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9" r:id="rId2"/>
    <p:sldId id="256" r:id="rId3"/>
    <p:sldId id="257" r:id="rId4"/>
    <p:sldId id="258" r:id="rId5"/>
    <p:sldId id="259" r:id="rId6"/>
    <p:sldId id="262" r:id="rId7"/>
    <p:sldId id="261" r:id="rId8"/>
    <p:sldId id="278" r:id="rId9"/>
    <p:sldId id="276" r:id="rId10"/>
    <p:sldId id="280" r:id="rId11"/>
    <p:sldId id="281" r:id="rId12"/>
    <p:sldId id="282" r:id="rId13"/>
    <p:sldId id="275"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124" autoAdjust="0"/>
  </p:normalViewPr>
  <p:slideViewPr>
    <p:cSldViewPr snapToGrid="0">
      <p:cViewPr varScale="1">
        <p:scale>
          <a:sx n="55" d="100"/>
          <a:sy n="55" d="100"/>
        </p:scale>
        <p:origin x="588" y="36"/>
      </p:cViewPr>
      <p:guideLst/>
    </p:cSldViewPr>
  </p:slideViewPr>
  <p:notesTextViewPr>
    <p:cViewPr>
      <p:scale>
        <a:sx n="1" d="1"/>
        <a:sy n="1" d="1"/>
      </p:scale>
      <p:origin x="0" y="-29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99D0A8-280A-4F6F-940F-812C4F5F2CF6}"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DEE352F3-CB43-4E89-96B7-89E117CF2B3C}">
      <dgm:prSet phldrT="[Text]"/>
      <dgm:spPr/>
      <dgm:t>
        <a:bodyPr/>
        <a:lstStyle/>
        <a:p>
          <a:r>
            <a:rPr lang="en-GB" dirty="0"/>
            <a:t>Internal</a:t>
          </a:r>
        </a:p>
      </dgm:t>
    </dgm:pt>
    <dgm:pt modelId="{41F60D57-39E9-4167-9E22-32622C629744}" type="parTrans" cxnId="{435314C2-1D2B-43F2-A5BB-ABAE3478FAE5}">
      <dgm:prSet/>
      <dgm:spPr/>
      <dgm:t>
        <a:bodyPr/>
        <a:lstStyle/>
        <a:p>
          <a:endParaRPr lang="en-GB"/>
        </a:p>
      </dgm:t>
    </dgm:pt>
    <dgm:pt modelId="{A4FCDE54-DF9C-476D-9A9E-1581A8D8C4C9}" type="sibTrans" cxnId="{435314C2-1D2B-43F2-A5BB-ABAE3478FAE5}">
      <dgm:prSet/>
      <dgm:spPr/>
      <dgm:t>
        <a:bodyPr/>
        <a:lstStyle/>
        <a:p>
          <a:endParaRPr lang="en-GB"/>
        </a:p>
      </dgm:t>
    </dgm:pt>
    <dgm:pt modelId="{3041C1EF-BACE-4E7A-B4D5-3B643038BAC3}">
      <dgm:prSet phldrT="[Text]"/>
      <dgm:spPr/>
      <dgm:t>
        <a:bodyPr/>
        <a:lstStyle/>
        <a:p>
          <a:r>
            <a:rPr lang="en-GB" dirty="0"/>
            <a:t>Trade Union</a:t>
          </a:r>
        </a:p>
      </dgm:t>
    </dgm:pt>
    <dgm:pt modelId="{85878E9D-56D7-42E2-A6F5-79D6F593659B}" type="parTrans" cxnId="{7BE65CB3-F14B-4F0A-B2E7-6B3E5FAA9C3F}">
      <dgm:prSet/>
      <dgm:spPr/>
      <dgm:t>
        <a:bodyPr/>
        <a:lstStyle/>
        <a:p>
          <a:endParaRPr lang="en-GB"/>
        </a:p>
      </dgm:t>
    </dgm:pt>
    <dgm:pt modelId="{ABCC95C5-1F42-4FD3-A00A-F47C6813DF9A}" type="sibTrans" cxnId="{7BE65CB3-F14B-4F0A-B2E7-6B3E5FAA9C3F}">
      <dgm:prSet/>
      <dgm:spPr/>
      <dgm:t>
        <a:bodyPr/>
        <a:lstStyle/>
        <a:p>
          <a:endParaRPr lang="en-GB"/>
        </a:p>
      </dgm:t>
    </dgm:pt>
    <dgm:pt modelId="{68EC8381-E7A8-4DD8-8D46-B25F5A41BD58}">
      <dgm:prSet phldrT="[Text]"/>
      <dgm:spPr/>
      <dgm:t>
        <a:bodyPr/>
        <a:lstStyle/>
        <a:p>
          <a:r>
            <a:rPr lang="en-GB" dirty="0"/>
            <a:t>Restructures</a:t>
          </a:r>
        </a:p>
      </dgm:t>
    </dgm:pt>
    <dgm:pt modelId="{371812E5-31E3-47CA-BB15-FEF6EB70FFD1}" type="parTrans" cxnId="{BAEBE31A-FC6B-43A3-B525-3862CF6D8DCD}">
      <dgm:prSet/>
      <dgm:spPr/>
      <dgm:t>
        <a:bodyPr/>
        <a:lstStyle/>
        <a:p>
          <a:endParaRPr lang="en-GB"/>
        </a:p>
      </dgm:t>
    </dgm:pt>
    <dgm:pt modelId="{3E69AA48-6B78-4F8B-BB06-498098491316}" type="sibTrans" cxnId="{BAEBE31A-FC6B-43A3-B525-3862CF6D8DCD}">
      <dgm:prSet/>
      <dgm:spPr/>
      <dgm:t>
        <a:bodyPr/>
        <a:lstStyle/>
        <a:p>
          <a:endParaRPr lang="en-GB"/>
        </a:p>
      </dgm:t>
    </dgm:pt>
    <dgm:pt modelId="{5FC4FB06-921C-4828-A8DF-2D6F7A9A4AAD}">
      <dgm:prSet phldrT="[Text]"/>
      <dgm:spPr/>
      <dgm:t>
        <a:bodyPr/>
        <a:lstStyle/>
        <a:p>
          <a:r>
            <a:rPr lang="en-GB" dirty="0"/>
            <a:t>External</a:t>
          </a:r>
        </a:p>
      </dgm:t>
    </dgm:pt>
    <dgm:pt modelId="{A3D3F6D2-0313-413C-9082-E9DB2B64D2DE}" type="parTrans" cxnId="{4C6CCDAE-FA12-49F3-BB4B-B146266BA9D9}">
      <dgm:prSet/>
      <dgm:spPr/>
      <dgm:t>
        <a:bodyPr/>
        <a:lstStyle/>
        <a:p>
          <a:endParaRPr lang="en-GB"/>
        </a:p>
      </dgm:t>
    </dgm:pt>
    <dgm:pt modelId="{1AA55B2F-423A-4084-9F78-C6CDBC32A300}" type="sibTrans" cxnId="{4C6CCDAE-FA12-49F3-BB4B-B146266BA9D9}">
      <dgm:prSet/>
      <dgm:spPr/>
      <dgm:t>
        <a:bodyPr/>
        <a:lstStyle/>
        <a:p>
          <a:endParaRPr lang="en-GB"/>
        </a:p>
      </dgm:t>
    </dgm:pt>
    <dgm:pt modelId="{965A1349-987C-413E-B34A-DB85028A965E}">
      <dgm:prSet phldrT="[Text]"/>
      <dgm:spPr/>
      <dgm:t>
        <a:bodyPr/>
        <a:lstStyle/>
        <a:p>
          <a:r>
            <a:rPr lang="en-GB" dirty="0"/>
            <a:t>Legislation</a:t>
          </a:r>
        </a:p>
      </dgm:t>
    </dgm:pt>
    <dgm:pt modelId="{A1245F3B-E4A1-4CA0-9CFB-6F306D597D59}" type="parTrans" cxnId="{6AEE3626-C1C7-4B8E-B4FE-B2AB0778F1C9}">
      <dgm:prSet/>
      <dgm:spPr/>
      <dgm:t>
        <a:bodyPr/>
        <a:lstStyle/>
        <a:p>
          <a:endParaRPr lang="en-GB"/>
        </a:p>
      </dgm:t>
    </dgm:pt>
    <dgm:pt modelId="{7289D82D-5702-4779-9B72-9FC751C455A5}" type="sibTrans" cxnId="{6AEE3626-C1C7-4B8E-B4FE-B2AB0778F1C9}">
      <dgm:prSet/>
      <dgm:spPr/>
      <dgm:t>
        <a:bodyPr/>
        <a:lstStyle/>
        <a:p>
          <a:endParaRPr lang="en-GB"/>
        </a:p>
      </dgm:t>
    </dgm:pt>
    <dgm:pt modelId="{C1E7CAA1-030F-44EC-B962-62BD38035DA3}">
      <dgm:prSet phldrT="[Text]"/>
      <dgm:spPr/>
      <dgm:t>
        <a:bodyPr/>
        <a:lstStyle/>
        <a:p>
          <a:r>
            <a:rPr lang="en-GB" dirty="0"/>
            <a:t>Technological Advancement</a:t>
          </a:r>
        </a:p>
      </dgm:t>
    </dgm:pt>
    <dgm:pt modelId="{85D10995-676C-40F8-A9C2-F76A64D7496A}" type="sibTrans" cxnId="{78F091D4-1E63-4B06-8516-AA63DA3EE9D5}">
      <dgm:prSet/>
      <dgm:spPr/>
      <dgm:t>
        <a:bodyPr/>
        <a:lstStyle/>
        <a:p>
          <a:endParaRPr lang="en-GB"/>
        </a:p>
      </dgm:t>
    </dgm:pt>
    <dgm:pt modelId="{5D7D8E17-A1CE-4A43-ADFD-20D9050C0F42}" type="parTrans" cxnId="{78F091D4-1E63-4B06-8516-AA63DA3EE9D5}">
      <dgm:prSet/>
      <dgm:spPr/>
      <dgm:t>
        <a:bodyPr/>
        <a:lstStyle/>
        <a:p>
          <a:endParaRPr lang="en-GB"/>
        </a:p>
      </dgm:t>
    </dgm:pt>
    <dgm:pt modelId="{AD5D31FC-9983-49CC-9A3E-262E18F7C5EE}">
      <dgm:prSet phldrT="[Text]"/>
      <dgm:spPr/>
      <dgm:t>
        <a:bodyPr/>
        <a:lstStyle/>
        <a:p>
          <a:r>
            <a:rPr lang="en-GB" dirty="0"/>
            <a:t>Relocation</a:t>
          </a:r>
        </a:p>
      </dgm:t>
    </dgm:pt>
    <dgm:pt modelId="{B7C8B725-7DE7-49C5-8C62-44D7FDEAE60E}" type="parTrans" cxnId="{AF75EED7-2318-4431-BBB8-6F8C84A9664F}">
      <dgm:prSet/>
      <dgm:spPr/>
      <dgm:t>
        <a:bodyPr/>
        <a:lstStyle/>
        <a:p>
          <a:endParaRPr lang="en-GB"/>
        </a:p>
      </dgm:t>
    </dgm:pt>
    <dgm:pt modelId="{66819A35-CDEC-46A2-957F-DAF6923E7F64}" type="sibTrans" cxnId="{AF75EED7-2318-4431-BBB8-6F8C84A9664F}">
      <dgm:prSet/>
      <dgm:spPr/>
      <dgm:t>
        <a:bodyPr/>
        <a:lstStyle/>
        <a:p>
          <a:endParaRPr lang="en-GB"/>
        </a:p>
      </dgm:t>
    </dgm:pt>
    <dgm:pt modelId="{384FEE89-1790-4689-8EDD-881BAC3BDB36}">
      <dgm:prSet phldrT="[Text]"/>
      <dgm:spPr/>
      <dgm:t>
        <a:bodyPr/>
        <a:lstStyle/>
        <a:p>
          <a:r>
            <a:rPr lang="en-GB" dirty="0"/>
            <a:t>Political</a:t>
          </a:r>
        </a:p>
      </dgm:t>
    </dgm:pt>
    <dgm:pt modelId="{4F1828B4-D36C-40AC-A757-729B1FACF317}" type="parTrans" cxnId="{BD332B5E-268B-4ACE-9087-CAE56975E2A7}">
      <dgm:prSet/>
      <dgm:spPr/>
      <dgm:t>
        <a:bodyPr/>
        <a:lstStyle/>
        <a:p>
          <a:endParaRPr lang="en-GB"/>
        </a:p>
      </dgm:t>
    </dgm:pt>
    <dgm:pt modelId="{CCFD7347-F0B3-46F8-812C-57C9F9E400FC}" type="sibTrans" cxnId="{BD332B5E-268B-4ACE-9087-CAE56975E2A7}">
      <dgm:prSet/>
      <dgm:spPr/>
      <dgm:t>
        <a:bodyPr/>
        <a:lstStyle/>
        <a:p>
          <a:endParaRPr lang="en-GB"/>
        </a:p>
      </dgm:t>
    </dgm:pt>
    <dgm:pt modelId="{2B38AEC6-B427-452A-8EDE-D22E9368808E}" type="pres">
      <dgm:prSet presAssocID="{F799D0A8-280A-4F6F-940F-812C4F5F2CF6}" presName="theList" presStyleCnt="0">
        <dgm:presLayoutVars>
          <dgm:dir/>
          <dgm:animLvl val="lvl"/>
          <dgm:resizeHandles val="exact"/>
        </dgm:presLayoutVars>
      </dgm:prSet>
      <dgm:spPr/>
    </dgm:pt>
    <dgm:pt modelId="{583249B7-4076-4CC5-BDCA-01059AC8C1E5}" type="pres">
      <dgm:prSet presAssocID="{DEE352F3-CB43-4E89-96B7-89E117CF2B3C}" presName="compNode" presStyleCnt="0"/>
      <dgm:spPr/>
    </dgm:pt>
    <dgm:pt modelId="{879AB263-9487-4C31-A179-E156C8A1DED5}" type="pres">
      <dgm:prSet presAssocID="{DEE352F3-CB43-4E89-96B7-89E117CF2B3C}" presName="aNode" presStyleLbl="bgShp" presStyleIdx="0" presStyleCnt="2" custLinFactNeighborX="0"/>
      <dgm:spPr/>
    </dgm:pt>
    <dgm:pt modelId="{DDF20439-E821-484D-801A-07320C97B7C9}" type="pres">
      <dgm:prSet presAssocID="{DEE352F3-CB43-4E89-96B7-89E117CF2B3C}" presName="textNode" presStyleLbl="bgShp" presStyleIdx="0" presStyleCnt="2"/>
      <dgm:spPr/>
    </dgm:pt>
    <dgm:pt modelId="{25F593CC-3F3B-4F3F-86C6-17924804DD8C}" type="pres">
      <dgm:prSet presAssocID="{DEE352F3-CB43-4E89-96B7-89E117CF2B3C}" presName="compChildNode" presStyleCnt="0"/>
      <dgm:spPr/>
    </dgm:pt>
    <dgm:pt modelId="{6E2BBF49-CF4B-4F06-85FD-696D6D43E24C}" type="pres">
      <dgm:prSet presAssocID="{DEE352F3-CB43-4E89-96B7-89E117CF2B3C}" presName="theInnerList" presStyleCnt="0"/>
      <dgm:spPr/>
    </dgm:pt>
    <dgm:pt modelId="{C72F2E80-84C4-4752-858A-9560446BB8FF}" type="pres">
      <dgm:prSet presAssocID="{3041C1EF-BACE-4E7A-B4D5-3B643038BAC3}" presName="childNode" presStyleLbl="node1" presStyleIdx="0" presStyleCnt="6">
        <dgm:presLayoutVars>
          <dgm:bulletEnabled val="1"/>
        </dgm:presLayoutVars>
      </dgm:prSet>
      <dgm:spPr/>
    </dgm:pt>
    <dgm:pt modelId="{959D9F4F-5C2C-4155-9E02-F368932B9741}" type="pres">
      <dgm:prSet presAssocID="{3041C1EF-BACE-4E7A-B4D5-3B643038BAC3}" presName="aSpace2" presStyleCnt="0"/>
      <dgm:spPr/>
    </dgm:pt>
    <dgm:pt modelId="{FB799278-B395-4033-875D-0ACAB8720E26}" type="pres">
      <dgm:prSet presAssocID="{68EC8381-E7A8-4DD8-8D46-B25F5A41BD58}" presName="childNode" presStyleLbl="node1" presStyleIdx="1" presStyleCnt="6">
        <dgm:presLayoutVars>
          <dgm:bulletEnabled val="1"/>
        </dgm:presLayoutVars>
      </dgm:prSet>
      <dgm:spPr/>
    </dgm:pt>
    <dgm:pt modelId="{2540F923-AA22-44B5-B207-739CDA2242E3}" type="pres">
      <dgm:prSet presAssocID="{68EC8381-E7A8-4DD8-8D46-B25F5A41BD58}" presName="aSpace2" presStyleCnt="0"/>
      <dgm:spPr/>
    </dgm:pt>
    <dgm:pt modelId="{150A279C-E960-4643-AB7E-B76C26F8C2F0}" type="pres">
      <dgm:prSet presAssocID="{AD5D31FC-9983-49CC-9A3E-262E18F7C5EE}" presName="childNode" presStyleLbl="node1" presStyleIdx="2" presStyleCnt="6">
        <dgm:presLayoutVars>
          <dgm:bulletEnabled val="1"/>
        </dgm:presLayoutVars>
      </dgm:prSet>
      <dgm:spPr/>
    </dgm:pt>
    <dgm:pt modelId="{48397374-C3CE-4919-9A09-9AF469B7FA0C}" type="pres">
      <dgm:prSet presAssocID="{DEE352F3-CB43-4E89-96B7-89E117CF2B3C}" presName="aSpace" presStyleCnt="0"/>
      <dgm:spPr/>
    </dgm:pt>
    <dgm:pt modelId="{FC0EE290-BDC3-46EA-B018-9CA84A262006}" type="pres">
      <dgm:prSet presAssocID="{5FC4FB06-921C-4828-A8DF-2D6F7A9A4AAD}" presName="compNode" presStyleCnt="0"/>
      <dgm:spPr/>
    </dgm:pt>
    <dgm:pt modelId="{CDC5BE57-EEFF-4603-BB36-FA8EE4C77861}" type="pres">
      <dgm:prSet presAssocID="{5FC4FB06-921C-4828-A8DF-2D6F7A9A4AAD}" presName="aNode" presStyleLbl="bgShp" presStyleIdx="1" presStyleCnt="2"/>
      <dgm:spPr/>
    </dgm:pt>
    <dgm:pt modelId="{EB74807E-2516-4031-B743-A561F4B05FDC}" type="pres">
      <dgm:prSet presAssocID="{5FC4FB06-921C-4828-A8DF-2D6F7A9A4AAD}" presName="textNode" presStyleLbl="bgShp" presStyleIdx="1" presStyleCnt="2"/>
      <dgm:spPr/>
    </dgm:pt>
    <dgm:pt modelId="{66109C1D-4947-4C6B-92A2-C8ED520A59DF}" type="pres">
      <dgm:prSet presAssocID="{5FC4FB06-921C-4828-A8DF-2D6F7A9A4AAD}" presName="compChildNode" presStyleCnt="0"/>
      <dgm:spPr/>
    </dgm:pt>
    <dgm:pt modelId="{B99ADAAD-4310-48AB-9130-8EE72A30F317}" type="pres">
      <dgm:prSet presAssocID="{5FC4FB06-921C-4828-A8DF-2D6F7A9A4AAD}" presName="theInnerList" presStyleCnt="0"/>
      <dgm:spPr/>
    </dgm:pt>
    <dgm:pt modelId="{35808F66-5F9D-4DBB-9734-6FDDE8A1C3AE}" type="pres">
      <dgm:prSet presAssocID="{965A1349-987C-413E-B34A-DB85028A965E}" presName="childNode" presStyleLbl="node1" presStyleIdx="3" presStyleCnt="6">
        <dgm:presLayoutVars>
          <dgm:bulletEnabled val="1"/>
        </dgm:presLayoutVars>
      </dgm:prSet>
      <dgm:spPr/>
    </dgm:pt>
    <dgm:pt modelId="{9B374193-7291-4C40-80EB-CAEE985C2C89}" type="pres">
      <dgm:prSet presAssocID="{965A1349-987C-413E-B34A-DB85028A965E}" presName="aSpace2" presStyleCnt="0"/>
      <dgm:spPr/>
    </dgm:pt>
    <dgm:pt modelId="{0E1721F6-0DDD-4008-A198-4A5B6EC8B32A}" type="pres">
      <dgm:prSet presAssocID="{384FEE89-1790-4689-8EDD-881BAC3BDB36}" presName="childNode" presStyleLbl="node1" presStyleIdx="4" presStyleCnt="6">
        <dgm:presLayoutVars>
          <dgm:bulletEnabled val="1"/>
        </dgm:presLayoutVars>
      </dgm:prSet>
      <dgm:spPr/>
    </dgm:pt>
    <dgm:pt modelId="{92AB235E-0C68-42B2-A8F6-BAA7E42D547F}" type="pres">
      <dgm:prSet presAssocID="{384FEE89-1790-4689-8EDD-881BAC3BDB36}" presName="aSpace2" presStyleCnt="0"/>
      <dgm:spPr/>
    </dgm:pt>
    <dgm:pt modelId="{B9B308C2-EA45-4B76-BD3D-F1D199529E31}" type="pres">
      <dgm:prSet presAssocID="{C1E7CAA1-030F-44EC-B962-62BD38035DA3}" presName="childNode" presStyleLbl="node1" presStyleIdx="5" presStyleCnt="6">
        <dgm:presLayoutVars>
          <dgm:bulletEnabled val="1"/>
        </dgm:presLayoutVars>
      </dgm:prSet>
      <dgm:spPr/>
    </dgm:pt>
  </dgm:ptLst>
  <dgm:cxnLst>
    <dgm:cxn modelId="{80282008-3391-49BD-AEB1-B0C862CD5F35}" type="presOf" srcId="{AD5D31FC-9983-49CC-9A3E-262E18F7C5EE}" destId="{150A279C-E960-4643-AB7E-B76C26F8C2F0}" srcOrd="0" destOrd="0" presId="urn:microsoft.com/office/officeart/2005/8/layout/lProcess2"/>
    <dgm:cxn modelId="{BAEBE31A-FC6B-43A3-B525-3862CF6D8DCD}" srcId="{DEE352F3-CB43-4E89-96B7-89E117CF2B3C}" destId="{68EC8381-E7A8-4DD8-8D46-B25F5A41BD58}" srcOrd="1" destOrd="0" parTransId="{371812E5-31E3-47CA-BB15-FEF6EB70FFD1}" sibTransId="{3E69AA48-6B78-4F8B-BB06-498098491316}"/>
    <dgm:cxn modelId="{25C7851E-50AE-4DB8-8818-7F316BA3D934}" type="presOf" srcId="{DEE352F3-CB43-4E89-96B7-89E117CF2B3C}" destId="{DDF20439-E821-484D-801A-07320C97B7C9}" srcOrd="1" destOrd="0" presId="urn:microsoft.com/office/officeart/2005/8/layout/lProcess2"/>
    <dgm:cxn modelId="{6AEE3626-C1C7-4B8E-B4FE-B2AB0778F1C9}" srcId="{5FC4FB06-921C-4828-A8DF-2D6F7A9A4AAD}" destId="{965A1349-987C-413E-B34A-DB85028A965E}" srcOrd="0" destOrd="0" parTransId="{A1245F3B-E4A1-4CA0-9CFB-6F306D597D59}" sibTransId="{7289D82D-5702-4779-9B72-9FC751C455A5}"/>
    <dgm:cxn modelId="{662E9632-859B-47A2-821E-5CD586641CA1}" type="presOf" srcId="{965A1349-987C-413E-B34A-DB85028A965E}" destId="{35808F66-5F9D-4DBB-9734-6FDDE8A1C3AE}" srcOrd="0" destOrd="0" presId="urn:microsoft.com/office/officeart/2005/8/layout/lProcess2"/>
    <dgm:cxn modelId="{BD332B5E-268B-4ACE-9087-CAE56975E2A7}" srcId="{5FC4FB06-921C-4828-A8DF-2D6F7A9A4AAD}" destId="{384FEE89-1790-4689-8EDD-881BAC3BDB36}" srcOrd="1" destOrd="0" parTransId="{4F1828B4-D36C-40AC-A757-729B1FACF317}" sibTransId="{CCFD7347-F0B3-46F8-812C-57C9F9E400FC}"/>
    <dgm:cxn modelId="{E6DC9F64-6D85-4889-8608-634CE4E0E246}" type="presOf" srcId="{DEE352F3-CB43-4E89-96B7-89E117CF2B3C}" destId="{879AB263-9487-4C31-A179-E156C8A1DED5}" srcOrd="0" destOrd="0" presId="urn:microsoft.com/office/officeart/2005/8/layout/lProcess2"/>
    <dgm:cxn modelId="{30870649-8B53-4242-8593-EBC80EB00B0B}" type="presOf" srcId="{C1E7CAA1-030F-44EC-B962-62BD38035DA3}" destId="{B9B308C2-EA45-4B76-BD3D-F1D199529E31}" srcOrd="0" destOrd="0" presId="urn:microsoft.com/office/officeart/2005/8/layout/lProcess2"/>
    <dgm:cxn modelId="{149F4D6B-CEAE-44CB-ACB9-877862EAD63E}" type="presOf" srcId="{5FC4FB06-921C-4828-A8DF-2D6F7A9A4AAD}" destId="{CDC5BE57-EEFF-4603-BB36-FA8EE4C77861}" srcOrd="0" destOrd="0" presId="urn:microsoft.com/office/officeart/2005/8/layout/lProcess2"/>
    <dgm:cxn modelId="{29AF3D56-25F3-441E-8539-2481A5304362}" type="presOf" srcId="{3041C1EF-BACE-4E7A-B4D5-3B643038BAC3}" destId="{C72F2E80-84C4-4752-858A-9560446BB8FF}" srcOrd="0" destOrd="0" presId="urn:microsoft.com/office/officeart/2005/8/layout/lProcess2"/>
    <dgm:cxn modelId="{9F4B8557-D95A-4CB5-8C02-82E2AD221F5F}" type="presOf" srcId="{384FEE89-1790-4689-8EDD-881BAC3BDB36}" destId="{0E1721F6-0DDD-4008-A198-4A5B6EC8B32A}" srcOrd="0" destOrd="0" presId="urn:microsoft.com/office/officeart/2005/8/layout/lProcess2"/>
    <dgm:cxn modelId="{B1932E7B-60E2-4D97-B891-60B266A580CC}" type="presOf" srcId="{F799D0A8-280A-4F6F-940F-812C4F5F2CF6}" destId="{2B38AEC6-B427-452A-8EDE-D22E9368808E}" srcOrd="0" destOrd="0" presId="urn:microsoft.com/office/officeart/2005/8/layout/lProcess2"/>
    <dgm:cxn modelId="{4C6CCDAE-FA12-49F3-BB4B-B146266BA9D9}" srcId="{F799D0A8-280A-4F6F-940F-812C4F5F2CF6}" destId="{5FC4FB06-921C-4828-A8DF-2D6F7A9A4AAD}" srcOrd="1" destOrd="0" parTransId="{A3D3F6D2-0313-413C-9082-E9DB2B64D2DE}" sibTransId="{1AA55B2F-423A-4084-9F78-C6CDBC32A300}"/>
    <dgm:cxn modelId="{7BE65CB3-F14B-4F0A-B2E7-6B3E5FAA9C3F}" srcId="{DEE352F3-CB43-4E89-96B7-89E117CF2B3C}" destId="{3041C1EF-BACE-4E7A-B4D5-3B643038BAC3}" srcOrd="0" destOrd="0" parTransId="{85878E9D-56D7-42E2-A6F5-79D6F593659B}" sibTransId="{ABCC95C5-1F42-4FD3-A00A-F47C6813DF9A}"/>
    <dgm:cxn modelId="{699871BE-8241-40CD-BA58-808A0138D670}" type="presOf" srcId="{68EC8381-E7A8-4DD8-8D46-B25F5A41BD58}" destId="{FB799278-B395-4033-875D-0ACAB8720E26}" srcOrd="0" destOrd="0" presId="urn:microsoft.com/office/officeart/2005/8/layout/lProcess2"/>
    <dgm:cxn modelId="{435314C2-1D2B-43F2-A5BB-ABAE3478FAE5}" srcId="{F799D0A8-280A-4F6F-940F-812C4F5F2CF6}" destId="{DEE352F3-CB43-4E89-96B7-89E117CF2B3C}" srcOrd="0" destOrd="0" parTransId="{41F60D57-39E9-4167-9E22-32622C629744}" sibTransId="{A4FCDE54-DF9C-476D-9A9E-1581A8D8C4C9}"/>
    <dgm:cxn modelId="{78F091D4-1E63-4B06-8516-AA63DA3EE9D5}" srcId="{5FC4FB06-921C-4828-A8DF-2D6F7A9A4AAD}" destId="{C1E7CAA1-030F-44EC-B962-62BD38035DA3}" srcOrd="2" destOrd="0" parTransId="{5D7D8E17-A1CE-4A43-ADFD-20D9050C0F42}" sibTransId="{85D10995-676C-40F8-A9C2-F76A64D7496A}"/>
    <dgm:cxn modelId="{AF75EED7-2318-4431-BBB8-6F8C84A9664F}" srcId="{DEE352F3-CB43-4E89-96B7-89E117CF2B3C}" destId="{AD5D31FC-9983-49CC-9A3E-262E18F7C5EE}" srcOrd="2" destOrd="0" parTransId="{B7C8B725-7DE7-49C5-8C62-44D7FDEAE60E}" sibTransId="{66819A35-CDEC-46A2-957F-DAF6923E7F64}"/>
    <dgm:cxn modelId="{1A3B05E0-BC87-44E0-9D5F-8CD0215F382D}" type="presOf" srcId="{5FC4FB06-921C-4828-A8DF-2D6F7A9A4AAD}" destId="{EB74807E-2516-4031-B743-A561F4B05FDC}" srcOrd="1" destOrd="0" presId="urn:microsoft.com/office/officeart/2005/8/layout/lProcess2"/>
    <dgm:cxn modelId="{332A057D-AA22-429D-87FE-9E05A58182F8}" type="presParOf" srcId="{2B38AEC6-B427-452A-8EDE-D22E9368808E}" destId="{583249B7-4076-4CC5-BDCA-01059AC8C1E5}" srcOrd="0" destOrd="0" presId="urn:microsoft.com/office/officeart/2005/8/layout/lProcess2"/>
    <dgm:cxn modelId="{0A423A88-5FBA-4229-919E-9D454B184087}" type="presParOf" srcId="{583249B7-4076-4CC5-BDCA-01059AC8C1E5}" destId="{879AB263-9487-4C31-A179-E156C8A1DED5}" srcOrd="0" destOrd="0" presId="urn:microsoft.com/office/officeart/2005/8/layout/lProcess2"/>
    <dgm:cxn modelId="{705A5999-EBF1-4968-8BF4-FB91D62FBFFD}" type="presParOf" srcId="{583249B7-4076-4CC5-BDCA-01059AC8C1E5}" destId="{DDF20439-E821-484D-801A-07320C97B7C9}" srcOrd="1" destOrd="0" presId="urn:microsoft.com/office/officeart/2005/8/layout/lProcess2"/>
    <dgm:cxn modelId="{24F0C302-6BCB-4A40-A099-D1AF5135DBBE}" type="presParOf" srcId="{583249B7-4076-4CC5-BDCA-01059AC8C1E5}" destId="{25F593CC-3F3B-4F3F-86C6-17924804DD8C}" srcOrd="2" destOrd="0" presId="urn:microsoft.com/office/officeart/2005/8/layout/lProcess2"/>
    <dgm:cxn modelId="{10D9CE4B-D917-498C-B8E8-0E61C796C714}" type="presParOf" srcId="{25F593CC-3F3B-4F3F-86C6-17924804DD8C}" destId="{6E2BBF49-CF4B-4F06-85FD-696D6D43E24C}" srcOrd="0" destOrd="0" presId="urn:microsoft.com/office/officeart/2005/8/layout/lProcess2"/>
    <dgm:cxn modelId="{D91460D6-8FA3-4CC5-B386-2F287D59A2F7}" type="presParOf" srcId="{6E2BBF49-CF4B-4F06-85FD-696D6D43E24C}" destId="{C72F2E80-84C4-4752-858A-9560446BB8FF}" srcOrd="0" destOrd="0" presId="urn:microsoft.com/office/officeart/2005/8/layout/lProcess2"/>
    <dgm:cxn modelId="{5AED22B3-0681-4500-AF25-5E088AEDBC6F}" type="presParOf" srcId="{6E2BBF49-CF4B-4F06-85FD-696D6D43E24C}" destId="{959D9F4F-5C2C-4155-9E02-F368932B9741}" srcOrd="1" destOrd="0" presId="urn:microsoft.com/office/officeart/2005/8/layout/lProcess2"/>
    <dgm:cxn modelId="{099B0054-0019-4B6F-8674-7592870DDAA1}" type="presParOf" srcId="{6E2BBF49-CF4B-4F06-85FD-696D6D43E24C}" destId="{FB799278-B395-4033-875D-0ACAB8720E26}" srcOrd="2" destOrd="0" presId="urn:microsoft.com/office/officeart/2005/8/layout/lProcess2"/>
    <dgm:cxn modelId="{FD46CABB-FB73-4CA8-92AC-4864EC4C225D}" type="presParOf" srcId="{6E2BBF49-CF4B-4F06-85FD-696D6D43E24C}" destId="{2540F923-AA22-44B5-B207-739CDA2242E3}" srcOrd="3" destOrd="0" presId="urn:microsoft.com/office/officeart/2005/8/layout/lProcess2"/>
    <dgm:cxn modelId="{E3909244-4AF0-42B3-AB89-884351CF13AF}" type="presParOf" srcId="{6E2BBF49-CF4B-4F06-85FD-696D6D43E24C}" destId="{150A279C-E960-4643-AB7E-B76C26F8C2F0}" srcOrd="4" destOrd="0" presId="urn:microsoft.com/office/officeart/2005/8/layout/lProcess2"/>
    <dgm:cxn modelId="{CE4ADA47-93B4-4118-A1A5-9394C26CB0B4}" type="presParOf" srcId="{2B38AEC6-B427-452A-8EDE-D22E9368808E}" destId="{48397374-C3CE-4919-9A09-9AF469B7FA0C}" srcOrd="1" destOrd="0" presId="urn:microsoft.com/office/officeart/2005/8/layout/lProcess2"/>
    <dgm:cxn modelId="{D2E4C56F-64E7-4C92-82BB-D4676F0089A4}" type="presParOf" srcId="{2B38AEC6-B427-452A-8EDE-D22E9368808E}" destId="{FC0EE290-BDC3-46EA-B018-9CA84A262006}" srcOrd="2" destOrd="0" presId="urn:microsoft.com/office/officeart/2005/8/layout/lProcess2"/>
    <dgm:cxn modelId="{541BA389-1D62-4DDF-B69D-6D46DD1954F9}" type="presParOf" srcId="{FC0EE290-BDC3-46EA-B018-9CA84A262006}" destId="{CDC5BE57-EEFF-4603-BB36-FA8EE4C77861}" srcOrd="0" destOrd="0" presId="urn:microsoft.com/office/officeart/2005/8/layout/lProcess2"/>
    <dgm:cxn modelId="{D228B7C2-BE99-40E1-9E08-E4270DE618A3}" type="presParOf" srcId="{FC0EE290-BDC3-46EA-B018-9CA84A262006}" destId="{EB74807E-2516-4031-B743-A561F4B05FDC}" srcOrd="1" destOrd="0" presId="urn:microsoft.com/office/officeart/2005/8/layout/lProcess2"/>
    <dgm:cxn modelId="{3BC2E18E-7A92-4B13-B5B9-D4E548873156}" type="presParOf" srcId="{FC0EE290-BDC3-46EA-B018-9CA84A262006}" destId="{66109C1D-4947-4C6B-92A2-C8ED520A59DF}" srcOrd="2" destOrd="0" presId="urn:microsoft.com/office/officeart/2005/8/layout/lProcess2"/>
    <dgm:cxn modelId="{2EC09B5A-D1CF-42DB-AC38-3A29E71098DE}" type="presParOf" srcId="{66109C1D-4947-4C6B-92A2-C8ED520A59DF}" destId="{B99ADAAD-4310-48AB-9130-8EE72A30F317}" srcOrd="0" destOrd="0" presId="urn:microsoft.com/office/officeart/2005/8/layout/lProcess2"/>
    <dgm:cxn modelId="{C0760EE5-A26B-44B5-A25B-0CE49906E8BA}" type="presParOf" srcId="{B99ADAAD-4310-48AB-9130-8EE72A30F317}" destId="{35808F66-5F9D-4DBB-9734-6FDDE8A1C3AE}" srcOrd="0" destOrd="0" presId="urn:microsoft.com/office/officeart/2005/8/layout/lProcess2"/>
    <dgm:cxn modelId="{7B88E5DB-16F2-4260-A43C-BC9FAE7A99BB}" type="presParOf" srcId="{B99ADAAD-4310-48AB-9130-8EE72A30F317}" destId="{9B374193-7291-4C40-80EB-CAEE985C2C89}" srcOrd="1" destOrd="0" presId="urn:microsoft.com/office/officeart/2005/8/layout/lProcess2"/>
    <dgm:cxn modelId="{4907F6A6-F3A8-4289-AE46-5FC2DAB78709}" type="presParOf" srcId="{B99ADAAD-4310-48AB-9130-8EE72A30F317}" destId="{0E1721F6-0DDD-4008-A198-4A5B6EC8B32A}" srcOrd="2" destOrd="0" presId="urn:microsoft.com/office/officeart/2005/8/layout/lProcess2"/>
    <dgm:cxn modelId="{8F513B1D-8EE5-49DD-8540-53571B7ABEEF}" type="presParOf" srcId="{B99ADAAD-4310-48AB-9130-8EE72A30F317}" destId="{92AB235E-0C68-42B2-A8F6-BAA7E42D547F}" srcOrd="3" destOrd="0" presId="urn:microsoft.com/office/officeart/2005/8/layout/lProcess2"/>
    <dgm:cxn modelId="{C04A78F7-E022-4778-AE53-A3D93F2D744D}" type="presParOf" srcId="{B99ADAAD-4310-48AB-9130-8EE72A30F317}" destId="{B9B308C2-EA45-4B76-BD3D-F1D199529E31}"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2D6CDA-E81E-4131-BC77-269B138AA9C3}"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F35FA46F-7D58-4BDA-8246-FC300AD0EDCA}">
      <dgm:prSet phldrT="[Text]"/>
      <dgm:spPr/>
      <dgm:t>
        <a:bodyPr/>
        <a:lstStyle/>
        <a:p>
          <a:r>
            <a:rPr lang="en-GB" dirty="0"/>
            <a:t>Enables</a:t>
          </a:r>
        </a:p>
      </dgm:t>
    </dgm:pt>
    <dgm:pt modelId="{AD09E150-2FC2-4C32-A1CE-A9BEDB4F436C}" type="parTrans" cxnId="{E01BD1CF-CC69-4064-A851-78FE1B27F26A}">
      <dgm:prSet/>
      <dgm:spPr/>
      <dgm:t>
        <a:bodyPr/>
        <a:lstStyle/>
        <a:p>
          <a:endParaRPr lang="en-GB"/>
        </a:p>
      </dgm:t>
    </dgm:pt>
    <dgm:pt modelId="{69BA2CAD-1E18-4EE5-92FF-7B3E4B28D744}" type="sibTrans" cxnId="{E01BD1CF-CC69-4064-A851-78FE1B27F26A}">
      <dgm:prSet/>
      <dgm:spPr/>
      <dgm:t>
        <a:bodyPr/>
        <a:lstStyle/>
        <a:p>
          <a:endParaRPr lang="en-GB"/>
        </a:p>
      </dgm:t>
    </dgm:pt>
    <dgm:pt modelId="{D9C3B380-116A-42BB-9A8D-3F43BC206E1D}">
      <dgm:prSet phldrT="[Text]"/>
      <dgm:spPr/>
      <dgm:t>
        <a:bodyPr/>
        <a:lstStyle/>
        <a:p>
          <a:r>
            <a:rPr lang="en-GB" dirty="0"/>
            <a:t>Culture of Trust and Confidence</a:t>
          </a:r>
        </a:p>
      </dgm:t>
    </dgm:pt>
    <dgm:pt modelId="{E32A126E-5A20-4874-99CF-5111DC78A55F}" type="parTrans" cxnId="{27D33C51-7E98-4D6D-BE5D-610CD32BE0CA}">
      <dgm:prSet/>
      <dgm:spPr/>
      <dgm:t>
        <a:bodyPr/>
        <a:lstStyle/>
        <a:p>
          <a:endParaRPr lang="en-GB"/>
        </a:p>
      </dgm:t>
    </dgm:pt>
    <dgm:pt modelId="{CCD13873-4D87-437F-8BD8-3000857B3DF1}" type="sibTrans" cxnId="{27D33C51-7E98-4D6D-BE5D-610CD32BE0CA}">
      <dgm:prSet/>
      <dgm:spPr/>
      <dgm:t>
        <a:bodyPr/>
        <a:lstStyle/>
        <a:p>
          <a:endParaRPr lang="en-GB"/>
        </a:p>
      </dgm:t>
    </dgm:pt>
    <dgm:pt modelId="{7004D250-A132-422A-8D93-657F53537C8B}">
      <dgm:prSet phldrT="[Text]"/>
      <dgm:spPr/>
      <dgm:t>
        <a:bodyPr/>
        <a:lstStyle/>
        <a:p>
          <a:r>
            <a:rPr lang="en-GB" dirty="0"/>
            <a:t>Buy-in</a:t>
          </a:r>
        </a:p>
      </dgm:t>
    </dgm:pt>
    <dgm:pt modelId="{E9390A13-1AD8-4177-A7DA-71F6FEEFCDC9}" type="parTrans" cxnId="{C679DB47-1614-4A3D-84D9-52BF7C1F1183}">
      <dgm:prSet/>
      <dgm:spPr/>
      <dgm:t>
        <a:bodyPr/>
        <a:lstStyle/>
        <a:p>
          <a:endParaRPr lang="en-GB"/>
        </a:p>
      </dgm:t>
    </dgm:pt>
    <dgm:pt modelId="{2AA448AF-A684-48C3-AE5F-A8426CBF6220}" type="sibTrans" cxnId="{C679DB47-1614-4A3D-84D9-52BF7C1F1183}">
      <dgm:prSet/>
      <dgm:spPr/>
      <dgm:t>
        <a:bodyPr/>
        <a:lstStyle/>
        <a:p>
          <a:endParaRPr lang="en-GB"/>
        </a:p>
      </dgm:t>
    </dgm:pt>
    <dgm:pt modelId="{0BA5E0B1-464C-445F-982D-0F32ED170785}">
      <dgm:prSet phldrT="[Text]"/>
      <dgm:spPr/>
      <dgm:t>
        <a:bodyPr/>
        <a:lstStyle/>
        <a:p>
          <a:r>
            <a:rPr lang="en-GB" dirty="0"/>
            <a:t>Hinders</a:t>
          </a:r>
        </a:p>
      </dgm:t>
    </dgm:pt>
    <dgm:pt modelId="{3979F638-F73C-4498-B192-BFEE8F29551D}" type="parTrans" cxnId="{BE81F875-DD86-4819-B0A3-07A53F21A49C}">
      <dgm:prSet/>
      <dgm:spPr/>
      <dgm:t>
        <a:bodyPr/>
        <a:lstStyle/>
        <a:p>
          <a:endParaRPr lang="en-GB"/>
        </a:p>
      </dgm:t>
    </dgm:pt>
    <dgm:pt modelId="{0BD41820-F02E-45EB-B18C-5FFABACF18B5}" type="sibTrans" cxnId="{BE81F875-DD86-4819-B0A3-07A53F21A49C}">
      <dgm:prSet/>
      <dgm:spPr/>
      <dgm:t>
        <a:bodyPr/>
        <a:lstStyle/>
        <a:p>
          <a:endParaRPr lang="en-GB"/>
        </a:p>
      </dgm:t>
    </dgm:pt>
    <dgm:pt modelId="{58097E94-316E-4E3B-B07A-9FA294500DA1}">
      <dgm:prSet phldrT="[Text]"/>
      <dgm:spPr/>
      <dgm:t>
        <a:bodyPr/>
        <a:lstStyle/>
        <a:p>
          <a:r>
            <a:rPr lang="en-GB" dirty="0"/>
            <a:t>Union Attitude</a:t>
          </a:r>
        </a:p>
      </dgm:t>
    </dgm:pt>
    <dgm:pt modelId="{A203AC55-3807-4380-8E21-2869FF2700D0}" type="parTrans" cxnId="{49430B51-2BC0-4D43-B2AD-1FB54C9F3E3D}">
      <dgm:prSet/>
      <dgm:spPr/>
      <dgm:t>
        <a:bodyPr/>
        <a:lstStyle/>
        <a:p>
          <a:endParaRPr lang="en-GB"/>
        </a:p>
      </dgm:t>
    </dgm:pt>
    <dgm:pt modelId="{A7A348F8-9A98-477B-96DF-EB75C43E7510}" type="sibTrans" cxnId="{49430B51-2BC0-4D43-B2AD-1FB54C9F3E3D}">
      <dgm:prSet/>
      <dgm:spPr/>
      <dgm:t>
        <a:bodyPr/>
        <a:lstStyle/>
        <a:p>
          <a:endParaRPr lang="en-GB"/>
        </a:p>
      </dgm:t>
    </dgm:pt>
    <dgm:pt modelId="{8BC7E074-BA09-46FE-9105-96C98CBFF603}">
      <dgm:prSet phldrT="[Text]"/>
      <dgm:spPr/>
      <dgm:t>
        <a:bodyPr/>
        <a:lstStyle/>
        <a:p>
          <a:r>
            <a:rPr lang="en-GB" dirty="0"/>
            <a:t>Organisational Politics</a:t>
          </a:r>
        </a:p>
      </dgm:t>
    </dgm:pt>
    <dgm:pt modelId="{7DBAD492-743C-40A5-8619-2917E2E4DBF3}" type="parTrans" cxnId="{5F95EE60-DAF5-4EB7-B6C1-2501D56F8D35}">
      <dgm:prSet/>
      <dgm:spPr/>
      <dgm:t>
        <a:bodyPr/>
        <a:lstStyle/>
        <a:p>
          <a:endParaRPr lang="en-GB"/>
        </a:p>
      </dgm:t>
    </dgm:pt>
    <dgm:pt modelId="{1DE6AC27-F7C2-4282-B518-C99AEE179280}" type="sibTrans" cxnId="{5F95EE60-DAF5-4EB7-B6C1-2501D56F8D35}">
      <dgm:prSet/>
      <dgm:spPr/>
      <dgm:t>
        <a:bodyPr/>
        <a:lstStyle/>
        <a:p>
          <a:endParaRPr lang="en-GB"/>
        </a:p>
      </dgm:t>
    </dgm:pt>
    <dgm:pt modelId="{883FEA6F-2F94-4A63-91A4-0513BBE4B076}">
      <dgm:prSet/>
      <dgm:spPr/>
      <dgm:t>
        <a:bodyPr/>
        <a:lstStyle/>
        <a:p>
          <a:r>
            <a:rPr lang="en-GB" dirty="0"/>
            <a:t>Training</a:t>
          </a:r>
        </a:p>
      </dgm:t>
    </dgm:pt>
    <dgm:pt modelId="{9B1D1EB2-65D7-4D8E-9050-BCA1D2DE06D6}" type="parTrans" cxnId="{56D2F881-065C-44CF-9DE0-65B0469ABADC}">
      <dgm:prSet/>
      <dgm:spPr/>
      <dgm:t>
        <a:bodyPr/>
        <a:lstStyle/>
        <a:p>
          <a:endParaRPr lang="en-GB"/>
        </a:p>
      </dgm:t>
    </dgm:pt>
    <dgm:pt modelId="{A5A5E2C8-ACBC-4198-AF9F-EBDEE86B6B7A}" type="sibTrans" cxnId="{56D2F881-065C-44CF-9DE0-65B0469ABADC}">
      <dgm:prSet/>
      <dgm:spPr/>
      <dgm:t>
        <a:bodyPr/>
        <a:lstStyle/>
        <a:p>
          <a:endParaRPr lang="en-GB"/>
        </a:p>
      </dgm:t>
    </dgm:pt>
    <dgm:pt modelId="{C388F490-FF86-45B3-837B-467ED3EAE4FA}">
      <dgm:prSet/>
      <dgm:spPr/>
      <dgm:t>
        <a:bodyPr/>
        <a:lstStyle/>
        <a:p>
          <a:r>
            <a:rPr lang="en-GB" dirty="0"/>
            <a:t>Finance</a:t>
          </a:r>
        </a:p>
      </dgm:t>
    </dgm:pt>
    <dgm:pt modelId="{ABAFB8FE-EFC2-4E7C-910E-F1EAECB4A0D4}" type="parTrans" cxnId="{0CAEC79D-79B6-4B5F-BB6E-B204D0F1A510}">
      <dgm:prSet/>
      <dgm:spPr/>
      <dgm:t>
        <a:bodyPr/>
        <a:lstStyle/>
        <a:p>
          <a:endParaRPr lang="en-GB"/>
        </a:p>
      </dgm:t>
    </dgm:pt>
    <dgm:pt modelId="{ECDA6074-0BAD-4BAC-A68B-A9CAAFABE12C}" type="sibTrans" cxnId="{0CAEC79D-79B6-4B5F-BB6E-B204D0F1A510}">
      <dgm:prSet/>
      <dgm:spPr/>
      <dgm:t>
        <a:bodyPr/>
        <a:lstStyle/>
        <a:p>
          <a:endParaRPr lang="en-GB"/>
        </a:p>
      </dgm:t>
    </dgm:pt>
    <dgm:pt modelId="{99E3C6D4-967D-47F0-9899-4C2FE41EEDC4}" type="pres">
      <dgm:prSet presAssocID="{E82D6CDA-E81E-4131-BC77-269B138AA9C3}" presName="theList" presStyleCnt="0">
        <dgm:presLayoutVars>
          <dgm:dir/>
          <dgm:animLvl val="lvl"/>
          <dgm:resizeHandles val="exact"/>
        </dgm:presLayoutVars>
      </dgm:prSet>
      <dgm:spPr/>
    </dgm:pt>
    <dgm:pt modelId="{31F8B1EA-C3B6-406B-82C4-405C63E56A89}" type="pres">
      <dgm:prSet presAssocID="{F35FA46F-7D58-4BDA-8246-FC300AD0EDCA}" presName="compNode" presStyleCnt="0"/>
      <dgm:spPr/>
    </dgm:pt>
    <dgm:pt modelId="{6A0721FC-CE8A-4BEE-89FE-50A0476F4368}" type="pres">
      <dgm:prSet presAssocID="{F35FA46F-7D58-4BDA-8246-FC300AD0EDCA}" presName="aNode" presStyleLbl="bgShp" presStyleIdx="0" presStyleCnt="2"/>
      <dgm:spPr/>
    </dgm:pt>
    <dgm:pt modelId="{FF3A4AC7-3DB7-4473-91EE-FBC379003C1F}" type="pres">
      <dgm:prSet presAssocID="{F35FA46F-7D58-4BDA-8246-FC300AD0EDCA}" presName="textNode" presStyleLbl="bgShp" presStyleIdx="0" presStyleCnt="2"/>
      <dgm:spPr/>
    </dgm:pt>
    <dgm:pt modelId="{83CA36B3-F82A-4E50-B333-F1F4497859E7}" type="pres">
      <dgm:prSet presAssocID="{F35FA46F-7D58-4BDA-8246-FC300AD0EDCA}" presName="compChildNode" presStyleCnt="0"/>
      <dgm:spPr/>
    </dgm:pt>
    <dgm:pt modelId="{C3DD9C2F-AEE9-4647-8EDE-89001A14F709}" type="pres">
      <dgm:prSet presAssocID="{F35FA46F-7D58-4BDA-8246-FC300AD0EDCA}" presName="theInnerList" presStyleCnt="0"/>
      <dgm:spPr/>
    </dgm:pt>
    <dgm:pt modelId="{7162A2CE-AE8A-4B10-8555-451B999319F6}" type="pres">
      <dgm:prSet presAssocID="{D9C3B380-116A-42BB-9A8D-3F43BC206E1D}" presName="childNode" presStyleLbl="node1" presStyleIdx="0" presStyleCnt="6">
        <dgm:presLayoutVars>
          <dgm:bulletEnabled val="1"/>
        </dgm:presLayoutVars>
      </dgm:prSet>
      <dgm:spPr/>
    </dgm:pt>
    <dgm:pt modelId="{EB72E83B-347A-4908-8FDB-8ACAA880D03C}" type="pres">
      <dgm:prSet presAssocID="{D9C3B380-116A-42BB-9A8D-3F43BC206E1D}" presName="aSpace2" presStyleCnt="0"/>
      <dgm:spPr/>
    </dgm:pt>
    <dgm:pt modelId="{E7406CC5-9782-40A0-8665-B2E7D34D5E9F}" type="pres">
      <dgm:prSet presAssocID="{7004D250-A132-422A-8D93-657F53537C8B}" presName="childNode" presStyleLbl="node1" presStyleIdx="1" presStyleCnt="6">
        <dgm:presLayoutVars>
          <dgm:bulletEnabled val="1"/>
        </dgm:presLayoutVars>
      </dgm:prSet>
      <dgm:spPr/>
    </dgm:pt>
    <dgm:pt modelId="{6879894E-1D74-4819-8C1C-C1CD2C4DE40E}" type="pres">
      <dgm:prSet presAssocID="{7004D250-A132-422A-8D93-657F53537C8B}" presName="aSpace2" presStyleCnt="0"/>
      <dgm:spPr/>
    </dgm:pt>
    <dgm:pt modelId="{C0D9A5B9-F704-4F72-8FD8-DA533F733C64}" type="pres">
      <dgm:prSet presAssocID="{883FEA6F-2F94-4A63-91A4-0513BBE4B076}" presName="childNode" presStyleLbl="node1" presStyleIdx="2" presStyleCnt="6">
        <dgm:presLayoutVars>
          <dgm:bulletEnabled val="1"/>
        </dgm:presLayoutVars>
      </dgm:prSet>
      <dgm:spPr/>
    </dgm:pt>
    <dgm:pt modelId="{3E84B958-999F-4CEC-B435-2D48B7BD588B}" type="pres">
      <dgm:prSet presAssocID="{F35FA46F-7D58-4BDA-8246-FC300AD0EDCA}" presName="aSpace" presStyleCnt="0"/>
      <dgm:spPr/>
    </dgm:pt>
    <dgm:pt modelId="{BB22859C-A818-4254-9E91-A2CBD26FFEC0}" type="pres">
      <dgm:prSet presAssocID="{0BA5E0B1-464C-445F-982D-0F32ED170785}" presName="compNode" presStyleCnt="0"/>
      <dgm:spPr/>
    </dgm:pt>
    <dgm:pt modelId="{FAF097EE-1E64-4EAB-BF29-85279DEEFD5B}" type="pres">
      <dgm:prSet presAssocID="{0BA5E0B1-464C-445F-982D-0F32ED170785}" presName="aNode" presStyleLbl="bgShp" presStyleIdx="1" presStyleCnt="2"/>
      <dgm:spPr/>
    </dgm:pt>
    <dgm:pt modelId="{BF5664DA-00E9-4E25-819B-081FC0A29AF8}" type="pres">
      <dgm:prSet presAssocID="{0BA5E0B1-464C-445F-982D-0F32ED170785}" presName="textNode" presStyleLbl="bgShp" presStyleIdx="1" presStyleCnt="2"/>
      <dgm:spPr/>
    </dgm:pt>
    <dgm:pt modelId="{B8DCE9F1-495A-4FD3-866E-5588017137C7}" type="pres">
      <dgm:prSet presAssocID="{0BA5E0B1-464C-445F-982D-0F32ED170785}" presName="compChildNode" presStyleCnt="0"/>
      <dgm:spPr/>
    </dgm:pt>
    <dgm:pt modelId="{B7A71562-6701-4313-B9FC-27ACC17FF188}" type="pres">
      <dgm:prSet presAssocID="{0BA5E0B1-464C-445F-982D-0F32ED170785}" presName="theInnerList" presStyleCnt="0"/>
      <dgm:spPr/>
    </dgm:pt>
    <dgm:pt modelId="{18C01000-7689-4E75-8EB0-73F6A6C49870}" type="pres">
      <dgm:prSet presAssocID="{58097E94-316E-4E3B-B07A-9FA294500DA1}" presName="childNode" presStyleLbl="node1" presStyleIdx="3" presStyleCnt="6">
        <dgm:presLayoutVars>
          <dgm:bulletEnabled val="1"/>
        </dgm:presLayoutVars>
      </dgm:prSet>
      <dgm:spPr/>
    </dgm:pt>
    <dgm:pt modelId="{FC9D6B20-DB88-4111-A52A-AD34A0BF4A46}" type="pres">
      <dgm:prSet presAssocID="{58097E94-316E-4E3B-B07A-9FA294500DA1}" presName="aSpace2" presStyleCnt="0"/>
      <dgm:spPr/>
    </dgm:pt>
    <dgm:pt modelId="{93DF0E4C-90D8-42E7-8060-DCEA3F3702D4}" type="pres">
      <dgm:prSet presAssocID="{8BC7E074-BA09-46FE-9105-96C98CBFF603}" presName="childNode" presStyleLbl="node1" presStyleIdx="4" presStyleCnt="6">
        <dgm:presLayoutVars>
          <dgm:bulletEnabled val="1"/>
        </dgm:presLayoutVars>
      </dgm:prSet>
      <dgm:spPr/>
    </dgm:pt>
    <dgm:pt modelId="{99C4A5A6-6B2B-4784-8EDD-D86CA7111677}" type="pres">
      <dgm:prSet presAssocID="{8BC7E074-BA09-46FE-9105-96C98CBFF603}" presName="aSpace2" presStyleCnt="0"/>
      <dgm:spPr/>
    </dgm:pt>
    <dgm:pt modelId="{F32AF788-69A1-4545-B81D-6885776F127F}" type="pres">
      <dgm:prSet presAssocID="{C388F490-FF86-45B3-837B-467ED3EAE4FA}" presName="childNode" presStyleLbl="node1" presStyleIdx="5" presStyleCnt="6">
        <dgm:presLayoutVars>
          <dgm:bulletEnabled val="1"/>
        </dgm:presLayoutVars>
      </dgm:prSet>
      <dgm:spPr/>
    </dgm:pt>
  </dgm:ptLst>
  <dgm:cxnLst>
    <dgm:cxn modelId="{07CC4805-F436-451F-BCA5-89992DC706DF}" type="presOf" srcId="{0BA5E0B1-464C-445F-982D-0F32ED170785}" destId="{BF5664DA-00E9-4E25-819B-081FC0A29AF8}" srcOrd="1" destOrd="0" presId="urn:microsoft.com/office/officeart/2005/8/layout/lProcess2"/>
    <dgm:cxn modelId="{C656ED23-3CFF-413B-B8B4-720CB171B8E0}" type="presOf" srcId="{D9C3B380-116A-42BB-9A8D-3F43BC206E1D}" destId="{7162A2CE-AE8A-4B10-8555-451B999319F6}" srcOrd="0" destOrd="0" presId="urn:microsoft.com/office/officeart/2005/8/layout/lProcess2"/>
    <dgm:cxn modelId="{4F446E3A-D0BD-4DE1-A05B-31B4F86649E0}" type="presOf" srcId="{C388F490-FF86-45B3-837B-467ED3EAE4FA}" destId="{F32AF788-69A1-4545-B81D-6885776F127F}" srcOrd="0" destOrd="0" presId="urn:microsoft.com/office/officeart/2005/8/layout/lProcess2"/>
    <dgm:cxn modelId="{16D9263B-4926-4A6B-B018-050B6677AAA7}" type="presOf" srcId="{8BC7E074-BA09-46FE-9105-96C98CBFF603}" destId="{93DF0E4C-90D8-42E7-8060-DCEA3F3702D4}" srcOrd="0" destOrd="0" presId="urn:microsoft.com/office/officeart/2005/8/layout/lProcess2"/>
    <dgm:cxn modelId="{5F95EE60-DAF5-4EB7-B6C1-2501D56F8D35}" srcId="{0BA5E0B1-464C-445F-982D-0F32ED170785}" destId="{8BC7E074-BA09-46FE-9105-96C98CBFF603}" srcOrd="1" destOrd="0" parTransId="{7DBAD492-743C-40A5-8619-2917E2E4DBF3}" sibTransId="{1DE6AC27-F7C2-4282-B518-C99AEE179280}"/>
    <dgm:cxn modelId="{C679DB47-1614-4A3D-84D9-52BF7C1F1183}" srcId="{F35FA46F-7D58-4BDA-8246-FC300AD0EDCA}" destId="{7004D250-A132-422A-8D93-657F53537C8B}" srcOrd="1" destOrd="0" parTransId="{E9390A13-1AD8-4177-A7DA-71F6FEEFCDC9}" sibTransId="{2AA448AF-A684-48C3-AE5F-A8426CBF6220}"/>
    <dgm:cxn modelId="{49430B51-2BC0-4D43-B2AD-1FB54C9F3E3D}" srcId="{0BA5E0B1-464C-445F-982D-0F32ED170785}" destId="{58097E94-316E-4E3B-B07A-9FA294500DA1}" srcOrd="0" destOrd="0" parTransId="{A203AC55-3807-4380-8E21-2869FF2700D0}" sibTransId="{A7A348F8-9A98-477B-96DF-EB75C43E7510}"/>
    <dgm:cxn modelId="{27D33C51-7E98-4D6D-BE5D-610CD32BE0CA}" srcId="{F35FA46F-7D58-4BDA-8246-FC300AD0EDCA}" destId="{D9C3B380-116A-42BB-9A8D-3F43BC206E1D}" srcOrd="0" destOrd="0" parTransId="{E32A126E-5A20-4874-99CF-5111DC78A55F}" sibTransId="{CCD13873-4D87-437F-8BD8-3000857B3DF1}"/>
    <dgm:cxn modelId="{9ECDFA52-5F77-4064-B5D4-59CAA9E38045}" type="presOf" srcId="{883FEA6F-2F94-4A63-91A4-0513BBE4B076}" destId="{C0D9A5B9-F704-4F72-8FD8-DA533F733C64}" srcOrd="0" destOrd="0" presId="urn:microsoft.com/office/officeart/2005/8/layout/lProcess2"/>
    <dgm:cxn modelId="{BE81F875-DD86-4819-B0A3-07A53F21A49C}" srcId="{E82D6CDA-E81E-4131-BC77-269B138AA9C3}" destId="{0BA5E0B1-464C-445F-982D-0F32ED170785}" srcOrd="1" destOrd="0" parTransId="{3979F638-F73C-4498-B192-BFEE8F29551D}" sibTransId="{0BD41820-F02E-45EB-B18C-5FFABACF18B5}"/>
    <dgm:cxn modelId="{762D9E7F-0D0F-4F16-AFC8-4E92010ADBE1}" type="presOf" srcId="{F35FA46F-7D58-4BDA-8246-FC300AD0EDCA}" destId="{FF3A4AC7-3DB7-4473-91EE-FBC379003C1F}" srcOrd="1" destOrd="0" presId="urn:microsoft.com/office/officeart/2005/8/layout/lProcess2"/>
    <dgm:cxn modelId="{56D2F881-065C-44CF-9DE0-65B0469ABADC}" srcId="{F35FA46F-7D58-4BDA-8246-FC300AD0EDCA}" destId="{883FEA6F-2F94-4A63-91A4-0513BBE4B076}" srcOrd="2" destOrd="0" parTransId="{9B1D1EB2-65D7-4D8E-9050-BCA1D2DE06D6}" sibTransId="{A5A5E2C8-ACBC-4198-AF9F-EBDEE86B6B7A}"/>
    <dgm:cxn modelId="{0CAEC79D-79B6-4B5F-BB6E-B204D0F1A510}" srcId="{0BA5E0B1-464C-445F-982D-0F32ED170785}" destId="{C388F490-FF86-45B3-837B-467ED3EAE4FA}" srcOrd="2" destOrd="0" parTransId="{ABAFB8FE-EFC2-4E7C-910E-F1EAECB4A0D4}" sibTransId="{ECDA6074-0BAD-4BAC-A68B-A9CAAFABE12C}"/>
    <dgm:cxn modelId="{BADCD4B3-1372-475D-8BF8-AC1D6ED5E2D3}" type="presOf" srcId="{0BA5E0B1-464C-445F-982D-0F32ED170785}" destId="{FAF097EE-1E64-4EAB-BF29-85279DEEFD5B}" srcOrd="0" destOrd="0" presId="urn:microsoft.com/office/officeart/2005/8/layout/lProcess2"/>
    <dgm:cxn modelId="{B51280C9-B3AE-41BE-8339-09A6E7ECCEEC}" type="presOf" srcId="{58097E94-316E-4E3B-B07A-9FA294500DA1}" destId="{18C01000-7689-4E75-8EB0-73F6A6C49870}" srcOrd="0" destOrd="0" presId="urn:microsoft.com/office/officeart/2005/8/layout/lProcess2"/>
    <dgm:cxn modelId="{DD900ECE-5821-4033-ACC9-9BC1C7970B05}" type="presOf" srcId="{F35FA46F-7D58-4BDA-8246-FC300AD0EDCA}" destId="{6A0721FC-CE8A-4BEE-89FE-50A0476F4368}" srcOrd="0" destOrd="0" presId="urn:microsoft.com/office/officeart/2005/8/layout/lProcess2"/>
    <dgm:cxn modelId="{E01BD1CF-CC69-4064-A851-78FE1B27F26A}" srcId="{E82D6CDA-E81E-4131-BC77-269B138AA9C3}" destId="{F35FA46F-7D58-4BDA-8246-FC300AD0EDCA}" srcOrd="0" destOrd="0" parTransId="{AD09E150-2FC2-4C32-A1CE-A9BEDB4F436C}" sibTransId="{69BA2CAD-1E18-4EE5-92FF-7B3E4B28D744}"/>
    <dgm:cxn modelId="{C10C68D1-A0C1-42D9-B00A-235A579F5132}" type="presOf" srcId="{7004D250-A132-422A-8D93-657F53537C8B}" destId="{E7406CC5-9782-40A0-8665-B2E7D34D5E9F}" srcOrd="0" destOrd="0" presId="urn:microsoft.com/office/officeart/2005/8/layout/lProcess2"/>
    <dgm:cxn modelId="{39DE7DF7-316F-4EF6-854B-5F5010A451FB}" type="presOf" srcId="{E82D6CDA-E81E-4131-BC77-269B138AA9C3}" destId="{99E3C6D4-967D-47F0-9899-4C2FE41EEDC4}" srcOrd="0" destOrd="0" presId="urn:microsoft.com/office/officeart/2005/8/layout/lProcess2"/>
    <dgm:cxn modelId="{B09604A4-4D42-417D-9DBD-8114DD2B6AD2}" type="presParOf" srcId="{99E3C6D4-967D-47F0-9899-4C2FE41EEDC4}" destId="{31F8B1EA-C3B6-406B-82C4-405C63E56A89}" srcOrd="0" destOrd="0" presId="urn:microsoft.com/office/officeart/2005/8/layout/lProcess2"/>
    <dgm:cxn modelId="{452C8402-D8C6-4D0A-B1D1-3A65E382AFCD}" type="presParOf" srcId="{31F8B1EA-C3B6-406B-82C4-405C63E56A89}" destId="{6A0721FC-CE8A-4BEE-89FE-50A0476F4368}" srcOrd="0" destOrd="0" presId="urn:microsoft.com/office/officeart/2005/8/layout/lProcess2"/>
    <dgm:cxn modelId="{A4FF7E04-6D11-4896-A882-E6660D33F579}" type="presParOf" srcId="{31F8B1EA-C3B6-406B-82C4-405C63E56A89}" destId="{FF3A4AC7-3DB7-4473-91EE-FBC379003C1F}" srcOrd="1" destOrd="0" presId="urn:microsoft.com/office/officeart/2005/8/layout/lProcess2"/>
    <dgm:cxn modelId="{D78C6832-364F-4E51-AD06-60E313A4E739}" type="presParOf" srcId="{31F8B1EA-C3B6-406B-82C4-405C63E56A89}" destId="{83CA36B3-F82A-4E50-B333-F1F4497859E7}" srcOrd="2" destOrd="0" presId="urn:microsoft.com/office/officeart/2005/8/layout/lProcess2"/>
    <dgm:cxn modelId="{BF53C77B-EDC8-4A76-81AC-7D17E036BD45}" type="presParOf" srcId="{83CA36B3-F82A-4E50-B333-F1F4497859E7}" destId="{C3DD9C2F-AEE9-4647-8EDE-89001A14F709}" srcOrd="0" destOrd="0" presId="urn:microsoft.com/office/officeart/2005/8/layout/lProcess2"/>
    <dgm:cxn modelId="{069A9924-CA83-4786-9AB7-B1C050E995B7}" type="presParOf" srcId="{C3DD9C2F-AEE9-4647-8EDE-89001A14F709}" destId="{7162A2CE-AE8A-4B10-8555-451B999319F6}" srcOrd="0" destOrd="0" presId="urn:microsoft.com/office/officeart/2005/8/layout/lProcess2"/>
    <dgm:cxn modelId="{F09C1A06-A978-4F6A-8155-556F8B37377F}" type="presParOf" srcId="{C3DD9C2F-AEE9-4647-8EDE-89001A14F709}" destId="{EB72E83B-347A-4908-8FDB-8ACAA880D03C}" srcOrd="1" destOrd="0" presId="urn:microsoft.com/office/officeart/2005/8/layout/lProcess2"/>
    <dgm:cxn modelId="{0E26C64B-2C26-4DBD-BB3D-DC893BA8228C}" type="presParOf" srcId="{C3DD9C2F-AEE9-4647-8EDE-89001A14F709}" destId="{E7406CC5-9782-40A0-8665-B2E7D34D5E9F}" srcOrd="2" destOrd="0" presId="urn:microsoft.com/office/officeart/2005/8/layout/lProcess2"/>
    <dgm:cxn modelId="{87387D4C-D6D1-4FBC-9421-7982BB5E336C}" type="presParOf" srcId="{C3DD9C2F-AEE9-4647-8EDE-89001A14F709}" destId="{6879894E-1D74-4819-8C1C-C1CD2C4DE40E}" srcOrd="3" destOrd="0" presId="urn:microsoft.com/office/officeart/2005/8/layout/lProcess2"/>
    <dgm:cxn modelId="{98009F40-7BAB-4661-A207-8FF81CE5DECF}" type="presParOf" srcId="{C3DD9C2F-AEE9-4647-8EDE-89001A14F709}" destId="{C0D9A5B9-F704-4F72-8FD8-DA533F733C64}" srcOrd="4" destOrd="0" presId="urn:microsoft.com/office/officeart/2005/8/layout/lProcess2"/>
    <dgm:cxn modelId="{BB0A0E03-B80B-42BA-94EF-AA26D7F00FEB}" type="presParOf" srcId="{99E3C6D4-967D-47F0-9899-4C2FE41EEDC4}" destId="{3E84B958-999F-4CEC-B435-2D48B7BD588B}" srcOrd="1" destOrd="0" presId="urn:microsoft.com/office/officeart/2005/8/layout/lProcess2"/>
    <dgm:cxn modelId="{2B33D6FE-82E3-4C7E-B9FD-F12E95DE2768}" type="presParOf" srcId="{99E3C6D4-967D-47F0-9899-4C2FE41EEDC4}" destId="{BB22859C-A818-4254-9E91-A2CBD26FFEC0}" srcOrd="2" destOrd="0" presId="urn:microsoft.com/office/officeart/2005/8/layout/lProcess2"/>
    <dgm:cxn modelId="{B83F918B-887C-4ECE-B925-600B0C0C3445}" type="presParOf" srcId="{BB22859C-A818-4254-9E91-A2CBD26FFEC0}" destId="{FAF097EE-1E64-4EAB-BF29-85279DEEFD5B}" srcOrd="0" destOrd="0" presId="urn:microsoft.com/office/officeart/2005/8/layout/lProcess2"/>
    <dgm:cxn modelId="{DD42B660-5CFD-4605-8FF1-D3CEAA168A42}" type="presParOf" srcId="{BB22859C-A818-4254-9E91-A2CBD26FFEC0}" destId="{BF5664DA-00E9-4E25-819B-081FC0A29AF8}" srcOrd="1" destOrd="0" presId="urn:microsoft.com/office/officeart/2005/8/layout/lProcess2"/>
    <dgm:cxn modelId="{ADC02B00-8D7D-4E17-BA1F-3F6104EB0FD0}" type="presParOf" srcId="{BB22859C-A818-4254-9E91-A2CBD26FFEC0}" destId="{B8DCE9F1-495A-4FD3-866E-5588017137C7}" srcOrd="2" destOrd="0" presId="urn:microsoft.com/office/officeart/2005/8/layout/lProcess2"/>
    <dgm:cxn modelId="{6A524B03-CF6F-4D54-9AAB-2EB4FAA72CC2}" type="presParOf" srcId="{B8DCE9F1-495A-4FD3-866E-5588017137C7}" destId="{B7A71562-6701-4313-B9FC-27ACC17FF188}" srcOrd="0" destOrd="0" presId="urn:microsoft.com/office/officeart/2005/8/layout/lProcess2"/>
    <dgm:cxn modelId="{AA64CC08-2675-4D77-995F-9A0146550142}" type="presParOf" srcId="{B7A71562-6701-4313-B9FC-27ACC17FF188}" destId="{18C01000-7689-4E75-8EB0-73F6A6C49870}" srcOrd="0" destOrd="0" presId="urn:microsoft.com/office/officeart/2005/8/layout/lProcess2"/>
    <dgm:cxn modelId="{01F20E13-720B-4793-BC08-40507CC0EF05}" type="presParOf" srcId="{B7A71562-6701-4313-B9FC-27ACC17FF188}" destId="{FC9D6B20-DB88-4111-A52A-AD34A0BF4A46}" srcOrd="1" destOrd="0" presId="urn:microsoft.com/office/officeart/2005/8/layout/lProcess2"/>
    <dgm:cxn modelId="{A8EACABA-40DD-457E-87F8-C72BD60B13F2}" type="presParOf" srcId="{B7A71562-6701-4313-B9FC-27ACC17FF188}" destId="{93DF0E4C-90D8-42E7-8060-DCEA3F3702D4}" srcOrd="2" destOrd="0" presId="urn:microsoft.com/office/officeart/2005/8/layout/lProcess2"/>
    <dgm:cxn modelId="{2A0CC9CF-A18F-431F-AD1C-6BFA7CEA1194}" type="presParOf" srcId="{B7A71562-6701-4313-B9FC-27ACC17FF188}" destId="{99C4A5A6-6B2B-4784-8EDD-D86CA7111677}" srcOrd="3" destOrd="0" presId="urn:microsoft.com/office/officeart/2005/8/layout/lProcess2"/>
    <dgm:cxn modelId="{FE3D8EA9-9456-4C34-95C7-525C79BA6B91}" type="presParOf" srcId="{B7A71562-6701-4313-B9FC-27ACC17FF188}" destId="{F32AF788-69A1-4545-B81D-6885776F127F}"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CC4265-0D94-43C2-9219-8B295371AE38}"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C3418992-D5E6-4807-B2F2-8D7CA5F05EFE}">
      <dgm:prSet phldrT="[Text]"/>
      <dgm:spPr/>
      <dgm:t>
        <a:bodyPr/>
        <a:lstStyle/>
        <a:p>
          <a:r>
            <a:rPr lang="en-GB" dirty="0"/>
            <a:t>Design</a:t>
          </a:r>
        </a:p>
      </dgm:t>
    </dgm:pt>
    <dgm:pt modelId="{A955E5B3-92D8-4D25-BD7D-98591B9F6583}" type="parTrans" cxnId="{BA98F309-A1AE-411D-BB57-65D41788300C}">
      <dgm:prSet/>
      <dgm:spPr/>
      <dgm:t>
        <a:bodyPr/>
        <a:lstStyle/>
        <a:p>
          <a:endParaRPr lang="en-GB"/>
        </a:p>
      </dgm:t>
    </dgm:pt>
    <dgm:pt modelId="{0490A8F4-F0B0-42D7-976F-0DB6C1546811}" type="sibTrans" cxnId="{BA98F309-A1AE-411D-BB57-65D41788300C}">
      <dgm:prSet/>
      <dgm:spPr/>
      <dgm:t>
        <a:bodyPr/>
        <a:lstStyle/>
        <a:p>
          <a:endParaRPr lang="en-GB"/>
        </a:p>
      </dgm:t>
    </dgm:pt>
    <dgm:pt modelId="{4AF56052-F71F-48FD-8430-6EDFB8BB32F7}">
      <dgm:prSet phldrT="[Text]"/>
      <dgm:spPr/>
      <dgm:t>
        <a:bodyPr/>
        <a:lstStyle/>
        <a:p>
          <a:r>
            <a:rPr lang="en-GB" dirty="0"/>
            <a:t>Baseline assessment</a:t>
          </a:r>
        </a:p>
      </dgm:t>
    </dgm:pt>
    <dgm:pt modelId="{AF4B7DCA-C751-4EE3-A2CA-5ECBF9814AC5}" type="parTrans" cxnId="{AD5AFAE3-93DF-4343-B462-C7EDBA2117FF}">
      <dgm:prSet/>
      <dgm:spPr/>
      <dgm:t>
        <a:bodyPr/>
        <a:lstStyle/>
        <a:p>
          <a:endParaRPr lang="en-GB"/>
        </a:p>
      </dgm:t>
    </dgm:pt>
    <dgm:pt modelId="{5B851989-0C55-4F61-B252-323BC73F243C}" type="sibTrans" cxnId="{AD5AFAE3-93DF-4343-B462-C7EDBA2117FF}">
      <dgm:prSet/>
      <dgm:spPr/>
      <dgm:t>
        <a:bodyPr/>
        <a:lstStyle/>
        <a:p>
          <a:endParaRPr lang="en-GB"/>
        </a:p>
      </dgm:t>
    </dgm:pt>
    <dgm:pt modelId="{9ED3EEE8-8DD9-4E93-9F78-D009627AF8E8}">
      <dgm:prSet phldrT="[Text]"/>
      <dgm:spPr/>
      <dgm:t>
        <a:bodyPr/>
        <a:lstStyle/>
        <a:p>
          <a:r>
            <a:rPr lang="en-GB" dirty="0"/>
            <a:t>Interpret evidence</a:t>
          </a:r>
        </a:p>
      </dgm:t>
    </dgm:pt>
    <dgm:pt modelId="{214C54A1-A3AB-4906-A076-1B68B0C419AB}" type="parTrans" cxnId="{60D41F2F-CA15-4233-9AC5-42AB31DF8B5B}">
      <dgm:prSet/>
      <dgm:spPr/>
      <dgm:t>
        <a:bodyPr/>
        <a:lstStyle/>
        <a:p>
          <a:endParaRPr lang="en-GB"/>
        </a:p>
      </dgm:t>
    </dgm:pt>
    <dgm:pt modelId="{2C4A0333-4A90-4674-A591-E6FD4A64605A}" type="sibTrans" cxnId="{60D41F2F-CA15-4233-9AC5-42AB31DF8B5B}">
      <dgm:prSet/>
      <dgm:spPr/>
      <dgm:t>
        <a:bodyPr/>
        <a:lstStyle/>
        <a:p>
          <a:endParaRPr lang="en-GB"/>
        </a:p>
      </dgm:t>
    </dgm:pt>
    <dgm:pt modelId="{28FB6C9A-4C5F-4144-BB78-2C53A2AC05DB}">
      <dgm:prSet phldrT="[Text]"/>
      <dgm:spPr/>
      <dgm:t>
        <a:bodyPr/>
        <a:lstStyle/>
        <a:p>
          <a:r>
            <a:rPr lang="en-GB" dirty="0"/>
            <a:t>Implement</a:t>
          </a:r>
        </a:p>
      </dgm:t>
    </dgm:pt>
    <dgm:pt modelId="{86FCD4B2-10B0-4612-856F-803522E8F13B}" type="parTrans" cxnId="{B3B837D1-8012-4695-BB51-8866957CB32F}">
      <dgm:prSet/>
      <dgm:spPr/>
      <dgm:t>
        <a:bodyPr/>
        <a:lstStyle/>
        <a:p>
          <a:endParaRPr lang="en-GB"/>
        </a:p>
      </dgm:t>
    </dgm:pt>
    <dgm:pt modelId="{E8188545-14DE-4C2D-86A7-FA2F552CD013}" type="sibTrans" cxnId="{B3B837D1-8012-4695-BB51-8866957CB32F}">
      <dgm:prSet/>
      <dgm:spPr/>
      <dgm:t>
        <a:bodyPr/>
        <a:lstStyle/>
        <a:p>
          <a:endParaRPr lang="en-GB"/>
        </a:p>
      </dgm:t>
    </dgm:pt>
    <dgm:pt modelId="{65C7CFC9-C566-4355-AC8F-6C858F1F2580}">
      <dgm:prSet phldrT="[Text]"/>
      <dgm:spPr/>
      <dgm:t>
        <a:bodyPr/>
        <a:lstStyle/>
        <a:p>
          <a:r>
            <a:rPr lang="en-GB" dirty="0"/>
            <a:t>Change team</a:t>
          </a:r>
        </a:p>
      </dgm:t>
    </dgm:pt>
    <dgm:pt modelId="{BCF36D10-3259-4081-9D1D-B7447EA0FE39}" type="parTrans" cxnId="{1EFE26E0-17F8-4E46-A66F-5A9C7F978EF5}">
      <dgm:prSet/>
      <dgm:spPr/>
      <dgm:t>
        <a:bodyPr/>
        <a:lstStyle/>
        <a:p>
          <a:endParaRPr lang="en-GB"/>
        </a:p>
      </dgm:t>
    </dgm:pt>
    <dgm:pt modelId="{E07BAE64-09AD-4239-9FDB-1583EA61DAC5}" type="sibTrans" cxnId="{1EFE26E0-17F8-4E46-A66F-5A9C7F978EF5}">
      <dgm:prSet/>
      <dgm:spPr/>
      <dgm:t>
        <a:bodyPr/>
        <a:lstStyle/>
        <a:p>
          <a:endParaRPr lang="en-GB"/>
        </a:p>
      </dgm:t>
    </dgm:pt>
    <dgm:pt modelId="{A27D26EA-19D9-4C28-96C8-ED0EB6C21845}">
      <dgm:prSet phldrT="[Text]"/>
      <dgm:spPr/>
      <dgm:t>
        <a:bodyPr/>
        <a:lstStyle/>
        <a:p>
          <a:r>
            <a:rPr lang="en-GB" dirty="0"/>
            <a:t>Communication strategy</a:t>
          </a:r>
        </a:p>
      </dgm:t>
    </dgm:pt>
    <dgm:pt modelId="{EE86940D-7D82-4BD3-ADC1-85D2BE350A12}" type="parTrans" cxnId="{FBAED6A8-5BD2-4369-8BE6-33336D38893C}">
      <dgm:prSet/>
      <dgm:spPr/>
      <dgm:t>
        <a:bodyPr/>
        <a:lstStyle/>
        <a:p>
          <a:endParaRPr lang="en-GB"/>
        </a:p>
      </dgm:t>
    </dgm:pt>
    <dgm:pt modelId="{2EBDA924-3773-498A-B25F-17571E3D48AB}" type="sibTrans" cxnId="{FBAED6A8-5BD2-4369-8BE6-33336D38893C}">
      <dgm:prSet/>
      <dgm:spPr/>
      <dgm:t>
        <a:bodyPr/>
        <a:lstStyle/>
        <a:p>
          <a:endParaRPr lang="en-GB"/>
        </a:p>
      </dgm:t>
    </dgm:pt>
    <dgm:pt modelId="{0205454C-5E54-4FC5-8823-3566E57C7B45}">
      <dgm:prSet phldrT="[Text]"/>
      <dgm:spPr/>
      <dgm:t>
        <a:bodyPr/>
        <a:lstStyle/>
        <a:p>
          <a:r>
            <a:rPr lang="en-GB" dirty="0"/>
            <a:t>Sustain</a:t>
          </a:r>
        </a:p>
      </dgm:t>
    </dgm:pt>
    <dgm:pt modelId="{710AA255-E510-422C-B69C-0A7E3C50AC65}" type="parTrans" cxnId="{29B3698D-9E4E-455A-A3FC-F5DD9217B89A}">
      <dgm:prSet/>
      <dgm:spPr/>
      <dgm:t>
        <a:bodyPr/>
        <a:lstStyle/>
        <a:p>
          <a:endParaRPr lang="en-GB"/>
        </a:p>
      </dgm:t>
    </dgm:pt>
    <dgm:pt modelId="{E26BAFF6-BC39-4F3E-B0D0-23C78E9FE63B}" type="sibTrans" cxnId="{29B3698D-9E4E-455A-A3FC-F5DD9217B89A}">
      <dgm:prSet/>
      <dgm:spPr/>
      <dgm:t>
        <a:bodyPr/>
        <a:lstStyle/>
        <a:p>
          <a:endParaRPr lang="en-GB"/>
        </a:p>
      </dgm:t>
    </dgm:pt>
    <dgm:pt modelId="{1500EA64-B8DD-4C15-9674-6CF742225D51}">
      <dgm:prSet phldrT="[Text]"/>
      <dgm:spPr/>
      <dgm:t>
        <a:bodyPr/>
        <a:lstStyle/>
        <a:p>
          <a:r>
            <a:rPr lang="en-GB" dirty="0"/>
            <a:t>Assess change</a:t>
          </a:r>
        </a:p>
      </dgm:t>
    </dgm:pt>
    <dgm:pt modelId="{845196AD-D6ED-49D3-A387-3968A313D67C}" type="parTrans" cxnId="{3111A9E5-A262-43A2-BEB6-6079A5CE4E99}">
      <dgm:prSet/>
      <dgm:spPr/>
      <dgm:t>
        <a:bodyPr/>
        <a:lstStyle/>
        <a:p>
          <a:endParaRPr lang="en-GB"/>
        </a:p>
      </dgm:t>
    </dgm:pt>
    <dgm:pt modelId="{983AFB8B-57BD-4483-9FA0-D314E58CBF2A}" type="sibTrans" cxnId="{3111A9E5-A262-43A2-BEB6-6079A5CE4E99}">
      <dgm:prSet/>
      <dgm:spPr/>
      <dgm:t>
        <a:bodyPr/>
        <a:lstStyle/>
        <a:p>
          <a:endParaRPr lang="en-GB"/>
        </a:p>
      </dgm:t>
    </dgm:pt>
    <dgm:pt modelId="{95CF15D3-86BB-4144-9941-2F40FA848A0E}">
      <dgm:prSet phldrT="[Text]"/>
      <dgm:spPr/>
      <dgm:t>
        <a:bodyPr/>
        <a:lstStyle/>
        <a:p>
          <a:r>
            <a:rPr lang="en-GB" dirty="0"/>
            <a:t>Remind of rationale</a:t>
          </a:r>
        </a:p>
      </dgm:t>
    </dgm:pt>
    <dgm:pt modelId="{321CC8A1-8867-4643-97B8-24D0BE5F355D}" type="parTrans" cxnId="{4D52D918-7795-45EA-B66E-6F90A14B0C4D}">
      <dgm:prSet/>
      <dgm:spPr/>
      <dgm:t>
        <a:bodyPr/>
        <a:lstStyle/>
        <a:p>
          <a:endParaRPr lang="en-GB"/>
        </a:p>
      </dgm:t>
    </dgm:pt>
    <dgm:pt modelId="{B215430C-6054-4B73-9C0E-0132BAFC1266}" type="sibTrans" cxnId="{4D52D918-7795-45EA-B66E-6F90A14B0C4D}">
      <dgm:prSet/>
      <dgm:spPr/>
      <dgm:t>
        <a:bodyPr/>
        <a:lstStyle/>
        <a:p>
          <a:endParaRPr lang="en-GB"/>
        </a:p>
      </dgm:t>
    </dgm:pt>
    <dgm:pt modelId="{0E8AFD08-405A-445D-861F-2B4B3580E97D}">
      <dgm:prSet/>
      <dgm:spPr/>
      <dgm:t>
        <a:bodyPr/>
        <a:lstStyle/>
        <a:p>
          <a:r>
            <a:rPr lang="en-GB" dirty="0"/>
            <a:t>Change in future context</a:t>
          </a:r>
        </a:p>
      </dgm:t>
    </dgm:pt>
    <dgm:pt modelId="{5B9FACB8-CC8F-4A40-96F8-C97BF8E7E01B}" type="parTrans" cxnId="{90ED6E2B-C58A-4878-9891-9DB4C6EC2A83}">
      <dgm:prSet/>
      <dgm:spPr/>
      <dgm:t>
        <a:bodyPr/>
        <a:lstStyle/>
        <a:p>
          <a:endParaRPr lang="en-GB"/>
        </a:p>
      </dgm:t>
    </dgm:pt>
    <dgm:pt modelId="{54609350-B8C1-4037-BE51-66086483F58D}" type="sibTrans" cxnId="{90ED6E2B-C58A-4878-9891-9DB4C6EC2A83}">
      <dgm:prSet/>
      <dgm:spPr/>
      <dgm:t>
        <a:bodyPr/>
        <a:lstStyle/>
        <a:p>
          <a:endParaRPr lang="en-GB"/>
        </a:p>
      </dgm:t>
    </dgm:pt>
    <dgm:pt modelId="{150A5F1E-50B3-4582-8D94-6EA62F838A89}">
      <dgm:prSet/>
      <dgm:spPr/>
      <dgm:t>
        <a:bodyPr/>
        <a:lstStyle/>
        <a:p>
          <a:r>
            <a:rPr lang="en-GB" dirty="0"/>
            <a:t>Project management techniques</a:t>
          </a:r>
        </a:p>
      </dgm:t>
    </dgm:pt>
    <dgm:pt modelId="{20696379-B1DE-474F-AFC1-93BFDF2F4043}" type="parTrans" cxnId="{5EC21BC9-2D53-4616-9597-9BA3F7397140}">
      <dgm:prSet/>
      <dgm:spPr/>
      <dgm:t>
        <a:bodyPr/>
        <a:lstStyle/>
        <a:p>
          <a:endParaRPr lang="en-GB"/>
        </a:p>
      </dgm:t>
    </dgm:pt>
    <dgm:pt modelId="{036F284E-5EE1-4BF7-9A12-F59932A56CD1}" type="sibTrans" cxnId="{5EC21BC9-2D53-4616-9597-9BA3F7397140}">
      <dgm:prSet/>
      <dgm:spPr/>
      <dgm:t>
        <a:bodyPr/>
        <a:lstStyle/>
        <a:p>
          <a:endParaRPr lang="en-GB"/>
        </a:p>
      </dgm:t>
    </dgm:pt>
    <dgm:pt modelId="{30632C3E-5FD6-4EC6-8E22-2E22505ACA67}">
      <dgm:prSet/>
      <dgm:spPr/>
      <dgm:t>
        <a:bodyPr/>
        <a:lstStyle/>
        <a:p>
          <a:r>
            <a:rPr lang="en-GB" dirty="0"/>
            <a:t>Monitor &amp; amend (when needed)</a:t>
          </a:r>
        </a:p>
      </dgm:t>
    </dgm:pt>
    <dgm:pt modelId="{1271D99F-E7C4-41D7-9F30-2272C25DA1DE}" type="parTrans" cxnId="{3BA2A90D-ECA7-4C8D-95E5-BD245F135714}">
      <dgm:prSet/>
      <dgm:spPr/>
      <dgm:t>
        <a:bodyPr/>
        <a:lstStyle/>
        <a:p>
          <a:endParaRPr lang="en-GB"/>
        </a:p>
      </dgm:t>
    </dgm:pt>
    <dgm:pt modelId="{63DCFD2C-07BE-408C-8E99-DC87CB381797}" type="sibTrans" cxnId="{3BA2A90D-ECA7-4C8D-95E5-BD245F135714}">
      <dgm:prSet/>
      <dgm:spPr/>
      <dgm:t>
        <a:bodyPr/>
        <a:lstStyle/>
        <a:p>
          <a:endParaRPr lang="en-GB"/>
        </a:p>
      </dgm:t>
    </dgm:pt>
    <dgm:pt modelId="{54966AC0-0421-4A64-92C9-06C20EF6092D}">
      <dgm:prSet/>
      <dgm:spPr/>
      <dgm:t>
        <a:bodyPr/>
        <a:lstStyle/>
        <a:p>
          <a:r>
            <a:rPr lang="en-GB" dirty="0"/>
            <a:t>Align &amp; monitor</a:t>
          </a:r>
        </a:p>
      </dgm:t>
    </dgm:pt>
    <dgm:pt modelId="{93ADBDCF-E9F2-4EEE-A958-49DCFD2F8B4C}" type="parTrans" cxnId="{F0C77325-F430-4971-9477-051C90F11A1D}">
      <dgm:prSet/>
      <dgm:spPr/>
    </dgm:pt>
    <dgm:pt modelId="{2F337BF2-0886-41F4-B8EF-02C36F8D446A}" type="sibTrans" cxnId="{F0C77325-F430-4971-9477-051C90F11A1D}">
      <dgm:prSet/>
      <dgm:spPr/>
    </dgm:pt>
    <dgm:pt modelId="{78BD85AE-C5F3-4233-87D8-EFA555DAFF78}">
      <dgm:prSet/>
      <dgm:spPr/>
      <dgm:t>
        <a:bodyPr/>
        <a:lstStyle/>
        <a:p>
          <a:r>
            <a:rPr lang="en-GB" dirty="0"/>
            <a:t>Succession plan</a:t>
          </a:r>
        </a:p>
      </dgm:t>
    </dgm:pt>
    <dgm:pt modelId="{ED9EB073-9CBA-4642-9D22-A4DE8425B5ED}" type="parTrans" cxnId="{9FF45917-07BF-4A24-ACA8-7C4FF895AAA2}">
      <dgm:prSet/>
      <dgm:spPr/>
    </dgm:pt>
    <dgm:pt modelId="{34D8B8A7-C036-4EB0-8A36-A4F96ABACD75}" type="sibTrans" cxnId="{9FF45917-07BF-4A24-ACA8-7C4FF895AAA2}">
      <dgm:prSet/>
      <dgm:spPr/>
    </dgm:pt>
    <dgm:pt modelId="{3613BA6A-AA48-4782-AF38-6D5C6AF97E34}">
      <dgm:prSet/>
      <dgm:spPr/>
      <dgm:t>
        <a:bodyPr/>
        <a:lstStyle/>
        <a:p>
          <a:r>
            <a:rPr lang="en-GB" dirty="0"/>
            <a:t>Goals &amp; targets</a:t>
          </a:r>
        </a:p>
      </dgm:t>
    </dgm:pt>
    <dgm:pt modelId="{20D6EAD0-852C-4C2F-BF21-1046CBF4C9CC}" type="parTrans" cxnId="{D2250B64-5B50-4833-AD3B-CB4636F3155C}">
      <dgm:prSet/>
      <dgm:spPr/>
    </dgm:pt>
    <dgm:pt modelId="{17640C73-3C04-4F79-A661-1B478D5049B2}" type="sibTrans" cxnId="{D2250B64-5B50-4833-AD3B-CB4636F3155C}">
      <dgm:prSet/>
      <dgm:spPr/>
    </dgm:pt>
    <dgm:pt modelId="{A3E42139-68F7-4F80-BE97-E8218BD1066E}" type="pres">
      <dgm:prSet presAssocID="{6FCC4265-0D94-43C2-9219-8B295371AE38}" presName="theList" presStyleCnt="0">
        <dgm:presLayoutVars>
          <dgm:dir/>
          <dgm:animLvl val="lvl"/>
          <dgm:resizeHandles val="exact"/>
        </dgm:presLayoutVars>
      </dgm:prSet>
      <dgm:spPr/>
    </dgm:pt>
    <dgm:pt modelId="{D0CDA513-9ECF-4071-A510-AFF48E3C1330}" type="pres">
      <dgm:prSet presAssocID="{C3418992-D5E6-4807-B2F2-8D7CA5F05EFE}" presName="compNode" presStyleCnt="0"/>
      <dgm:spPr/>
    </dgm:pt>
    <dgm:pt modelId="{20E97AD1-ED71-4BE0-8E9E-005517EE2CF9}" type="pres">
      <dgm:prSet presAssocID="{C3418992-D5E6-4807-B2F2-8D7CA5F05EFE}" presName="aNode" presStyleLbl="bgShp" presStyleIdx="0" presStyleCnt="3"/>
      <dgm:spPr/>
    </dgm:pt>
    <dgm:pt modelId="{50F3A2F9-B59D-4D37-B812-353D404971CC}" type="pres">
      <dgm:prSet presAssocID="{C3418992-D5E6-4807-B2F2-8D7CA5F05EFE}" presName="textNode" presStyleLbl="bgShp" presStyleIdx="0" presStyleCnt="3"/>
      <dgm:spPr/>
    </dgm:pt>
    <dgm:pt modelId="{5690BD6C-B6EB-4361-8CAA-8F73A4994CEF}" type="pres">
      <dgm:prSet presAssocID="{C3418992-D5E6-4807-B2F2-8D7CA5F05EFE}" presName="compChildNode" presStyleCnt="0"/>
      <dgm:spPr/>
    </dgm:pt>
    <dgm:pt modelId="{2F01C446-F8A7-4538-9DBD-1C84C46832E0}" type="pres">
      <dgm:prSet presAssocID="{C3418992-D5E6-4807-B2F2-8D7CA5F05EFE}" presName="theInnerList" presStyleCnt="0"/>
      <dgm:spPr/>
    </dgm:pt>
    <dgm:pt modelId="{B43AC802-F3FA-4474-93E9-C85D75C9AFC2}" type="pres">
      <dgm:prSet presAssocID="{4AF56052-F71F-48FD-8430-6EDFB8BB32F7}" presName="childNode" presStyleLbl="node1" presStyleIdx="0" presStyleCnt="12">
        <dgm:presLayoutVars>
          <dgm:bulletEnabled val="1"/>
        </dgm:presLayoutVars>
      </dgm:prSet>
      <dgm:spPr/>
    </dgm:pt>
    <dgm:pt modelId="{DF96BE24-D60C-4E14-B425-DC55F0EE15C5}" type="pres">
      <dgm:prSet presAssocID="{4AF56052-F71F-48FD-8430-6EDFB8BB32F7}" presName="aSpace2" presStyleCnt="0"/>
      <dgm:spPr/>
    </dgm:pt>
    <dgm:pt modelId="{5C8FE04F-F652-4C2D-A458-18EA183043EC}" type="pres">
      <dgm:prSet presAssocID="{9ED3EEE8-8DD9-4E93-9F78-D009627AF8E8}" presName="childNode" presStyleLbl="node1" presStyleIdx="1" presStyleCnt="12">
        <dgm:presLayoutVars>
          <dgm:bulletEnabled val="1"/>
        </dgm:presLayoutVars>
      </dgm:prSet>
      <dgm:spPr/>
    </dgm:pt>
    <dgm:pt modelId="{6B2C8890-C64F-4AE1-90C7-2164F02A36A3}" type="pres">
      <dgm:prSet presAssocID="{9ED3EEE8-8DD9-4E93-9F78-D009627AF8E8}" presName="aSpace2" presStyleCnt="0"/>
      <dgm:spPr/>
    </dgm:pt>
    <dgm:pt modelId="{D3294AA7-E20F-42AA-BAA5-4BB5255C6EC0}" type="pres">
      <dgm:prSet presAssocID="{0E8AFD08-405A-445D-861F-2B4B3580E97D}" presName="childNode" presStyleLbl="node1" presStyleIdx="2" presStyleCnt="12">
        <dgm:presLayoutVars>
          <dgm:bulletEnabled val="1"/>
        </dgm:presLayoutVars>
      </dgm:prSet>
      <dgm:spPr/>
    </dgm:pt>
    <dgm:pt modelId="{2E48B68B-21E3-440B-8DF4-17827F34A2BF}" type="pres">
      <dgm:prSet presAssocID="{0E8AFD08-405A-445D-861F-2B4B3580E97D}" presName="aSpace2" presStyleCnt="0"/>
      <dgm:spPr/>
    </dgm:pt>
    <dgm:pt modelId="{3B15FE27-2ECA-4615-B75C-0C665EAB5E19}" type="pres">
      <dgm:prSet presAssocID="{3613BA6A-AA48-4782-AF38-6D5C6AF97E34}" presName="childNode" presStyleLbl="node1" presStyleIdx="3" presStyleCnt="12">
        <dgm:presLayoutVars>
          <dgm:bulletEnabled val="1"/>
        </dgm:presLayoutVars>
      </dgm:prSet>
      <dgm:spPr/>
    </dgm:pt>
    <dgm:pt modelId="{5E9450C1-7B5F-40A8-8ACF-5DE0A2E32791}" type="pres">
      <dgm:prSet presAssocID="{C3418992-D5E6-4807-B2F2-8D7CA5F05EFE}" presName="aSpace" presStyleCnt="0"/>
      <dgm:spPr/>
    </dgm:pt>
    <dgm:pt modelId="{70F590B6-9DF3-4AB4-93FF-797CEA25A1FB}" type="pres">
      <dgm:prSet presAssocID="{28FB6C9A-4C5F-4144-BB78-2C53A2AC05DB}" presName="compNode" presStyleCnt="0"/>
      <dgm:spPr/>
    </dgm:pt>
    <dgm:pt modelId="{086C8929-2D2B-4333-83E0-2B840806DB84}" type="pres">
      <dgm:prSet presAssocID="{28FB6C9A-4C5F-4144-BB78-2C53A2AC05DB}" presName="aNode" presStyleLbl="bgShp" presStyleIdx="1" presStyleCnt="3"/>
      <dgm:spPr/>
    </dgm:pt>
    <dgm:pt modelId="{6082E62F-1FAB-4FA3-A899-043328404846}" type="pres">
      <dgm:prSet presAssocID="{28FB6C9A-4C5F-4144-BB78-2C53A2AC05DB}" presName="textNode" presStyleLbl="bgShp" presStyleIdx="1" presStyleCnt="3"/>
      <dgm:spPr/>
    </dgm:pt>
    <dgm:pt modelId="{82713820-310C-48D3-9D34-395B8D7102DA}" type="pres">
      <dgm:prSet presAssocID="{28FB6C9A-4C5F-4144-BB78-2C53A2AC05DB}" presName="compChildNode" presStyleCnt="0"/>
      <dgm:spPr/>
    </dgm:pt>
    <dgm:pt modelId="{F75188CE-4258-4D3B-B2F9-C1EE5A49891B}" type="pres">
      <dgm:prSet presAssocID="{28FB6C9A-4C5F-4144-BB78-2C53A2AC05DB}" presName="theInnerList" presStyleCnt="0"/>
      <dgm:spPr/>
    </dgm:pt>
    <dgm:pt modelId="{51DF4D80-87A2-4BC3-900F-574A474330B9}" type="pres">
      <dgm:prSet presAssocID="{65C7CFC9-C566-4355-AC8F-6C858F1F2580}" presName="childNode" presStyleLbl="node1" presStyleIdx="4" presStyleCnt="12">
        <dgm:presLayoutVars>
          <dgm:bulletEnabled val="1"/>
        </dgm:presLayoutVars>
      </dgm:prSet>
      <dgm:spPr/>
    </dgm:pt>
    <dgm:pt modelId="{A29E636C-6781-4C64-9ED6-08A498596B3D}" type="pres">
      <dgm:prSet presAssocID="{65C7CFC9-C566-4355-AC8F-6C858F1F2580}" presName="aSpace2" presStyleCnt="0"/>
      <dgm:spPr/>
    </dgm:pt>
    <dgm:pt modelId="{5DE2F768-76F8-42C1-906E-27E0866CB4A3}" type="pres">
      <dgm:prSet presAssocID="{A27D26EA-19D9-4C28-96C8-ED0EB6C21845}" presName="childNode" presStyleLbl="node1" presStyleIdx="5" presStyleCnt="12">
        <dgm:presLayoutVars>
          <dgm:bulletEnabled val="1"/>
        </dgm:presLayoutVars>
      </dgm:prSet>
      <dgm:spPr/>
    </dgm:pt>
    <dgm:pt modelId="{E6AE57E9-4324-493C-9C95-4CDC37DDC3D5}" type="pres">
      <dgm:prSet presAssocID="{A27D26EA-19D9-4C28-96C8-ED0EB6C21845}" presName="aSpace2" presStyleCnt="0"/>
      <dgm:spPr/>
    </dgm:pt>
    <dgm:pt modelId="{CFF12772-0AE4-4F0C-BA96-5A15974034C0}" type="pres">
      <dgm:prSet presAssocID="{150A5F1E-50B3-4582-8D94-6EA62F838A89}" presName="childNode" presStyleLbl="node1" presStyleIdx="6" presStyleCnt="12">
        <dgm:presLayoutVars>
          <dgm:bulletEnabled val="1"/>
        </dgm:presLayoutVars>
      </dgm:prSet>
      <dgm:spPr/>
    </dgm:pt>
    <dgm:pt modelId="{9959DF4E-26D0-452E-8577-75A1393B90E3}" type="pres">
      <dgm:prSet presAssocID="{150A5F1E-50B3-4582-8D94-6EA62F838A89}" presName="aSpace2" presStyleCnt="0"/>
      <dgm:spPr/>
    </dgm:pt>
    <dgm:pt modelId="{D83080B9-205A-4721-B10C-76B707880127}" type="pres">
      <dgm:prSet presAssocID="{54966AC0-0421-4A64-92C9-06C20EF6092D}" presName="childNode" presStyleLbl="node1" presStyleIdx="7" presStyleCnt="12">
        <dgm:presLayoutVars>
          <dgm:bulletEnabled val="1"/>
        </dgm:presLayoutVars>
      </dgm:prSet>
      <dgm:spPr/>
    </dgm:pt>
    <dgm:pt modelId="{088075D4-10E9-4DF2-99E4-EC06CDBB643E}" type="pres">
      <dgm:prSet presAssocID="{28FB6C9A-4C5F-4144-BB78-2C53A2AC05DB}" presName="aSpace" presStyleCnt="0"/>
      <dgm:spPr/>
    </dgm:pt>
    <dgm:pt modelId="{59DD2453-4D07-4917-8210-66137CCA202A}" type="pres">
      <dgm:prSet presAssocID="{0205454C-5E54-4FC5-8823-3566E57C7B45}" presName="compNode" presStyleCnt="0"/>
      <dgm:spPr/>
    </dgm:pt>
    <dgm:pt modelId="{9A6C492D-8309-4C35-9E9B-5EF227E220E6}" type="pres">
      <dgm:prSet presAssocID="{0205454C-5E54-4FC5-8823-3566E57C7B45}" presName="aNode" presStyleLbl="bgShp" presStyleIdx="2" presStyleCnt="3"/>
      <dgm:spPr/>
    </dgm:pt>
    <dgm:pt modelId="{303376F7-7A5F-47BA-BD4A-F4B3369F9EBC}" type="pres">
      <dgm:prSet presAssocID="{0205454C-5E54-4FC5-8823-3566E57C7B45}" presName="textNode" presStyleLbl="bgShp" presStyleIdx="2" presStyleCnt="3"/>
      <dgm:spPr/>
    </dgm:pt>
    <dgm:pt modelId="{C6B0B886-AFB3-43A0-BCBC-96BA16CFACA5}" type="pres">
      <dgm:prSet presAssocID="{0205454C-5E54-4FC5-8823-3566E57C7B45}" presName="compChildNode" presStyleCnt="0"/>
      <dgm:spPr/>
    </dgm:pt>
    <dgm:pt modelId="{1777D4DF-4B7E-44ED-95FA-6D8DD8ECF544}" type="pres">
      <dgm:prSet presAssocID="{0205454C-5E54-4FC5-8823-3566E57C7B45}" presName="theInnerList" presStyleCnt="0"/>
      <dgm:spPr/>
    </dgm:pt>
    <dgm:pt modelId="{3EDEB828-40A0-4B6B-ACD8-5377394A6289}" type="pres">
      <dgm:prSet presAssocID="{1500EA64-B8DD-4C15-9674-6CF742225D51}" presName="childNode" presStyleLbl="node1" presStyleIdx="8" presStyleCnt="12">
        <dgm:presLayoutVars>
          <dgm:bulletEnabled val="1"/>
        </dgm:presLayoutVars>
      </dgm:prSet>
      <dgm:spPr/>
    </dgm:pt>
    <dgm:pt modelId="{432669D8-323B-4EC2-B72F-BF74C5C7F651}" type="pres">
      <dgm:prSet presAssocID="{1500EA64-B8DD-4C15-9674-6CF742225D51}" presName="aSpace2" presStyleCnt="0"/>
      <dgm:spPr/>
    </dgm:pt>
    <dgm:pt modelId="{893A5E77-0B13-4891-9C56-3FDA9882181B}" type="pres">
      <dgm:prSet presAssocID="{95CF15D3-86BB-4144-9941-2F40FA848A0E}" presName="childNode" presStyleLbl="node1" presStyleIdx="9" presStyleCnt="12">
        <dgm:presLayoutVars>
          <dgm:bulletEnabled val="1"/>
        </dgm:presLayoutVars>
      </dgm:prSet>
      <dgm:spPr/>
    </dgm:pt>
    <dgm:pt modelId="{70B1D852-631F-4B6F-AEE0-E0C4E82BB42B}" type="pres">
      <dgm:prSet presAssocID="{95CF15D3-86BB-4144-9941-2F40FA848A0E}" presName="aSpace2" presStyleCnt="0"/>
      <dgm:spPr/>
    </dgm:pt>
    <dgm:pt modelId="{7BD4F2C9-7770-4779-9DB1-9FCFB84F572C}" type="pres">
      <dgm:prSet presAssocID="{30632C3E-5FD6-4EC6-8E22-2E22505ACA67}" presName="childNode" presStyleLbl="node1" presStyleIdx="10" presStyleCnt="12">
        <dgm:presLayoutVars>
          <dgm:bulletEnabled val="1"/>
        </dgm:presLayoutVars>
      </dgm:prSet>
      <dgm:spPr/>
    </dgm:pt>
    <dgm:pt modelId="{51697E00-FBEE-4126-B077-0D8CAE83060F}" type="pres">
      <dgm:prSet presAssocID="{30632C3E-5FD6-4EC6-8E22-2E22505ACA67}" presName="aSpace2" presStyleCnt="0"/>
      <dgm:spPr/>
    </dgm:pt>
    <dgm:pt modelId="{86A0BAE1-EECE-460B-9874-5C369E1188BF}" type="pres">
      <dgm:prSet presAssocID="{78BD85AE-C5F3-4233-87D8-EFA555DAFF78}" presName="childNode" presStyleLbl="node1" presStyleIdx="11" presStyleCnt="12">
        <dgm:presLayoutVars>
          <dgm:bulletEnabled val="1"/>
        </dgm:presLayoutVars>
      </dgm:prSet>
      <dgm:spPr/>
    </dgm:pt>
  </dgm:ptLst>
  <dgm:cxnLst>
    <dgm:cxn modelId="{32A35201-191F-42A2-984E-16AE6E685B6D}" type="presOf" srcId="{95CF15D3-86BB-4144-9941-2F40FA848A0E}" destId="{893A5E77-0B13-4891-9C56-3FDA9882181B}" srcOrd="0" destOrd="0" presId="urn:microsoft.com/office/officeart/2005/8/layout/lProcess2"/>
    <dgm:cxn modelId="{BA98F309-A1AE-411D-BB57-65D41788300C}" srcId="{6FCC4265-0D94-43C2-9219-8B295371AE38}" destId="{C3418992-D5E6-4807-B2F2-8D7CA5F05EFE}" srcOrd="0" destOrd="0" parTransId="{A955E5B3-92D8-4D25-BD7D-98591B9F6583}" sibTransId="{0490A8F4-F0B0-42D7-976F-0DB6C1546811}"/>
    <dgm:cxn modelId="{3BA2A90D-ECA7-4C8D-95E5-BD245F135714}" srcId="{0205454C-5E54-4FC5-8823-3566E57C7B45}" destId="{30632C3E-5FD6-4EC6-8E22-2E22505ACA67}" srcOrd="2" destOrd="0" parTransId="{1271D99F-E7C4-41D7-9F30-2272C25DA1DE}" sibTransId="{63DCFD2C-07BE-408C-8E99-DC87CB381797}"/>
    <dgm:cxn modelId="{79FEC60D-952E-435C-A58C-4F199C792B93}" type="presOf" srcId="{A27D26EA-19D9-4C28-96C8-ED0EB6C21845}" destId="{5DE2F768-76F8-42C1-906E-27E0866CB4A3}" srcOrd="0" destOrd="0" presId="urn:microsoft.com/office/officeart/2005/8/layout/lProcess2"/>
    <dgm:cxn modelId="{14AC0711-C1E8-4B55-BC64-AC15575815B6}" type="presOf" srcId="{C3418992-D5E6-4807-B2F2-8D7CA5F05EFE}" destId="{50F3A2F9-B59D-4D37-B812-353D404971CC}" srcOrd="1" destOrd="0" presId="urn:microsoft.com/office/officeart/2005/8/layout/lProcess2"/>
    <dgm:cxn modelId="{C1294717-7FEF-4CCA-AACB-D605DBBBBF6B}" type="presOf" srcId="{4AF56052-F71F-48FD-8430-6EDFB8BB32F7}" destId="{B43AC802-F3FA-4474-93E9-C85D75C9AFC2}" srcOrd="0" destOrd="0" presId="urn:microsoft.com/office/officeart/2005/8/layout/lProcess2"/>
    <dgm:cxn modelId="{9FF45917-07BF-4A24-ACA8-7C4FF895AAA2}" srcId="{0205454C-5E54-4FC5-8823-3566E57C7B45}" destId="{78BD85AE-C5F3-4233-87D8-EFA555DAFF78}" srcOrd="3" destOrd="0" parTransId="{ED9EB073-9CBA-4642-9D22-A4DE8425B5ED}" sibTransId="{34D8B8A7-C036-4EB0-8A36-A4F96ABACD75}"/>
    <dgm:cxn modelId="{4D52D918-7795-45EA-B66E-6F90A14B0C4D}" srcId="{0205454C-5E54-4FC5-8823-3566E57C7B45}" destId="{95CF15D3-86BB-4144-9941-2F40FA848A0E}" srcOrd="1" destOrd="0" parTransId="{321CC8A1-8867-4643-97B8-24D0BE5F355D}" sibTransId="{B215430C-6054-4B73-9C0E-0132BAFC1266}"/>
    <dgm:cxn modelId="{B02B791A-5B9B-43A1-A453-E3D5951C6D47}" type="presOf" srcId="{28FB6C9A-4C5F-4144-BB78-2C53A2AC05DB}" destId="{6082E62F-1FAB-4FA3-A899-043328404846}" srcOrd="1" destOrd="0" presId="urn:microsoft.com/office/officeart/2005/8/layout/lProcess2"/>
    <dgm:cxn modelId="{F0C77325-F430-4971-9477-051C90F11A1D}" srcId="{28FB6C9A-4C5F-4144-BB78-2C53A2AC05DB}" destId="{54966AC0-0421-4A64-92C9-06C20EF6092D}" srcOrd="3" destOrd="0" parTransId="{93ADBDCF-E9F2-4EEE-A958-49DCFD2F8B4C}" sibTransId="{2F337BF2-0886-41F4-B8EF-02C36F8D446A}"/>
    <dgm:cxn modelId="{90ED6E2B-C58A-4878-9891-9DB4C6EC2A83}" srcId="{C3418992-D5E6-4807-B2F2-8D7CA5F05EFE}" destId="{0E8AFD08-405A-445D-861F-2B4B3580E97D}" srcOrd="2" destOrd="0" parTransId="{5B9FACB8-CC8F-4A40-96F8-C97BF8E7E01B}" sibTransId="{54609350-B8C1-4037-BE51-66086483F58D}"/>
    <dgm:cxn modelId="{2FB51A2D-B09D-4B8B-976A-9A722AB1C5F5}" type="presOf" srcId="{0E8AFD08-405A-445D-861F-2B4B3580E97D}" destId="{D3294AA7-E20F-42AA-BAA5-4BB5255C6EC0}" srcOrd="0" destOrd="0" presId="urn:microsoft.com/office/officeart/2005/8/layout/lProcess2"/>
    <dgm:cxn modelId="{60D41F2F-CA15-4233-9AC5-42AB31DF8B5B}" srcId="{C3418992-D5E6-4807-B2F2-8D7CA5F05EFE}" destId="{9ED3EEE8-8DD9-4E93-9F78-D009627AF8E8}" srcOrd="1" destOrd="0" parTransId="{214C54A1-A3AB-4906-A076-1B68B0C419AB}" sibTransId="{2C4A0333-4A90-4674-A591-E6FD4A64605A}"/>
    <dgm:cxn modelId="{2060FC3E-69DE-4D67-85D9-21DA1F403A9D}" type="presOf" srcId="{150A5F1E-50B3-4582-8D94-6EA62F838A89}" destId="{CFF12772-0AE4-4F0C-BA96-5A15974034C0}" srcOrd="0" destOrd="0" presId="urn:microsoft.com/office/officeart/2005/8/layout/lProcess2"/>
    <dgm:cxn modelId="{C8767843-F74F-4557-B08C-175C91443987}" type="presOf" srcId="{28FB6C9A-4C5F-4144-BB78-2C53A2AC05DB}" destId="{086C8929-2D2B-4333-83E0-2B840806DB84}" srcOrd="0" destOrd="0" presId="urn:microsoft.com/office/officeart/2005/8/layout/lProcess2"/>
    <dgm:cxn modelId="{D2250B64-5B50-4833-AD3B-CB4636F3155C}" srcId="{C3418992-D5E6-4807-B2F2-8D7CA5F05EFE}" destId="{3613BA6A-AA48-4782-AF38-6D5C6AF97E34}" srcOrd="3" destOrd="0" parTransId="{20D6EAD0-852C-4C2F-BF21-1046CBF4C9CC}" sibTransId="{17640C73-3C04-4F79-A661-1B478D5049B2}"/>
    <dgm:cxn modelId="{697D744F-48A0-4DEF-A0DF-A169D21FC245}" type="presOf" srcId="{65C7CFC9-C566-4355-AC8F-6C858F1F2580}" destId="{51DF4D80-87A2-4BC3-900F-574A474330B9}" srcOrd="0" destOrd="0" presId="urn:microsoft.com/office/officeart/2005/8/layout/lProcess2"/>
    <dgm:cxn modelId="{6C4AEC4F-EFB0-448A-80DD-1D7E36A4949C}" type="presOf" srcId="{0205454C-5E54-4FC5-8823-3566E57C7B45}" destId="{9A6C492D-8309-4C35-9E9B-5EF227E220E6}" srcOrd="0" destOrd="0" presId="urn:microsoft.com/office/officeart/2005/8/layout/lProcess2"/>
    <dgm:cxn modelId="{F0C2B672-964D-447D-991A-B4B3CEE3D2C7}" type="presOf" srcId="{C3418992-D5E6-4807-B2F2-8D7CA5F05EFE}" destId="{20E97AD1-ED71-4BE0-8E9E-005517EE2CF9}" srcOrd="0" destOrd="0" presId="urn:microsoft.com/office/officeart/2005/8/layout/lProcess2"/>
    <dgm:cxn modelId="{6DA2CB54-340B-4899-BB8B-5AFA5D5634CB}" type="presOf" srcId="{78BD85AE-C5F3-4233-87D8-EFA555DAFF78}" destId="{86A0BAE1-EECE-460B-9874-5C369E1188BF}" srcOrd="0" destOrd="0" presId="urn:microsoft.com/office/officeart/2005/8/layout/lProcess2"/>
    <dgm:cxn modelId="{08F9EF7F-91AB-45DB-AC1D-83868BEE8914}" type="presOf" srcId="{6FCC4265-0D94-43C2-9219-8B295371AE38}" destId="{A3E42139-68F7-4F80-BE97-E8218BD1066E}" srcOrd="0" destOrd="0" presId="urn:microsoft.com/office/officeart/2005/8/layout/lProcess2"/>
    <dgm:cxn modelId="{3E8F1C8D-A9CE-4639-889A-CE6FDC82C3AB}" type="presOf" srcId="{54966AC0-0421-4A64-92C9-06C20EF6092D}" destId="{D83080B9-205A-4721-B10C-76B707880127}" srcOrd="0" destOrd="0" presId="urn:microsoft.com/office/officeart/2005/8/layout/lProcess2"/>
    <dgm:cxn modelId="{29B3698D-9E4E-455A-A3FC-F5DD9217B89A}" srcId="{6FCC4265-0D94-43C2-9219-8B295371AE38}" destId="{0205454C-5E54-4FC5-8823-3566E57C7B45}" srcOrd="2" destOrd="0" parTransId="{710AA255-E510-422C-B69C-0A7E3C50AC65}" sibTransId="{E26BAFF6-BC39-4F3E-B0D0-23C78E9FE63B}"/>
    <dgm:cxn modelId="{FBAED6A8-5BD2-4369-8BE6-33336D38893C}" srcId="{28FB6C9A-4C5F-4144-BB78-2C53A2AC05DB}" destId="{A27D26EA-19D9-4C28-96C8-ED0EB6C21845}" srcOrd="1" destOrd="0" parTransId="{EE86940D-7D82-4BD3-ADC1-85D2BE350A12}" sibTransId="{2EBDA924-3773-498A-B25F-17571E3D48AB}"/>
    <dgm:cxn modelId="{8F7647B6-17B0-475A-BA99-F3B643677012}" type="presOf" srcId="{9ED3EEE8-8DD9-4E93-9F78-D009627AF8E8}" destId="{5C8FE04F-F652-4C2D-A458-18EA183043EC}" srcOrd="0" destOrd="0" presId="urn:microsoft.com/office/officeart/2005/8/layout/lProcess2"/>
    <dgm:cxn modelId="{F5DBD3BB-61C6-4A8E-8588-9507D25534E1}" type="presOf" srcId="{3613BA6A-AA48-4782-AF38-6D5C6AF97E34}" destId="{3B15FE27-2ECA-4615-B75C-0C665EAB5E19}" srcOrd="0" destOrd="0" presId="urn:microsoft.com/office/officeart/2005/8/layout/lProcess2"/>
    <dgm:cxn modelId="{5EC21BC9-2D53-4616-9597-9BA3F7397140}" srcId="{28FB6C9A-4C5F-4144-BB78-2C53A2AC05DB}" destId="{150A5F1E-50B3-4582-8D94-6EA62F838A89}" srcOrd="2" destOrd="0" parTransId="{20696379-B1DE-474F-AFC1-93BFDF2F4043}" sibTransId="{036F284E-5EE1-4BF7-9A12-F59932A56CD1}"/>
    <dgm:cxn modelId="{B3B837D1-8012-4695-BB51-8866957CB32F}" srcId="{6FCC4265-0D94-43C2-9219-8B295371AE38}" destId="{28FB6C9A-4C5F-4144-BB78-2C53A2AC05DB}" srcOrd="1" destOrd="0" parTransId="{86FCD4B2-10B0-4612-856F-803522E8F13B}" sibTransId="{E8188545-14DE-4C2D-86A7-FA2F552CD013}"/>
    <dgm:cxn modelId="{5C41C2D5-A8E0-4C58-9F32-2F01CDBCE5E1}" type="presOf" srcId="{1500EA64-B8DD-4C15-9674-6CF742225D51}" destId="{3EDEB828-40A0-4B6B-ACD8-5377394A6289}" srcOrd="0" destOrd="0" presId="urn:microsoft.com/office/officeart/2005/8/layout/lProcess2"/>
    <dgm:cxn modelId="{A178A2DD-EBDC-4B41-BC43-5C3DF75A5281}" type="presOf" srcId="{0205454C-5E54-4FC5-8823-3566E57C7B45}" destId="{303376F7-7A5F-47BA-BD4A-F4B3369F9EBC}" srcOrd="1" destOrd="0" presId="urn:microsoft.com/office/officeart/2005/8/layout/lProcess2"/>
    <dgm:cxn modelId="{1EFE26E0-17F8-4E46-A66F-5A9C7F978EF5}" srcId="{28FB6C9A-4C5F-4144-BB78-2C53A2AC05DB}" destId="{65C7CFC9-C566-4355-AC8F-6C858F1F2580}" srcOrd="0" destOrd="0" parTransId="{BCF36D10-3259-4081-9D1D-B7447EA0FE39}" sibTransId="{E07BAE64-09AD-4239-9FDB-1583EA61DAC5}"/>
    <dgm:cxn modelId="{AD5AFAE3-93DF-4343-B462-C7EDBA2117FF}" srcId="{C3418992-D5E6-4807-B2F2-8D7CA5F05EFE}" destId="{4AF56052-F71F-48FD-8430-6EDFB8BB32F7}" srcOrd="0" destOrd="0" parTransId="{AF4B7DCA-C751-4EE3-A2CA-5ECBF9814AC5}" sibTransId="{5B851989-0C55-4F61-B252-323BC73F243C}"/>
    <dgm:cxn modelId="{3111A9E5-A262-43A2-BEB6-6079A5CE4E99}" srcId="{0205454C-5E54-4FC5-8823-3566E57C7B45}" destId="{1500EA64-B8DD-4C15-9674-6CF742225D51}" srcOrd="0" destOrd="0" parTransId="{845196AD-D6ED-49D3-A387-3968A313D67C}" sibTransId="{983AFB8B-57BD-4483-9FA0-D314E58CBF2A}"/>
    <dgm:cxn modelId="{534EA7EA-7D94-463B-9158-52A5F4FC2536}" type="presOf" srcId="{30632C3E-5FD6-4EC6-8E22-2E22505ACA67}" destId="{7BD4F2C9-7770-4779-9DB1-9FCFB84F572C}" srcOrd="0" destOrd="0" presId="urn:microsoft.com/office/officeart/2005/8/layout/lProcess2"/>
    <dgm:cxn modelId="{120B005B-0620-4D8E-BC4C-B44B00182D9E}" type="presParOf" srcId="{A3E42139-68F7-4F80-BE97-E8218BD1066E}" destId="{D0CDA513-9ECF-4071-A510-AFF48E3C1330}" srcOrd="0" destOrd="0" presId="urn:microsoft.com/office/officeart/2005/8/layout/lProcess2"/>
    <dgm:cxn modelId="{F030A4CE-AE16-47E5-BE10-E3C535D3BC63}" type="presParOf" srcId="{D0CDA513-9ECF-4071-A510-AFF48E3C1330}" destId="{20E97AD1-ED71-4BE0-8E9E-005517EE2CF9}" srcOrd="0" destOrd="0" presId="urn:microsoft.com/office/officeart/2005/8/layout/lProcess2"/>
    <dgm:cxn modelId="{35FC7A47-D72F-486B-BF10-99C34C746D8A}" type="presParOf" srcId="{D0CDA513-9ECF-4071-A510-AFF48E3C1330}" destId="{50F3A2F9-B59D-4D37-B812-353D404971CC}" srcOrd="1" destOrd="0" presId="urn:microsoft.com/office/officeart/2005/8/layout/lProcess2"/>
    <dgm:cxn modelId="{CA88828B-6C12-48B7-B160-BF4A5FFEA34A}" type="presParOf" srcId="{D0CDA513-9ECF-4071-A510-AFF48E3C1330}" destId="{5690BD6C-B6EB-4361-8CAA-8F73A4994CEF}" srcOrd="2" destOrd="0" presId="urn:microsoft.com/office/officeart/2005/8/layout/lProcess2"/>
    <dgm:cxn modelId="{4418416A-D02D-4657-95BE-152C092A3FD1}" type="presParOf" srcId="{5690BD6C-B6EB-4361-8CAA-8F73A4994CEF}" destId="{2F01C446-F8A7-4538-9DBD-1C84C46832E0}" srcOrd="0" destOrd="0" presId="urn:microsoft.com/office/officeart/2005/8/layout/lProcess2"/>
    <dgm:cxn modelId="{B09E58C9-21B0-4A00-890A-9A67CA2B881B}" type="presParOf" srcId="{2F01C446-F8A7-4538-9DBD-1C84C46832E0}" destId="{B43AC802-F3FA-4474-93E9-C85D75C9AFC2}" srcOrd="0" destOrd="0" presId="urn:microsoft.com/office/officeart/2005/8/layout/lProcess2"/>
    <dgm:cxn modelId="{10F3F46C-9655-4C29-A87F-74490571F5A6}" type="presParOf" srcId="{2F01C446-F8A7-4538-9DBD-1C84C46832E0}" destId="{DF96BE24-D60C-4E14-B425-DC55F0EE15C5}" srcOrd="1" destOrd="0" presId="urn:microsoft.com/office/officeart/2005/8/layout/lProcess2"/>
    <dgm:cxn modelId="{692ED959-B9D6-410A-9F22-E171BA811DDF}" type="presParOf" srcId="{2F01C446-F8A7-4538-9DBD-1C84C46832E0}" destId="{5C8FE04F-F652-4C2D-A458-18EA183043EC}" srcOrd="2" destOrd="0" presId="urn:microsoft.com/office/officeart/2005/8/layout/lProcess2"/>
    <dgm:cxn modelId="{4EB0D2F3-ADFA-4EB8-82FC-B7F8CBCEC164}" type="presParOf" srcId="{2F01C446-F8A7-4538-9DBD-1C84C46832E0}" destId="{6B2C8890-C64F-4AE1-90C7-2164F02A36A3}" srcOrd="3" destOrd="0" presId="urn:microsoft.com/office/officeart/2005/8/layout/lProcess2"/>
    <dgm:cxn modelId="{17103005-6A3F-4108-AB84-3E0EE1B92974}" type="presParOf" srcId="{2F01C446-F8A7-4538-9DBD-1C84C46832E0}" destId="{D3294AA7-E20F-42AA-BAA5-4BB5255C6EC0}" srcOrd="4" destOrd="0" presId="urn:microsoft.com/office/officeart/2005/8/layout/lProcess2"/>
    <dgm:cxn modelId="{C9C6B73E-C0CB-491D-93A8-D0EEBD07F120}" type="presParOf" srcId="{2F01C446-F8A7-4538-9DBD-1C84C46832E0}" destId="{2E48B68B-21E3-440B-8DF4-17827F34A2BF}" srcOrd="5" destOrd="0" presId="urn:microsoft.com/office/officeart/2005/8/layout/lProcess2"/>
    <dgm:cxn modelId="{67EC2F82-170D-438F-A8D0-616E654AA20F}" type="presParOf" srcId="{2F01C446-F8A7-4538-9DBD-1C84C46832E0}" destId="{3B15FE27-2ECA-4615-B75C-0C665EAB5E19}" srcOrd="6" destOrd="0" presId="urn:microsoft.com/office/officeart/2005/8/layout/lProcess2"/>
    <dgm:cxn modelId="{A701A965-312C-4F38-801D-C4E3894E6F43}" type="presParOf" srcId="{A3E42139-68F7-4F80-BE97-E8218BD1066E}" destId="{5E9450C1-7B5F-40A8-8ACF-5DE0A2E32791}" srcOrd="1" destOrd="0" presId="urn:microsoft.com/office/officeart/2005/8/layout/lProcess2"/>
    <dgm:cxn modelId="{CF7D9AB9-3A90-4364-8F98-1305CDA8CC31}" type="presParOf" srcId="{A3E42139-68F7-4F80-BE97-E8218BD1066E}" destId="{70F590B6-9DF3-4AB4-93FF-797CEA25A1FB}" srcOrd="2" destOrd="0" presId="urn:microsoft.com/office/officeart/2005/8/layout/lProcess2"/>
    <dgm:cxn modelId="{A5B8D838-7722-4F9E-B2ED-38C927527F82}" type="presParOf" srcId="{70F590B6-9DF3-4AB4-93FF-797CEA25A1FB}" destId="{086C8929-2D2B-4333-83E0-2B840806DB84}" srcOrd="0" destOrd="0" presId="urn:microsoft.com/office/officeart/2005/8/layout/lProcess2"/>
    <dgm:cxn modelId="{15C85F07-5CC7-4CF7-8B45-8D03A44ADA2B}" type="presParOf" srcId="{70F590B6-9DF3-4AB4-93FF-797CEA25A1FB}" destId="{6082E62F-1FAB-4FA3-A899-043328404846}" srcOrd="1" destOrd="0" presId="urn:microsoft.com/office/officeart/2005/8/layout/lProcess2"/>
    <dgm:cxn modelId="{55C4A6A4-C816-416D-A925-E876BBDBCB32}" type="presParOf" srcId="{70F590B6-9DF3-4AB4-93FF-797CEA25A1FB}" destId="{82713820-310C-48D3-9D34-395B8D7102DA}" srcOrd="2" destOrd="0" presId="urn:microsoft.com/office/officeart/2005/8/layout/lProcess2"/>
    <dgm:cxn modelId="{274C1043-16A7-4D83-8494-CF0AEB7174EB}" type="presParOf" srcId="{82713820-310C-48D3-9D34-395B8D7102DA}" destId="{F75188CE-4258-4D3B-B2F9-C1EE5A49891B}" srcOrd="0" destOrd="0" presId="urn:microsoft.com/office/officeart/2005/8/layout/lProcess2"/>
    <dgm:cxn modelId="{D8872905-BBDC-4CF1-914C-DE0670D97945}" type="presParOf" srcId="{F75188CE-4258-4D3B-B2F9-C1EE5A49891B}" destId="{51DF4D80-87A2-4BC3-900F-574A474330B9}" srcOrd="0" destOrd="0" presId="urn:microsoft.com/office/officeart/2005/8/layout/lProcess2"/>
    <dgm:cxn modelId="{D76431D3-E60F-4DC6-9278-4889B6413640}" type="presParOf" srcId="{F75188CE-4258-4D3B-B2F9-C1EE5A49891B}" destId="{A29E636C-6781-4C64-9ED6-08A498596B3D}" srcOrd="1" destOrd="0" presId="urn:microsoft.com/office/officeart/2005/8/layout/lProcess2"/>
    <dgm:cxn modelId="{769BF29C-4D7F-446F-AF9D-93AF73201F97}" type="presParOf" srcId="{F75188CE-4258-4D3B-B2F9-C1EE5A49891B}" destId="{5DE2F768-76F8-42C1-906E-27E0866CB4A3}" srcOrd="2" destOrd="0" presId="urn:microsoft.com/office/officeart/2005/8/layout/lProcess2"/>
    <dgm:cxn modelId="{4190B83E-4504-466B-B7D7-24D294FC9DF9}" type="presParOf" srcId="{F75188CE-4258-4D3B-B2F9-C1EE5A49891B}" destId="{E6AE57E9-4324-493C-9C95-4CDC37DDC3D5}" srcOrd="3" destOrd="0" presId="urn:microsoft.com/office/officeart/2005/8/layout/lProcess2"/>
    <dgm:cxn modelId="{5FA41BB3-483E-4521-B7A1-648FEC7E9E70}" type="presParOf" srcId="{F75188CE-4258-4D3B-B2F9-C1EE5A49891B}" destId="{CFF12772-0AE4-4F0C-BA96-5A15974034C0}" srcOrd="4" destOrd="0" presId="urn:microsoft.com/office/officeart/2005/8/layout/lProcess2"/>
    <dgm:cxn modelId="{47A3865A-C8BE-430B-A7AF-C75011DFBD0C}" type="presParOf" srcId="{F75188CE-4258-4D3B-B2F9-C1EE5A49891B}" destId="{9959DF4E-26D0-452E-8577-75A1393B90E3}" srcOrd="5" destOrd="0" presId="urn:microsoft.com/office/officeart/2005/8/layout/lProcess2"/>
    <dgm:cxn modelId="{A609E08D-30DE-41B1-B7DA-C19EA6DCBD77}" type="presParOf" srcId="{F75188CE-4258-4D3B-B2F9-C1EE5A49891B}" destId="{D83080B9-205A-4721-B10C-76B707880127}" srcOrd="6" destOrd="0" presId="urn:microsoft.com/office/officeart/2005/8/layout/lProcess2"/>
    <dgm:cxn modelId="{6D41AAE1-1552-4836-BA0E-1F42DFAA609D}" type="presParOf" srcId="{A3E42139-68F7-4F80-BE97-E8218BD1066E}" destId="{088075D4-10E9-4DF2-99E4-EC06CDBB643E}" srcOrd="3" destOrd="0" presId="urn:microsoft.com/office/officeart/2005/8/layout/lProcess2"/>
    <dgm:cxn modelId="{B867B5F3-FAFC-4F9E-8592-14A3A2FC3FF1}" type="presParOf" srcId="{A3E42139-68F7-4F80-BE97-E8218BD1066E}" destId="{59DD2453-4D07-4917-8210-66137CCA202A}" srcOrd="4" destOrd="0" presId="urn:microsoft.com/office/officeart/2005/8/layout/lProcess2"/>
    <dgm:cxn modelId="{9E0BEEEF-BDC7-4D0B-9666-B0D07A27C571}" type="presParOf" srcId="{59DD2453-4D07-4917-8210-66137CCA202A}" destId="{9A6C492D-8309-4C35-9E9B-5EF227E220E6}" srcOrd="0" destOrd="0" presId="urn:microsoft.com/office/officeart/2005/8/layout/lProcess2"/>
    <dgm:cxn modelId="{872BDEDB-A2C6-4800-B508-36DA18BCDF2F}" type="presParOf" srcId="{59DD2453-4D07-4917-8210-66137CCA202A}" destId="{303376F7-7A5F-47BA-BD4A-F4B3369F9EBC}" srcOrd="1" destOrd="0" presId="urn:microsoft.com/office/officeart/2005/8/layout/lProcess2"/>
    <dgm:cxn modelId="{03065602-1197-432C-8A04-773FD0E93446}" type="presParOf" srcId="{59DD2453-4D07-4917-8210-66137CCA202A}" destId="{C6B0B886-AFB3-43A0-BCBC-96BA16CFACA5}" srcOrd="2" destOrd="0" presId="urn:microsoft.com/office/officeart/2005/8/layout/lProcess2"/>
    <dgm:cxn modelId="{DD9CD789-78B9-4BD1-91FE-5465ABCACA43}" type="presParOf" srcId="{C6B0B886-AFB3-43A0-BCBC-96BA16CFACA5}" destId="{1777D4DF-4B7E-44ED-95FA-6D8DD8ECF544}" srcOrd="0" destOrd="0" presId="urn:microsoft.com/office/officeart/2005/8/layout/lProcess2"/>
    <dgm:cxn modelId="{2B8CAB65-CADC-451B-9B6C-5B7173A38CA3}" type="presParOf" srcId="{1777D4DF-4B7E-44ED-95FA-6D8DD8ECF544}" destId="{3EDEB828-40A0-4B6B-ACD8-5377394A6289}" srcOrd="0" destOrd="0" presId="urn:microsoft.com/office/officeart/2005/8/layout/lProcess2"/>
    <dgm:cxn modelId="{B51C2C39-118E-41C8-8B0F-8A047DEE14BD}" type="presParOf" srcId="{1777D4DF-4B7E-44ED-95FA-6D8DD8ECF544}" destId="{432669D8-323B-4EC2-B72F-BF74C5C7F651}" srcOrd="1" destOrd="0" presId="urn:microsoft.com/office/officeart/2005/8/layout/lProcess2"/>
    <dgm:cxn modelId="{474F7399-573D-4CD1-9336-28B7D20FE224}" type="presParOf" srcId="{1777D4DF-4B7E-44ED-95FA-6D8DD8ECF544}" destId="{893A5E77-0B13-4891-9C56-3FDA9882181B}" srcOrd="2" destOrd="0" presId="urn:microsoft.com/office/officeart/2005/8/layout/lProcess2"/>
    <dgm:cxn modelId="{F69B2416-EC4C-41AA-8B4F-010C72F0A751}" type="presParOf" srcId="{1777D4DF-4B7E-44ED-95FA-6D8DD8ECF544}" destId="{70B1D852-631F-4B6F-AEE0-E0C4E82BB42B}" srcOrd="3" destOrd="0" presId="urn:microsoft.com/office/officeart/2005/8/layout/lProcess2"/>
    <dgm:cxn modelId="{3A1C9655-C700-414D-99A8-51DD65A850D6}" type="presParOf" srcId="{1777D4DF-4B7E-44ED-95FA-6D8DD8ECF544}" destId="{7BD4F2C9-7770-4779-9DB1-9FCFB84F572C}" srcOrd="4" destOrd="0" presId="urn:microsoft.com/office/officeart/2005/8/layout/lProcess2"/>
    <dgm:cxn modelId="{9D7DA930-D647-4C24-BC58-E1DBA528A8F3}" type="presParOf" srcId="{1777D4DF-4B7E-44ED-95FA-6D8DD8ECF544}" destId="{51697E00-FBEE-4126-B077-0D8CAE83060F}" srcOrd="5" destOrd="0" presId="urn:microsoft.com/office/officeart/2005/8/layout/lProcess2"/>
    <dgm:cxn modelId="{DE75FFDC-96BE-4ECF-9AAD-5131D91E001E}" type="presParOf" srcId="{1777D4DF-4B7E-44ED-95FA-6D8DD8ECF544}" destId="{86A0BAE1-EECE-460B-9874-5C369E1188BF}" srcOrd="6"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AB263-9487-4C31-A179-E156C8A1DED5}">
      <dsp:nvSpPr>
        <dsp:cNvPr id="0" name=""/>
        <dsp:cNvSpPr/>
      </dsp:nvSpPr>
      <dsp:spPr>
        <a:xfrm>
          <a:off x="4416" y="0"/>
          <a:ext cx="4248712" cy="34163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Internal</a:t>
          </a:r>
        </a:p>
      </dsp:txBody>
      <dsp:txXfrm>
        <a:off x="4416" y="0"/>
        <a:ext cx="4248712" cy="1024890"/>
      </dsp:txXfrm>
    </dsp:sp>
    <dsp:sp modelId="{C72F2E80-84C4-4752-858A-9560446BB8FF}">
      <dsp:nvSpPr>
        <dsp:cNvPr id="0" name=""/>
        <dsp:cNvSpPr/>
      </dsp:nvSpPr>
      <dsp:spPr>
        <a:xfrm>
          <a:off x="429288" y="1025181"/>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Trade Union</a:t>
          </a:r>
        </a:p>
      </dsp:txBody>
      <dsp:txXfrm>
        <a:off x="448946" y="1044839"/>
        <a:ext cx="3359654" cy="631850"/>
      </dsp:txXfrm>
    </dsp:sp>
    <dsp:sp modelId="{FB799278-B395-4033-875D-0ACAB8720E26}">
      <dsp:nvSpPr>
        <dsp:cNvPr id="0" name=""/>
        <dsp:cNvSpPr/>
      </dsp:nvSpPr>
      <dsp:spPr>
        <a:xfrm>
          <a:off x="429288" y="1799604"/>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Restructures</a:t>
          </a:r>
        </a:p>
      </dsp:txBody>
      <dsp:txXfrm>
        <a:off x="448946" y="1819262"/>
        <a:ext cx="3359654" cy="631850"/>
      </dsp:txXfrm>
    </dsp:sp>
    <dsp:sp modelId="{150A279C-E960-4643-AB7E-B76C26F8C2F0}">
      <dsp:nvSpPr>
        <dsp:cNvPr id="0" name=""/>
        <dsp:cNvSpPr/>
      </dsp:nvSpPr>
      <dsp:spPr>
        <a:xfrm>
          <a:off x="429288" y="2574026"/>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Relocation</a:t>
          </a:r>
        </a:p>
      </dsp:txBody>
      <dsp:txXfrm>
        <a:off x="448946" y="2593684"/>
        <a:ext cx="3359654" cy="631850"/>
      </dsp:txXfrm>
    </dsp:sp>
    <dsp:sp modelId="{CDC5BE57-EEFF-4603-BB36-FA8EE4C77861}">
      <dsp:nvSpPr>
        <dsp:cNvPr id="0" name=""/>
        <dsp:cNvSpPr/>
      </dsp:nvSpPr>
      <dsp:spPr>
        <a:xfrm>
          <a:off x="4571783" y="0"/>
          <a:ext cx="4248712" cy="34163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External</a:t>
          </a:r>
        </a:p>
      </dsp:txBody>
      <dsp:txXfrm>
        <a:off x="4571783" y="0"/>
        <a:ext cx="4248712" cy="1024890"/>
      </dsp:txXfrm>
    </dsp:sp>
    <dsp:sp modelId="{35808F66-5F9D-4DBB-9734-6FDDE8A1C3AE}">
      <dsp:nvSpPr>
        <dsp:cNvPr id="0" name=""/>
        <dsp:cNvSpPr/>
      </dsp:nvSpPr>
      <dsp:spPr>
        <a:xfrm>
          <a:off x="4996654" y="1025181"/>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Legislation</a:t>
          </a:r>
        </a:p>
      </dsp:txBody>
      <dsp:txXfrm>
        <a:off x="5016312" y="1044839"/>
        <a:ext cx="3359654" cy="631850"/>
      </dsp:txXfrm>
    </dsp:sp>
    <dsp:sp modelId="{0E1721F6-0DDD-4008-A198-4A5B6EC8B32A}">
      <dsp:nvSpPr>
        <dsp:cNvPr id="0" name=""/>
        <dsp:cNvSpPr/>
      </dsp:nvSpPr>
      <dsp:spPr>
        <a:xfrm>
          <a:off x="4996654" y="1799604"/>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Political</a:t>
          </a:r>
        </a:p>
      </dsp:txBody>
      <dsp:txXfrm>
        <a:off x="5016312" y="1819262"/>
        <a:ext cx="3359654" cy="631850"/>
      </dsp:txXfrm>
    </dsp:sp>
    <dsp:sp modelId="{B9B308C2-EA45-4B76-BD3D-F1D199529E31}">
      <dsp:nvSpPr>
        <dsp:cNvPr id="0" name=""/>
        <dsp:cNvSpPr/>
      </dsp:nvSpPr>
      <dsp:spPr>
        <a:xfrm>
          <a:off x="4996654" y="2574026"/>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Technological Advancement</a:t>
          </a:r>
        </a:p>
      </dsp:txBody>
      <dsp:txXfrm>
        <a:off x="5016312" y="2593684"/>
        <a:ext cx="3359654" cy="6318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0721FC-CE8A-4BEE-89FE-50A0476F4368}">
      <dsp:nvSpPr>
        <dsp:cNvPr id="0" name=""/>
        <dsp:cNvSpPr/>
      </dsp:nvSpPr>
      <dsp:spPr>
        <a:xfrm>
          <a:off x="4416" y="0"/>
          <a:ext cx="4248712" cy="34163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Enables</a:t>
          </a:r>
        </a:p>
      </dsp:txBody>
      <dsp:txXfrm>
        <a:off x="4416" y="0"/>
        <a:ext cx="4248712" cy="1024890"/>
      </dsp:txXfrm>
    </dsp:sp>
    <dsp:sp modelId="{7162A2CE-AE8A-4B10-8555-451B999319F6}">
      <dsp:nvSpPr>
        <dsp:cNvPr id="0" name=""/>
        <dsp:cNvSpPr/>
      </dsp:nvSpPr>
      <dsp:spPr>
        <a:xfrm>
          <a:off x="429288" y="1025181"/>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Culture of Trust and Confidence</a:t>
          </a:r>
        </a:p>
      </dsp:txBody>
      <dsp:txXfrm>
        <a:off x="448946" y="1044839"/>
        <a:ext cx="3359654" cy="631850"/>
      </dsp:txXfrm>
    </dsp:sp>
    <dsp:sp modelId="{E7406CC5-9782-40A0-8665-B2E7D34D5E9F}">
      <dsp:nvSpPr>
        <dsp:cNvPr id="0" name=""/>
        <dsp:cNvSpPr/>
      </dsp:nvSpPr>
      <dsp:spPr>
        <a:xfrm>
          <a:off x="429288" y="1799604"/>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Buy-in</a:t>
          </a:r>
        </a:p>
      </dsp:txBody>
      <dsp:txXfrm>
        <a:off x="448946" y="1819262"/>
        <a:ext cx="3359654" cy="631850"/>
      </dsp:txXfrm>
    </dsp:sp>
    <dsp:sp modelId="{C0D9A5B9-F704-4F72-8FD8-DA533F733C64}">
      <dsp:nvSpPr>
        <dsp:cNvPr id="0" name=""/>
        <dsp:cNvSpPr/>
      </dsp:nvSpPr>
      <dsp:spPr>
        <a:xfrm>
          <a:off x="429288" y="2574026"/>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Training</a:t>
          </a:r>
        </a:p>
      </dsp:txBody>
      <dsp:txXfrm>
        <a:off x="448946" y="2593684"/>
        <a:ext cx="3359654" cy="631850"/>
      </dsp:txXfrm>
    </dsp:sp>
    <dsp:sp modelId="{FAF097EE-1E64-4EAB-BF29-85279DEEFD5B}">
      <dsp:nvSpPr>
        <dsp:cNvPr id="0" name=""/>
        <dsp:cNvSpPr/>
      </dsp:nvSpPr>
      <dsp:spPr>
        <a:xfrm>
          <a:off x="4571783" y="0"/>
          <a:ext cx="4248712" cy="34163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Hinders</a:t>
          </a:r>
        </a:p>
      </dsp:txBody>
      <dsp:txXfrm>
        <a:off x="4571783" y="0"/>
        <a:ext cx="4248712" cy="1024890"/>
      </dsp:txXfrm>
    </dsp:sp>
    <dsp:sp modelId="{18C01000-7689-4E75-8EB0-73F6A6C49870}">
      <dsp:nvSpPr>
        <dsp:cNvPr id="0" name=""/>
        <dsp:cNvSpPr/>
      </dsp:nvSpPr>
      <dsp:spPr>
        <a:xfrm>
          <a:off x="4996654" y="1025181"/>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Union Attitude</a:t>
          </a:r>
        </a:p>
      </dsp:txBody>
      <dsp:txXfrm>
        <a:off x="5016312" y="1044839"/>
        <a:ext cx="3359654" cy="631850"/>
      </dsp:txXfrm>
    </dsp:sp>
    <dsp:sp modelId="{93DF0E4C-90D8-42E7-8060-DCEA3F3702D4}">
      <dsp:nvSpPr>
        <dsp:cNvPr id="0" name=""/>
        <dsp:cNvSpPr/>
      </dsp:nvSpPr>
      <dsp:spPr>
        <a:xfrm>
          <a:off x="4996654" y="1799604"/>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Organisational Politics</a:t>
          </a:r>
        </a:p>
      </dsp:txBody>
      <dsp:txXfrm>
        <a:off x="5016312" y="1819262"/>
        <a:ext cx="3359654" cy="631850"/>
      </dsp:txXfrm>
    </dsp:sp>
    <dsp:sp modelId="{F32AF788-69A1-4545-B81D-6885776F127F}">
      <dsp:nvSpPr>
        <dsp:cNvPr id="0" name=""/>
        <dsp:cNvSpPr/>
      </dsp:nvSpPr>
      <dsp:spPr>
        <a:xfrm>
          <a:off x="4996654" y="2574026"/>
          <a:ext cx="3398970" cy="6711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Finance</a:t>
          </a:r>
        </a:p>
      </dsp:txBody>
      <dsp:txXfrm>
        <a:off x="5016312" y="2593684"/>
        <a:ext cx="3359654" cy="631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97AD1-ED71-4BE0-8E9E-005517EE2CF9}">
      <dsp:nvSpPr>
        <dsp:cNvPr id="0" name=""/>
        <dsp:cNvSpPr/>
      </dsp:nvSpPr>
      <dsp:spPr>
        <a:xfrm>
          <a:off x="1368" y="0"/>
          <a:ext cx="3557683" cy="4618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dirty="0"/>
            <a:t>Design</a:t>
          </a:r>
        </a:p>
      </dsp:txBody>
      <dsp:txXfrm>
        <a:off x="1368" y="0"/>
        <a:ext cx="3557683" cy="1385489"/>
      </dsp:txXfrm>
    </dsp:sp>
    <dsp:sp modelId="{B43AC802-F3FA-4474-93E9-C85D75C9AFC2}">
      <dsp:nvSpPr>
        <dsp:cNvPr id="0" name=""/>
        <dsp:cNvSpPr/>
      </dsp:nvSpPr>
      <dsp:spPr>
        <a:xfrm>
          <a:off x="357136" y="1385602"/>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Baseline assessment</a:t>
          </a:r>
        </a:p>
      </dsp:txBody>
      <dsp:txXfrm>
        <a:off x="376841" y="1405307"/>
        <a:ext cx="2806736" cy="633377"/>
      </dsp:txXfrm>
    </dsp:sp>
    <dsp:sp modelId="{5C8FE04F-F652-4C2D-A458-18EA183043EC}">
      <dsp:nvSpPr>
        <dsp:cNvPr id="0" name=""/>
        <dsp:cNvSpPr/>
      </dsp:nvSpPr>
      <dsp:spPr>
        <a:xfrm>
          <a:off x="357136" y="2161895"/>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Interpret evidence</a:t>
          </a:r>
        </a:p>
      </dsp:txBody>
      <dsp:txXfrm>
        <a:off x="376841" y="2181600"/>
        <a:ext cx="2806736" cy="633377"/>
      </dsp:txXfrm>
    </dsp:sp>
    <dsp:sp modelId="{D3294AA7-E20F-42AA-BAA5-4BB5255C6EC0}">
      <dsp:nvSpPr>
        <dsp:cNvPr id="0" name=""/>
        <dsp:cNvSpPr/>
      </dsp:nvSpPr>
      <dsp:spPr>
        <a:xfrm>
          <a:off x="357136" y="2938189"/>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Change in future context</a:t>
          </a:r>
        </a:p>
      </dsp:txBody>
      <dsp:txXfrm>
        <a:off x="376841" y="2957894"/>
        <a:ext cx="2806736" cy="633377"/>
      </dsp:txXfrm>
    </dsp:sp>
    <dsp:sp modelId="{3B15FE27-2ECA-4615-B75C-0C665EAB5E19}">
      <dsp:nvSpPr>
        <dsp:cNvPr id="0" name=""/>
        <dsp:cNvSpPr/>
      </dsp:nvSpPr>
      <dsp:spPr>
        <a:xfrm>
          <a:off x="357136" y="3714482"/>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Goals &amp; targets</a:t>
          </a:r>
        </a:p>
      </dsp:txBody>
      <dsp:txXfrm>
        <a:off x="376841" y="3734187"/>
        <a:ext cx="2806736" cy="633377"/>
      </dsp:txXfrm>
    </dsp:sp>
    <dsp:sp modelId="{086C8929-2D2B-4333-83E0-2B840806DB84}">
      <dsp:nvSpPr>
        <dsp:cNvPr id="0" name=""/>
        <dsp:cNvSpPr/>
      </dsp:nvSpPr>
      <dsp:spPr>
        <a:xfrm>
          <a:off x="3825878" y="0"/>
          <a:ext cx="3557683" cy="4618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dirty="0"/>
            <a:t>Implement</a:t>
          </a:r>
        </a:p>
      </dsp:txBody>
      <dsp:txXfrm>
        <a:off x="3825878" y="0"/>
        <a:ext cx="3557683" cy="1385489"/>
      </dsp:txXfrm>
    </dsp:sp>
    <dsp:sp modelId="{51DF4D80-87A2-4BC3-900F-574A474330B9}">
      <dsp:nvSpPr>
        <dsp:cNvPr id="0" name=""/>
        <dsp:cNvSpPr/>
      </dsp:nvSpPr>
      <dsp:spPr>
        <a:xfrm>
          <a:off x="4181646" y="1385602"/>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Change team</a:t>
          </a:r>
        </a:p>
      </dsp:txBody>
      <dsp:txXfrm>
        <a:off x="4201351" y="1405307"/>
        <a:ext cx="2806736" cy="633377"/>
      </dsp:txXfrm>
    </dsp:sp>
    <dsp:sp modelId="{5DE2F768-76F8-42C1-906E-27E0866CB4A3}">
      <dsp:nvSpPr>
        <dsp:cNvPr id="0" name=""/>
        <dsp:cNvSpPr/>
      </dsp:nvSpPr>
      <dsp:spPr>
        <a:xfrm>
          <a:off x="4181646" y="2161895"/>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Communication strategy</a:t>
          </a:r>
        </a:p>
      </dsp:txBody>
      <dsp:txXfrm>
        <a:off x="4201351" y="2181600"/>
        <a:ext cx="2806736" cy="633377"/>
      </dsp:txXfrm>
    </dsp:sp>
    <dsp:sp modelId="{CFF12772-0AE4-4F0C-BA96-5A15974034C0}">
      <dsp:nvSpPr>
        <dsp:cNvPr id="0" name=""/>
        <dsp:cNvSpPr/>
      </dsp:nvSpPr>
      <dsp:spPr>
        <a:xfrm>
          <a:off x="4181646" y="2938189"/>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Project management techniques</a:t>
          </a:r>
        </a:p>
      </dsp:txBody>
      <dsp:txXfrm>
        <a:off x="4201351" y="2957894"/>
        <a:ext cx="2806736" cy="633377"/>
      </dsp:txXfrm>
    </dsp:sp>
    <dsp:sp modelId="{D83080B9-205A-4721-B10C-76B707880127}">
      <dsp:nvSpPr>
        <dsp:cNvPr id="0" name=""/>
        <dsp:cNvSpPr/>
      </dsp:nvSpPr>
      <dsp:spPr>
        <a:xfrm>
          <a:off x="4181646" y="3714482"/>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Align &amp; monitor</a:t>
          </a:r>
        </a:p>
      </dsp:txBody>
      <dsp:txXfrm>
        <a:off x="4201351" y="3734187"/>
        <a:ext cx="2806736" cy="633377"/>
      </dsp:txXfrm>
    </dsp:sp>
    <dsp:sp modelId="{9A6C492D-8309-4C35-9E9B-5EF227E220E6}">
      <dsp:nvSpPr>
        <dsp:cNvPr id="0" name=""/>
        <dsp:cNvSpPr/>
      </dsp:nvSpPr>
      <dsp:spPr>
        <a:xfrm>
          <a:off x="7650388" y="0"/>
          <a:ext cx="3557683" cy="4618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dirty="0"/>
            <a:t>Sustain</a:t>
          </a:r>
        </a:p>
      </dsp:txBody>
      <dsp:txXfrm>
        <a:off x="7650388" y="0"/>
        <a:ext cx="3557683" cy="1385489"/>
      </dsp:txXfrm>
    </dsp:sp>
    <dsp:sp modelId="{3EDEB828-40A0-4B6B-ACD8-5377394A6289}">
      <dsp:nvSpPr>
        <dsp:cNvPr id="0" name=""/>
        <dsp:cNvSpPr/>
      </dsp:nvSpPr>
      <dsp:spPr>
        <a:xfrm>
          <a:off x="8006156" y="1385602"/>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Assess change</a:t>
          </a:r>
        </a:p>
      </dsp:txBody>
      <dsp:txXfrm>
        <a:off x="8025861" y="1405307"/>
        <a:ext cx="2806736" cy="633377"/>
      </dsp:txXfrm>
    </dsp:sp>
    <dsp:sp modelId="{893A5E77-0B13-4891-9C56-3FDA9882181B}">
      <dsp:nvSpPr>
        <dsp:cNvPr id="0" name=""/>
        <dsp:cNvSpPr/>
      </dsp:nvSpPr>
      <dsp:spPr>
        <a:xfrm>
          <a:off x="8006156" y="2161895"/>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Remind of rationale</a:t>
          </a:r>
        </a:p>
      </dsp:txBody>
      <dsp:txXfrm>
        <a:off x="8025861" y="2181600"/>
        <a:ext cx="2806736" cy="633377"/>
      </dsp:txXfrm>
    </dsp:sp>
    <dsp:sp modelId="{7BD4F2C9-7770-4779-9DB1-9FCFB84F572C}">
      <dsp:nvSpPr>
        <dsp:cNvPr id="0" name=""/>
        <dsp:cNvSpPr/>
      </dsp:nvSpPr>
      <dsp:spPr>
        <a:xfrm>
          <a:off x="8006156" y="2938189"/>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Monitor &amp; amend (when needed)</a:t>
          </a:r>
        </a:p>
      </dsp:txBody>
      <dsp:txXfrm>
        <a:off x="8025861" y="2957894"/>
        <a:ext cx="2806736" cy="633377"/>
      </dsp:txXfrm>
    </dsp:sp>
    <dsp:sp modelId="{86A0BAE1-EECE-460B-9874-5C369E1188BF}">
      <dsp:nvSpPr>
        <dsp:cNvPr id="0" name=""/>
        <dsp:cNvSpPr/>
      </dsp:nvSpPr>
      <dsp:spPr>
        <a:xfrm>
          <a:off x="8006156" y="3714482"/>
          <a:ext cx="2846146" cy="67278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GB" sz="1900" kern="1200" dirty="0"/>
            <a:t>Succession plan</a:t>
          </a:r>
        </a:p>
      </dsp:txBody>
      <dsp:txXfrm>
        <a:off x="8025861" y="3734187"/>
        <a:ext cx="2806736" cy="633377"/>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CA6121-6666-46E9-B226-4C77B36E6A37}" type="datetimeFigureOut">
              <a:rPr lang="en-GB" smtClean="0"/>
              <a:t>17/01/2020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96BAE2-78D8-4871-B9F4-9A3FB5C3263B}" type="slidenum">
              <a:rPr lang="en-GB" smtClean="0"/>
              <a:t>‹#›</a:t>
            </a:fld>
            <a:endParaRPr lang="en-GB"/>
          </a:p>
        </p:txBody>
      </p:sp>
    </p:spTree>
    <p:extLst>
      <p:ext uri="{BB962C8B-B14F-4D97-AF65-F5344CB8AC3E}">
        <p14:creationId xmlns:p14="http://schemas.microsoft.com/office/powerpoint/2010/main" val="3618156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a:t>
            </a:r>
          </a:p>
          <a:p>
            <a:r>
              <a:rPr lang="en-GB" dirty="0"/>
              <a:t>General information </a:t>
            </a:r>
          </a:p>
          <a:p>
            <a:r>
              <a:rPr lang="en-GB" dirty="0"/>
              <a:t>Housekeeping</a:t>
            </a:r>
          </a:p>
          <a:p>
            <a:endParaRPr lang="en-GB" dirty="0"/>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2</a:t>
            </a:fld>
            <a:endParaRPr lang="en-GB"/>
          </a:p>
        </p:txBody>
      </p:sp>
    </p:spTree>
    <p:extLst>
      <p:ext uri="{BB962C8B-B14F-4D97-AF65-F5344CB8AC3E}">
        <p14:creationId xmlns:p14="http://schemas.microsoft.com/office/powerpoint/2010/main" val="300602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has been said that today is a volatile, uncertain, complex and ambiguous time, where change is an inevitable aspect of life – personal or professional (Armstrong, 2009).  Whilst change appears to be all around, there is no clear definition of change.  However, most explanations include elements of planning and coordination as well as assistance to those affected (Rees &amp; Hall, 2016).</a:t>
            </a:r>
          </a:p>
          <a:p>
            <a:r>
              <a:rPr lang="en-GB" sz="1200" kern="1200" dirty="0">
                <a:solidFill>
                  <a:schemeClr val="tx1"/>
                </a:solidFill>
                <a:effectLst/>
                <a:latin typeface="+mn-lt"/>
                <a:ea typeface="+mn-ea"/>
                <a:cs typeface="+mn-cs"/>
              </a:rPr>
              <a:t>The ‘Big Change’ has already started and will affect all services and all counties (HDUHB, 2019; Hywel </a:t>
            </a:r>
            <a:r>
              <a:rPr lang="en-GB" sz="1200" kern="1200" dirty="0" err="1">
                <a:solidFill>
                  <a:schemeClr val="tx1"/>
                </a:solidFill>
                <a:effectLst/>
                <a:latin typeface="+mn-lt"/>
                <a:ea typeface="+mn-ea"/>
                <a:cs typeface="+mn-cs"/>
              </a:rPr>
              <a:t>Dda</a:t>
            </a:r>
            <a:r>
              <a:rPr lang="en-GB" sz="1200" kern="1200" dirty="0">
                <a:solidFill>
                  <a:schemeClr val="tx1"/>
                </a:solidFill>
                <a:effectLst/>
                <a:latin typeface="+mn-lt"/>
                <a:ea typeface="+mn-ea"/>
                <a:cs typeface="+mn-cs"/>
              </a:rPr>
              <a:t> University Health Board, 2019).  This </a:t>
            </a:r>
            <a:r>
              <a:rPr lang="en-GB" sz="1200" kern="1200" dirty="0" err="1">
                <a:solidFill>
                  <a:schemeClr val="tx1"/>
                </a:solidFill>
                <a:effectLst/>
                <a:latin typeface="+mn-lt"/>
                <a:ea typeface="+mn-ea"/>
                <a:cs typeface="+mn-cs"/>
              </a:rPr>
              <a:t>enoromous</a:t>
            </a:r>
            <a:r>
              <a:rPr lang="en-GB" sz="1200" kern="1200" dirty="0">
                <a:solidFill>
                  <a:schemeClr val="tx1"/>
                </a:solidFill>
                <a:effectLst/>
                <a:latin typeface="+mn-lt"/>
                <a:ea typeface="+mn-ea"/>
                <a:cs typeface="+mn-cs"/>
              </a:rPr>
              <a:t> change will encompass strategic change, operational change and transformational change (Armstrong, 2009).</a:t>
            </a:r>
          </a:p>
          <a:p>
            <a:r>
              <a:rPr lang="en-GB" sz="1200" kern="1200" dirty="0">
                <a:solidFill>
                  <a:schemeClr val="tx1"/>
                </a:solidFill>
                <a:effectLst/>
                <a:latin typeface="+mn-lt"/>
                <a:ea typeface="+mn-ea"/>
                <a:cs typeface="+mn-cs"/>
              </a:rPr>
              <a:t>There is so much research and advice that exists to help organisations through change (CIPD, 2015).  Today, this session will look at some of that research and see how it can be applied to this Health Board, including drivers for change, factors that affect the change process, two theories and models, supporting the change process, how communication fits in the process, planning for change, best practices, and monitoring and assessing change.</a:t>
            </a:r>
          </a:p>
        </p:txBody>
      </p:sp>
      <p:sp>
        <p:nvSpPr>
          <p:cNvPr id="4" name="Slide Number Placeholder 3"/>
          <p:cNvSpPr>
            <a:spLocks noGrp="1"/>
          </p:cNvSpPr>
          <p:nvPr>
            <p:ph type="sldNum" sz="quarter" idx="5"/>
          </p:nvPr>
        </p:nvSpPr>
        <p:spPr/>
        <p:txBody>
          <a:bodyPr/>
          <a:lstStyle/>
          <a:p>
            <a:fld id="{8C96BAE2-78D8-4871-B9F4-9A3FB5C3263B}" type="slidenum">
              <a:rPr lang="en-GB" smtClean="0"/>
              <a:t>3</a:t>
            </a:fld>
            <a:endParaRPr lang="en-GB"/>
          </a:p>
        </p:txBody>
      </p:sp>
    </p:spTree>
    <p:extLst>
      <p:ext uri="{BB962C8B-B14F-4D97-AF65-F5344CB8AC3E}">
        <p14:creationId xmlns:p14="http://schemas.microsoft.com/office/powerpoint/2010/main" val="622912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Various researchers offer different reasons for drivers, from ‘emotional characteristics leading to a need for change’ (De </a:t>
            </a:r>
            <a:r>
              <a:rPr lang="en-GB" sz="1200" kern="1200" dirty="0" err="1">
                <a:solidFill>
                  <a:schemeClr val="tx1"/>
                </a:solidFill>
                <a:effectLst/>
                <a:latin typeface="+mn-lt"/>
                <a:ea typeface="+mn-ea"/>
                <a:cs typeface="+mn-cs"/>
              </a:rPr>
              <a:t>Caluew</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Vermaak</a:t>
            </a:r>
            <a:r>
              <a:rPr lang="en-GB" sz="1200" kern="1200" dirty="0">
                <a:solidFill>
                  <a:schemeClr val="tx1"/>
                </a:solidFill>
                <a:effectLst/>
                <a:latin typeface="+mn-lt"/>
                <a:ea typeface="+mn-ea"/>
                <a:cs typeface="+mn-cs"/>
              </a:rPr>
              <a:t>, 2003) to ‘uncertainty caused by threat or opportunity’ (</a:t>
            </a:r>
            <a:r>
              <a:rPr lang="en-GB" sz="1200" kern="1200" dirty="0" err="1">
                <a:solidFill>
                  <a:schemeClr val="tx1"/>
                </a:solidFill>
                <a:effectLst/>
                <a:latin typeface="+mn-lt"/>
                <a:ea typeface="+mn-ea"/>
                <a:cs typeface="+mn-cs"/>
              </a:rPr>
              <a:t>Tichy</a:t>
            </a:r>
            <a:r>
              <a:rPr lang="en-GB" sz="1200" kern="1200" dirty="0">
                <a:solidFill>
                  <a:schemeClr val="tx1"/>
                </a:solidFill>
                <a:effectLst/>
                <a:latin typeface="+mn-lt"/>
                <a:ea typeface="+mn-ea"/>
                <a:cs typeface="+mn-cs"/>
              </a:rPr>
              <a:t>, 1983).  There may be many reasons for change, small or large, that come from internal or external sources (Hughes, 2006).  Examples of which are:</a:t>
            </a:r>
          </a:p>
          <a:p>
            <a:r>
              <a:rPr lang="en-GB" sz="1200" kern="1200" dirty="0">
                <a:solidFill>
                  <a:schemeClr val="tx1"/>
                </a:solidFill>
                <a:effectLst/>
                <a:latin typeface="+mn-lt"/>
                <a:ea typeface="+mn-ea"/>
                <a:cs typeface="+mn-cs"/>
              </a:rPr>
              <a:t>Internal </a:t>
            </a:r>
          </a:p>
          <a:p>
            <a:r>
              <a:rPr lang="en-GB" sz="1200" kern="1200" dirty="0">
                <a:solidFill>
                  <a:schemeClr val="tx1"/>
                </a:solidFill>
                <a:effectLst/>
                <a:latin typeface="+mn-lt"/>
                <a:ea typeface="+mn-ea"/>
                <a:cs typeface="+mn-cs"/>
              </a:rPr>
              <a:t>1) </a:t>
            </a:r>
            <a:r>
              <a:rPr lang="en-GB" sz="1200" i="1" kern="1200" dirty="0">
                <a:solidFill>
                  <a:schemeClr val="tx1"/>
                </a:solidFill>
                <a:effectLst/>
                <a:latin typeface="+mn-lt"/>
                <a:ea typeface="+mn-ea"/>
                <a:cs typeface="+mn-cs"/>
              </a:rPr>
              <a:t>Trade Union</a:t>
            </a:r>
            <a:r>
              <a:rPr lang="en-GB" sz="1200" kern="1200" dirty="0">
                <a:solidFill>
                  <a:schemeClr val="tx1"/>
                </a:solidFill>
                <a:effectLst/>
                <a:latin typeface="+mn-lt"/>
                <a:ea typeface="+mn-ea"/>
                <a:cs typeface="+mn-cs"/>
              </a:rPr>
              <a:t> demands/negotiating may require changes to aspects of working life.  Trade Unions are the employees’ voice, and so changes in the respect would be triggered bottom-up, the magnitude of which may (CIPD, 2016; Rees &amp; Hall, 2016).   </a:t>
            </a:r>
          </a:p>
          <a:p>
            <a:r>
              <a:rPr lang="en-GB" sz="1200" kern="1200" dirty="0">
                <a:solidFill>
                  <a:schemeClr val="tx1"/>
                </a:solidFill>
                <a:effectLst/>
                <a:latin typeface="+mn-lt"/>
                <a:ea typeface="+mn-ea"/>
                <a:cs typeface="+mn-cs"/>
              </a:rPr>
              <a:t>2) </a:t>
            </a:r>
            <a:r>
              <a:rPr lang="en-GB" sz="1200" i="1" kern="1200" dirty="0">
                <a:solidFill>
                  <a:schemeClr val="tx1"/>
                </a:solidFill>
                <a:effectLst/>
                <a:latin typeface="+mn-lt"/>
                <a:ea typeface="+mn-ea"/>
                <a:cs typeface="+mn-cs"/>
              </a:rPr>
              <a:t>Restructures</a:t>
            </a:r>
            <a:r>
              <a:rPr lang="en-GB" sz="1200" kern="1200" dirty="0">
                <a:solidFill>
                  <a:schemeClr val="tx1"/>
                </a:solidFill>
                <a:effectLst/>
                <a:latin typeface="+mn-lt"/>
                <a:ea typeface="+mn-ea"/>
                <a:cs typeface="+mn-cs"/>
              </a:rPr>
              <a:t> to departments/services may require a change to way daily activities are carried out, plus a change in people to work with.  Restructures may fall under radical organisational change that typically comes top-down and is managed that way (Rees &amp; Hall, 2016). This change requires significant soft change elements, including attitudes and possibly motivation.  </a:t>
            </a:r>
          </a:p>
          <a:p>
            <a:r>
              <a:rPr lang="en-GB" sz="1200" kern="1200" dirty="0">
                <a:solidFill>
                  <a:schemeClr val="tx1"/>
                </a:solidFill>
                <a:effectLst/>
                <a:latin typeface="+mn-lt"/>
                <a:ea typeface="+mn-ea"/>
                <a:cs typeface="+mn-cs"/>
              </a:rPr>
              <a:t>3) </a:t>
            </a:r>
            <a:r>
              <a:rPr lang="en-GB" sz="1200" i="1" kern="1200" dirty="0">
                <a:solidFill>
                  <a:schemeClr val="tx1"/>
                </a:solidFill>
                <a:effectLst/>
                <a:latin typeface="+mn-lt"/>
                <a:ea typeface="+mn-ea"/>
                <a:cs typeface="+mn-cs"/>
              </a:rPr>
              <a:t>Relocation</a:t>
            </a:r>
            <a:r>
              <a:rPr lang="en-GB" sz="1200" kern="1200" dirty="0">
                <a:solidFill>
                  <a:schemeClr val="tx1"/>
                </a:solidFill>
                <a:effectLst/>
                <a:latin typeface="+mn-lt"/>
                <a:ea typeface="+mn-ea"/>
                <a:cs typeface="+mn-cs"/>
              </a:rPr>
              <a:t> for a department may also require new ways of working.  This type of change often requires a radical approach, however, the magnitude and speed of the change could vary depending on the scale and complexity of the relocation (Rees &amp; Hall, 2016).</a:t>
            </a:r>
          </a:p>
          <a:p>
            <a:r>
              <a:rPr lang="en-GB" sz="1200" kern="1200" dirty="0">
                <a:solidFill>
                  <a:schemeClr val="tx1"/>
                </a:solidFill>
                <a:effectLst/>
                <a:latin typeface="+mn-lt"/>
                <a:ea typeface="+mn-ea"/>
                <a:cs typeface="+mn-cs"/>
              </a:rPr>
              <a:t>External – </a:t>
            </a:r>
          </a:p>
          <a:p>
            <a:r>
              <a:rPr lang="en-GB" sz="1200" kern="1200" dirty="0">
                <a:solidFill>
                  <a:schemeClr val="tx1"/>
                </a:solidFill>
                <a:effectLst/>
                <a:latin typeface="+mn-lt"/>
                <a:ea typeface="+mn-ea"/>
                <a:cs typeface="+mn-cs"/>
              </a:rPr>
              <a:t>1) </a:t>
            </a:r>
            <a:r>
              <a:rPr lang="en-GB" sz="1200" i="1" kern="1200" dirty="0">
                <a:solidFill>
                  <a:schemeClr val="tx1"/>
                </a:solidFill>
                <a:effectLst/>
                <a:latin typeface="+mn-lt"/>
                <a:ea typeface="+mn-ea"/>
                <a:cs typeface="+mn-cs"/>
              </a:rPr>
              <a:t>Legislative</a:t>
            </a:r>
            <a:r>
              <a:rPr lang="en-GB" sz="1200" kern="1200" dirty="0">
                <a:solidFill>
                  <a:schemeClr val="tx1"/>
                </a:solidFill>
                <a:effectLst/>
                <a:latin typeface="+mn-lt"/>
                <a:ea typeface="+mn-ea"/>
                <a:cs typeface="+mn-cs"/>
              </a:rPr>
              <a:t> changes from the Government impact on relevant organisations, which calls for changes in line with this. For example, when the Nurse Staff Levels Act came into being changes had to be made to ensure that each ward/area met the new requirements (GOV.UK, No date).  These changes were incremental – small and steady – but they were implemented speedily so as to not breach law nor negatively impact on patient care (Rees &amp; Hall, 2016). </a:t>
            </a:r>
          </a:p>
          <a:p>
            <a:r>
              <a:rPr lang="en-GB" sz="1200" kern="1200" dirty="0">
                <a:solidFill>
                  <a:schemeClr val="tx1"/>
                </a:solidFill>
                <a:effectLst/>
                <a:latin typeface="+mn-lt"/>
                <a:ea typeface="+mn-ea"/>
                <a:cs typeface="+mn-cs"/>
              </a:rPr>
              <a:t>2) </a:t>
            </a:r>
            <a:r>
              <a:rPr lang="en-GB" sz="1200" i="1" kern="1200" dirty="0">
                <a:solidFill>
                  <a:schemeClr val="tx1"/>
                </a:solidFill>
                <a:effectLst/>
                <a:latin typeface="+mn-lt"/>
                <a:ea typeface="+mn-ea"/>
                <a:cs typeface="+mn-cs"/>
              </a:rPr>
              <a:t>Political</a:t>
            </a:r>
            <a:r>
              <a:rPr lang="en-GB" sz="1200" kern="1200" dirty="0">
                <a:solidFill>
                  <a:schemeClr val="tx1"/>
                </a:solidFill>
                <a:effectLst/>
                <a:latin typeface="+mn-lt"/>
                <a:ea typeface="+mn-ea"/>
                <a:cs typeface="+mn-cs"/>
              </a:rPr>
              <a:t> shifts can cause necessary changes within organisations.  Brexit for example has caused unrest with some staff members leading to them leaving the Health Board.  Some changes were required quickly, and some have been planned for implementation when final decisions on Brexit have been made.  Changes will be made top-down and be required to be implemented quickly (</a:t>
            </a:r>
            <a:r>
              <a:rPr lang="en-GB" sz="1200" kern="1200" dirty="0" err="1">
                <a:solidFill>
                  <a:schemeClr val="tx1"/>
                </a:solidFill>
                <a:effectLst/>
                <a:latin typeface="+mn-lt"/>
                <a:ea typeface="+mn-ea"/>
                <a:cs typeface="+mn-cs"/>
              </a:rPr>
              <a:t>HDdUHB</a:t>
            </a:r>
            <a:r>
              <a:rPr lang="en-GB" sz="1200" kern="1200" dirty="0">
                <a:solidFill>
                  <a:schemeClr val="tx1"/>
                </a:solidFill>
                <a:effectLst/>
                <a:latin typeface="+mn-lt"/>
                <a:ea typeface="+mn-ea"/>
                <a:cs typeface="+mn-cs"/>
              </a:rPr>
              <a:t>, 2019).      </a:t>
            </a:r>
          </a:p>
          <a:p>
            <a:r>
              <a:rPr lang="en-GB" sz="1200" kern="1200" dirty="0">
                <a:solidFill>
                  <a:schemeClr val="tx1"/>
                </a:solidFill>
                <a:effectLst/>
                <a:latin typeface="+mn-lt"/>
                <a:ea typeface="+mn-ea"/>
                <a:cs typeface="+mn-cs"/>
              </a:rPr>
              <a:t>3) Continual </a:t>
            </a:r>
            <a:r>
              <a:rPr lang="en-GB" sz="1200" i="1" kern="1200" dirty="0">
                <a:solidFill>
                  <a:schemeClr val="tx1"/>
                </a:solidFill>
                <a:effectLst/>
                <a:latin typeface="+mn-lt"/>
                <a:ea typeface="+mn-ea"/>
                <a:cs typeface="+mn-cs"/>
              </a:rPr>
              <a:t>Technological advancement</a:t>
            </a:r>
            <a:r>
              <a:rPr lang="en-GB" sz="1200" kern="1200" dirty="0">
                <a:solidFill>
                  <a:schemeClr val="tx1"/>
                </a:solidFill>
                <a:effectLst/>
                <a:latin typeface="+mn-lt"/>
                <a:ea typeface="+mn-ea"/>
                <a:cs typeface="+mn-cs"/>
              </a:rPr>
              <a:t> has led us into the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Industrial Revolution.  To keep up to date with advancements calls for incremental changes with continuous projects.  With small, continuous changes the magnitude of overall change will be less likely to overwhelm employees (Rees &amp; Hall, 2016).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C96BAE2-78D8-4871-B9F4-9A3FB5C3263B}" type="slidenum">
              <a:rPr lang="en-GB" smtClean="0"/>
              <a:t>4</a:t>
            </a:fld>
            <a:endParaRPr lang="en-GB"/>
          </a:p>
        </p:txBody>
      </p:sp>
    </p:spTree>
    <p:extLst>
      <p:ext uri="{BB962C8B-B14F-4D97-AF65-F5344CB8AC3E}">
        <p14:creationId xmlns:p14="http://schemas.microsoft.com/office/powerpoint/2010/main" val="3503905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Reactions to change is ‘uncontrollable’, it is common to encounter reluctance to change, as individuals can find comfort in their habits and routine (CIPD, 2015; Wilkins &amp; Taylor, 2016).  There are factors, however, that can enable the change process, and some that hinder:</a:t>
            </a:r>
          </a:p>
          <a:p>
            <a:r>
              <a:rPr lang="en-GB" sz="1200" kern="1200" dirty="0">
                <a:solidFill>
                  <a:schemeClr val="tx1"/>
                </a:solidFill>
                <a:effectLst/>
                <a:latin typeface="+mn-lt"/>
                <a:ea typeface="+mn-ea"/>
                <a:cs typeface="+mn-cs"/>
              </a:rPr>
              <a:t>Enable: </a:t>
            </a:r>
          </a:p>
          <a:p>
            <a:r>
              <a:rPr lang="en-GB" sz="1200" i="1" kern="1200" dirty="0">
                <a:solidFill>
                  <a:schemeClr val="tx1"/>
                </a:solidFill>
                <a:effectLst/>
                <a:latin typeface="+mn-lt"/>
                <a:ea typeface="+mn-ea"/>
                <a:cs typeface="+mn-cs"/>
              </a:rPr>
              <a:t>Culture of trust and confidence</a:t>
            </a:r>
            <a:r>
              <a:rPr lang="en-GB" sz="1200" kern="1200" dirty="0">
                <a:solidFill>
                  <a:schemeClr val="tx1"/>
                </a:solidFill>
                <a:effectLst/>
                <a:latin typeface="+mn-lt"/>
                <a:ea typeface="+mn-ea"/>
                <a:cs typeface="+mn-cs"/>
              </a:rPr>
              <a:t> – research says that staff who feel cared for with honesty from leaders are more likely to commit to any changes, as they trust that these changes are for their and the organisation’s benefit (</a:t>
            </a:r>
            <a:r>
              <a:rPr lang="en-GB" sz="1200" kern="1200" dirty="0" err="1">
                <a:solidFill>
                  <a:schemeClr val="tx1"/>
                </a:solidFill>
                <a:effectLst/>
                <a:latin typeface="+mn-lt"/>
                <a:ea typeface="+mn-ea"/>
                <a:cs typeface="+mn-cs"/>
              </a:rPr>
              <a:t>Oulis</a:t>
            </a:r>
            <a:r>
              <a:rPr lang="en-GB" sz="1200" kern="1200" dirty="0">
                <a:solidFill>
                  <a:schemeClr val="tx1"/>
                </a:solidFill>
                <a:effectLst/>
                <a:latin typeface="+mn-lt"/>
                <a:ea typeface="+mn-ea"/>
                <a:cs typeface="+mn-cs"/>
              </a:rPr>
              <a:t>, n.d.).  It is also said that when organisations with a strong Organisational Development approach towards a ‘change ready’ culture, are less focussed with the specifics of the change and see it as a ‘business as usual’ (Rees &amp; Hall, 2016). </a:t>
            </a:r>
          </a:p>
          <a:p>
            <a:r>
              <a:rPr lang="en-GB" sz="1200" i="1" kern="1200" dirty="0">
                <a:solidFill>
                  <a:schemeClr val="tx1"/>
                </a:solidFill>
                <a:effectLst/>
                <a:latin typeface="+mn-lt"/>
                <a:ea typeface="+mn-ea"/>
                <a:cs typeface="+mn-cs"/>
              </a:rPr>
              <a:t>buy-in</a:t>
            </a:r>
            <a:r>
              <a:rPr lang="en-GB" sz="1200" kern="1200" dirty="0">
                <a:solidFill>
                  <a:schemeClr val="tx1"/>
                </a:solidFill>
                <a:effectLst/>
                <a:latin typeface="+mn-lt"/>
                <a:ea typeface="+mn-ea"/>
                <a:cs typeface="+mn-cs"/>
              </a:rPr>
              <a:t> – genuine engagement within the change and are actively involved (CIPD, 2015), stakeholders will more likely support the change when they are actively involved in the whole process (Armstrong, 2009).</a:t>
            </a:r>
          </a:p>
          <a:p>
            <a:r>
              <a:rPr lang="en-GB" sz="1200" i="1" kern="1200" dirty="0">
                <a:solidFill>
                  <a:schemeClr val="tx1"/>
                </a:solidFill>
                <a:effectLst/>
                <a:latin typeface="+mn-lt"/>
                <a:ea typeface="+mn-ea"/>
                <a:cs typeface="+mn-cs"/>
              </a:rPr>
              <a:t>training</a:t>
            </a:r>
            <a:r>
              <a:rPr lang="en-GB" sz="1200" kern="1200" dirty="0">
                <a:solidFill>
                  <a:schemeClr val="tx1"/>
                </a:solidFill>
                <a:effectLst/>
                <a:latin typeface="+mn-lt"/>
                <a:ea typeface="+mn-ea"/>
                <a:cs typeface="+mn-cs"/>
              </a:rPr>
              <a:t> – change and learning go hand in hand.  When individuals do something differently to how it is usually done, a degree of learning takes place.  When staff are equipped for the change ahead, by having been trained and helped through the necessary learning, they are more likely to view the change positively (Hughes, 2006).</a:t>
            </a:r>
          </a:p>
          <a:p>
            <a:r>
              <a:rPr lang="en-GB" sz="1200" kern="1200" dirty="0">
                <a:solidFill>
                  <a:schemeClr val="tx1"/>
                </a:solidFill>
                <a:effectLst/>
                <a:latin typeface="+mn-lt"/>
                <a:ea typeface="+mn-ea"/>
                <a:cs typeface="+mn-cs"/>
              </a:rPr>
              <a:t>Hinder:</a:t>
            </a:r>
          </a:p>
          <a:p>
            <a:r>
              <a:rPr lang="en-GB" sz="1200" kern="1200" dirty="0">
                <a:solidFill>
                  <a:schemeClr val="tx1"/>
                </a:solidFill>
                <a:effectLst/>
                <a:latin typeface="+mn-lt"/>
                <a:ea typeface="+mn-ea"/>
                <a:cs typeface="+mn-cs"/>
              </a:rPr>
              <a:t>Union attitude – concern over consequences of change for the employees, if benefits and purpose of change is not clear then unions can make it very different for the change management process to be fully accomplished and successful (Armstrong, 2009).</a:t>
            </a:r>
          </a:p>
          <a:p>
            <a:r>
              <a:rPr lang="en-GB" sz="1200" kern="1200" dirty="0">
                <a:solidFill>
                  <a:schemeClr val="tx1"/>
                </a:solidFill>
                <a:effectLst/>
                <a:latin typeface="+mn-lt"/>
                <a:ea typeface="+mn-ea"/>
                <a:cs typeface="+mn-cs"/>
              </a:rPr>
              <a:t>Financial – </a:t>
            </a:r>
          </a:p>
          <a:p>
            <a:r>
              <a:rPr lang="en-GB" sz="1200" kern="1200" dirty="0">
                <a:solidFill>
                  <a:schemeClr val="tx1"/>
                </a:solidFill>
                <a:effectLst/>
                <a:latin typeface="+mn-lt"/>
                <a:ea typeface="+mn-ea"/>
                <a:cs typeface="+mn-cs"/>
              </a:rPr>
              <a:t>Organisational politics – when “sub-units” (Hughes, 2006) compete with others instead of working together can create resistance to change.  Politics have the potential to cause employees to use energy on negative actions that can hinder any part of the change process, stifling potential successes from that change (Hughes, 2006).</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C96BAE2-78D8-4871-B9F4-9A3FB5C3263B}" type="slidenum">
              <a:rPr lang="en-GB" smtClean="0"/>
              <a:t>5</a:t>
            </a:fld>
            <a:endParaRPr lang="en-GB"/>
          </a:p>
        </p:txBody>
      </p:sp>
    </p:spTree>
    <p:extLst>
      <p:ext uri="{BB962C8B-B14F-4D97-AF65-F5344CB8AC3E}">
        <p14:creationId xmlns:p14="http://schemas.microsoft.com/office/powerpoint/2010/main" val="721759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number of theories and models of change exist, some have differences, some have crossovers and similarities.  It is suggested that HR professionals select a model and take aspects to fit your organisation (CIPD, 2015).  Change models are typically based around planned change (Rees &amp; Hall, 2016). NHS Wales typically uses the PDSA model – Plan, Do, Study, Act – when entering a change process (NHS Improvement, 2018). This is something all employees are trained on from the start of employment during induction. However, to broaden manager’s knowledge on change, this session is going to look at other models that may be of use.  </a:t>
            </a:r>
          </a:p>
          <a:p>
            <a:r>
              <a:rPr lang="en-GB" sz="1200" kern="1200" dirty="0">
                <a:solidFill>
                  <a:schemeClr val="tx1"/>
                </a:solidFill>
                <a:effectLst/>
                <a:latin typeface="+mn-lt"/>
                <a:ea typeface="+mn-ea"/>
                <a:cs typeface="+mn-cs"/>
              </a:rPr>
              <a:t>In 1951, Lewin suggested that there are three stages to change – unfreeze, change, refreeze (Connelly, 2016). </a:t>
            </a:r>
          </a:p>
          <a:p>
            <a:r>
              <a:rPr lang="en-GB" sz="1200" kern="1200" dirty="0">
                <a:solidFill>
                  <a:schemeClr val="tx1"/>
                </a:solidFill>
                <a:effectLst/>
                <a:latin typeface="+mn-lt"/>
                <a:ea typeface="+mn-ea"/>
                <a:cs typeface="+mn-cs"/>
              </a:rPr>
              <a:t>In the ‘unfreeze’ element the organisation is preparing for change.  Lewin highlights the need for justification and motivation for change to be communicated, outlining that the benefits outweigh the losses.  Many have agreed that clearly defining the purpose for this change, to justify and convince people of the benefits is vital in creating and maintain high levels of engagement from all stakeholders in the change process (Armstrong, 2009; APM, 2017).</a:t>
            </a:r>
          </a:p>
          <a:p>
            <a:r>
              <a:rPr lang="en-GB" sz="1200" kern="1200" dirty="0">
                <a:solidFill>
                  <a:schemeClr val="tx1"/>
                </a:solidFill>
                <a:effectLst/>
                <a:latin typeface="+mn-lt"/>
                <a:ea typeface="+mn-ea"/>
                <a:cs typeface="+mn-cs"/>
              </a:rPr>
              <a:t>The ‘change’ element assumes the organisation and employees are ready and motivated and start the process of change, which includes training, support, communication, actioning.  When the organisation has the resources, including time and money, to allow this to happen, this can maintain high levels of engagement and the change process can move smoothly.  However, when change is needed ‘yesterday’ and the organisation does not have the money to invest in training, for example, this can negatively impact on employees’ levels of engagement, wellbeing and security, and motivation for change (Armstrong, 2009; Taylor &amp; Woodhams, 2016).</a:t>
            </a:r>
          </a:p>
          <a:p>
            <a:r>
              <a:rPr lang="en-GB" sz="1200" kern="1200" dirty="0">
                <a:solidFill>
                  <a:schemeClr val="tx1"/>
                </a:solidFill>
                <a:effectLst/>
                <a:latin typeface="+mn-lt"/>
                <a:ea typeface="+mn-ea"/>
                <a:cs typeface="+mn-cs"/>
              </a:rPr>
              <a:t>The ‘refreeze’ element assumes that employees have accepted the change and it is now the norm.  While there typically has to be an element of ‘business as usual’ after the change has happened, this element assumes that </a:t>
            </a:r>
            <a:r>
              <a:rPr lang="en-GB" sz="1200" i="1" kern="1200" dirty="0">
                <a:solidFill>
                  <a:schemeClr val="tx1"/>
                </a:solidFill>
                <a:effectLst/>
                <a:latin typeface="+mn-lt"/>
                <a:ea typeface="+mn-ea"/>
                <a:cs typeface="+mn-cs"/>
              </a:rPr>
              <a:t>all</a:t>
            </a:r>
            <a:r>
              <a:rPr lang="en-GB" sz="1200" kern="1200" dirty="0">
                <a:solidFill>
                  <a:schemeClr val="tx1"/>
                </a:solidFill>
                <a:effectLst/>
                <a:latin typeface="+mn-lt"/>
                <a:ea typeface="+mn-ea"/>
                <a:cs typeface="+mn-cs"/>
              </a:rPr>
              <a:t> employees will definitely accept and embrace the change.  Individual’s reactions to change cannot typically be predicted as they are ‘uncontrollable’ (Taylor &amp; Woodhams, 2016).  If an employee is not willing to go along with the change, then the issues are raised and HR may become more heavily involved.</a:t>
            </a:r>
          </a:p>
          <a:p>
            <a:endParaRPr lang="en-GB" dirty="0"/>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6</a:t>
            </a:fld>
            <a:endParaRPr lang="en-GB"/>
          </a:p>
        </p:txBody>
      </p:sp>
    </p:spTree>
    <p:extLst>
      <p:ext uri="{BB962C8B-B14F-4D97-AF65-F5344CB8AC3E}">
        <p14:creationId xmlns:p14="http://schemas.microsoft.com/office/powerpoint/2010/main" val="2157220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well-known model is Kotter’s model for change (Mind Tools, n.d.):</a:t>
            </a:r>
          </a:p>
          <a:p>
            <a:r>
              <a:rPr lang="en-GB" sz="1200" kern="1200" dirty="0">
                <a:solidFill>
                  <a:schemeClr val="tx1"/>
                </a:solidFill>
                <a:effectLst/>
                <a:latin typeface="+mn-lt"/>
                <a:ea typeface="+mn-ea"/>
                <a:cs typeface="+mn-cs"/>
              </a:rPr>
              <a:t>Kotter sets out eight steps needed during the change process.  The model includes both the process of the actual change and the stakeholders involved in the process.  It asks for a clear vision, effective communication, empowerment and the highlighting of successes.</a:t>
            </a:r>
          </a:p>
          <a:p>
            <a:r>
              <a:rPr lang="en-GB" sz="1200" kern="1200" dirty="0">
                <a:solidFill>
                  <a:schemeClr val="tx1"/>
                </a:solidFill>
                <a:effectLst/>
                <a:latin typeface="+mn-lt"/>
                <a:ea typeface="+mn-ea"/>
                <a:cs typeface="+mn-cs"/>
              </a:rPr>
              <a:t>The start of Kotter’s model closely </a:t>
            </a:r>
            <a:r>
              <a:rPr lang="en-GB" sz="1200" kern="1200" dirty="0" err="1">
                <a:solidFill>
                  <a:schemeClr val="tx1"/>
                </a:solidFill>
                <a:effectLst/>
                <a:latin typeface="+mn-lt"/>
                <a:ea typeface="+mn-ea"/>
                <a:cs typeface="+mn-cs"/>
              </a:rPr>
              <a:t>reflect’s</a:t>
            </a:r>
            <a:r>
              <a:rPr lang="en-GB" sz="1200" kern="1200" dirty="0">
                <a:solidFill>
                  <a:schemeClr val="tx1"/>
                </a:solidFill>
                <a:effectLst/>
                <a:latin typeface="+mn-lt"/>
                <a:ea typeface="+mn-ea"/>
                <a:cs typeface="+mn-cs"/>
              </a:rPr>
              <a:t> Lewin’s, in that there is a need clear justification for the change to convince people of the benefits and maintain high levels of engagement from all involved (Armstrong, 2009; APM, 2017).  </a:t>
            </a:r>
          </a:p>
          <a:p>
            <a:r>
              <a:rPr lang="en-GB" sz="1200" kern="1200" dirty="0">
                <a:solidFill>
                  <a:schemeClr val="tx1"/>
                </a:solidFill>
                <a:effectLst/>
                <a:latin typeface="+mn-lt"/>
                <a:ea typeface="+mn-ea"/>
                <a:cs typeface="+mn-cs"/>
              </a:rPr>
              <a:t>As with any project, bringing together the right stakeholders that can drive the change, motivate others and influence positive attitudes in others is needed at the outset of the process.  However, as the process continues, in order to maintain motivation an evaluation should be carried out to ensure that the coalition at the onset contains the right people at each step (APM, 2017; CIPD, 2016; Taylor &amp; Woodhams, 2016).</a:t>
            </a:r>
          </a:p>
          <a:p>
            <a:r>
              <a:rPr lang="en-GB" sz="1200" kern="1200" dirty="0">
                <a:solidFill>
                  <a:schemeClr val="tx1"/>
                </a:solidFill>
                <a:effectLst/>
                <a:latin typeface="+mn-lt"/>
                <a:ea typeface="+mn-ea"/>
                <a:cs typeface="+mn-cs"/>
              </a:rPr>
              <a:t>This model follows a more Top-down approach to change, and it is this approach that could hinder the model at step five – removing obstacles.  If those leading the change have not allowed for a bottom-up channel of communication, not only will levels of engagement be lower, but the reasons for potential resistance and obstacles may not be realised.  This can then hinder the change management process and negatively affect the potential levels of success from the change (Armstrong, Change Management, 2009; APM, 2017; Carter &amp; Varney, 2018).</a:t>
            </a:r>
          </a:p>
          <a:p>
            <a:endParaRPr lang="en-GB" dirty="0"/>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7</a:t>
            </a:fld>
            <a:endParaRPr lang="en-GB"/>
          </a:p>
        </p:txBody>
      </p:sp>
    </p:spTree>
    <p:extLst>
      <p:ext uri="{BB962C8B-B14F-4D97-AF65-F5344CB8AC3E}">
        <p14:creationId xmlns:p14="http://schemas.microsoft.com/office/powerpoint/2010/main" val="1671571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are made of individuals.  Tasks are carried out by individuals.  Therefore, it is logical that individuals can, and do, effect change.  How can relationships between various individuals support the change process?  Three relationships that can have a positive effect on change are: Manager-employee relationship; Manager-HR relationship; Organisation-public relationship.  </a:t>
            </a:r>
          </a:p>
          <a:p>
            <a:r>
              <a:rPr lang="en-GB" sz="1200" kern="1200" dirty="0">
                <a:solidFill>
                  <a:schemeClr val="tx1"/>
                </a:solidFill>
                <a:effectLst/>
                <a:latin typeface="+mn-lt"/>
                <a:ea typeface="+mn-ea"/>
                <a:cs typeface="+mn-cs"/>
              </a:rPr>
              <a:t>Culture of openness and transparency can instil trust and confidence in managers, HR and organisations.  It can limit fear about the change, any potential insecurity and resistance to the change (Taylor &amp; Woodhams, 2016).  In contrast, silence is suggested as being to the detriment of the entire change process (Hughes, 2006).  Understanding stakeholder concerns and listening to the reasons for uncertainty, fear, threat, and inconvenience, can allow those leading the change to anticipate problems and solve them before becoming an issue.  It can also allow for actions to be put in place to reassure these stakeholders, thus building the levels of trust and confidence.  It is also said that when individuals are involved in the change process – both in planning and implementing – an equitable relationship is formed, displaying a two-way trust and confidence, which can strengthen the change process (Armstrong, 2009).</a:t>
            </a:r>
          </a:p>
          <a:p>
            <a:r>
              <a:rPr lang="en-GB" sz="1200" kern="1200" dirty="0">
                <a:solidFill>
                  <a:schemeClr val="tx1"/>
                </a:solidFill>
                <a:effectLst/>
                <a:latin typeface="+mn-lt"/>
                <a:ea typeface="+mn-ea"/>
                <a:cs typeface="+mn-cs"/>
              </a:rPr>
              <a:t>Kubler-Ross’s grieving cycle, also used by some as one change theory, suggests that individuals go through various emotions during the change process. When positive relationships are built before the change process even begins, managers and HR can help individuals through all emotions/stages within Kubler-Ross’s change theory.</a:t>
            </a:r>
          </a:p>
          <a:p>
            <a:r>
              <a:rPr lang="en-GB" sz="1200" kern="1200" dirty="0">
                <a:solidFill>
                  <a:schemeClr val="tx1"/>
                </a:solidFill>
                <a:effectLst/>
                <a:latin typeface="+mn-lt"/>
                <a:ea typeface="+mn-ea"/>
                <a:cs typeface="+mn-cs"/>
              </a:rPr>
              <a:t>It has been said that transformational leaders inspire change in their followers through looking at old problems in new ways.  As opposed to Transactional leaders guide through change by “clarifying role and task requirements (Robbins, 2005:367).  Therefore, upskilling mangers into a transformational leader role can support how employees feel about the change. (People Management, 2019). Managers also need to have the softer skills in order to maintain good relationships through the change process.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C96BAE2-78D8-4871-B9F4-9A3FB5C3263B}" type="slidenum">
              <a:rPr lang="en-GB" smtClean="0"/>
              <a:t>8</a:t>
            </a:fld>
            <a:endParaRPr lang="en-GB"/>
          </a:p>
        </p:txBody>
      </p:sp>
    </p:spTree>
    <p:extLst>
      <p:ext uri="{BB962C8B-B14F-4D97-AF65-F5344CB8AC3E}">
        <p14:creationId xmlns:p14="http://schemas.microsoft.com/office/powerpoint/2010/main" val="1281439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Essential to the change process is communication.  So much so, that some suggest that any change without effective communication will fail (Hughes, 2006).  When change is afoot and affects employees, it is only natural that they will want to know how it will affect them.  </a:t>
            </a:r>
          </a:p>
          <a:p>
            <a:r>
              <a:rPr lang="en-GB" sz="1200" kern="1200" dirty="0">
                <a:solidFill>
                  <a:schemeClr val="tx1"/>
                </a:solidFill>
                <a:effectLst/>
                <a:latin typeface="+mn-lt"/>
                <a:ea typeface="+mn-ea"/>
                <a:cs typeface="+mn-cs"/>
              </a:rPr>
              <a:t>Channels</a:t>
            </a:r>
          </a:p>
          <a:p>
            <a:r>
              <a:rPr lang="en-GB" sz="1200" kern="1200" dirty="0">
                <a:solidFill>
                  <a:schemeClr val="tx1"/>
                </a:solidFill>
                <a:effectLst/>
                <a:latin typeface="+mn-lt"/>
                <a:ea typeface="+mn-ea"/>
                <a:cs typeface="+mn-cs"/>
              </a:rPr>
              <a:t>The vertical flow of communication can occur through ‘top-down’ channels as well as ‘bottom-up’ channels.  It is suggested that organisations typically use a ‘top-down’ approach to communicating change, to inform employees of what is changing, why change is taking place, when and where it is happening, how long the change process will take, how many and what steps will be included in the change process.  However, it has also been suggested is important that two-way communication is had in order to ensure a smoother transition through the upcoming change process (Wilkins &amp; Taylor, 2016; Hughes, 2006).  Questions and concerns may be raised by employees, and it is important that these are answered, and the employees are reassured in order for them to be engaged throughout the change process.  Building networks, so that communication isn’t just top-down or bottom-up, but across and diagonal, is another effective way of ensuring that communications are clearly understood and up-to-date, and that employees are reassured (CIPD, 2015).</a:t>
            </a:r>
          </a:p>
          <a:p>
            <a:r>
              <a:rPr lang="en-GB" sz="1200" kern="1200" dirty="0">
                <a:solidFill>
                  <a:schemeClr val="tx1"/>
                </a:solidFill>
                <a:effectLst/>
                <a:latin typeface="+mn-lt"/>
                <a:ea typeface="+mn-ea"/>
                <a:cs typeface="+mn-cs"/>
              </a:rPr>
              <a:t>Face to face have been shown to have a significant impact on employees during the change process and is suggested to be the most relevant, authentic and credible form of communication (CIPD, 2015).  Is this always possible, however?</a:t>
            </a:r>
          </a:p>
          <a:p>
            <a:r>
              <a:rPr lang="en-GB" sz="1200" kern="1200" dirty="0">
                <a:solidFill>
                  <a:schemeClr val="tx1"/>
                </a:solidFill>
                <a:effectLst/>
                <a:latin typeface="+mn-lt"/>
                <a:ea typeface="+mn-ea"/>
                <a:cs typeface="+mn-cs"/>
              </a:rPr>
              <a:t>Needs</a:t>
            </a:r>
          </a:p>
          <a:p>
            <a:r>
              <a:rPr lang="en-GB" sz="1200" kern="1200" dirty="0">
                <a:solidFill>
                  <a:schemeClr val="tx1"/>
                </a:solidFill>
                <a:effectLst/>
                <a:latin typeface="+mn-lt"/>
                <a:ea typeface="+mn-ea"/>
                <a:cs typeface="+mn-cs"/>
              </a:rPr>
              <a:t>There are various forms of communication that can be utilised, including face-to-face, electronic, posters, group-basis, videos, podcasts, radio/television interviews (Hughes, 2006).  In order for the communication of the change process to be effective, there a number of factors that are needed to be born in mind. With employees, the location(s) of the employees, the varying hours of work, the varying potential shift patterns, any disabilities, the degree of IT access and usage each employee has, all need to be ascertained to know how the communication needs to be conveyed (Armstrong, 2009; Taylor &amp; Woodhams, 2016).  </a:t>
            </a:r>
          </a:p>
          <a:p>
            <a:r>
              <a:rPr lang="en-GB" sz="1200" kern="1200" dirty="0">
                <a:solidFill>
                  <a:schemeClr val="tx1"/>
                </a:solidFill>
                <a:effectLst/>
                <a:latin typeface="+mn-lt"/>
                <a:ea typeface="+mn-ea"/>
                <a:cs typeface="+mn-cs"/>
              </a:rPr>
              <a:t>Management – HR can offer support and training on various elements, included being ‘change ready’, managing difficult conversations and overcoming potential disengagement, can be sought through the Health Board’s Workforce and OD teams.  As a Health Board, managers do not need to go externally to communications specialists, as some other organisations need, but can also rely on the support from the Communications team also (Hughes, 2006).</a:t>
            </a:r>
          </a:p>
          <a:p>
            <a:r>
              <a:rPr lang="en-GB" sz="1200" kern="1200" dirty="0">
                <a:solidFill>
                  <a:schemeClr val="tx1"/>
                </a:solidFill>
                <a:effectLst/>
                <a:latin typeface="+mn-lt"/>
                <a:ea typeface="+mn-ea"/>
                <a:cs typeface="+mn-cs"/>
              </a:rPr>
              <a:t>Public – patients/service users to the Health Board.  Patients are individuals, some of them are also are the Health Board’s employees, therefore it is likely that similar questions and/or concerns will be had by them.  The Health Board need to understand the demographic of our local population and understand how best to communicate with them.  The Transformation and Communication teams are in place to help with this issue.</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9</a:t>
            </a:fld>
            <a:endParaRPr lang="en-GB"/>
          </a:p>
        </p:txBody>
      </p:sp>
    </p:spTree>
    <p:extLst>
      <p:ext uri="{BB962C8B-B14F-4D97-AF65-F5344CB8AC3E}">
        <p14:creationId xmlns:p14="http://schemas.microsoft.com/office/powerpoint/2010/main" val="3026097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suggested that there are three phases to planning change:  </a:t>
            </a:r>
          </a:p>
          <a:p>
            <a:pPr lvl="0"/>
            <a:r>
              <a:rPr lang="en-GB" sz="1200" kern="1200" dirty="0">
                <a:solidFill>
                  <a:schemeClr val="tx1"/>
                </a:solidFill>
                <a:effectLst/>
                <a:latin typeface="+mn-lt"/>
                <a:ea typeface="+mn-ea"/>
                <a:cs typeface="+mn-cs"/>
              </a:rPr>
              <a:t>Design – There is a lot that HR can do to assist with this phase of the change plan, from creating an understanding of the baseline by carrying out an assessment on where the organisation/directorate/department/team sits currently, gathering evidence to ensure there is strength in the rationale provided for the change, analysing and interpreting qualitative and quantitative data appropriately (Kew &amp; </a:t>
            </a:r>
            <a:r>
              <a:rPr lang="en-GB" sz="1200" kern="1200" dirty="0" err="1">
                <a:solidFill>
                  <a:schemeClr val="tx1"/>
                </a:solidFill>
                <a:effectLst/>
                <a:latin typeface="+mn-lt"/>
                <a:ea typeface="+mn-ea"/>
                <a:cs typeface="+mn-cs"/>
              </a:rPr>
              <a:t>Stredwick</a:t>
            </a:r>
            <a:r>
              <a:rPr lang="en-GB" sz="1200" kern="1200" dirty="0">
                <a:solidFill>
                  <a:schemeClr val="tx1"/>
                </a:solidFill>
                <a:effectLst/>
                <a:latin typeface="+mn-lt"/>
                <a:ea typeface="+mn-ea"/>
                <a:cs typeface="+mn-cs"/>
              </a:rPr>
              <a:t>, 2010; Armstrong, 2009).  It is suggested that it is important to know what resources are currently in place and what the gaps are so that they can either be considered, and/or actions can be put in place to minimise shortfalls.  Organisations are also suggested to plan for the change to take place in the future and bear in mind future trends and context, as well as creating goals and targets for the future, but a degree of flexibility for the unknown/uncontrollable (Carter &amp; Varney, 2018; </a:t>
            </a:r>
            <a:r>
              <a:rPr lang="en-GB" sz="1200" kern="1200" dirty="0" err="1">
                <a:solidFill>
                  <a:schemeClr val="tx1"/>
                </a:solidFill>
                <a:effectLst/>
                <a:latin typeface="+mn-lt"/>
                <a:ea typeface="+mn-ea"/>
                <a:cs typeface="+mn-cs"/>
              </a:rPr>
              <a:t>Oulis</a:t>
            </a:r>
            <a:r>
              <a:rPr lang="en-GB" sz="1200" kern="1200" dirty="0">
                <a:solidFill>
                  <a:schemeClr val="tx1"/>
                </a:solidFill>
                <a:effectLst/>
                <a:latin typeface="+mn-lt"/>
                <a:ea typeface="+mn-ea"/>
                <a:cs typeface="+mn-cs"/>
              </a:rPr>
              <a:t>, n.d.).  For example, who knows what the true impact of Brexit will be on the proposed change?</a:t>
            </a:r>
          </a:p>
          <a:p>
            <a:pPr lvl="0"/>
            <a:r>
              <a:rPr lang="en-GB" sz="1200" kern="1200" dirty="0">
                <a:solidFill>
                  <a:schemeClr val="tx1"/>
                </a:solidFill>
                <a:effectLst/>
                <a:latin typeface="+mn-lt"/>
                <a:ea typeface="+mn-ea"/>
                <a:cs typeface="+mn-cs"/>
              </a:rPr>
              <a:t>Implement – implement change team with clear roles and responsibilities so that each person has a clear vision of how they are connected to the success of the plan with the expertise that they bring to the table. Employing an effective communication strategy for change – including engaging with, listening to and working alongside all stakeholders continuously – will help drive the change (Kew &amp; </a:t>
            </a:r>
            <a:r>
              <a:rPr lang="en-GB" sz="1200" kern="1200" dirty="0" err="1">
                <a:solidFill>
                  <a:schemeClr val="tx1"/>
                </a:solidFill>
                <a:effectLst/>
                <a:latin typeface="+mn-lt"/>
                <a:ea typeface="+mn-ea"/>
                <a:cs typeface="+mn-cs"/>
              </a:rPr>
              <a:t>Stredwick</a:t>
            </a:r>
            <a:r>
              <a:rPr lang="en-GB" sz="1200" kern="1200" dirty="0">
                <a:solidFill>
                  <a:schemeClr val="tx1"/>
                </a:solidFill>
                <a:effectLst/>
                <a:latin typeface="+mn-lt"/>
                <a:ea typeface="+mn-ea"/>
                <a:cs typeface="+mn-cs"/>
              </a:rPr>
              <a:t>, 2010).  Using project management techniques to align process and goals with organisational initiatives and external changes will also provide an organised and perceptive approach to the process (Hughes, 2006).</a:t>
            </a:r>
          </a:p>
          <a:p>
            <a:pPr lvl="0"/>
            <a:r>
              <a:rPr lang="en-GB" sz="1200" kern="1200" dirty="0">
                <a:solidFill>
                  <a:schemeClr val="tx1"/>
                </a:solidFill>
                <a:effectLst/>
                <a:latin typeface="+mn-lt"/>
                <a:ea typeface="+mn-ea"/>
                <a:cs typeface="+mn-cs"/>
              </a:rPr>
              <a:t>Sustain – assess change on stakeholders at appropriate intervals to ascertain successes and failures.  There will typically be degrees of failures in any change, therefore reminding the stakeholders of the rationale for the change is important, as is the need to amend, ensuring lessons are learnt, and potentially turned into successes (Armstrong, 2009). It is also important that the changes have been relevant to each local area implemented, as relevancy can aid sustainability (Hughes, 2006).</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10</a:t>
            </a:fld>
            <a:endParaRPr lang="en-GB"/>
          </a:p>
        </p:txBody>
      </p:sp>
    </p:spTree>
    <p:extLst>
      <p:ext uri="{BB962C8B-B14F-4D97-AF65-F5344CB8AC3E}">
        <p14:creationId xmlns:p14="http://schemas.microsoft.com/office/powerpoint/2010/main" val="3505732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While there are a number of theories and models for change, there are common threads through most.  Features that could be considered as best practices for implementing change.  These include having a </a:t>
            </a:r>
            <a:r>
              <a:rPr lang="en-GB" sz="1200" i="1" kern="1200" dirty="0">
                <a:solidFill>
                  <a:schemeClr val="tx1"/>
                </a:solidFill>
                <a:effectLst/>
                <a:latin typeface="+mn-lt"/>
                <a:ea typeface="+mn-ea"/>
                <a:cs typeface="+mn-cs"/>
              </a:rPr>
              <a:t>planned and structured</a:t>
            </a:r>
            <a:r>
              <a:rPr lang="en-GB" sz="1200" kern="1200" dirty="0">
                <a:solidFill>
                  <a:schemeClr val="tx1"/>
                </a:solidFill>
                <a:effectLst/>
                <a:latin typeface="+mn-lt"/>
                <a:ea typeface="+mn-ea"/>
                <a:cs typeface="+mn-cs"/>
              </a:rPr>
              <a:t> approach to the process, as advised by CIPD (CIPD, 2015).  Having a clear </a:t>
            </a:r>
            <a:r>
              <a:rPr lang="en-GB" sz="1200" i="1" kern="1200" dirty="0">
                <a:solidFill>
                  <a:schemeClr val="tx1"/>
                </a:solidFill>
                <a:effectLst/>
                <a:latin typeface="+mn-lt"/>
                <a:ea typeface="+mn-ea"/>
                <a:cs typeface="+mn-cs"/>
              </a:rPr>
              <a:t>vision </a:t>
            </a:r>
            <a:r>
              <a:rPr lang="en-GB" sz="1200" kern="1200" dirty="0">
                <a:solidFill>
                  <a:schemeClr val="tx1"/>
                </a:solidFill>
                <a:effectLst/>
                <a:latin typeface="+mn-lt"/>
                <a:ea typeface="+mn-ea"/>
                <a:cs typeface="+mn-cs"/>
              </a:rPr>
              <a:t>&amp; strong </a:t>
            </a:r>
            <a:r>
              <a:rPr lang="en-GB" sz="1200" i="1" kern="1200" dirty="0">
                <a:solidFill>
                  <a:schemeClr val="tx1"/>
                </a:solidFill>
                <a:effectLst/>
                <a:latin typeface="+mn-lt"/>
                <a:ea typeface="+mn-ea"/>
                <a:cs typeface="+mn-cs"/>
              </a:rPr>
              <a:t>rationale</a:t>
            </a:r>
            <a:r>
              <a:rPr lang="en-GB" sz="1200" kern="1200" dirty="0">
                <a:solidFill>
                  <a:schemeClr val="tx1"/>
                </a:solidFill>
                <a:effectLst/>
                <a:latin typeface="+mn-lt"/>
                <a:ea typeface="+mn-ea"/>
                <a:cs typeface="+mn-cs"/>
              </a:rPr>
              <a:t> for the change may build and maintain levels of engagement (Hughes, 2006).  </a:t>
            </a:r>
            <a:r>
              <a:rPr lang="en-GB" sz="1200" i="1" kern="1200" dirty="0">
                <a:solidFill>
                  <a:schemeClr val="tx1"/>
                </a:solidFill>
                <a:effectLst/>
                <a:latin typeface="+mn-lt"/>
                <a:ea typeface="+mn-ea"/>
                <a:cs typeface="+mn-cs"/>
              </a:rPr>
              <a:t>Baseline assessment &amp; stakeholder analysis</a:t>
            </a:r>
            <a:r>
              <a:rPr lang="en-GB" sz="1200" kern="1200" dirty="0">
                <a:solidFill>
                  <a:schemeClr val="tx1"/>
                </a:solidFill>
                <a:effectLst/>
                <a:latin typeface="+mn-lt"/>
                <a:ea typeface="+mn-ea"/>
                <a:cs typeface="+mn-cs"/>
              </a:rPr>
              <a:t> can provide the evidence necessary and the support needed to carry out the change (De </a:t>
            </a:r>
            <a:r>
              <a:rPr lang="en-GB" sz="1200" kern="1200" dirty="0" err="1">
                <a:solidFill>
                  <a:schemeClr val="tx1"/>
                </a:solidFill>
                <a:effectLst/>
                <a:latin typeface="+mn-lt"/>
                <a:ea typeface="+mn-ea"/>
                <a:cs typeface="+mn-cs"/>
              </a:rPr>
              <a:t>Caluew</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Vermaak</a:t>
            </a:r>
            <a:r>
              <a:rPr lang="en-GB" sz="1200" kern="1200" dirty="0">
                <a:solidFill>
                  <a:schemeClr val="tx1"/>
                </a:solidFill>
                <a:effectLst/>
                <a:latin typeface="+mn-lt"/>
                <a:ea typeface="+mn-ea"/>
                <a:cs typeface="+mn-cs"/>
              </a:rPr>
              <a:t>, 2003).  Implementing a </a:t>
            </a:r>
            <a:r>
              <a:rPr lang="en-GB" sz="1200" i="1" kern="1200" dirty="0">
                <a:solidFill>
                  <a:schemeClr val="tx1"/>
                </a:solidFill>
                <a:effectLst/>
                <a:latin typeface="+mn-lt"/>
                <a:ea typeface="+mn-ea"/>
                <a:cs typeface="+mn-cs"/>
              </a:rPr>
              <a:t>‘two-way’ communication strategy</a:t>
            </a:r>
            <a:r>
              <a:rPr lang="en-GB" sz="1200" kern="1200" dirty="0">
                <a:solidFill>
                  <a:schemeClr val="tx1"/>
                </a:solidFill>
                <a:effectLst/>
                <a:latin typeface="+mn-lt"/>
                <a:ea typeface="+mn-ea"/>
                <a:cs typeface="+mn-cs"/>
              </a:rPr>
              <a:t> throughout the process, including </a:t>
            </a:r>
            <a:r>
              <a:rPr lang="en-GB" sz="1200" i="1" kern="1200" dirty="0">
                <a:solidFill>
                  <a:schemeClr val="tx1"/>
                </a:solidFill>
                <a:effectLst/>
                <a:latin typeface="+mn-lt"/>
                <a:ea typeface="+mn-ea"/>
                <a:cs typeface="+mn-cs"/>
              </a:rPr>
              <a:t>early engagement</a:t>
            </a:r>
            <a:r>
              <a:rPr lang="en-GB" sz="1200" kern="1200" dirty="0">
                <a:solidFill>
                  <a:schemeClr val="tx1"/>
                </a:solidFill>
                <a:effectLst/>
                <a:latin typeface="+mn-lt"/>
                <a:ea typeface="+mn-ea"/>
                <a:cs typeface="+mn-cs"/>
              </a:rPr>
              <a:t> with key stakeholder can help maintain those levels of engagement (Armstrong, 2009). </a:t>
            </a:r>
            <a:r>
              <a:rPr lang="en-GB" sz="1200" i="1" kern="1200" dirty="0">
                <a:solidFill>
                  <a:schemeClr val="tx1"/>
                </a:solidFill>
                <a:effectLst/>
                <a:latin typeface="+mn-lt"/>
                <a:ea typeface="+mn-ea"/>
                <a:cs typeface="+mn-cs"/>
              </a:rPr>
              <a:t>Prioritised goals</a:t>
            </a:r>
            <a:r>
              <a:rPr lang="en-GB" sz="1200" kern="1200" dirty="0">
                <a:solidFill>
                  <a:schemeClr val="tx1"/>
                </a:solidFill>
                <a:effectLst/>
                <a:latin typeface="+mn-lt"/>
                <a:ea typeface="+mn-ea"/>
                <a:cs typeface="+mn-cs"/>
              </a:rPr>
              <a:t> (including aims and objectives) and </a:t>
            </a:r>
            <a:r>
              <a:rPr lang="en-GB" sz="1200" i="1" kern="1200" dirty="0">
                <a:solidFill>
                  <a:schemeClr val="tx1"/>
                </a:solidFill>
                <a:effectLst/>
                <a:latin typeface="+mn-lt"/>
                <a:ea typeface="+mn-ea"/>
                <a:cs typeface="+mn-cs"/>
              </a:rPr>
              <a:t>timelines</a:t>
            </a:r>
            <a:r>
              <a:rPr lang="en-GB" sz="1200" kern="1200" dirty="0">
                <a:solidFill>
                  <a:schemeClr val="tx1"/>
                </a:solidFill>
                <a:effectLst/>
                <a:latin typeface="+mn-lt"/>
                <a:ea typeface="+mn-ea"/>
                <a:cs typeface="+mn-cs"/>
              </a:rPr>
              <a:t> will help keep the process focused and organised, so as not to dismay or frustrated stakeholders (Rees &amp; Hall, 2016).  Development of a </a:t>
            </a:r>
            <a:r>
              <a:rPr lang="en-GB" sz="1200" i="1" kern="1200" dirty="0">
                <a:solidFill>
                  <a:schemeClr val="tx1"/>
                </a:solidFill>
                <a:effectLst/>
                <a:latin typeface="+mn-lt"/>
                <a:ea typeface="+mn-ea"/>
                <a:cs typeface="+mn-cs"/>
              </a:rPr>
              <a:t>training and skills plan</a:t>
            </a:r>
            <a:r>
              <a:rPr lang="en-GB" sz="1200" kern="1200" dirty="0">
                <a:solidFill>
                  <a:schemeClr val="tx1"/>
                </a:solidFill>
                <a:effectLst/>
                <a:latin typeface="+mn-lt"/>
                <a:ea typeface="+mn-ea"/>
                <a:cs typeface="+mn-cs"/>
              </a:rPr>
              <a:t> for all stakeholders impacted by the change can, not only help with engagement levels, but ensure a smoother running change process (Hughes, 2006).  Establish change team and appropriate champions (of all levels) that will drive the change and motivate in others (Armstrong, 2009).  Carry out each step of the implementation plan, whilst continually monitoring and evaluating the process at all appropriate steps to ensure the change is working as it was anticipated in the vision, taking steps to correct when necessary (Hughes, 2006).  Implement a plan to ensure sustainability of the changes. </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11</a:t>
            </a:fld>
            <a:endParaRPr lang="en-GB"/>
          </a:p>
        </p:txBody>
      </p:sp>
    </p:spTree>
    <p:extLst>
      <p:ext uri="{BB962C8B-B14F-4D97-AF65-F5344CB8AC3E}">
        <p14:creationId xmlns:p14="http://schemas.microsoft.com/office/powerpoint/2010/main" val="33165470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evaluating the impact of the change, data can provide answers to the necessary questions being raised.  Both qualitative and quantitative can form a picture of the change. Quantitative data, through statistics and numbers, can be useful for benchmarking – comparing against previous results to see if results are an improvement, across differing services, between other Health Boards, against HEIW/Government set targets.  For example, comparing the sickness/absence rates of employees before and after the change, can provide evidence of how the change has impacted on employees.  However, this will only be of use if, an assessment have been carried out assessment previously/elsewhere, or if there is a plan to carry more out in future (Wilkins &amp; Taylor, 2016).  Also, some quantitative data can be interpreted in different ways, therefore it would need an unbiased individual to interpret for it to hold any credibility.</a:t>
            </a:r>
          </a:p>
          <a:p>
            <a:r>
              <a:rPr lang="en-GB" sz="1200" kern="1200" dirty="0">
                <a:solidFill>
                  <a:schemeClr val="tx1"/>
                </a:solidFill>
                <a:effectLst/>
                <a:latin typeface="+mn-lt"/>
                <a:ea typeface="+mn-ea"/>
                <a:cs typeface="+mn-cs"/>
              </a:rPr>
              <a:t>Qualitative data, by thoughts, opinions and judgements of individuals and groups can be gained through consultation. Employee and/or other stakeholder feedback can be gained through the staff survey, use of focus groups, interviews. (Wilkins &amp; Taylor, 2016)These can provide rich information on what individuals have experienced before, during and after the change.  This data is only useful however, when individuals are open and honest with their information, and unbiased.  If, for example, employees don’t feel they can be honest with their information, or if an individual is biased against the change, the information provided will not be accurate. </a:t>
            </a:r>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12</a:t>
            </a:fld>
            <a:endParaRPr lang="en-GB"/>
          </a:p>
        </p:txBody>
      </p:sp>
    </p:spTree>
    <p:extLst>
      <p:ext uri="{BB962C8B-B14F-4D97-AF65-F5344CB8AC3E}">
        <p14:creationId xmlns:p14="http://schemas.microsoft.com/office/powerpoint/2010/main" val="23775929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session has looked at how internal and external factors can play a large influence in the commencement of the change process for an organisation, and how factors, like buy-in, trade unions, training and a culture of openness and honesty can impact on the success of the this change process.  This session has also briefly evaluated two of the many change models that exist, how relationships can affect the impact of the change, and how an effective communication strategy, which includes all stakeholders, plays a vital role in the success of the change process.  The phases of the change process and its best practice elements have been briefly examined and the part they can play.  While the change process itself can be incredibly detailed, the HR department are there to help managers every step of the way.</a:t>
            </a:r>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13</a:t>
            </a:fld>
            <a:endParaRPr lang="en-GB"/>
          </a:p>
        </p:txBody>
      </p:sp>
    </p:spTree>
    <p:extLst>
      <p:ext uri="{BB962C8B-B14F-4D97-AF65-F5344CB8AC3E}">
        <p14:creationId xmlns:p14="http://schemas.microsoft.com/office/powerpoint/2010/main" val="26872230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C96BAE2-78D8-4871-B9F4-9A3FB5C3263B}" type="slidenum">
              <a:rPr lang="en-GB" smtClean="0"/>
              <a:t>14</a:t>
            </a:fld>
            <a:endParaRPr lang="en-GB"/>
          </a:p>
        </p:txBody>
      </p:sp>
    </p:spTree>
    <p:extLst>
      <p:ext uri="{BB962C8B-B14F-4D97-AF65-F5344CB8AC3E}">
        <p14:creationId xmlns:p14="http://schemas.microsoft.com/office/powerpoint/2010/main" val="34667809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15BEAD1-565C-4CC7-A09C-24120FFBB803}" type="datetimeFigureOut">
              <a:rPr lang="en-GB" smtClean="0"/>
              <a:t>17/01/2020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767676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BEAD1-565C-4CC7-A09C-24120FFBB80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765710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665736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5BEAD1-565C-4CC7-A09C-24120FFBB80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274531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5BEAD1-565C-4CC7-A09C-24120FFBB803}"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42544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5BEAD1-565C-4CC7-A09C-24120FFBB803}"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610356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5BEAD1-565C-4CC7-A09C-24120FFBB803}" type="datetimeFigureOut">
              <a:rPr lang="en-GB" smtClean="0"/>
              <a:t>17/01/2020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711855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5BEAD1-565C-4CC7-A09C-24120FFBB80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4202826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5BEAD1-565C-4CC7-A09C-24120FFBB80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001313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5BEAD1-565C-4CC7-A09C-24120FFBB80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099016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0895893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293542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447418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5BEAD1-565C-4CC7-A09C-24120FFBB803}"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813708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5BEAD1-565C-4CC7-A09C-24120FFBB803}" type="datetimeFigureOut">
              <a:rPr lang="en-GB" smtClean="0"/>
              <a:t>17/01/2020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297951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15BEAD1-565C-4CC7-A09C-24120FFBB80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180496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15BEAD1-565C-4CC7-A09C-24120FFBB80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882400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15BEAD1-565C-4CC7-A09C-24120FFBB803}" type="datetimeFigureOut">
              <a:rPr lang="en-GB" smtClean="0"/>
              <a:t>17/01/2020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58BE7F6-3E82-4688-944B-5684E7964089}" type="slidenum">
              <a:rPr lang="en-GB" smtClean="0"/>
              <a:t>‹#›</a:t>
            </a:fld>
            <a:endParaRPr lang="en-GB"/>
          </a:p>
        </p:txBody>
      </p:sp>
    </p:spTree>
    <p:extLst>
      <p:ext uri="{BB962C8B-B14F-4D97-AF65-F5344CB8AC3E}">
        <p14:creationId xmlns:p14="http://schemas.microsoft.com/office/powerpoint/2010/main" val="9357767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mailto:shelley.dony@wales.nhs.uk"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AD0FC463-7C6D-4FB4-8409-DD54DF4E5140}"/>
              </a:ext>
            </a:extLst>
          </p:cNvPr>
          <p:cNvSpPr>
            <a:spLocks noChangeArrowheads="1"/>
          </p:cNvSpPr>
          <p:nvPr/>
        </p:nvSpPr>
        <p:spPr bwMode="auto">
          <a:xfrm>
            <a:off x="1413163" y="1395358"/>
            <a:ext cx="8575963"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Qualification: 		CIPD Level 5 Diploma in Applied HR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Module:                		Understanding the </a:t>
            </a:r>
            <a:r>
              <a:rPr lang="en-GB" altLang="en-US" sz="2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Management of Change</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Assignment:  		Activity 1</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Name:                        	Shelley Dony</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Student Number:        	1810449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CIPD Number:		53274174</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000" dirty="0">
              <a:solidFill>
                <a:srgbClr val="000000"/>
              </a:solidFill>
              <a:latin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By signing below, I confirm that the work/evidence presented is my own, unaided work.  I understand the regulations pertaining to candidate malpractice and the action that may be taken as a result.</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Signed:   </a:t>
            </a: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pic>
        <p:nvPicPr>
          <p:cNvPr id="1025" name="Picture 1">
            <a:extLst>
              <a:ext uri="{FF2B5EF4-FFF2-40B4-BE49-F238E27FC236}">
                <a16:creationId xmlns:a16="http://schemas.microsoft.com/office/drawing/2014/main" id="{EB4FC84B-6D3B-4C62-A363-98781048D5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4946" y="5015344"/>
            <a:ext cx="1039090" cy="1389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8741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 name="Rectangle 13">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C45C335-6197-4AA5-A2BC-01148282189E}"/>
              </a:ext>
            </a:extLst>
          </p:cNvPr>
          <p:cNvSpPr>
            <a:spLocks noGrp="1"/>
          </p:cNvSpPr>
          <p:nvPr>
            <p:ph type="ctrTitle"/>
          </p:nvPr>
        </p:nvSpPr>
        <p:spPr>
          <a:xfrm>
            <a:off x="5274825" y="1143000"/>
            <a:ext cx="6268246" cy="3134032"/>
          </a:xfrm>
        </p:spPr>
        <p:txBody>
          <a:bodyPr>
            <a:normAutofit/>
          </a:bodyPr>
          <a:lstStyle/>
          <a:p>
            <a:pPr>
              <a:lnSpc>
                <a:spcPct val="90000"/>
              </a:lnSpc>
            </a:pPr>
            <a:r>
              <a:rPr lang="en-GB" sz="6600" b="1" dirty="0">
                <a:solidFill>
                  <a:srgbClr val="EBEBEB"/>
                </a:solidFill>
              </a:rPr>
              <a:t>Successfully Implementing Change</a:t>
            </a:r>
            <a:endParaRPr lang="en-GB" sz="5100" b="1" dirty="0">
              <a:solidFill>
                <a:srgbClr val="EBEBEB"/>
              </a:solidFill>
            </a:endParaRPr>
          </a:p>
        </p:txBody>
      </p:sp>
      <p:sp>
        <p:nvSpPr>
          <p:cNvPr id="3" name="Subtitle 2">
            <a:extLst>
              <a:ext uri="{FF2B5EF4-FFF2-40B4-BE49-F238E27FC236}">
                <a16:creationId xmlns:a16="http://schemas.microsoft.com/office/drawing/2014/main" id="{D5801EBC-A00A-40D8-87FF-3CCE442A8965}"/>
              </a:ext>
            </a:extLst>
          </p:cNvPr>
          <p:cNvSpPr>
            <a:spLocks noGrp="1"/>
          </p:cNvSpPr>
          <p:nvPr>
            <p:ph type="subTitle" idx="1"/>
          </p:nvPr>
        </p:nvSpPr>
        <p:spPr>
          <a:xfrm>
            <a:off x="5274825" y="4473677"/>
            <a:ext cx="6268246" cy="1268144"/>
          </a:xfrm>
        </p:spPr>
        <p:txBody>
          <a:bodyPr>
            <a:normAutofit/>
          </a:bodyPr>
          <a:lstStyle/>
          <a:p>
            <a:r>
              <a:rPr lang="en-GB" sz="2000" dirty="0"/>
              <a:t>Shelley Dony</a:t>
            </a:r>
          </a:p>
          <a:p>
            <a:endParaRPr lang="en-GB" sz="2000" dirty="0"/>
          </a:p>
        </p:txBody>
      </p:sp>
      <p:pic>
        <p:nvPicPr>
          <p:cNvPr id="7" name="Graphic 6" descr="Group">
            <a:extLst>
              <a:ext uri="{FF2B5EF4-FFF2-40B4-BE49-F238E27FC236}">
                <a16:creationId xmlns:a16="http://schemas.microsoft.com/office/drawing/2014/main" id="{E1E52868-4E9C-4D4C-BAB5-853318091E5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5750785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DF6C4-724A-4A5C-9172-0C1BC97A317D}"/>
              </a:ext>
            </a:extLst>
          </p:cNvPr>
          <p:cNvSpPr>
            <a:spLocks noGrp="1"/>
          </p:cNvSpPr>
          <p:nvPr>
            <p:ph type="title"/>
          </p:nvPr>
        </p:nvSpPr>
        <p:spPr/>
        <p:txBody>
          <a:bodyPr/>
          <a:lstStyle/>
          <a:p>
            <a:r>
              <a:rPr lang="en-GB" dirty="0"/>
              <a:t>Aims</a:t>
            </a:r>
          </a:p>
        </p:txBody>
      </p:sp>
      <p:sp>
        <p:nvSpPr>
          <p:cNvPr id="3" name="Text Placeholder 2">
            <a:extLst>
              <a:ext uri="{FF2B5EF4-FFF2-40B4-BE49-F238E27FC236}">
                <a16:creationId xmlns:a16="http://schemas.microsoft.com/office/drawing/2014/main" id="{1EA4A6D9-215E-48E3-AB4E-BB742F57B839}"/>
              </a:ext>
            </a:extLst>
          </p:cNvPr>
          <p:cNvSpPr>
            <a:spLocks noGrp="1"/>
          </p:cNvSpPr>
          <p:nvPr>
            <p:ph type="body" idx="1"/>
          </p:nvPr>
        </p:nvSpPr>
        <p:spPr>
          <a:xfrm>
            <a:off x="6475751" y="1618938"/>
            <a:ext cx="5716249" cy="4616970"/>
          </a:xfrm>
        </p:spPr>
        <p:txBody>
          <a:bodyPr>
            <a:normAutofit/>
          </a:bodyPr>
          <a:lstStyle/>
          <a:p>
            <a:pPr marL="342900" indent="-342900">
              <a:buFont typeface="Arial" panose="020B0604020202020204" pitchFamily="34" charset="0"/>
              <a:buChar char="•"/>
            </a:pPr>
            <a:r>
              <a:rPr lang="en-GB" dirty="0"/>
              <a:t>Drivers for change</a:t>
            </a:r>
          </a:p>
          <a:p>
            <a:pPr marL="342900" indent="-342900">
              <a:buFont typeface="Arial" panose="020B0604020202020204" pitchFamily="34" charset="0"/>
              <a:buChar char="•"/>
            </a:pPr>
            <a:r>
              <a:rPr lang="en-GB" dirty="0"/>
              <a:t>Factors that affect change processes</a:t>
            </a:r>
          </a:p>
          <a:p>
            <a:pPr marL="342900" indent="-342900">
              <a:buFont typeface="Arial" panose="020B0604020202020204" pitchFamily="34" charset="0"/>
              <a:buChar char="•"/>
            </a:pPr>
            <a:r>
              <a:rPr lang="en-GB" dirty="0"/>
              <a:t>Theories &amp; models</a:t>
            </a:r>
          </a:p>
          <a:p>
            <a:pPr marL="342900" indent="-342900">
              <a:buFont typeface="Arial" panose="020B0604020202020204" pitchFamily="34" charset="0"/>
              <a:buChar char="•"/>
            </a:pPr>
            <a:r>
              <a:rPr lang="en-GB" dirty="0"/>
              <a:t>Supporting change processes</a:t>
            </a:r>
          </a:p>
          <a:p>
            <a:pPr marL="342900" indent="-342900">
              <a:buFont typeface="Arial" panose="020B0604020202020204" pitchFamily="34" charset="0"/>
              <a:buChar char="•"/>
            </a:pPr>
            <a:r>
              <a:rPr lang="en-GB" dirty="0"/>
              <a:t>Communication</a:t>
            </a:r>
          </a:p>
          <a:p>
            <a:pPr marL="342900" indent="-342900">
              <a:buFont typeface="Arial" panose="020B0604020202020204" pitchFamily="34" charset="0"/>
              <a:buChar char="•"/>
            </a:pPr>
            <a:r>
              <a:rPr lang="en-GB" dirty="0"/>
              <a:t>Planning for change</a:t>
            </a:r>
          </a:p>
          <a:p>
            <a:pPr marL="342900" indent="-342900">
              <a:buFont typeface="Arial" panose="020B0604020202020204" pitchFamily="34" charset="0"/>
              <a:buChar char="•"/>
            </a:pPr>
            <a:r>
              <a:rPr lang="en-GB" dirty="0"/>
              <a:t>Best practices</a:t>
            </a:r>
          </a:p>
          <a:p>
            <a:pPr marL="342900" indent="-342900">
              <a:buFont typeface="Arial" panose="020B0604020202020204" pitchFamily="34" charset="0"/>
              <a:buChar char="•"/>
            </a:pPr>
            <a:r>
              <a:rPr lang="en-GB" dirty="0"/>
              <a:t>Monitoring &amp; assessing change</a:t>
            </a:r>
          </a:p>
        </p:txBody>
      </p:sp>
    </p:spTree>
    <p:extLst>
      <p:ext uri="{BB962C8B-B14F-4D97-AF65-F5344CB8AC3E}">
        <p14:creationId xmlns:p14="http://schemas.microsoft.com/office/powerpoint/2010/main" val="3010970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9B17C-C77F-4F6A-B553-011AACE3B625}"/>
              </a:ext>
            </a:extLst>
          </p:cNvPr>
          <p:cNvSpPr>
            <a:spLocks noGrp="1"/>
          </p:cNvSpPr>
          <p:nvPr>
            <p:ph type="title"/>
          </p:nvPr>
        </p:nvSpPr>
        <p:spPr>
          <a:xfrm>
            <a:off x="1154954" y="958428"/>
            <a:ext cx="8761413" cy="706964"/>
          </a:xfrm>
        </p:spPr>
        <p:txBody>
          <a:bodyPr/>
          <a:lstStyle/>
          <a:p>
            <a:r>
              <a:rPr lang="en-GB" dirty="0"/>
              <a:t>Drivers of Change</a:t>
            </a:r>
          </a:p>
        </p:txBody>
      </p:sp>
      <p:graphicFrame>
        <p:nvGraphicFramePr>
          <p:cNvPr id="5" name="Content Placeholder 4">
            <a:extLst>
              <a:ext uri="{FF2B5EF4-FFF2-40B4-BE49-F238E27FC236}">
                <a16:creationId xmlns:a16="http://schemas.microsoft.com/office/drawing/2014/main" id="{331E2F53-8E5E-4BBC-8B08-F43E6A2ED725}"/>
              </a:ext>
            </a:extLst>
          </p:cNvPr>
          <p:cNvGraphicFramePr>
            <a:graphicFrameLocks noGrp="1"/>
          </p:cNvGraphicFramePr>
          <p:nvPr>
            <p:ph idx="1"/>
            <p:extLst>
              <p:ext uri="{D42A27DB-BD31-4B8C-83A1-F6EECF244321}">
                <p14:modId xmlns:p14="http://schemas.microsoft.com/office/powerpoint/2010/main" val="1795975604"/>
              </p:ext>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5924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C3A08-D74A-4124-821A-7FCA6F59349E}"/>
              </a:ext>
            </a:extLst>
          </p:cNvPr>
          <p:cNvSpPr>
            <a:spLocks noGrp="1"/>
          </p:cNvSpPr>
          <p:nvPr>
            <p:ph type="title"/>
          </p:nvPr>
        </p:nvSpPr>
        <p:spPr/>
        <p:txBody>
          <a:bodyPr/>
          <a:lstStyle/>
          <a:p>
            <a:r>
              <a:rPr lang="en-GB" dirty="0"/>
              <a:t>Influential Organisational Factors</a:t>
            </a:r>
          </a:p>
        </p:txBody>
      </p:sp>
      <p:graphicFrame>
        <p:nvGraphicFramePr>
          <p:cNvPr id="6" name="Content Placeholder 5">
            <a:extLst>
              <a:ext uri="{FF2B5EF4-FFF2-40B4-BE49-F238E27FC236}">
                <a16:creationId xmlns:a16="http://schemas.microsoft.com/office/drawing/2014/main" id="{BE2338D1-FEBE-4E2B-97EC-9CD3A23B0B0D}"/>
              </a:ext>
            </a:extLst>
          </p:cNvPr>
          <p:cNvGraphicFramePr>
            <a:graphicFrameLocks noGrp="1"/>
          </p:cNvGraphicFramePr>
          <p:nvPr>
            <p:ph idx="1"/>
            <p:extLst>
              <p:ext uri="{D42A27DB-BD31-4B8C-83A1-F6EECF244321}">
                <p14:modId xmlns:p14="http://schemas.microsoft.com/office/powerpoint/2010/main" val="4236571418"/>
              </p:ext>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2849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2">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7940E7A-08C5-47E6-B379-96B9F0209812}"/>
              </a:ext>
            </a:extLst>
          </p:cNvPr>
          <p:cNvSpPr>
            <a:spLocks noGrp="1"/>
          </p:cNvSpPr>
          <p:nvPr>
            <p:ph type="title"/>
          </p:nvPr>
        </p:nvSpPr>
        <p:spPr>
          <a:xfrm>
            <a:off x="8382055" y="1241266"/>
            <a:ext cx="3161016" cy="3153753"/>
          </a:xfrm>
        </p:spPr>
        <p:txBody>
          <a:bodyPr vert="horz" lIns="91440" tIns="45720" rIns="91440" bIns="45720" rtlCol="0" anchor="b">
            <a:normAutofit/>
          </a:bodyPr>
          <a:lstStyle/>
          <a:p>
            <a:r>
              <a:rPr lang="en-US" sz="5400" b="0" i="0" kern="1200">
                <a:solidFill>
                  <a:srgbClr val="EBEBEB"/>
                </a:solidFill>
                <a:latin typeface="+mj-lt"/>
                <a:ea typeface="+mj-ea"/>
                <a:cs typeface="+mj-cs"/>
              </a:rPr>
              <a:t>Change</a:t>
            </a:r>
          </a:p>
        </p:txBody>
      </p:sp>
      <p:grpSp>
        <p:nvGrpSpPr>
          <p:cNvPr id="21" name="Group 14">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6" name="Rectangle 15">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Picture 4" descr="A screenshot of a cell phone&#10;&#10;Description automatically generated">
            <a:extLst>
              <a:ext uri="{FF2B5EF4-FFF2-40B4-BE49-F238E27FC236}">
                <a16:creationId xmlns:a16="http://schemas.microsoft.com/office/drawing/2014/main" id="{3CD1A89E-C3BB-40FE-B82B-A984F495A218}"/>
              </a:ext>
            </a:extLst>
          </p:cNvPr>
          <p:cNvPicPr>
            <a:picLocks noChangeAspect="1"/>
          </p:cNvPicPr>
          <p:nvPr/>
        </p:nvPicPr>
        <p:blipFill rotWithShape="1">
          <a:blip r:embed="rId4">
            <a:extLst>
              <a:ext uri="{28A0092B-C50C-407E-A947-70E740481C1C}">
                <a14:useLocalDpi xmlns:a14="http://schemas.microsoft.com/office/drawing/2010/main" val="0"/>
              </a:ext>
            </a:extLst>
          </a:blip>
          <a:srcRect t="6732"/>
          <a:stretch/>
        </p:blipFill>
        <p:spPr>
          <a:xfrm>
            <a:off x="0" y="919597"/>
            <a:ext cx="8017757" cy="5600635"/>
          </a:xfrm>
          <a:prstGeom prst="rect">
            <a:avLst/>
          </a:prstGeom>
        </p:spPr>
      </p:pic>
    </p:spTree>
    <p:extLst>
      <p:ext uri="{BB962C8B-B14F-4D97-AF65-F5344CB8AC3E}">
        <p14:creationId xmlns:p14="http://schemas.microsoft.com/office/powerpoint/2010/main" val="3638906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Rectangle 12">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E8B6F49-1D78-4612-8FC6-49F7786FF676}"/>
              </a:ext>
            </a:extLst>
          </p:cNvPr>
          <p:cNvSpPr>
            <a:spLocks noGrp="1"/>
          </p:cNvSpPr>
          <p:nvPr>
            <p:ph type="title"/>
          </p:nvPr>
        </p:nvSpPr>
        <p:spPr>
          <a:xfrm>
            <a:off x="8370480" y="2881628"/>
            <a:ext cx="3161016" cy="1143000"/>
          </a:xfrm>
        </p:spPr>
        <p:txBody>
          <a:bodyPr vert="horz" lIns="91440" tIns="45720" rIns="91440" bIns="45720" rtlCol="0" anchor="b">
            <a:normAutofit/>
          </a:bodyPr>
          <a:lstStyle/>
          <a:p>
            <a:r>
              <a:rPr lang="en-US" sz="5400" b="0" i="0" kern="1200" dirty="0">
                <a:solidFill>
                  <a:srgbClr val="EBEBEB"/>
                </a:solidFill>
                <a:latin typeface="+mj-lt"/>
                <a:ea typeface="+mj-ea"/>
                <a:cs typeface="+mj-cs"/>
              </a:rPr>
              <a:t>Change</a:t>
            </a:r>
          </a:p>
        </p:txBody>
      </p:sp>
      <p:grpSp>
        <p:nvGrpSpPr>
          <p:cNvPr id="15" name="Group 14">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6" name="Rectangle 15">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1028" name="Picture 4">
            <a:extLst>
              <a:ext uri="{FF2B5EF4-FFF2-40B4-BE49-F238E27FC236}">
                <a16:creationId xmlns:a16="http://schemas.microsoft.com/office/drawing/2014/main" id="{FE575839-1125-476C-BA50-BEDC2D4446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73" y="425314"/>
            <a:ext cx="8063397" cy="6071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2262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70ECE-A438-4AB4-9D28-AB6D06A6AB1B}"/>
              </a:ext>
            </a:extLst>
          </p:cNvPr>
          <p:cNvSpPr>
            <a:spLocks noGrp="1"/>
          </p:cNvSpPr>
          <p:nvPr>
            <p:ph type="title"/>
          </p:nvPr>
        </p:nvSpPr>
        <p:spPr>
          <a:xfrm>
            <a:off x="716883" y="973668"/>
            <a:ext cx="9637554" cy="706964"/>
          </a:xfrm>
        </p:spPr>
        <p:txBody>
          <a:bodyPr/>
          <a:lstStyle/>
          <a:p>
            <a:r>
              <a:rPr lang="en-GB" dirty="0"/>
              <a:t>Positive Work </a:t>
            </a:r>
            <a:r>
              <a:rPr lang="en-GB" dirty="0" err="1"/>
              <a:t>Relatioships</a:t>
            </a:r>
            <a:endParaRPr lang="en-GB" dirty="0"/>
          </a:p>
        </p:txBody>
      </p:sp>
      <p:sp>
        <p:nvSpPr>
          <p:cNvPr id="3" name="Content Placeholder 2">
            <a:extLst>
              <a:ext uri="{FF2B5EF4-FFF2-40B4-BE49-F238E27FC236}">
                <a16:creationId xmlns:a16="http://schemas.microsoft.com/office/drawing/2014/main" id="{D427A505-0184-4373-A88D-FBF88D6CEBA3}"/>
              </a:ext>
            </a:extLst>
          </p:cNvPr>
          <p:cNvSpPr>
            <a:spLocks noGrp="1"/>
          </p:cNvSpPr>
          <p:nvPr>
            <p:ph idx="1"/>
          </p:nvPr>
        </p:nvSpPr>
        <p:spPr/>
        <p:txBody>
          <a:bodyPr>
            <a:normAutofit/>
          </a:bodyPr>
          <a:lstStyle/>
          <a:p>
            <a:r>
              <a:rPr lang="en-GB" sz="2800" dirty="0"/>
              <a:t>Relationship:</a:t>
            </a:r>
            <a:br>
              <a:rPr lang="en-GB" sz="2800" dirty="0"/>
            </a:br>
            <a:r>
              <a:rPr lang="en-GB" sz="2800" dirty="0"/>
              <a:t>Effective</a:t>
            </a:r>
            <a:br>
              <a:rPr lang="en-GB" sz="2800" dirty="0"/>
            </a:br>
            <a:r>
              <a:rPr lang="en-GB" sz="2800" dirty="0"/>
              <a:t>Two-way</a:t>
            </a:r>
            <a:br>
              <a:rPr lang="en-GB" sz="2800" dirty="0"/>
            </a:br>
            <a:endParaRPr lang="en-GB" sz="2800" dirty="0"/>
          </a:p>
          <a:p>
            <a:r>
              <a:rPr lang="en-GB" sz="2800" dirty="0"/>
              <a:t>HR objectives communicated</a:t>
            </a:r>
            <a:br>
              <a:rPr lang="en-GB" sz="2800" dirty="0"/>
            </a:br>
            <a:endParaRPr lang="en-GB" sz="2800" dirty="0"/>
          </a:p>
          <a:p>
            <a:r>
              <a:rPr lang="en-GB" sz="2800" dirty="0"/>
              <a:t>Training </a:t>
            </a:r>
          </a:p>
        </p:txBody>
      </p:sp>
    </p:spTree>
    <p:extLst>
      <p:ext uri="{BB962C8B-B14F-4D97-AF65-F5344CB8AC3E}">
        <p14:creationId xmlns:p14="http://schemas.microsoft.com/office/powerpoint/2010/main" val="2515133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F4CD-721D-4B9F-A40C-D47DF8BC2959}"/>
              </a:ext>
            </a:extLst>
          </p:cNvPr>
          <p:cNvSpPr>
            <a:spLocks noGrp="1"/>
          </p:cNvSpPr>
          <p:nvPr>
            <p:ph type="title"/>
          </p:nvPr>
        </p:nvSpPr>
        <p:spPr/>
        <p:txBody>
          <a:bodyPr/>
          <a:lstStyle/>
          <a:p>
            <a:r>
              <a:rPr lang="en-GB" dirty="0"/>
              <a:t>Communication in Change</a:t>
            </a:r>
          </a:p>
        </p:txBody>
      </p:sp>
      <p:sp>
        <p:nvSpPr>
          <p:cNvPr id="3" name="Text Placeholder 2">
            <a:extLst>
              <a:ext uri="{FF2B5EF4-FFF2-40B4-BE49-F238E27FC236}">
                <a16:creationId xmlns:a16="http://schemas.microsoft.com/office/drawing/2014/main" id="{35B9EF05-7F4E-4519-9347-28F9608D5D04}"/>
              </a:ext>
            </a:extLst>
          </p:cNvPr>
          <p:cNvSpPr>
            <a:spLocks noGrp="1"/>
          </p:cNvSpPr>
          <p:nvPr>
            <p:ph type="body" idx="1"/>
          </p:nvPr>
        </p:nvSpPr>
        <p:spPr>
          <a:xfrm>
            <a:off x="1154954" y="2390140"/>
            <a:ext cx="4825157" cy="576262"/>
          </a:xfrm>
        </p:spPr>
        <p:txBody>
          <a:bodyPr/>
          <a:lstStyle/>
          <a:p>
            <a:r>
              <a:rPr lang="en-GB" sz="3200" b="1" dirty="0"/>
              <a:t>Channels</a:t>
            </a:r>
          </a:p>
        </p:txBody>
      </p:sp>
      <p:sp>
        <p:nvSpPr>
          <p:cNvPr id="4" name="Content Placeholder 3">
            <a:extLst>
              <a:ext uri="{FF2B5EF4-FFF2-40B4-BE49-F238E27FC236}">
                <a16:creationId xmlns:a16="http://schemas.microsoft.com/office/drawing/2014/main" id="{5571A672-D7FA-4AB8-B9A8-A21A0718F64D}"/>
              </a:ext>
            </a:extLst>
          </p:cNvPr>
          <p:cNvSpPr>
            <a:spLocks noGrp="1"/>
          </p:cNvSpPr>
          <p:nvPr>
            <p:ph sz="half" idx="2"/>
          </p:nvPr>
        </p:nvSpPr>
        <p:spPr>
          <a:xfrm>
            <a:off x="1154954" y="3042602"/>
            <a:ext cx="4825158" cy="2840039"/>
          </a:xfrm>
        </p:spPr>
        <p:txBody>
          <a:bodyPr>
            <a:noAutofit/>
          </a:bodyPr>
          <a:lstStyle/>
          <a:p>
            <a:r>
              <a:rPr lang="en-GB" sz="2400" dirty="0"/>
              <a:t>Vertical</a:t>
            </a:r>
            <a:br>
              <a:rPr lang="en-GB" sz="2400" dirty="0"/>
            </a:br>
            <a:r>
              <a:rPr lang="en-GB" sz="2400" dirty="0"/>
              <a:t>Top-down</a:t>
            </a:r>
            <a:br>
              <a:rPr lang="en-GB" sz="2400" dirty="0"/>
            </a:br>
            <a:r>
              <a:rPr lang="en-GB" sz="2400" dirty="0" err="1"/>
              <a:t>Botton</a:t>
            </a:r>
            <a:r>
              <a:rPr lang="en-GB" sz="2400" dirty="0"/>
              <a:t>-up</a:t>
            </a:r>
          </a:p>
          <a:p>
            <a:r>
              <a:rPr lang="en-GB" sz="2400" dirty="0"/>
              <a:t>Two-way</a:t>
            </a:r>
          </a:p>
          <a:p>
            <a:r>
              <a:rPr lang="en-GB" sz="2400" dirty="0"/>
              <a:t>Networks</a:t>
            </a:r>
            <a:br>
              <a:rPr lang="en-GB" sz="2400" dirty="0"/>
            </a:br>
            <a:endParaRPr lang="en-GB" sz="2400" dirty="0"/>
          </a:p>
          <a:p>
            <a:r>
              <a:rPr lang="en-GB" sz="2400" dirty="0"/>
              <a:t>What, why, how, when, where?</a:t>
            </a:r>
          </a:p>
        </p:txBody>
      </p:sp>
      <p:sp>
        <p:nvSpPr>
          <p:cNvPr id="5" name="Text Placeholder 4">
            <a:extLst>
              <a:ext uri="{FF2B5EF4-FFF2-40B4-BE49-F238E27FC236}">
                <a16:creationId xmlns:a16="http://schemas.microsoft.com/office/drawing/2014/main" id="{922B0090-412D-4CDE-95D8-EB0D3C84C59B}"/>
              </a:ext>
            </a:extLst>
          </p:cNvPr>
          <p:cNvSpPr>
            <a:spLocks noGrp="1"/>
          </p:cNvSpPr>
          <p:nvPr>
            <p:ph type="body" sz="quarter" idx="3"/>
          </p:nvPr>
        </p:nvSpPr>
        <p:spPr>
          <a:xfrm>
            <a:off x="6208712" y="2329180"/>
            <a:ext cx="4825159" cy="576262"/>
          </a:xfrm>
        </p:spPr>
        <p:txBody>
          <a:bodyPr/>
          <a:lstStyle/>
          <a:p>
            <a:r>
              <a:rPr lang="en-GB" sz="3200" b="1" dirty="0"/>
              <a:t>Needs</a:t>
            </a:r>
          </a:p>
        </p:txBody>
      </p:sp>
      <p:sp>
        <p:nvSpPr>
          <p:cNvPr id="6" name="Content Placeholder 5">
            <a:extLst>
              <a:ext uri="{FF2B5EF4-FFF2-40B4-BE49-F238E27FC236}">
                <a16:creationId xmlns:a16="http://schemas.microsoft.com/office/drawing/2014/main" id="{11732D94-90AB-42E7-A8A2-06CBA6B28861}"/>
              </a:ext>
            </a:extLst>
          </p:cNvPr>
          <p:cNvSpPr>
            <a:spLocks noGrp="1"/>
          </p:cNvSpPr>
          <p:nvPr>
            <p:ph sz="quarter" idx="4"/>
          </p:nvPr>
        </p:nvSpPr>
        <p:spPr>
          <a:xfrm>
            <a:off x="6208712" y="3012122"/>
            <a:ext cx="4825159" cy="2840039"/>
          </a:xfrm>
        </p:spPr>
        <p:txBody>
          <a:bodyPr>
            <a:normAutofit/>
          </a:bodyPr>
          <a:lstStyle/>
          <a:p>
            <a:r>
              <a:rPr lang="en-GB" sz="2400" dirty="0"/>
              <a:t>Employees</a:t>
            </a:r>
            <a:br>
              <a:rPr lang="en-GB" sz="2400" dirty="0"/>
            </a:br>
            <a:endParaRPr lang="en-GB" sz="2400" dirty="0"/>
          </a:p>
          <a:p>
            <a:r>
              <a:rPr lang="en-GB" sz="2400" dirty="0"/>
              <a:t>Management</a:t>
            </a:r>
          </a:p>
          <a:p>
            <a:endParaRPr lang="en-GB" sz="2400" dirty="0"/>
          </a:p>
          <a:p>
            <a:r>
              <a:rPr lang="en-GB" sz="2400" dirty="0"/>
              <a:t>Public</a:t>
            </a:r>
          </a:p>
          <a:p>
            <a:endParaRPr lang="en-GB" sz="2400" dirty="0"/>
          </a:p>
        </p:txBody>
      </p:sp>
    </p:spTree>
    <p:extLst>
      <p:ext uri="{BB962C8B-B14F-4D97-AF65-F5344CB8AC3E}">
        <p14:creationId xmlns:p14="http://schemas.microsoft.com/office/powerpoint/2010/main" val="584508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60EA-0CB1-411A-ABA3-75D548B7EB85}"/>
              </a:ext>
            </a:extLst>
          </p:cNvPr>
          <p:cNvSpPr>
            <a:spLocks noGrp="1"/>
          </p:cNvSpPr>
          <p:nvPr>
            <p:ph type="title"/>
          </p:nvPr>
        </p:nvSpPr>
        <p:spPr/>
        <p:txBody>
          <a:bodyPr/>
          <a:lstStyle/>
          <a:p>
            <a:r>
              <a:rPr lang="en-GB" dirty="0"/>
              <a:t>Change Planning</a:t>
            </a:r>
          </a:p>
        </p:txBody>
      </p:sp>
      <p:graphicFrame>
        <p:nvGraphicFramePr>
          <p:cNvPr id="8" name="Diagram 7">
            <a:extLst>
              <a:ext uri="{FF2B5EF4-FFF2-40B4-BE49-F238E27FC236}">
                <a16:creationId xmlns:a16="http://schemas.microsoft.com/office/drawing/2014/main" id="{4AF5475E-7E28-48FC-9290-72CB09962C96}"/>
              </a:ext>
            </a:extLst>
          </p:cNvPr>
          <p:cNvGraphicFramePr/>
          <p:nvPr>
            <p:extLst>
              <p:ext uri="{D42A27DB-BD31-4B8C-83A1-F6EECF244321}">
                <p14:modId xmlns:p14="http://schemas.microsoft.com/office/powerpoint/2010/main" val="2403521343"/>
              </p:ext>
            </p:extLst>
          </p:nvPr>
        </p:nvGraphicFramePr>
        <p:xfrm>
          <a:off x="469416" y="2245489"/>
          <a:ext cx="11209440" cy="46182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0409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CD07D-7C7F-4C20-9B41-100731350153}"/>
              </a:ext>
            </a:extLst>
          </p:cNvPr>
          <p:cNvSpPr>
            <a:spLocks noGrp="1"/>
          </p:cNvSpPr>
          <p:nvPr>
            <p:ph type="title"/>
          </p:nvPr>
        </p:nvSpPr>
        <p:spPr/>
        <p:txBody>
          <a:bodyPr/>
          <a:lstStyle/>
          <a:p>
            <a:r>
              <a:rPr lang="en-GB" dirty="0"/>
              <a:t>Best Practice</a:t>
            </a:r>
          </a:p>
        </p:txBody>
      </p:sp>
      <p:sp>
        <p:nvSpPr>
          <p:cNvPr id="3" name="Content Placeholder 2">
            <a:extLst>
              <a:ext uri="{FF2B5EF4-FFF2-40B4-BE49-F238E27FC236}">
                <a16:creationId xmlns:a16="http://schemas.microsoft.com/office/drawing/2014/main" id="{9315C989-B5CB-4CCC-8B5D-A9FD71DE28D3}"/>
              </a:ext>
            </a:extLst>
          </p:cNvPr>
          <p:cNvSpPr>
            <a:spLocks noGrp="1"/>
          </p:cNvSpPr>
          <p:nvPr>
            <p:ph idx="1"/>
          </p:nvPr>
        </p:nvSpPr>
        <p:spPr>
          <a:xfrm>
            <a:off x="1154954" y="2303363"/>
            <a:ext cx="8825659" cy="4178460"/>
          </a:xfrm>
        </p:spPr>
        <p:txBody>
          <a:bodyPr>
            <a:normAutofit/>
          </a:bodyPr>
          <a:lstStyle/>
          <a:p>
            <a:r>
              <a:rPr lang="en-GB" sz="2000" dirty="0"/>
              <a:t>Planned and structured</a:t>
            </a:r>
          </a:p>
          <a:p>
            <a:r>
              <a:rPr lang="en-GB" sz="2000" dirty="0"/>
              <a:t>Vision &amp; rationale</a:t>
            </a:r>
          </a:p>
          <a:p>
            <a:r>
              <a:rPr lang="en-GB" sz="2000" dirty="0"/>
              <a:t>Baseline assessment &amp; stakeholder analysis</a:t>
            </a:r>
          </a:p>
          <a:p>
            <a:r>
              <a:rPr lang="en-GB" sz="2000" dirty="0"/>
              <a:t>Two-way communication – early engagement</a:t>
            </a:r>
          </a:p>
          <a:p>
            <a:r>
              <a:rPr lang="en-GB" sz="2000" dirty="0"/>
              <a:t>Prioritised goals &amp; timelines</a:t>
            </a:r>
          </a:p>
          <a:p>
            <a:r>
              <a:rPr lang="en-GB" sz="2000" dirty="0"/>
              <a:t>Training &amp; skills plan</a:t>
            </a:r>
          </a:p>
          <a:p>
            <a:r>
              <a:rPr lang="en-GB" sz="2000" dirty="0"/>
              <a:t>Change Team &amp; champions</a:t>
            </a:r>
          </a:p>
          <a:p>
            <a:r>
              <a:rPr lang="en-GB" sz="2000" dirty="0"/>
              <a:t>Monitor &amp; evaluate</a:t>
            </a:r>
          </a:p>
          <a:p>
            <a:r>
              <a:rPr lang="en-GB" sz="2000" dirty="0"/>
              <a:t>Sustainability plan</a:t>
            </a:r>
          </a:p>
        </p:txBody>
      </p:sp>
    </p:spTree>
    <p:extLst>
      <p:ext uri="{BB962C8B-B14F-4D97-AF65-F5344CB8AC3E}">
        <p14:creationId xmlns:p14="http://schemas.microsoft.com/office/powerpoint/2010/main" val="424796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E8A0A-6769-4A7B-A63C-6C260B100AC2}"/>
              </a:ext>
            </a:extLst>
          </p:cNvPr>
          <p:cNvSpPr>
            <a:spLocks noGrp="1"/>
          </p:cNvSpPr>
          <p:nvPr>
            <p:ph type="title"/>
          </p:nvPr>
        </p:nvSpPr>
        <p:spPr>
          <a:xfrm>
            <a:off x="1006999" y="973668"/>
            <a:ext cx="9082990" cy="706964"/>
          </a:xfrm>
        </p:spPr>
        <p:txBody>
          <a:bodyPr/>
          <a:lstStyle/>
          <a:p>
            <a:r>
              <a:rPr lang="en-GB" dirty="0"/>
              <a:t>Monitoring Change &amp; Assessing Impact</a:t>
            </a:r>
          </a:p>
        </p:txBody>
      </p:sp>
      <p:sp>
        <p:nvSpPr>
          <p:cNvPr id="3" name="Content Placeholder 2">
            <a:extLst>
              <a:ext uri="{FF2B5EF4-FFF2-40B4-BE49-F238E27FC236}">
                <a16:creationId xmlns:a16="http://schemas.microsoft.com/office/drawing/2014/main" id="{62417D52-E487-4B08-A13A-2B6063C752B3}"/>
              </a:ext>
            </a:extLst>
          </p:cNvPr>
          <p:cNvSpPr>
            <a:spLocks noGrp="1"/>
          </p:cNvSpPr>
          <p:nvPr>
            <p:ph sz="half" idx="1"/>
          </p:nvPr>
        </p:nvSpPr>
        <p:spPr>
          <a:xfrm>
            <a:off x="1154954" y="2337276"/>
            <a:ext cx="4825158" cy="4341315"/>
          </a:xfrm>
        </p:spPr>
        <p:txBody>
          <a:bodyPr>
            <a:noAutofit/>
          </a:bodyPr>
          <a:lstStyle/>
          <a:p>
            <a:r>
              <a:rPr lang="en-GB" sz="2400" dirty="0"/>
              <a:t>Quantitative:</a:t>
            </a:r>
            <a:br>
              <a:rPr lang="en-GB" sz="2400" dirty="0"/>
            </a:br>
            <a:r>
              <a:rPr lang="en-GB" sz="2400" dirty="0"/>
              <a:t>Benchmarking - </a:t>
            </a:r>
            <a:br>
              <a:rPr lang="en-GB" sz="2400" dirty="0"/>
            </a:br>
            <a:r>
              <a:rPr lang="en-GB" sz="2400" dirty="0"/>
              <a:t>      Sickness</a:t>
            </a:r>
            <a:br>
              <a:rPr lang="en-GB" sz="2400" dirty="0"/>
            </a:br>
            <a:r>
              <a:rPr lang="en-GB" sz="2400" dirty="0"/>
              <a:t>      Absence</a:t>
            </a:r>
            <a:br>
              <a:rPr lang="en-GB" sz="2400" dirty="0"/>
            </a:br>
            <a:r>
              <a:rPr lang="en-GB" sz="2400" dirty="0"/>
              <a:t>      Training/skills</a:t>
            </a:r>
            <a:br>
              <a:rPr lang="en-GB" sz="2400" dirty="0"/>
            </a:br>
            <a:r>
              <a:rPr lang="en-GB" sz="2400" dirty="0"/>
              <a:t>      </a:t>
            </a:r>
          </a:p>
          <a:p>
            <a:r>
              <a:rPr lang="en-GB" sz="2400" dirty="0"/>
              <a:t>Qualitative:</a:t>
            </a:r>
            <a:br>
              <a:rPr lang="en-GB" sz="2400" dirty="0"/>
            </a:br>
            <a:r>
              <a:rPr lang="en-GB" sz="2400" dirty="0"/>
              <a:t>Consultation - </a:t>
            </a:r>
            <a:br>
              <a:rPr lang="en-GB" sz="2400" dirty="0"/>
            </a:br>
            <a:r>
              <a:rPr lang="en-GB" sz="2400" dirty="0"/>
              <a:t>      Staff survey</a:t>
            </a:r>
            <a:br>
              <a:rPr lang="en-GB" sz="2400" dirty="0"/>
            </a:br>
            <a:r>
              <a:rPr lang="en-GB" sz="2400" dirty="0"/>
              <a:t>      Focus group</a:t>
            </a:r>
            <a:br>
              <a:rPr lang="en-GB" sz="2400" dirty="0"/>
            </a:br>
            <a:r>
              <a:rPr lang="en-GB" sz="2400" dirty="0"/>
              <a:t>      Interviews</a:t>
            </a:r>
            <a:br>
              <a:rPr lang="en-GB" sz="2400" dirty="0"/>
            </a:br>
            <a:endParaRPr lang="en-GB" sz="2400" dirty="0"/>
          </a:p>
        </p:txBody>
      </p:sp>
    </p:spTree>
    <p:extLst>
      <p:ext uri="{BB962C8B-B14F-4D97-AF65-F5344CB8AC3E}">
        <p14:creationId xmlns:p14="http://schemas.microsoft.com/office/powerpoint/2010/main" val="2088717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1486B-58B6-43D2-80C7-4F301F7DA75D}"/>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5BF19918-1E78-4FBE-ACAF-6C8BA7E92B0A}"/>
              </a:ext>
            </a:extLst>
          </p:cNvPr>
          <p:cNvSpPr>
            <a:spLocks noGrp="1"/>
          </p:cNvSpPr>
          <p:nvPr>
            <p:ph idx="1"/>
          </p:nvPr>
        </p:nvSpPr>
        <p:spPr/>
        <p:txBody>
          <a:bodyPr/>
          <a:lstStyle/>
          <a:p>
            <a:r>
              <a:rPr lang="en-GB" sz="2400" dirty="0"/>
              <a:t>Drivers influence need for change</a:t>
            </a:r>
          </a:p>
          <a:p>
            <a:r>
              <a:rPr lang="en-GB" sz="2400" dirty="0"/>
              <a:t>Factors impact success of change</a:t>
            </a:r>
          </a:p>
          <a:p>
            <a:r>
              <a:rPr lang="en-GB" sz="2400" dirty="0"/>
              <a:t>Positive relationships effect change</a:t>
            </a:r>
          </a:p>
          <a:p>
            <a:r>
              <a:rPr lang="en-GB" sz="2400" dirty="0"/>
              <a:t>Effective communication vital with </a:t>
            </a:r>
            <a:r>
              <a:rPr lang="en-GB" sz="2400" b="1" dirty="0"/>
              <a:t>all</a:t>
            </a:r>
            <a:r>
              <a:rPr lang="en-GB" sz="2400" dirty="0"/>
              <a:t> stakeholders</a:t>
            </a:r>
          </a:p>
          <a:p>
            <a:r>
              <a:rPr lang="en-GB" sz="2400" dirty="0"/>
              <a:t>Design – Implement – Sustain</a:t>
            </a:r>
          </a:p>
          <a:p>
            <a:r>
              <a:rPr lang="en-GB" sz="2400" dirty="0"/>
              <a:t>Best practice</a:t>
            </a:r>
          </a:p>
          <a:p>
            <a:r>
              <a:rPr lang="en-GB" sz="2400" dirty="0"/>
              <a:t>Monitor &amp; Assess</a:t>
            </a:r>
          </a:p>
          <a:p>
            <a:endParaRPr lang="en-GB" dirty="0"/>
          </a:p>
          <a:p>
            <a:endParaRPr lang="en-GB" dirty="0"/>
          </a:p>
        </p:txBody>
      </p:sp>
    </p:spTree>
    <p:extLst>
      <p:ext uri="{BB962C8B-B14F-4D97-AF65-F5344CB8AC3E}">
        <p14:creationId xmlns:p14="http://schemas.microsoft.com/office/powerpoint/2010/main" val="3980156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9643D-D216-4B5F-98DF-3670786B7E1C}"/>
              </a:ext>
            </a:extLst>
          </p:cNvPr>
          <p:cNvSpPr>
            <a:spLocks noGrp="1"/>
          </p:cNvSpPr>
          <p:nvPr>
            <p:ph type="title"/>
          </p:nvPr>
        </p:nvSpPr>
        <p:spPr>
          <a:xfrm>
            <a:off x="899160" y="2385907"/>
            <a:ext cx="10439400" cy="1822514"/>
          </a:xfrm>
        </p:spPr>
        <p:txBody>
          <a:bodyPr/>
          <a:lstStyle/>
          <a:p>
            <a:r>
              <a:rPr lang="en-GB" dirty="0"/>
              <a:t>Shelley Dony</a:t>
            </a:r>
            <a:br>
              <a:rPr lang="en-GB" dirty="0"/>
            </a:br>
            <a:r>
              <a:rPr lang="en-GB" dirty="0"/>
              <a:t>Future Workforce Development Manager</a:t>
            </a:r>
            <a:br>
              <a:rPr lang="en-GB" dirty="0"/>
            </a:br>
            <a:r>
              <a:rPr lang="en-GB" dirty="0" err="1"/>
              <a:t>Hafan</a:t>
            </a:r>
            <a:r>
              <a:rPr lang="en-GB" dirty="0"/>
              <a:t> </a:t>
            </a:r>
            <a:r>
              <a:rPr lang="en-GB" dirty="0" err="1"/>
              <a:t>Derwen</a:t>
            </a:r>
            <a:br>
              <a:rPr lang="en-GB" dirty="0"/>
            </a:br>
            <a:r>
              <a:rPr lang="en-GB" dirty="0">
                <a:hlinkClick r:id="rId3"/>
              </a:rPr>
              <a:t>shelley.dony@wales.nhs.uk</a:t>
            </a:r>
            <a:br>
              <a:rPr lang="en-GB" dirty="0"/>
            </a:br>
            <a:r>
              <a:rPr lang="en-GB" dirty="0"/>
              <a:t>01267 239863</a:t>
            </a:r>
          </a:p>
        </p:txBody>
      </p:sp>
      <p:sp>
        <p:nvSpPr>
          <p:cNvPr id="3" name="Text Placeholder 2">
            <a:extLst>
              <a:ext uri="{FF2B5EF4-FFF2-40B4-BE49-F238E27FC236}">
                <a16:creationId xmlns:a16="http://schemas.microsoft.com/office/drawing/2014/main" id="{834A9001-2E97-4BF5-88D7-71A145D6EC51}"/>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85013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A38E9-1BE8-4BC7-84AF-147472449216}"/>
              </a:ext>
            </a:extLst>
          </p:cNvPr>
          <p:cNvSpPr>
            <a:spLocks noGrp="1"/>
          </p:cNvSpPr>
          <p:nvPr>
            <p:ph type="title"/>
          </p:nvPr>
        </p:nvSpPr>
        <p:spPr/>
        <p:txBody>
          <a:bodyPr/>
          <a:lstStyle/>
          <a:p>
            <a:r>
              <a:rPr lang="en-GB" dirty="0"/>
              <a:t>Thank you for listening</a:t>
            </a:r>
          </a:p>
        </p:txBody>
      </p:sp>
      <p:sp>
        <p:nvSpPr>
          <p:cNvPr id="3" name="Text Placeholder 2">
            <a:extLst>
              <a:ext uri="{FF2B5EF4-FFF2-40B4-BE49-F238E27FC236}">
                <a16:creationId xmlns:a16="http://schemas.microsoft.com/office/drawing/2014/main" id="{566405DD-98E9-4654-B474-D2286EAA637B}"/>
              </a:ext>
            </a:extLst>
          </p:cNvPr>
          <p:cNvSpPr>
            <a:spLocks noGrp="1"/>
          </p:cNvSpPr>
          <p:nvPr>
            <p:ph type="body" sz="half" idx="2"/>
          </p:nvPr>
        </p:nvSpPr>
        <p:spPr/>
        <p:txBody>
          <a:bodyPr>
            <a:normAutofit/>
          </a:bodyPr>
          <a:lstStyle/>
          <a:p>
            <a:r>
              <a:rPr lang="en-GB" sz="4400" dirty="0"/>
              <a:t>Any questions?</a:t>
            </a:r>
          </a:p>
        </p:txBody>
      </p:sp>
    </p:spTree>
    <p:extLst>
      <p:ext uri="{BB962C8B-B14F-4D97-AF65-F5344CB8AC3E}">
        <p14:creationId xmlns:p14="http://schemas.microsoft.com/office/powerpoint/2010/main" val="19292517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96816</TotalTime>
  <Words>3721</Words>
  <Application>Microsoft Office PowerPoint</Application>
  <PresentationFormat>Widescreen</PresentationFormat>
  <Paragraphs>163</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 Boardroom</vt:lpstr>
      <vt:lpstr>PowerPoint Presentation</vt:lpstr>
      <vt:lpstr>Successfully Implementing Change</vt:lpstr>
      <vt:lpstr>Aims</vt:lpstr>
      <vt:lpstr>Drivers of Change</vt:lpstr>
      <vt:lpstr>Influential Organisational Factors</vt:lpstr>
      <vt:lpstr>Change</vt:lpstr>
      <vt:lpstr>Change</vt:lpstr>
      <vt:lpstr>Positive Work Relatioships</vt:lpstr>
      <vt:lpstr>Communication in Change</vt:lpstr>
      <vt:lpstr>Change Planning</vt:lpstr>
      <vt:lpstr>Best Practice</vt:lpstr>
      <vt:lpstr>Monitoring Change &amp; Assessing Impact</vt:lpstr>
      <vt:lpstr>Conclusion</vt:lpstr>
      <vt:lpstr>Shelley Dony Future Workforce Development Manager Hafan Derwen shelley.dony@wales.nhs.uk 01267 239863</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Contemporary Human Resources Function</dc:title>
  <dc:creator>Shelley Dony (1810449)</dc:creator>
  <cp:lastModifiedBy>Shelley Dony</cp:lastModifiedBy>
  <cp:revision>85</cp:revision>
  <dcterms:created xsi:type="dcterms:W3CDTF">2018-12-06T13:18:20Z</dcterms:created>
  <dcterms:modified xsi:type="dcterms:W3CDTF">2020-01-17T16:00:38Z</dcterms:modified>
</cp:coreProperties>
</file>