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0" r:id="rId1"/>
  </p:sldMasterIdLst>
  <p:sldIdLst>
    <p:sldId id="256" r:id="rId2"/>
    <p:sldId id="280" r:id="rId3"/>
    <p:sldId id="257" r:id="rId4"/>
    <p:sldId id="275" r:id="rId5"/>
    <p:sldId id="277" r:id="rId6"/>
    <p:sldId id="258" r:id="rId7"/>
    <p:sldId id="278" r:id="rId8"/>
    <p:sldId id="268" r:id="rId9"/>
    <p:sldId id="276" r:id="rId10"/>
    <p:sldId id="269" r:id="rId11"/>
    <p:sldId id="261" r:id="rId12"/>
    <p:sldId id="270" r:id="rId13"/>
    <p:sldId id="262" r:id="rId14"/>
    <p:sldId id="271" r:id="rId15"/>
    <p:sldId id="263" r:id="rId16"/>
    <p:sldId id="272" r:id="rId17"/>
    <p:sldId id="274" r:id="rId18"/>
    <p:sldId id="279"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rdan Thomas (1906033)" userId="2754d9b0-e11c-4db5-a158-20981ff3e4d0" providerId="ADAL" clId="{34B73972-4C4A-1041-84C5-D36B9FE0EE24}"/>
    <pc:docChg chg="undo redo custSel addSld delSld modSld sldOrd addMainMaster delMainMaster">
      <pc:chgData name="Jordan Thomas (1906033)" userId="2754d9b0-e11c-4db5-a158-20981ff3e4d0" providerId="ADAL" clId="{34B73972-4C4A-1041-84C5-D36B9FE0EE24}" dt="2022-01-11T16:11:52.290" v="8869" actId="1076"/>
      <pc:docMkLst>
        <pc:docMk/>
      </pc:docMkLst>
      <pc:sldChg chg="addSp delSp modSp mod setBg setClrOvrMap">
        <pc:chgData name="Jordan Thomas (1906033)" userId="2754d9b0-e11c-4db5-a158-20981ff3e4d0" providerId="ADAL" clId="{34B73972-4C4A-1041-84C5-D36B9FE0EE24}" dt="2022-01-04T15:12:45.055" v="7756" actId="26606"/>
        <pc:sldMkLst>
          <pc:docMk/>
          <pc:sldMk cId="3095945778" sldId="256"/>
        </pc:sldMkLst>
        <pc:spChg chg="mod ord">
          <ac:chgData name="Jordan Thomas (1906033)" userId="2754d9b0-e11c-4db5-a158-20981ff3e4d0" providerId="ADAL" clId="{34B73972-4C4A-1041-84C5-D36B9FE0EE24}" dt="2022-01-04T15:12:45.055" v="7756" actId="26606"/>
          <ac:spMkLst>
            <pc:docMk/>
            <pc:sldMk cId="3095945778" sldId="256"/>
            <ac:spMk id="2" creationId="{A692D5E9-B373-F141-8FE6-BDDFE9B538AF}"/>
          </ac:spMkLst>
        </pc:spChg>
        <pc:spChg chg="mod">
          <ac:chgData name="Jordan Thomas (1906033)" userId="2754d9b0-e11c-4db5-a158-20981ff3e4d0" providerId="ADAL" clId="{34B73972-4C4A-1041-84C5-D36B9FE0EE24}" dt="2022-01-04T15:12:45.055" v="7756" actId="26606"/>
          <ac:spMkLst>
            <pc:docMk/>
            <pc:sldMk cId="3095945778" sldId="256"/>
            <ac:spMk id="3" creationId="{3673499F-31F5-8A41-B357-6831E85613D3}"/>
          </ac:spMkLst>
        </pc:spChg>
        <pc:spChg chg="add del">
          <ac:chgData name="Jordan Thomas (1906033)" userId="2754d9b0-e11c-4db5-a158-20981ff3e4d0" providerId="ADAL" clId="{34B73972-4C4A-1041-84C5-D36B9FE0EE24}" dt="2022-01-04T15:12:25.411" v="7723" actId="26606"/>
          <ac:spMkLst>
            <pc:docMk/>
            <pc:sldMk cId="3095945778" sldId="256"/>
            <ac:spMk id="8" creationId="{9179DE42-5613-4B35-A1E6-6CCBAA13C743}"/>
          </ac:spMkLst>
        </pc:spChg>
        <pc:spChg chg="add del">
          <ac:chgData name="Jordan Thomas (1906033)" userId="2754d9b0-e11c-4db5-a158-20981ff3e4d0" providerId="ADAL" clId="{34B73972-4C4A-1041-84C5-D36B9FE0EE24}" dt="2022-01-04T15:12:25.411" v="7723" actId="26606"/>
          <ac:spMkLst>
            <pc:docMk/>
            <pc:sldMk cId="3095945778" sldId="256"/>
            <ac:spMk id="14" creationId="{52FB45E9-914E-4471-AC87-E475CD51767D}"/>
          </ac:spMkLst>
        </pc:spChg>
        <pc:spChg chg="add del">
          <ac:chgData name="Jordan Thomas (1906033)" userId="2754d9b0-e11c-4db5-a158-20981ff3e4d0" providerId="ADAL" clId="{34B73972-4C4A-1041-84C5-D36B9FE0EE24}" dt="2022-01-04T15:12:25.411" v="7723" actId="26606"/>
          <ac:spMkLst>
            <pc:docMk/>
            <pc:sldMk cId="3095945778" sldId="256"/>
            <ac:spMk id="16" creationId="{C310626D-5743-49D4-8F7D-88C4F8F05774}"/>
          </ac:spMkLst>
        </pc:spChg>
        <pc:spChg chg="add del">
          <ac:chgData name="Jordan Thomas (1906033)" userId="2754d9b0-e11c-4db5-a158-20981ff3e4d0" providerId="ADAL" clId="{34B73972-4C4A-1041-84C5-D36B9FE0EE24}" dt="2022-01-04T15:12:25.411" v="7723" actId="26606"/>
          <ac:spMkLst>
            <pc:docMk/>
            <pc:sldMk cId="3095945778" sldId="256"/>
            <ac:spMk id="18" creationId="{3C195FC1-B568-4C72-9902-34CB35DDD7A1}"/>
          </ac:spMkLst>
        </pc:spChg>
        <pc:spChg chg="add del">
          <ac:chgData name="Jordan Thomas (1906033)" userId="2754d9b0-e11c-4db5-a158-20981ff3e4d0" providerId="ADAL" clId="{34B73972-4C4A-1041-84C5-D36B9FE0EE24}" dt="2022-01-04T15:12:25.411" v="7723" actId="26606"/>
          <ac:spMkLst>
            <pc:docMk/>
            <pc:sldMk cId="3095945778" sldId="256"/>
            <ac:spMk id="20" creationId="{EF2BDF77-362C-43F0-8CBB-A969EC2AE0C4}"/>
          </ac:spMkLst>
        </pc:spChg>
        <pc:spChg chg="add del">
          <ac:chgData name="Jordan Thomas (1906033)" userId="2754d9b0-e11c-4db5-a158-20981ff3e4d0" providerId="ADAL" clId="{34B73972-4C4A-1041-84C5-D36B9FE0EE24}" dt="2022-01-04T15:12:25.411" v="7723" actId="26606"/>
          <ac:spMkLst>
            <pc:docMk/>
            <pc:sldMk cId="3095945778" sldId="256"/>
            <ac:spMk id="22" creationId="{4BE96B01-3929-432D-B8C2-ADBCB74C2EF4}"/>
          </ac:spMkLst>
        </pc:spChg>
        <pc:spChg chg="add del">
          <ac:chgData name="Jordan Thomas (1906033)" userId="2754d9b0-e11c-4db5-a158-20981ff3e4d0" providerId="ADAL" clId="{34B73972-4C4A-1041-84C5-D36B9FE0EE24}" dt="2022-01-04T15:12:25.411" v="7723" actId="26606"/>
          <ac:spMkLst>
            <pc:docMk/>
            <pc:sldMk cId="3095945778" sldId="256"/>
            <ac:spMk id="24" creationId="{2A6FCDE6-CDE2-4C51-B18E-A95CFB679714}"/>
          </ac:spMkLst>
        </pc:spChg>
        <pc:spChg chg="add del">
          <ac:chgData name="Jordan Thomas (1906033)" userId="2754d9b0-e11c-4db5-a158-20981ff3e4d0" providerId="ADAL" clId="{34B73972-4C4A-1041-84C5-D36B9FE0EE24}" dt="2022-01-04T15:12:25.411" v="7723" actId="26606"/>
          <ac:spMkLst>
            <pc:docMk/>
            <pc:sldMk cId="3095945778" sldId="256"/>
            <ac:spMk id="26" creationId="{9D2E8756-2465-473A-BA2A-2DB1D6224745}"/>
          </ac:spMkLst>
        </pc:spChg>
        <pc:spChg chg="add del">
          <ac:chgData name="Jordan Thomas (1906033)" userId="2754d9b0-e11c-4db5-a158-20981ff3e4d0" providerId="ADAL" clId="{34B73972-4C4A-1041-84C5-D36B9FE0EE24}" dt="2022-01-04T15:12:28.875" v="7725" actId="26606"/>
          <ac:spMkLst>
            <pc:docMk/>
            <pc:sldMk cId="3095945778" sldId="256"/>
            <ac:spMk id="28" creationId="{27577DEC-D9A5-404D-9789-702F4319BEC8}"/>
          </ac:spMkLst>
        </pc:spChg>
        <pc:spChg chg="add del">
          <ac:chgData name="Jordan Thomas (1906033)" userId="2754d9b0-e11c-4db5-a158-20981ff3e4d0" providerId="ADAL" clId="{34B73972-4C4A-1041-84C5-D36B9FE0EE24}" dt="2022-01-04T15:12:31.251" v="7727" actId="26606"/>
          <ac:spMkLst>
            <pc:docMk/>
            <pc:sldMk cId="3095945778" sldId="256"/>
            <ac:spMk id="35" creationId="{9179DE42-5613-4B35-A1E6-6CCBAA13C743}"/>
          </ac:spMkLst>
        </pc:spChg>
        <pc:spChg chg="add del">
          <ac:chgData name="Jordan Thomas (1906033)" userId="2754d9b0-e11c-4db5-a158-20981ff3e4d0" providerId="ADAL" clId="{34B73972-4C4A-1041-84C5-D36B9FE0EE24}" dt="2022-01-04T15:12:31.251" v="7727" actId="26606"/>
          <ac:spMkLst>
            <pc:docMk/>
            <pc:sldMk cId="3095945778" sldId="256"/>
            <ac:spMk id="38" creationId="{52FB45E9-914E-4471-AC87-E475CD51767D}"/>
          </ac:spMkLst>
        </pc:spChg>
        <pc:spChg chg="add del">
          <ac:chgData name="Jordan Thomas (1906033)" userId="2754d9b0-e11c-4db5-a158-20981ff3e4d0" providerId="ADAL" clId="{34B73972-4C4A-1041-84C5-D36B9FE0EE24}" dt="2022-01-04T15:12:31.251" v="7727" actId="26606"/>
          <ac:spMkLst>
            <pc:docMk/>
            <pc:sldMk cId="3095945778" sldId="256"/>
            <ac:spMk id="39" creationId="{C310626D-5743-49D4-8F7D-88C4F8F05774}"/>
          </ac:spMkLst>
        </pc:spChg>
        <pc:spChg chg="add del">
          <ac:chgData name="Jordan Thomas (1906033)" userId="2754d9b0-e11c-4db5-a158-20981ff3e4d0" providerId="ADAL" clId="{34B73972-4C4A-1041-84C5-D36B9FE0EE24}" dt="2022-01-04T15:12:31.251" v="7727" actId="26606"/>
          <ac:spMkLst>
            <pc:docMk/>
            <pc:sldMk cId="3095945778" sldId="256"/>
            <ac:spMk id="40" creationId="{3C195FC1-B568-4C72-9902-34CB35DDD7A1}"/>
          </ac:spMkLst>
        </pc:spChg>
        <pc:spChg chg="add del">
          <ac:chgData name="Jordan Thomas (1906033)" userId="2754d9b0-e11c-4db5-a158-20981ff3e4d0" providerId="ADAL" clId="{34B73972-4C4A-1041-84C5-D36B9FE0EE24}" dt="2022-01-04T15:12:31.251" v="7727" actId="26606"/>
          <ac:spMkLst>
            <pc:docMk/>
            <pc:sldMk cId="3095945778" sldId="256"/>
            <ac:spMk id="41" creationId="{EF2BDF77-362C-43F0-8CBB-A969EC2AE0C4}"/>
          </ac:spMkLst>
        </pc:spChg>
        <pc:spChg chg="add del">
          <ac:chgData name="Jordan Thomas (1906033)" userId="2754d9b0-e11c-4db5-a158-20981ff3e4d0" providerId="ADAL" clId="{34B73972-4C4A-1041-84C5-D36B9FE0EE24}" dt="2022-01-04T15:12:31.251" v="7727" actId="26606"/>
          <ac:spMkLst>
            <pc:docMk/>
            <pc:sldMk cId="3095945778" sldId="256"/>
            <ac:spMk id="42" creationId="{4BE96B01-3929-432D-B8C2-ADBCB74C2EF4}"/>
          </ac:spMkLst>
        </pc:spChg>
        <pc:spChg chg="add del">
          <ac:chgData name="Jordan Thomas (1906033)" userId="2754d9b0-e11c-4db5-a158-20981ff3e4d0" providerId="ADAL" clId="{34B73972-4C4A-1041-84C5-D36B9FE0EE24}" dt="2022-01-04T15:12:31.251" v="7727" actId="26606"/>
          <ac:spMkLst>
            <pc:docMk/>
            <pc:sldMk cId="3095945778" sldId="256"/>
            <ac:spMk id="43" creationId="{2A6FCDE6-CDE2-4C51-B18E-A95CFB679714}"/>
          </ac:spMkLst>
        </pc:spChg>
        <pc:spChg chg="add del">
          <ac:chgData name="Jordan Thomas (1906033)" userId="2754d9b0-e11c-4db5-a158-20981ff3e4d0" providerId="ADAL" clId="{34B73972-4C4A-1041-84C5-D36B9FE0EE24}" dt="2022-01-04T15:12:31.251" v="7727" actId="26606"/>
          <ac:spMkLst>
            <pc:docMk/>
            <pc:sldMk cId="3095945778" sldId="256"/>
            <ac:spMk id="44" creationId="{9D2E8756-2465-473A-BA2A-2DB1D6224745}"/>
          </ac:spMkLst>
        </pc:spChg>
        <pc:spChg chg="add del">
          <ac:chgData name="Jordan Thomas (1906033)" userId="2754d9b0-e11c-4db5-a158-20981ff3e4d0" providerId="ADAL" clId="{34B73972-4C4A-1041-84C5-D36B9FE0EE24}" dt="2022-01-04T15:12:34.133" v="7729" actId="26606"/>
          <ac:spMkLst>
            <pc:docMk/>
            <pc:sldMk cId="3095945778" sldId="256"/>
            <ac:spMk id="46" creationId="{9179DE42-5613-4B35-A1E6-6CCBAA13C743}"/>
          </ac:spMkLst>
        </pc:spChg>
        <pc:spChg chg="add del">
          <ac:chgData name="Jordan Thomas (1906033)" userId="2754d9b0-e11c-4db5-a158-20981ff3e4d0" providerId="ADAL" clId="{34B73972-4C4A-1041-84C5-D36B9FE0EE24}" dt="2022-01-04T15:12:34.133" v="7729" actId="26606"/>
          <ac:spMkLst>
            <pc:docMk/>
            <pc:sldMk cId="3095945778" sldId="256"/>
            <ac:spMk id="49" creationId="{52FB45E9-914E-4471-AC87-E475CD51767D}"/>
          </ac:spMkLst>
        </pc:spChg>
        <pc:spChg chg="add del">
          <ac:chgData name="Jordan Thomas (1906033)" userId="2754d9b0-e11c-4db5-a158-20981ff3e4d0" providerId="ADAL" clId="{34B73972-4C4A-1041-84C5-D36B9FE0EE24}" dt="2022-01-04T15:12:34.133" v="7729" actId="26606"/>
          <ac:spMkLst>
            <pc:docMk/>
            <pc:sldMk cId="3095945778" sldId="256"/>
            <ac:spMk id="50" creationId="{C310626D-5743-49D4-8F7D-88C4F8F05774}"/>
          </ac:spMkLst>
        </pc:spChg>
        <pc:spChg chg="add del">
          <ac:chgData name="Jordan Thomas (1906033)" userId="2754d9b0-e11c-4db5-a158-20981ff3e4d0" providerId="ADAL" clId="{34B73972-4C4A-1041-84C5-D36B9FE0EE24}" dt="2022-01-04T15:12:34.133" v="7729" actId="26606"/>
          <ac:spMkLst>
            <pc:docMk/>
            <pc:sldMk cId="3095945778" sldId="256"/>
            <ac:spMk id="51" creationId="{3C195FC1-B568-4C72-9902-34CB35DDD7A1}"/>
          </ac:spMkLst>
        </pc:spChg>
        <pc:spChg chg="add del">
          <ac:chgData name="Jordan Thomas (1906033)" userId="2754d9b0-e11c-4db5-a158-20981ff3e4d0" providerId="ADAL" clId="{34B73972-4C4A-1041-84C5-D36B9FE0EE24}" dt="2022-01-04T15:12:34.133" v="7729" actId="26606"/>
          <ac:spMkLst>
            <pc:docMk/>
            <pc:sldMk cId="3095945778" sldId="256"/>
            <ac:spMk id="52" creationId="{EF2BDF77-362C-43F0-8CBB-A969EC2AE0C4}"/>
          </ac:spMkLst>
        </pc:spChg>
        <pc:spChg chg="add del">
          <ac:chgData name="Jordan Thomas (1906033)" userId="2754d9b0-e11c-4db5-a158-20981ff3e4d0" providerId="ADAL" clId="{34B73972-4C4A-1041-84C5-D36B9FE0EE24}" dt="2022-01-04T15:12:34.133" v="7729" actId="26606"/>
          <ac:spMkLst>
            <pc:docMk/>
            <pc:sldMk cId="3095945778" sldId="256"/>
            <ac:spMk id="53" creationId="{4BE96B01-3929-432D-B8C2-ADBCB74C2EF4}"/>
          </ac:spMkLst>
        </pc:spChg>
        <pc:spChg chg="add del">
          <ac:chgData name="Jordan Thomas (1906033)" userId="2754d9b0-e11c-4db5-a158-20981ff3e4d0" providerId="ADAL" clId="{34B73972-4C4A-1041-84C5-D36B9FE0EE24}" dt="2022-01-04T15:12:34.133" v="7729" actId="26606"/>
          <ac:spMkLst>
            <pc:docMk/>
            <pc:sldMk cId="3095945778" sldId="256"/>
            <ac:spMk id="54" creationId="{2A6FCDE6-CDE2-4C51-B18E-A95CFB679714}"/>
          </ac:spMkLst>
        </pc:spChg>
        <pc:spChg chg="add del">
          <ac:chgData name="Jordan Thomas (1906033)" userId="2754d9b0-e11c-4db5-a158-20981ff3e4d0" providerId="ADAL" clId="{34B73972-4C4A-1041-84C5-D36B9FE0EE24}" dt="2022-01-04T15:12:34.133" v="7729" actId="26606"/>
          <ac:spMkLst>
            <pc:docMk/>
            <pc:sldMk cId="3095945778" sldId="256"/>
            <ac:spMk id="55" creationId="{9D2E8756-2465-473A-BA2A-2DB1D6224745}"/>
          </ac:spMkLst>
        </pc:spChg>
        <pc:spChg chg="add del">
          <ac:chgData name="Jordan Thomas (1906033)" userId="2754d9b0-e11c-4db5-a158-20981ff3e4d0" providerId="ADAL" clId="{34B73972-4C4A-1041-84C5-D36B9FE0EE24}" dt="2022-01-04T15:12:34.588" v="7731" actId="26606"/>
          <ac:spMkLst>
            <pc:docMk/>
            <pc:sldMk cId="3095945778" sldId="256"/>
            <ac:spMk id="57" creationId="{9179DE42-5613-4B35-A1E6-6CCBAA13C743}"/>
          </ac:spMkLst>
        </pc:spChg>
        <pc:spChg chg="add del">
          <ac:chgData name="Jordan Thomas (1906033)" userId="2754d9b0-e11c-4db5-a158-20981ff3e4d0" providerId="ADAL" clId="{34B73972-4C4A-1041-84C5-D36B9FE0EE24}" dt="2022-01-04T15:12:34.588" v="7731" actId="26606"/>
          <ac:spMkLst>
            <pc:docMk/>
            <pc:sldMk cId="3095945778" sldId="256"/>
            <ac:spMk id="60" creationId="{52FB45E9-914E-4471-AC87-E475CD51767D}"/>
          </ac:spMkLst>
        </pc:spChg>
        <pc:spChg chg="add del">
          <ac:chgData name="Jordan Thomas (1906033)" userId="2754d9b0-e11c-4db5-a158-20981ff3e4d0" providerId="ADAL" clId="{34B73972-4C4A-1041-84C5-D36B9FE0EE24}" dt="2022-01-04T15:12:34.588" v="7731" actId="26606"/>
          <ac:spMkLst>
            <pc:docMk/>
            <pc:sldMk cId="3095945778" sldId="256"/>
            <ac:spMk id="61" creationId="{C310626D-5743-49D4-8F7D-88C4F8F05774}"/>
          </ac:spMkLst>
        </pc:spChg>
        <pc:spChg chg="add del">
          <ac:chgData name="Jordan Thomas (1906033)" userId="2754d9b0-e11c-4db5-a158-20981ff3e4d0" providerId="ADAL" clId="{34B73972-4C4A-1041-84C5-D36B9FE0EE24}" dt="2022-01-04T15:12:34.588" v="7731" actId="26606"/>
          <ac:spMkLst>
            <pc:docMk/>
            <pc:sldMk cId="3095945778" sldId="256"/>
            <ac:spMk id="62" creationId="{3C195FC1-B568-4C72-9902-34CB35DDD7A1}"/>
          </ac:spMkLst>
        </pc:spChg>
        <pc:spChg chg="add del">
          <ac:chgData name="Jordan Thomas (1906033)" userId="2754d9b0-e11c-4db5-a158-20981ff3e4d0" providerId="ADAL" clId="{34B73972-4C4A-1041-84C5-D36B9FE0EE24}" dt="2022-01-04T15:12:34.588" v="7731" actId="26606"/>
          <ac:spMkLst>
            <pc:docMk/>
            <pc:sldMk cId="3095945778" sldId="256"/>
            <ac:spMk id="63" creationId="{EF2BDF77-362C-43F0-8CBB-A969EC2AE0C4}"/>
          </ac:spMkLst>
        </pc:spChg>
        <pc:spChg chg="add del">
          <ac:chgData name="Jordan Thomas (1906033)" userId="2754d9b0-e11c-4db5-a158-20981ff3e4d0" providerId="ADAL" clId="{34B73972-4C4A-1041-84C5-D36B9FE0EE24}" dt="2022-01-04T15:12:34.588" v="7731" actId="26606"/>
          <ac:spMkLst>
            <pc:docMk/>
            <pc:sldMk cId="3095945778" sldId="256"/>
            <ac:spMk id="64" creationId="{4BE96B01-3929-432D-B8C2-ADBCB74C2EF4}"/>
          </ac:spMkLst>
        </pc:spChg>
        <pc:spChg chg="add del">
          <ac:chgData name="Jordan Thomas (1906033)" userId="2754d9b0-e11c-4db5-a158-20981ff3e4d0" providerId="ADAL" clId="{34B73972-4C4A-1041-84C5-D36B9FE0EE24}" dt="2022-01-04T15:12:34.588" v="7731" actId="26606"/>
          <ac:spMkLst>
            <pc:docMk/>
            <pc:sldMk cId="3095945778" sldId="256"/>
            <ac:spMk id="65" creationId="{2A6FCDE6-CDE2-4C51-B18E-A95CFB679714}"/>
          </ac:spMkLst>
        </pc:spChg>
        <pc:spChg chg="add del">
          <ac:chgData name="Jordan Thomas (1906033)" userId="2754d9b0-e11c-4db5-a158-20981ff3e4d0" providerId="ADAL" clId="{34B73972-4C4A-1041-84C5-D36B9FE0EE24}" dt="2022-01-04T15:12:34.588" v="7731" actId="26606"/>
          <ac:spMkLst>
            <pc:docMk/>
            <pc:sldMk cId="3095945778" sldId="256"/>
            <ac:spMk id="66" creationId="{9D2E8756-2465-473A-BA2A-2DB1D6224745}"/>
          </ac:spMkLst>
        </pc:spChg>
        <pc:spChg chg="add del">
          <ac:chgData name="Jordan Thomas (1906033)" userId="2754d9b0-e11c-4db5-a158-20981ff3e4d0" providerId="ADAL" clId="{34B73972-4C4A-1041-84C5-D36B9FE0EE24}" dt="2022-01-04T15:12:36.694" v="7733" actId="26606"/>
          <ac:spMkLst>
            <pc:docMk/>
            <pc:sldMk cId="3095945778" sldId="256"/>
            <ac:spMk id="68" creationId="{9179DE42-5613-4B35-A1E6-6CCBAA13C743}"/>
          </ac:spMkLst>
        </pc:spChg>
        <pc:spChg chg="add del">
          <ac:chgData name="Jordan Thomas (1906033)" userId="2754d9b0-e11c-4db5-a158-20981ff3e4d0" providerId="ADAL" clId="{34B73972-4C4A-1041-84C5-D36B9FE0EE24}" dt="2022-01-04T15:12:36.694" v="7733" actId="26606"/>
          <ac:spMkLst>
            <pc:docMk/>
            <pc:sldMk cId="3095945778" sldId="256"/>
            <ac:spMk id="71" creationId="{52FB45E9-914E-4471-AC87-E475CD51767D}"/>
          </ac:spMkLst>
        </pc:spChg>
        <pc:spChg chg="add del">
          <ac:chgData name="Jordan Thomas (1906033)" userId="2754d9b0-e11c-4db5-a158-20981ff3e4d0" providerId="ADAL" clId="{34B73972-4C4A-1041-84C5-D36B9FE0EE24}" dt="2022-01-04T15:12:36.694" v="7733" actId="26606"/>
          <ac:spMkLst>
            <pc:docMk/>
            <pc:sldMk cId="3095945778" sldId="256"/>
            <ac:spMk id="72" creationId="{C310626D-5743-49D4-8F7D-88C4F8F05774}"/>
          </ac:spMkLst>
        </pc:spChg>
        <pc:spChg chg="add del">
          <ac:chgData name="Jordan Thomas (1906033)" userId="2754d9b0-e11c-4db5-a158-20981ff3e4d0" providerId="ADAL" clId="{34B73972-4C4A-1041-84C5-D36B9FE0EE24}" dt="2022-01-04T15:12:36.694" v="7733" actId="26606"/>
          <ac:spMkLst>
            <pc:docMk/>
            <pc:sldMk cId="3095945778" sldId="256"/>
            <ac:spMk id="73" creationId="{3C195FC1-B568-4C72-9902-34CB35DDD7A1}"/>
          </ac:spMkLst>
        </pc:spChg>
        <pc:spChg chg="add del">
          <ac:chgData name="Jordan Thomas (1906033)" userId="2754d9b0-e11c-4db5-a158-20981ff3e4d0" providerId="ADAL" clId="{34B73972-4C4A-1041-84C5-D36B9FE0EE24}" dt="2022-01-04T15:12:36.694" v="7733" actId="26606"/>
          <ac:spMkLst>
            <pc:docMk/>
            <pc:sldMk cId="3095945778" sldId="256"/>
            <ac:spMk id="74" creationId="{EF2BDF77-362C-43F0-8CBB-A969EC2AE0C4}"/>
          </ac:spMkLst>
        </pc:spChg>
        <pc:spChg chg="add del">
          <ac:chgData name="Jordan Thomas (1906033)" userId="2754d9b0-e11c-4db5-a158-20981ff3e4d0" providerId="ADAL" clId="{34B73972-4C4A-1041-84C5-D36B9FE0EE24}" dt="2022-01-04T15:12:36.694" v="7733" actId="26606"/>
          <ac:spMkLst>
            <pc:docMk/>
            <pc:sldMk cId="3095945778" sldId="256"/>
            <ac:spMk id="75" creationId="{4BE96B01-3929-432D-B8C2-ADBCB74C2EF4}"/>
          </ac:spMkLst>
        </pc:spChg>
        <pc:spChg chg="add del">
          <ac:chgData name="Jordan Thomas (1906033)" userId="2754d9b0-e11c-4db5-a158-20981ff3e4d0" providerId="ADAL" clId="{34B73972-4C4A-1041-84C5-D36B9FE0EE24}" dt="2022-01-04T15:12:36.694" v="7733" actId="26606"/>
          <ac:spMkLst>
            <pc:docMk/>
            <pc:sldMk cId="3095945778" sldId="256"/>
            <ac:spMk id="76" creationId="{2A6FCDE6-CDE2-4C51-B18E-A95CFB679714}"/>
          </ac:spMkLst>
        </pc:spChg>
        <pc:spChg chg="add del">
          <ac:chgData name="Jordan Thomas (1906033)" userId="2754d9b0-e11c-4db5-a158-20981ff3e4d0" providerId="ADAL" clId="{34B73972-4C4A-1041-84C5-D36B9FE0EE24}" dt="2022-01-04T15:12:36.694" v="7733" actId="26606"/>
          <ac:spMkLst>
            <pc:docMk/>
            <pc:sldMk cId="3095945778" sldId="256"/>
            <ac:spMk id="77" creationId="{9D2E8756-2465-473A-BA2A-2DB1D6224745}"/>
          </ac:spMkLst>
        </pc:spChg>
        <pc:spChg chg="add del">
          <ac:chgData name="Jordan Thomas (1906033)" userId="2754d9b0-e11c-4db5-a158-20981ff3e4d0" providerId="ADAL" clId="{34B73972-4C4A-1041-84C5-D36B9FE0EE24}" dt="2022-01-04T15:12:37.112" v="7735" actId="26606"/>
          <ac:spMkLst>
            <pc:docMk/>
            <pc:sldMk cId="3095945778" sldId="256"/>
            <ac:spMk id="79" creationId="{27577DEC-D9A5-404D-9789-702F4319BEC8}"/>
          </ac:spMkLst>
        </pc:spChg>
        <pc:spChg chg="add del">
          <ac:chgData name="Jordan Thomas (1906033)" userId="2754d9b0-e11c-4db5-a158-20981ff3e4d0" providerId="ADAL" clId="{34B73972-4C4A-1041-84C5-D36B9FE0EE24}" dt="2022-01-04T15:12:37.524" v="7737" actId="26606"/>
          <ac:spMkLst>
            <pc:docMk/>
            <pc:sldMk cId="3095945778" sldId="256"/>
            <ac:spMk id="86" creationId="{9179DE42-5613-4B35-A1E6-6CCBAA13C743}"/>
          </ac:spMkLst>
        </pc:spChg>
        <pc:spChg chg="add del">
          <ac:chgData name="Jordan Thomas (1906033)" userId="2754d9b0-e11c-4db5-a158-20981ff3e4d0" providerId="ADAL" clId="{34B73972-4C4A-1041-84C5-D36B9FE0EE24}" dt="2022-01-04T15:12:37.524" v="7737" actId="26606"/>
          <ac:spMkLst>
            <pc:docMk/>
            <pc:sldMk cId="3095945778" sldId="256"/>
            <ac:spMk id="89" creationId="{52FB45E9-914E-4471-AC87-E475CD51767D}"/>
          </ac:spMkLst>
        </pc:spChg>
        <pc:spChg chg="add del">
          <ac:chgData name="Jordan Thomas (1906033)" userId="2754d9b0-e11c-4db5-a158-20981ff3e4d0" providerId="ADAL" clId="{34B73972-4C4A-1041-84C5-D36B9FE0EE24}" dt="2022-01-04T15:12:37.524" v="7737" actId="26606"/>
          <ac:spMkLst>
            <pc:docMk/>
            <pc:sldMk cId="3095945778" sldId="256"/>
            <ac:spMk id="90" creationId="{C310626D-5743-49D4-8F7D-88C4F8F05774}"/>
          </ac:spMkLst>
        </pc:spChg>
        <pc:spChg chg="add del">
          <ac:chgData name="Jordan Thomas (1906033)" userId="2754d9b0-e11c-4db5-a158-20981ff3e4d0" providerId="ADAL" clId="{34B73972-4C4A-1041-84C5-D36B9FE0EE24}" dt="2022-01-04T15:12:37.524" v="7737" actId="26606"/>
          <ac:spMkLst>
            <pc:docMk/>
            <pc:sldMk cId="3095945778" sldId="256"/>
            <ac:spMk id="91" creationId="{3C195FC1-B568-4C72-9902-34CB35DDD7A1}"/>
          </ac:spMkLst>
        </pc:spChg>
        <pc:spChg chg="add del">
          <ac:chgData name="Jordan Thomas (1906033)" userId="2754d9b0-e11c-4db5-a158-20981ff3e4d0" providerId="ADAL" clId="{34B73972-4C4A-1041-84C5-D36B9FE0EE24}" dt="2022-01-04T15:12:37.524" v="7737" actId="26606"/>
          <ac:spMkLst>
            <pc:docMk/>
            <pc:sldMk cId="3095945778" sldId="256"/>
            <ac:spMk id="92" creationId="{EF2BDF77-362C-43F0-8CBB-A969EC2AE0C4}"/>
          </ac:spMkLst>
        </pc:spChg>
        <pc:spChg chg="add del">
          <ac:chgData name="Jordan Thomas (1906033)" userId="2754d9b0-e11c-4db5-a158-20981ff3e4d0" providerId="ADAL" clId="{34B73972-4C4A-1041-84C5-D36B9FE0EE24}" dt="2022-01-04T15:12:37.524" v="7737" actId="26606"/>
          <ac:spMkLst>
            <pc:docMk/>
            <pc:sldMk cId="3095945778" sldId="256"/>
            <ac:spMk id="93" creationId="{4BE96B01-3929-432D-B8C2-ADBCB74C2EF4}"/>
          </ac:spMkLst>
        </pc:spChg>
        <pc:spChg chg="add del">
          <ac:chgData name="Jordan Thomas (1906033)" userId="2754d9b0-e11c-4db5-a158-20981ff3e4d0" providerId="ADAL" clId="{34B73972-4C4A-1041-84C5-D36B9FE0EE24}" dt="2022-01-04T15:12:37.524" v="7737" actId="26606"/>
          <ac:spMkLst>
            <pc:docMk/>
            <pc:sldMk cId="3095945778" sldId="256"/>
            <ac:spMk id="94" creationId="{2A6FCDE6-CDE2-4C51-B18E-A95CFB679714}"/>
          </ac:spMkLst>
        </pc:spChg>
        <pc:spChg chg="add del">
          <ac:chgData name="Jordan Thomas (1906033)" userId="2754d9b0-e11c-4db5-a158-20981ff3e4d0" providerId="ADAL" clId="{34B73972-4C4A-1041-84C5-D36B9FE0EE24}" dt="2022-01-04T15:12:37.524" v="7737" actId="26606"/>
          <ac:spMkLst>
            <pc:docMk/>
            <pc:sldMk cId="3095945778" sldId="256"/>
            <ac:spMk id="95" creationId="{9D2E8756-2465-473A-BA2A-2DB1D6224745}"/>
          </ac:spMkLst>
        </pc:spChg>
        <pc:spChg chg="add del">
          <ac:chgData name="Jordan Thomas (1906033)" userId="2754d9b0-e11c-4db5-a158-20981ff3e4d0" providerId="ADAL" clId="{34B73972-4C4A-1041-84C5-D36B9FE0EE24}" dt="2022-01-04T15:12:38.465" v="7739" actId="26606"/>
          <ac:spMkLst>
            <pc:docMk/>
            <pc:sldMk cId="3095945778" sldId="256"/>
            <ac:spMk id="97" creationId="{27577DEC-D9A5-404D-9789-702F4319BEC8}"/>
          </ac:spMkLst>
        </pc:spChg>
        <pc:spChg chg="add del">
          <ac:chgData name="Jordan Thomas (1906033)" userId="2754d9b0-e11c-4db5-a158-20981ff3e4d0" providerId="ADAL" clId="{34B73972-4C4A-1041-84C5-D36B9FE0EE24}" dt="2022-01-04T15:12:38.861" v="7741" actId="26606"/>
          <ac:spMkLst>
            <pc:docMk/>
            <pc:sldMk cId="3095945778" sldId="256"/>
            <ac:spMk id="104" creationId="{9179DE42-5613-4B35-A1E6-6CCBAA13C743}"/>
          </ac:spMkLst>
        </pc:spChg>
        <pc:spChg chg="add del">
          <ac:chgData name="Jordan Thomas (1906033)" userId="2754d9b0-e11c-4db5-a158-20981ff3e4d0" providerId="ADAL" clId="{34B73972-4C4A-1041-84C5-D36B9FE0EE24}" dt="2022-01-04T15:12:38.861" v="7741" actId="26606"/>
          <ac:spMkLst>
            <pc:docMk/>
            <pc:sldMk cId="3095945778" sldId="256"/>
            <ac:spMk id="107" creationId="{52FB45E9-914E-4471-AC87-E475CD51767D}"/>
          </ac:spMkLst>
        </pc:spChg>
        <pc:spChg chg="add del">
          <ac:chgData name="Jordan Thomas (1906033)" userId="2754d9b0-e11c-4db5-a158-20981ff3e4d0" providerId="ADAL" clId="{34B73972-4C4A-1041-84C5-D36B9FE0EE24}" dt="2022-01-04T15:12:38.861" v="7741" actId="26606"/>
          <ac:spMkLst>
            <pc:docMk/>
            <pc:sldMk cId="3095945778" sldId="256"/>
            <ac:spMk id="108" creationId="{C310626D-5743-49D4-8F7D-88C4F8F05774}"/>
          </ac:spMkLst>
        </pc:spChg>
        <pc:spChg chg="add del">
          <ac:chgData name="Jordan Thomas (1906033)" userId="2754d9b0-e11c-4db5-a158-20981ff3e4d0" providerId="ADAL" clId="{34B73972-4C4A-1041-84C5-D36B9FE0EE24}" dt="2022-01-04T15:12:38.861" v="7741" actId="26606"/>
          <ac:spMkLst>
            <pc:docMk/>
            <pc:sldMk cId="3095945778" sldId="256"/>
            <ac:spMk id="109" creationId="{3C195FC1-B568-4C72-9902-34CB35DDD7A1}"/>
          </ac:spMkLst>
        </pc:spChg>
        <pc:spChg chg="add del">
          <ac:chgData name="Jordan Thomas (1906033)" userId="2754d9b0-e11c-4db5-a158-20981ff3e4d0" providerId="ADAL" clId="{34B73972-4C4A-1041-84C5-D36B9FE0EE24}" dt="2022-01-04T15:12:38.861" v="7741" actId="26606"/>
          <ac:spMkLst>
            <pc:docMk/>
            <pc:sldMk cId="3095945778" sldId="256"/>
            <ac:spMk id="110" creationId="{EF2BDF77-362C-43F0-8CBB-A969EC2AE0C4}"/>
          </ac:spMkLst>
        </pc:spChg>
        <pc:spChg chg="add del">
          <ac:chgData name="Jordan Thomas (1906033)" userId="2754d9b0-e11c-4db5-a158-20981ff3e4d0" providerId="ADAL" clId="{34B73972-4C4A-1041-84C5-D36B9FE0EE24}" dt="2022-01-04T15:12:38.861" v="7741" actId="26606"/>
          <ac:spMkLst>
            <pc:docMk/>
            <pc:sldMk cId="3095945778" sldId="256"/>
            <ac:spMk id="111" creationId="{4BE96B01-3929-432D-B8C2-ADBCB74C2EF4}"/>
          </ac:spMkLst>
        </pc:spChg>
        <pc:spChg chg="add del">
          <ac:chgData name="Jordan Thomas (1906033)" userId="2754d9b0-e11c-4db5-a158-20981ff3e4d0" providerId="ADAL" clId="{34B73972-4C4A-1041-84C5-D36B9FE0EE24}" dt="2022-01-04T15:12:38.861" v="7741" actId="26606"/>
          <ac:spMkLst>
            <pc:docMk/>
            <pc:sldMk cId="3095945778" sldId="256"/>
            <ac:spMk id="112" creationId="{2A6FCDE6-CDE2-4C51-B18E-A95CFB679714}"/>
          </ac:spMkLst>
        </pc:spChg>
        <pc:spChg chg="add del">
          <ac:chgData name="Jordan Thomas (1906033)" userId="2754d9b0-e11c-4db5-a158-20981ff3e4d0" providerId="ADAL" clId="{34B73972-4C4A-1041-84C5-D36B9FE0EE24}" dt="2022-01-04T15:12:38.861" v="7741" actId="26606"/>
          <ac:spMkLst>
            <pc:docMk/>
            <pc:sldMk cId="3095945778" sldId="256"/>
            <ac:spMk id="113" creationId="{9D2E8756-2465-473A-BA2A-2DB1D6224745}"/>
          </ac:spMkLst>
        </pc:spChg>
        <pc:spChg chg="add del">
          <ac:chgData name="Jordan Thomas (1906033)" userId="2754d9b0-e11c-4db5-a158-20981ff3e4d0" providerId="ADAL" clId="{34B73972-4C4A-1041-84C5-D36B9FE0EE24}" dt="2022-01-04T15:12:39.263" v="7743" actId="26606"/>
          <ac:spMkLst>
            <pc:docMk/>
            <pc:sldMk cId="3095945778" sldId="256"/>
            <ac:spMk id="115" creationId="{27577DEC-D9A5-404D-9789-702F4319BEC8}"/>
          </ac:spMkLst>
        </pc:spChg>
        <pc:spChg chg="add del">
          <ac:chgData name="Jordan Thomas (1906033)" userId="2754d9b0-e11c-4db5-a158-20981ff3e4d0" providerId="ADAL" clId="{34B73972-4C4A-1041-84C5-D36B9FE0EE24}" dt="2022-01-04T15:12:39.624" v="7745" actId="26606"/>
          <ac:spMkLst>
            <pc:docMk/>
            <pc:sldMk cId="3095945778" sldId="256"/>
            <ac:spMk id="122" creationId="{9179DE42-5613-4B35-A1E6-6CCBAA13C743}"/>
          </ac:spMkLst>
        </pc:spChg>
        <pc:spChg chg="add del">
          <ac:chgData name="Jordan Thomas (1906033)" userId="2754d9b0-e11c-4db5-a158-20981ff3e4d0" providerId="ADAL" clId="{34B73972-4C4A-1041-84C5-D36B9FE0EE24}" dt="2022-01-04T15:12:39.624" v="7745" actId="26606"/>
          <ac:spMkLst>
            <pc:docMk/>
            <pc:sldMk cId="3095945778" sldId="256"/>
            <ac:spMk id="125" creationId="{52FB45E9-914E-4471-AC87-E475CD51767D}"/>
          </ac:spMkLst>
        </pc:spChg>
        <pc:spChg chg="add del">
          <ac:chgData name="Jordan Thomas (1906033)" userId="2754d9b0-e11c-4db5-a158-20981ff3e4d0" providerId="ADAL" clId="{34B73972-4C4A-1041-84C5-D36B9FE0EE24}" dt="2022-01-04T15:12:39.624" v="7745" actId="26606"/>
          <ac:spMkLst>
            <pc:docMk/>
            <pc:sldMk cId="3095945778" sldId="256"/>
            <ac:spMk id="126" creationId="{C310626D-5743-49D4-8F7D-88C4F8F05774}"/>
          </ac:spMkLst>
        </pc:spChg>
        <pc:spChg chg="add del">
          <ac:chgData name="Jordan Thomas (1906033)" userId="2754d9b0-e11c-4db5-a158-20981ff3e4d0" providerId="ADAL" clId="{34B73972-4C4A-1041-84C5-D36B9FE0EE24}" dt="2022-01-04T15:12:39.624" v="7745" actId="26606"/>
          <ac:spMkLst>
            <pc:docMk/>
            <pc:sldMk cId="3095945778" sldId="256"/>
            <ac:spMk id="127" creationId="{3C195FC1-B568-4C72-9902-34CB35DDD7A1}"/>
          </ac:spMkLst>
        </pc:spChg>
        <pc:spChg chg="add del">
          <ac:chgData name="Jordan Thomas (1906033)" userId="2754d9b0-e11c-4db5-a158-20981ff3e4d0" providerId="ADAL" clId="{34B73972-4C4A-1041-84C5-D36B9FE0EE24}" dt="2022-01-04T15:12:39.624" v="7745" actId="26606"/>
          <ac:spMkLst>
            <pc:docMk/>
            <pc:sldMk cId="3095945778" sldId="256"/>
            <ac:spMk id="128" creationId="{EF2BDF77-362C-43F0-8CBB-A969EC2AE0C4}"/>
          </ac:spMkLst>
        </pc:spChg>
        <pc:spChg chg="add del">
          <ac:chgData name="Jordan Thomas (1906033)" userId="2754d9b0-e11c-4db5-a158-20981ff3e4d0" providerId="ADAL" clId="{34B73972-4C4A-1041-84C5-D36B9FE0EE24}" dt="2022-01-04T15:12:39.624" v="7745" actId="26606"/>
          <ac:spMkLst>
            <pc:docMk/>
            <pc:sldMk cId="3095945778" sldId="256"/>
            <ac:spMk id="129" creationId="{4BE96B01-3929-432D-B8C2-ADBCB74C2EF4}"/>
          </ac:spMkLst>
        </pc:spChg>
        <pc:spChg chg="add del">
          <ac:chgData name="Jordan Thomas (1906033)" userId="2754d9b0-e11c-4db5-a158-20981ff3e4d0" providerId="ADAL" clId="{34B73972-4C4A-1041-84C5-D36B9FE0EE24}" dt="2022-01-04T15:12:39.624" v="7745" actId="26606"/>
          <ac:spMkLst>
            <pc:docMk/>
            <pc:sldMk cId="3095945778" sldId="256"/>
            <ac:spMk id="130" creationId="{2A6FCDE6-CDE2-4C51-B18E-A95CFB679714}"/>
          </ac:spMkLst>
        </pc:spChg>
        <pc:spChg chg="add del">
          <ac:chgData name="Jordan Thomas (1906033)" userId="2754d9b0-e11c-4db5-a158-20981ff3e4d0" providerId="ADAL" clId="{34B73972-4C4A-1041-84C5-D36B9FE0EE24}" dt="2022-01-04T15:12:39.624" v="7745" actId="26606"/>
          <ac:spMkLst>
            <pc:docMk/>
            <pc:sldMk cId="3095945778" sldId="256"/>
            <ac:spMk id="131" creationId="{9D2E8756-2465-473A-BA2A-2DB1D6224745}"/>
          </ac:spMkLst>
        </pc:spChg>
        <pc:spChg chg="add del">
          <ac:chgData name="Jordan Thomas (1906033)" userId="2754d9b0-e11c-4db5-a158-20981ff3e4d0" providerId="ADAL" clId="{34B73972-4C4A-1041-84C5-D36B9FE0EE24}" dt="2022-01-04T15:12:39.940" v="7747" actId="26606"/>
          <ac:spMkLst>
            <pc:docMk/>
            <pc:sldMk cId="3095945778" sldId="256"/>
            <ac:spMk id="133" creationId="{27577DEC-D9A5-404D-9789-702F4319BEC8}"/>
          </ac:spMkLst>
        </pc:spChg>
        <pc:spChg chg="add del">
          <ac:chgData name="Jordan Thomas (1906033)" userId="2754d9b0-e11c-4db5-a158-20981ff3e4d0" providerId="ADAL" clId="{34B73972-4C4A-1041-84C5-D36B9FE0EE24}" dt="2022-01-04T15:12:40.246" v="7749" actId="26606"/>
          <ac:spMkLst>
            <pc:docMk/>
            <pc:sldMk cId="3095945778" sldId="256"/>
            <ac:spMk id="140" creationId="{9179DE42-5613-4B35-A1E6-6CCBAA13C743}"/>
          </ac:spMkLst>
        </pc:spChg>
        <pc:spChg chg="add del">
          <ac:chgData name="Jordan Thomas (1906033)" userId="2754d9b0-e11c-4db5-a158-20981ff3e4d0" providerId="ADAL" clId="{34B73972-4C4A-1041-84C5-D36B9FE0EE24}" dt="2022-01-04T15:12:40.246" v="7749" actId="26606"/>
          <ac:spMkLst>
            <pc:docMk/>
            <pc:sldMk cId="3095945778" sldId="256"/>
            <ac:spMk id="143" creationId="{52FB45E9-914E-4471-AC87-E475CD51767D}"/>
          </ac:spMkLst>
        </pc:spChg>
        <pc:spChg chg="add del">
          <ac:chgData name="Jordan Thomas (1906033)" userId="2754d9b0-e11c-4db5-a158-20981ff3e4d0" providerId="ADAL" clId="{34B73972-4C4A-1041-84C5-D36B9FE0EE24}" dt="2022-01-04T15:12:40.246" v="7749" actId="26606"/>
          <ac:spMkLst>
            <pc:docMk/>
            <pc:sldMk cId="3095945778" sldId="256"/>
            <ac:spMk id="144" creationId="{C310626D-5743-49D4-8F7D-88C4F8F05774}"/>
          </ac:spMkLst>
        </pc:spChg>
        <pc:spChg chg="add del">
          <ac:chgData name="Jordan Thomas (1906033)" userId="2754d9b0-e11c-4db5-a158-20981ff3e4d0" providerId="ADAL" clId="{34B73972-4C4A-1041-84C5-D36B9FE0EE24}" dt="2022-01-04T15:12:40.246" v="7749" actId="26606"/>
          <ac:spMkLst>
            <pc:docMk/>
            <pc:sldMk cId="3095945778" sldId="256"/>
            <ac:spMk id="145" creationId="{3C195FC1-B568-4C72-9902-34CB35DDD7A1}"/>
          </ac:spMkLst>
        </pc:spChg>
        <pc:spChg chg="add del">
          <ac:chgData name="Jordan Thomas (1906033)" userId="2754d9b0-e11c-4db5-a158-20981ff3e4d0" providerId="ADAL" clId="{34B73972-4C4A-1041-84C5-D36B9FE0EE24}" dt="2022-01-04T15:12:40.246" v="7749" actId="26606"/>
          <ac:spMkLst>
            <pc:docMk/>
            <pc:sldMk cId="3095945778" sldId="256"/>
            <ac:spMk id="146" creationId="{EF2BDF77-362C-43F0-8CBB-A969EC2AE0C4}"/>
          </ac:spMkLst>
        </pc:spChg>
        <pc:spChg chg="add del">
          <ac:chgData name="Jordan Thomas (1906033)" userId="2754d9b0-e11c-4db5-a158-20981ff3e4d0" providerId="ADAL" clId="{34B73972-4C4A-1041-84C5-D36B9FE0EE24}" dt="2022-01-04T15:12:40.246" v="7749" actId="26606"/>
          <ac:spMkLst>
            <pc:docMk/>
            <pc:sldMk cId="3095945778" sldId="256"/>
            <ac:spMk id="147" creationId="{4BE96B01-3929-432D-B8C2-ADBCB74C2EF4}"/>
          </ac:spMkLst>
        </pc:spChg>
        <pc:spChg chg="add del">
          <ac:chgData name="Jordan Thomas (1906033)" userId="2754d9b0-e11c-4db5-a158-20981ff3e4d0" providerId="ADAL" clId="{34B73972-4C4A-1041-84C5-D36B9FE0EE24}" dt="2022-01-04T15:12:40.246" v="7749" actId="26606"/>
          <ac:spMkLst>
            <pc:docMk/>
            <pc:sldMk cId="3095945778" sldId="256"/>
            <ac:spMk id="148" creationId="{2A6FCDE6-CDE2-4C51-B18E-A95CFB679714}"/>
          </ac:spMkLst>
        </pc:spChg>
        <pc:spChg chg="add del">
          <ac:chgData name="Jordan Thomas (1906033)" userId="2754d9b0-e11c-4db5-a158-20981ff3e4d0" providerId="ADAL" clId="{34B73972-4C4A-1041-84C5-D36B9FE0EE24}" dt="2022-01-04T15:12:40.246" v="7749" actId="26606"/>
          <ac:spMkLst>
            <pc:docMk/>
            <pc:sldMk cId="3095945778" sldId="256"/>
            <ac:spMk id="149" creationId="{9D2E8756-2465-473A-BA2A-2DB1D6224745}"/>
          </ac:spMkLst>
        </pc:spChg>
        <pc:spChg chg="add del">
          <ac:chgData name="Jordan Thomas (1906033)" userId="2754d9b0-e11c-4db5-a158-20981ff3e4d0" providerId="ADAL" clId="{34B73972-4C4A-1041-84C5-D36B9FE0EE24}" dt="2022-01-04T15:12:40.538" v="7751" actId="26606"/>
          <ac:spMkLst>
            <pc:docMk/>
            <pc:sldMk cId="3095945778" sldId="256"/>
            <ac:spMk id="151" creationId="{27577DEC-D9A5-404D-9789-702F4319BEC8}"/>
          </ac:spMkLst>
        </pc:spChg>
        <pc:spChg chg="add del">
          <ac:chgData name="Jordan Thomas (1906033)" userId="2754d9b0-e11c-4db5-a158-20981ff3e4d0" providerId="ADAL" clId="{34B73972-4C4A-1041-84C5-D36B9FE0EE24}" dt="2022-01-04T15:12:41.474" v="7753" actId="26606"/>
          <ac:spMkLst>
            <pc:docMk/>
            <pc:sldMk cId="3095945778" sldId="256"/>
            <ac:spMk id="158" creationId="{9179DE42-5613-4B35-A1E6-6CCBAA13C743}"/>
          </ac:spMkLst>
        </pc:spChg>
        <pc:spChg chg="add del">
          <ac:chgData name="Jordan Thomas (1906033)" userId="2754d9b0-e11c-4db5-a158-20981ff3e4d0" providerId="ADAL" clId="{34B73972-4C4A-1041-84C5-D36B9FE0EE24}" dt="2022-01-04T15:12:41.474" v="7753" actId="26606"/>
          <ac:spMkLst>
            <pc:docMk/>
            <pc:sldMk cId="3095945778" sldId="256"/>
            <ac:spMk id="161" creationId="{52FB45E9-914E-4471-AC87-E475CD51767D}"/>
          </ac:spMkLst>
        </pc:spChg>
        <pc:spChg chg="add del">
          <ac:chgData name="Jordan Thomas (1906033)" userId="2754d9b0-e11c-4db5-a158-20981ff3e4d0" providerId="ADAL" clId="{34B73972-4C4A-1041-84C5-D36B9FE0EE24}" dt="2022-01-04T15:12:41.474" v="7753" actId="26606"/>
          <ac:spMkLst>
            <pc:docMk/>
            <pc:sldMk cId="3095945778" sldId="256"/>
            <ac:spMk id="162" creationId="{C310626D-5743-49D4-8F7D-88C4F8F05774}"/>
          </ac:spMkLst>
        </pc:spChg>
        <pc:spChg chg="add del">
          <ac:chgData name="Jordan Thomas (1906033)" userId="2754d9b0-e11c-4db5-a158-20981ff3e4d0" providerId="ADAL" clId="{34B73972-4C4A-1041-84C5-D36B9FE0EE24}" dt="2022-01-04T15:12:41.474" v="7753" actId="26606"/>
          <ac:spMkLst>
            <pc:docMk/>
            <pc:sldMk cId="3095945778" sldId="256"/>
            <ac:spMk id="163" creationId="{3C195FC1-B568-4C72-9902-34CB35DDD7A1}"/>
          </ac:spMkLst>
        </pc:spChg>
        <pc:spChg chg="add del">
          <ac:chgData name="Jordan Thomas (1906033)" userId="2754d9b0-e11c-4db5-a158-20981ff3e4d0" providerId="ADAL" clId="{34B73972-4C4A-1041-84C5-D36B9FE0EE24}" dt="2022-01-04T15:12:41.474" v="7753" actId="26606"/>
          <ac:spMkLst>
            <pc:docMk/>
            <pc:sldMk cId="3095945778" sldId="256"/>
            <ac:spMk id="164" creationId="{EF2BDF77-362C-43F0-8CBB-A969EC2AE0C4}"/>
          </ac:spMkLst>
        </pc:spChg>
        <pc:spChg chg="add del">
          <ac:chgData name="Jordan Thomas (1906033)" userId="2754d9b0-e11c-4db5-a158-20981ff3e4d0" providerId="ADAL" clId="{34B73972-4C4A-1041-84C5-D36B9FE0EE24}" dt="2022-01-04T15:12:41.474" v="7753" actId="26606"/>
          <ac:spMkLst>
            <pc:docMk/>
            <pc:sldMk cId="3095945778" sldId="256"/>
            <ac:spMk id="165" creationId="{4BE96B01-3929-432D-B8C2-ADBCB74C2EF4}"/>
          </ac:spMkLst>
        </pc:spChg>
        <pc:spChg chg="add del">
          <ac:chgData name="Jordan Thomas (1906033)" userId="2754d9b0-e11c-4db5-a158-20981ff3e4d0" providerId="ADAL" clId="{34B73972-4C4A-1041-84C5-D36B9FE0EE24}" dt="2022-01-04T15:12:41.474" v="7753" actId="26606"/>
          <ac:spMkLst>
            <pc:docMk/>
            <pc:sldMk cId="3095945778" sldId="256"/>
            <ac:spMk id="166" creationId="{2A6FCDE6-CDE2-4C51-B18E-A95CFB679714}"/>
          </ac:spMkLst>
        </pc:spChg>
        <pc:spChg chg="add del">
          <ac:chgData name="Jordan Thomas (1906033)" userId="2754d9b0-e11c-4db5-a158-20981ff3e4d0" providerId="ADAL" clId="{34B73972-4C4A-1041-84C5-D36B9FE0EE24}" dt="2022-01-04T15:12:41.474" v="7753" actId="26606"/>
          <ac:spMkLst>
            <pc:docMk/>
            <pc:sldMk cId="3095945778" sldId="256"/>
            <ac:spMk id="167" creationId="{9D2E8756-2465-473A-BA2A-2DB1D6224745}"/>
          </ac:spMkLst>
        </pc:spChg>
        <pc:spChg chg="add del">
          <ac:chgData name="Jordan Thomas (1906033)" userId="2754d9b0-e11c-4db5-a158-20981ff3e4d0" providerId="ADAL" clId="{34B73972-4C4A-1041-84C5-D36B9FE0EE24}" dt="2022-01-04T15:12:45.033" v="7755" actId="26606"/>
          <ac:spMkLst>
            <pc:docMk/>
            <pc:sldMk cId="3095945778" sldId="256"/>
            <ac:spMk id="169" creationId="{27577DEC-D9A5-404D-9789-702F4319BEC8}"/>
          </ac:spMkLst>
        </pc:spChg>
        <pc:spChg chg="add">
          <ac:chgData name="Jordan Thomas (1906033)" userId="2754d9b0-e11c-4db5-a158-20981ff3e4d0" providerId="ADAL" clId="{34B73972-4C4A-1041-84C5-D36B9FE0EE24}" dt="2022-01-04T15:12:45.055" v="7756" actId="26606"/>
          <ac:spMkLst>
            <pc:docMk/>
            <pc:sldMk cId="3095945778" sldId="256"/>
            <ac:spMk id="176" creationId="{9179DE42-5613-4B35-A1E6-6CCBAA13C743}"/>
          </ac:spMkLst>
        </pc:spChg>
        <pc:spChg chg="add">
          <ac:chgData name="Jordan Thomas (1906033)" userId="2754d9b0-e11c-4db5-a158-20981ff3e4d0" providerId="ADAL" clId="{34B73972-4C4A-1041-84C5-D36B9FE0EE24}" dt="2022-01-04T15:12:45.055" v="7756" actId="26606"/>
          <ac:spMkLst>
            <pc:docMk/>
            <pc:sldMk cId="3095945778" sldId="256"/>
            <ac:spMk id="179" creationId="{52FB45E9-914E-4471-AC87-E475CD51767D}"/>
          </ac:spMkLst>
        </pc:spChg>
        <pc:spChg chg="add">
          <ac:chgData name="Jordan Thomas (1906033)" userId="2754d9b0-e11c-4db5-a158-20981ff3e4d0" providerId="ADAL" clId="{34B73972-4C4A-1041-84C5-D36B9FE0EE24}" dt="2022-01-04T15:12:45.055" v="7756" actId="26606"/>
          <ac:spMkLst>
            <pc:docMk/>
            <pc:sldMk cId="3095945778" sldId="256"/>
            <ac:spMk id="180" creationId="{C310626D-5743-49D4-8F7D-88C4F8F05774}"/>
          </ac:spMkLst>
        </pc:spChg>
        <pc:spChg chg="add">
          <ac:chgData name="Jordan Thomas (1906033)" userId="2754d9b0-e11c-4db5-a158-20981ff3e4d0" providerId="ADAL" clId="{34B73972-4C4A-1041-84C5-D36B9FE0EE24}" dt="2022-01-04T15:12:45.055" v="7756" actId="26606"/>
          <ac:spMkLst>
            <pc:docMk/>
            <pc:sldMk cId="3095945778" sldId="256"/>
            <ac:spMk id="181" creationId="{3C195FC1-B568-4C72-9902-34CB35DDD7A1}"/>
          </ac:spMkLst>
        </pc:spChg>
        <pc:spChg chg="add">
          <ac:chgData name="Jordan Thomas (1906033)" userId="2754d9b0-e11c-4db5-a158-20981ff3e4d0" providerId="ADAL" clId="{34B73972-4C4A-1041-84C5-D36B9FE0EE24}" dt="2022-01-04T15:12:45.055" v="7756" actId="26606"/>
          <ac:spMkLst>
            <pc:docMk/>
            <pc:sldMk cId="3095945778" sldId="256"/>
            <ac:spMk id="182" creationId="{EF2BDF77-362C-43F0-8CBB-A969EC2AE0C4}"/>
          </ac:spMkLst>
        </pc:spChg>
        <pc:spChg chg="add">
          <ac:chgData name="Jordan Thomas (1906033)" userId="2754d9b0-e11c-4db5-a158-20981ff3e4d0" providerId="ADAL" clId="{34B73972-4C4A-1041-84C5-D36B9FE0EE24}" dt="2022-01-04T15:12:45.055" v="7756" actId="26606"/>
          <ac:spMkLst>
            <pc:docMk/>
            <pc:sldMk cId="3095945778" sldId="256"/>
            <ac:spMk id="183" creationId="{4BE96B01-3929-432D-B8C2-ADBCB74C2EF4}"/>
          </ac:spMkLst>
        </pc:spChg>
        <pc:spChg chg="add">
          <ac:chgData name="Jordan Thomas (1906033)" userId="2754d9b0-e11c-4db5-a158-20981ff3e4d0" providerId="ADAL" clId="{34B73972-4C4A-1041-84C5-D36B9FE0EE24}" dt="2022-01-04T15:12:45.055" v="7756" actId="26606"/>
          <ac:spMkLst>
            <pc:docMk/>
            <pc:sldMk cId="3095945778" sldId="256"/>
            <ac:spMk id="184" creationId="{2A6FCDE6-CDE2-4C51-B18E-A95CFB679714}"/>
          </ac:spMkLst>
        </pc:spChg>
        <pc:spChg chg="add">
          <ac:chgData name="Jordan Thomas (1906033)" userId="2754d9b0-e11c-4db5-a158-20981ff3e4d0" providerId="ADAL" clId="{34B73972-4C4A-1041-84C5-D36B9FE0EE24}" dt="2022-01-04T15:12:45.055" v="7756" actId="26606"/>
          <ac:spMkLst>
            <pc:docMk/>
            <pc:sldMk cId="3095945778" sldId="256"/>
            <ac:spMk id="185" creationId="{9D2E8756-2465-473A-BA2A-2DB1D6224745}"/>
          </ac:spMkLst>
        </pc:spChg>
        <pc:grpChg chg="add del">
          <ac:chgData name="Jordan Thomas (1906033)" userId="2754d9b0-e11c-4db5-a158-20981ff3e4d0" providerId="ADAL" clId="{34B73972-4C4A-1041-84C5-D36B9FE0EE24}" dt="2022-01-04T15:12:28.875" v="7725" actId="26606"/>
          <ac:grpSpMkLst>
            <pc:docMk/>
            <pc:sldMk cId="3095945778" sldId="256"/>
            <ac:grpSpMk id="29" creationId="{CEEA9366-CEA8-4F23-B065-4337F0D836FE}"/>
          </ac:grpSpMkLst>
        </pc:grpChg>
        <pc:grpChg chg="add del">
          <ac:chgData name="Jordan Thomas (1906033)" userId="2754d9b0-e11c-4db5-a158-20981ff3e4d0" providerId="ADAL" clId="{34B73972-4C4A-1041-84C5-D36B9FE0EE24}" dt="2022-01-04T15:12:37.112" v="7735" actId="26606"/>
          <ac:grpSpMkLst>
            <pc:docMk/>
            <pc:sldMk cId="3095945778" sldId="256"/>
            <ac:grpSpMk id="80" creationId="{CEEA9366-CEA8-4F23-B065-4337F0D836FE}"/>
          </ac:grpSpMkLst>
        </pc:grpChg>
        <pc:grpChg chg="add del">
          <ac:chgData name="Jordan Thomas (1906033)" userId="2754d9b0-e11c-4db5-a158-20981ff3e4d0" providerId="ADAL" clId="{34B73972-4C4A-1041-84C5-D36B9FE0EE24}" dt="2022-01-04T15:12:38.465" v="7739" actId="26606"/>
          <ac:grpSpMkLst>
            <pc:docMk/>
            <pc:sldMk cId="3095945778" sldId="256"/>
            <ac:grpSpMk id="98" creationId="{CEEA9366-CEA8-4F23-B065-4337F0D836FE}"/>
          </ac:grpSpMkLst>
        </pc:grpChg>
        <pc:grpChg chg="add del">
          <ac:chgData name="Jordan Thomas (1906033)" userId="2754d9b0-e11c-4db5-a158-20981ff3e4d0" providerId="ADAL" clId="{34B73972-4C4A-1041-84C5-D36B9FE0EE24}" dt="2022-01-04T15:12:39.263" v="7743" actId="26606"/>
          <ac:grpSpMkLst>
            <pc:docMk/>
            <pc:sldMk cId="3095945778" sldId="256"/>
            <ac:grpSpMk id="116" creationId="{CEEA9366-CEA8-4F23-B065-4337F0D836FE}"/>
          </ac:grpSpMkLst>
        </pc:grpChg>
        <pc:grpChg chg="add del">
          <ac:chgData name="Jordan Thomas (1906033)" userId="2754d9b0-e11c-4db5-a158-20981ff3e4d0" providerId="ADAL" clId="{34B73972-4C4A-1041-84C5-D36B9FE0EE24}" dt="2022-01-04T15:12:39.940" v="7747" actId="26606"/>
          <ac:grpSpMkLst>
            <pc:docMk/>
            <pc:sldMk cId="3095945778" sldId="256"/>
            <ac:grpSpMk id="134" creationId="{CEEA9366-CEA8-4F23-B065-4337F0D836FE}"/>
          </ac:grpSpMkLst>
        </pc:grpChg>
        <pc:grpChg chg="add del">
          <ac:chgData name="Jordan Thomas (1906033)" userId="2754d9b0-e11c-4db5-a158-20981ff3e4d0" providerId="ADAL" clId="{34B73972-4C4A-1041-84C5-D36B9FE0EE24}" dt="2022-01-04T15:12:40.538" v="7751" actId="26606"/>
          <ac:grpSpMkLst>
            <pc:docMk/>
            <pc:sldMk cId="3095945778" sldId="256"/>
            <ac:grpSpMk id="152" creationId="{CEEA9366-CEA8-4F23-B065-4337F0D836FE}"/>
          </ac:grpSpMkLst>
        </pc:grpChg>
        <pc:grpChg chg="add del">
          <ac:chgData name="Jordan Thomas (1906033)" userId="2754d9b0-e11c-4db5-a158-20981ff3e4d0" providerId="ADAL" clId="{34B73972-4C4A-1041-84C5-D36B9FE0EE24}" dt="2022-01-04T15:12:45.033" v="7755" actId="26606"/>
          <ac:grpSpMkLst>
            <pc:docMk/>
            <pc:sldMk cId="3095945778" sldId="256"/>
            <ac:grpSpMk id="170" creationId="{CEEA9366-CEA8-4F23-B065-4337F0D836FE}"/>
          </ac:grpSpMkLst>
        </pc:grpChg>
        <pc:cxnChg chg="add del">
          <ac:chgData name="Jordan Thomas (1906033)" userId="2754d9b0-e11c-4db5-a158-20981ff3e4d0" providerId="ADAL" clId="{34B73972-4C4A-1041-84C5-D36B9FE0EE24}" dt="2022-01-04T15:12:25.411" v="7723" actId="26606"/>
          <ac:cxnSpMkLst>
            <pc:docMk/>
            <pc:sldMk cId="3095945778" sldId="256"/>
            <ac:cxnSpMk id="10" creationId="{EB898B32-3891-4C3A-8F58-C5969D2E9033}"/>
          </ac:cxnSpMkLst>
        </pc:cxnChg>
        <pc:cxnChg chg="add del">
          <ac:chgData name="Jordan Thomas (1906033)" userId="2754d9b0-e11c-4db5-a158-20981ff3e4d0" providerId="ADAL" clId="{34B73972-4C4A-1041-84C5-D36B9FE0EE24}" dt="2022-01-04T15:12:25.411" v="7723" actId="26606"/>
          <ac:cxnSpMkLst>
            <pc:docMk/>
            <pc:sldMk cId="3095945778" sldId="256"/>
            <ac:cxnSpMk id="12" creationId="{4AE4806D-B8F9-4679-A68A-9BD21C01A301}"/>
          </ac:cxnSpMkLst>
        </pc:cxnChg>
        <pc:cxnChg chg="add del">
          <ac:chgData name="Jordan Thomas (1906033)" userId="2754d9b0-e11c-4db5-a158-20981ff3e4d0" providerId="ADAL" clId="{34B73972-4C4A-1041-84C5-D36B9FE0EE24}" dt="2022-01-04T15:12:31.251" v="7727" actId="26606"/>
          <ac:cxnSpMkLst>
            <pc:docMk/>
            <pc:sldMk cId="3095945778" sldId="256"/>
            <ac:cxnSpMk id="36" creationId="{EB898B32-3891-4C3A-8F58-C5969D2E9033}"/>
          </ac:cxnSpMkLst>
        </pc:cxnChg>
        <pc:cxnChg chg="add del">
          <ac:chgData name="Jordan Thomas (1906033)" userId="2754d9b0-e11c-4db5-a158-20981ff3e4d0" providerId="ADAL" clId="{34B73972-4C4A-1041-84C5-D36B9FE0EE24}" dt="2022-01-04T15:12:31.251" v="7727" actId="26606"/>
          <ac:cxnSpMkLst>
            <pc:docMk/>
            <pc:sldMk cId="3095945778" sldId="256"/>
            <ac:cxnSpMk id="37" creationId="{4AE4806D-B8F9-4679-A68A-9BD21C01A301}"/>
          </ac:cxnSpMkLst>
        </pc:cxnChg>
        <pc:cxnChg chg="add del">
          <ac:chgData name="Jordan Thomas (1906033)" userId="2754d9b0-e11c-4db5-a158-20981ff3e4d0" providerId="ADAL" clId="{34B73972-4C4A-1041-84C5-D36B9FE0EE24}" dt="2022-01-04T15:12:34.133" v="7729" actId="26606"/>
          <ac:cxnSpMkLst>
            <pc:docMk/>
            <pc:sldMk cId="3095945778" sldId="256"/>
            <ac:cxnSpMk id="47" creationId="{EB898B32-3891-4C3A-8F58-C5969D2E9033}"/>
          </ac:cxnSpMkLst>
        </pc:cxnChg>
        <pc:cxnChg chg="add del">
          <ac:chgData name="Jordan Thomas (1906033)" userId="2754d9b0-e11c-4db5-a158-20981ff3e4d0" providerId="ADAL" clId="{34B73972-4C4A-1041-84C5-D36B9FE0EE24}" dt="2022-01-04T15:12:34.133" v="7729" actId="26606"/>
          <ac:cxnSpMkLst>
            <pc:docMk/>
            <pc:sldMk cId="3095945778" sldId="256"/>
            <ac:cxnSpMk id="48" creationId="{4AE4806D-B8F9-4679-A68A-9BD21C01A301}"/>
          </ac:cxnSpMkLst>
        </pc:cxnChg>
        <pc:cxnChg chg="add del">
          <ac:chgData name="Jordan Thomas (1906033)" userId="2754d9b0-e11c-4db5-a158-20981ff3e4d0" providerId="ADAL" clId="{34B73972-4C4A-1041-84C5-D36B9FE0EE24}" dt="2022-01-04T15:12:34.588" v="7731" actId="26606"/>
          <ac:cxnSpMkLst>
            <pc:docMk/>
            <pc:sldMk cId="3095945778" sldId="256"/>
            <ac:cxnSpMk id="58" creationId="{EB898B32-3891-4C3A-8F58-C5969D2E9033}"/>
          </ac:cxnSpMkLst>
        </pc:cxnChg>
        <pc:cxnChg chg="add del">
          <ac:chgData name="Jordan Thomas (1906033)" userId="2754d9b0-e11c-4db5-a158-20981ff3e4d0" providerId="ADAL" clId="{34B73972-4C4A-1041-84C5-D36B9FE0EE24}" dt="2022-01-04T15:12:34.588" v="7731" actId="26606"/>
          <ac:cxnSpMkLst>
            <pc:docMk/>
            <pc:sldMk cId="3095945778" sldId="256"/>
            <ac:cxnSpMk id="59" creationId="{4AE4806D-B8F9-4679-A68A-9BD21C01A301}"/>
          </ac:cxnSpMkLst>
        </pc:cxnChg>
        <pc:cxnChg chg="add del">
          <ac:chgData name="Jordan Thomas (1906033)" userId="2754d9b0-e11c-4db5-a158-20981ff3e4d0" providerId="ADAL" clId="{34B73972-4C4A-1041-84C5-D36B9FE0EE24}" dt="2022-01-04T15:12:36.694" v="7733" actId="26606"/>
          <ac:cxnSpMkLst>
            <pc:docMk/>
            <pc:sldMk cId="3095945778" sldId="256"/>
            <ac:cxnSpMk id="69" creationId="{EB898B32-3891-4C3A-8F58-C5969D2E9033}"/>
          </ac:cxnSpMkLst>
        </pc:cxnChg>
        <pc:cxnChg chg="add del">
          <ac:chgData name="Jordan Thomas (1906033)" userId="2754d9b0-e11c-4db5-a158-20981ff3e4d0" providerId="ADAL" clId="{34B73972-4C4A-1041-84C5-D36B9FE0EE24}" dt="2022-01-04T15:12:36.694" v="7733" actId="26606"/>
          <ac:cxnSpMkLst>
            <pc:docMk/>
            <pc:sldMk cId="3095945778" sldId="256"/>
            <ac:cxnSpMk id="70" creationId="{4AE4806D-B8F9-4679-A68A-9BD21C01A301}"/>
          </ac:cxnSpMkLst>
        </pc:cxnChg>
        <pc:cxnChg chg="add del">
          <ac:chgData name="Jordan Thomas (1906033)" userId="2754d9b0-e11c-4db5-a158-20981ff3e4d0" providerId="ADAL" clId="{34B73972-4C4A-1041-84C5-D36B9FE0EE24}" dt="2022-01-04T15:12:37.524" v="7737" actId="26606"/>
          <ac:cxnSpMkLst>
            <pc:docMk/>
            <pc:sldMk cId="3095945778" sldId="256"/>
            <ac:cxnSpMk id="87" creationId="{EB898B32-3891-4C3A-8F58-C5969D2E9033}"/>
          </ac:cxnSpMkLst>
        </pc:cxnChg>
        <pc:cxnChg chg="add del">
          <ac:chgData name="Jordan Thomas (1906033)" userId="2754d9b0-e11c-4db5-a158-20981ff3e4d0" providerId="ADAL" clId="{34B73972-4C4A-1041-84C5-D36B9FE0EE24}" dt="2022-01-04T15:12:37.524" v="7737" actId="26606"/>
          <ac:cxnSpMkLst>
            <pc:docMk/>
            <pc:sldMk cId="3095945778" sldId="256"/>
            <ac:cxnSpMk id="88" creationId="{4AE4806D-B8F9-4679-A68A-9BD21C01A301}"/>
          </ac:cxnSpMkLst>
        </pc:cxnChg>
        <pc:cxnChg chg="add del">
          <ac:chgData name="Jordan Thomas (1906033)" userId="2754d9b0-e11c-4db5-a158-20981ff3e4d0" providerId="ADAL" clId="{34B73972-4C4A-1041-84C5-D36B9FE0EE24}" dt="2022-01-04T15:12:38.861" v="7741" actId="26606"/>
          <ac:cxnSpMkLst>
            <pc:docMk/>
            <pc:sldMk cId="3095945778" sldId="256"/>
            <ac:cxnSpMk id="105" creationId="{EB898B32-3891-4C3A-8F58-C5969D2E9033}"/>
          </ac:cxnSpMkLst>
        </pc:cxnChg>
        <pc:cxnChg chg="add del">
          <ac:chgData name="Jordan Thomas (1906033)" userId="2754d9b0-e11c-4db5-a158-20981ff3e4d0" providerId="ADAL" clId="{34B73972-4C4A-1041-84C5-D36B9FE0EE24}" dt="2022-01-04T15:12:38.861" v="7741" actId="26606"/>
          <ac:cxnSpMkLst>
            <pc:docMk/>
            <pc:sldMk cId="3095945778" sldId="256"/>
            <ac:cxnSpMk id="106" creationId="{4AE4806D-B8F9-4679-A68A-9BD21C01A301}"/>
          </ac:cxnSpMkLst>
        </pc:cxnChg>
        <pc:cxnChg chg="add del">
          <ac:chgData name="Jordan Thomas (1906033)" userId="2754d9b0-e11c-4db5-a158-20981ff3e4d0" providerId="ADAL" clId="{34B73972-4C4A-1041-84C5-D36B9FE0EE24}" dt="2022-01-04T15:12:39.624" v="7745" actId="26606"/>
          <ac:cxnSpMkLst>
            <pc:docMk/>
            <pc:sldMk cId="3095945778" sldId="256"/>
            <ac:cxnSpMk id="123" creationId="{EB898B32-3891-4C3A-8F58-C5969D2E9033}"/>
          </ac:cxnSpMkLst>
        </pc:cxnChg>
        <pc:cxnChg chg="add del">
          <ac:chgData name="Jordan Thomas (1906033)" userId="2754d9b0-e11c-4db5-a158-20981ff3e4d0" providerId="ADAL" clId="{34B73972-4C4A-1041-84C5-D36B9FE0EE24}" dt="2022-01-04T15:12:39.624" v="7745" actId="26606"/>
          <ac:cxnSpMkLst>
            <pc:docMk/>
            <pc:sldMk cId="3095945778" sldId="256"/>
            <ac:cxnSpMk id="124" creationId="{4AE4806D-B8F9-4679-A68A-9BD21C01A301}"/>
          </ac:cxnSpMkLst>
        </pc:cxnChg>
        <pc:cxnChg chg="add del">
          <ac:chgData name="Jordan Thomas (1906033)" userId="2754d9b0-e11c-4db5-a158-20981ff3e4d0" providerId="ADAL" clId="{34B73972-4C4A-1041-84C5-D36B9FE0EE24}" dt="2022-01-04T15:12:40.246" v="7749" actId="26606"/>
          <ac:cxnSpMkLst>
            <pc:docMk/>
            <pc:sldMk cId="3095945778" sldId="256"/>
            <ac:cxnSpMk id="141" creationId="{EB898B32-3891-4C3A-8F58-C5969D2E9033}"/>
          </ac:cxnSpMkLst>
        </pc:cxnChg>
        <pc:cxnChg chg="add del">
          <ac:chgData name="Jordan Thomas (1906033)" userId="2754d9b0-e11c-4db5-a158-20981ff3e4d0" providerId="ADAL" clId="{34B73972-4C4A-1041-84C5-D36B9FE0EE24}" dt="2022-01-04T15:12:40.246" v="7749" actId="26606"/>
          <ac:cxnSpMkLst>
            <pc:docMk/>
            <pc:sldMk cId="3095945778" sldId="256"/>
            <ac:cxnSpMk id="142" creationId="{4AE4806D-B8F9-4679-A68A-9BD21C01A301}"/>
          </ac:cxnSpMkLst>
        </pc:cxnChg>
        <pc:cxnChg chg="add del">
          <ac:chgData name="Jordan Thomas (1906033)" userId="2754d9b0-e11c-4db5-a158-20981ff3e4d0" providerId="ADAL" clId="{34B73972-4C4A-1041-84C5-D36B9FE0EE24}" dt="2022-01-04T15:12:41.474" v="7753" actId="26606"/>
          <ac:cxnSpMkLst>
            <pc:docMk/>
            <pc:sldMk cId="3095945778" sldId="256"/>
            <ac:cxnSpMk id="159" creationId="{EB898B32-3891-4C3A-8F58-C5969D2E9033}"/>
          </ac:cxnSpMkLst>
        </pc:cxnChg>
        <pc:cxnChg chg="add del">
          <ac:chgData name="Jordan Thomas (1906033)" userId="2754d9b0-e11c-4db5-a158-20981ff3e4d0" providerId="ADAL" clId="{34B73972-4C4A-1041-84C5-D36B9FE0EE24}" dt="2022-01-04T15:12:41.474" v="7753" actId="26606"/>
          <ac:cxnSpMkLst>
            <pc:docMk/>
            <pc:sldMk cId="3095945778" sldId="256"/>
            <ac:cxnSpMk id="160" creationId="{4AE4806D-B8F9-4679-A68A-9BD21C01A301}"/>
          </ac:cxnSpMkLst>
        </pc:cxnChg>
        <pc:cxnChg chg="add">
          <ac:chgData name="Jordan Thomas (1906033)" userId="2754d9b0-e11c-4db5-a158-20981ff3e4d0" providerId="ADAL" clId="{34B73972-4C4A-1041-84C5-D36B9FE0EE24}" dt="2022-01-04T15:12:45.055" v="7756" actId="26606"/>
          <ac:cxnSpMkLst>
            <pc:docMk/>
            <pc:sldMk cId="3095945778" sldId="256"/>
            <ac:cxnSpMk id="177" creationId="{EB898B32-3891-4C3A-8F58-C5969D2E9033}"/>
          </ac:cxnSpMkLst>
        </pc:cxnChg>
        <pc:cxnChg chg="add">
          <ac:chgData name="Jordan Thomas (1906033)" userId="2754d9b0-e11c-4db5-a158-20981ff3e4d0" providerId="ADAL" clId="{34B73972-4C4A-1041-84C5-D36B9FE0EE24}" dt="2022-01-04T15:12:45.055" v="7756" actId="26606"/>
          <ac:cxnSpMkLst>
            <pc:docMk/>
            <pc:sldMk cId="3095945778" sldId="256"/>
            <ac:cxnSpMk id="178" creationId="{4AE4806D-B8F9-4679-A68A-9BD21C01A301}"/>
          </ac:cxnSpMkLst>
        </pc:cxnChg>
      </pc:sldChg>
      <pc:sldChg chg="addSp modSp mod setBg">
        <pc:chgData name="Jordan Thomas (1906033)" userId="2754d9b0-e11c-4db5-a158-20981ff3e4d0" providerId="ADAL" clId="{34B73972-4C4A-1041-84C5-D36B9FE0EE24}" dt="2022-01-02T17:16:10.803" v="1472" actId="26606"/>
        <pc:sldMkLst>
          <pc:docMk/>
          <pc:sldMk cId="3369531409" sldId="257"/>
        </pc:sldMkLst>
        <pc:spChg chg="mod">
          <ac:chgData name="Jordan Thomas (1906033)" userId="2754d9b0-e11c-4db5-a158-20981ff3e4d0" providerId="ADAL" clId="{34B73972-4C4A-1041-84C5-D36B9FE0EE24}" dt="2022-01-02T17:16:10.803" v="1472" actId="26606"/>
          <ac:spMkLst>
            <pc:docMk/>
            <pc:sldMk cId="3369531409" sldId="257"/>
            <ac:spMk id="2" creationId="{047A9404-1ABA-1345-941E-5A00C486BD58}"/>
          </ac:spMkLst>
        </pc:spChg>
        <pc:spChg chg="mod">
          <ac:chgData name="Jordan Thomas (1906033)" userId="2754d9b0-e11c-4db5-a158-20981ff3e4d0" providerId="ADAL" clId="{34B73972-4C4A-1041-84C5-D36B9FE0EE24}" dt="2022-01-02T17:16:10.803" v="1472" actId="26606"/>
          <ac:spMkLst>
            <pc:docMk/>
            <pc:sldMk cId="3369531409" sldId="257"/>
            <ac:spMk id="8" creationId="{925A92ED-D660-4F74-845D-9165DBEC8F29}"/>
          </ac:spMkLst>
        </pc:spChg>
        <pc:spChg chg="add">
          <ac:chgData name="Jordan Thomas (1906033)" userId="2754d9b0-e11c-4db5-a158-20981ff3e4d0" providerId="ADAL" clId="{34B73972-4C4A-1041-84C5-D36B9FE0EE24}" dt="2022-01-02T17:16:10.803" v="1472" actId="26606"/>
          <ac:spMkLst>
            <pc:docMk/>
            <pc:sldMk cId="3369531409" sldId="257"/>
            <ac:spMk id="13" creationId="{9F4444CE-BC8D-4D61-B303-4C05614E62AB}"/>
          </ac:spMkLst>
        </pc:spChg>
        <pc:spChg chg="add">
          <ac:chgData name="Jordan Thomas (1906033)" userId="2754d9b0-e11c-4db5-a158-20981ff3e4d0" providerId="ADAL" clId="{34B73972-4C4A-1041-84C5-D36B9FE0EE24}" dt="2022-01-02T17:16:10.803" v="1472" actId="26606"/>
          <ac:spMkLst>
            <pc:docMk/>
            <pc:sldMk cId="3369531409" sldId="257"/>
            <ac:spMk id="15" creationId="{62423CA5-E2E1-4789-B759-9906C1C94063}"/>
          </ac:spMkLst>
        </pc:spChg>
        <pc:spChg chg="add">
          <ac:chgData name="Jordan Thomas (1906033)" userId="2754d9b0-e11c-4db5-a158-20981ff3e4d0" providerId="ADAL" clId="{34B73972-4C4A-1041-84C5-D36B9FE0EE24}" dt="2022-01-02T17:16:10.803" v="1472" actId="26606"/>
          <ac:spMkLst>
            <pc:docMk/>
            <pc:sldMk cId="3369531409" sldId="257"/>
            <ac:spMk id="17" creationId="{73772B81-181F-48B7-8826-4D9686D15DF5}"/>
          </ac:spMkLst>
        </pc:spChg>
        <pc:spChg chg="add">
          <ac:chgData name="Jordan Thomas (1906033)" userId="2754d9b0-e11c-4db5-a158-20981ff3e4d0" providerId="ADAL" clId="{34B73972-4C4A-1041-84C5-D36B9FE0EE24}" dt="2022-01-02T17:16:10.803" v="1472" actId="26606"/>
          <ac:spMkLst>
            <pc:docMk/>
            <pc:sldMk cId="3369531409" sldId="257"/>
            <ac:spMk id="19" creationId="{B2205F6E-03C6-4E92-877C-E2482F6599AA}"/>
          </ac:spMkLst>
        </pc:spChg>
        <pc:picChg chg="mod">
          <ac:chgData name="Jordan Thomas (1906033)" userId="2754d9b0-e11c-4db5-a158-20981ff3e4d0" providerId="ADAL" clId="{34B73972-4C4A-1041-84C5-D36B9FE0EE24}" dt="2022-01-02T17:16:10.803" v="1472" actId="26606"/>
          <ac:picMkLst>
            <pc:docMk/>
            <pc:sldMk cId="3369531409" sldId="257"/>
            <ac:picMk id="4" creationId="{30C34B53-693C-0D48-9974-7DF01CDFF61A}"/>
          </ac:picMkLst>
        </pc:picChg>
      </pc:sldChg>
      <pc:sldChg chg="addSp delSp modSp add del ord addAnim delAnim">
        <pc:chgData name="Jordan Thomas (1906033)" userId="2754d9b0-e11c-4db5-a158-20981ff3e4d0" providerId="ADAL" clId="{34B73972-4C4A-1041-84C5-D36B9FE0EE24}" dt="2022-01-06T20:21:23.125" v="8720" actId="20577"/>
        <pc:sldMkLst>
          <pc:docMk/>
          <pc:sldMk cId="2312345921" sldId="258"/>
        </pc:sldMkLst>
        <pc:spChg chg="del mod">
          <ac:chgData name="Jordan Thomas (1906033)" userId="2754d9b0-e11c-4db5-a158-20981ff3e4d0" providerId="ADAL" clId="{34B73972-4C4A-1041-84C5-D36B9FE0EE24}" dt="2022-01-02T17:17:57.583" v="1482" actId="21"/>
          <ac:spMkLst>
            <pc:docMk/>
            <pc:sldMk cId="2312345921" sldId="258"/>
            <ac:spMk id="2" creationId="{87CDDD9A-CBE9-3C41-8B1E-9AC0EBB922DD}"/>
          </ac:spMkLst>
        </pc:spChg>
        <pc:spChg chg="add mod">
          <ac:chgData name="Jordan Thomas (1906033)" userId="2754d9b0-e11c-4db5-a158-20981ff3e4d0" providerId="ADAL" clId="{34B73972-4C4A-1041-84C5-D36B9FE0EE24}" dt="2022-01-06T20:17:12.327" v="8615" actId="12"/>
          <ac:spMkLst>
            <pc:docMk/>
            <pc:sldMk cId="2312345921" sldId="258"/>
            <ac:spMk id="2" creationId="{DEE4E0BB-34BB-A64B-940D-86642C99F157}"/>
          </ac:spMkLst>
        </pc:spChg>
        <pc:spChg chg="add del">
          <ac:chgData name="Jordan Thomas (1906033)" userId="2754d9b0-e11c-4db5-a158-20981ff3e4d0" providerId="ADAL" clId="{34B73972-4C4A-1041-84C5-D36B9FE0EE24}" dt="2022-01-02T17:19:29.759" v="1494" actId="21"/>
          <ac:spMkLst>
            <pc:docMk/>
            <pc:sldMk cId="2312345921" sldId="258"/>
            <ac:spMk id="3" creationId="{D411B043-6A85-E541-9CFB-C2E60B49250F}"/>
          </ac:spMkLst>
        </pc:spChg>
        <pc:spChg chg="del">
          <ac:chgData name="Jordan Thomas (1906033)" userId="2754d9b0-e11c-4db5-a158-20981ff3e4d0" providerId="ADAL" clId="{34B73972-4C4A-1041-84C5-D36B9FE0EE24}" dt="2022-01-02T17:18:54.848" v="1491" actId="21"/>
          <ac:spMkLst>
            <pc:docMk/>
            <pc:sldMk cId="2312345921" sldId="258"/>
            <ac:spMk id="4" creationId="{C9B53B71-F38A-3447-B003-7A7928FDFF3A}"/>
          </ac:spMkLst>
        </pc:spChg>
        <pc:spChg chg="add mod">
          <ac:chgData name="Jordan Thomas (1906033)" userId="2754d9b0-e11c-4db5-a158-20981ff3e4d0" providerId="ADAL" clId="{34B73972-4C4A-1041-84C5-D36B9FE0EE24}" dt="2022-01-03T20:02:05.094" v="7026" actId="1076"/>
          <ac:spMkLst>
            <pc:docMk/>
            <pc:sldMk cId="2312345921" sldId="258"/>
            <ac:spMk id="5" creationId="{B353E9E3-056A-6944-86B4-F3C0C8174764}"/>
          </ac:spMkLst>
        </pc:spChg>
        <pc:spChg chg="add mod">
          <ac:chgData name="Jordan Thomas (1906033)" userId="2754d9b0-e11c-4db5-a158-20981ff3e4d0" providerId="ADAL" clId="{34B73972-4C4A-1041-84C5-D36B9FE0EE24}" dt="2022-01-06T20:21:23.125" v="8720" actId="20577"/>
          <ac:spMkLst>
            <pc:docMk/>
            <pc:sldMk cId="2312345921" sldId="258"/>
            <ac:spMk id="7" creationId="{D2799BA6-A309-A242-A9C3-3A31AB5A8067}"/>
          </ac:spMkLst>
        </pc:spChg>
        <pc:spChg chg="del">
          <ac:chgData name="Jordan Thomas (1906033)" userId="2754d9b0-e11c-4db5-a158-20981ff3e4d0" providerId="ADAL" clId="{34B73972-4C4A-1041-84C5-D36B9FE0EE24}" dt="2022-01-02T17:18:10.172" v="1485" actId="21"/>
          <ac:spMkLst>
            <pc:docMk/>
            <pc:sldMk cId="2312345921" sldId="258"/>
            <ac:spMk id="8" creationId="{CF4ED455-B23A-8446-A8C7-EE6E366521FD}"/>
          </ac:spMkLst>
        </pc:spChg>
        <pc:spChg chg="add mod">
          <ac:chgData name="Jordan Thomas (1906033)" userId="2754d9b0-e11c-4db5-a158-20981ff3e4d0" providerId="ADAL" clId="{34B73972-4C4A-1041-84C5-D36B9FE0EE24}" dt="2022-01-02T18:04:14.020" v="1750" actId="1076"/>
          <ac:spMkLst>
            <pc:docMk/>
            <pc:sldMk cId="2312345921" sldId="258"/>
            <ac:spMk id="9" creationId="{26824F92-22FF-0247-9B21-F0C01D63BF46}"/>
          </ac:spMkLst>
        </pc:spChg>
        <pc:spChg chg="del">
          <ac:chgData name="Jordan Thomas (1906033)" userId="2754d9b0-e11c-4db5-a158-20981ff3e4d0" providerId="ADAL" clId="{34B73972-4C4A-1041-84C5-D36B9FE0EE24}" dt="2022-01-02T17:17:05.693" v="1476" actId="21"/>
          <ac:spMkLst>
            <pc:docMk/>
            <pc:sldMk cId="2312345921" sldId="258"/>
            <ac:spMk id="10" creationId="{C96BD503-A209-F74B-8053-96009D5DEC2F}"/>
          </ac:spMkLst>
        </pc:spChg>
        <pc:picChg chg="add del mod">
          <ac:chgData name="Jordan Thomas (1906033)" userId="2754d9b0-e11c-4db5-a158-20981ff3e4d0" providerId="ADAL" clId="{34B73972-4C4A-1041-84C5-D36B9FE0EE24}" dt="2022-01-02T17:15:02.559" v="1466" actId="478"/>
          <ac:picMkLst>
            <pc:docMk/>
            <pc:sldMk cId="2312345921" sldId="258"/>
            <ac:picMk id="3" creationId="{9557165F-D538-7841-B8FE-D4DDB30C3E2B}"/>
          </ac:picMkLst>
        </pc:picChg>
        <pc:picChg chg="add del mod ord">
          <ac:chgData name="Jordan Thomas (1906033)" userId="2754d9b0-e11c-4db5-a158-20981ff3e4d0" providerId="ADAL" clId="{34B73972-4C4A-1041-84C5-D36B9FE0EE24}" dt="2022-01-02T17:16:31.066" v="1475" actId="478"/>
          <ac:picMkLst>
            <pc:docMk/>
            <pc:sldMk cId="2312345921" sldId="258"/>
            <ac:picMk id="5" creationId="{86D345F4-F80D-DC41-B300-144CA6F91657}"/>
          </ac:picMkLst>
        </pc:picChg>
      </pc:sldChg>
      <pc:sldChg chg="addSp delSp modSp del mod setBg addAnim delAnim setClrOvrMap">
        <pc:chgData name="Jordan Thomas (1906033)" userId="2754d9b0-e11c-4db5-a158-20981ff3e4d0" providerId="ADAL" clId="{34B73972-4C4A-1041-84C5-D36B9FE0EE24}" dt="2022-01-04T15:01:46.575" v="7640" actId="2696"/>
        <pc:sldMkLst>
          <pc:docMk/>
          <pc:sldMk cId="3180783580" sldId="259"/>
        </pc:sldMkLst>
        <pc:spChg chg="del mod">
          <ac:chgData name="Jordan Thomas (1906033)" userId="2754d9b0-e11c-4db5-a158-20981ff3e4d0" providerId="ADAL" clId="{34B73972-4C4A-1041-84C5-D36B9FE0EE24}" dt="2022-01-04T15:01:14.791" v="7634" actId="21"/>
          <ac:spMkLst>
            <pc:docMk/>
            <pc:sldMk cId="3180783580" sldId="259"/>
            <ac:spMk id="2" creationId="{F15FCA95-6B7B-6F4E-9029-B1F884D46C28}"/>
          </ac:spMkLst>
        </pc:spChg>
        <pc:spChg chg="add del mod">
          <ac:chgData name="Jordan Thomas (1906033)" userId="2754d9b0-e11c-4db5-a158-20981ff3e4d0" providerId="ADAL" clId="{34B73972-4C4A-1041-84C5-D36B9FE0EE24}" dt="2022-01-04T15:01:26.229" v="7637" actId="21"/>
          <ac:spMkLst>
            <pc:docMk/>
            <pc:sldMk cId="3180783580" sldId="259"/>
            <ac:spMk id="3" creationId="{62F6FC14-8751-FE40-BA09-565164D5F006}"/>
          </ac:spMkLst>
        </pc:spChg>
        <pc:spChg chg="add del mod">
          <ac:chgData name="Jordan Thomas (1906033)" userId="2754d9b0-e11c-4db5-a158-20981ff3e4d0" providerId="ADAL" clId="{34B73972-4C4A-1041-84C5-D36B9FE0EE24}" dt="2022-01-02T18:06:49.541" v="1809" actId="21"/>
          <ac:spMkLst>
            <pc:docMk/>
            <pc:sldMk cId="3180783580" sldId="259"/>
            <ac:spMk id="3" creationId="{7DDA9767-8B7B-7343-8159-6EF6D7247E74}"/>
          </ac:spMkLst>
        </pc:spChg>
        <pc:spChg chg="del mod">
          <ac:chgData name="Jordan Thomas (1906033)" userId="2754d9b0-e11c-4db5-a158-20981ff3e4d0" providerId="ADAL" clId="{34B73972-4C4A-1041-84C5-D36B9FE0EE24}" dt="2022-01-02T18:08:39.338" v="1817" actId="21"/>
          <ac:spMkLst>
            <pc:docMk/>
            <pc:sldMk cId="3180783580" sldId="259"/>
            <ac:spMk id="5" creationId="{DA2829E3-AF14-E248-92C3-13A4C0B50745}"/>
          </ac:spMkLst>
        </pc:spChg>
        <pc:spChg chg="del mod">
          <ac:chgData name="Jordan Thomas (1906033)" userId="2754d9b0-e11c-4db5-a158-20981ff3e4d0" providerId="ADAL" clId="{34B73972-4C4A-1041-84C5-D36B9FE0EE24}" dt="2022-01-02T18:06:58.584" v="1811" actId="21"/>
          <ac:spMkLst>
            <pc:docMk/>
            <pc:sldMk cId="3180783580" sldId="259"/>
            <ac:spMk id="6" creationId="{81DAA855-968A-614D-9FD7-D2D74BE3FA45}"/>
          </ac:spMkLst>
        </pc:spChg>
        <pc:spChg chg="add mod">
          <ac:chgData name="Jordan Thomas (1906033)" userId="2754d9b0-e11c-4db5-a158-20981ff3e4d0" providerId="ADAL" clId="{34B73972-4C4A-1041-84C5-D36B9FE0EE24}" dt="2022-01-04T15:01:14.791" v="7634" actId="21"/>
          <ac:spMkLst>
            <pc:docMk/>
            <pc:sldMk cId="3180783580" sldId="259"/>
            <ac:spMk id="18" creationId="{1C577493-A130-514B-9E3E-499EFD42346F}"/>
          </ac:spMkLst>
        </pc:spChg>
        <pc:spChg chg="add">
          <ac:chgData name="Jordan Thomas (1906033)" userId="2754d9b0-e11c-4db5-a158-20981ff3e4d0" providerId="ADAL" clId="{34B73972-4C4A-1041-84C5-D36B9FE0EE24}" dt="2022-01-02T18:08:43.236" v="1818" actId="26606"/>
          <ac:spMkLst>
            <pc:docMk/>
            <pc:sldMk cId="3180783580" sldId="259"/>
            <ac:spMk id="19" creationId="{27577DEC-D9A5-404D-9789-702F4319BEC8}"/>
          </ac:spMkLst>
        </pc:spChg>
        <pc:grpChg chg="add">
          <ac:chgData name="Jordan Thomas (1906033)" userId="2754d9b0-e11c-4db5-a158-20981ff3e4d0" providerId="ADAL" clId="{34B73972-4C4A-1041-84C5-D36B9FE0EE24}" dt="2022-01-02T18:08:43.236" v="1818" actId="26606"/>
          <ac:grpSpMkLst>
            <pc:docMk/>
            <pc:sldMk cId="3180783580" sldId="259"/>
            <ac:grpSpMk id="7" creationId="{28460BD8-AE3F-4AC9-9D0B-717052AA5D3A}"/>
          </ac:grpSpMkLst>
        </pc:grpChg>
        <pc:grpChg chg="add">
          <ac:chgData name="Jordan Thomas (1906033)" userId="2754d9b0-e11c-4db5-a158-20981ff3e4d0" providerId="ADAL" clId="{34B73972-4C4A-1041-84C5-D36B9FE0EE24}" dt="2022-01-02T18:08:43.236" v="1818" actId="26606"/>
          <ac:grpSpMkLst>
            <pc:docMk/>
            <pc:sldMk cId="3180783580" sldId="259"/>
            <ac:grpSpMk id="21" creationId="{CEEA9366-CEA8-4F23-B065-4337F0D836FE}"/>
          </ac:grpSpMkLst>
        </pc:grpChg>
        <pc:picChg chg="add del mod modCrop">
          <ac:chgData name="Jordan Thomas (1906033)" userId="2754d9b0-e11c-4db5-a158-20981ff3e4d0" providerId="ADAL" clId="{34B73972-4C4A-1041-84C5-D36B9FE0EE24}" dt="2022-01-04T14:55:10.089" v="7612" actId="478"/>
          <ac:picMkLst>
            <pc:docMk/>
            <pc:sldMk cId="3180783580" sldId="259"/>
            <ac:picMk id="4" creationId="{4800F219-73D5-514E-98A2-8BE8049BC3CC}"/>
          </ac:picMkLst>
        </pc:picChg>
        <pc:picChg chg="add">
          <ac:chgData name="Jordan Thomas (1906033)" userId="2754d9b0-e11c-4db5-a158-20981ff3e4d0" providerId="ADAL" clId="{34B73972-4C4A-1041-84C5-D36B9FE0EE24}" dt="2022-01-04T14:55:16.013" v="7613" actId="931"/>
          <ac:picMkLst>
            <pc:docMk/>
            <pc:sldMk cId="3180783580" sldId="259"/>
            <ac:picMk id="5" creationId="{95CFF85F-DF2F-2642-BBB0-A110FA2DCE11}"/>
          </ac:picMkLst>
        </pc:picChg>
      </pc:sldChg>
      <pc:sldChg chg="addSp delSp modSp del mod setBg addAnim delAnim setClrOvrMap">
        <pc:chgData name="Jordan Thomas (1906033)" userId="2754d9b0-e11c-4db5-a158-20981ff3e4d0" providerId="ADAL" clId="{34B73972-4C4A-1041-84C5-D36B9FE0EE24}" dt="2022-01-04T14:55:04.451" v="7611" actId="2696"/>
        <pc:sldMkLst>
          <pc:docMk/>
          <pc:sldMk cId="2383036220" sldId="260"/>
        </pc:sldMkLst>
        <pc:spChg chg="del mod">
          <ac:chgData name="Jordan Thomas (1906033)" userId="2754d9b0-e11c-4db5-a158-20981ff3e4d0" providerId="ADAL" clId="{34B73972-4C4A-1041-84C5-D36B9FE0EE24}" dt="2022-01-04T14:45:58.790" v="7536" actId="21"/>
          <ac:spMkLst>
            <pc:docMk/>
            <pc:sldMk cId="2383036220" sldId="260"/>
            <ac:spMk id="2" creationId="{2F5AF694-60AB-B740-A67E-1BA23D9788B2}"/>
          </ac:spMkLst>
        </pc:spChg>
        <pc:spChg chg="add del mod">
          <ac:chgData name="Jordan Thomas (1906033)" userId="2754d9b0-e11c-4db5-a158-20981ff3e4d0" providerId="ADAL" clId="{34B73972-4C4A-1041-84C5-D36B9FE0EE24}" dt="2022-01-02T18:10:50.577" v="1855" actId="21"/>
          <ac:spMkLst>
            <pc:docMk/>
            <pc:sldMk cId="2383036220" sldId="260"/>
            <ac:spMk id="3" creationId="{AA418AA0-5C2A-2347-A937-AC8299EF36EA}"/>
          </ac:spMkLst>
        </pc:spChg>
        <pc:spChg chg="add del mod">
          <ac:chgData name="Jordan Thomas (1906033)" userId="2754d9b0-e11c-4db5-a158-20981ff3e4d0" providerId="ADAL" clId="{34B73972-4C4A-1041-84C5-D36B9FE0EE24}" dt="2022-01-04T14:54:26.506" v="7605" actId="21"/>
          <ac:spMkLst>
            <pc:docMk/>
            <pc:sldMk cId="2383036220" sldId="260"/>
            <ac:spMk id="4" creationId="{35415733-C2F8-554C-BE16-C8782A8FD3AD}"/>
          </ac:spMkLst>
        </pc:spChg>
        <pc:spChg chg="del mod">
          <ac:chgData name="Jordan Thomas (1906033)" userId="2754d9b0-e11c-4db5-a158-20981ff3e4d0" providerId="ADAL" clId="{34B73972-4C4A-1041-84C5-D36B9FE0EE24}" dt="2022-01-02T18:11:07.652" v="1858" actId="21"/>
          <ac:spMkLst>
            <pc:docMk/>
            <pc:sldMk cId="2383036220" sldId="260"/>
            <ac:spMk id="5" creationId="{B6B5721A-D4A0-6A4B-B276-9DAB6ABEEA3D}"/>
          </ac:spMkLst>
        </pc:spChg>
        <pc:spChg chg="add del mod">
          <ac:chgData name="Jordan Thomas (1906033)" userId="2754d9b0-e11c-4db5-a158-20981ff3e4d0" providerId="ADAL" clId="{34B73972-4C4A-1041-84C5-D36B9FE0EE24}" dt="2022-01-04T14:46:38.760" v="7539" actId="22"/>
          <ac:spMkLst>
            <pc:docMk/>
            <pc:sldMk cId="2383036220" sldId="260"/>
            <ac:spMk id="6" creationId="{68509A9E-34E2-584F-AC38-24EE24679F7B}"/>
          </ac:spMkLst>
        </pc:spChg>
        <pc:spChg chg="del">
          <ac:chgData name="Jordan Thomas (1906033)" userId="2754d9b0-e11c-4db5-a158-20981ff3e4d0" providerId="ADAL" clId="{34B73972-4C4A-1041-84C5-D36B9FE0EE24}" dt="2022-01-02T18:10:24.744" v="1839" actId="21"/>
          <ac:spMkLst>
            <pc:docMk/>
            <pc:sldMk cId="2383036220" sldId="260"/>
            <ac:spMk id="6" creationId="{FF5DC2AF-15DE-3044-95B9-E743DBC92D5D}"/>
          </ac:spMkLst>
        </pc:spChg>
        <pc:spChg chg="add del">
          <ac:chgData name="Jordan Thomas (1906033)" userId="2754d9b0-e11c-4db5-a158-20981ff3e4d0" providerId="ADAL" clId="{34B73972-4C4A-1041-84C5-D36B9FE0EE24}" dt="2022-01-04T14:50:05.240" v="7558" actId="26606"/>
          <ac:spMkLst>
            <pc:docMk/>
            <pc:sldMk cId="2383036220" sldId="260"/>
            <ac:spMk id="19" creationId="{27577DEC-D9A5-404D-9789-702F4319BEC8}"/>
          </ac:spMkLst>
        </pc:spChg>
        <pc:spChg chg="add del mod">
          <ac:chgData name="Jordan Thomas (1906033)" userId="2754d9b0-e11c-4db5-a158-20981ff3e4d0" providerId="ADAL" clId="{34B73972-4C4A-1041-84C5-D36B9FE0EE24}" dt="2022-01-04T14:52:49.035" v="7591" actId="1076"/>
          <ac:spMkLst>
            <pc:docMk/>
            <pc:sldMk cId="2383036220" sldId="260"/>
            <ac:spMk id="20" creationId="{86F79AB1-7D3E-4142-9FEA-2208C5A2EB29}"/>
          </ac:spMkLst>
        </pc:spChg>
        <pc:spChg chg="add del mod ord">
          <ac:chgData name="Jordan Thomas (1906033)" userId="2754d9b0-e11c-4db5-a158-20981ff3e4d0" providerId="ADAL" clId="{34B73972-4C4A-1041-84C5-D36B9FE0EE24}" dt="2022-01-04T14:50:11.493" v="7569" actId="478"/>
          <ac:spMkLst>
            <pc:docMk/>
            <pc:sldMk cId="2383036220" sldId="260"/>
            <ac:spMk id="34" creationId="{38476210-5CB1-6549-9066-B43709861F6F}"/>
          </ac:spMkLst>
        </pc:spChg>
        <pc:spChg chg="add del mod">
          <ac:chgData name="Jordan Thomas (1906033)" userId="2754d9b0-e11c-4db5-a158-20981ff3e4d0" providerId="ADAL" clId="{34B73972-4C4A-1041-84C5-D36B9FE0EE24}" dt="2022-01-04T14:50:11.091" v="7567" actId="22"/>
          <ac:spMkLst>
            <pc:docMk/>
            <pc:sldMk cId="2383036220" sldId="260"/>
            <ac:spMk id="36" creationId="{283F805B-183D-8744-A48A-61211853351B}"/>
          </ac:spMkLst>
        </pc:spChg>
        <pc:spChg chg="add del">
          <ac:chgData name="Jordan Thomas (1906033)" userId="2754d9b0-e11c-4db5-a158-20981ff3e4d0" providerId="ADAL" clId="{34B73972-4C4A-1041-84C5-D36B9FE0EE24}" dt="2022-01-04T14:50:05.240" v="7558" actId="26606"/>
          <ac:spMkLst>
            <pc:docMk/>
            <pc:sldMk cId="2383036220" sldId="260"/>
            <ac:spMk id="54" creationId="{3559A5F2-8BE0-4998-A1E4-1B145465A981}"/>
          </ac:spMkLst>
        </pc:spChg>
        <pc:spChg chg="add del">
          <ac:chgData name="Jordan Thomas (1906033)" userId="2754d9b0-e11c-4db5-a158-20981ff3e4d0" providerId="ADAL" clId="{34B73972-4C4A-1041-84C5-D36B9FE0EE24}" dt="2022-01-04T14:50:05.240" v="7558" actId="26606"/>
          <ac:spMkLst>
            <pc:docMk/>
            <pc:sldMk cId="2383036220" sldId="260"/>
            <ac:spMk id="56" creationId="{3A6596D4-D53C-424F-9F16-CC8686C079E0}"/>
          </ac:spMkLst>
        </pc:spChg>
        <pc:spChg chg="add del">
          <ac:chgData name="Jordan Thomas (1906033)" userId="2754d9b0-e11c-4db5-a158-20981ff3e4d0" providerId="ADAL" clId="{34B73972-4C4A-1041-84C5-D36B9FE0EE24}" dt="2022-01-04T14:50:05.240" v="7558" actId="26606"/>
          <ac:spMkLst>
            <pc:docMk/>
            <pc:sldMk cId="2383036220" sldId="260"/>
            <ac:spMk id="62" creationId="{9772CABD-4211-42AA-B349-D4002E52F1EF}"/>
          </ac:spMkLst>
        </pc:spChg>
        <pc:spChg chg="add del">
          <ac:chgData name="Jordan Thomas (1906033)" userId="2754d9b0-e11c-4db5-a158-20981ff3e4d0" providerId="ADAL" clId="{34B73972-4C4A-1041-84C5-D36B9FE0EE24}" dt="2022-01-04T14:50:05.240" v="7558" actId="26606"/>
          <ac:spMkLst>
            <pc:docMk/>
            <pc:sldMk cId="2383036220" sldId="260"/>
            <ac:spMk id="64" creationId="{BBD91630-4DBA-4294-8016-FEB5C3B0CED1}"/>
          </ac:spMkLst>
        </pc:spChg>
        <pc:spChg chg="add del">
          <ac:chgData name="Jordan Thomas (1906033)" userId="2754d9b0-e11c-4db5-a158-20981ff3e4d0" providerId="ADAL" clId="{34B73972-4C4A-1041-84C5-D36B9FE0EE24}" dt="2022-01-04T14:50:05.240" v="7558" actId="26606"/>
          <ac:spMkLst>
            <pc:docMk/>
            <pc:sldMk cId="2383036220" sldId="260"/>
            <ac:spMk id="66" creationId="{E67D1587-504D-41BC-9D48-B61257BFBCF0}"/>
          </ac:spMkLst>
        </pc:spChg>
        <pc:spChg chg="add del">
          <ac:chgData name="Jordan Thomas (1906033)" userId="2754d9b0-e11c-4db5-a158-20981ff3e4d0" providerId="ADAL" clId="{34B73972-4C4A-1041-84C5-D36B9FE0EE24}" dt="2022-01-04T14:50:05.240" v="7558" actId="26606"/>
          <ac:spMkLst>
            <pc:docMk/>
            <pc:sldMk cId="2383036220" sldId="260"/>
            <ac:spMk id="68" creationId="{8765DD1A-F044-4DE7-8A9B-7C30DC85A4AF}"/>
          </ac:spMkLst>
        </pc:spChg>
        <pc:spChg chg="add del">
          <ac:chgData name="Jordan Thomas (1906033)" userId="2754d9b0-e11c-4db5-a158-20981ff3e4d0" providerId="ADAL" clId="{34B73972-4C4A-1041-84C5-D36B9FE0EE24}" dt="2022-01-04T14:50:05.240" v="7558" actId="26606"/>
          <ac:spMkLst>
            <pc:docMk/>
            <pc:sldMk cId="2383036220" sldId="260"/>
            <ac:spMk id="70" creationId="{2FE2170D-72D6-48A8-8E9A-BFF3BF03D032}"/>
          </ac:spMkLst>
        </pc:spChg>
        <pc:spChg chg="add del">
          <ac:chgData name="Jordan Thomas (1906033)" userId="2754d9b0-e11c-4db5-a158-20981ff3e4d0" providerId="ADAL" clId="{34B73972-4C4A-1041-84C5-D36B9FE0EE24}" dt="2022-01-04T14:50:05.240" v="7558" actId="26606"/>
          <ac:spMkLst>
            <pc:docMk/>
            <pc:sldMk cId="2383036220" sldId="260"/>
            <ac:spMk id="72" creationId="{01D19436-094D-463D-AFEA-870FDBD03797}"/>
          </ac:spMkLst>
        </pc:spChg>
        <pc:spChg chg="add del">
          <ac:chgData name="Jordan Thomas (1906033)" userId="2754d9b0-e11c-4db5-a158-20981ff3e4d0" providerId="ADAL" clId="{34B73972-4C4A-1041-84C5-D36B9FE0EE24}" dt="2022-01-04T14:50:05.240" v="7558" actId="26606"/>
          <ac:spMkLst>
            <pc:docMk/>
            <pc:sldMk cId="2383036220" sldId="260"/>
            <ac:spMk id="74" creationId="{9A2DE6E0-967C-4C58-8558-EC08F1138BD1}"/>
          </ac:spMkLst>
        </pc:spChg>
        <pc:grpChg chg="add del">
          <ac:chgData name="Jordan Thomas (1906033)" userId="2754d9b0-e11c-4db5-a158-20981ff3e4d0" providerId="ADAL" clId="{34B73972-4C4A-1041-84C5-D36B9FE0EE24}" dt="2022-01-04T14:50:05.240" v="7558" actId="26606"/>
          <ac:grpSpMkLst>
            <pc:docMk/>
            <pc:sldMk cId="2383036220" sldId="260"/>
            <ac:grpSpMk id="7" creationId="{28460BD8-AE3F-4AC9-9D0B-717052AA5D3A}"/>
          </ac:grpSpMkLst>
        </pc:grpChg>
        <pc:grpChg chg="add del">
          <ac:chgData name="Jordan Thomas (1906033)" userId="2754d9b0-e11c-4db5-a158-20981ff3e4d0" providerId="ADAL" clId="{34B73972-4C4A-1041-84C5-D36B9FE0EE24}" dt="2022-01-04T14:50:05.240" v="7558" actId="26606"/>
          <ac:grpSpMkLst>
            <pc:docMk/>
            <pc:sldMk cId="2383036220" sldId="260"/>
            <ac:grpSpMk id="21" creationId="{CEEA9366-CEA8-4F23-B065-4337F0D836FE}"/>
          </ac:grpSpMkLst>
        </pc:grpChg>
        <pc:grpChg chg="add del">
          <ac:chgData name="Jordan Thomas (1906033)" userId="2754d9b0-e11c-4db5-a158-20981ff3e4d0" providerId="ADAL" clId="{34B73972-4C4A-1041-84C5-D36B9FE0EE24}" dt="2022-01-04T14:50:05.240" v="7558" actId="26606"/>
          <ac:grpSpMkLst>
            <pc:docMk/>
            <pc:sldMk cId="2383036220" sldId="260"/>
            <ac:grpSpMk id="42" creationId="{88C9B83F-64CD-41C1-925F-A08801FFD0BD}"/>
          </ac:grpSpMkLst>
        </pc:grpChg>
        <pc:picChg chg="add del mod">
          <ac:chgData name="Jordan Thomas (1906033)" userId="2754d9b0-e11c-4db5-a158-20981ff3e4d0" providerId="ADAL" clId="{34B73972-4C4A-1041-84C5-D36B9FE0EE24}" dt="2022-01-03T17:37:34.882" v="4663" actId="478"/>
          <ac:picMkLst>
            <pc:docMk/>
            <pc:sldMk cId="2383036220" sldId="260"/>
            <ac:picMk id="3" creationId="{306AB34C-1995-2442-BF74-5781D99026F7}"/>
          </ac:picMkLst>
        </pc:picChg>
        <pc:picChg chg="add del mod modCrop">
          <ac:chgData name="Jordan Thomas (1906033)" userId="2754d9b0-e11c-4db5-a158-20981ff3e4d0" providerId="ADAL" clId="{34B73972-4C4A-1041-84C5-D36B9FE0EE24}" dt="2022-01-04T14:45:53.376" v="7535" actId="478"/>
          <ac:picMkLst>
            <pc:docMk/>
            <pc:sldMk cId="2383036220" sldId="260"/>
            <ac:picMk id="5" creationId="{1D401770-A8D7-454A-98EF-8F747DB2F3CB}"/>
          </ac:picMkLst>
        </pc:picChg>
        <pc:picChg chg="add del">
          <ac:chgData name="Jordan Thomas (1906033)" userId="2754d9b0-e11c-4db5-a158-20981ff3e4d0" providerId="ADAL" clId="{34B73972-4C4A-1041-84C5-D36B9FE0EE24}" dt="2022-01-04T14:46:36.702" v="7538" actId="478"/>
          <ac:picMkLst>
            <pc:docMk/>
            <pc:sldMk cId="2383036220" sldId="260"/>
            <ac:picMk id="18" creationId="{7372D702-5313-C247-A67A-8F0C82D45D98}"/>
          </ac:picMkLst>
        </pc:picChg>
        <pc:picChg chg="add del">
          <ac:chgData name="Jordan Thomas (1906033)" userId="2754d9b0-e11c-4db5-a158-20981ff3e4d0" providerId="ADAL" clId="{34B73972-4C4A-1041-84C5-D36B9FE0EE24}" dt="2022-01-04T14:50:12.506" v="7570" actId="931"/>
          <ac:picMkLst>
            <pc:docMk/>
            <pc:sldMk cId="2383036220" sldId="260"/>
            <ac:picMk id="32" creationId="{A7F30D89-3E25-AF4C-97DD-5462846D1B73}"/>
          </ac:picMkLst>
        </pc:picChg>
        <pc:picChg chg="add del mod">
          <ac:chgData name="Jordan Thomas (1906033)" userId="2754d9b0-e11c-4db5-a158-20981ff3e4d0" providerId="ADAL" clId="{34B73972-4C4A-1041-84C5-D36B9FE0EE24}" dt="2022-01-04T14:50:08.404" v="7564" actId="931"/>
          <ac:picMkLst>
            <pc:docMk/>
            <pc:sldMk cId="2383036220" sldId="260"/>
            <ac:picMk id="37" creationId="{B75D0DD9-DEAA-6A4B-ABF6-1454A8EB9549}"/>
          </ac:picMkLst>
        </pc:picChg>
        <pc:picChg chg="add mod ord modCrop">
          <ac:chgData name="Jordan Thomas (1906033)" userId="2754d9b0-e11c-4db5-a158-20981ff3e4d0" providerId="ADAL" clId="{34B73972-4C4A-1041-84C5-D36B9FE0EE24}" dt="2022-01-04T14:52:39.924" v="7590" actId="171"/>
          <ac:picMkLst>
            <pc:docMk/>
            <pc:sldMk cId="2383036220" sldId="260"/>
            <ac:picMk id="38" creationId="{63DDCE31-A0FB-E94D-A000-E3648A472541}"/>
          </ac:picMkLst>
        </pc:picChg>
        <pc:cxnChg chg="add del">
          <ac:chgData name="Jordan Thomas (1906033)" userId="2754d9b0-e11c-4db5-a158-20981ff3e4d0" providerId="ADAL" clId="{34B73972-4C4A-1041-84C5-D36B9FE0EE24}" dt="2022-01-04T14:50:05.240" v="7558" actId="26606"/>
          <ac:cxnSpMkLst>
            <pc:docMk/>
            <pc:sldMk cId="2383036220" sldId="260"/>
            <ac:cxnSpMk id="58" creationId="{81BB890B-70D4-42FE-A599-6AEF1A42D972}"/>
          </ac:cxnSpMkLst>
        </pc:cxnChg>
        <pc:cxnChg chg="add del">
          <ac:chgData name="Jordan Thomas (1906033)" userId="2754d9b0-e11c-4db5-a158-20981ff3e4d0" providerId="ADAL" clId="{34B73972-4C4A-1041-84C5-D36B9FE0EE24}" dt="2022-01-04T14:50:05.240" v="7558" actId="26606"/>
          <ac:cxnSpMkLst>
            <pc:docMk/>
            <pc:sldMk cId="2383036220" sldId="260"/>
            <ac:cxnSpMk id="60" creationId="{3842D646-B58C-43C8-8152-01BC782B725D}"/>
          </ac:cxnSpMkLst>
        </pc:cxnChg>
      </pc:sldChg>
      <pc:sldChg chg="addSp delSp modSp mod setBg addAnim delAnim setClrOvrMap">
        <pc:chgData name="Jordan Thomas (1906033)" userId="2754d9b0-e11c-4db5-a158-20981ff3e4d0" providerId="ADAL" clId="{34B73972-4C4A-1041-84C5-D36B9FE0EE24}" dt="2022-01-05T17:36:15.303" v="8079" actId="1076"/>
        <pc:sldMkLst>
          <pc:docMk/>
          <pc:sldMk cId="3133195202" sldId="261"/>
        </pc:sldMkLst>
        <pc:spChg chg="add del mod">
          <ac:chgData name="Jordan Thomas (1906033)" userId="2754d9b0-e11c-4db5-a158-20981ff3e4d0" providerId="ADAL" clId="{34B73972-4C4A-1041-84C5-D36B9FE0EE24}" dt="2022-01-04T14:44:23.066" v="7523" actId="21"/>
          <ac:spMkLst>
            <pc:docMk/>
            <pc:sldMk cId="3133195202" sldId="261"/>
            <ac:spMk id="2" creationId="{80E0E918-5A33-BC44-983D-4BE78F2CBCF0}"/>
          </ac:spMkLst>
        </pc:spChg>
        <pc:spChg chg="del">
          <ac:chgData name="Jordan Thomas (1906033)" userId="2754d9b0-e11c-4db5-a158-20981ff3e4d0" providerId="ADAL" clId="{34B73972-4C4A-1041-84C5-D36B9FE0EE24}" dt="2022-01-02T18:12:16.811" v="1866" actId="21"/>
          <ac:spMkLst>
            <pc:docMk/>
            <pc:sldMk cId="3133195202" sldId="261"/>
            <ac:spMk id="3" creationId="{36668866-BBD1-8940-BE05-8867A1213C8F}"/>
          </ac:spMkLst>
        </pc:spChg>
        <pc:spChg chg="add del mod">
          <ac:chgData name="Jordan Thomas (1906033)" userId="2754d9b0-e11c-4db5-a158-20981ff3e4d0" providerId="ADAL" clId="{34B73972-4C4A-1041-84C5-D36B9FE0EE24}" dt="2022-01-04T14:43:16.215" v="7513" actId="21"/>
          <ac:spMkLst>
            <pc:docMk/>
            <pc:sldMk cId="3133195202" sldId="261"/>
            <ac:spMk id="4" creationId="{42B1214D-8F8B-F046-96B9-96A9C833A11D}"/>
          </ac:spMkLst>
        </pc:spChg>
        <pc:spChg chg="del">
          <ac:chgData name="Jordan Thomas (1906033)" userId="2754d9b0-e11c-4db5-a158-20981ff3e4d0" providerId="ADAL" clId="{34B73972-4C4A-1041-84C5-D36B9FE0EE24}" dt="2022-01-02T18:13:06.467" v="1884" actId="21"/>
          <ac:spMkLst>
            <pc:docMk/>
            <pc:sldMk cId="3133195202" sldId="261"/>
            <ac:spMk id="5" creationId="{68D2E68F-205A-9C46-8025-0F7E5BE0C7F6}"/>
          </ac:spMkLst>
        </pc:spChg>
        <pc:spChg chg="del">
          <ac:chgData name="Jordan Thomas (1906033)" userId="2754d9b0-e11c-4db5-a158-20981ff3e4d0" providerId="ADAL" clId="{34B73972-4C4A-1041-84C5-D36B9FE0EE24}" dt="2022-01-02T18:12:39.166" v="1881" actId="21"/>
          <ac:spMkLst>
            <pc:docMk/>
            <pc:sldMk cId="3133195202" sldId="261"/>
            <ac:spMk id="6" creationId="{C810442E-ECE3-B245-9E3E-C1F4B20B7661}"/>
          </ac:spMkLst>
        </pc:spChg>
        <pc:spChg chg="add mod ord">
          <ac:chgData name="Jordan Thomas (1906033)" userId="2754d9b0-e11c-4db5-a158-20981ff3e4d0" providerId="ADAL" clId="{34B73972-4C4A-1041-84C5-D36B9FE0EE24}" dt="2022-01-05T17:27:14.020" v="7868" actId="14100"/>
          <ac:spMkLst>
            <pc:docMk/>
            <pc:sldMk cId="3133195202" sldId="261"/>
            <ac:spMk id="18" creationId="{E92F0F19-0928-9C41-B327-4A5C349B41EC}"/>
          </ac:spMkLst>
        </pc:spChg>
        <pc:spChg chg="add del">
          <ac:chgData name="Jordan Thomas (1906033)" userId="2754d9b0-e11c-4db5-a158-20981ff3e4d0" providerId="ADAL" clId="{34B73972-4C4A-1041-84C5-D36B9FE0EE24}" dt="2022-01-04T14:44:33.645" v="7525" actId="26606"/>
          <ac:spMkLst>
            <pc:docMk/>
            <pc:sldMk cId="3133195202" sldId="261"/>
            <ac:spMk id="19" creationId="{27577DEC-D9A5-404D-9789-702F4319BEC8}"/>
          </ac:spMkLst>
        </pc:spChg>
        <pc:spChg chg="add del mod">
          <ac:chgData name="Jordan Thomas (1906033)" userId="2754d9b0-e11c-4db5-a158-20981ff3e4d0" providerId="ADAL" clId="{34B73972-4C4A-1041-84C5-D36B9FE0EE24}" dt="2022-01-04T14:44:18.786" v="7522" actId="21"/>
          <ac:spMkLst>
            <pc:docMk/>
            <pc:sldMk cId="3133195202" sldId="261"/>
            <ac:spMk id="33" creationId="{D442639D-DDC5-654B-8267-0457AE2F8860}"/>
          </ac:spMkLst>
        </pc:spChg>
        <pc:spChg chg="add del mod ord">
          <ac:chgData name="Jordan Thomas (1906033)" userId="2754d9b0-e11c-4db5-a158-20981ff3e4d0" providerId="ADAL" clId="{34B73972-4C4A-1041-84C5-D36B9FE0EE24}" dt="2022-01-04T14:44:37.217" v="7526" actId="22"/>
          <ac:spMkLst>
            <pc:docMk/>
            <pc:sldMk cId="3133195202" sldId="261"/>
            <ac:spMk id="35" creationId="{A866EB44-D82E-A241-8EB1-00A233F677C8}"/>
          </ac:spMkLst>
        </pc:spChg>
        <pc:spChg chg="add mod">
          <ac:chgData name="Jordan Thomas (1906033)" userId="2754d9b0-e11c-4db5-a158-20981ff3e4d0" providerId="ADAL" clId="{34B73972-4C4A-1041-84C5-D36B9FE0EE24}" dt="2022-01-04T14:45:17.914" v="7532" actId="1076"/>
          <ac:spMkLst>
            <pc:docMk/>
            <pc:sldMk cId="3133195202" sldId="261"/>
            <ac:spMk id="37" creationId="{FB613770-9AB6-1348-9DF9-F78A804DFCAD}"/>
          </ac:spMkLst>
        </pc:spChg>
        <pc:spChg chg="add">
          <ac:chgData name="Jordan Thomas (1906033)" userId="2754d9b0-e11c-4db5-a158-20981ff3e4d0" providerId="ADAL" clId="{34B73972-4C4A-1041-84C5-D36B9FE0EE24}" dt="2022-01-04T14:44:33.645" v="7525" actId="26606"/>
          <ac:spMkLst>
            <pc:docMk/>
            <pc:sldMk cId="3133195202" sldId="261"/>
            <ac:spMk id="41" creationId="{D94A7024-D948-494D-8920-BBA2DA07D15B}"/>
          </ac:spMkLst>
        </pc:spChg>
        <pc:grpChg chg="add del">
          <ac:chgData name="Jordan Thomas (1906033)" userId="2754d9b0-e11c-4db5-a158-20981ff3e4d0" providerId="ADAL" clId="{34B73972-4C4A-1041-84C5-D36B9FE0EE24}" dt="2022-01-04T14:44:33.645" v="7525" actId="26606"/>
          <ac:grpSpMkLst>
            <pc:docMk/>
            <pc:sldMk cId="3133195202" sldId="261"/>
            <ac:grpSpMk id="7" creationId="{28460BD8-AE3F-4AC9-9D0B-717052AA5D3A}"/>
          </ac:grpSpMkLst>
        </pc:grpChg>
        <pc:grpChg chg="add del">
          <ac:chgData name="Jordan Thomas (1906033)" userId="2754d9b0-e11c-4db5-a158-20981ff3e4d0" providerId="ADAL" clId="{34B73972-4C4A-1041-84C5-D36B9FE0EE24}" dt="2022-01-04T14:44:33.645" v="7525" actId="26606"/>
          <ac:grpSpMkLst>
            <pc:docMk/>
            <pc:sldMk cId="3133195202" sldId="261"/>
            <ac:grpSpMk id="21" creationId="{CEEA9366-CEA8-4F23-B065-4337F0D836FE}"/>
          </ac:grpSpMkLst>
        </pc:grpChg>
        <pc:picChg chg="add del mod modCrop">
          <ac:chgData name="Jordan Thomas (1906033)" userId="2754d9b0-e11c-4db5-a158-20981ff3e4d0" providerId="ADAL" clId="{34B73972-4C4A-1041-84C5-D36B9FE0EE24}" dt="2022-01-04T14:42:44.124" v="7511" actId="478"/>
          <ac:picMkLst>
            <pc:docMk/>
            <pc:sldMk cId="3133195202" sldId="261"/>
            <ac:picMk id="3" creationId="{68103BEC-31E7-CE4A-84FB-42D73F8F2C14}"/>
          </ac:picMkLst>
        </pc:picChg>
        <pc:picChg chg="add del">
          <ac:chgData name="Jordan Thomas (1906033)" userId="2754d9b0-e11c-4db5-a158-20981ff3e4d0" providerId="ADAL" clId="{34B73972-4C4A-1041-84C5-D36B9FE0EE24}" dt="2022-01-04T14:43:25.347" v="7514" actId="478"/>
          <ac:picMkLst>
            <pc:docMk/>
            <pc:sldMk cId="3133195202" sldId="261"/>
            <ac:picMk id="5" creationId="{31302897-DED6-5749-A6B9-91D6564C9618}"/>
          </ac:picMkLst>
        </pc:picChg>
        <pc:picChg chg="add del">
          <ac:chgData name="Jordan Thomas (1906033)" userId="2754d9b0-e11c-4db5-a158-20981ff3e4d0" providerId="ADAL" clId="{34B73972-4C4A-1041-84C5-D36B9FE0EE24}" dt="2022-01-04T14:43:45.662" v="7516" actId="478"/>
          <ac:picMkLst>
            <pc:docMk/>
            <pc:sldMk cId="3133195202" sldId="261"/>
            <ac:picMk id="6" creationId="{A5082FFD-261F-FD43-B229-F3F0E7C5A523}"/>
          </ac:picMkLst>
        </pc:picChg>
        <pc:picChg chg="add mod">
          <ac:chgData name="Jordan Thomas (1906033)" userId="2754d9b0-e11c-4db5-a158-20981ff3e4d0" providerId="ADAL" clId="{34B73972-4C4A-1041-84C5-D36B9FE0EE24}" dt="2022-01-04T14:44:33.645" v="7525" actId="26606"/>
          <ac:picMkLst>
            <pc:docMk/>
            <pc:sldMk cId="3133195202" sldId="261"/>
            <ac:picMk id="36" creationId="{4A16B197-F9AD-D747-B4DE-FC3D62E1067B}"/>
          </ac:picMkLst>
        </pc:picChg>
        <pc:picChg chg="add mod modCrop">
          <ac:chgData name="Jordan Thomas (1906033)" userId="2754d9b0-e11c-4db5-a158-20981ff3e4d0" providerId="ADAL" clId="{34B73972-4C4A-1041-84C5-D36B9FE0EE24}" dt="2022-01-05T17:36:15.303" v="8079" actId="1076"/>
          <ac:picMkLst>
            <pc:docMk/>
            <pc:sldMk cId="3133195202" sldId="261"/>
            <ac:picMk id="39" creationId="{751F5EE6-5A2A-9F4A-A83C-48D46ED26B03}"/>
          </ac:picMkLst>
        </pc:picChg>
      </pc:sldChg>
      <pc:sldChg chg="addSp delSp modSp mod setBg addAnim delAnim setClrOvrMap">
        <pc:chgData name="Jordan Thomas (1906033)" userId="2754d9b0-e11c-4db5-a158-20981ff3e4d0" providerId="ADAL" clId="{34B73972-4C4A-1041-84C5-D36B9FE0EE24}" dt="2022-01-05T17:35:53.509" v="8077" actId="1076"/>
        <pc:sldMkLst>
          <pc:docMk/>
          <pc:sldMk cId="3730693001" sldId="262"/>
        </pc:sldMkLst>
        <pc:spChg chg="mod">
          <ac:chgData name="Jordan Thomas (1906033)" userId="2754d9b0-e11c-4db5-a158-20981ff3e4d0" providerId="ADAL" clId="{34B73972-4C4A-1041-84C5-D36B9FE0EE24}" dt="2022-01-04T14:33:29.701" v="7494" actId="26606"/>
          <ac:spMkLst>
            <pc:docMk/>
            <pc:sldMk cId="3730693001" sldId="262"/>
            <ac:spMk id="2" creationId="{135D4883-19B0-0D4E-9033-99BA2BF836BD}"/>
          </ac:spMkLst>
        </pc:spChg>
        <pc:spChg chg="add del mod">
          <ac:chgData name="Jordan Thomas (1906033)" userId="2754d9b0-e11c-4db5-a158-20981ff3e4d0" providerId="ADAL" clId="{34B73972-4C4A-1041-84C5-D36B9FE0EE24}" dt="2022-01-02T18:14:19.506" v="1908" actId="21"/>
          <ac:spMkLst>
            <pc:docMk/>
            <pc:sldMk cId="3730693001" sldId="262"/>
            <ac:spMk id="3" creationId="{3A7CF8EF-E3DF-964F-9778-E8CEF1DBE87E}"/>
          </ac:spMkLst>
        </pc:spChg>
        <pc:spChg chg="add mod">
          <ac:chgData name="Jordan Thomas (1906033)" userId="2754d9b0-e11c-4db5-a158-20981ff3e4d0" providerId="ADAL" clId="{34B73972-4C4A-1041-84C5-D36B9FE0EE24}" dt="2022-01-05T17:29:36.415" v="7896" actId="1076"/>
          <ac:spMkLst>
            <pc:docMk/>
            <pc:sldMk cId="3730693001" sldId="262"/>
            <ac:spMk id="4" creationId="{8F46BAE9-DE77-D64F-A9F9-FE343033226F}"/>
          </ac:spMkLst>
        </pc:spChg>
        <pc:spChg chg="del mod">
          <ac:chgData name="Jordan Thomas (1906033)" userId="2754d9b0-e11c-4db5-a158-20981ff3e4d0" providerId="ADAL" clId="{34B73972-4C4A-1041-84C5-D36B9FE0EE24}" dt="2022-01-02T18:14:36.839" v="1912" actId="21"/>
          <ac:spMkLst>
            <pc:docMk/>
            <pc:sldMk cId="3730693001" sldId="262"/>
            <ac:spMk id="5" creationId="{28F05B59-32CC-7845-9E26-F1789376F303}"/>
          </ac:spMkLst>
        </pc:spChg>
        <pc:spChg chg="del">
          <ac:chgData name="Jordan Thomas (1906033)" userId="2754d9b0-e11c-4db5-a158-20981ff3e4d0" providerId="ADAL" clId="{34B73972-4C4A-1041-84C5-D36B9FE0EE24}" dt="2022-01-02T18:14:06.153" v="1906" actId="21"/>
          <ac:spMkLst>
            <pc:docMk/>
            <pc:sldMk cId="3730693001" sldId="262"/>
            <ac:spMk id="6" creationId="{932EB02C-4508-C646-8B65-1BFFDBE13A00}"/>
          </ac:spMkLst>
        </pc:spChg>
        <pc:spChg chg="add del">
          <ac:chgData name="Jordan Thomas (1906033)" userId="2754d9b0-e11c-4db5-a158-20981ff3e4d0" providerId="ADAL" clId="{34B73972-4C4A-1041-84C5-D36B9FE0EE24}" dt="2022-01-04T14:33:29.701" v="7494" actId="26606"/>
          <ac:spMkLst>
            <pc:docMk/>
            <pc:sldMk cId="3730693001" sldId="262"/>
            <ac:spMk id="19" creationId="{27577DEC-D9A5-404D-9789-702F4319BEC8}"/>
          </ac:spMkLst>
        </pc:spChg>
        <pc:spChg chg="add">
          <ac:chgData name="Jordan Thomas (1906033)" userId="2754d9b0-e11c-4db5-a158-20981ff3e4d0" providerId="ADAL" clId="{34B73972-4C4A-1041-84C5-D36B9FE0EE24}" dt="2022-01-04T14:33:29.701" v="7494" actId="26606"/>
          <ac:spMkLst>
            <pc:docMk/>
            <pc:sldMk cId="3730693001" sldId="262"/>
            <ac:spMk id="35" creationId="{D94A7024-D948-494D-8920-BBA2DA07D15B}"/>
          </ac:spMkLst>
        </pc:spChg>
        <pc:grpChg chg="add del">
          <ac:chgData name="Jordan Thomas (1906033)" userId="2754d9b0-e11c-4db5-a158-20981ff3e4d0" providerId="ADAL" clId="{34B73972-4C4A-1041-84C5-D36B9FE0EE24}" dt="2022-01-04T14:33:29.701" v="7494" actId="26606"/>
          <ac:grpSpMkLst>
            <pc:docMk/>
            <pc:sldMk cId="3730693001" sldId="262"/>
            <ac:grpSpMk id="7" creationId="{28460BD8-AE3F-4AC9-9D0B-717052AA5D3A}"/>
          </ac:grpSpMkLst>
        </pc:grpChg>
        <pc:grpChg chg="add del">
          <ac:chgData name="Jordan Thomas (1906033)" userId="2754d9b0-e11c-4db5-a158-20981ff3e4d0" providerId="ADAL" clId="{34B73972-4C4A-1041-84C5-D36B9FE0EE24}" dt="2022-01-04T14:33:29.701" v="7494" actId="26606"/>
          <ac:grpSpMkLst>
            <pc:docMk/>
            <pc:sldMk cId="3730693001" sldId="262"/>
            <ac:grpSpMk id="21" creationId="{CEEA9366-CEA8-4F23-B065-4337F0D836FE}"/>
          </ac:grpSpMkLst>
        </pc:grpChg>
        <pc:picChg chg="add mod ord">
          <ac:chgData name="Jordan Thomas (1906033)" userId="2754d9b0-e11c-4db5-a158-20981ff3e4d0" providerId="ADAL" clId="{34B73972-4C4A-1041-84C5-D36B9FE0EE24}" dt="2022-01-04T14:33:29.701" v="7494" actId="26606"/>
          <ac:picMkLst>
            <pc:docMk/>
            <pc:sldMk cId="3730693001" sldId="262"/>
            <ac:picMk id="3" creationId="{5A9AEB49-5898-EA41-902B-A170A5C62754}"/>
          </ac:picMkLst>
        </pc:picChg>
        <pc:picChg chg="add del mod">
          <ac:chgData name="Jordan Thomas (1906033)" userId="2754d9b0-e11c-4db5-a158-20981ff3e4d0" providerId="ADAL" clId="{34B73972-4C4A-1041-84C5-D36B9FE0EE24}" dt="2022-01-04T15:20:16.387" v="7794" actId="478"/>
          <ac:picMkLst>
            <pc:docMk/>
            <pc:sldMk cId="3730693001" sldId="262"/>
            <ac:picMk id="5" creationId="{F14DFD42-E772-D046-B862-96293A3B7653}"/>
          </ac:picMkLst>
        </pc:picChg>
        <pc:picChg chg="add mod">
          <ac:chgData name="Jordan Thomas (1906033)" userId="2754d9b0-e11c-4db5-a158-20981ff3e4d0" providerId="ADAL" clId="{34B73972-4C4A-1041-84C5-D36B9FE0EE24}" dt="2022-01-05T17:35:53.509" v="8077" actId="1076"/>
          <ac:picMkLst>
            <pc:docMk/>
            <pc:sldMk cId="3730693001" sldId="262"/>
            <ac:picMk id="6" creationId="{E879616F-673B-614A-B215-6B22E1A84247}"/>
          </ac:picMkLst>
        </pc:picChg>
      </pc:sldChg>
      <pc:sldChg chg="addSp delSp modSp add del mod setBg addAnim delAnim setClrOvrMap">
        <pc:chgData name="Jordan Thomas (1906033)" userId="2754d9b0-e11c-4db5-a158-20981ff3e4d0" providerId="ADAL" clId="{34B73972-4C4A-1041-84C5-D36B9FE0EE24}" dt="2022-01-05T17:39:28.496" v="8089" actId="1076"/>
        <pc:sldMkLst>
          <pc:docMk/>
          <pc:sldMk cId="4157967512" sldId="263"/>
        </pc:sldMkLst>
        <pc:spChg chg="mod">
          <ac:chgData name="Jordan Thomas (1906033)" userId="2754d9b0-e11c-4db5-a158-20981ff3e4d0" providerId="ADAL" clId="{34B73972-4C4A-1041-84C5-D36B9FE0EE24}" dt="2022-01-04T14:41:57.574" v="7507" actId="26606"/>
          <ac:spMkLst>
            <pc:docMk/>
            <pc:sldMk cId="4157967512" sldId="263"/>
            <ac:spMk id="2" creationId="{8F66FE9F-5C9D-9A45-83EB-D313B21786B4}"/>
          </ac:spMkLst>
        </pc:spChg>
        <pc:spChg chg="del">
          <ac:chgData name="Jordan Thomas (1906033)" userId="2754d9b0-e11c-4db5-a158-20981ff3e4d0" providerId="ADAL" clId="{34B73972-4C4A-1041-84C5-D36B9FE0EE24}" dt="2022-01-01T18:58:40.767" v="1397" actId="478"/>
          <ac:spMkLst>
            <pc:docMk/>
            <pc:sldMk cId="4157967512" sldId="263"/>
            <ac:spMk id="3" creationId="{2F6DEEEC-FE62-8544-8490-F91ABF0C1697}"/>
          </ac:spMkLst>
        </pc:spChg>
        <pc:spChg chg="add mod">
          <ac:chgData name="Jordan Thomas (1906033)" userId="2754d9b0-e11c-4db5-a158-20981ff3e4d0" providerId="ADAL" clId="{34B73972-4C4A-1041-84C5-D36B9FE0EE24}" dt="2022-01-05T17:24:00.334" v="7842" actId="12"/>
          <ac:spMkLst>
            <pc:docMk/>
            <pc:sldMk cId="4157967512" sldId="263"/>
            <ac:spMk id="3" creationId="{63CC27E3-7FD5-624C-A274-BFA66FF9ED01}"/>
          </ac:spMkLst>
        </pc:spChg>
        <pc:spChg chg="add del mod">
          <ac:chgData name="Jordan Thomas (1906033)" userId="2754d9b0-e11c-4db5-a158-20981ff3e4d0" providerId="ADAL" clId="{34B73972-4C4A-1041-84C5-D36B9FE0EE24}" dt="2022-01-02T18:22:09.611" v="2554" actId="21"/>
          <ac:spMkLst>
            <pc:docMk/>
            <pc:sldMk cId="4157967512" sldId="263"/>
            <ac:spMk id="6" creationId="{774285B8-B867-064A-B5E9-86A7155AFFF4}"/>
          </ac:spMkLst>
        </pc:spChg>
        <pc:spChg chg="add del mod">
          <ac:chgData name="Jordan Thomas (1906033)" userId="2754d9b0-e11c-4db5-a158-20981ff3e4d0" providerId="ADAL" clId="{34B73972-4C4A-1041-84C5-D36B9FE0EE24}" dt="2022-01-02T18:22:55.141" v="2572" actId="21"/>
          <ac:spMkLst>
            <pc:docMk/>
            <pc:sldMk cId="4157967512" sldId="263"/>
            <ac:spMk id="8" creationId="{F6C49A62-A156-8B42-9B54-AE75F5F7CFB5}"/>
          </ac:spMkLst>
        </pc:spChg>
        <pc:spChg chg="add del">
          <ac:chgData name="Jordan Thomas (1906033)" userId="2754d9b0-e11c-4db5-a158-20981ff3e4d0" providerId="ADAL" clId="{34B73972-4C4A-1041-84C5-D36B9FE0EE24}" dt="2022-01-02T18:22:32.392" v="2558" actId="21"/>
          <ac:spMkLst>
            <pc:docMk/>
            <pc:sldMk cId="4157967512" sldId="263"/>
            <ac:spMk id="10" creationId="{AEE25A2D-8C67-8F46-9942-3877D2FED0F7}"/>
          </ac:spMkLst>
        </pc:spChg>
        <pc:spChg chg="add del">
          <ac:chgData name="Jordan Thomas (1906033)" userId="2754d9b0-e11c-4db5-a158-20981ff3e4d0" providerId="ADAL" clId="{34B73972-4C4A-1041-84C5-D36B9FE0EE24}" dt="2022-01-04T14:41:57.574" v="7507" actId="26606"/>
          <ac:spMkLst>
            <pc:docMk/>
            <pc:sldMk cId="4157967512" sldId="263"/>
            <ac:spMk id="19" creationId="{27577DEC-D9A5-404D-9789-702F4319BEC8}"/>
          </ac:spMkLst>
        </pc:spChg>
        <pc:spChg chg="add">
          <ac:chgData name="Jordan Thomas (1906033)" userId="2754d9b0-e11c-4db5-a158-20981ff3e4d0" providerId="ADAL" clId="{34B73972-4C4A-1041-84C5-D36B9FE0EE24}" dt="2022-01-04T14:41:57.574" v="7507" actId="26606"/>
          <ac:spMkLst>
            <pc:docMk/>
            <pc:sldMk cId="4157967512" sldId="263"/>
            <ac:spMk id="35" creationId="{D94A7024-D948-494D-8920-BBA2DA07D15B}"/>
          </ac:spMkLst>
        </pc:spChg>
        <pc:grpChg chg="add del">
          <ac:chgData name="Jordan Thomas (1906033)" userId="2754d9b0-e11c-4db5-a158-20981ff3e4d0" providerId="ADAL" clId="{34B73972-4C4A-1041-84C5-D36B9FE0EE24}" dt="2022-01-04T14:41:57.574" v="7507" actId="26606"/>
          <ac:grpSpMkLst>
            <pc:docMk/>
            <pc:sldMk cId="4157967512" sldId="263"/>
            <ac:grpSpMk id="7" creationId="{28460BD8-AE3F-4AC9-9D0B-717052AA5D3A}"/>
          </ac:grpSpMkLst>
        </pc:grpChg>
        <pc:grpChg chg="add del">
          <ac:chgData name="Jordan Thomas (1906033)" userId="2754d9b0-e11c-4db5-a158-20981ff3e4d0" providerId="ADAL" clId="{34B73972-4C4A-1041-84C5-D36B9FE0EE24}" dt="2022-01-04T14:41:57.574" v="7507" actId="26606"/>
          <ac:grpSpMkLst>
            <pc:docMk/>
            <pc:sldMk cId="4157967512" sldId="263"/>
            <ac:grpSpMk id="21" creationId="{CEEA9366-CEA8-4F23-B065-4337F0D836FE}"/>
          </ac:grpSpMkLst>
        </pc:grpChg>
        <pc:picChg chg="add mod ord">
          <ac:chgData name="Jordan Thomas (1906033)" userId="2754d9b0-e11c-4db5-a158-20981ff3e4d0" providerId="ADAL" clId="{34B73972-4C4A-1041-84C5-D36B9FE0EE24}" dt="2022-01-05T17:39:24.871" v="8088" actId="1076"/>
          <ac:picMkLst>
            <pc:docMk/>
            <pc:sldMk cId="4157967512" sldId="263"/>
            <ac:picMk id="6" creationId="{66CB8F85-9D87-9849-A6FE-3AAEB6DE7EE1}"/>
          </ac:picMkLst>
        </pc:picChg>
        <pc:picChg chg="add mod">
          <ac:chgData name="Jordan Thomas (1906033)" userId="2754d9b0-e11c-4db5-a158-20981ff3e4d0" providerId="ADAL" clId="{34B73972-4C4A-1041-84C5-D36B9FE0EE24}" dt="2022-01-05T17:39:28.496" v="8089" actId="1076"/>
          <ac:picMkLst>
            <pc:docMk/>
            <pc:sldMk cId="4157967512" sldId="263"/>
            <ac:picMk id="8" creationId="{1CE64D77-A756-6D41-907F-FCC71A63ED6C}"/>
          </ac:picMkLst>
        </pc:picChg>
      </pc:sldChg>
      <pc:sldChg chg="modSp add del ord">
        <pc:chgData name="Jordan Thomas (1906033)" userId="2754d9b0-e11c-4db5-a158-20981ff3e4d0" providerId="ADAL" clId="{34B73972-4C4A-1041-84C5-D36B9FE0EE24}" dt="2022-01-06T20:23:08.727" v="8739" actId="2696"/>
        <pc:sldMkLst>
          <pc:docMk/>
          <pc:sldMk cId="2462071194" sldId="264"/>
        </pc:sldMkLst>
        <pc:spChg chg="mod">
          <ac:chgData name="Jordan Thomas (1906033)" userId="2754d9b0-e11c-4db5-a158-20981ff3e4d0" providerId="ADAL" clId="{34B73972-4C4A-1041-84C5-D36B9FE0EE24}" dt="2022-01-02T17:16:10.862" v="1473" actId="27636"/>
          <ac:spMkLst>
            <pc:docMk/>
            <pc:sldMk cId="2462071194" sldId="264"/>
            <ac:spMk id="3" creationId="{6B700B42-F6D1-6145-8016-12712F4E614A}"/>
          </ac:spMkLst>
        </pc:spChg>
      </pc:sldChg>
      <pc:sldChg chg="modSp add del ord">
        <pc:chgData name="Jordan Thomas (1906033)" userId="2754d9b0-e11c-4db5-a158-20981ff3e4d0" providerId="ADAL" clId="{34B73972-4C4A-1041-84C5-D36B9FE0EE24}" dt="2022-01-06T20:23:11.365" v="8740" actId="2696"/>
        <pc:sldMkLst>
          <pc:docMk/>
          <pc:sldMk cId="989911643" sldId="265"/>
        </pc:sldMkLst>
        <pc:spChg chg="mod">
          <ac:chgData name="Jordan Thomas (1906033)" userId="2754d9b0-e11c-4db5-a158-20981ff3e4d0" providerId="ADAL" clId="{34B73972-4C4A-1041-84C5-D36B9FE0EE24}" dt="2021-12-30T21:18:16.496" v="19" actId="27636"/>
          <ac:spMkLst>
            <pc:docMk/>
            <pc:sldMk cId="989911643" sldId="265"/>
            <ac:spMk id="3" creationId="{66353C1B-7969-CB46-906A-C7578A686AB6}"/>
          </ac:spMkLst>
        </pc:spChg>
      </pc:sldChg>
      <pc:sldChg chg="addSp delSp modSp del">
        <pc:chgData name="Jordan Thomas (1906033)" userId="2754d9b0-e11c-4db5-a158-20981ff3e4d0" providerId="ADAL" clId="{34B73972-4C4A-1041-84C5-D36B9FE0EE24}" dt="2022-01-02T17:22:59.009" v="1513" actId="2696"/>
        <pc:sldMkLst>
          <pc:docMk/>
          <pc:sldMk cId="3237958184" sldId="266"/>
        </pc:sldMkLst>
        <pc:spChg chg="mod">
          <ac:chgData name="Jordan Thomas (1906033)" userId="2754d9b0-e11c-4db5-a158-20981ff3e4d0" providerId="ADAL" clId="{34B73972-4C4A-1041-84C5-D36B9FE0EE24}" dt="2021-12-30T21:17:45.611" v="14" actId="21"/>
          <ac:spMkLst>
            <pc:docMk/>
            <pc:sldMk cId="3237958184" sldId="266"/>
            <ac:spMk id="3" creationId="{807173FE-20F6-C14A-83A3-693F5BD8986E}"/>
          </ac:spMkLst>
        </pc:spChg>
        <pc:picChg chg="add del mod modCrop">
          <ac:chgData name="Jordan Thomas (1906033)" userId="2754d9b0-e11c-4db5-a158-20981ff3e4d0" providerId="ADAL" clId="{34B73972-4C4A-1041-84C5-D36B9FE0EE24}" dt="2022-01-02T17:22:57.282" v="1512" actId="478"/>
          <ac:picMkLst>
            <pc:docMk/>
            <pc:sldMk cId="3237958184" sldId="266"/>
            <ac:picMk id="4" creationId="{801CFCB7-6BD0-2C4C-8E6C-4AD7A0F2BC14}"/>
          </ac:picMkLst>
        </pc:picChg>
      </pc:sldChg>
      <pc:sldChg chg="addSp delSp modSp new del mod setBg addAnim delAnim setClrOvrMap">
        <pc:chgData name="Jordan Thomas (1906033)" userId="2754d9b0-e11c-4db5-a158-20981ff3e4d0" providerId="ADAL" clId="{34B73972-4C4A-1041-84C5-D36B9FE0EE24}" dt="2022-01-04T15:08:11.398" v="7686" actId="2696"/>
        <pc:sldMkLst>
          <pc:docMk/>
          <pc:sldMk cId="1671139018" sldId="267"/>
        </pc:sldMkLst>
        <pc:spChg chg="del mod">
          <ac:chgData name="Jordan Thomas (1906033)" userId="2754d9b0-e11c-4db5-a158-20981ff3e4d0" providerId="ADAL" clId="{34B73972-4C4A-1041-84C5-D36B9FE0EE24}" dt="2022-01-02T17:17:47.031" v="1480" actId="478"/>
          <ac:spMkLst>
            <pc:docMk/>
            <pc:sldMk cId="1671139018" sldId="267"/>
            <ac:spMk id="2" creationId="{89A3362D-118D-0A45-9041-78BBA3B4DB25}"/>
          </ac:spMkLst>
        </pc:spChg>
        <pc:spChg chg="add mod">
          <ac:chgData name="Jordan Thomas (1906033)" userId="2754d9b0-e11c-4db5-a158-20981ff3e4d0" providerId="ADAL" clId="{34B73972-4C4A-1041-84C5-D36B9FE0EE24}" dt="2022-01-04T15:07:53.920" v="7682" actId="21"/>
          <ac:spMkLst>
            <pc:docMk/>
            <pc:sldMk cId="1671139018" sldId="267"/>
            <ac:spMk id="3" creationId="{6EE3548D-30E1-4548-8728-92B06B9F6D1C}"/>
          </ac:spMkLst>
        </pc:spChg>
        <pc:spChg chg="del mod">
          <ac:chgData name="Jordan Thomas (1906033)" userId="2754d9b0-e11c-4db5-a158-20981ff3e4d0" providerId="ADAL" clId="{34B73972-4C4A-1041-84C5-D36B9FE0EE24}" dt="2022-01-02T17:17:50.185" v="1481" actId="478"/>
          <ac:spMkLst>
            <pc:docMk/>
            <pc:sldMk cId="1671139018" sldId="267"/>
            <ac:spMk id="3" creationId="{E5F1ABF3-BC2E-8348-8AAC-9B748FF031A4}"/>
          </ac:spMkLst>
        </pc:spChg>
        <pc:spChg chg="add del mod">
          <ac:chgData name="Jordan Thomas (1906033)" userId="2754d9b0-e11c-4db5-a158-20981ff3e4d0" providerId="ADAL" clId="{34B73972-4C4A-1041-84C5-D36B9FE0EE24}" dt="2022-01-04T15:07:53.920" v="7682" actId="21"/>
          <ac:spMkLst>
            <pc:docMk/>
            <pc:sldMk cId="1671139018" sldId="267"/>
            <ac:spMk id="4" creationId="{5C3561F3-CD3B-0141-8687-A644360916E9}"/>
          </ac:spMkLst>
        </pc:spChg>
        <pc:spChg chg="add del mod">
          <ac:chgData name="Jordan Thomas (1906033)" userId="2754d9b0-e11c-4db5-a158-20981ff3e4d0" providerId="ADAL" clId="{34B73972-4C4A-1041-84C5-D36B9FE0EE24}" dt="2022-01-04T15:07:43.691" v="7680" actId="21"/>
          <ac:spMkLst>
            <pc:docMk/>
            <pc:sldMk cId="1671139018" sldId="267"/>
            <ac:spMk id="5" creationId="{75493CED-434B-9942-A18A-2E5961C9FF30}"/>
          </ac:spMkLst>
        </pc:spChg>
        <pc:spChg chg="add del mod">
          <ac:chgData name="Jordan Thomas (1906033)" userId="2754d9b0-e11c-4db5-a158-20981ff3e4d0" providerId="ADAL" clId="{34B73972-4C4A-1041-84C5-D36B9FE0EE24}" dt="2022-01-02T17:51:15.478" v="1644" actId="21"/>
          <ac:spMkLst>
            <pc:docMk/>
            <pc:sldMk cId="1671139018" sldId="267"/>
            <ac:spMk id="6" creationId="{25E8DDF5-1CE0-754C-AE45-D61A561D4DBE}"/>
          </ac:spMkLst>
        </pc:spChg>
        <pc:spChg chg="add del mod">
          <ac:chgData name="Jordan Thomas (1906033)" userId="2754d9b0-e11c-4db5-a158-20981ff3e4d0" providerId="ADAL" clId="{34B73972-4C4A-1041-84C5-D36B9FE0EE24}" dt="2022-01-02T17:50:38.460" v="1640" actId="21"/>
          <ac:spMkLst>
            <pc:docMk/>
            <pc:sldMk cId="1671139018" sldId="267"/>
            <ac:spMk id="7" creationId="{D1004FE3-6898-FA44-A1EE-0414BF1E4FB2}"/>
          </ac:spMkLst>
        </pc:spChg>
        <pc:spChg chg="add">
          <ac:chgData name="Jordan Thomas (1906033)" userId="2754d9b0-e11c-4db5-a158-20981ff3e4d0" providerId="ADAL" clId="{34B73972-4C4A-1041-84C5-D36B9FE0EE24}" dt="2022-01-02T17:17:28.637" v="1479" actId="26606"/>
          <ac:spMkLst>
            <pc:docMk/>
            <pc:sldMk cId="1671139018" sldId="267"/>
            <ac:spMk id="8" creationId="{86C16C40-7C29-4ACC-B851-7E08E459B596}"/>
          </ac:spMkLst>
        </pc:spChg>
        <pc:grpChg chg="add">
          <ac:chgData name="Jordan Thomas (1906033)" userId="2754d9b0-e11c-4db5-a158-20981ff3e4d0" providerId="ADAL" clId="{34B73972-4C4A-1041-84C5-D36B9FE0EE24}" dt="2022-01-02T17:17:28.637" v="1479" actId="26606"/>
          <ac:grpSpMkLst>
            <pc:docMk/>
            <pc:sldMk cId="1671139018" sldId="267"/>
            <ac:grpSpMk id="10" creationId="{CDD733AE-DD5E-4C77-8BCD-72BF12A06BB1}"/>
          </ac:grpSpMkLst>
        </pc:grpChg>
        <pc:picChg chg="add mod">
          <ac:chgData name="Jordan Thomas (1906033)" userId="2754d9b0-e11c-4db5-a158-20981ff3e4d0" providerId="ADAL" clId="{34B73972-4C4A-1041-84C5-D36B9FE0EE24}" dt="2022-01-04T15:07:41.071" v="7679" actId="1076"/>
          <ac:picMkLst>
            <pc:docMk/>
            <pc:sldMk cId="1671139018" sldId="267"/>
            <ac:picMk id="9" creationId="{8440889F-358D-C249-8F2B-C18A1084506A}"/>
          </ac:picMkLst>
        </pc:picChg>
      </pc:sldChg>
      <pc:sldChg chg="addSp delSp modSp new addAnim delAnim">
        <pc:chgData name="Jordan Thomas (1906033)" userId="2754d9b0-e11c-4db5-a158-20981ff3e4d0" providerId="ADAL" clId="{34B73972-4C4A-1041-84C5-D36B9FE0EE24}" dt="2022-01-06T20:21:52.840" v="8725" actId="12"/>
        <pc:sldMkLst>
          <pc:docMk/>
          <pc:sldMk cId="2439850843" sldId="268"/>
        </pc:sldMkLst>
        <pc:spChg chg="mod">
          <ac:chgData name="Jordan Thomas (1906033)" userId="2754d9b0-e11c-4db5-a158-20981ff3e4d0" providerId="ADAL" clId="{34B73972-4C4A-1041-84C5-D36B9FE0EE24}" dt="2022-01-02T18:09:16.263" v="1833" actId="20577"/>
          <ac:spMkLst>
            <pc:docMk/>
            <pc:sldMk cId="2439850843" sldId="268"/>
            <ac:spMk id="2" creationId="{AF75E0DC-5576-ED40-A55B-EAD324BAB4B7}"/>
          </ac:spMkLst>
        </pc:spChg>
        <pc:spChg chg="del">
          <ac:chgData name="Jordan Thomas (1906033)" userId="2754d9b0-e11c-4db5-a158-20981ff3e4d0" providerId="ADAL" clId="{34B73972-4C4A-1041-84C5-D36B9FE0EE24}" dt="2022-01-02T18:06:52.329" v="1810" actId="22"/>
          <ac:spMkLst>
            <pc:docMk/>
            <pc:sldMk cId="2439850843" sldId="268"/>
            <ac:spMk id="3" creationId="{19B5C71B-A528-3444-9FCA-DBE429661405}"/>
          </ac:spMkLst>
        </pc:spChg>
        <pc:spChg chg="add del mod">
          <ac:chgData name="Jordan Thomas (1906033)" userId="2754d9b0-e11c-4db5-a158-20981ff3e4d0" providerId="ADAL" clId="{34B73972-4C4A-1041-84C5-D36B9FE0EE24}" dt="2022-01-03T17:32:07.709" v="4649" actId="478"/>
          <ac:spMkLst>
            <pc:docMk/>
            <pc:sldMk cId="2439850843" sldId="268"/>
            <ac:spMk id="3" creationId="{DCEE02D4-5333-764B-9D72-EB07E42E8BA5}"/>
          </ac:spMkLst>
        </pc:spChg>
        <pc:spChg chg="add del mod">
          <ac:chgData name="Jordan Thomas (1906033)" userId="2754d9b0-e11c-4db5-a158-20981ff3e4d0" providerId="ADAL" clId="{34B73972-4C4A-1041-84C5-D36B9FE0EE24}" dt="2022-01-02T18:10:06.431" v="1837" actId="478"/>
          <ac:spMkLst>
            <pc:docMk/>
            <pc:sldMk cId="2439850843" sldId="268"/>
            <ac:spMk id="4" creationId="{BC330D04-5123-E847-85AC-0CAD5CF86C0F}"/>
          </ac:spMkLst>
        </pc:spChg>
        <pc:spChg chg="add mod">
          <ac:chgData name="Jordan Thomas (1906033)" userId="2754d9b0-e11c-4db5-a158-20981ff3e4d0" providerId="ADAL" clId="{34B73972-4C4A-1041-84C5-D36B9FE0EE24}" dt="2022-01-06T20:21:52.840" v="8725" actId="12"/>
          <ac:spMkLst>
            <pc:docMk/>
            <pc:sldMk cId="2439850843" sldId="268"/>
            <ac:spMk id="5" creationId="{7A7E13BA-2FF9-C144-B733-9FF69BA1066E}"/>
          </ac:spMkLst>
        </pc:spChg>
        <pc:spChg chg="add del mod">
          <ac:chgData name="Jordan Thomas (1906033)" userId="2754d9b0-e11c-4db5-a158-20981ff3e4d0" providerId="ADAL" clId="{34B73972-4C4A-1041-84C5-D36B9FE0EE24}" dt="2022-01-02T18:10:04.357" v="1836" actId="478"/>
          <ac:spMkLst>
            <pc:docMk/>
            <pc:sldMk cId="2439850843" sldId="268"/>
            <ac:spMk id="5" creationId="{CFF24144-5600-4744-90EA-FD90F442E3D6}"/>
          </ac:spMkLst>
        </pc:spChg>
        <pc:spChg chg="add mod">
          <ac:chgData name="Jordan Thomas (1906033)" userId="2754d9b0-e11c-4db5-a158-20981ff3e4d0" providerId="ADAL" clId="{34B73972-4C4A-1041-84C5-D36B9FE0EE24}" dt="2022-01-02T18:09:28.958" v="1834" actId="1076"/>
          <ac:spMkLst>
            <pc:docMk/>
            <pc:sldMk cId="2439850843" sldId="268"/>
            <ac:spMk id="7" creationId="{7BFD5DE8-0ADB-0643-A281-EC5F4434BA8B}"/>
          </ac:spMkLst>
        </pc:spChg>
      </pc:sldChg>
      <pc:sldChg chg="addSp delSp modSp new addAnim">
        <pc:chgData name="Jordan Thomas (1906033)" userId="2754d9b0-e11c-4db5-a158-20981ff3e4d0" providerId="ADAL" clId="{34B73972-4C4A-1041-84C5-D36B9FE0EE24}" dt="2022-01-06T20:22:11.616" v="8729" actId="20577"/>
        <pc:sldMkLst>
          <pc:docMk/>
          <pc:sldMk cId="205058566" sldId="269"/>
        </pc:sldMkLst>
        <pc:spChg chg="mod">
          <ac:chgData name="Jordan Thomas (1906033)" userId="2754d9b0-e11c-4db5-a158-20981ff3e4d0" providerId="ADAL" clId="{34B73972-4C4A-1041-84C5-D36B9FE0EE24}" dt="2022-01-02T18:10:41.167" v="1853" actId="20577"/>
          <ac:spMkLst>
            <pc:docMk/>
            <pc:sldMk cId="205058566" sldId="269"/>
            <ac:spMk id="2" creationId="{365E80FF-84E4-214F-8EA2-010D354FEE96}"/>
          </ac:spMkLst>
        </pc:spChg>
        <pc:spChg chg="del">
          <ac:chgData name="Jordan Thomas (1906033)" userId="2754d9b0-e11c-4db5-a158-20981ff3e4d0" providerId="ADAL" clId="{34B73972-4C4A-1041-84C5-D36B9FE0EE24}" dt="2022-01-02T18:10:43.530" v="1854" actId="478"/>
          <ac:spMkLst>
            <pc:docMk/>
            <pc:sldMk cId="205058566" sldId="269"/>
            <ac:spMk id="3" creationId="{B08F61F4-C959-2147-8C59-26C35CBC69BF}"/>
          </ac:spMkLst>
        </pc:spChg>
        <pc:spChg chg="add mod">
          <ac:chgData name="Jordan Thomas (1906033)" userId="2754d9b0-e11c-4db5-a158-20981ff3e4d0" providerId="ADAL" clId="{34B73972-4C4A-1041-84C5-D36B9FE0EE24}" dt="2022-01-02T18:10:31.610" v="1841" actId="1076"/>
          <ac:spMkLst>
            <pc:docMk/>
            <pc:sldMk cId="205058566" sldId="269"/>
            <ac:spMk id="5" creationId="{748EE495-5D2E-3940-9369-A58D316CE0BF}"/>
          </ac:spMkLst>
        </pc:spChg>
        <pc:spChg chg="add mod">
          <ac:chgData name="Jordan Thomas (1906033)" userId="2754d9b0-e11c-4db5-a158-20981ff3e4d0" providerId="ADAL" clId="{34B73972-4C4A-1041-84C5-D36B9FE0EE24}" dt="2022-01-06T20:22:11.616" v="8729" actId="20577"/>
          <ac:spMkLst>
            <pc:docMk/>
            <pc:sldMk cId="205058566" sldId="269"/>
            <ac:spMk id="7" creationId="{37F96F36-C7EF-ED40-BC5D-6738F03E5917}"/>
          </ac:spMkLst>
        </pc:spChg>
      </pc:sldChg>
      <pc:sldChg chg="addSp delSp modSp new addAnim">
        <pc:chgData name="Jordan Thomas (1906033)" userId="2754d9b0-e11c-4db5-a158-20981ff3e4d0" providerId="ADAL" clId="{34B73972-4C4A-1041-84C5-D36B9FE0EE24}" dt="2022-01-06T20:22:23.758" v="8731" actId="22"/>
        <pc:sldMkLst>
          <pc:docMk/>
          <pc:sldMk cId="3196251344" sldId="270"/>
        </pc:sldMkLst>
        <pc:spChg chg="mod">
          <ac:chgData name="Jordan Thomas (1906033)" userId="2754d9b0-e11c-4db5-a158-20981ff3e4d0" providerId="ADAL" clId="{34B73972-4C4A-1041-84C5-D36B9FE0EE24}" dt="2022-01-02T18:12:30.991" v="1880" actId="20577"/>
          <ac:spMkLst>
            <pc:docMk/>
            <pc:sldMk cId="3196251344" sldId="270"/>
            <ac:spMk id="2" creationId="{6A0635C0-0E52-744F-ADBE-B9105D3AEA3C}"/>
          </ac:spMkLst>
        </pc:spChg>
        <pc:spChg chg="del">
          <ac:chgData name="Jordan Thomas (1906033)" userId="2754d9b0-e11c-4db5-a158-20981ff3e4d0" providerId="ADAL" clId="{34B73972-4C4A-1041-84C5-D36B9FE0EE24}" dt="2022-01-02T18:12:05.971" v="1865" actId="478"/>
          <ac:spMkLst>
            <pc:docMk/>
            <pc:sldMk cId="3196251344" sldId="270"/>
            <ac:spMk id="3" creationId="{442A7EA2-F0CC-4449-B265-151509A13FA8}"/>
          </ac:spMkLst>
        </pc:spChg>
        <pc:spChg chg="add mod">
          <ac:chgData name="Jordan Thomas (1906033)" userId="2754d9b0-e11c-4db5-a158-20981ff3e4d0" providerId="ADAL" clId="{34B73972-4C4A-1041-84C5-D36B9FE0EE24}" dt="2022-01-06T20:22:23.758" v="8731" actId="22"/>
          <ac:spMkLst>
            <pc:docMk/>
            <pc:sldMk cId="3196251344" sldId="270"/>
            <ac:spMk id="5" creationId="{5DF7F5AF-5A17-984A-A57F-FD870FF5F4BA}"/>
          </ac:spMkLst>
        </pc:spChg>
        <pc:spChg chg="add mod">
          <ac:chgData name="Jordan Thomas (1906033)" userId="2754d9b0-e11c-4db5-a158-20981ff3e4d0" providerId="ADAL" clId="{34B73972-4C4A-1041-84C5-D36B9FE0EE24}" dt="2022-01-02T18:12:50.518" v="1883" actId="1076"/>
          <ac:spMkLst>
            <pc:docMk/>
            <pc:sldMk cId="3196251344" sldId="270"/>
            <ac:spMk id="7" creationId="{939CF18F-D28B-E044-9F5F-ABE1E7225079}"/>
          </ac:spMkLst>
        </pc:spChg>
      </pc:sldChg>
      <pc:sldChg chg="addSp delSp modSp new addAnim delAnim">
        <pc:chgData name="Jordan Thomas (1906033)" userId="2754d9b0-e11c-4db5-a158-20981ff3e4d0" providerId="ADAL" clId="{34B73972-4C4A-1041-84C5-D36B9FE0EE24}" dt="2022-01-06T20:22:38.593" v="8734" actId="20577"/>
        <pc:sldMkLst>
          <pc:docMk/>
          <pc:sldMk cId="3243453870" sldId="271"/>
        </pc:sldMkLst>
        <pc:spChg chg="mod">
          <ac:chgData name="Jordan Thomas (1906033)" userId="2754d9b0-e11c-4db5-a158-20981ff3e4d0" providerId="ADAL" clId="{34B73972-4C4A-1041-84C5-D36B9FE0EE24}" dt="2022-01-02T18:14:00.800" v="1905" actId="20577"/>
          <ac:spMkLst>
            <pc:docMk/>
            <pc:sldMk cId="3243453870" sldId="271"/>
            <ac:spMk id="2" creationId="{CCC4627B-4091-B74E-8067-98006A983AD0}"/>
          </ac:spMkLst>
        </pc:spChg>
        <pc:spChg chg="del">
          <ac:chgData name="Jordan Thomas (1906033)" userId="2754d9b0-e11c-4db5-a158-20981ff3e4d0" providerId="ADAL" clId="{34B73972-4C4A-1041-84C5-D36B9FE0EE24}" dt="2022-01-02T18:13:50.475" v="1891" actId="478"/>
          <ac:spMkLst>
            <pc:docMk/>
            <pc:sldMk cId="3243453870" sldId="271"/>
            <ac:spMk id="3" creationId="{40DE8767-E2FA-5748-9A07-26249708BE07}"/>
          </ac:spMkLst>
        </pc:spChg>
        <pc:spChg chg="add mod">
          <ac:chgData name="Jordan Thomas (1906033)" userId="2754d9b0-e11c-4db5-a158-20981ff3e4d0" providerId="ADAL" clId="{34B73972-4C4A-1041-84C5-D36B9FE0EE24}" dt="2022-01-05T17:32:40.327" v="8053" actId="1076"/>
          <ac:spMkLst>
            <pc:docMk/>
            <pc:sldMk cId="3243453870" sldId="271"/>
            <ac:spMk id="5" creationId="{68C93A32-7D58-0F45-9842-C5A516B8D94F}"/>
          </ac:spMkLst>
        </pc:spChg>
        <pc:spChg chg="add mod">
          <ac:chgData name="Jordan Thomas (1906033)" userId="2754d9b0-e11c-4db5-a158-20981ff3e4d0" providerId="ADAL" clId="{34B73972-4C4A-1041-84C5-D36B9FE0EE24}" dt="2022-01-06T20:22:38.593" v="8734" actId="20577"/>
          <ac:spMkLst>
            <pc:docMk/>
            <pc:sldMk cId="3243453870" sldId="271"/>
            <ac:spMk id="7" creationId="{BDC8D75C-390A-D541-AE17-1F57F760916A}"/>
          </ac:spMkLst>
        </pc:spChg>
      </pc:sldChg>
      <pc:sldChg chg="addSp delSp modSp new addAnim">
        <pc:chgData name="Jordan Thomas (1906033)" userId="2754d9b0-e11c-4db5-a158-20981ff3e4d0" providerId="ADAL" clId="{34B73972-4C4A-1041-84C5-D36B9FE0EE24}" dt="2022-01-06T20:22:56.243" v="8738" actId="12"/>
        <pc:sldMkLst>
          <pc:docMk/>
          <pc:sldMk cId="1362218513" sldId="272"/>
        </pc:sldMkLst>
        <pc:spChg chg="mod">
          <ac:chgData name="Jordan Thomas (1906033)" userId="2754d9b0-e11c-4db5-a158-20981ff3e4d0" providerId="ADAL" clId="{34B73972-4C4A-1041-84C5-D36B9FE0EE24}" dt="2022-01-02T18:22:50.170" v="2571" actId="20577"/>
          <ac:spMkLst>
            <pc:docMk/>
            <pc:sldMk cId="1362218513" sldId="272"/>
            <ac:spMk id="2" creationId="{14392955-4FAA-784E-908D-F36CB435F082}"/>
          </ac:spMkLst>
        </pc:spChg>
        <pc:spChg chg="del">
          <ac:chgData name="Jordan Thomas (1906033)" userId="2754d9b0-e11c-4db5-a158-20981ff3e4d0" providerId="ADAL" clId="{34B73972-4C4A-1041-84C5-D36B9FE0EE24}" dt="2022-01-02T18:22:05.394" v="2553" actId="478"/>
          <ac:spMkLst>
            <pc:docMk/>
            <pc:sldMk cId="1362218513" sldId="272"/>
            <ac:spMk id="3" creationId="{3591C79B-1EB6-DE4C-B466-B963602BD8DA}"/>
          </ac:spMkLst>
        </pc:spChg>
        <pc:spChg chg="add del mod">
          <ac:chgData name="Jordan Thomas (1906033)" userId="2754d9b0-e11c-4db5-a158-20981ff3e4d0" providerId="ADAL" clId="{34B73972-4C4A-1041-84C5-D36B9FE0EE24}" dt="2022-01-03T07:30:17.669" v="3830" actId="478"/>
          <ac:spMkLst>
            <pc:docMk/>
            <pc:sldMk cId="1362218513" sldId="272"/>
            <ac:spMk id="3" creationId="{396811BF-2F5E-634C-A210-B14430CCDD76}"/>
          </ac:spMkLst>
        </pc:spChg>
        <pc:spChg chg="add mod">
          <ac:chgData name="Jordan Thomas (1906033)" userId="2754d9b0-e11c-4db5-a158-20981ff3e4d0" providerId="ADAL" clId="{34B73972-4C4A-1041-84C5-D36B9FE0EE24}" dt="2022-01-06T20:22:56.243" v="8738" actId="12"/>
          <ac:spMkLst>
            <pc:docMk/>
            <pc:sldMk cId="1362218513" sldId="272"/>
            <ac:spMk id="4" creationId="{556E8498-178A-4344-AB5C-D445D764FFDF}"/>
          </ac:spMkLst>
        </pc:spChg>
        <pc:spChg chg="add mod">
          <ac:chgData name="Jordan Thomas (1906033)" userId="2754d9b0-e11c-4db5-a158-20981ff3e4d0" providerId="ADAL" clId="{34B73972-4C4A-1041-84C5-D36B9FE0EE24}" dt="2022-01-02T18:22:26.114" v="2557" actId="1076"/>
          <ac:spMkLst>
            <pc:docMk/>
            <pc:sldMk cId="1362218513" sldId="272"/>
            <ac:spMk id="5" creationId="{619C8292-7D33-2148-B548-641F61C6A20A}"/>
          </ac:spMkLst>
        </pc:spChg>
        <pc:spChg chg="add mod">
          <ac:chgData name="Jordan Thomas (1906033)" userId="2754d9b0-e11c-4db5-a158-20981ff3e4d0" providerId="ADAL" clId="{34B73972-4C4A-1041-84C5-D36B9FE0EE24}" dt="2022-01-06T20:18:50.470" v="8631" actId="22"/>
          <ac:spMkLst>
            <pc:docMk/>
            <pc:sldMk cId="1362218513" sldId="272"/>
            <ac:spMk id="7" creationId="{685B97C4-A8A6-D445-AB9B-590C3A5F965D}"/>
          </ac:spMkLst>
        </pc:spChg>
      </pc:sldChg>
      <pc:sldChg chg="delSp modSp new del ord">
        <pc:chgData name="Jordan Thomas (1906033)" userId="2754d9b0-e11c-4db5-a158-20981ff3e4d0" providerId="ADAL" clId="{34B73972-4C4A-1041-84C5-D36B9FE0EE24}" dt="2022-01-06T20:23:13.183" v="8741" actId="2696"/>
        <pc:sldMkLst>
          <pc:docMk/>
          <pc:sldMk cId="423738981" sldId="273"/>
        </pc:sldMkLst>
        <pc:spChg chg="del">
          <ac:chgData name="Jordan Thomas (1906033)" userId="2754d9b0-e11c-4db5-a158-20981ff3e4d0" providerId="ADAL" clId="{34B73972-4C4A-1041-84C5-D36B9FE0EE24}" dt="2022-01-02T18:25:01.551" v="2582" actId="478"/>
          <ac:spMkLst>
            <pc:docMk/>
            <pc:sldMk cId="423738981" sldId="273"/>
            <ac:spMk id="2" creationId="{64507AFE-41F6-DA4C-97C1-B4341E190A1F}"/>
          </ac:spMkLst>
        </pc:spChg>
        <pc:spChg chg="mod">
          <ac:chgData name="Jordan Thomas (1906033)" userId="2754d9b0-e11c-4db5-a158-20981ff3e4d0" providerId="ADAL" clId="{34B73972-4C4A-1041-84C5-D36B9FE0EE24}" dt="2022-01-02T18:26:37.833" v="2591" actId="27636"/>
          <ac:spMkLst>
            <pc:docMk/>
            <pc:sldMk cId="423738981" sldId="273"/>
            <ac:spMk id="3" creationId="{A188F138-3155-6645-9231-53727CE06D03}"/>
          </ac:spMkLst>
        </pc:spChg>
      </pc:sldChg>
      <pc:sldChg chg="modSp new">
        <pc:chgData name="Jordan Thomas (1906033)" userId="2754d9b0-e11c-4db5-a158-20981ff3e4d0" providerId="ADAL" clId="{34B73972-4C4A-1041-84C5-D36B9FE0EE24}" dt="2022-01-05T17:32:24.242" v="8052" actId="20577"/>
        <pc:sldMkLst>
          <pc:docMk/>
          <pc:sldMk cId="490359779" sldId="274"/>
        </pc:sldMkLst>
        <pc:spChg chg="mod">
          <ac:chgData name="Jordan Thomas (1906033)" userId="2754d9b0-e11c-4db5-a158-20981ff3e4d0" providerId="ADAL" clId="{34B73972-4C4A-1041-84C5-D36B9FE0EE24}" dt="2022-01-03T12:42:01.343" v="4141" actId="20577"/>
          <ac:spMkLst>
            <pc:docMk/>
            <pc:sldMk cId="490359779" sldId="274"/>
            <ac:spMk id="2" creationId="{75FA3A6B-05FA-BE4F-81F0-F28DCF1969F8}"/>
          </ac:spMkLst>
        </pc:spChg>
        <pc:spChg chg="mod">
          <ac:chgData name="Jordan Thomas (1906033)" userId="2754d9b0-e11c-4db5-a158-20981ff3e4d0" providerId="ADAL" clId="{34B73972-4C4A-1041-84C5-D36B9FE0EE24}" dt="2022-01-05T17:32:24.242" v="8052" actId="20577"/>
          <ac:spMkLst>
            <pc:docMk/>
            <pc:sldMk cId="490359779" sldId="274"/>
            <ac:spMk id="3" creationId="{AACD95C1-70B3-484F-A450-C4D208D9138A}"/>
          </ac:spMkLst>
        </pc:spChg>
      </pc:sldChg>
      <pc:sldChg chg="new del">
        <pc:chgData name="Jordan Thomas (1906033)" userId="2754d9b0-e11c-4db5-a158-20981ff3e4d0" providerId="ADAL" clId="{34B73972-4C4A-1041-84C5-D36B9FE0EE24}" dt="2022-01-03T17:34:20.776" v="4651" actId="680"/>
        <pc:sldMkLst>
          <pc:docMk/>
          <pc:sldMk cId="202845528" sldId="275"/>
        </pc:sldMkLst>
      </pc:sldChg>
      <pc:sldChg chg="addSp modSp new mod setBg setClrOvrMap">
        <pc:chgData name="Jordan Thomas (1906033)" userId="2754d9b0-e11c-4db5-a158-20981ff3e4d0" providerId="ADAL" clId="{34B73972-4C4A-1041-84C5-D36B9FE0EE24}" dt="2022-01-06T20:20:49.006" v="8683" actId="20577"/>
        <pc:sldMkLst>
          <pc:docMk/>
          <pc:sldMk cId="2942950777" sldId="275"/>
        </pc:sldMkLst>
        <pc:spChg chg="mod">
          <ac:chgData name="Jordan Thomas (1906033)" userId="2754d9b0-e11c-4db5-a158-20981ff3e4d0" providerId="ADAL" clId="{34B73972-4C4A-1041-84C5-D36B9FE0EE24}" dt="2022-01-03T19:48:27.052" v="6830" actId="20577"/>
          <ac:spMkLst>
            <pc:docMk/>
            <pc:sldMk cId="2942950777" sldId="275"/>
            <ac:spMk id="2" creationId="{BE4FBFA1-4D69-AB42-A244-2E8FA8CCB6FF}"/>
          </ac:spMkLst>
        </pc:spChg>
        <pc:spChg chg="mod">
          <ac:chgData name="Jordan Thomas (1906033)" userId="2754d9b0-e11c-4db5-a158-20981ff3e4d0" providerId="ADAL" clId="{34B73972-4C4A-1041-84C5-D36B9FE0EE24}" dt="2022-01-06T20:20:49.006" v="8683" actId="20577"/>
          <ac:spMkLst>
            <pc:docMk/>
            <pc:sldMk cId="2942950777" sldId="275"/>
            <ac:spMk id="3" creationId="{E4056E4A-DD5C-6A4F-B885-A16DC0FE2503}"/>
          </ac:spMkLst>
        </pc:spChg>
        <pc:spChg chg="add">
          <ac:chgData name="Jordan Thomas (1906033)" userId="2754d9b0-e11c-4db5-a158-20981ff3e4d0" providerId="ADAL" clId="{34B73972-4C4A-1041-84C5-D36B9FE0EE24}" dt="2022-01-03T19:47:54.674" v="6780" actId="26606"/>
          <ac:spMkLst>
            <pc:docMk/>
            <pc:sldMk cId="2942950777" sldId="275"/>
            <ac:spMk id="8" creationId="{86C16C40-7C29-4ACC-B851-7E08E459B596}"/>
          </ac:spMkLst>
        </pc:spChg>
        <pc:grpChg chg="add">
          <ac:chgData name="Jordan Thomas (1906033)" userId="2754d9b0-e11c-4db5-a158-20981ff3e4d0" providerId="ADAL" clId="{34B73972-4C4A-1041-84C5-D36B9FE0EE24}" dt="2022-01-03T19:47:54.674" v="6780" actId="26606"/>
          <ac:grpSpMkLst>
            <pc:docMk/>
            <pc:sldMk cId="2942950777" sldId="275"/>
            <ac:grpSpMk id="10" creationId="{CDD733AE-DD5E-4C77-8BCD-72BF12A06BB1}"/>
          </ac:grpSpMkLst>
        </pc:grpChg>
      </pc:sldChg>
      <pc:sldChg chg="add del">
        <pc:chgData name="Jordan Thomas (1906033)" userId="2754d9b0-e11c-4db5-a158-20981ff3e4d0" providerId="ADAL" clId="{34B73972-4C4A-1041-84C5-D36B9FE0EE24}" dt="2022-01-04T14:53:39.666" v="7597" actId="571"/>
        <pc:sldMkLst>
          <pc:docMk/>
          <pc:sldMk cId="1655284859" sldId="276"/>
        </pc:sldMkLst>
      </pc:sldChg>
      <pc:sldChg chg="addSp delSp modSp add ord addAnim delAnim">
        <pc:chgData name="Jordan Thomas (1906033)" userId="2754d9b0-e11c-4db5-a158-20981ff3e4d0" providerId="ADAL" clId="{34B73972-4C4A-1041-84C5-D36B9FE0EE24}" dt="2022-01-05T17:25:49.650" v="7853" actId="732"/>
        <pc:sldMkLst>
          <pc:docMk/>
          <pc:sldMk cId="2706132203" sldId="276"/>
        </pc:sldMkLst>
        <pc:spChg chg="add del mod">
          <ac:chgData name="Jordan Thomas (1906033)" userId="2754d9b0-e11c-4db5-a158-20981ff3e4d0" providerId="ADAL" clId="{34B73972-4C4A-1041-84C5-D36B9FE0EE24}" dt="2022-01-04T14:54:44.496" v="7607" actId="22"/>
          <ac:spMkLst>
            <pc:docMk/>
            <pc:sldMk cId="2706132203" sldId="276"/>
            <ac:spMk id="4" creationId="{753FEAF7-24B1-3F43-B6EF-58852DDC5892}"/>
          </ac:spMkLst>
        </pc:spChg>
        <pc:spChg chg="add mod">
          <ac:chgData name="Jordan Thomas (1906033)" userId="2754d9b0-e11c-4db5-a158-20981ff3e4d0" providerId="ADAL" clId="{34B73972-4C4A-1041-84C5-D36B9FE0EE24}" dt="2022-01-04T14:54:50.024" v="7609" actId="1076"/>
          <ac:spMkLst>
            <pc:docMk/>
            <pc:sldMk cId="2706132203" sldId="276"/>
            <ac:spMk id="5" creationId="{F943CA35-2FAD-8B42-8531-725FCF49C40D}"/>
          </ac:spMkLst>
        </pc:spChg>
        <pc:spChg chg="add mod">
          <ac:chgData name="Jordan Thomas (1906033)" userId="2754d9b0-e11c-4db5-a158-20981ff3e4d0" providerId="ADAL" clId="{34B73972-4C4A-1041-84C5-D36B9FE0EE24}" dt="2022-01-04T14:54:53.901" v="7610" actId="1076"/>
          <ac:spMkLst>
            <pc:docMk/>
            <pc:sldMk cId="2706132203" sldId="276"/>
            <ac:spMk id="6" creationId="{CAE306D7-7622-CE42-A2B1-714A95AAFA0A}"/>
          </ac:spMkLst>
        </pc:spChg>
        <pc:spChg chg="del mod ord">
          <ac:chgData name="Jordan Thomas (1906033)" userId="2754d9b0-e11c-4db5-a158-20981ff3e4d0" providerId="ADAL" clId="{34B73972-4C4A-1041-84C5-D36B9FE0EE24}" dt="2022-01-04T14:54:20.904" v="7604" actId="478"/>
          <ac:spMkLst>
            <pc:docMk/>
            <pc:sldMk cId="2706132203" sldId="276"/>
            <ac:spMk id="18" creationId="{E92F0F19-0928-9C41-B327-4A5C349B41EC}"/>
          </ac:spMkLst>
        </pc:spChg>
        <pc:spChg chg="del mod ord">
          <ac:chgData name="Jordan Thomas (1906033)" userId="2754d9b0-e11c-4db5-a158-20981ff3e4d0" providerId="ADAL" clId="{34B73972-4C4A-1041-84C5-D36B9FE0EE24}" dt="2022-01-04T14:54:18.222" v="7603" actId="478"/>
          <ac:spMkLst>
            <pc:docMk/>
            <pc:sldMk cId="2706132203" sldId="276"/>
            <ac:spMk id="37" creationId="{FB613770-9AB6-1348-9DF9-F78A804DFCAD}"/>
          </ac:spMkLst>
        </pc:spChg>
        <pc:spChg chg="del">
          <ac:chgData name="Jordan Thomas (1906033)" userId="2754d9b0-e11c-4db5-a158-20981ff3e4d0" providerId="ADAL" clId="{34B73972-4C4A-1041-84C5-D36B9FE0EE24}" dt="2022-01-04T14:54:14.574" v="7602" actId="26606"/>
          <ac:spMkLst>
            <pc:docMk/>
            <pc:sldMk cId="2706132203" sldId="276"/>
            <ac:spMk id="41" creationId="{D94A7024-D948-494D-8920-BBA2DA07D15B}"/>
          </ac:spMkLst>
        </pc:spChg>
        <pc:spChg chg="add">
          <ac:chgData name="Jordan Thomas (1906033)" userId="2754d9b0-e11c-4db5-a158-20981ff3e4d0" providerId="ADAL" clId="{34B73972-4C4A-1041-84C5-D36B9FE0EE24}" dt="2022-01-04T14:54:14.574" v="7602" actId="26606"/>
          <ac:spMkLst>
            <pc:docMk/>
            <pc:sldMk cId="2706132203" sldId="276"/>
            <ac:spMk id="46" creationId="{D94A7024-D948-494D-8920-BBA2DA07D15B}"/>
          </ac:spMkLst>
        </pc:spChg>
        <pc:picChg chg="add mod">
          <ac:chgData name="Jordan Thomas (1906033)" userId="2754d9b0-e11c-4db5-a158-20981ff3e4d0" providerId="ADAL" clId="{34B73972-4C4A-1041-84C5-D36B9FE0EE24}" dt="2022-01-04T14:54:14.574" v="7602" actId="26606"/>
          <ac:picMkLst>
            <pc:docMk/>
            <pc:sldMk cId="2706132203" sldId="276"/>
            <ac:picMk id="2" creationId="{5D768E69-C7B3-E04B-BE4A-CB498D65A9B5}"/>
          </ac:picMkLst>
        </pc:picChg>
        <pc:picChg chg="add mod modCrop">
          <ac:chgData name="Jordan Thomas (1906033)" userId="2754d9b0-e11c-4db5-a158-20981ff3e4d0" providerId="ADAL" clId="{34B73972-4C4A-1041-84C5-D36B9FE0EE24}" dt="2022-01-05T17:25:49.650" v="7853" actId="732"/>
          <ac:picMkLst>
            <pc:docMk/>
            <pc:sldMk cId="2706132203" sldId="276"/>
            <ac:picMk id="7" creationId="{8D6216FC-2C52-DC4E-A3C0-E692A3C073C7}"/>
          </ac:picMkLst>
        </pc:picChg>
        <pc:picChg chg="del">
          <ac:chgData name="Jordan Thomas (1906033)" userId="2754d9b0-e11c-4db5-a158-20981ff3e4d0" providerId="ADAL" clId="{34B73972-4C4A-1041-84C5-D36B9FE0EE24}" dt="2022-01-04T14:54:03.616" v="7600" actId="478"/>
          <ac:picMkLst>
            <pc:docMk/>
            <pc:sldMk cId="2706132203" sldId="276"/>
            <ac:picMk id="36" creationId="{4A16B197-F9AD-D747-B4DE-FC3D62E1067B}"/>
          </ac:picMkLst>
        </pc:picChg>
      </pc:sldChg>
      <pc:sldChg chg="addSp delSp modSp add ord addAnim delAnim">
        <pc:chgData name="Jordan Thomas (1906033)" userId="2754d9b0-e11c-4db5-a158-20981ff3e4d0" providerId="ADAL" clId="{34B73972-4C4A-1041-84C5-D36B9FE0EE24}" dt="2022-01-06T20:15:50.714" v="8582" actId="1076"/>
        <pc:sldMkLst>
          <pc:docMk/>
          <pc:sldMk cId="3664690121" sldId="277"/>
        </pc:sldMkLst>
        <pc:spChg chg="del">
          <ac:chgData name="Jordan Thomas (1906033)" userId="2754d9b0-e11c-4db5-a158-20981ff3e4d0" providerId="ADAL" clId="{34B73972-4C4A-1041-84C5-D36B9FE0EE24}" dt="2022-01-04T15:01:08.030" v="7632" actId="478"/>
          <ac:spMkLst>
            <pc:docMk/>
            <pc:sldMk cId="3664690121" sldId="277"/>
            <ac:spMk id="5" creationId="{F943CA35-2FAD-8B42-8531-725FCF49C40D}"/>
          </ac:spMkLst>
        </pc:spChg>
        <pc:spChg chg="del">
          <ac:chgData name="Jordan Thomas (1906033)" userId="2754d9b0-e11c-4db5-a158-20981ff3e4d0" providerId="ADAL" clId="{34B73972-4C4A-1041-84C5-D36B9FE0EE24}" dt="2022-01-04T15:01:10.192" v="7633" actId="478"/>
          <ac:spMkLst>
            <pc:docMk/>
            <pc:sldMk cId="3664690121" sldId="277"/>
            <ac:spMk id="6" creationId="{CAE306D7-7622-CE42-A2B1-714A95AAFA0A}"/>
          </ac:spMkLst>
        </pc:spChg>
        <pc:spChg chg="add del mod">
          <ac:chgData name="Jordan Thomas (1906033)" userId="2754d9b0-e11c-4db5-a158-20981ff3e4d0" providerId="ADAL" clId="{34B73972-4C4A-1041-84C5-D36B9FE0EE24}" dt="2022-01-04T15:01:18.992" v="7635" actId="22"/>
          <ac:spMkLst>
            <pc:docMk/>
            <pc:sldMk cId="3664690121" sldId="277"/>
            <ac:spMk id="7" creationId="{A57CD2D7-CAAB-4B4F-AD79-39DE4E7C34EE}"/>
          </ac:spMkLst>
        </pc:spChg>
        <pc:spChg chg="add del mod">
          <ac:chgData name="Jordan Thomas (1906033)" userId="2754d9b0-e11c-4db5-a158-20981ff3e4d0" providerId="ADAL" clId="{34B73972-4C4A-1041-84C5-D36B9FE0EE24}" dt="2022-01-04T15:07:35.697" v="7677" actId="21"/>
          <ac:spMkLst>
            <pc:docMk/>
            <pc:sldMk cId="3664690121" sldId="277"/>
            <ac:spMk id="8" creationId="{05D31838-ABB1-8547-BB88-58EA25F87F2D}"/>
          </ac:spMkLst>
        </pc:spChg>
        <pc:spChg chg="add del mod">
          <ac:chgData name="Jordan Thomas (1906033)" userId="2754d9b0-e11c-4db5-a158-20981ff3e4d0" providerId="ADAL" clId="{34B73972-4C4A-1041-84C5-D36B9FE0EE24}" dt="2022-01-04T15:07:31.591" v="7676" actId="21"/>
          <ac:spMkLst>
            <pc:docMk/>
            <pc:sldMk cId="3664690121" sldId="277"/>
            <ac:spMk id="10" creationId="{18FD4D47-86E2-B64B-A180-A52E0EAC7EAE}"/>
          </ac:spMkLst>
        </pc:spChg>
        <pc:spChg chg="add del mod">
          <ac:chgData name="Jordan Thomas (1906033)" userId="2754d9b0-e11c-4db5-a158-20981ff3e4d0" providerId="ADAL" clId="{34B73972-4C4A-1041-84C5-D36B9FE0EE24}" dt="2022-01-04T15:07:57.580" v="7683" actId="22"/>
          <ac:spMkLst>
            <pc:docMk/>
            <pc:sldMk cId="3664690121" sldId="277"/>
            <ac:spMk id="15" creationId="{ACF9323F-A068-A948-A625-F2FEC93E24BA}"/>
          </ac:spMkLst>
        </pc:spChg>
        <pc:spChg chg="add mod">
          <ac:chgData name="Jordan Thomas (1906033)" userId="2754d9b0-e11c-4db5-a158-20981ff3e4d0" providerId="ADAL" clId="{34B73972-4C4A-1041-84C5-D36B9FE0EE24}" dt="2022-01-04T15:08:01.543" v="7685" actId="14100"/>
          <ac:spMkLst>
            <pc:docMk/>
            <pc:sldMk cId="3664690121" sldId="277"/>
            <ac:spMk id="16" creationId="{1BCF8033-3CFA-4A4C-BD9A-26A2EF8F17EB}"/>
          </ac:spMkLst>
        </pc:spChg>
        <pc:spChg chg="add mod">
          <ac:chgData name="Jordan Thomas (1906033)" userId="2754d9b0-e11c-4db5-a158-20981ff3e4d0" providerId="ADAL" clId="{34B73972-4C4A-1041-84C5-D36B9FE0EE24}" dt="2022-01-04T15:07:57.580" v="7683" actId="22"/>
          <ac:spMkLst>
            <pc:docMk/>
            <pc:sldMk cId="3664690121" sldId="277"/>
            <ac:spMk id="18" creationId="{484EC6B9-42E5-0C48-96F1-58E559FA3A43}"/>
          </ac:spMkLst>
        </pc:spChg>
        <pc:picChg chg="del">
          <ac:chgData name="Jordan Thomas (1906033)" userId="2754d9b0-e11c-4db5-a158-20981ff3e4d0" providerId="ADAL" clId="{34B73972-4C4A-1041-84C5-D36B9FE0EE24}" dt="2022-01-04T14:56:16.669" v="7619" actId="478"/>
          <ac:picMkLst>
            <pc:docMk/>
            <pc:sldMk cId="3664690121" sldId="277"/>
            <ac:picMk id="2" creationId="{5D768E69-C7B3-E04B-BE4A-CB498D65A9B5}"/>
          </ac:picMkLst>
        </pc:picChg>
        <pc:picChg chg="add del mod ord">
          <ac:chgData name="Jordan Thomas (1906033)" userId="2754d9b0-e11c-4db5-a158-20981ff3e4d0" providerId="ADAL" clId="{34B73972-4C4A-1041-84C5-D36B9FE0EE24}" dt="2022-01-04T15:06:48.319" v="7671" actId="478"/>
          <ac:picMkLst>
            <pc:docMk/>
            <pc:sldMk cId="3664690121" sldId="277"/>
            <ac:picMk id="3" creationId="{080BEBC6-9564-754E-A3CE-2E465146FF45}"/>
          </ac:picMkLst>
        </pc:picChg>
        <pc:picChg chg="add mod ord">
          <ac:chgData name="Jordan Thomas (1906033)" userId="2754d9b0-e11c-4db5-a158-20981ff3e4d0" providerId="ADAL" clId="{34B73972-4C4A-1041-84C5-D36B9FE0EE24}" dt="2022-01-04T15:17:25.224" v="7781" actId="170"/>
          <ac:picMkLst>
            <pc:docMk/>
            <pc:sldMk cId="3664690121" sldId="277"/>
            <ac:picMk id="12" creationId="{5FD9471B-AE52-D54B-9BC6-7B9D353D264B}"/>
          </ac:picMkLst>
        </pc:picChg>
        <pc:picChg chg="add mod modCrop">
          <ac:chgData name="Jordan Thomas (1906033)" userId="2754d9b0-e11c-4db5-a158-20981ff3e4d0" providerId="ADAL" clId="{34B73972-4C4A-1041-84C5-D36B9FE0EE24}" dt="2022-01-06T20:15:50.714" v="8582" actId="1076"/>
          <ac:picMkLst>
            <pc:docMk/>
            <pc:sldMk cId="3664690121" sldId="277"/>
            <ac:picMk id="20" creationId="{B7F6A12D-C033-EC41-86E7-E6C5FCDE16B4}"/>
          </ac:picMkLst>
        </pc:picChg>
      </pc:sldChg>
      <pc:sldChg chg="add del">
        <pc:chgData name="Jordan Thomas (1906033)" userId="2754d9b0-e11c-4db5-a158-20981ff3e4d0" providerId="ADAL" clId="{34B73972-4C4A-1041-84C5-D36B9FE0EE24}" dt="2022-01-04T14:55:32.444" v="7615" actId="2696"/>
        <pc:sldMkLst>
          <pc:docMk/>
          <pc:sldMk cId="4040885429" sldId="277"/>
        </pc:sldMkLst>
      </pc:sldChg>
      <pc:sldChg chg="add del replId">
        <pc:chgData name="Jordan Thomas (1906033)" userId="2754d9b0-e11c-4db5-a158-20981ff3e4d0" providerId="ADAL" clId="{34B73972-4C4A-1041-84C5-D36B9FE0EE24}" dt="2022-01-04T14:53:39.666" v="7597" actId="571"/>
        <pc:sldMkLst>
          <pc:docMk/>
          <pc:sldMk cId="4163318741" sldId="277"/>
        </pc:sldMkLst>
      </pc:sldChg>
      <pc:sldChg chg="addSp delSp modSp add del mod ord setBg delAnim setClrOvrMap">
        <pc:chgData name="Jordan Thomas (1906033)" userId="2754d9b0-e11c-4db5-a158-20981ff3e4d0" providerId="ADAL" clId="{34B73972-4C4A-1041-84C5-D36B9FE0EE24}" dt="2022-01-04T15:06:06.465" v="7666" actId="2696"/>
        <pc:sldMkLst>
          <pc:docMk/>
          <pc:sldMk cId="2934310601" sldId="278"/>
        </pc:sldMkLst>
        <pc:spChg chg="del">
          <ac:chgData name="Jordan Thomas (1906033)" userId="2754d9b0-e11c-4db5-a158-20981ff3e4d0" providerId="ADAL" clId="{34B73972-4C4A-1041-84C5-D36B9FE0EE24}" dt="2022-01-04T15:04:05.863" v="7649" actId="478"/>
          <ac:spMkLst>
            <pc:docMk/>
            <pc:sldMk cId="2934310601" sldId="278"/>
            <ac:spMk id="5" creationId="{F943CA35-2FAD-8B42-8531-725FCF49C40D}"/>
          </ac:spMkLst>
        </pc:spChg>
        <pc:spChg chg="del">
          <ac:chgData name="Jordan Thomas (1906033)" userId="2754d9b0-e11c-4db5-a158-20981ff3e4d0" providerId="ADAL" clId="{34B73972-4C4A-1041-84C5-D36B9FE0EE24}" dt="2022-01-04T15:02:33.262" v="7644" actId="478"/>
          <ac:spMkLst>
            <pc:docMk/>
            <pc:sldMk cId="2934310601" sldId="278"/>
            <ac:spMk id="6" creationId="{CAE306D7-7622-CE42-A2B1-714A95AAFA0A}"/>
          </ac:spMkLst>
        </pc:spChg>
        <pc:spChg chg="add mod ord">
          <ac:chgData name="Jordan Thomas (1906033)" userId="2754d9b0-e11c-4db5-a158-20981ff3e4d0" providerId="ADAL" clId="{34B73972-4C4A-1041-84C5-D36B9FE0EE24}" dt="2022-01-04T15:05:54.642" v="7665" actId="26606"/>
          <ac:spMkLst>
            <pc:docMk/>
            <pc:sldMk cId="2934310601" sldId="278"/>
            <ac:spMk id="7" creationId="{BE54D801-B660-8C46-9508-A07FAA797483}"/>
          </ac:spMkLst>
        </pc:spChg>
        <pc:spChg chg="add del">
          <ac:chgData name="Jordan Thomas (1906033)" userId="2754d9b0-e11c-4db5-a158-20981ff3e4d0" providerId="ADAL" clId="{34B73972-4C4A-1041-84C5-D36B9FE0EE24}" dt="2022-01-04T15:05:00.444" v="7660" actId="26606"/>
          <ac:spMkLst>
            <pc:docMk/>
            <pc:sldMk cId="2934310601" sldId="278"/>
            <ac:spMk id="46" creationId="{D94A7024-D948-494D-8920-BBA2DA07D15B}"/>
          </ac:spMkLst>
        </pc:spChg>
        <pc:spChg chg="add del">
          <ac:chgData name="Jordan Thomas (1906033)" userId="2754d9b0-e11c-4db5-a158-20981ff3e4d0" providerId="ADAL" clId="{34B73972-4C4A-1041-84C5-D36B9FE0EE24}" dt="2022-01-04T15:05:54.642" v="7665" actId="26606"/>
          <ac:spMkLst>
            <pc:docMk/>
            <pc:sldMk cId="2934310601" sldId="278"/>
            <ac:spMk id="49" creationId="{3559A5F2-8BE0-4998-A1E4-1B145465A981}"/>
          </ac:spMkLst>
        </pc:spChg>
        <pc:spChg chg="add del">
          <ac:chgData name="Jordan Thomas (1906033)" userId="2754d9b0-e11c-4db5-a158-20981ff3e4d0" providerId="ADAL" clId="{34B73972-4C4A-1041-84C5-D36B9FE0EE24}" dt="2022-01-04T15:05:54.642" v="7665" actId="26606"/>
          <ac:spMkLst>
            <pc:docMk/>
            <pc:sldMk cId="2934310601" sldId="278"/>
            <ac:spMk id="50" creationId="{3A6596D4-D53C-424F-9F16-CC8686C079E0}"/>
          </ac:spMkLst>
        </pc:spChg>
        <pc:spChg chg="add del">
          <ac:chgData name="Jordan Thomas (1906033)" userId="2754d9b0-e11c-4db5-a158-20981ff3e4d0" providerId="ADAL" clId="{34B73972-4C4A-1041-84C5-D36B9FE0EE24}" dt="2022-01-04T15:04:57.332" v="7659" actId="26606"/>
          <ac:spMkLst>
            <pc:docMk/>
            <pc:sldMk cId="2934310601" sldId="278"/>
            <ac:spMk id="63" creationId="{3559A5F2-8BE0-4998-A1E4-1B145465A981}"/>
          </ac:spMkLst>
        </pc:spChg>
        <pc:spChg chg="add del">
          <ac:chgData name="Jordan Thomas (1906033)" userId="2754d9b0-e11c-4db5-a158-20981ff3e4d0" providerId="ADAL" clId="{34B73972-4C4A-1041-84C5-D36B9FE0EE24}" dt="2022-01-04T15:04:57.332" v="7659" actId="26606"/>
          <ac:spMkLst>
            <pc:docMk/>
            <pc:sldMk cId="2934310601" sldId="278"/>
            <ac:spMk id="65" creationId="{3A6596D4-D53C-424F-9F16-CC8686C079E0}"/>
          </ac:spMkLst>
        </pc:spChg>
        <pc:spChg chg="add del">
          <ac:chgData name="Jordan Thomas (1906033)" userId="2754d9b0-e11c-4db5-a158-20981ff3e4d0" providerId="ADAL" clId="{34B73972-4C4A-1041-84C5-D36B9FE0EE24}" dt="2022-01-04T15:05:54.642" v="7665" actId="26606"/>
          <ac:spMkLst>
            <pc:docMk/>
            <pc:sldMk cId="2934310601" sldId="278"/>
            <ac:spMk id="66" creationId="{9772CABD-4211-42AA-B349-D4002E52F1EF}"/>
          </ac:spMkLst>
        </pc:spChg>
        <pc:spChg chg="add del">
          <ac:chgData name="Jordan Thomas (1906033)" userId="2754d9b0-e11c-4db5-a158-20981ff3e4d0" providerId="ADAL" clId="{34B73972-4C4A-1041-84C5-D36B9FE0EE24}" dt="2022-01-04T15:05:54.642" v="7665" actId="26606"/>
          <ac:spMkLst>
            <pc:docMk/>
            <pc:sldMk cId="2934310601" sldId="278"/>
            <ac:spMk id="68" creationId="{BBD91630-4DBA-4294-8016-FEB5C3B0CED1}"/>
          </ac:spMkLst>
        </pc:spChg>
        <pc:spChg chg="add del">
          <ac:chgData name="Jordan Thomas (1906033)" userId="2754d9b0-e11c-4db5-a158-20981ff3e4d0" providerId="ADAL" clId="{34B73972-4C4A-1041-84C5-D36B9FE0EE24}" dt="2022-01-04T15:05:54.642" v="7665" actId="26606"/>
          <ac:spMkLst>
            <pc:docMk/>
            <pc:sldMk cId="2934310601" sldId="278"/>
            <ac:spMk id="70" creationId="{E67D1587-504D-41BC-9D48-B61257BFBCF0}"/>
          </ac:spMkLst>
        </pc:spChg>
        <pc:spChg chg="add del">
          <ac:chgData name="Jordan Thomas (1906033)" userId="2754d9b0-e11c-4db5-a158-20981ff3e4d0" providerId="ADAL" clId="{34B73972-4C4A-1041-84C5-D36B9FE0EE24}" dt="2022-01-04T15:04:57.332" v="7659" actId="26606"/>
          <ac:spMkLst>
            <pc:docMk/>
            <pc:sldMk cId="2934310601" sldId="278"/>
            <ac:spMk id="71" creationId="{9772CABD-4211-42AA-B349-D4002E52F1EF}"/>
          </ac:spMkLst>
        </pc:spChg>
        <pc:spChg chg="add del">
          <ac:chgData name="Jordan Thomas (1906033)" userId="2754d9b0-e11c-4db5-a158-20981ff3e4d0" providerId="ADAL" clId="{34B73972-4C4A-1041-84C5-D36B9FE0EE24}" dt="2022-01-04T15:05:54.642" v="7665" actId="26606"/>
          <ac:spMkLst>
            <pc:docMk/>
            <pc:sldMk cId="2934310601" sldId="278"/>
            <ac:spMk id="72" creationId="{8765DD1A-F044-4DE7-8A9B-7C30DC85A4AF}"/>
          </ac:spMkLst>
        </pc:spChg>
        <pc:spChg chg="add del">
          <ac:chgData name="Jordan Thomas (1906033)" userId="2754d9b0-e11c-4db5-a158-20981ff3e4d0" providerId="ADAL" clId="{34B73972-4C4A-1041-84C5-D36B9FE0EE24}" dt="2022-01-04T15:04:57.332" v="7659" actId="26606"/>
          <ac:spMkLst>
            <pc:docMk/>
            <pc:sldMk cId="2934310601" sldId="278"/>
            <ac:spMk id="73" creationId="{BBD91630-4DBA-4294-8016-FEB5C3B0CED1}"/>
          </ac:spMkLst>
        </pc:spChg>
        <pc:spChg chg="add del">
          <ac:chgData name="Jordan Thomas (1906033)" userId="2754d9b0-e11c-4db5-a158-20981ff3e4d0" providerId="ADAL" clId="{34B73972-4C4A-1041-84C5-D36B9FE0EE24}" dt="2022-01-04T15:05:54.642" v="7665" actId="26606"/>
          <ac:spMkLst>
            <pc:docMk/>
            <pc:sldMk cId="2934310601" sldId="278"/>
            <ac:spMk id="74" creationId="{2FE2170D-72D6-48A8-8E9A-BFF3BF03D032}"/>
          </ac:spMkLst>
        </pc:spChg>
        <pc:spChg chg="add del">
          <ac:chgData name="Jordan Thomas (1906033)" userId="2754d9b0-e11c-4db5-a158-20981ff3e4d0" providerId="ADAL" clId="{34B73972-4C4A-1041-84C5-D36B9FE0EE24}" dt="2022-01-04T15:04:57.332" v="7659" actId="26606"/>
          <ac:spMkLst>
            <pc:docMk/>
            <pc:sldMk cId="2934310601" sldId="278"/>
            <ac:spMk id="75" creationId="{E67D1587-504D-41BC-9D48-B61257BFBCF0}"/>
          </ac:spMkLst>
        </pc:spChg>
        <pc:spChg chg="add del">
          <ac:chgData name="Jordan Thomas (1906033)" userId="2754d9b0-e11c-4db5-a158-20981ff3e4d0" providerId="ADAL" clId="{34B73972-4C4A-1041-84C5-D36B9FE0EE24}" dt="2022-01-04T15:05:54.642" v="7665" actId="26606"/>
          <ac:spMkLst>
            <pc:docMk/>
            <pc:sldMk cId="2934310601" sldId="278"/>
            <ac:spMk id="76" creationId="{01D19436-094D-463D-AFEA-870FDBD03797}"/>
          </ac:spMkLst>
        </pc:spChg>
        <pc:spChg chg="add del">
          <ac:chgData name="Jordan Thomas (1906033)" userId="2754d9b0-e11c-4db5-a158-20981ff3e4d0" providerId="ADAL" clId="{34B73972-4C4A-1041-84C5-D36B9FE0EE24}" dt="2022-01-04T15:04:57.332" v="7659" actId="26606"/>
          <ac:spMkLst>
            <pc:docMk/>
            <pc:sldMk cId="2934310601" sldId="278"/>
            <ac:spMk id="77" creationId="{8765DD1A-F044-4DE7-8A9B-7C30DC85A4AF}"/>
          </ac:spMkLst>
        </pc:spChg>
        <pc:spChg chg="add del">
          <ac:chgData name="Jordan Thomas (1906033)" userId="2754d9b0-e11c-4db5-a158-20981ff3e4d0" providerId="ADAL" clId="{34B73972-4C4A-1041-84C5-D36B9FE0EE24}" dt="2022-01-04T15:05:54.642" v="7665" actId="26606"/>
          <ac:spMkLst>
            <pc:docMk/>
            <pc:sldMk cId="2934310601" sldId="278"/>
            <ac:spMk id="78" creationId="{9A2DE6E0-967C-4C58-8558-EC08F1138BD1}"/>
          </ac:spMkLst>
        </pc:spChg>
        <pc:spChg chg="add del">
          <ac:chgData name="Jordan Thomas (1906033)" userId="2754d9b0-e11c-4db5-a158-20981ff3e4d0" providerId="ADAL" clId="{34B73972-4C4A-1041-84C5-D36B9FE0EE24}" dt="2022-01-04T15:04:57.332" v="7659" actId="26606"/>
          <ac:spMkLst>
            <pc:docMk/>
            <pc:sldMk cId="2934310601" sldId="278"/>
            <ac:spMk id="79" creationId="{2FE2170D-72D6-48A8-8E9A-BFF3BF03D032}"/>
          </ac:spMkLst>
        </pc:spChg>
        <pc:spChg chg="add del">
          <ac:chgData name="Jordan Thomas (1906033)" userId="2754d9b0-e11c-4db5-a158-20981ff3e4d0" providerId="ADAL" clId="{34B73972-4C4A-1041-84C5-D36B9FE0EE24}" dt="2022-01-04T15:04:57.332" v="7659" actId="26606"/>
          <ac:spMkLst>
            <pc:docMk/>
            <pc:sldMk cId="2934310601" sldId="278"/>
            <ac:spMk id="81" creationId="{01D19436-094D-463D-AFEA-870FDBD03797}"/>
          </ac:spMkLst>
        </pc:spChg>
        <pc:spChg chg="add del">
          <ac:chgData name="Jordan Thomas (1906033)" userId="2754d9b0-e11c-4db5-a158-20981ff3e4d0" providerId="ADAL" clId="{34B73972-4C4A-1041-84C5-D36B9FE0EE24}" dt="2022-01-04T15:04:57.332" v="7659" actId="26606"/>
          <ac:spMkLst>
            <pc:docMk/>
            <pc:sldMk cId="2934310601" sldId="278"/>
            <ac:spMk id="83" creationId="{9A2DE6E0-967C-4C58-8558-EC08F1138BD1}"/>
          </ac:spMkLst>
        </pc:spChg>
        <pc:spChg chg="add">
          <ac:chgData name="Jordan Thomas (1906033)" userId="2754d9b0-e11c-4db5-a158-20981ff3e4d0" providerId="ADAL" clId="{34B73972-4C4A-1041-84C5-D36B9FE0EE24}" dt="2022-01-04T15:05:54.642" v="7665" actId="26606"/>
          <ac:spMkLst>
            <pc:docMk/>
            <pc:sldMk cId="2934310601" sldId="278"/>
            <ac:spMk id="95" creationId="{7815DC60-3142-4171-B7AD-13B6FD265C6B}"/>
          </ac:spMkLst>
        </pc:spChg>
        <pc:spChg chg="add">
          <ac:chgData name="Jordan Thomas (1906033)" userId="2754d9b0-e11c-4db5-a158-20981ff3e4d0" providerId="ADAL" clId="{34B73972-4C4A-1041-84C5-D36B9FE0EE24}" dt="2022-01-04T15:05:54.642" v="7665" actId="26606"/>
          <ac:spMkLst>
            <pc:docMk/>
            <pc:sldMk cId="2934310601" sldId="278"/>
            <ac:spMk id="97" creationId="{3A459D44-E95C-4AB2-9D79-7C182560C4A9}"/>
          </ac:spMkLst>
        </pc:spChg>
        <pc:grpChg chg="add del">
          <ac:chgData name="Jordan Thomas (1906033)" userId="2754d9b0-e11c-4db5-a158-20981ff3e4d0" providerId="ADAL" clId="{34B73972-4C4A-1041-84C5-D36B9FE0EE24}" dt="2022-01-04T15:05:54.642" v="7665" actId="26606"/>
          <ac:grpSpMkLst>
            <pc:docMk/>
            <pc:sldMk cId="2934310601" sldId="278"/>
            <ac:grpSpMk id="48" creationId="{88C9B83F-64CD-41C1-925F-A08801FFD0BD}"/>
          </ac:grpSpMkLst>
        </pc:grpChg>
        <pc:grpChg chg="add del">
          <ac:chgData name="Jordan Thomas (1906033)" userId="2754d9b0-e11c-4db5-a158-20981ff3e4d0" providerId="ADAL" clId="{34B73972-4C4A-1041-84C5-D36B9FE0EE24}" dt="2022-01-04T15:04:57.332" v="7659" actId="26606"/>
          <ac:grpSpMkLst>
            <pc:docMk/>
            <pc:sldMk cId="2934310601" sldId="278"/>
            <ac:grpSpMk id="51" creationId="{88C9B83F-64CD-41C1-925F-A08801FFD0BD}"/>
          </ac:grpSpMkLst>
        </pc:grpChg>
        <pc:grpChg chg="add">
          <ac:chgData name="Jordan Thomas (1906033)" userId="2754d9b0-e11c-4db5-a158-20981ff3e4d0" providerId="ADAL" clId="{34B73972-4C4A-1041-84C5-D36B9FE0EE24}" dt="2022-01-04T15:05:54.642" v="7665" actId="26606"/>
          <ac:grpSpMkLst>
            <pc:docMk/>
            <pc:sldMk cId="2934310601" sldId="278"/>
            <ac:grpSpMk id="80" creationId="{5EA39187-0197-4C1D-BE4A-06B353C7B215}"/>
          </ac:grpSpMkLst>
        </pc:grpChg>
        <pc:picChg chg="del">
          <ac:chgData name="Jordan Thomas (1906033)" userId="2754d9b0-e11c-4db5-a158-20981ff3e4d0" providerId="ADAL" clId="{34B73972-4C4A-1041-84C5-D36B9FE0EE24}" dt="2022-01-04T15:02:09.796" v="7642" actId="478"/>
          <ac:picMkLst>
            <pc:docMk/>
            <pc:sldMk cId="2934310601" sldId="278"/>
            <ac:picMk id="2" creationId="{5D768E69-C7B3-E04B-BE4A-CB498D65A9B5}"/>
          </ac:picMkLst>
        </pc:picChg>
        <pc:picChg chg="add del">
          <ac:chgData name="Jordan Thomas (1906033)" userId="2754d9b0-e11c-4db5-a158-20981ff3e4d0" providerId="ADAL" clId="{34B73972-4C4A-1041-84C5-D36B9FE0EE24}" dt="2022-01-04T15:02:35.515" v="7645" actId="478"/>
          <ac:picMkLst>
            <pc:docMk/>
            <pc:sldMk cId="2934310601" sldId="278"/>
            <ac:picMk id="3" creationId="{AB2D38BE-66CD-334C-9768-EED58558600F}"/>
          </ac:picMkLst>
        </pc:picChg>
        <pc:picChg chg="add mod">
          <ac:chgData name="Jordan Thomas (1906033)" userId="2754d9b0-e11c-4db5-a158-20981ff3e4d0" providerId="ADAL" clId="{34B73972-4C4A-1041-84C5-D36B9FE0EE24}" dt="2022-01-04T15:05:54.642" v="7665" actId="26606"/>
          <ac:picMkLst>
            <pc:docMk/>
            <pc:sldMk cId="2934310601" sldId="278"/>
            <ac:picMk id="8" creationId="{BDA635AC-4864-C446-881E-0C5FB04878CB}"/>
          </ac:picMkLst>
        </pc:picChg>
        <pc:picChg chg="add del mod">
          <ac:chgData name="Jordan Thomas (1906033)" userId="2754d9b0-e11c-4db5-a158-20981ff3e4d0" providerId="ADAL" clId="{34B73972-4C4A-1041-84C5-D36B9FE0EE24}" dt="2022-01-04T15:05:54.642" v="7665" actId="26606"/>
          <ac:picMkLst>
            <pc:docMk/>
            <pc:sldMk cId="2934310601" sldId="278"/>
            <ac:picMk id="9" creationId="{3B8DB256-67D1-294A-9227-10A2A23951A6}"/>
          </ac:picMkLst>
        </pc:picChg>
        <pc:cxnChg chg="add del">
          <ac:chgData name="Jordan Thomas (1906033)" userId="2754d9b0-e11c-4db5-a158-20981ff3e4d0" providerId="ADAL" clId="{34B73972-4C4A-1041-84C5-D36B9FE0EE24}" dt="2022-01-04T15:05:54.642" v="7665" actId="26606"/>
          <ac:cxnSpMkLst>
            <pc:docMk/>
            <pc:sldMk cId="2934310601" sldId="278"/>
            <ac:cxnSpMk id="62" creationId="{81BB890B-70D4-42FE-A599-6AEF1A42D972}"/>
          </ac:cxnSpMkLst>
        </pc:cxnChg>
        <pc:cxnChg chg="add del">
          <ac:chgData name="Jordan Thomas (1906033)" userId="2754d9b0-e11c-4db5-a158-20981ff3e4d0" providerId="ADAL" clId="{34B73972-4C4A-1041-84C5-D36B9FE0EE24}" dt="2022-01-04T15:05:54.642" v="7665" actId="26606"/>
          <ac:cxnSpMkLst>
            <pc:docMk/>
            <pc:sldMk cId="2934310601" sldId="278"/>
            <ac:cxnSpMk id="64" creationId="{3842D646-B58C-43C8-8152-01BC782B725D}"/>
          </ac:cxnSpMkLst>
        </pc:cxnChg>
        <pc:cxnChg chg="add del">
          <ac:chgData name="Jordan Thomas (1906033)" userId="2754d9b0-e11c-4db5-a158-20981ff3e4d0" providerId="ADAL" clId="{34B73972-4C4A-1041-84C5-D36B9FE0EE24}" dt="2022-01-04T15:04:57.332" v="7659" actId="26606"/>
          <ac:cxnSpMkLst>
            <pc:docMk/>
            <pc:sldMk cId="2934310601" sldId="278"/>
            <ac:cxnSpMk id="67" creationId="{81BB890B-70D4-42FE-A599-6AEF1A42D972}"/>
          </ac:cxnSpMkLst>
        </pc:cxnChg>
        <pc:cxnChg chg="add del">
          <ac:chgData name="Jordan Thomas (1906033)" userId="2754d9b0-e11c-4db5-a158-20981ff3e4d0" providerId="ADAL" clId="{34B73972-4C4A-1041-84C5-D36B9FE0EE24}" dt="2022-01-04T15:04:57.332" v="7659" actId="26606"/>
          <ac:cxnSpMkLst>
            <pc:docMk/>
            <pc:sldMk cId="2934310601" sldId="278"/>
            <ac:cxnSpMk id="69" creationId="{3842D646-B58C-43C8-8152-01BC782B725D}"/>
          </ac:cxnSpMkLst>
        </pc:cxnChg>
      </pc:sldChg>
      <pc:sldChg chg="add del replId">
        <pc:chgData name="Jordan Thomas (1906033)" userId="2754d9b0-e11c-4db5-a158-20981ff3e4d0" providerId="ADAL" clId="{34B73972-4C4A-1041-84C5-D36B9FE0EE24}" dt="2022-01-04T14:55:32.444" v="7615" actId="2696"/>
        <pc:sldMkLst>
          <pc:docMk/>
          <pc:sldMk cId="3259613314" sldId="278"/>
        </pc:sldMkLst>
      </pc:sldChg>
      <pc:sldChg chg="add del">
        <pc:chgData name="Jordan Thomas (1906033)" userId="2754d9b0-e11c-4db5-a158-20981ff3e4d0" providerId="ADAL" clId="{34B73972-4C4A-1041-84C5-D36B9FE0EE24}" dt="2022-01-04T15:06:16.735" v="7668" actId="571"/>
        <pc:sldMkLst>
          <pc:docMk/>
          <pc:sldMk cId="3420190151" sldId="278"/>
        </pc:sldMkLst>
      </pc:sldChg>
      <pc:sldChg chg="addSp modSp add addAnim delAnim">
        <pc:chgData name="Jordan Thomas (1906033)" userId="2754d9b0-e11c-4db5-a158-20981ff3e4d0" providerId="ADAL" clId="{34B73972-4C4A-1041-84C5-D36B9FE0EE24}" dt="2022-01-05T17:30:10.735" v="7899" actId="1076"/>
        <pc:sldMkLst>
          <pc:docMk/>
          <pc:sldMk cId="3569343835" sldId="278"/>
        </pc:sldMkLst>
        <pc:picChg chg="add mod">
          <ac:chgData name="Jordan Thomas (1906033)" userId="2754d9b0-e11c-4db5-a158-20981ff3e4d0" providerId="ADAL" clId="{34B73972-4C4A-1041-84C5-D36B9FE0EE24}" dt="2022-01-05T17:30:10.735" v="7899" actId="1076"/>
          <ac:picMkLst>
            <pc:docMk/>
            <pc:sldMk cId="3569343835" sldId="278"/>
            <ac:picMk id="2" creationId="{BFCDA9AC-0A23-3D4F-B63D-B6800148EE69}"/>
          </ac:picMkLst>
        </pc:picChg>
      </pc:sldChg>
      <pc:sldChg chg="modSp new">
        <pc:chgData name="Jordan Thomas (1906033)" userId="2754d9b0-e11c-4db5-a158-20981ff3e4d0" providerId="ADAL" clId="{34B73972-4C4A-1041-84C5-D36B9FE0EE24}" dt="2022-01-11T16:11:52.290" v="8869" actId="1076"/>
        <pc:sldMkLst>
          <pc:docMk/>
          <pc:sldMk cId="472369155" sldId="279"/>
        </pc:sldMkLst>
        <pc:spChg chg="mod">
          <ac:chgData name="Jordan Thomas (1906033)" userId="2754d9b0-e11c-4db5-a158-20981ff3e4d0" providerId="ADAL" clId="{34B73972-4C4A-1041-84C5-D36B9FE0EE24}" dt="2022-01-06T20:23:29.420" v="8754" actId="20577"/>
          <ac:spMkLst>
            <pc:docMk/>
            <pc:sldMk cId="472369155" sldId="279"/>
            <ac:spMk id="2" creationId="{73D9CA47-9B54-8D44-B4C7-98D118665CDF}"/>
          </ac:spMkLst>
        </pc:spChg>
        <pc:spChg chg="mod">
          <ac:chgData name="Jordan Thomas (1906033)" userId="2754d9b0-e11c-4db5-a158-20981ff3e4d0" providerId="ADAL" clId="{34B73972-4C4A-1041-84C5-D36B9FE0EE24}" dt="2022-01-11T16:11:52.290" v="8869" actId="1076"/>
          <ac:spMkLst>
            <pc:docMk/>
            <pc:sldMk cId="472369155" sldId="279"/>
            <ac:spMk id="3" creationId="{D950FF6C-CDC2-0544-B179-3E827FAE6D5E}"/>
          </ac:spMkLst>
        </pc:spChg>
      </pc:sldChg>
      <pc:sldChg chg="add del replId">
        <pc:chgData name="Jordan Thomas (1906033)" userId="2754d9b0-e11c-4db5-a158-20981ff3e4d0" providerId="ADAL" clId="{34B73972-4C4A-1041-84C5-D36B9FE0EE24}" dt="2022-01-04T15:06:16.735" v="7668" actId="571"/>
        <pc:sldMkLst>
          <pc:docMk/>
          <pc:sldMk cId="1033257227" sldId="279"/>
        </pc:sldMkLst>
      </pc:sldChg>
      <pc:sldChg chg="addSp delSp modSp new mod setBg setClrOvrMap">
        <pc:chgData name="Jordan Thomas (1906033)" userId="2754d9b0-e11c-4db5-a158-20981ff3e4d0" providerId="ADAL" clId="{34B73972-4C4A-1041-84C5-D36B9FE0EE24}" dt="2022-01-11T16:00:36.164" v="8853" actId="1440"/>
        <pc:sldMkLst>
          <pc:docMk/>
          <pc:sldMk cId="860215562" sldId="280"/>
        </pc:sldMkLst>
        <pc:spChg chg="mod">
          <ac:chgData name="Jordan Thomas (1906033)" userId="2754d9b0-e11c-4db5-a158-20981ff3e4d0" providerId="ADAL" clId="{34B73972-4C4A-1041-84C5-D36B9FE0EE24}" dt="2022-01-11T15:59:58.702" v="8851" actId="1076"/>
          <ac:spMkLst>
            <pc:docMk/>
            <pc:sldMk cId="860215562" sldId="280"/>
            <ac:spMk id="2" creationId="{ED0AEF65-201E-2E4F-8598-C26708E9D6FD}"/>
          </ac:spMkLst>
        </pc:spChg>
        <pc:spChg chg="del">
          <ac:chgData name="Jordan Thomas (1906033)" userId="2754d9b0-e11c-4db5-a158-20981ff3e4d0" providerId="ADAL" clId="{34B73972-4C4A-1041-84C5-D36B9FE0EE24}" dt="2022-01-11T15:57:17.409" v="8784" actId="931"/>
          <ac:spMkLst>
            <pc:docMk/>
            <pc:sldMk cId="860215562" sldId="280"/>
            <ac:spMk id="3" creationId="{760AF625-DF4D-EE48-86FC-4C7BE5908A6D}"/>
          </ac:spMkLst>
        </pc:spChg>
        <pc:spChg chg="add del mod">
          <ac:chgData name="Jordan Thomas (1906033)" userId="2754d9b0-e11c-4db5-a158-20981ff3e4d0" providerId="ADAL" clId="{34B73972-4C4A-1041-84C5-D36B9FE0EE24}" dt="2022-01-11T15:57:43.150" v="8788" actId="931"/>
          <ac:spMkLst>
            <pc:docMk/>
            <pc:sldMk cId="860215562" sldId="280"/>
            <ac:spMk id="6" creationId="{AD91D8F7-1D35-AA45-BAB2-7CB531365073}"/>
          </ac:spMkLst>
        </pc:spChg>
        <pc:spChg chg="add del">
          <ac:chgData name="Jordan Thomas (1906033)" userId="2754d9b0-e11c-4db5-a158-20981ff3e4d0" providerId="ADAL" clId="{34B73972-4C4A-1041-84C5-D36B9FE0EE24}" dt="2022-01-11T15:57:46.010" v="8789" actId="26606"/>
          <ac:spMkLst>
            <pc:docMk/>
            <pc:sldMk cId="860215562" sldId="280"/>
            <ac:spMk id="11" creationId="{86C16C40-7C29-4ACC-B851-7E08E459B596}"/>
          </ac:spMkLst>
        </pc:spChg>
        <pc:spChg chg="add mod">
          <ac:chgData name="Jordan Thomas (1906033)" userId="2754d9b0-e11c-4db5-a158-20981ff3e4d0" providerId="ADAL" clId="{34B73972-4C4A-1041-84C5-D36B9FE0EE24}" dt="2022-01-11T15:59:55.941" v="8850" actId="1076"/>
          <ac:spMkLst>
            <pc:docMk/>
            <pc:sldMk cId="860215562" sldId="280"/>
            <ac:spMk id="27" creationId="{5C519512-995E-4260-A21A-24FCCD565CC1}"/>
          </ac:spMkLst>
        </pc:spChg>
        <pc:spChg chg="add">
          <ac:chgData name="Jordan Thomas (1906033)" userId="2754d9b0-e11c-4db5-a158-20981ff3e4d0" providerId="ADAL" clId="{34B73972-4C4A-1041-84C5-D36B9FE0EE24}" dt="2022-01-11T15:57:46.010" v="8789" actId="26606"/>
          <ac:spMkLst>
            <pc:docMk/>
            <pc:sldMk cId="860215562" sldId="280"/>
            <ac:spMk id="30" creationId="{3BCB5F6A-9EB0-40B0-9D13-3023E9A20508}"/>
          </ac:spMkLst>
        </pc:spChg>
        <pc:grpChg chg="add del">
          <ac:chgData name="Jordan Thomas (1906033)" userId="2754d9b0-e11c-4db5-a158-20981ff3e4d0" providerId="ADAL" clId="{34B73972-4C4A-1041-84C5-D36B9FE0EE24}" dt="2022-01-11T15:57:46.010" v="8789" actId="26606"/>
          <ac:grpSpMkLst>
            <pc:docMk/>
            <pc:sldMk cId="860215562" sldId="280"/>
            <ac:grpSpMk id="13" creationId="{CDD733AE-DD5E-4C77-8BCD-72BF12A06BB1}"/>
          </ac:grpSpMkLst>
        </pc:grpChg>
        <pc:picChg chg="add del mod ord">
          <ac:chgData name="Jordan Thomas (1906033)" userId="2754d9b0-e11c-4db5-a158-20981ff3e4d0" providerId="ADAL" clId="{34B73972-4C4A-1041-84C5-D36B9FE0EE24}" dt="2022-01-11T15:57:29.810" v="8786" actId="478"/>
          <ac:picMkLst>
            <pc:docMk/>
            <pc:sldMk cId="860215562" sldId="280"/>
            <ac:picMk id="4" creationId="{7BDF2B74-AE33-1B47-809F-60DD221E5A05}"/>
          </ac:picMkLst>
        </pc:picChg>
        <pc:picChg chg="add mod ord">
          <ac:chgData name="Jordan Thomas (1906033)" userId="2754d9b0-e11c-4db5-a158-20981ff3e4d0" providerId="ADAL" clId="{34B73972-4C4A-1041-84C5-D36B9FE0EE24}" dt="2022-01-11T16:00:36.164" v="8853" actId="1440"/>
          <ac:picMkLst>
            <pc:docMk/>
            <pc:sldMk cId="860215562" sldId="280"/>
            <ac:picMk id="7" creationId="{0864FD25-BABA-7C43-A7E2-98805C3CBDEC}"/>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49838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58898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353411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1/11/22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6691820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262323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90365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98760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1455381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45608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398928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7374589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066556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532081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78842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1/11/22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32329294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04828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1/11/22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537572510"/>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gov.wales/sites/default/files/publications/2018-03/the-four-purposes-of-the-curriculum-for-wales.pdf" TargetMode="External"/><Relationship Id="rId2" Type="http://schemas.openxmlformats.org/officeDocument/2006/relationships/hyperlink" Target="https://outdoorclassroomday.com/wp-content/uploads/2016/08/OCDay-Balancing-Risks-and-Benefits.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6" name="Rectangle 7">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7" name="Straight Connector 9">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8" name="Straight Connector 11">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9"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0"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1" name="Isosceles Triangle 17">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2"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3" name="Isosceles Triangle 21">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4" name="Freeform: Shape 23">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92D5E9-B373-F141-8FE6-BDDFE9B538AF}"/>
              </a:ext>
            </a:extLst>
          </p:cNvPr>
          <p:cNvSpPr>
            <a:spLocks noGrp="1"/>
          </p:cNvSpPr>
          <p:nvPr>
            <p:ph type="ctrTitle"/>
          </p:nvPr>
        </p:nvSpPr>
        <p:spPr>
          <a:xfrm>
            <a:off x="4419136" y="1020871"/>
            <a:ext cx="6960759" cy="2849671"/>
          </a:xfrm>
        </p:spPr>
        <p:txBody>
          <a:bodyPr>
            <a:normAutofit/>
          </a:bodyPr>
          <a:lstStyle/>
          <a:p>
            <a:pPr algn="l"/>
            <a:r>
              <a:rPr lang="en-GB" sz="6000">
                <a:solidFill>
                  <a:srgbClr val="FFFFFF"/>
                </a:solidFill>
              </a:rPr>
              <a:t>KEY STAGE 3 ADVENTUROUS ACTIVITIES</a:t>
            </a:r>
            <a:endParaRPr lang="en-US" sz="6000">
              <a:solidFill>
                <a:srgbClr val="FFFFFF"/>
              </a:solidFill>
            </a:endParaRPr>
          </a:p>
        </p:txBody>
      </p:sp>
      <p:sp>
        <p:nvSpPr>
          <p:cNvPr id="3" name="Subtitle 2">
            <a:extLst>
              <a:ext uri="{FF2B5EF4-FFF2-40B4-BE49-F238E27FC236}">
                <a16:creationId xmlns:a16="http://schemas.microsoft.com/office/drawing/2014/main" id="{3673499F-31F5-8A41-B357-6831E85613D3}"/>
              </a:ext>
            </a:extLst>
          </p:cNvPr>
          <p:cNvSpPr>
            <a:spLocks noGrp="1"/>
          </p:cNvSpPr>
          <p:nvPr>
            <p:ph type="subTitle" idx="1"/>
          </p:nvPr>
        </p:nvSpPr>
        <p:spPr>
          <a:xfrm>
            <a:off x="4548104" y="3962088"/>
            <a:ext cx="6112077" cy="1186108"/>
          </a:xfrm>
        </p:spPr>
        <p:txBody>
          <a:bodyPr>
            <a:normAutofit/>
          </a:bodyPr>
          <a:lstStyle/>
          <a:p>
            <a:pPr algn="l"/>
            <a:r>
              <a:rPr lang="en-GB">
                <a:solidFill>
                  <a:srgbClr val="FFFFFF">
                    <a:alpha val="70000"/>
                  </a:srgbClr>
                </a:solidFill>
              </a:rPr>
              <a:t>PROPOSED UNIT OF WORK FOR NEW DEVELOPMENTS </a:t>
            </a:r>
            <a:endParaRPr lang="en-US">
              <a:solidFill>
                <a:srgbClr val="FFFFFF">
                  <a:alpha val="70000"/>
                </a:srgbClr>
              </a:solidFill>
            </a:endParaRPr>
          </a:p>
        </p:txBody>
      </p:sp>
      <p:sp>
        <p:nvSpPr>
          <p:cNvPr id="185" name="Isosceles Triangle 25">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9594577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AEF65-201E-2E4F-8598-C26708E9D6FD}"/>
              </a:ext>
            </a:extLst>
          </p:cNvPr>
          <p:cNvSpPr>
            <a:spLocks noGrp="1"/>
          </p:cNvSpPr>
          <p:nvPr>
            <p:ph type="title"/>
          </p:nvPr>
        </p:nvSpPr>
        <p:spPr>
          <a:xfrm>
            <a:off x="2429332" y="246445"/>
            <a:ext cx="6411507" cy="1320800"/>
          </a:xfrm>
        </p:spPr>
        <p:txBody>
          <a:bodyPr>
            <a:noAutofit/>
          </a:bodyPr>
          <a:lstStyle/>
          <a:p>
            <a:r>
              <a:rPr lang="en-GB" sz="6600" dirty="0"/>
              <a:t>Key stage 3…</a:t>
            </a:r>
            <a:endParaRPr lang="en-US" sz="6600" dirty="0"/>
          </a:p>
        </p:txBody>
      </p:sp>
      <p:sp>
        <p:nvSpPr>
          <p:cNvPr id="27" name="Content Placeholder 26">
            <a:extLst>
              <a:ext uri="{FF2B5EF4-FFF2-40B4-BE49-F238E27FC236}">
                <a16:creationId xmlns:a16="http://schemas.microsoft.com/office/drawing/2014/main" id="{5C519512-995E-4260-A21A-24FCCD565CC1}"/>
              </a:ext>
            </a:extLst>
          </p:cNvPr>
          <p:cNvSpPr>
            <a:spLocks noGrp="1"/>
          </p:cNvSpPr>
          <p:nvPr>
            <p:ph idx="1"/>
          </p:nvPr>
        </p:nvSpPr>
        <p:spPr>
          <a:xfrm>
            <a:off x="1155506" y="5438008"/>
            <a:ext cx="8526537" cy="3880773"/>
          </a:xfrm>
        </p:spPr>
        <p:txBody>
          <a:bodyPr>
            <a:normAutofit/>
          </a:bodyPr>
          <a:lstStyle/>
          <a:p>
            <a:pPr marL="0" indent="0">
              <a:buNone/>
            </a:pPr>
            <a:r>
              <a:rPr lang="en-GB" sz="6600" dirty="0"/>
              <a:t>…The Wasted Years?</a:t>
            </a:r>
            <a:endParaRPr lang="en-US" sz="6600" dirty="0"/>
          </a:p>
        </p:txBody>
      </p:sp>
      <p:pic>
        <p:nvPicPr>
          <p:cNvPr id="7" name="Picture 7">
            <a:extLst>
              <a:ext uri="{FF2B5EF4-FFF2-40B4-BE49-F238E27FC236}">
                <a16:creationId xmlns:a16="http://schemas.microsoft.com/office/drawing/2014/main" id="{0864FD25-BABA-7C43-A7E2-98805C3CBDEC}"/>
              </a:ext>
            </a:extLst>
          </p:cNvPr>
          <p:cNvPicPr>
            <a:picLocks noChangeAspect="1"/>
          </p:cNvPicPr>
          <p:nvPr/>
        </p:nvPicPr>
        <p:blipFill rotWithShape="1">
          <a:blip r:embed="rId2"/>
          <a:srcRect l="10045" r="10938"/>
          <a:stretch/>
        </p:blipFill>
        <p:spPr>
          <a:xfrm>
            <a:off x="3774495" y="1788126"/>
            <a:ext cx="2697470" cy="3429001"/>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0" name="Isosceles Triangle 2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6021556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Isosceles Triangle 16">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047A9404-1ABA-1345-941E-5A00C486BD58}"/>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Unit of work layout</a:t>
            </a:r>
            <a:endParaRPr lang="en-US">
              <a:solidFill>
                <a:schemeClr val="bg1"/>
              </a:solidFill>
            </a:endParaRPr>
          </a:p>
        </p:txBody>
      </p:sp>
      <p:sp>
        <p:nvSpPr>
          <p:cNvPr id="8" name="Content Placeholder 7">
            <a:extLst>
              <a:ext uri="{FF2B5EF4-FFF2-40B4-BE49-F238E27FC236}">
                <a16:creationId xmlns:a16="http://schemas.microsoft.com/office/drawing/2014/main" id="{925A92ED-D660-4F74-845D-9165DBEC8F29}"/>
              </a:ext>
            </a:extLst>
          </p:cNvPr>
          <p:cNvSpPr>
            <a:spLocks noGrp="1"/>
          </p:cNvSpPr>
          <p:nvPr>
            <p:ph idx="1"/>
          </p:nvPr>
        </p:nvSpPr>
        <p:spPr>
          <a:xfrm>
            <a:off x="673754" y="2160590"/>
            <a:ext cx="3973943" cy="3440110"/>
          </a:xfrm>
        </p:spPr>
        <p:txBody>
          <a:bodyPr>
            <a:normAutofit/>
          </a:bodyPr>
          <a:lstStyle/>
          <a:p>
            <a:pPr marL="0" indent="0">
              <a:buNone/>
            </a:pPr>
            <a:r>
              <a:rPr lang="en-GB">
                <a:solidFill>
                  <a:schemeClr val="bg1"/>
                </a:solidFill>
              </a:rPr>
              <a:t>Outdoor campus areas;</a:t>
            </a:r>
          </a:p>
          <a:p>
            <a:r>
              <a:rPr lang="en-GB">
                <a:solidFill>
                  <a:schemeClr val="bg1"/>
                </a:solidFill>
              </a:rPr>
              <a:t>Biodome</a:t>
            </a:r>
          </a:p>
          <a:p>
            <a:r>
              <a:rPr lang="en-GB">
                <a:solidFill>
                  <a:schemeClr val="bg1"/>
                </a:solidFill>
              </a:rPr>
              <a:t>Bouldering wall</a:t>
            </a:r>
          </a:p>
          <a:p>
            <a:r>
              <a:rPr lang="en-GB">
                <a:solidFill>
                  <a:schemeClr val="bg1"/>
                </a:solidFill>
              </a:rPr>
              <a:t>Bike track</a:t>
            </a:r>
          </a:p>
          <a:p>
            <a:r>
              <a:rPr lang="en-GB">
                <a:solidFill>
                  <a:schemeClr val="bg1"/>
                </a:solidFill>
              </a:rPr>
              <a:t>Parkour area</a:t>
            </a:r>
          </a:p>
          <a:p>
            <a:r>
              <a:rPr lang="en-GB">
                <a:solidFill>
                  <a:schemeClr val="bg1"/>
                </a:solidFill>
              </a:rPr>
              <a:t>Garden area</a:t>
            </a:r>
          </a:p>
          <a:p>
            <a:pPr marL="0" indent="0">
              <a:buNone/>
            </a:pPr>
            <a:endParaRPr lang="en-US">
              <a:solidFill>
                <a:schemeClr val="bg1"/>
              </a:solidFill>
            </a:endParaRPr>
          </a:p>
        </p:txBody>
      </p:sp>
      <p:pic>
        <p:nvPicPr>
          <p:cNvPr id="4" name="Picture 4">
            <a:extLst>
              <a:ext uri="{FF2B5EF4-FFF2-40B4-BE49-F238E27FC236}">
                <a16:creationId xmlns:a16="http://schemas.microsoft.com/office/drawing/2014/main" id="{30C34B53-693C-0D48-9974-7DF01CDFF61A}"/>
              </a:ext>
            </a:extLst>
          </p:cNvPr>
          <p:cNvPicPr>
            <a:picLocks noChangeAspect="1"/>
          </p:cNvPicPr>
          <p:nvPr/>
        </p:nvPicPr>
        <p:blipFill rotWithShape="1">
          <a:blip r:embed="rId2"/>
          <a:srcRect l="22644" r="13185"/>
          <a:stretch/>
        </p:blipFill>
        <p:spPr>
          <a:xfrm>
            <a:off x="6096001" y="1168439"/>
            <a:ext cx="5143500" cy="4508606"/>
          </a:xfrm>
          <a:prstGeom prst="rect">
            <a:avLst/>
          </a:prstGeom>
        </p:spPr>
      </p:pic>
      <p:sp>
        <p:nvSpPr>
          <p:cNvPr id="19" name="Isosceles Triangle 18">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369531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E4FBFA1-4D69-AB42-A244-2E8FA8CCB6FF}"/>
              </a:ext>
            </a:extLst>
          </p:cNvPr>
          <p:cNvSpPr>
            <a:spLocks noGrp="1"/>
          </p:cNvSpPr>
          <p:nvPr>
            <p:ph type="title"/>
          </p:nvPr>
        </p:nvSpPr>
        <p:spPr>
          <a:xfrm>
            <a:off x="677334" y="609600"/>
            <a:ext cx="8596668" cy="1320800"/>
          </a:xfrm>
        </p:spPr>
        <p:txBody>
          <a:bodyPr>
            <a:normAutofit/>
          </a:bodyPr>
          <a:lstStyle/>
          <a:p>
            <a:r>
              <a:rPr lang="en-GB" dirty="0"/>
              <a:t>Importance of Outdoor Adventurous Activities</a:t>
            </a:r>
            <a:endParaRPr lang="en-US" dirty="0"/>
          </a:p>
        </p:txBody>
      </p:sp>
      <p:sp>
        <p:nvSpPr>
          <p:cNvPr id="3" name="Content Placeholder 2">
            <a:extLst>
              <a:ext uri="{FF2B5EF4-FFF2-40B4-BE49-F238E27FC236}">
                <a16:creationId xmlns:a16="http://schemas.microsoft.com/office/drawing/2014/main" id="{E4056E4A-DD5C-6A4F-B885-A16DC0FE2503}"/>
              </a:ext>
            </a:extLst>
          </p:cNvPr>
          <p:cNvSpPr>
            <a:spLocks noGrp="1"/>
          </p:cNvSpPr>
          <p:nvPr>
            <p:ph idx="1"/>
          </p:nvPr>
        </p:nvSpPr>
        <p:spPr>
          <a:xfrm>
            <a:off x="677334" y="2160589"/>
            <a:ext cx="8596668" cy="3880773"/>
          </a:xfrm>
        </p:spPr>
        <p:txBody>
          <a:bodyPr>
            <a:normAutofit/>
          </a:bodyPr>
          <a:lstStyle/>
          <a:p>
            <a:r>
              <a:rPr lang="en-GB" sz="1800" kern="1200" dirty="0">
                <a:solidFill>
                  <a:schemeClr val="tx1"/>
                </a:solidFill>
                <a:effectLst/>
                <a:latin typeface="GDS Transport"/>
                <a:ea typeface="Times New Roman" panose="02020603050405020304" pitchFamily="18" charset="0"/>
                <a:cs typeface="Times New Roman" panose="02020603050405020304" pitchFamily="18" charset="0"/>
              </a:rPr>
              <a:t>According to the key stage 3 curriculum for wales (</a:t>
            </a:r>
            <a:r>
              <a:rPr lang="en-GB" dirty="0">
                <a:solidFill>
                  <a:schemeClr val="tx1"/>
                </a:solidFill>
                <a:latin typeface="GDS Transport"/>
                <a:ea typeface="Times New Roman" panose="02020603050405020304" pitchFamily="18" charset="0"/>
                <a:cs typeface="Times New Roman" panose="02020603050405020304" pitchFamily="18" charset="0"/>
              </a:rPr>
              <a:t>Welsh Government, 2008</a:t>
            </a:r>
            <a:r>
              <a:rPr lang="en-GB" sz="1800" kern="1200" dirty="0">
                <a:solidFill>
                  <a:schemeClr val="tx1"/>
                </a:solidFill>
                <a:effectLst/>
                <a:latin typeface="GDS Transport"/>
                <a:ea typeface="Times New Roman" panose="02020603050405020304" pitchFamily="18" charset="0"/>
                <a:cs typeface="Times New Roman" panose="02020603050405020304" pitchFamily="18" charset="0"/>
              </a:rPr>
              <a:t>) “</a:t>
            </a:r>
            <a:r>
              <a:rPr lang="en-GB"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Outd</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oor and adventurous activities, initiative challenges and journeys promote a knowledge and understanding of the rich and varied environmental characteristics of Wales”</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dirty="0">
                <a:latin typeface="Calibri" panose="020F0502020204030204" pitchFamily="34" charset="0"/>
                <a:ea typeface="Times New Roman" panose="02020603050405020304" pitchFamily="18" charset="0"/>
                <a:cs typeface="Times New Roman" panose="02020603050405020304" pitchFamily="18" charset="0"/>
              </a:rPr>
              <a:t>Richard </a:t>
            </a:r>
            <a:r>
              <a:rPr lang="en-GB" dirty="0" err="1">
                <a:latin typeface="Calibri" panose="020F0502020204030204" pitchFamily="34" charset="0"/>
                <a:ea typeface="Times New Roman" panose="02020603050405020304" pitchFamily="18" charset="0"/>
                <a:cs typeface="Times New Roman" panose="02020603050405020304" pitchFamily="18" charset="0"/>
              </a:rPr>
              <a:t>Louv</a:t>
            </a:r>
            <a:r>
              <a:rPr lang="en-GB" dirty="0">
                <a:latin typeface="Calibri" panose="020F0502020204030204" pitchFamily="34" charset="0"/>
                <a:ea typeface="Times New Roman" panose="02020603050405020304" pitchFamily="18" charset="0"/>
                <a:cs typeface="Times New Roman" panose="02020603050405020304" pitchFamily="18" charset="0"/>
              </a:rPr>
              <a:t> (2008) highlights that although as teachers and adults we preach the importance of the outdoors for children, our actions (such as our obsession with keeping children completely safe) speak to the contrary. So by encouraging children to evaluate and take measured risks in the outdoors we will be reinforcing the premise that outdoor adventure is good for their overall wellbeing</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4295077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1BCF8033-3CFA-4A4C-BD9A-26A2EF8F17EB}"/>
              </a:ext>
            </a:extLst>
          </p:cNvPr>
          <p:cNvSpPr txBox="1"/>
          <p:nvPr/>
        </p:nvSpPr>
        <p:spPr>
          <a:xfrm>
            <a:off x="1157043" y="1495539"/>
            <a:ext cx="10157501" cy="4524315"/>
          </a:xfrm>
          <a:prstGeom prst="rect">
            <a:avLst/>
          </a:prstGeom>
          <a:noFill/>
          <a:ln>
            <a:noFill/>
          </a:ln>
        </p:spPr>
        <p:style>
          <a:lnRef idx="0">
            <a:scrgbClr r="0" g="0" b="0"/>
          </a:lnRef>
          <a:fillRef idx="0">
            <a:scrgbClr r="0" g="0" b="0"/>
          </a:fillRef>
          <a:effectRef idx="0">
            <a:scrgbClr r="0" g="0" b="0"/>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b="1" i="0" u="none" strike="noStrike" dirty="0">
                <a:effectLst/>
                <a:latin typeface="GDS Transport"/>
              </a:rPr>
              <a:t>Lesson Outline:</a:t>
            </a:r>
          </a:p>
          <a:p>
            <a:pPr marL="228600" indent="-228600" algn="l">
              <a:buAutoNum type="arabicPeriod"/>
            </a:pPr>
            <a:r>
              <a:rPr lang="en-GB" u="sng" dirty="0">
                <a:latin typeface="GDS Transport"/>
              </a:rPr>
              <a:t>French</a:t>
            </a:r>
            <a:r>
              <a:rPr lang="en-GB" dirty="0">
                <a:latin typeface="GDS Transport"/>
              </a:rPr>
              <a:t> and </a:t>
            </a:r>
            <a:r>
              <a:rPr lang="en-GB" u="sng" dirty="0">
                <a:latin typeface="GDS Transport"/>
              </a:rPr>
              <a:t>Spanish</a:t>
            </a:r>
            <a:r>
              <a:rPr lang="en-GB" dirty="0">
                <a:latin typeface="GDS Transport"/>
              </a:rPr>
              <a:t> names for plants learned</a:t>
            </a:r>
          </a:p>
          <a:p>
            <a:pPr marL="228600" indent="-228600" algn="l">
              <a:buAutoNum type="arabicPeriod"/>
            </a:pPr>
            <a:r>
              <a:rPr lang="en-GB" dirty="0">
                <a:latin typeface="GDS Transport"/>
              </a:rPr>
              <a:t>Treasure hunt organised where Children are in groups translating French and Spanish plants into english, finding the plant in the bio dome where the next clue will be.</a:t>
            </a:r>
          </a:p>
          <a:p>
            <a:pPr algn="l"/>
            <a:endParaRPr lang="en-GB" b="0" i="0" u="none" strike="noStrike" dirty="0">
              <a:effectLst/>
              <a:latin typeface="GDS Transport"/>
            </a:endParaRPr>
          </a:p>
          <a:p>
            <a:pPr algn="l"/>
            <a:r>
              <a:rPr lang="en-GB" b="1" dirty="0">
                <a:latin typeface="GDS Transport"/>
              </a:rPr>
              <a:t>Citizenship</a:t>
            </a:r>
            <a:r>
              <a:rPr lang="en-GB" dirty="0">
                <a:latin typeface="GDS Transport"/>
              </a:rPr>
              <a:t>: Learning the value of teamwork (children work together to complete the treasure hunt)</a:t>
            </a:r>
          </a:p>
          <a:p>
            <a:pPr algn="l"/>
            <a:r>
              <a:rPr lang="en-GB" b="1" dirty="0">
                <a:latin typeface="GDS Transport"/>
              </a:rPr>
              <a:t>Modern foreign languages</a:t>
            </a:r>
            <a:r>
              <a:rPr lang="en-GB" dirty="0">
                <a:latin typeface="GDS Transport"/>
              </a:rPr>
              <a:t>: Spanish and french</a:t>
            </a:r>
          </a:p>
          <a:p>
            <a:pPr algn="l"/>
            <a:endParaRPr lang="en-GB" dirty="0">
              <a:latin typeface="GDS Transport"/>
            </a:endParaRPr>
          </a:p>
          <a:p>
            <a:pPr algn="l"/>
            <a:r>
              <a:rPr lang="en-GB" b="1" dirty="0">
                <a:latin typeface="GDS Transport"/>
              </a:rPr>
              <a:t>Assessment of learning:</a:t>
            </a:r>
          </a:p>
          <a:p>
            <a:pPr algn="l"/>
            <a:r>
              <a:rPr lang="en-GB" dirty="0">
                <a:latin typeface="GDS Transport"/>
              </a:rPr>
              <a:t>In the form of the treasure hunt</a:t>
            </a:r>
          </a:p>
          <a:p>
            <a:pPr algn="l"/>
            <a:endParaRPr lang="en-GB" dirty="0">
              <a:latin typeface="GDS Transport"/>
            </a:endParaRPr>
          </a:p>
          <a:p>
            <a:pPr algn="l"/>
            <a:r>
              <a:rPr lang="en-GB" b="1" dirty="0">
                <a:latin typeface="GDS Transport"/>
              </a:rPr>
              <a:t>Success Criteria:</a:t>
            </a:r>
          </a:p>
          <a:p>
            <a:pPr marL="171450" indent="-171450" algn="l">
              <a:buFont typeface="Arial" panose="020B0604020202020204" pitchFamily="34" charset="0"/>
              <a:buChar char="•"/>
            </a:pPr>
            <a:r>
              <a:rPr lang="en-GB" dirty="0">
                <a:latin typeface="GDS Transport"/>
              </a:rPr>
              <a:t>Ability to work as a team</a:t>
            </a:r>
          </a:p>
          <a:p>
            <a:pPr marL="171450" indent="-171450" algn="l">
              <a:buFont typeface="Arial" panose="020B0604020202020204" pitchFamily="34" charset="0"/>
              <a:buChar char="•"/>
            </a:pPr>
            <a:r>
              <a:rPr lang="en-GB" dirty="0">
                <a:latin typeface="GDS Transport"/>
              </a:rPr>
              <a:t>The completion of the treasure hunt</a:t>
            </a:r>
          </a:p>
          <a:p>
            <a:pPr marL="171450" indent="-171450" algn="l">
              <a:buFont typeface="Arial" panose="020B0604020202020204" pitchFamily="34" charset="0"/>
              <a:buChar char="•"/>
            </a:pPr>
            <a:r>
              <a:rPr lang="en-GB" dirty="0">
                <a:latin typeface="GDS Transport"/>
              </a:rPr>
              <a:t>How much French and Spanish the pupils have learned compare to the start</a:t>
            </a:r>
            <a:endParaRPr lang="en-GB" dirty="0"/>
          </a:p>
          <a:p>
            <a:pPr algn="l"/>
            <a:endParaRPr lang="en-US" dirty="0"/>
          </a:p>
        </p:txBody>
      </p:sp>
      <p:sp>
        <p:nvSpPr>
          <p:cNvPr id="18" name="Title 1">
            <a:extLst>
              <a:ext uri="{FF2B5EF4-FFF2-40B4-BE49-F238E27FC236}">
                <a16:creationId xmlns:a16="http://schemas.microsoft.com/office/drawing/2014/main" id="{484EC6B9-42E5-0C48-96F1-58E559FA3A43}"/>
              </a:ext>
            </a:extLst>
          </p:cNvPr>
          <p:cNvSpPr txBox="1">
            <a:spLocks noGrp="1"/>
          </p:cNvSpPr>
          <p:nvPr>
            <p:ph type="title"/>
          </p:nvPr>
        </p:nvSpPr>
        <p:spPr>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a:t>BIO DOME</a:t>
            </a:r>
            <a:endParaRPr lang="en-US" dirty="0"/>
          </a:p>
        </p:txBody>
      </p:sp>
      <p:pic>
        <p:nvPicPr>
          <p:cNvPr id="12" name="Picture 4">
            <a:extLst>
              <a:ext uri="{FF2B5EF4-FFF2-40B4-BE49-F238E27FC236}">
                <a16:creationId xmlns:a16="http://schemas.microsoft.com/office/drawing/2014/main" id="{5FD9471B-AE52-D54B-9BC6-7B9D353D264B}"/>
              </a:ext>
            </a:extLst>
          </p:cNvPr>
          <p:cNvPicPr>
            <a:picLocks noChangeAspect="1"/>
          </p:cNvPicPr>
          <p:nvPr/>
        </p:nvPicPr>
        <p:blipFill rotWithShape="1">
          <a:blip r:embed="rId2">
            <a:duotone>
              <a:prstClr val="black"/>
              <a:schemeClr val="tx2">
                <a:tint val="45000"/>
                <a:satMod val="400000"/>
              </a:schemeClr>
            </a:duotone>
            <a:alphaModFix amt="40000"/>
          </a:blip>
          <a:srcRect t="10054" b="2006"/>
          <a:stretch/>
        </p:blipFill>
        <p:spPr>
          <a:xfrm>
            <a:off x="0" y="-34570"/>
            <a:ext cx="12192000" cy="6832484"/>
          </a:xfrm>
          <a:prstGeom prst="rect">
            <a:avLst/>
          </a:prstGeom>
        </p:spPr>
      </p:pic>
      <p:pic>
        <p:nvPicPr>
          <p:cNvPr id="20" name="Picture 20">
            <a:extLst>
              <a:ext uri="{FF2B5EF4-FFF2-40B4-BE49-F238E27FC236}">
                <a16:creationId xmlns:a16="http://schemas.microsoft.com/office/drawing/2014/main" id="{B7F6A12D-C033-EC41-86E7-E6C5FCDE16B4}"/>
              </a:ext>
            </a:extLst>
          </p:cNvPr>
          <p:cNvPicPr>
            <a:picLocks noChangeAspect="1"/>
          </p:cNvPicPr>
          <p:nvPr/>
        </p:nvPicPr>
        <p:blipFill rotWithShape="1">
          <a:blip r:embed="rId2"/>
          <a:srcRect t="7646" b="6837"/>
          <a:stretch/>
        </p:blipFill>
        <p:spPr>
          <a:xfrm>
            <a:off x="-196585" y="-207818"/>
            <a:ext cx="12585169" cy="7065818"/>
          </a:xfrm>
          <a:prstGeom prst="rect">
            <a:avLst/>
          </a:prstGeom>
        </p:spPr>
      </p:pic>
    </p:spTree>
    <p:extLst>
      <p:ext uri="{BB962C8B-B14F-4D97-AF65-F5344CB8AC3E}">
        <p14:creationId xmlns:p14="http://schemas.microsoft.com/office/powerpoint/2010/main" val="366469012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nodeType="clickEffect">
                                  <p:stCondLst>
                                    <p:cond delay="0"/>
                                  </p:stCondLst>
                                  <p:childTnLst>
                                    <p:animEffect transition="out" filter="wheel(1)">
                                      <p:cBhvr>
                                        <p:cTn id="6" dur="2000"/>
                                        <p:tgtEl>
                                          <p:spTgt spid="20"/>
                                        </p:tgtEl>
                                      </p:cBhvr>
                                    </p:animEffect>
                                    <p:set>
                                      <p:cBhvr>
                                        <p:cTn id="7" dur="1" fill="hold">
                                          <p:stCondLst>
                                            <p:cond delay="1999"/>
                                          </p:stCondLst>
                                        </p:cTn>
                                        <p:tgtEl>
                                          <p:spTgt spid="2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6824F92-22FF-0247-9B21-F0C01D63BF46}"/>
              </a:ext>
            </a:extLst>
          </p:cNvPr>
          <p:cNvSpPr>
            <a:spLocks noGrp="1"/>
          </p:cNvSpPr>
          <p:nvPr>
            <p:ph type="title"/>
          </p:nvPr>
        </p:nvSpPr>
        <p:spPr>
          <a:xfrm>
            <a:off x="489292" y="436990"/>
            <a:ext cx="9186843" cy="1411475"/>
          </a:xfrm>
        </p:spPr>
        <p:txBody>
          <a:bodyPr/>
          <a:lstStyle/>
          <a:p>
            <a:r>
              <a:rPr lang="en-GB" dirty="0"/>
              <a:t>Significance</a:t>
            </a:r>
            <a:endParaRPr lang="en-US" dirty="0"/>
          </a:p>
        </p:txBody>
      </p:sp>
      <p:sp>
        <p:nvSpPr>
          <p:cNvPr id="2" name="TextBox 1">
            <a:extLst>
              <a:ext uri="{FF2B5EF4-FFF2-40B4-BE49-F238E27FC236}">
                <a16:creationId xmlns:a16="http://schemas.microsoft.com/office/drawing/2014/main" id="{DEE4E0BB-34BB-A64B-940D-86642C99F157}"/>
              </a:ext>
            </a:extLst>
          </p:cNvPr>
          <p:cNvSpPr txBox="1"/>
          <p:nvPr/>
        </p:nvSpPr>
        <p:spPr>
          <a:xfrm>
            <a:off x="489293" y="1142727"/>
            <a:ext cx="9186842" cy="1323439"/>
          </a:xfrm>
          <a:prstGeom prst="rect">
            <a:avLst/>
          </a:prstGeom>
          <a:noFill/>
          <a:ln>
            <a:noFill/>
          </a:ln>
        </p:spPr>
        <p:style>
          <a:lnRef idx="0">
            <a:scrgbClr r="0" g="0" b="0"/>
          </a:lnRef>
          <a:fillRef idx="0">
            <a:scrgbClr r="0" g="0" b="0"/>
          </a:fillRef>
          <a:effectRef idx="0">
            <a:scrgbClr r="0" g="0" b="0"/>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l"/>
            <a:r>
              <a:rPr lang="en-GB" sz="1600" b="1" dirty="0">
                <a:solidFill>
                  <a:schemeClr val="tx1"/>
                </a:solidFill>
              </a:rPr>
              <a:t>Key stage 3 Curriculum</a:t>
            </a:r>
            <a:r>
              <a:rPr lang="en-US" sz="1600" b="1" dirty="0">
                <a:solidFill>
                  <a:schemeClr val="tx1"/>
                </a:solidFill>
              </a:rPr>
              <a:t>.</a:t>
            </a:r>
            <a:endParaRPr lang="en-GB" sz="1600" b="1" dirty="0">
              <a:solidFill>
                <a:schemeClr val="tx1"/>
              </a:solidFill>
            </a:endParaRPr>
          </a:p>
          <a:p>
            <a:pPr marL="285750" indent="-285750" algn="l">
              <a:buFont typeface="Arial" panose="020B0604020202020204" pitchFamily="34" charset="0"/>
              <a:buChar char="•"/>
            </a:pPr>
            <a:r>
              <a:rPr lang="en-US" sz="1600" dirty="0">
                <a:solidFill>
                  <a:schemeClr val="tx1"/>
                </a:solidFill>
              </a:rPr>
              <a:t>Children should be continually developing their. natural curiosity and disposition to learn</a:t>
            </a:r>
            <a:endParaRPr lang="en-GB" sz="1600" dirty="0">
              <a:solidFill>
                <a:schemeClr val="tx1"/>
              </a:solidFill>
            </a:endParaRPr>
          </a:p>
          <a:p>
            <a:pPr marL="285750" indent="-285750" algn="l">
              <a:buFont typeface="Arial" panose="020B0604020202020204" pitchFamily="34" charset="0"/>
              <a:buChar char="•"/>
            </a:pPr>
            <a:r>
              <a:rPr lang="en-US" sz="1600" dirty="0">
                <a:solidFill>
                  <a:schemeClr val="tx1"/>
                </a:solidFill>
              </a:rPr>
              <a:t>Physical education contributes to learners</a:t>
            </a:r>
            <a:r>
              <a:rPr lang="en-GB" sz="1600" dirty="0">
                <a:solidFill>
                  <a:schemeClr val="tx1"/>
                </a:solidFill>
              </a:rPr>
              <a:t> </a:t>
            </a:r>
            <a:r>
              <a:rPr lang="en-US" sz="1600" dirty="0">
                <a:solidFill>
                  <a:schemeClr val="tx1"/>
                </a:solidFill>
              </a:rPr>
              <a:t>well-being throughout life</a:t>
            </a:r>
            <a:r>
              <a:rPr lang="en-GB" sz="1600" dirty="0">
                <a:solidFill>
                  <a:schemeClr val="tx1"/>
                </a:solidFill>
              </a:rPr>
              <a:t> </a:t>
            </a:r>
          </a:p>
          <a:p>
            <a:pPr algn="l"/>
            <a:r>
              <a:rPr lang="en-GB" sz="1600" dirty="0">
                <a:solidFill>
                  <a:schemeClr val="tx1"/>
                </a:solidFill>
              </a:rPr>
              <a:t>(Welsh Government, 2008)</a:t>
            </a:r>
          </a:p>
          <a:p>
            <a:pPr marL="285750" indent="-285750" algn="l">
              <a:buFont typeface="Arial" panose="020B0604020202020204" pitchFamily="34" charset="0"/>
              <a:buChar char="•"/>
            </a:pPr>
            <a:endParaRPr lang="en-US" sz="1600" dirty="0">
              <a:solidFill>
                <a:schemeClr val="tx1"/>
              </a:solidFill>
            </a:endParaRPr>
          </a:p>
        </p:txBody>
      </p:sp>
      <p:sp>
        <p:nvSpPr>
          <p:cNvPr id="5" name="TextBox 4">
            <a:extLst>
              <a:ext uri="{FF2B5EF4-FFF2-40B4-BE49-F238E27FC236}">
                <a16:creationId xmlns:a16="http://schemas.microsoft.com/office/drawing/2014/main" id="{B353E9E3-056A-6944-86B4-F3C0C8174764}"/>
              </a:ext>
            </a:extLst>
          </p:cNvPr>
          <p:cNvSpPr txBox="1"/>
          <p:nvPr/>
        </p:nvSpPr>
        <p:spPr>
          <a:xfrm>
            <a:off x="10036277" y="5440238"/>
            <a:ext cx="2155723" cy="1754326"/>
          </a:xfrm>
          <a:prstGeom prst="rect">
            <a:avLst/>
          </a:prstGeom>
          <a:noFill/>
        </p:spPr>
        <p:txBody>
          <a:bodyPr wrap="square" rtlCol="0">
            <a:spAutoFit/>
          </a:bodyPr>
          <a:lstStyle/>
          <a:p>
            <a:pPr algn="l"/>
            <a:r>
              <a:rPr lang="en-GB" sz="1200" dirty="0"/>
              <a:t>Compulsory Subjects Met:</a:t>
            </a:r>
            <a:endParaRPr lang="en-GB" sz="1200" b="0" i="0" u="none" strike="noStrike" dirty="0">
              <a:solidFill>
                <a:srgbClr val="0B0C0C"/>
              </a:solidFill>
              <a:effectLst/>
              <a:latin typeface="GDS Transport"/>
            </a:endParaRPr>
          </a:p>
          <a:p>
            <a:pPr marL="171450" indent="-171450">
              <a:buFont typeface="Arial" panose="020B0604020202020204" pitchFamily="34" charset="0"/>
              <a:buChar char="•"/>
            </a:pPr>
            <a:r>
              <a:rPr lang="en-GB" sz="1200" b="0" i="0" u="none" strike="noStrike" dirty="0">
                <a:solidFill>
                  <a:srgbClr val="0B0C0C"/>
                </a:solidFill>
                <a:effectLst/>
                <a:latin typeface="GDS Transport"/>
              </a:rPr>
              <a:t>science</a:t>
            </a:r>
          </a:p>
          <a:p>
            <a:pPr marL="171450" indent="-171450">
              <a:buFont typeface="Arial" panose="020B0604020202020204" pitchFamily="34" charset="0"/>
              <a:buChar char="•"/>
            </a:pPr>
            <a:r>
              <a:rPr lang="en-GB" sz="1200" b="0" i="0" u="none" strike="noStrike" dirty="0">
                <a:solidFill>
                  <a:srgbClr val="0B0C0C"/>
                </a:solidFill>
                <a:effectLst/>
                <a:latin typeface="GDS Transport"/>
              </a:rPr>
              <a:t>geography</a:t>
            </a:r>
          </a:p>
          <a:p>
            <a:pPr marL="171450" indent="-171450">
              <a:buFont typeface="Arial" panose="020B0604020202020204" pitchFamily="34" charset="0"/>
              <a:buChar char="•"/>
            </a:pPr>
            <a:r>
              <a:rPr lang="en-GB" sz="1200" b="0" i="0" u="none" strike="noStrike" dirty="0">
                <a:solidFill>
                  <a:srgbClr val="0B0C0C"/>
                </a:solidFill>
                <a:effectLst/>
                <a:latin typeface="GDS Transport"/>
              </a:rPr>
              <a:t>modern foreign languages</a:t>
            </a:r>
          </a:p>
          <a:p>
            <a:pPr marL="171450" indent="-171450">
              <a:buFont typeface="Arial" panose="020B0604020202020204" pitchFamily="34" charset="0"/>
              <a:buChar char="•"/>
            </a:pPr>
            <a:r>
              <a:rPr lang="en-GB" sz="1200" b="0" i="0" u="none" strike="noStrike" dirty="0">
                <a:solidFill>
                  <a:srgbClr val="0B0C0C"/>
                </a:solidFill>
                <a:effectLst/>
                <a:latin typeface="GDS Transport"/>
              </a:rPr>
              <a:t>art and design</a:t>
            </a:r>
          </a:p>
          <a:p>
            <a:pPr marL="171450" indent="-171450">
              <a:buFont typeface="Arial" panose="020B0604020202020204" pitchFamily="34" charset="0"/>
              <a:buChar char="•"/>
            </a:pPr>
            <a:r>
              <a:rPr lang="en-GB" sz="1200" b="0" i="0" u="none" strike="noStrike" dirty="0">
                <a:solidFill>
                  <a:srgbClr val="0B0C0C"/>
                </a:solidFill>
                <a:effectLst/>
                <a:latin typeface="GDS Transport"/>
              </a:rPr>
              <a:t>physical education</a:t>
            </a:r>
          </a:p>
          <a:p>
            <a:pPr marL="171450" indent="-171450">
              <a:buFont typeface="Arial" panose="020B0604020202020204" pitchFamily="34" charset="0"/>
              <a:buChar char="•"/>
            </a:pPr>
            <a:r>
              <a:rPr lang="en-GB" sz="1200" dirty="0">
                <a:solidFill>
                  <a:srgbClr val="0B0C0C"/>
                </a:solidFill>
                <a:latin typeface="GDS Transport"/>
              </a:rPr>
              <a:t>Citizenship</a:t>
            </a:r>
            <a:endParaRPr lang="en-GB" sz="1200" b="0" i="0" u="none" strike="noStrike" dirty="0">
              <a:solidFill>
                <a:srgbClr val="0B0C0C"/>
              </a:solidFill>
              <a:effectLst/>
              <a:latin typeface="GDS Transport"/>
            </a:endParaRPr>
          </a:p>
          <a:p>
            <a:pPr marL="171450" indent="-171450" algn="l">
              <a:buFont typeface="Arial" panose="020B0604020202020204" pitchFamily="34" charset="0"/>
              <a:buChar char="•"/>
            </a:pPr>
            <a:endParaRPr lang="en-GB" sz="1200" dirty="0"/>
          </a:p>
          <a:p>
            <a:pPr algn="l"/>
            <a:endParaRPr lang="en-US" sz="1200" dirty="0"/>
          </a:p>
        </p:txBody>
      </p:sp>
      <p:sp>
        <p:nvSpPr>
          <p:cNvPr id="7" name="TextBox 6">
            <a:extLst>
              <a:ext uri="{FF2B5EF4-FFF2-40B4-BE49-F238E27FC236}">
                <a16:creationId xmlns:a16="http://schemas.microsoft.com/office/drawing/2014/main" id="{D2799BA6-A309-A242-A9C3-3A31AB5A8067}"/>
              </a:ext>
            </a:extLst>
          </p:cNvPr>
          <p:cNvSpPr txBox="1"/>
          <p:nvPr/>
        </p:nvSpPr>
        <p:spPr>
          <a:xfrm>
            <a:off x="489292" y="2323854"/>
            <a:ext cx="9186842" cy="3539430"/>
          </a:xfrm>
          <a:prstGeom prst="rect">
            <a:avLst/>
          </a:prstGeom>
          <a:noFill/>
          <a:ln>
            <a:noFill/>
          </a:ln>
        </p:spPr>
        <p:style>
          <a:lnRef idx="0">
            <a:scrgbClr r="0" g="0" b="0"/>
          </a:lnRef>
          <a:fillRef idx="0">
            <a:scrgbClr r="0" g="0" b="0"/>
          </a:fillRef>
          <a:effectRef idx="0">
            <a:scrgbClr r="0" g="0" b="0"/>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l"/>
            <a:r>
              <a:rPr lang="en-GB" sz="1600" b="1" dirty="0">
                <a:solidFill>
                  <a:schemeClr val="tx1"/>
                </a:solidFill>
              </a:rPr>
              <a:t>New Curriculum</a:t>
            </a:r>
          </a:p>
          <a:p>
            <a:pPr marL="285750" indent="-285750" algn="l">
              <a:buFont typeface="Arial" panose="020B0604020202020204" pitchFamily="34" charset="0"/>
              <a:buChar char="•"/>
            </a:pPr>
            <a:r>
              <a:rPr lang="en-GB" sz="1600" dirty="0">
                <a:solidFill>
                  <a:schemeClr val="tx1"/>
                </a:solidFill>
              </a:rPr>
              <a:t>Four purposes </a:t>
            </a:r>
          </a:p>
          <a:p>
            <a:pPr marL="285750" indent="-285750" algn="l">
              <a:buFont typeface="Arial" panose="020B0604020202020204" pitchFamily="34" charset="0"/>
              <a:buChar char="•"/>
            </a:pPr>
            <a:r>
              <a:rPr lang="en-GB" sz="1600" dirty="0">
                <a:solidFill>
                  <a:schemeClr val="tx1"/>
                </a:solidFill>
              </a:rPr>
              <a:t>Ambitious capable learners </a:t>
            </a:r>
          </a:p>
          <a:p>
            <a:pPr marL="285750" indent="-285750" algn="l">
              <a:buFont typeface="Arial" panose="020B0604020202020204" pitchFamily="34" charset="0"/>
              <a:buChar char="•"/>
            </a:pPr>
            <a:r>
              <a:rPr lang="en-GB" sz="1600" dirty="0">
                <a:solidFill>
                  <a:schemeClr val="tx1"/>
                </a:solidFill>
              </a:rPr>
              <a:t>“are building up a body of knowledge and have the skills to connect and apply that knowledge in different contexts” </a:t>
            </a:r>
          </a:p>
          <a:p>
            <a:pPr marL="285750" indent="-285750" algn="l">
              <a:buFont typeface="Arial" panose="020B0604020202020204" pitchFamily="34" charset="0"/>
              <a:buChar char="•"/>
            </a:pPr>
            <a:r>
              <a:rPr lang="en-GB" sz="1600" dirty="0">
                <a:solidFill>
                  <a:schemeClr val="tx1"/>
                </a:solidFill>
              </a:rPr>
              <a:t> “are questioning and enjoy solving problems” (Welsh Government, 2015)</a:t>
            </a:r>
          </a:p>
          <a:p>
            <a:pPr marL="285750" indent="-285750" algn="l">
              <a:buFont typeface="Arial" panose="020B0604020202020204" pitchFamily="34" charset="0"/>
              <a:buChar char="•"/>
            </a:pPr>
            <a:endParaRPr lang="en-GB" sz="1600" dirty="0">
              <a:solidFill>
                <a:schemeClr val="tx1"/>
              </a:solidFill>
            </a:endParaRPr>
          </a:p>
          <a:p>
            <a:pPr marL="285750" indent="-285750" algn="l">
              <a:buFont typeface="Arial" panose="020B0604020202020204" pitchFamily="34" charset="0"/>
              <a:buChar char="•"/>
            </a:pPr>
            <a:endParaRPr lang="en-GB" sz="1600" dirty="0">
              <a:solidFill>
                <a:schemeClr val="tx1"/>
              </a:solidFill>
            </a:endParaRPr>
          </a:p>
          <a:p>
            <a:pPr algn="l"/>
            <a:r>
              <a:rPr lang="en-GB" sz="1600" b="1" dirty="0">
                <a:solidFill>
                  <a:schemeClr val="tx1"/>
                </a:solidFill>
              </a:rPr>
              <a:t>Other</a:t>
            </a:r>
          </a:p>
          <a:p>
            <a:pPr marL="285750" indent="-285750" algn="l">
              <a:buFont typeface="Arial" panose="020B0604020202020204" pitchFamily="34" charset="0"/>
              <a:buChar char="•"/>
            </a:pPr>
            <a:r>
              <a:rPr lang="en-GB" sz="1600" dirty="0" err="1">
                <a:solidFill>
                  <a:schemeClr val="tx1"/>
                </a:solidFill>
              </a:rPr>
              <a:t>Dyment</a:t>
            </a:r>
            <a:r>
              <a:rPr lang="en-GB" sz="1600" dirty="0">
                <a:solidFill>
                  <a:schemeClr val="tx1"/>
                </a:solidFill>
              </a:rPr>
              <a:t> and Bell (2008) Highlight the fact that increasing the green areas on school grounds increases physical activity</a:t>
            </a:r>
          </a:p>
          <a:p>
            <a:pPr marL="285750" indent="-285750" algn="l">
              <a:buFont typeface="Arial" panose="020B0604020202020204" pitchFamily="34" charset="0"/>
              <a:buChar char="•"/>
            </a:pPr>
            <a:endParaRPr lang="en-GB" sz="1600" dirty="0">
              <a:solidFill>
                <a:schemeClr val="tx1"/>
              </a:solidFill>
            </a:endParaRPr>
          </a:p>
          <a:p>
            <a:pPr marL="285750" indent="-285750" algn="l">
              <a:buFont typeface="Arial" panose="020B0604020202020204" pitchFamily="34" charset="0"/>
              <a:buChar char="•"/>
            </a:pPr>
            <a:r>
              <a:rPr lang="en-GB" sz="1600" dirty="0" err="1">
                <a:solidFill>
                  <a:schemeClr val="tx1"/>
                </a:solidFill>
              </a:rPr>
              <a:t>Dyment</a:t>
            </a:r>
            <a:r>
              <a:rPr lang="en-GB" sz="1600" dirty="0">
                <a:solidFill>
                  <a:schemeClr val="tx1"/>
                </a:solidFill>
              </a:rPr>
              <a:t> and Bell (2008) also highlight the use of green spaces to make less vigorously active children feel included on the play ground and thus boost inclusivity</a:t>
            </a:r>
            <a:endParaRPr lang="en-US" sz="1600" dirty="0">
              <a:solidFill>
                <a:schemeClr val="tx1"/>
              </a:solidFill>
            </a:endParaRPr>
          </a:p>
        </p:txBody>
      </p:sp>
    </p:spTree>
    <p:extLst>
      <p:ext uri="{BB962C8B-B14F-4D97-AF65-F5344CB8AC3E}">
        <p14:creationId xmlns:p14="http://schemas.microsoft.com/office/powerpoint/2010/main" val="2312345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900" decel="100000" fill="hold"/>
                                        <p:tgtEl>
                                          <p:spTgt spid="5"/>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a:extLst>
              <a:ext uri="{FF2B5EF4-FFF2-40B4-BE49-F238E27FC236}">
                <a16:creationId xmlns:a16="http://schemas.microsoft.com/office/drawing/2014/main" id="{080BEBC6-9564-754E-A3CE-2E465146FF45}"/>
              </a:ext>
            </a:extLst>
          </p:cNvPr>
          <p:cNvPicPr>
            <a:picLocks noChangeAspect="1"/>
          </p:cNvPicPr>
          <p:nvPr/>
        </p:nvPicPr>
        <p:blipFill rotWithShape="1">
          <a:blip r:embed="rId2">
            <a:alphaModFix amt="40000"/>
            <a:duotone>
              <a:prstClr val="black"/>
              <a:schemeClr val="tx2">
                <a:tint val="45000"/>
                <a:satMod val="400000"/>
              </a:schemeClr>
            </a:duotone>
          </a:blip>
          <a:srcRect l="2762" r="2762"/>
          <a:stretch/>
        </p:blipFill>
        <p:spPr>
          <a:xfrm>
            <a:off x="0" y="0"/>
            <a:ext cx="12191998" cy="6857999"/>
          </a:xfrm>
          <a:prstGeom prst="rect">
            <a:avLst/>
          </a:prstGeom>
        </p:spPr>
      </p:pic>
      <p:sp>
        <p:nvSpPr>
          <p:cNvPr id="8" name="Title 1">
            <a:extLst>
              <a:ext uri="{FF2B5EF4-FFF2-40B4-BE49-F238E27FC236}">
                <a16:creationId xmlns:a16="http://schemas.microsoft.com/office/drawing/2014/main" id="{05D31838-ABB1-8547-BB88-58EA25F87F2D}"/>
              </a:ext>
            </a:extLst>
          </p:cNvPr>
          <p:cNvSpPr txBox="1">
            <a:spLocks noGrp="1"/>
          </p:cNvSpPr>
          <p:nvPr>
            <p:ph type="title"/>
          </p:nvPr>
        </p:nvSpPr>
        <p:spPr>
          <a:xfrm>
            <a:off x="584970" y="-360219"/>
            <a:ext cx="8596668" cy="1320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US" sz="5400" dirty="0"/>
              <a:t>BOULDERING WALL</a:t>
            </a:r>
          </a:p>
        </p:txBody>
      </p:sp>
      <p:sp>
        <p:nvSpPr>
          <p:cNvPr id="10" name="TextBox 9">
            <a:extLst>
              <a:ext uri="{FF2B5EF4-FFF2-40B4-BE49-F238E27FC236}">
                <a16:creationId xmlns:a16="http://schemas.microsoft.com/office/drawing/2014/main" id="{18FD4D47-86E2-B64B-A180-A52E0EAC7EAE}"/>
              </a:ext>
            </a:extLst>
          </p:cNvPr>
          <p:cNvSpPr txBox="1"/>
          <p:nvPr/>
        </p:nvSpPr>
        <p:spPr>
          <a:xfrm>
            <a:off x="995621" y="1493490"/>
            <a:ext cx="9741652" cy="452431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b="1" i="0" u="none" strike="noStrike" dirty="0">
                <a:effectLst/>
                <a:latin typeface="GDS Transport"/>
              </a:rPr>
              <a:t>Lesson Outline:</a:t>
            </a:r>
          </a:p>
          <a:p>
            <a:pPr marL="171450" indent="-171450" algn="l">
              <a:buFont typeface="Arial" panose="020B0604020202020204" pitchFamily="34" charset="0"/>
              <a:buChar char="•"/>
            </a:pPr>
            <a:r>
              <a:rPr lang="en-GB" dirty="0">
                <a:latin typeface="GDS Transport"/>
              </a:rPr>
              <a:t>Children taught safety measures and how to spot each other on the wall </a:t>
            </a:r>
          </a:p>
          <a:p>
            <a:pPr marL="171450" indent="-171450" algn="l">
              <a:buFont typeface="Arial" panose="020B0604020202020204" pitchFamily="34" charset="0"/>
              <a:buChar char="•"/>
            </a:pPr>
            <a:r>
              <a:rPr lang="en-GB" dirty="0">
                <a:latin typeface="GDS Transport"/>
              </a:rPr>
              <a:t>The children will then be split into groups to take turns going across the wall while others spot</a:t>
            </a:r>
          </a:p>
          <a:p>
            <a:pPr marL="171450" indent="-171450" algn="l">
              <a:buFont typeface="Arial" panose="020B0604020202020204" pitchFamily="34" charset="0"/>
              <a:buChar char="•"/>
            </a:pPr>
            <a:r>
              <a:rPr lang="en-GB" b="0" i="0" u="none" strike="noStrike" dirty="0">
                <a:effectLst/>
                <a:latin typeface="GDS Transport"/>
              </a:rPr>
              <a:t>At the end of the lesson children will play bouldering twister where the teacher calls a body part and a colour . Last person on the wall wins</a:t>
            </a:r>
          </a:p>
          <a:p>
            <a:pPr marL="228600" indent="-228600" algn="l">
              <a:buAutoNum type="arabicPeriod"/>
            </a:pPr>
            <a:endParaRPr lang="en-GB" dirty="0">
              <a:latin typeface="GDS Transport"/>
            </a:endParaRPr>
          </a:p>
          <a:p>
            <a:pPr algn="l"/>
            <a:endParaRPr lang="en-GB" b="0" i="0" u="none" strike="noStrike" dirty="0">
              <a:effectLst/>
              <a:latin typeface="GDS Transport"/>
            </a:endParaRPr>
          </a:p>
          <a:p>
            <a:pPr algn="l"/>
            <a:r>
              <a:rPr lang="en-GB" b="1" dirty="0">
                <a:latin typeface="GDS Transport"/>
              </a:rPr>
              <a:t>Citizenship</a:t>
            </a:r>
            <a:r>
              <a:rPr lang="en-GB" dirty="0">
                <a:latin typeface="GDS Transport"/>
              </a:rPr>
              <a:t>: Learning the value of teamwork (children work together in pairs spotting each other)</a:t>
            </a:r>
          </a:p>
          <a:p>
            <a:pPr algn="l"/>
            <a:endParaRPr lang="en-GB" dirty="0">
              <a:latin typeface="GDS Transport"/>
            </a:endParaRPr>
          </a:p>
          <a:p>
            <a:pPr algn="l"/>
            <a:r>
              <a:rPr lang="en-GB" b="1" dirty="0">
                <a:latin typeface="GDS Transport"/>
              </a:rPr>
              <a:t>Assessment of learning:</a:t>
            </a:r>
          </a:p>
          <a:p>
            <a:pPr algn="l"/>
            <a:r>
              <a:rPr lang="en-GB" dirty="0">
                <a:latin typeface="GDS Transport"/>
              </a:rPr>
              <a:t>Bouldering Twister</a:t>
            </a:r>
          </a:p>
          <a:p>
            <a:pPr algn="l"/>
            <a:endParaRPr lang="en-GB" dirty="0">
              <a:latin typeface="GDS Transport"/>
            </a:endParaRPr>
          </a:p>
          <a:p>
            <a:pPr algn="l"/>
            <a:r>
              <a:rPr lang="en-GB" b="1" dirty="0">
                <a:latin typeface="GDS Transport"/>
              </a:rPr>
              <a:t>Success Criteria:</a:t>
            </a:r>
          </a:p>
          <a:p>
            <a:pPr marL="171450" indent="-171450" algn="l">
              <a:buFont typeface="Arial" panose="020B0604020202020204" pitchFamily="34" charset="0"/>
              <a:buChar char="•"/>
            </a:pPr>
            <a:r>
              <a:rPr lang="en-GB" dirty="0"/>
              <a:t>Children can safely navigate the wall</a:t>
            </a:r>
          </a:p>
          <a:p>
            <a:pPr marL="171450" indent="-171450" algn="l">
              <a:buFont typeface="Arial" panose="020B0604020202020204" pitchFamily="34" charset="0"/>
              <a:buChar char="•"/>
            </a:pPr>
            <a:r>
              <a:rPr lang="en-GB" dirty="0"/>
              <a:t>There is a visible improvement in the climbing skills of the group</a:t>
            </a:r>
          </a:p>
          <a:p>
            <a:pPr algn="l"/>
            <a:endParaRPr lang="en-US" dirty="0"/>
          </a:p>
        </p:txBody>
      </p:sp>
      <p:pic>
        <p:nvPicPr>
          <p:cNvPr id="2" name="Picture 3">
            <a:extLst>
              <a:ext uri="{FF2B5EF4-FFF2-40B4-BE49-F238E27FC236}">
                <a16:creationId xmlns:a16="http://schemas.microsoft.com/office/drawing/2014/main" id="{BFCDA9AC-0A23-3D4F-B63D-B6800148EE69}"/>
              </a:ext>
            </a:extLst>
          </p:cNvPr>
          <p:cNvPicPr>
            <a:picLocks noChangeAspect="1"/>
          </p:cNvPicPr>
          <p:nvPr/>
        </p:nvPicPr>
        <p:blipFill rotWithShape="1">
          <a:blip r:embed="rId2"/>
          <a:srcRect l="2762" r="2762"/>
          <a:stretch/>
        </p:blipFill>
        <p:spPr>
          <a:xfrm>
            <a:off x="0" y="0"/>
            <a:ext cx="12538363" cy="7052830"/>
          </a:xfrm>
          <a:prstGeom prst="rect">
            <a:avLst/>
          </a:prstGeom>
        </p:spPr>
      </p:pic>
    </p:spTree>
    <p:extLst>
      <p:ext uri="{BB962C8B-B14F-4D97-AF65-F5344CB8AC3E}">
        <p14:creationId xmlns:p14="http://schemas.microsoft.com/office/powerpoint/2010/main" val="356934383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nodeType="clickEffect">
                                  <p:stCondLst>
                                    <p:cond delay="0"/>
                                  </p:stCondLst>
                                  <p:childTnLst>
                                    <p:animEffect transition="out" filter="wheel(1)">
                                      <p:cBhvr>
                                        <p:cTn id="6" dur="2000"/>
                                        <p:tgtEl>
                                          <p:spTgt spid="2"/>
                                        </p:tgtEl>
                                      </p:cBhvr>
                                    </p:animEffect>
                                    <p:set>
                                      <p:cBhvr>
                                        <p:cTn id="7" dur="1" fill="hold">
                                          <p:stCondLst>
                                            <p:cond delay="19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5E0DC-5576-ED40-A55B-EAD324BAB4B7}"/>
              </a:ext>
            </a:extLst>
          </p:cNvPr>
          <p:cNvSpPr>
            <a:spLocks noGrp="1"/>
          </p:cNvSpPr>
          <p:nvPr>
            <p:ph type="title"/>
          </p:nvPr>
        </p:nvSpPr>
        <p:spPr/>
        <p:txBody>
          <a:bodyPr/>
          <a:lstStyle/>
          <a:p>
            <a:r>
              <a:rPr lang="en-GB" dirty="0"/>
              <a:t>Significance</a:t>
            </a:r>
            <a:endParaRPr lang="en-US" dirty="0"/>
          </a:p>
        </p:txBody>
      </p:sp>
      <p:sp>
        <p:nvSpPr>
          <p:cNvPr id="7" name="TextBox 6">
            <a:extLst>
              <a:ext uri="{FF2B5EF4-FFF2-40B4-BE49-F238E27FC236}">
                <a16:creationId xmlns:a16="http://schemas.microsoft.com/office/drawing/2014/main" id="{7BFD5DE8-0ADB-0643-A281-EC5F4434BA8B}"/>
              </a:ext>
            </a:extLst>
          </p:cNvPr>
          <p:cNvSpPr txBox="1"/>
          <p:nvPr/>
        </p:nvSpPr>
        <p:spPr>
          <a:xfrm>
            <a:off x="10157269" y="5657671"/>
            <a:ext cx="2034731" cy="120032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sz="1200" dirty="0"/>
              <a:t>Compulsory Subjects Met:</a:t>
            </a:r>
            <a:endParaRPr lang="en-GB" sz="1200" b="0" i="0" u="none" strike="noStrike" dirty="0">
              <a:solidFill>
                <a:srgbClr val="0B0C0C"/>
              </a:solidFill>
              <a:effectLst/>
              <a:latin typeface="GDS Transport"/>
            </a:endParaRPr>
          </a:p>
          <a:p>
            <a:pPr marL="171450" indent="-171450">
              <a:buFont typeface="Arial" panose="020B0604020202020204" pitchFamily="34" charset="0"/>
              <a:buChar char="•"/>
            </a:pPr>
            <a:r>
              <a:rPr lang="en-GB" sz="1200" b="0" i="0" u="none" strike="noStrike" dirty="0">
                <a:solidFill>
                  <a:srgbClr val="0B0C0C"/>
                </a:solidFill>
                <a:effectLst/>
                <a:latin typeface="GDS Transport"/>
              </a:rPr>
              <a:t>physical education</a:t>
            </a:r>
          </a:p>
          <a:p>
            <a:pPr marL="171450" indent="-171450">
              <a:buFont typeface="Arial" panose="020B0604020202020204" pitchFamily="34" charset="0"/>
              <a:buChar char="•"/>
            </a:pPr>
            <a:r>
              <a:rPr lang="en-GB" sz="1200" dirty="0">
                <a:solidFill>
                  <a:srgbClr val="0B0C0C"/>
                </a:solidFill>
                <a:latin typeface="GDS Transport"/>
              </a:rPr>
              <a:t>Maths</a:t>
            </a:r>
          </a:p>
          <a:p>
            <a:pPr marL="171450" indent="-171450">
              <a:buFont typeface="Arial" panose="020B0604020202020204" pitchFamily="34" charset="0"/>
              <a:buChar char="•"/>
            </a:pPr>
            <a:r>
              <a:rPr lang="en-GB" sz="1200" b="0" i="0" u="none" strike="noStrike" dirty="0">
                <a:solidFill>
                  <a:srgbClr val="0B0C0C"/>
                </a:solidFill>
                <a:effectLst/>
                <a:latin typeface="GDS Transport"/>
              </a:rPr>
              <a:t>Citizenship</a:t>
            </a:r>
          </a:p>
          <a:p>
            <a:pPr marL="171450" indent="-171450" algn="l">
              <a:buFont typeface="Arial" panose="020B0604020202020204" pitchFamily="34" charset="0"/>
              <a:buChar char="•"/>
            </a:pPr>
            <a:endParaRPr lang="en-GB" sz="1200" dirty="0"/>
          </a:p>
          <a:p>
            <a:pPr algn="l"/>
            <a:endParaRPr lang="en-US" sz="1200" dirty="0"/>
          </a:p>
        </p:txBody>
      </p:sp>
      <p:sp>
        <p:nvSpPr>
          <p:cNvPr id="5" name="TextBox 4">
            <a:extLst>
              <a:ext uri="{FF2B5EF4-FFF2-40B4-BE49-F238E27FC236}">
                <a16:creationId xmlns:a16="http://schemas.microsoft.com/office/drawing/2014/main" id="{7A7E13BA-2FF9-C144-B733-9FF69BA1066E}"/>
              </a:ext>
            </a:extLst>
          </p:cNvPr>
          <p:cNvSpPr txBox="1"/>
          <p:nvPr/>
        </p:nvSpPr>
        <p:spPr>
          <a:xfrm>
            <a:off x="382247" y="1270000"/>
            <a:ext cx="9186842" cy="4524315"/>
          </a:xfrm>
          <a:prstGeom prst="rect">
            <a:avLst/>
          </a:prstGeom>
          <a:noFill/>
          <a:ln>
            <a:noFill/>
          </a:ln>
        </p:spPr>
        <p:style>
          <a:lnRef idx="0">
            <a:scrgbClr r="0" g="0" b="0"/>
          </a:lnRef>
          <a:fillRef idx="0">
            <a:scrgbClr r="0" g="0" b="0"/>
          </a:fillRef>
          <a:effectRef idx="0">
            <a:scrgbClr r="0" g="0" b="0"/>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l"/>
            <a:r>
              <a:rPr lang="en-GB" b="1" dirty="0">
                <a:solidFill>
                  <a:schemeClr val="tx1"/>
                </a:solidFill>
              </a:rPr>
              <a:t>Key stage 3 Curriculum</a:t>
            </a:r>
          </a:p>
          <a:p>
            <a:pPr marL="285750" indent="-285750" algn="l">
              <a:buFont typeface="Arial" panose="020B0604020202020204" pitchFamily="34" charset="0"/>
              <a:buChar char="•"/>
            </a:pPr>
            <a:r>
              <a:rPr lang="en-US" dirty="0">
                <a:solidFill>
                  <a:schemeClr val="tx1"/>
                </a:solidFill>
              </a:rPr>
              <a:t>The adoption of different roles in activities such as performer, leader and official, contributes significantly to the challenges of active citizenship </a:t>
            </a:r>
            <a:endParaRPr lang="en-GB" dirty="0">
              <a:solidFill>
                <a:schemeClr val="tx1"/>
              </a:solidFill>
            </a:endParaRPr>
          </a:p>
          <a:p>
            <a:pPr marL="285750" indent="-285750" algn="l">
              <a:buFont typeface="Arial" panose="020B0604020202020204" pitchFamily="34" charset="0"/>
              <a:buChar char="•"/>
            </a:pPr>
            <a:r>
              <a:rPr lang="en-US" dirty="0">
                <a:solidFill>
                  <a:schemeClr val="tx1"/>
                </a:solidFill>
              </a:rPr>
              <a:t>Working closely with others in cooperative and competitive activities develops effective relationships</a:t>
            </a:r>
            <a:r>
              <a:rPr lang="en-GB" dirty="0">
                <a:solidFill>
                  <a:schemeClr val="tx1"/>
                </a:solidFill>
              </a:rPr>
              <a:t> </a:t>
            </a:r>
            <a:r>
              <a:rPr lang="en-GB" sz="1800" dirty="0">
                <a:solidFill>
                  <a:schemeClr val="tx1"/>
                </a:solidFill>
              </a:rPr>
              <a:t>(Welsh Government, 2008)</a:t>
            </a:r>
            <a:endParaRPr lang="en-GB" dirty="0">
              <a:solidFill>
                <a:schemeClr val="tx1"/>
              </a:solidFill>
            </a:endParaRPr>
          </a:p>
          <a:p>
            <a:pPr algn="l"/>
            <a:endParaRPr lang="en-GB" dirty="0">
              <a:solidFill>
                <a:schemeClr val="tx1"/>
              </a:solidFill>
            </a:endParaRPr>
          </a:p>
          <a:p>
            <a:pPr algn="l"/>
            <a:r>
              <a:rPr lang="en-GB" b="1" dirty="0">
                <a:solidFill>
                  <a:schemeClr val="tx1"/>
                </a:solidFill>
              </a:rPr>
              <a:t>New Curriculum</a:t>
            </a:r>
          </a:p>
          <a:p>
            <a:pPr marL="285750" indent="-285750" algn="l">
              <a:buFont typeface="Arial" panose="020B0604020202020204" pitchFamily="34" charset="0"/>
              <a:buChar char="•"/>
            </a:pPr>
            <a:r>
              <a:rPr lang="en-GB" dirty="0">
                <a:solidFill>
                  <a:schemeClr val="tx1"/>
                </a:solidFill>
              </a:rPr>
              <a:t>Four purposes</a:t>
            </a:r>
          </a:p>
          <a:p>
            <a:pPr marL="285750" indent="-285750" algn="l">
              <a:buFont typeface="Arial" panose="020B0604020202020204" pitchFamily="34" charset="0"/>
              <a:buChar char="•"/>
            </a:pPr>
            <a:r>
              <a:rPr lang="en-GB" dirty="0">
                <a:solidFill>
                  <a:schemeClr val="tx1"/>
                </a:solidFill>
              </a:rPr>
              <a:t>Healthy, Confident Individuals </a:t>
            </a:r>
          </a:p>
          <a:p>
            <a:pPr marL="285750" indent="-285750" algn="l">
              <a:buFont typeface="Arial" panose="020B0604020202020204" pitchFamily="34" charset="0"/>
              <a:buChar char="•"/>
            </a:pPr>
            <a:r>
              <a:rPr lang="en-GB" dirty="0">
                <a:solidFill>
                  <a:schemeClr val="tx1"/>
                </a:solidFill>
              </a:rPr>
              <a:t>“form positive relationships based upon trust and mutual respect” </a:t>
            </a:r>
          </a:p>
          <a:p>
            <a:pPr algn="l"/>
            <a:r>
              <a:rPr lang="en-GB" dirty="0">
                <a:solidFill>
                  <a:schemeClr val="tx1"/>
                </a:solidFill>
              </a:rPr>
              <a:t>(</a:t>
            </a:r>
            <a:r>
              <a:rPr lang="en-GB" sz="1800" dirty="0">
                <a:solidFill>
                  <a:schemeClr val="tx1"/>
                </a:solidFill>
              </a:rPr>
              <a:t>Welsh Government, 2015)</a:t>
            </a:r>
            <a:endParaRPr lang="en-GB" dirty="0">
              <a:solidFill>
                <a:schemeClr val="tx1"/>
              </a:solidFill>
            </a:endParaRPr>
          </a:p>
          <a:p>
            <a:pPr marL="285750" indent="-285750" algn="l">
              <a:buFont typeface="Arial" panose="020B0604020202020204" pitchFamily="34" charset="0"/>
              <a:buChar char="•"/>
            </a:pPr>
            <a:endParaRPr lang="en-GB" dirty="0">
              <a:solidFill>
                <a:schemeClr val="tx1"/>
              </a:solidFill>
            </a:endParaRPr>
          </a:p>
          <a:p>
            <a:pPr algn="l"/>
            <a:r>
              <a:rPr lang="en-GB" b="1" dirty="0">
                <a:solidFill>
                  <a:schemeClr val="tx1"/>
                </a:solidFill>
              </a:rPr>
              <a:t>Other</a:t>
            </a:r>
          </a:p>
          <a:p>
            <a:pPr marL="285750" indent="-285750" algn="l">
              <a:buFont typeface="Arial" panose="020B0604020202020204" pitchFamily="34" charset="0"/>
              <a:buChar char="•"/>
            </a:pPr>
            <a:r>
              <a:rPr lang="en-GB" dirty="0">
                <a:solidFill>
                  <a:schemeClr val="tx1"/>
                </a:solidFill>
              </a:rPr>
              <a:t>Gill (2007) states that risk in play tests children’s courage and determination and promotes intuitive risk management through allowing children to get a sense of their comfort zone (and what it feels like to stretch it)</a:t>
            </a:r>
          </a:p>
        </p:txBody>
      </p:sp>
    </p:spTree>
    <p:extLst>
      <p:ext uri="{BB962C8B-B14F-4D97-AF65-F5344CB8AC3E}">
        <p14:creationId xmlns:p14="http://schemas.microsoft.com/office/powerpoint/2010/main" val="2439850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5D768E69-C7B3-E04B-BE4A-CB498D65A9B5}"/>
              </a:ext>
            </a:extLst>
          </p:cNvPr>
          <p:cNvPicPr>
            <a:picLocks noChangeAspect="1"/>
          </p:cNvPicPr>
          <p:nvPr/>
        </p:nvPicPr>
        <p:blipFill rotWithShape="1">
          <a:blip r:embed="rId2">
            <a:duotone>
              <a:prstClr val="black"/>
              <a:schemeClr val="tx2">
                <a:tint val="45000"/>
                <a:satMod val="400000"/>
              </a:schemeClr>
            </a:duotone>
            <a:alphaModFix amt="40000"/>
          </a:blip>
          <a:srcRect b="15730"/>
          <a:stretch/>
        </p:blipFill>
        <p:spPr>
          <a:xfrm>
            <a:off x="20" y="10"/>
            <a:ext cx="12191980" cy="6857990"/>
          </a:xfrm>
          <a:prstGeom prst="rect">
            <a:avLst/>
          </a:prstGeom>
        </p:spPr>
      </p:pic>
      <p:sp>
        <p:nvSpPr>
          <p:cNvPr id="5" name="TextBox 4">
            <a:extLst>
              <a:ext uri="{FF2B5EF4-FFF2-40B4-BE49-F238E27FC236}">
                <a16:creationId xmlns:a16="http://schemas.microsoft.com/office/drawing/2014/main" id="{F943CA35-2FAD-8B42-8531-725FCF49C40D}"/>
              </a:ext>
            </a:extLst>
          </p:cNvPr>
          <p:cNvSpPr txBox="1"/>
          <p:nvPr/>
        </p:nvSpPr>
        <p:spPr>
          <a:xfrm>
            <a:off x="1096597" y="1289055"/>
            <a:ext cx="9111949" cy="59093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b="1" i="0" u="none" strike="noStrike" dirty="0">
                <a:effectLst/>
                <a:latin typeface="GDS Transport"/>
              </a:rPr>
              <a:t>Lesson Outline:</a:t>
            </a:r>
          </a:p>
          <a:p>
            <a:pPr marL="228600" indent="-228600" algn="l">
              <a:buAutoNum type="arabicPeriod"/>
            </a:pPr>
            <a:r>
              <a:rPr lang="en-GB" dirty="0">
                <a:latin typeface="GDS Transport"/>
              </a:rPr>
              <a:t>The children will be taken through basic bike skills to ensure the whole group is confident on a bike</a:t>
            </a:r>
          </a:p>
          <a:p>
            <a:pPr marL="228600" indent="-228600" algn="l">
              <a:buAutoNum type="arabicPeriod"/>
            </a:pPr>
            <a:r>
              <a:rPr lang="en-GB" dirty="0">
                <a:latin typeface="GDS Transport"/>
              </a:rPr>
              <a:t>Next the children will be taken through each stage of the track so they have an opportunity to improve their skills and get used to the track</a:t>
            </a:r>
          </a:p>
          <a:p>
            <a:pPr marL="228600" indent="-228600" algn="l">
              <a:buAutoNum type="arabicPeriod"/>
            </a:pPr>
            <a:r>
              <a:rPr lang="en-GB" dirty="0">
                <a:latin typeface="GDS Transport"/>
              </a:rPr>
              <a:t>At the end of the day those who are able to get around the whole track will compete for fastest time</a:t>
            </a:r>
          </a:p>
          <a:p>
            <a:pPr algn="l"/>
            <a:endParaRPr lang="en-GB" b="0" i="0" u="none" strike="noStrike" dirty="0">
              <a:effectLst/>
              <a:latin typeface="GDS Transport"/>
            </a:endParaRPr>
          </a:p>
          <a:p>
            <a:pPr algn="l"/>
            <a:r>
              <a:rPr lang="en-GB" b="1" dirty="0">
                <a:latin typeface="GDS Transport"/>
              </a:rPr>
              <a:t>Citizenship</a:t>
            </a:r>
            <a:r>
              <a:rPr lang="en-GB" dirty="0">
                <a:latin typeface="GDS Transport"/>
              </a:rPr>
              <a:t>: Learning the value of friendly competition which also links to the ambitious part of the new curriculum and the  “more resilient wales” wellbeing goal </a:t>
            </a:r>
          </a:p>
          <a:p>
            <a:pPr algn="l"/>
            <a:endParaRPr lang="en-GB" dirty="0">
              <a:latin typeface="GDS Transport"/>
            </a:endParaRPr>
          </a:p>
          <a:p>
            <a:pPr algn="l"/>
            <a:endParaRPr lang="en-GB" dirty="0">
              <a:latin typeface="GDS Transport"/>
            </a:endParaRPr>
          </a:p>
          <a:p>
            <a:pPr algn="l"/>
            <a:r>
              <a:rPr lang="en-GB" b="1" dirty="0">
                <a:latin typeface="GDS Transport"/>
              </a:rPr>
              <a:t>Assessment of learning:</a:t>
            </a:r>
          </a:p>
          <a:p>
            <a:pPr algn="l"/>
            <a:r>
              <a:rPr lang="en-GB" dirty="0">
                <a:latin typeface="GDS Transport"/>
              </a:rPr>
              <a:t>A race at the end of the day</a:t>
            </a:r>
          </a:p>
          <a:p>
            <a:pPr algn="l"/>
            <a:endParaRPr lang="en-GB" dirty="0">
              <a:latin typeface="GDS Transport"/>
            </a:endParaRPr>
          </a:p>
          <a:p>
            <a:pPr algn="l"/>
            <a:r>
              <a:rPr lang="en-GB" b="1" dirty="0">
                <a:latin typeface="GDS Transport"/>
              </a:rPr>
              <a:t>Success Criteria:</a:t>
            </a:r>
          </a:p>
          <a:p>
            <a:pPr algn="l"/>
            <a:r>
              <a:rPr lang="en-GB" dirty="0">
                <a:latin typeface="GDS Transport"/>
              </a:rPr>
              <a:t>Cycling skills have progressed</a:t>
            </a:r>
          </a:p>
          <a:p>
            <a:pPr algn="l"/>
            <a:r>
              <a:rPr lang="en-GB" dirty="0">
                <a:latin typeface="GDS Transport"/>
              </a:rPr>
              <a:t>Risk management has improved</a:t>
            </a:r>
          </a:p>
          <a:p>
            <a:pPr algn="l"/>
            <a:r>
              <a:rPr lang="en-GB" dirty="0">
                <a:latin typeface="GDS Transport"/>
              </a:rPr>
              <a:t>Can make it around the whole track without falling off</a:t>
            </a:r>
          </a:p>
          <a:p>
            <a:pPr marL="171450" indent="-171450" algn="l">
              <a:buFont typeface="Arial" panose="020B0604020202020204" pitchFamily="34" charset="0"/>
              <a:buChar char="•"/>
            </a:pPr>
            <a:endParaRPr lang="en-GB" dirty="0"/>
          </a:p>
          <a:p>
            <a:pPr algn="l"/>
            <a:endParaRPr lang="en-US" dirty="0"/>
          </a:p>
        </p:txBody>
      </p:sp>
      <p:sp>
        <p:nvSpPr>
          <p:cNvPr id="6" name="Title 1">
            <a:extLst>
              <a:ext uri="{FF2B5EF4-FFF2-40B4-BE49-F238E27FC236}">
                <a16:creationId xmlns:a16="http://schemas.microsoft.com/office/drawing/2014/main" id="{CAE306D7-7622-CE42-A2B1-714A95AAFA0A}"/>
              </a:ext>
            </a:extLst>
          </p:cNvPr>
          <p:cNvSpPr txBox="1">
            <a:spLocks noGrp="1"/>
          </p:cNvSpPr>
          <p:nvPr>
            <p:ph type="title"/>
          </p:nvPr>
        </p:nvSpPr>
        <p:spPr>
          <a:xfrm>
            <a:off x="-570335" y="-31750"/>
            <a:ext cx="8596668" cy="1320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US" sz="5400" dirty="0"/>
              <a:t>BIKE TRACK</a:t>
            </a:r>
          </a:p>
        </p:txBody>
      </p:sp>
      <p:pic>
        <p:nvPicPr>
          <p:cNvPr id="7" name="Picture 7">
            <a:extLst>
              <a:ext uri="{FF2B5EF4-FFF2-40B4-BE49-F238E27FC236}">
                <a16:creationId xmlns:a16="http://schemas.microsoft.com/office/drawing/2014/main" id="{8D6216FC-2C52-DC4E-A3C0-E692A3C073C7}"/>
              </a:ext>
            </a:extLst>
          </p:cNvPr>
          <p:cNvPicPr>
            <a:picLocks noChangeAspect="1"/>
          </p:cNvPicPr>
          <p:nvPr/>
        </p:nvPicPr>
        <p:blipFill rotWithShape="1">
          <a:blip r:embed="rId2"/>
          <a:srcRect b="14810"/>
          <a:stretch/>
        </p:blipFill>
        <p:spPr>
          <a:xfrm>
            <a:off x="3631" y="-31750"/>
            <a:ext cx="12188369" cy="6921500"/>
          </a:xfrm>
          <a:prstGeom prst="rect">
            <a:avLst/>
          </a:prstGeom>
        </p:spPr>
      </p:pic>
    </p:spTree>
    <p:extLst>
      <p:ext uri="{BB962C8B-B14F-4D97-AF65-F5344CB8AC3E}">
        <p14:creationId xmlns:p14="http://schemas.microsoft.com/office/powerpoint/2010/main" val="270613220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nodeType="clickEffect">
                                  <p:stCondLst>
                                    <p:cond delay="0"/>
                                  </p:stCondLst>
                                  <p:childTnLst>
                                    <p:animEffect transition="out" filter="wheel(1)">
                                      <p:cBhvr>
                                        <p:cTn id="6" dur="2000"/>
                                        <p:tgtEl>
                                          <p:spTgt spid="7"/>
                                        </p:tgtEl>
                                      </p:cBhvr>
                                    </p:animEffect>
                                    <p:set>
                                      <p:cBhvr>
                                        <p:cTn id="7" dur="1" fill="hold">
                                          <p:stCondLst>
                                            <p:cond delay="1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E80FF-84E4-214F-8EA2-010D354FEE96}"/>
              </a:ext>
            </a:extLst>
          </p:cNvPr>
          <p:cNvSpPr>
            <a:spLocks noGrp="1"/>
          </p:cNvSpPr>
          <p:nvPr>
            <p:ph type="title"/>
          </p:nvPr>
        </p:nvSpPr>
        <p:spPr/>
        <p:txBody>
          <a:bodyPr/>
          <a:lstStyle/>
          <a:p>
            <a:r>
              <a:rPr lang="en-GB" dirty="0"/>
              <a:t>Significance</a:t>
            </a:r>
            <a:endParaRPr lang="en-US" dirty="0"/>
          </a:p>
        </p:txBody>
      </p:sp>
      <p:sp>
        <p:nvSpPr>
          <p:cNvPr id="5" name="TextBox 4">
            <a:extLst>
              <a:ext uri="{FF2B5EF4-FFF2-40B4-BE49-F238E27FC236}">
                <a16:creationId xmlns:a16="http://schemas.microsoft.com/office/drawing/2014/main" id="{748EE495-5D2E-3940-9369-A58D316CE0BF}"/>
              </a:ext>
            </a:extLst>
          </p:cNvPr>
          <p:cNvSpPr txBox="1"/>
          <p:nvPr/>
        </p:nvSpPr>
        <p:spPr>
          <a:xfrm>
            <a:off x="9906956" y="5842337"/>
            <a:ext cx="2285044" cy="1015663"/>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sz="1200" dirty="0"/>
              <a:t>Compulsory Subjects Met:</a:t>
            </a:r>
            <a:endParaRPr lang="en-GB" sz="1200" b="0" i="0" u="none" strike="noStrike" dirty="0">
              <a:solidFill>
                <a:srgbClr val="0B0C0C"/>
              </a:solidFill>
              <a:effectLst/>
              <a:latin typeface="GDS Transport"/>
            </a:endParaRPr>
          </a:p>
          <a:p>
            <a:pPr marL="171450" indent="-171450">
              <a:buFont typeface="Arial" panose="020B0604020202020204" pitchFamily="34" charset="0"/>
              <a:buChar char="•"/>
            </a:pPr>
            <a:r>
              <a:rPr lang="en-GB" sz="1200" b="0" i="0" u="none" strike="noStrike" dirty="0">
                <a:solidFill>
                  <a:srgbClr val="0B0C0C"/>
                </a:solidFill>
                <a:effectLst/>
                <a:latin typeface="GDS Transport"/>
              </a:rPr>
              <a:t>geography</a:t>
            </a:r>
          </a:p>
          <a:p>
            <a:pPr marL="171450" indent="-171450">
              <a:buFont typeface="Arial" panose="020B0604020202020204" pitchFamily="34" charset="0"/>
              <a:buChar char="•"/>
            </a:pPr>
            <a:r>
              <a:rPr lang="en-GB" sz="1200" b="0" i="0" u="none" strike="noStrike" dirty="0">
                <a:solidFill>
                  <a:srgbClr val="0B0C0C"/>
                </a:solidFill>
                <a:effectLst/>
                <a:latin typeface="GDS Transport"/>
              </a:rPr>
              <a:t>physical education</a:t>
            </a:r>
          </a:p>
          <a:p>
            <a:pPr marL="171450" indent="-171450" algn="l">
              <a:buFont typeface="Arial" panose="020B0604020202020204" pitchFamily="34" charset="0"/>
              <a:buChar char="•"/>
            </a:pPr>
            <a:endParaRPr lang="en-GB" sz="1200" dirty="0"/>
          </a:p>
          <a:p>
            <a:pPr algn="l"/>
            <a:endParaRPr lang="en-US" sz="1200" dirty="0"/>
          </a:p>
        </p:txBody>
      </p:sp>
      <p:sp>
        <p:nvSpPr>
          <p:cNvPr id="7" name="TextBox 6">
            <a:extLst>
              <a:ext uri="{FF2B5EF4-FFF2-40B4-BE49-F238E27FC236}">
                <a16:creationId xmlns:a16="http://schemas.microsoft.com/office/drawing/2014/main" id="{37F96F36-C7EF-ED40-BC5D-6738F03E5917}"/>
              </a:ext>
            </a:extLst>
          </p:cNvPr>
          <p:cNvSpPr txBox="1"/>
          <p:nvPr/>
        </p:nvSpPr>
        <p:spPr>
          <a:xfrm>
            <a:off x="677334" y="1270000"/>
            <a:ext cx="8951575" cy="397031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b="1" dirty="0"/>
              <a:t>Key stage 3 curriculum;</a:t>
            </a:r>
          </a:p>
          <a:p>
            <a:pPr marL="171450" indent="-171450" algn="l">
              <a:buFont typeface="Arial" panose="020B0604020202020204" pitchFamily="34" charset="0"/>
              <a:buChar char="•"/>
            </a:pPr>
            <a:r>
              <a:rPr lang="en-US" dirty="0"/>
              <a:t>follow relevant rules and safety procedures when exercising, and begin to understand risk and how to take responsibility for actions</a:t>
            </a:r>
            <a:endParaRPr lang="en-GB" dirty="0"/>
          </a:p>
          <a:p>
            <a:pPr marL="171450" indent="-171450" algn="l">
              <a:buFont typeface="Arial" panose="020B0604020202020204" pitchFamily="34" charset="0"/>
              <a:buChar char="•"/>
            </a:pPr>
            <a:r>
              <a:rPr lang="en-US" dirty="0"/>
              <a:t> They measure and record performances, e.g. time, distance and height, and use the data to set targets and improve their performance</a:t>
            </a:r>
            <a:r>
              <a:rPr lang="en-GB" dirty="0"/>
              <a:t> </a:t>
            </a:r>
            <a:r>
              <a:rPr lang="en-GB" sz="1800" dirty="0">
                <a:solidFill>
                  <a:schemeClr val="tx1"/>
                </a:solidFill>
              </a:rPr>
              <a:t>(Welsh Government, 2008)</a:t>
            </a:r>
            <a:endParaRPr lang="en-GB" dirty="0"/>
          </a:p>
          <a:p>
            <a:pPr algn="l"/>
            <a:r>
              <a:rPr lang="en-GB" b="1" dirty="0"/>
              <a:t>New Curriculum;</a:t>
            </a:r>
          </a:p>
          <a:p>
            <a:pPr marL="171450" indent="-171450" algn="l">
              <a:buFont typeface="Arial" panose="020B0604020202020204" pitchFamily="34" charset="0"/>
              <a:buChar char="•"/>
            </a:pPr>
            <a:r>
              <a:rPr lang="en-GB" dirty="0"/>
              <a:t>Four Purposes Healthy, Confidant individuals</a:t>
            </a:r>
          </a:p>
          <a:p>
            <a:pPr marL="171450" indent="-171450" algn="l">
              <a:buFont typeface="Arial" panose="020B0604020202020204" pitchFamily="34" charset="0"/>
              <a:buChar char="•"/>
            </a:pPr>
            <a:r>
              <a:rPr lang="en-GB" dirty="0"/>
              <a:t>“face and overcome challenge”</a:t>
            </a:r>
          </a:p>
          <a:p>
            <a:pPr algn="l"/>
            <a:r>
              <a:rPr lang="en-GB" sz="1800" dirty="0">
                <a:solidFill>
                  <a:schemeClr val="tx1"/>
                </a:solidFill>
              </a:rPr>
              <a:t>(Welsh Government, 2015)</a:t>
            </a:r>
            <a:endParaRPr lang="en-GB" dirty="0"/>
          </a:p>
          <a:p>
            <a:pPr algn="l"/>
            <a:r>
              <a:rPr lang="en-GB" b="1" dirty="0"/>
              <a:t>Other;</a:t>
            </a:r>
          </a:p>
          <a:p>
            <a:pPr marL="171450" indent="-171450" algn="l">
              <a:buFont typeface="Arial" panose="020B0604020202020204" pitchFamily="34" charset="0"/>
              <a:buChar char="•"/>
            </a:pPr>
            <a:r>
              <a:rPr lang="en-GB" dirty="0"/>
              <a:t>Gill (2017) highlights the importance of empowering children rather than shielding them</a:t>
            </a:r>
          </a:p>
          <a:p>
            <a:pPr marL="171450" indent="-171450" algn="l">
              <a:buFont typeface="Arial" panose="020B0604020202020204" pitchFamily="34" charset="0"/>
              <a:buChar char="•"/>
            </a:pPr>
            <a:r>
              <a:rPr lang="en-GB" dirty="0"/>
              <a:t>Gill believes that exposing children to risk will make them learn how to assess and respond to them</a:t>
            </a:r>
          </a:p>
        </p:txBody>
      </p:sp>
    </p:spTree>
    <p:extLst>
      <p:ext uri="{BB962C8B-B14F-4D97-AF65-F5344CB8AC3E}">
        <p14:creationId xmlns:p14="http://schemas.microsoft.com/office/powerpoint/2010/main" val="205058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3" presetClass="entr" presetSubtype="16"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500" fill="hold"/>
                                        <p:tgtEl>
                                          <p:spTgt spid="7"/>
                                        </p:tgtEl>
                                        <p:attrNameLst>
                                          <p:attrName>ppt_w</p:attrName>
                                        </p:attrNameLst>
                                      </p:cBhvr>
                                      <p:tavLst>
                                        <p:tav tm="0">
                                          <p:val>
                                            <p:fltVal val="0"/>
                                          </p:val>
                                        </p:tav>
                                        <p:tav tm="100000">
                                          <p:val>
                                            <p:strVal val="#ppt_w"/>
                                          </p:val>
                                        </p:tav>
                                      </p:tavLst>
                                    </p:anim>
                                    <p:anim calcmode="lin" valueType="num">
                                      <p:cBhvr>
                                        <p:cTn id="13" dur="500" fill="hold"/>
                                        <p:tgtEl>
                                          <p:spTgt spid="7"/>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36">
            <a:extLst>
              <a:ext uri="{FF2B5EF4-FFF2-40B4-BE49-F238E27FC236}">
                <a16:creationId xmlns:a16="http://schemas.microsoft.com/office/drawing/2014/main" id="{4A16B197-F9AD-D747-B4DE-FC3D62E1067B}"/>
              </a:ext>
            </a:extLst>
          </p:cNvPr>
          <p:cNvPicPr>
            <a:picLocks noChangeAspect="1"/>
          </p:cNvPicPr>
          <p:nvPr/>
        </p:nvPicPr>
        <p:blipFill rotWithShape="1">
          <a:blip r:embed="rId2">
            <a:duotone>
              <a:prstClr val="black"/>
              <a:schemeClr val="tx2">
                <a:tint val="45000"/>
                <a:satMod val="400000"/>
              </a:schemeClr>
            </a:duotone>
            <a:alphaModFix amt="40000"/>
          </a:blip>
          <a:srcRect t="16974"/>
          <a:stretch/>
        </p:blipFill>
        <p:spPr>
          <a:xfrm>
            <a:off x="20" y="10"/>
            <a:ext cx="12191980" cy="6857990"/>
          </a:xfrm>
          <a:prstGeom prst="rect">
            <a:avLst/>
          </a:prstGeom>
        </p:spPr>
      </p:pic>
      <p:sp>
        <p:nvSpPr>
          <p:cNvPr id="18" name="TextBox 17">
            <a:extLst>
              <a:ext uri="{FF2B5EF4-FFF2-40B4-BE49-F238E27FC236}">
                <a16:creationId xmlns:a16="http://schemas.microsoft.com/office/drawing/2014/main" id="{E92F0F19-0928-9C41-B327-4A5C349B41EC}"/>
              </a:ext>
            </a:extLst>
          </p:cNvPr>
          <p:cNvSpPr txBox="1"/>
          <p:nvPr/>
        </p:nvSpPr>
        <p:spPr>
          <a:xfrm>
            <a:off x="548089" y="1080654"/>
            <a:ext cx="11398084" cy="4696691"/>
          </a:xfrm>
          <a:prstGeom prst="rect">
            <a:avLst/>
          </a:prstGeom>
          <a:noFill/>
        </p:spPr>
        <p:txBody>
          <a:bodyPr rot="0" spcFirstLastPara="0" vert="horz" lIns="91440" tIns="45720" rIns="91440" bIns="45720" numCol="1" spcCol="0" rtlCol="0" fromWordArt="0" anchorCtr="0" forceAA="0" compatLnSpc="1">
            <a:prstTxWarp prst="textNoShape">
              <a:avLst/>
            </a:prstTxWarp>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90000"/>
              </a:lnSpc>
              <a:spcBef>
                <a:spcPts val="1000"/>
              </a:spcBef>
              <a:buClr>
                <a:schemeClr val="accent1"/>
              </a:buClr>
              <a:buSzPct val="80000"/>
              <a:buFont typeface="Wingdings 3" charset="2"/>
              <a:buChar char=""/>
            </a:pPr>
            <a:r>
              <a:rPr lang="en-US" sz="1600" b="1" i="0" u="none" strike="noStrike" dirty="0">
                <a:solidFill>
                  <a:srgbClr val="FFFFFF"/>
                </a:solidFill>
                <a:effectLst/>
              </a:rPr>
              <a:t>Lesson Outline:</a:t>
            </a:r>
          </a:p>
          <a:p>
            <a:pPr>
              <a:lnSpc>
                <a:spcPct val="90000"/>
              </a:lnSpc>
              <a:spcBef>
                <a:spcPts val="1000"/>
              </a:spcBef>
              <a:buClr>
                <a:schemeClr val="accent1"/>
              </a:buClr>
              <a:buSzPct val="80000"/>
            </a:pPr>
            <a:r>
              <a:rPr lang="en-US" sz="1600" dirty="0">
                <a:solidFill>
                  <a:srgbClr val="FFFFFF"/>
                </a:solidFill>
              </a:rPr>
              <a:t>Basic movements learnt individually</a:t>
            </a:r>
          </a:p>
          <a:p>
            <a:pPr>
              <a:lnSpc>
                <a:spcPct val="90000"/>
              </a:lnSpc>
              <a:spcBef>
                <a:spcPts val="1000"/>
              </a:spcBef>
              <a:buClr>
                <a:schemeClr val="accent1"/>
              </a:buClr>
              <a:buSzPct val="80000"/>
            </a:pPr>
            <a:r>
              <a:rPr lang="en-US" sz="1600" dirty="0">
                <a:solidFill>
                  <a:srgbClr val="FFFFFF"/>
                </a:solidFill>
              </a:rPr>
              <a:t>Movements repeated as part of a circuit</a:t>
            </a:r>
          </a:p>
          <a:p>
            <a:pPr>
              <a:lnSpc>
                <a:spcPct val="90000"/>
              </a:lnSpc>
              <a:spcBef>
                <a:spcPts val="1000"/>
              </a:spcBef>
              <a:buClr>
                <a:schemeClr val="accent1"/>
              </a:buClr>
              <a:buSzPct val="80000"/>
            </a:pPr>
            <a:r>
              <a:rPr lang="en-US" sz="1600" dirty="0">
                <a:solidFill>
                  <a:srgbClr val="FFFFFF"/>
                </a:solidFill>
              </a:rPr>
              <a:t>Children are in groups constructing a ‘movie scene’ using the movements</a:t>
            </a:r>
          </a:p>
          <a:p>
            <a:pPr>
              <a:lnSpc>
                <a:spcPct val="90000"/>
              </a:lnSpc>
              <a:spcBef>
                <a:spcPts val="1000"/>
              </a:spcBef>
              <a:buClr>
                <a:schemeClr val="accent1"/>
              </a:buClr>
              <a:buSzPct val="80000"/>
              <a:buFont typeface="Wingdings 3" charset="2"/>
              <a:buChar char=""/>
            </a:pPr>
            <a:endParaRPr lang="en-US" sz="1600" b="0" i="0" u="none" strike="noStrike" dirty="0">
              <a:solidFill>
                <a:srgbClr val="FFFFFF"/>
              </a:solidFill>
              <a:effectLst/>
            </a:endParaRPr>
          </a:p>
          <a:p>
            <a:pPr>
              <a:lnSpc>
                <a:spcPct val="90000"/>
              </a:lnSpc>
              <a:spcBef>
                <a:spcPts val="1000"/>
              </a:spcBef>
              <a:buClr>
                <a:schemeClr val="accent1"/>
              </a:buClr>
              <a:buSzPct val="80000"/>
            </a:pPr>
            <a:r>
              <a:rPr lang="en-US" sz="1600" b="1" dirty="0">
                <a:solidFill>
                  <a:srgbClr val="FFFFFF"/>
                </a:solidFill>
              </a:rPr>
              <a:t>Citizenship</a:t>
            </a:r>
            <a:r>
              <a:rPr lang="en-US" sz="1600" dirty="0">
                <a:solidFill>
                  <a:srgbClr val="FFFFFF"/>
                </a:solidFill>
              </a:rPr>
              <a:t>: Learning the value of teamwork (children work together to create the scene, if they don’t work as a team, this will be shown in the routine)</a:t>
            </a:r>
          </a:p>
          <a:p>
            <a:pPr>
              <a:lnSpc>
                <a:spcPct val="90000"/>
              </a:lnSpc>
              <a:spcBef>
                <a:spcPts val="1000"/>
              </a:spcBef>
              <a:buClr>
                <a:schemeClr val="accent1"/>
              </a:buClr>
              <a:buSzPct val="80000"/>
            </a:pPr>
            <a:r>
              <a:rPr lang="en-US" sz="1600" b="1" dirty="0">
                <a:solidFill>
                  <a:srgbClr val="FFFFFF"/>
                </a:solidFill>
              </a:rPr>
              <a:t>History/Modern foreign languages</a:t>
            </a:r>
            <a:r>
              <a:rPr lang="en-US" sz="1600" dirty="0">
                <a:solidFill>
                  <a:srgbClr val="FFFFFF"/>
                </a:solidFill>
              </a:rPr>
              <a:t>: brief history of the origin or parkour in France and some key terms</a:t>
            </a:r>
          </a:p>
          <a:p>
            <a:pPr>
              <a:lnSpc>
                <a:spcPct val="90000"/>
              </a:lnSpc>
              <a:spcBef>
                <a:spcPts val="1000"/>
              </a:spcBef>
              <a:buClr>
                <a:schemeClr val="accent1"/>
              </a:buClr>
              <a:buSzPct val="80000"/>
              <a:buFont typeface="Wingdings 3" charset="2"/>
              <a:buChar char=""/>
            </a:pPr>
            <a:endParaRPr lang="en-US" sz="1600" dirty="0">
              <a:solidFill>
                <a:srgbClr val="FFFFFF"/>
              </a:solidFill>
            </a:endParaRPr>
          </a:p>
          <a:p>
            <a:pPr>
              <a:lnSpc>
                <a:spcPct val="90000"/>
              </a:lnSpc>
              <a:spcBef>
                <a:spcPts val="1000"/>
              </a:spcBef>
              <a:buClr>
                <a:schemeClr val="accent1"/>
              </a:buClr>
              <a:buSzPct val="80000"/>
              <a:buFont typeface="Wingdings 3" charset="2"/>
              <a:buChar char=""/>
            </a:pPr>
            <a:r>
              <a:rPr lang="en-US" sz="1600" b="1" dirty="0">
                <a:solidFill>
                  <a:srgbClr val="FFFFFF"/>
                </a:solidFill>
              </a:rPr>
              <a:t>Assessment of learning:</a:t>
            </a:r>
          </a:p>
          <a:p>
            <a:pPr>
              <a:lnSpc>
                <a:spcPct val="90000"/>
              </a:lnSpc>
              <a:spcBef>
                <a:spcPts val="1000"/>
              </a:spcBef>
              <a:buClr>
                <a:schemeClr val="accent1"/>
              </a:buClr>
              <a:buSzPct val="80000"/>
            </a:pPr>
            <a:r>
              <a:rPr lang="en-US" sz="1600" dirty="0">
                <a:solidFill>
                  <a:srgbClr val="FFFFFF"/>
                </a:solidFill>
              </a:rPr>
              <a:t>In the form of the routine which the children work together to create</a:t>
            </a:r>
          </a:p>
          <a:p>
            <a:pPr>
              <a:lnSpc>
                <a:spcPct val="90000"/>
              </a:lnSpc>
              <a:spcBef>
                <a:spcPts val="1000"/>
              </a:spcBef>
              <a:buClr>
                <a:schemeClr val="accent1"/>
              </a:buClr>
              <a:buSzPct val="80000"/>
              <a:buFont typeface="Wingdings 3" charset="2"/>
              <a:buChar char=""/>
            </a:pPr>
            <a:endParaRPr lang="en-US" sz="1600" dirty="0">
              <a:solidFill>
                <a:srgbClr val="FFFFFF"/>
              </a:solidFill>
            </a:endParaRPr>
          </a:p>
          <a:p>
            <a:pPr>
              <a:lnSpc>
                <a:spcPct val="90000"/>
              </a:lnSpc>
              <a:spcBef>
                <a:spcPts val="1000"/>
              </a:spcBef>
              <a:buClr>
                <a:schemeClr val="accent1"/>
              </a:buClr>
              <a:buSzPct val="80000"/>
              <a:buFont typeface="Wingdings 3" charset="2"/>
              <a:buChar char=""/>
            </a:pPr>
            <a:r>
              <a:rPr lang="en-US" sz="1600" b="1" dirty="0">
                <a:solidFill>
                  <a:srgbClr val="FFFFFF"/>
                </a:solidFill>
              </a:rPr>
              <a:t>Success Criteria:</a:t>
            </a:r>
          </a:p>
          <a:p>
            <a:pPr>
              <a:lnSpc>
                <a:spcPct val="90000"/>
              </a:lnSpc>
              <a:spcBef>
                <a:spcPts val="1000"/>
              </a:spcBef>
              <a:buClr>
                <a:schemeClr val="accent1"/>
              </a:buClr>
              <a:buSzPct val="80000"/>
            </a:pPr>
            <a:r>
              <a:rPr lang="en-US" sz="1600" dirty="0">
                <a:solidFill>
                  <a:srgbClr val="FFFFFF"/>
                </a:solidFill>
              </a:rPr>
              <a:t>Ability to work as a team</a:t>
            </a:r>
          </a:p>
          <a:p>
            <a:pPr>
              <a:lnSpc>
                <a:spcPct val="90000"/>
              </a:lnSpc>
              <a:spcBef>
                <a:spcPts val="1000"/>
              </a:spcBef>
              <a:buClr>
                <a:schemeClr val="accent1"/>
              </a:buClr>
              <a:buSzPct val="80000"/>
            </a:pPr>
            <a:r>
              <a:rPr lang="en-US" sz="1600" dirty="0">
                <a:solidFill>
                  <a:srgbClr val="FFFFFF"/>
                </a:solidFill>
              </a:rPr>
              <a:t>The way in which they add creativity to their movements</a:t>
            </a:r>
          </a:p>
          <a:p>
            <a:pPr>
              <a:lnSpc>
                <a:spcPct val="90000"/>
              </a:lnSpc>
              <a:spcBef>
                <a:spcPts val="1000"/>
              </a:spcBef>
              <a:buClr>
                <a:schemeClr val="accent1"/>
              </a:buClr>
              <a:buSzPct val="80000"/>
            </a:pPr>
            <a:r>
              <a:rPr lang="en-US" sz="1600" dirty="0">
                <a:solidFill>
                  <a:srgbClr val="FFFFFF"/>
                </a:solidFill>
              </a:rPr>
              <a:t>How far their parkour skills have progressed from the beginning of the lesson</a:t>
            </a:r>
          </a:p>
          <a:p>
            <a:pPr>
              <a:lnSpc>
                <a:spcPct val="90000"/>
              </a:lnSpc>
              <a:spcBef>
                <a:spcPts val="1000"/>
              </a:spcBef>
              <a:buClr>
                <a:schemeClr val="accent1"/>
              </a:buClr>
              <a:buSzPct val="80000"/>
              <a:buFont typeface="Wingdings 3" charset="2"/>
              <a:buChar char=""/>
            </a:pPr>
            <a:endParaRPr lang="en-US" sz="1600" dirty="0">
              <a:solidFill>
                <a:srgbClr val="FFFFFF"/>
              </a:solidFill>
            </a:endParaRPr>
          </a:p>
        </p:txBody>
      </p:sp>
      <p:sp>
        <p:nvSpPr>
          <p:cNvPr id="37" name="Title 1">
            <a:extLst>
              <a:ext uri="{FF2B5EF4-FFF2-40B4-BE49-F238E27FC236}">
                <a16:creationId xmlns:a16="http://schemas.microsoft.com/office/drawing/2014/main" id="{FB613770-9AB6-1348-9DF9-F78A804DFCAD}"/>
              </a:ext>
            </a:extLst>
          </p:cNvPr>
          <p:cNvSpPr txBox="1">
            <a:spLocks noGrp="1"/>
          </p:cNvSpPr>
          <p:nvPr>
            <p:ph type="title"/>
          </p:nvPr>
        </p:nvSpPr>
        <p:spPr>
          <a:xfrm>
            <a:off x="330970" y="-50805"/>
            <a:ext cx="8596668" cy="1320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US" sz="5400" dirty="0"/>
              <a:t>PARKOUR AREA</a:t>
            </a:r>
          </a:p>
        </p:txBody>
      </p:sp>
      <p:pic>
        <p:nvPicPr>
          <p:cNvPr id="39" name="Picture 39">
            <a:extLst>
              <a:ext uri="{FF2B5EF4-FFF2-40B4-BE49-F238E27FC236}">
                <a16:creationId xmlns:a16="http://schemas.microsoft.com/office/drawing/2014/main" id="{751F5EE6-5A2A-9F4A-A83C-48D46ED26B03}"/>
              </a:ext>
            </a:extLst>
          </p:cNvPr>
          <p:cNvPicPr>
            <a:picLocks noChangeAspect="1"/>
          </p:cNvPicPr>
          <p:nvPr/>
        </p:nvPicPr>
        <p:blipFill rotWithShape="1">
          <a:blip r:embed="rId2"/>
          <a:srcRect t="17122"/>
          <a:stretch/>
        </p:blipFill>
        <p:spPr>
          <a:xfrm>
            <a:off x="0" y="-10"/>
            <a:ext cx="12192000" cy="6858000"/>
          </a:xfrm>
          <a:prstGeom prst="rect">
            <a:avLst/>
          </a:prstGeom>
        </p:spPr>
      </p:pic>
    </p:spTree>
    <p:extLst>
      <p:ext uri="{BB962C8B-B14F-4D97-AF65-F5344CB8AC3E}">
        <p14:creationId xmlns:p14="http://schemas.microsoft.com/office/powerpoint/2010/main" val="313319520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nodeType="clickEffect">
                                  <p:stCondLst>
                                    <p:cond delay="0"/>
                                  </p:stCondLst>
                                  <p:childTnLst>
                                    <p:animEffect transition="out" filter="wheel(1)">
                                      <p:cBhvr>
                                        <p:cTn id="6" dur="2000"/>
                                        <p:tgtEl>
                                          <p:spTgt spid="39"/>
                                        </p:tgtEl>
                                      </p:cBhvr>
                                    </p:animEffect>
                                    <p:set>
                                      <p:cBhvr>
                                        <p:cTn id="7" dur="1" fill="hold">
                                          <p:stCondLst>
                                            <p:cond delay="1999"/>
                                          </p:stCondLst>
                                        </p:cTn>
                                        <p:tgtEl>
                                          <p:spTgt spid="3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635C0-0E52-744F-ADBE-B9105D3AEA3C}"/>
              </a:ext>
            </a:extLst>
          </p:cNvPr>
          <p:cNvSpPr>
            <a:spLocks noGrp="1"/>
          </p:cNvSpPr>
          <p:nvPr>
            <p:ph type="title"/>
          </p:nvPr>
        </p:nvSpPr>
        <p:spPr/>
        <p:txBody>
          <a:bodyPr/>
          <a:lstStyle/>
          <a:p>
            <a:r>
              <a:rPr lang="en-GB" dirty="0"/>
              <a:t>Significance</a:t>
            </a:r>
            <a:endParaRPr lang="en-US" dirty="0"/>
          </a:p>
        </p:txBody>
      </p:sp>
      <p:sp>
        <p:nvSpPr>
          <p:cNvPr id="5" name="TextBox 4">
            <a:extLst>
              <a:ext uri="{FF2B5EF4-FFF2-40B4-BE49-F238E27FC236}">
                <a16:creationId xmlns:a16="http://schemas.microsoft.com/office/drawing/2014/main" id="{5DF7F5AF-5A17-984A-A57F-FD870FF5F4BA}"/>
              </a:ext>
            </a:extLst>
          </p:cNvPr>
          <p:cNvSpPr txBox="1"/>
          <p:nvPr/>
        </p:nvSpPr>
        <p:spPr>
          <a:xfrm>
            <a:off x="695076" y="1361013"/>
            <a:ext cx="8818380" cy="353943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sz="1600" b="1" dirty="0"/>
              <a:t>Key stage 3 Curriculum</a:t>
            </a:r>
          </a:p>
          <a:p>
            <a:pPr marL="285750" indent="-285750" algn="l">
              <a:buFont typeface="Arial" panose="020B0604020202020204" pitchFamily="34" charset="0"/>
              <a:buChar char="•"/>
            </a:pPr>
            <a:r>
              <a:rPr lang="en-US" sz="1600" dirty="0"/>
              <a:t>develop</a:t>
            </a:r>
            <a:r>
              <a:rPr lang="en-GB" sz="1600" dirty="0"/>
              <a:t> </a:t>
            </a:r>
            <a:r>
              <a:rPr lang="en-US" sz="1600" dirty="0"/>
              <a:t>basic actions of traveling, balancing and stillness, jumping and landing and rotation.</a:t>
            </a:r>
            <a:endParaRPr lang="en-GB" sz="1600" dirty="0"/>
          </a:p>
          <a:p>
            <a:pPr marL="285750" indent="-285750" algn="l">
              <a:buFont typeface="Arial" panose="020B0604020202020204" pitchFamily="34" charset="0"/>
              <a:buChar char="•"/>
            </a:pPr>
            <a:r>
              <a:rPr lang="en-US" sz="1600" dirty="0"/>
              <a:t>Actions should be developed using the floor and apparatus, as appropriate</a:t>
            </a:r>
            <a:endParaRPr lang="en-GB" sz="1600" dirty="0"/>
          </a:p>
          <a:p>
            <a:pPr marL="285750" indent="-285750" algn="l">
              <a:buFont typeface="Arial" panose="020B0604020202020204" pitchFamily="34" charset="0"/>
              <a:buChar char="•"/>
            </a:pPr>
            <a:r>
              <a:rPr lang="en-GB" sz="1600" dirty="0"/>
              <a:t>Develop enthusiasm and energy for movement</a:t>
            </a:r>
          </a:p>
          <a:p>
            <a:pPr marL="285750" indent="-285750" algn="l">
              <a:buFont typeface="Arial" panose="020B0604020202020204" pitchFamily="34" charset="0"/>
              <a:buChar char="•"/>
            </a:pPr>
            <a:r>
              <a:rPr lang="en-GB" sz="1600" dirty="0"/>
              <a:t>Improve spacial awareness, balance, control and coordination </a:t>
            </a:r>
            <a:r>
              <a:rPr lang="en-GB" sz="1600" dirty="0">
                <a:solidFill>
                  <a:schemeClr val="tx1"/>
                </a:solidFill>
              </a:rPr>
              <a:t>(Welsh Government, 2008)</a:t>
            </a:r>
            <a:endParaRPr lang="en-GB" sz="1600" dirty="0"/>
          </a:p>
          <a:p>
            <a:pPr algn="l"/>
            <a:endParaRPr lang="en-GB" sz="1600" dirty="0"/>
          </a:p>
          <a:p>
            <a:pPr algn="l"/>
            <a:r>
              <a:rPr lang="en-GB" sz="1600" b="1" dirty="0"/>
              <a:t>New Curriculum</a:t>
            </a:r>
          </a:p>
          <a:p>
            <a:pPr marL="171450" indent="-171450" algn="l">
              <a:buFont typeface="Arial" panose="020B0604020202020204" pitchFamily="34" charset="0"/>
              <a:buChar char="•"/>
            </a:pPr>
            <a:r>
              <a:rPr lang="en-GB" sz="1600" dirty="0"/>
              <a:t>Will encourage children to be “Enterprising and creative contributors” (</a:t>
            </a:r>
            <a:r>
              <a:rPr lang="en-GB" sz="1600" dirty="0">
                <a:solidFill>
                  <a:schemeClr val="tx1"/>
                </a:solidFill>
              </a:rPr>
              <a:t>Welsh Government, 2015)</a:t>
            </a:r>
            <a:endParaRPr lang="en-GB" sz="1600" dirty="0"/>
          </a:p>
          <a:p>
            <a:pPr algn="l"/>
            <a:r>
              <a:rPr lang="en-GB" sz="1600" b="1" dirty="0"/>
              <a:t>Other</a:t>
            </a:r>
          </a:p>
          <a:p>
            <a:pPr marL="171450" indent="-171450" algn="l">
              <a:buFont typeface="Arial" panose="020B0604020202020204" pitchFamily="34" charset="0"/>
              <a:buChar char="•"/>
            </a:pPr>
            <a:r>
              <a:rPr lang="en-GB" sz="1600" dirty="0"/>
              <a:t>Gill (2017) states “children have an appetite for risk- taking that, if not fed somehow, will lead them to seek out situations in which they may be exposed to greater risks”</a:t>
            </a:r>
          </a:p>
          <a:p>
            <a:pPr marL="171450" indent="-171450" algn="l">
              <a:buFont typeface="Arial" panose="020B0604020202020204" pitchFamily="34" charset="0"/>
              <a:buChar char="•"/>
            </a:pPr>
            <a:r>
              <a:rPr lang="en-GB" sz="1600" dirty="0"/>
              <a:t>Lessons on this infrastructure will reduce dangerous actions else where around the school</a:t>
            </a:r>
          </a:p>
        </p:txBody>
      </p:sp>
      <p:sp>
        <p:nvSpPr>
          <p:cNvPr id="7" name="TextBox 6">
            <a:extLst>
              <a:ext uri="{FF2B5EF4-FFF2-40B4-BE49-F238E27FC236}">
                <a16:creationId xmlns:a16="http://schemas.microsoft.com/office/drawing/2014/main" id="{939CF18F-D28B-E044-9F5F-ABE1E7225079}"/>
              </a:ext>
            </a:extLst>
          </p:cNvPr>
          <p:cNvSpPr txBox="1"/>
          <p:nvPr/>
        </p:nvSpPr>
        <p:spPr>
          <a:xfrm>
            <a:off x="10104558" y="5587330"/>
            <a:ext cx="2295012" cy="138499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sz="1200" dirty="0"/>
              <a:t>Compulsory Subjects Met:</a:t>
            </a:r>
            <a:endParaRPr lang="en-GB" sz="1200" b="0" i="0" u="none" strike="noStrike" dirty="0">
              <a:solidFill>
                <a:srgbClr val="0B0C0C"/>
              </a:solidFill>
              <a:effectLst/>
              <a:latin typeface="GDS Transport"/>
            </a:endParaRPr>
          </a:p>
          <a:p>
            <a:pPr marL="171450" indent="-171450">
              <a:buFont typeface="Arial" panose="020B0604020202020204" pitchFamily="34" charset="0"/>
              <a:buChar char="•"/>
            </a:pPr>
            <a:r>
              <a:rPr lang="en-GB" sz="1200" b="0" i="0" u="none" strike="noStrike" dirty="0">
                <a:solidFill>
                  <a:srgbClr val="0B0C0C"/>
                </a:solidFill>
                <a:effectLst/>
                <a:latin typeface="GDS Transport"/>
              </a:rPr>
              <a:t>modern foreign languages</a:t>
            </a:r>
          </a:p>
          <a:p>
            <a:pPr marL="171450" indent="-171450">
              <a:buFont typeface="Arial" panose="020B0604020202020204" pitchFamily="34" charset="0"/>
              <a:buChar char="•"/>
            </a:pPr>
            <a:r>
              <a:rPr lang="en-GB" sz="1200" dirty="0">
                <a:solidFill>
                  <a:srgbClr val="0B0C0C"/>
                </a:solidFill>
                <a:latin typeface="GDS Transport"/>
              </a:rPr>
              <a:t>History</a:t>
            </a:r>
            <a:endParaRPr lang="en-GB" sz="1200" b="0" i="0" u="none" strike="noStrike" dirty="0">
              <a:solidFill>
                <a:srgbClr val="0B0C0C"/>
              </a:solidFill>
              <a:effectLst/>
              <a:latin typeface="GDS Transport"/>
            </a:endParaRPr>
          </a:p>
          <a:p>
            <a:pPr marL="171450" indent="-171450">
              <a:buFont typeface="Arial" panose="020B0604020202020204" pitchFamily="34" charset="0"/>
              <a:buChar char="•"/>
            </a:pPr>
            <a:r>
              <a:rPr lang="en-GB" sz="1200" b="0" i="0" u="none" strike="noStrike" dirty="0">
                <a:solidFill>
                  <a:srgbClr val="0B0C0C"/>
                </a:solidFill>
                <a:effectLst/>
                <a:latin typeface="GDS Transport"/>
              </a:rPr>
              <a:t>physical education</a:t>
            </a:r>
          </a:p>
          <a:p>
            <a:pPr marL="171450" indent="-171450">
              <a:buFont typeface="Arial" panose="020B0604020202020204" pitchFamily="34" charset="0"/>
              <a:buChar char="•"/>
            </a:pPr>
            <a:r>
              <a:rPr lang="en-GB" sz="1200" dirty="0">
                <a:solidFill>
                  <a:srgbClr val="0B0C0C"/>
                </a:solidFill>
                <a:latin typeface="GDS Transport"/>
              </a:rPr>
              <a:t>Citizenship</a:t>
            </a:r>
            <a:endParaRPr lang="en-GB" sz="1200" b="0" i="0" u="none" strike="noStrike" dirty="0">
              <a:solidFill>
                <a:srgbClr val="0B0C0C"/>
              </a:solidFill>
              <a:effectLst/>
              <a:latin typeface="GDS Transport"/>
            </a:endParaRPr>
          </a:p>
          <a:p>
            <a:pPr marL="171450" indent="-171450" algn="l">
              <a:buFont typeface="Arial" panose="020B0604020202020204" pitchFamily="34" charset="0"/>
              <a:buChar char="•"/>
            </a:pPr>
            <a:endParaRPr lang="en-GB" sz="1200" dirty="0"/>
          </a:p>
          <a:p>
            <a:pPr algn="l"/>
            <a:endParaRPr lang="en-US" sz="1200" dirty="0"/>
          </a:p>
        </p:txBody>
      </p:sp>
    </p:spTree>
    <p:extLst>
      <p:ext uri="{BB962C8B-B14F-4D97-AF65-F5344CB8AC3E}">
        <p14:creationId xmlns:p14="http://schemas.microsoft.com/office/powerpoint/2010/main" val="3196251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0" nodeType="clickEffect">
                                  <p:stCondLst>
                                    <p:cond delay="0"/>
                                  </p:stCondLst>
                                  <p:iterate type="lt">
                                    <p:tmPct val="10000"/>
                                  </p:iterate>
                                  <p:childTnLst>
                                    <p:set>
                                      <p:cBhvr>
                                        <p:cTn id="6" dur="1" fill="hold">
                                          <p:stCondLst>
                                            <p:cond delay="0"/>
                                          </p:stCondLst>
                                        </p:cTn>
                                        <p:tgtEl>
                                          <p:spTgt spid="5"/>
                                        </p:tgtEl>
                                        <p:attrNameLst>
                                          <p:attrName>style.visibility</p:attrName>
                                        </p:attrNameLst>
                                      </p:cBhvr>
                                      <p:to>
                                        <p:strVal val="visible"/>
                                      </p:to>
                                    </p:set>
                                    <p:anim by="(-#ppt_w*2)" calcmode="lin" valueType="num">
                                      <p:cBhvr rctx="PPT">
                                        <p:cTn id="7" dur="500" autoRev="1" fill="hold">
                                          <p:stCondLst>
                                            <p:cond delay="0"/>
                                          </p:stCondLst>
                                        </p:cTn>
                                        <p:tgtEl>
                                          <p:spTgt spid="5"/>
                                        </p:tgtEl>
                                        <p:attrNameLst>
                                          <p:attrName>ppt_w</p:attrName>
                                        </p:attrNameLst>
                                      </p:cBhvr>
                                    </p:anim>
                                    <p:anim by="(#ppt_w*0.50)" calcmode="lin" valueType="num">
                                      <p:cBhvr>
                                        <p:cTn id="8" dur="500" decel="50000" autoRev="1" fill="hold">
                                          <p:stCondLst>
                                            <p:cond delay="0"/>
                                          </p:stCondLst>
                                        </p:cTn>
                                        <p:tgtEl>
                                          <p:spTgt spid="5"/>
                                        </p:tgtEl>
                                        <p:attrNameLst>
                                          <p:attrName>ppt_x</p:attrName>
                                        </p:attrNameLst>
                                      </p:cBhvr>
                                    </p:anim>
                                    <p:anim from="(-#ppt_h/2)" to="(#ppt_y)" calcmode="lin" valueType="num">
                                      <p:cBhvr>
                                        <p:cTn id="9" dur="1000" fill="hold">
                                          <p:stCondLst>
                                            <p:cond delay="0"/>
                                          </p:stCondLst>
                                        </p:cTn>
                                        <p:tgtEl>
                                          <p:spTgt spid="5"/>
                                        </p:tgtEl>
                                        <p:attrNameLst>
                                          <p:attrName>ppt_y</p:attrName>
                                        </p:attrNameLst>
                                      </p:cBhvr>
                                    </p:anim>
                                    <p:animRot by="21600000">
                                      <p:cBhvr>
                                        <p:cTn id="10" dur="1000" fill="hold">
                                          <p:stCondLst>
                                            <p:cond delay="0"/>
                                          </p:stCondLst>
                                        </p:cTn>
                                        <p:tgtEl>
                                          <p:spTgt spid="5"/>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a:extLst>
              <a:ext uri="{FF2B5EF4-FFF2-40B4-BE49-F238E27FC236}">
                <a16:creationId xmlns:a16="http://schemas.microsoft.com/office/drawing/2014/main" id="{5A9AEB49-5898-EA41-902B-A170A5C62754}"/>
              </a:ext>
            </a:extLst>
          </p:cNvPr>
          <p:cNvPicPr>
            <a:picLocks noChangeAspect="1"/>
          </p:cNvPicPr>
          <p:nvPr/>
        </p:nvPicPr>
        <p:blipFill rotWithShape="1">
          <a:blip r:embed="rId2">
            <a:duotone>
              <a:prstClr val="black"/>
              <a:schemeClr val="tx2">
                <a:tint val="45000"/>
                <a:satMod val="400000"/>
              </a:schemeClr>
            </a:duotone>
            <a:alphaModFix amt="40000"/>
          </a:blip>
          <a:srcRect t="14066" b="19169"/>
          <a:stretch/>
        </p:blipFill>
        <p:spPr>
          <a:xfrm>
            <a:off x="20" y="10"/>
            <a:ext cx="12191980" cy="6857990"/>
          </a:xfrm>
          <a:prstGeom prst="rect">
            <a:avLst/>
          </a:prstGeom>
        </p:spPr>
      </p:pic>
      <p:sp>
        <p:nvSpPr>
          <p:cNvPr id="2" name="Title 1">
            <a:extLst>
              <a:ext uri="{FF2B5EF4-FFF2-40B4-BE49-F238E27FC236}">
                <a16:creationId xmlns:a16="http://schemas.microsoft.com/office/drawing/2014/main" id="{135D4883-19B0-0D4E-9033-99BA2BF836BD}"/>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a:t>GARDEN AREA</a:t>
            </a:r>
          </a:p>
        </p:txBody>
      </p:sp>
      <p:sp>
        <p:nvSpPr>
          <p:cNvPr id="4" name="TextBox 3">
            <a:extLst>
              <a:ext uri="{FF2B5EF4-FFF2-40B4-BE49-F238E27FC236}">
                <a16:creationId xmlns:a16="http://schemas.microsoft.com/office/drawing/2014/main" id="{8F46BAE9-DE77-D64F-A9F9-FE343033226F}"/>
              </a:ext>
            </a:extLst>
          </p:cNvPr>
          <p:cNvSpPr txBox="1"/>
          <p:nvPr/>
        </p:nvSpPr>
        <p:spPr>
          <a:xfrm>
            <a:off x="677334" y="1270000"/>
            <a:ext cx="11334409" cy="3880773"/>
          </a:xfrm>
          <a:prstGeom prst="rect">
            <a:avLst/>
          </a:prstGeom>
        </p:spPr>
        <p:txBody>
          <a:bodyPr rot="0" spcFirstLastPara="0" vert="horz" lIns="91440" tIns="45720" rIns="91440" bIns="45720" numCol="1" spcCol="0" rtlCol="0" fromWordArt="0" anchorCtr="0" forceAA="0" compatLnSpc="1">
            <a:prstTxWarp prst="textNoShape">
              <a:avLst/>
            </a:prstTxWarp>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90000"/>
              </a:lnSpc>
              <a:spcBef>
                <a:spcPts val="1000"/>
              </a:spcBef>
              <a:buClr>
                <a:schemeClr val="accent1"/>
              </a:buClr>
              <a:buSzPct val="80000"/>
              <a:buFont typeface="Wingdings 3" charset="2"/>
              <a:buChar char=""/>
            </a:pPr>
            <a:r>
              <a:rPr lang="en-US" sz="1500" b="1" i="0" u="none" strike="noStrike" dirty="0">
                <a:solidFill>
                  <a:srgbClr val="FFFFFF"/>
                </a:solidFill>
                <a:effectLst/>
              </a:rPr>
              <a:t>Lesson Outline</a:t>
            </a:r>
            <a:r>
              <a:rPr lang="en-US" sz="1500" b="0" i="0" u="none" strike="noStrike" dirty="0">
                <a:solidFill>
                  <a:srgbClr val="FFFFFF"/>
                </a:solidFill>
                <a:effectLst/>
              </a:rPr>
              <a:t>:</a:t>
            </a:r>
          </a:p>
          <a:p>
            <a:pPr>
              <a:lnSpc>
                <a:spcPct val="90000"/>
              </a:lnSpc>
              <a:spcBef>
                <a:spcPts val="1000"/>
              </a:spcBef>
              <a:buClr>
                <a:schemeClr val="accent1"/>
              </a:buClr>
              <a:buSzPct val="80000"/>
            </a:pPr>
            <a:r>
              <a:rPr lang="en-US" sz="1500" dirty="0">
                <a:solidFill>
                  <a:srgbClr val="FFFFFF"/>
                </a:solidFill>
              </a:rPr>
              <a:t>The children will learn how to read a map, get coordinates for a section and how to pin point coordinates on a map</a:t>
            </a:r>
          </a:p>
          <a:p>
            <a:pPr>
              <a:lnSpc>
                <a:spcPct val="90000"/>
              </a:lnSpc>
              <a:spcBef>
                <a:spcPts val="1000"/>
              </a:spcBef>
              <a:buClr>
                <a:schemeClr val="accent1"/>
              </a:buClr>
              <a:buSzPct val="80000"/>
            </a:pPr>
            <a:r>
              <a:rPr lang="en-US" sz="1500" dirty="0">
                <a:solidFill>
                  <a:srgbClr val="FFFFFF"/>
                </a:solidFill>
              </a:rPr>
              <a:t>An orienteering course will be set up and the children will have to split into groups of four, one delegates, one reads the map, one reads the clues and the last carries the compass</a:t>
            </a:r>
          </a:p>
          <a:p>
            <a:pPr>
              <a:lnSpc>
                <a:spcPct val="90000"/>
              </a:lnSpc>
              <a:spcBef>
                <a:spcPts val="1000"/>
              </a:spcBef>
              <a:buClr>
                <a:schemeClr val="accent1"/>
              </a:buClr>
              <a:buSzPct val="80000"/>
              <a:buFont typeface="Wingdings 3" charset="2"/>
              <a:buChar char=""/>
            </a:pPr>
            <a:endParaRPr lang="en-US" sz="1500" b="0" i="0" u="none" strike="noStrike" dirty="0">
              <a:solidFill>
                <a:srgbClr val="FFFFFF"/>
              </a:solidFill>
              <a:effectLst/>
            </a:endParaRPr>
          </a:p>
          <a:p>
            <a:pPr>
              <a:lnSpc>
                <a:spcPct val="90000"/>
              </a:lnSpc>
              <a:spcBef>
                <a:spcPts val="1000"/>
              </a:spcBef>
              <a:buClr>
                <a:schemeClr val="accent1"/>
              </a:buClr>
              <a:buSzPct val="80000"/>
            </a:pPr>
            <a:r>
              <a:rPr lang="en-US" sz="1500" b="1" dirty="0">
                <a:solidFill>
                  <a:srgbClr val="FFFFFF"/>
                </a:solidFill>
              </a:rPr>
              <a:t>Citizenship</a:t>
            </a:r>
            <a:r>
              <a:rPr lang="en-US" sz="1500" dirty="0">
                <a:solidFill>
                  <a:srgbClr val="FFFFFF"/>
                </a:solidFill>
              </a:rPr>
              <a:t>: Learning the value of teamwork with each member having a crucial role to play they must work as a team to succeed</a:t>
            </a:r>
          </a:p>
          <a:p>
            <a:pPr>
              <a:lnSpc>
                <a:spcPct val="90000"/>
              </a:lnSpc>
              <a:spcBef>
                <a:spcPts val="1000"/>
              </a:spcBef>
              <a:buClr>
                <a:schemeClr val="accent1"/>
              </a:buClr>
              <a:buSzPct val="80000"/>
            </a:pPr>
            <a:r>
              <a:rPr lang="en-US" sz="1500" b="1" dirty="0">
                <a:solidFill>
                  <a:srgbClr val="FFFFFF"/>
                </a:solidFill>
              </a:rPr>
              <a:t>Modern foreign languages</a:t>
            </a:r>
            <a:r>
              <a:rPr lang="en-US" sz="1500" dirty="0">
                <a:solidFill>
                  <a:srgbClr val="FFFFFF"/>
                </a:solidFill>
              </a:rPr>
              <a:t>: Some of the clues will be in french</a:t>
            </a:r>
          </a:p>
          <a:p>
            <a:pPr>
              <a:lnSpc>
                <a:spcPct val="90000"/>
              </a:lnSpc>
              <a:spcBef>
                <a:spcPts val="1000"/>
              </a:spcBef>
              <a:buClr>
                <a:schemeClr val="accent1"/>
              </a:buClr>
              <a:buSzPct val="80000"/>
            </a:pPr>
            <a:r>
              <a:rPr lang="en-US" sz="1500" b="1" dirty="0">
                <a:solidFill>
                  <a:srgbClr val="FFFFFF"/>
                </a:solidFill>
              </a:rPr>
              <a:t>Maths</a:t>
            </a:r>
            <a:r>
              <a:rPr lang="en-US" sz="1500" dirty="0">
                <a:solidFill>
                  <a:srgbClr val="FFFFFF"/>
                </a:solidFill>
              </a:rPr>
              <a:t>: the pupils will have to work out distances between points and use bearings </a:t>
            </a:r>
          </a:p>
          <a:p>
            <a:pPr>
              <a:lnSpc>
                <a:spcPct val="90000"/>
              </a:lnSpc>
              <a:spcBef>
                <a:spcPts val="1000"/>
              </a:spcBef>
              <a:buClr>
                <a:schemeClr val="accent1"/>
              </a:buClr>
              <a:buSzPct val="80000"/>
              <a:buFont typeface="Wingdings 3" charset="2"/>
              <a:buChar char=""/>
            </a:pPr>
            <a:endParaRPr lang="en-US" sz="1500" dirty="0">
              <a:solidFill>
                <a:srgbClr val="FFFFFF"/>
              </a:solidFill>
            </a:endParaRPr>
          </a:p>
          <a:p>
            <a:pPr>
              <a:lnSpc>
                <a:spcPct val="90000"/>
              </a:lnSpc>
              <a:spcBef>
                <a:spcPts val="1000"/>
              </a:spcBef>
              <a:buClr>
                <a:schemeClr val="accent1"/>
              </a:buClr>
              <a:buSzPct val="80000"/>
              <a:buFont typeface="Wingdings 3" charset="2"/>
              <a:buChar char=""/>
            </a:pPr>
            <a:r>
              <a:rPr lang="en-US" sz="1500" b="1" dirty="0">
                <a:solidFill>
                  <a:srgbClr val="FFFFFF"/>
                </a:solidFill>
              </a:rPr>
              <a:t>Assessment of learning:</a:t>
            </a:r>
          </a:p>
          <a:p>
            <a:pPr>
              <a:lnSpc>
                <a:spcPct val="90000"/>
              </a:lnSpc>
              <a:spcBef>
                <a:spcPts val="1000"/>
              </a:spcBef>
              <a:buClr>
                <a:schemeClr val="accent1"/>
              </a:buClr>
              <a:buSzPct val="80000"/>
            </a:pPr>
            <a:r>
              <a:rPr lang="en-US" sz="1500" dirty="0">
                <a:solidFill>
                  <a:srgbClr val="FFFFFF"/>
                </a:solidFill>
              </a:rPr>
              <a:t>Orienteering course</a:t>
            </a:r>
          </a:p>
          <a:p>
            <a:pPr>
              <a:lnSpc>
                <a:spcPct val="90000"/>
              </a:lnSpc>
              <a:spcBef>
                <a:spcPts val="1000"/>
              </a:spcBef>
              <a:buClr>
                <a:schemeClr val="accent1"/>
              </a:buClr>
              <a:buSzPct val="80000"/>
              <a:buFont typeface="Wingdings 3" charset="2"/>
              <a:buChar char=""/>
            </a:pPr>
            <a:endParaRPr lang="en-US" sz="1500" dirty="0">
              <a:solidFill>
                <a:srgbClr val="FFFFFF"/>
              </a:solidFill>
            </a:endParaRPr>
          </a:p>
          <a:p>
            <a:pPr>
              <a:lnSpc>
                <a:spcPct val="90000"/>
              </a:lnSpc>
              <a:spcBef>
                <a:spcPts val="1000"/>
              </a:spcBef>
              <a:buClr>
                <a:schemeClr val="accent1"/>
              </a:buClr>
              <a:buSzPct val="80000"/>
              <a:buFont typeface="Wingdings 3" charset="2"/>
              <a:buChar char=""/>
            </a:pPr>
            <a:r>
              <a:rPr lang="en-US" sz="1500" b="1" dirty="0">
                <a:solidFill>
                  <a:srgbClr val="FFFFFF"/>
                </a:solidFill>
              </a:rPr>
              <a:t>Success Criteria</a:t>
            </a:r>
            <a:r>
              <a:rPr lang="en-US" sz="1500" dirty="0">
                <a:solidFill>
                  <a:srgbClr val="FFFFFF"/>
                </a:solidFill>
              </a:rPr>
              <a:t>:</a:t>
            </a:r>
          </a:p>
          <a:p>
            <a:pPr>
              <a:lnSpc>
                <a:spcPct val="90000"/>
              </a:lnSpc>
              <a:spcBef>
                <a:spcPts val="1000"/>
              </a:spcBef>
              <a:buClr>
                <a:schemeClr val="accent1"/>
              </a:buClr>
              <a:buSzPct val="80000"/>
            </a:pPr>
            <a:r>
              <a:rPr lang="en-US" sz="1500" dirty="0">
                <a:solidFill>
                  <a:srgbClr val="FFFFFF"/>
                </a:solidFill>
              </a:rPr>
              <a:t>Children seem happier than they were at the beginning of the day</a:t>
            </a:r>
          </a:p>
          <a:p>
            <a:pPr>
              <a:lnSpc>
                <a:spcPct val="90000"/>
              </a:lnSpc>
              <a:spcBef>
                <a:spcPts val="1000"/>
              </a:spcBef>
              <a:buClr>
                <a:schemeClr val="accent1"/>
              </a:buClr>
              <a:buSzPct val="80000"/>
            </a:pPr>
            <a:r>
              <a:rPr lang="en-US" sz="1500" dirty="0">
                <a:solidFill>
                  <a:srgbClr val="FFFFFF"/>
                </a:solidFill>
              </a:rPr>
              <a:t>All groups have made it around the course</a:t>
            </a:r>
          </a:p>
          <a:p>
            <a:pPr>
              <a:lnSpc>
                <a:spcPct val="90000"/>
              </a:lnSpc>
              <a:spcBef>
                <a:spcPts val="1000"/>
              </a:spcBef>
              <a:buClr>
                <a:schemeClr val="accent1"/>
              </a:buClr>
              <a:buSzPct val="80000"/>
            </a:pPr>
            <a:r>
              <a:rPr lang="en-US" sz="1500" dirty="0">
                <a:solidFill>
                  <a:srgbClr val="FFFFFF"/>
                </a:solidFill>
              </a:rPr>
              <a:t>Children have learned navigation </a:t>
            </a:r>
          </a:p>
          <a:p>
            <a:pPr marL="171450" indent="-171450">
              <a:lnSpc>
                <a:spcPct val="90000"/>
              </a:lnSpc>
              <a:spcBef>
                <a:spcPts val="1000"/>
              </a:spcBef>
              <a:buClr>
                <a:schemeClr val="accent1"/>
              </a:buClr>
              <a:buSzPct val="80000"/>
              <a:buFont typeface="Wingdings 3" charset="2"/>
              <a:buChar char=""/>
            </a:pPr>
            <a:endParaRPr lang="en-US" sz="1500" dirty="0">
              <a:solidFill>
                <a:srgbClr val="FFFFFF"/>
              </a:solidFill>
            </a:endParaRPr>
          </a:p>
          <a:p>
            <a:pPr>
              <a:lnSpc>
                <a:spcPct val="90000"/>
              </a:lnSpc>
              <a:spcBef>
                <a:spcPts val="1000"/>
              </a:spcBef>
              <a:buClr>
                <a:schemeClr val="accent1"/>
              </a:buClr>
              <a:buSzPct val="80000"/>
              <a:buFont typeface="Wingdings 3" charset="2"/>
              <a:buChar char=""/>
            </a:pPr>
            <a:endParaRPr lang="en-US" sz="1500" dirty="0">
              <a:solidFill>
                <a:srgbClr val="FFFFFF"/>
              </a:solidFill>
            </a:endParaRPr>
          </a:p>
        </p:txBody>
      </p:sp>
      <p:pic>
        <p:nvPicPr>
          <p:cNvPr id="6" name="Picture 6">
            <a:extLst>
              <a:ext uri="{FF2B5EF4-FFF2-40B4-BE49-F238E27FC236}">
                <a16:creationId xmlns:a16="http://schemas.microsoft.com/office/drawing/2014/main" id="{E879616F-673B-614A-B215-6B22E1A84247}"/>
              </a:ext>
            </a:extLst>
          </p:cNvPr>
          <p:cNvPicPr>
            <a:picLocks noChangeAspect="1"/>
          </p:cNvPicPr>
          <p:nvPr/>
        </p:nvPicPr>
        <p:blipFill rotWithShape="1">
          <a:blip r:embed="rId2"/>
          <a:srcRect t="16642" b="16642"/>
          <a:stretch/>
        </p:blipFill>
        <p:spPr>
          <a:xfrm>
            <a:off x="0" y="0"/>
            <a:ext cx="12192000" cy="6858000"/>
          </a:xfrm>
          <a:prstGeom prst="rect">
            <a:avLst/>
          </a:prstGeom>
        </p:spPr>
      </p:pic>
    </p:spTree>
    <p:extLst>
      <p:ext uri="{BB962C8B-B14F-4D97-AF65-F5344CB8AC3E}">
        <p14:creationId xmlns:p14="http://schemas.microsoft.com/office/powerpoint/2010/main" val="373069300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nodeType="clickEffect">
                                  <p:stCondLst>
                                    <p:cond delay="0"/>
                                  </p:stCondLst>
                                  <p:childTnLst>
                                    <p:animEffect transition="out" filter="wheel(1)">
                                      <p:cBhvr>
                                        <p:cTn id="6" dur="2000"/>
                                        <p:tgtEl>
                                          <p:spTgt spid="6"/>
                                        </p:tgtEl>
                                      </p:cBhvr>
                                    </p:animEffect>
                                    <p:set>
                                      <p:cBhvr>
                                        <p:cTn id="7"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4627B-4091-B74E-8067-98006A983AD0}"/>
              </a:ext>
            </a:extLst>
          </p:cNvPr>
          <p:cNvSpPr>
            <a:spLocks noGrp="1"/>
          </p:cNvSpPr>
          <p:nvPr>
            <p:ph type="title"/>
          </p:nvPr>
        </p:nvSpPr>
        <p:spPr/>
        <p:txBody>
          <a:bodyPr/>
          <a:lstStyle/>
          <a:p>
            <a:r>
              <a:rPr lang="en-GB" dirty="0"/>
              <a:t>Significance</a:t>
            </a:r>
            <a:endParaRPr lang="en-US" dirty="0"/>
          </a:p>
        </p:txBody>
      </p:sp>
      <p:sp>
        <p:nvSpPr>
          <p:cNvPr id="5" name="TextBox 4">
            <a:extLst>
              <a:ext uri="{FF2B5EF4-FFF2-40B4-BE49-F238E27FC236}">
                <a16:creationId xmlns:a16="http://schemas.microsoft.com/office/drawing/2014/main" id="{68C93A32-7D58-0F45-9842-C5A516B8D94F}"/>
              </a:ext>
            </a:extLst>
          </p:cNvPr>
          <p:cNvSpPr txBox="1"/>
          <p:nvPr/>
        </p:nvSpPr>
        <p:spPr>
          <a:xfrm>
            <a:off x="10200930" y="5278904"/>
            <a:ext cx="2162141" cy="193899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sz="1200" dirty="0"/>
              <a:t>Compulsory Subjects Met:</a:t>
            </a:r>
            <a:endParaRPr lang="en-GB" sz="1200" b="0" i="0" u="none" strike="noStrike" dirty="0">
              <a:solidFill>
                <a:srgbClr val="0B0C0C"/>
              </a:solidFill>
              <a:effectLst/>
              <a:latin typeface="GDS Transport"/>
            </a:endParaRPr>
          </a:p>
          <a:p>
            <a:pPr marL="171450" indent="-171450">
              <a:buFont typeface="Arial" panose="020B0604020202020204" pitchFamily="34" charset="0"/>
              <a:buChar char="•"/>
            </a:pPr>
            <a:r>
              <a:rPr lang="en-GB" sz="1200" b="0" i="0" u="none" strike="noStrike" dirty="0">
                <a:solidFill>
                  <a:srgbClr val="0B0C0C"/>
                </a:solidFill>
                <a:effectLst/>
                <a:latin typeface="GDS Transport"/>
              </a:rPr>
              <a:t>science</a:t>
            </a:r>
          </a:p>
          <a:p>
            <a:pPr marL="171450" indent="-171450">
              <a:buFont typeface="Arial" panose="020B0604020202020204" pitchFamily="34" charset="0"/>
              <a:buChar char="•"/>
            </a:pPr>
            <a:r>
              <a:rPr lang="en-GB" sz="1200" b="0" i="0" u="none" strike="noStrike" dirty="0">
                <a:solidFill>
                  <a:srgbClr val="0B0C0C"/>
                </a:solidFill>
                <a:effectLst/>
                <a:latin typeface="GDS Transport"/>
              </a:rPr>
              <a:t>geography</a:t>
            </a:r>
          </a:p>
          <a:p>
            <a:pPr marL="171450" indent="-171450">
              <a:buFont typeface="Arial" panose="020B0604020202020204" pitchFamily="34" charset="0"/>
              <a:buChar char="•"/>
            </a:pPr>
            <a:r>
              <a:rPr lang="en-GB" sz="1200" b="0" i="0" u="none" strike="noStrike" dirty="0">
                <a:solidFill>
                  <a:srgbClr val="0B0C0C"/>
                </a:solidFill>
                <a:effectLst/>
                <a:latin typeface="GDS Transport"/>
              </a:rPr>
              <a:t>modern foreign languages</a:t>
            </a:r>
          </a:p>
          <a:p>
            <a:pPr marL="171450" indent="-171450">
              <a:buFont typeface="Arial" panose="020B0604020202020204" pitchFamily="34" charset="0"/>
              <a:buChar char="•"/>
            </a:pPr>
            <a:r>
              <a:rPr lang="en-GB" sz="1200" b="0" i="0" u="none" strike="noStrike" dirty="0">
                <a:solidFill>
                  <a:srgbClr val="0B0C0C"/>
                </a:solidFill>
                <a:effectLst/>
                <a:latin typeface="GDS Transport"/>
              </a:rPr>
              <a:t>art and design</a:t>
            </a:r>
          </a:p>
          <a:p>
            <a:pPr marL="171450" indent="-171450">
              <a:buFont typeface="Arial" panose="020B0604020202020204" pitchFamily="34" charset="0"/>
              <a:buChar char="•"/>
            </a:pPr>
            <a:r>
              <a:rPr lang="en-GB" sz="1200" b="0" i="0" u="none" strike="noStrike" dirty="0">
                <a:solidFill>
                  <a:srgbClr val="0B0C0C"/>
                </a:solidFill>
                <a:effectLst/>
                <a:latin typeface="GDS Transport"/>
              </a:rPr>
              <a:t>physical education</a:t>
            </a:r>
          </a:p>
          <a:p>
            <a:pPr marL="171450" indent="-171450">
              <a:buFont typeface="Arial" panose="020B0604020202020204" pitchFamily="34" charset="0"/>
              <a:buChar char="•"/>
            </a:pPr>
            <a:r>
              <a:rPr lang="en-GB" sz="1200" b="0" i="0" u="none" strike="noStrike" dirty="0">
                <a:solidFill>
                  <a:srgbClr val="0B0C0C"/>
                </a:solidFill>
                <a:effectLst/>
                <a:latin typeface="GDS Transport"/>
              </a:rPr>
              <a:t>Computing</a:t>
            </a:r>
          </a:p>
          <a:p>
            <a:pPr marL="171450" indent="-171450">
              <a:buFont typeface="Arial" panose="020B0604020202020204" pitchFamily="34" charset="0"/>
              <a:buChar char="•"/>
            </a:pPr>
            <a:r>
              <a:rPr lang="en-GB" sz="1200" dirty="0">
                <a:solidFill>
                  <a:srgbClr val="0B0C0C"/>
                </a:solidFill>
                <a:latin typeface="GDS Transport"/>
              </a:rPr>
              <a:t>Citizenship</a:t>
            </a:r>
            <a:endParaRPr lang="en-GB" sz="1200" b="0" i="0" u="none" strike="noStrike" dirty="0">
              <a:solidFill>
                <a:srgbClr val="0B0C0C"/>
              </a:solidFill>
              <a:effectLst/>
              <a:latin typeface="GDS Transport"/>
            </a:endParaRPr>
          </a:p>
          <a:p>
            <a:pPr marL="171450" indent="-171450" algn="l">
              <a:buFont typeface="Arial" panose="020B0604020202020204" pitchFamily="34" charset="0"/>
              <a:buChar char="•"/>
            </a:pPr>
            <a:endParaRPr lang="en-GB" sz="1200" dirty="0"/>
          </a:p>
          <a:p>
            <a:pPr algn="l"/>
            <a:endParaRPr lang="en-US" sz="1200" dirty="0"/>
          </a:p>
        </p:txBody>
      </p:sp>
      <p:sp>
        <p:nvSpPr>
          <p:cNvPr id="7" name="TextBox 6">
            <a:extLst>
              <a:ext uri="{FF2B5EF4-FFF2-40B4-BE49-F238E27FC236}">
                <a16:creationId xmlns:a16="http://schemas.microsoft.com/office/drawing/2014/main" id="{BDC8D75C-390A-D541-AE17-1F57F760916A}"/>
              </a:ext>
            </a:extLst>
          </p:cNvPr>
          <p:cNvSpPr txBox="1"/>
          <p:nvPr/>
        </p:nvSpPr>
        <p:spPr>
          <a:xfrm>
            <a:off x="677334" y="1385598"/>
            <a:ext cx="8561185" cy="378565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sz="1600" b="1" dirty="0"/>
              <a:t>Key stage 3 curriculum;</a:t>
            </a:r>
          </a:p>
          <a:p>
            <a:pPr marL="285750" indent="-285750">
              <a:buFont typeface="Arial" panose="020B0604020202020204" pitchFamily="34" charset="0"/>
              <a:buChar char="•"/>
            </a:pPr>
            <a:r>
              <a:rPr lang="en-US" sz="1600" dirty="0"/>
              <a:t>They use the language of position (including co-ordinates and compass points) and movement, </a:t>
            </a:r>
            <a:endParaRPr lang="en-GB" sz="1600" dirty="0"/>
          </a:p>
          <a:p>
            <a:pPr marL="285750" indent="-285750">
              <a:buFont typeface="Arial" panose="020B0604020202020204" pitchFamily="34" charset="0"/>
              <a:buChar char="•"/>
            </a:pPr>
            <a:r>
              <a:rPr lang="en-US" sz="1600" dirty="0"/>
              <a:t>as well as data handling and measures in athletic and adventurous activities. They use scale in plans and maps</a:t>
            </a:r>
            <a:r>
              <a:rPr lang="en-GB" sz="1600" dirty="0"/>
              <a:t> </a:t>
            </a:r>
            <a:r>
              <a:rPr lang="en-GB" sz="1600" dirty="0">
                <a:solidFill>
                  <a:schemeClr val="tx1"/>
                </a:solidFill>
              </a:rPr>
              <a:t>(Welsh Government, 2008)</a:t>
            </a:r>
            <a:endParaRPr lang="en-GB" sz="1600" dirty="0"/>
          </a:p>
          <a:p>
            <a:endParaRPr lang="en-GB" sz="1600" dirty="0"/>
          </a:p>
          <a:p>
            <a:r>
              <a:rPr lang="en-GB" sz="1600" b="1" dirty="0"/>
              <a:t>The new Curriculum</a:t>
            </a:r>
          </a:p>
          <a:p>
            <a:pPr marL="285750" indent="-285750">
              <a:buFont typeface="Arial" panose="020B0604020202020204" pitchFamily="34" charset="0"/>
              <a:buChar char="•"/>
            </a:pPr>
            <a:r>
              <a:rPr lang="en-GB" sz="1600" dirty="0"/>
              <a:t>lead and play different roles in teams effectively and responsibly (</a:t>
            </a:r>
            <a:r>
              <a:rPr lang="en-GB" sz="1600" dirty="0">
                <a:solidFill>
                  <a:schemeClr val="tx1"/>
                </a:solidFill>
              </a:rPr>
              <a:t>Welsh Government, 2015)</a:t>
            </a:r>
            <a:endParaRPr lang="en-GB" sz="1600" dirty="0"/>
          </a:p>
          <a:p>
            <a:endParaRPr lang="en-GB" sz="1600" dirty="0"/>
          </a:p>
          <a:p>
            <a:r>
              <a:rPr lang="en-GB" sz="1600" b="1" dirty="0"/>
              <a:t>Other;</a:t>
            </a:r>
          </a:p>
          <a:p>
            <a:pPr marL="285750" indent="-285750">
              <a:buFont typeface="Arial" panose="020B0604020202020204" pitchFamily="34" charset="0"/>
              <a:buChar char="•"/>
            </a:pPr>
            <a:r>
              <a:rPr lang="en-GB" sz="1600" dirty="0" err="1"/>
              <a:t>Grinde</a:t>
            </a:r>
            <a:r>
              <a:rPr lang="en-GB" sz="1600" dirty="0"/>
              <a:t> and </a:t>
            </a:r>
            <a:r>
              <a:rPr lang="en-GB" sz="1600" dirty="0" err="1"/>
              <a:t>Grindal</a:t>
            </a:r>
            <a:r>
              <a:rPr lang="en-GB" sz="1600" dirty="0"/>
              <a:t> (2009) states; Nature can be beneficial for human health and well-being</a:t>
            </a:r>
          </a:p>
          <a:p>
            <a:pPr algn="l"/>
            <a:endParaRPr lang="en-GB" sz="1600" dirty="0"/>
          </a:p>
          <a:p>
            <a:pPr marL="285750" indent="-285750" algn="l">
              <a:buFont typeface="Arial" panose="020B0604020202020204" pitchFamily="34" charset="0"/>
              <a:buChar char="•"/>
            </a:pPr>
            <a:endParaRPr lang="en-US" sz="1600" dirty="0"/>
          </a:p>
        </p:txBody>
      </p:sp>
    </p:spTree>
    <p:extLst>
      <p:ext uri="{BB962C8B-B14F-4D97-AF65-F5344CB8AC3E}">
        <p14:creationId xmlns:p14="http://schemas.microsoft.com/office/powerpoint/2010/main" val="3243453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7">
            <a:extLst>
              <a:ext uri="{FF2B5EF4-FFF2-40B4-BE49-F238E27FC236}">
                <a16:creationId xmlns:a16="http://schemas.microsoft.com/office/drawing/2014/main" id="{66CB8F85-9D87-9849-A6FE-3AAEB6DE7EE1}"/>
              </a:ext>
            </a:extLst>
          </p:cNvPr>
          <p:cNvPicPr>
            <a:picLocks noChangeAspect="1"/>
          </p:cNvPicPr>
          <p:nvPr/>
        </p:nvPicPr>
        <p:blipFill rotWithShape="1">
          <a:blip r:embed="rId2">
            <a:duotone>
              <a:prstClr val="black"/>
              <a:schemeClr val="tx2">
                <a:tint val="45000"/>
                <a:satMod val="400000"/>
              </a:schemeClr>
            </a:duotone>
            <a:alphaModFix amt="40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8F66FE9F-5C9D-9A45-83EB-D313B21786B4}"/>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a:t>Camping</a:t>
            </a:r>
          </a:p>
        </p:txBody>
      </p:sp>
      <p:sp>
        <p:nvSpPr>
          <p:cNvPr id="3" name="TextBox 2">
            <a:extLst>
              <a:ext uri="{FF2B5EF4-FFF2-40B4-BE49-F238E27FC236}">
                <a16:creationId xmlns:a16="http://schemas.microsoft.com/office/drawing/2014/main" id="{63CC27E3-7FD5-624C-A274-BFA66FF9ED01}"/>
              </a:ext>
            </a:extLst>
          </p:cNvPr>
          <p:cNvSpPr txBox="1"/>
          <p:nvPr/>
        </p:nvSpPr>
        <p:spPr>
          <a:xfrm>
            <a:off x="677334" y="1302328"/>
            <a:ext cx="8596668" cy="3880773"/>
          </a:xfrm>
          <a:prstGeom prst="rect">
            <a:avLst/>
          </a:prstGeom>
        </p:spPr>
        <p:txBody>
          <a:bodyPr rot="0" spcFirstLastPara="0" vert="horz" lIns="91440" tIns="45720" rIns="91440" bIns="45720" numCol="1" spcCol="0" rtlCol="0" fromWordArt="0" anchorCtr="0" forceAA="0" compatLnSpc="1">
            <a:prstTxWarp prst="textNoShape">
              <a:avLst/>
            </a:prstTxWarp>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90000"/>
              </a:lnSpc>
              <a:spcBef>
                <a:spcPts val="1000"/>
              </a:spcBef>
              <a:buClr>
                <a:schemeClr val="accent1"/>
              </a:buClr>
              <a:buSzPct val="80000"/>
              <a:buFont typeface="Wingdings 3" charset="2"/>
              <a:buChar char=""/>
            </a:pPr>
            <a:r>
              <a:rPr lang="en-US" sz="1400" b="1" i="0" u="none" strike="noStrike" dirty="0">
                <a:solidFill>
                  <a:srgbClr val="FFFFFF"/>
                </a:solidFill>
                <a:effectLst/>
              </a:rPr>
              <a:t>Lesson Outline</a:t>
            </a:r>
            <a:r>
              <a:rPr lang="en-US" sz="1400" b="0" i="0" u="none" strike="noStrike" dirty="0">
                <a:solidFill>
                  <a:srgbClr val="FFFFFF"/>
                </a:solidFill>
                <a:effectLst/>
              </a:rPr>
              <a:t>:</a:t>
            </a:r>
            <a:endParaRPr lang="en-GB" sz="1400" b="0" i="0" u="none" strike="noStrike" dirty="0">
              <a:solidFill>
                <a:srgbClr val="FFFFFF"/>
              </a:solidFill>
              <a:effectLst/>
            </a:endParaRPr>
          </a:p>
          <a:p>
            <a:pPr>
              <a:lnSpc>
                <a:spcPct val="90000"/>
              </a:lnSpc>
              <a:spcBef>
                <a:spcPts val="1000"/>
              </a:spcBef>
              <a:buClr>
                <a:schemeClr val="accent1"/>
              </a:buClr>
              <a:buSzPct val="80000"/>
            </a:pPr>
            <a:r>
              <a:rPr lang="en-US" sz="1400" dirty="0">
                <a:solidFill>
                  <a:srgbClr val="FFFFFF"/>
                </a:solidFill>
              </a:rPr>
              <a:t>This will be an over night stay in tents in the garden area. The class will learn basic camp craft skills like making a fire, pitching a tent and going to the toilet. After some camp games the class will go to their tents for the night</a:t>
            </a:r>
            <a:endParaRPr lang="en-US" sz="1400" b="0" i="0" u="none" strike="noStrike" dirty="0">
              <a:solidFill>
                <a:srgbClr val="FFFFFF"/>
              </a:solidFill>
              <a:effectLst/>
            </a:endParaRPr>
          </a:p>
          <a:p>
            <a:pPr>
              <a:lnSpc>
                <a:spcPct val="90000"/>
              </a:lnSpc>
              <a:spcBef>
                <a:spcPts val="1000"/>
              </a:spcBef>
              <a:buClr>
                <a:schemeClr val="accent1"/>
              </a:buClr>
              <a:buSzPct val="80000"/>
            </a:pPr>
            <a:endParaRPr lang="en-GB" sz="1400" dirty="0">
              <a:solidFill>
                <a:srgbClr val="FFFFFF"/>
              </a:solidFill>
            </a:endParaRPr>
          </a:p>
          <a:p>
            <a:pPr>
              <a:lnSpc>
                <a:spcPct val="90000"/>
              </a:lnSpc>
              <a:spcBef>
                <a:spcPts val="1000"/>
              </a:spcBef>
              <a:buClr>
                <a:schemeClr val="accent1"/>
              </a:buClr>
              <a:buSzPct val="80000"/>
            </a:pPr>
            <a:r>
              <a:rPr lang="en-US" sz="1400" b="1" dirty="0">
                <a:solidFill>
                  <a:srgbClr val="FFFFFF"/>
                </a:solidFill>
              </a:rPr>
              <a:t>Citizenship</a:t>
            </a:r>
            <a:r>
              <a:rPr lang="en-US" sz="1400" dirty="0">
                <a:solidFill>
                  <a:srgbClr val="FFFFFF"/>
                </a:solidFill>
              </a:rPr>
              <a:t>: Learning the value of teamwork (children work together to complete the treasure hunt)</a:t>
            </a:r>
          </a:p>
          <a:p>
            <a:pPr>
              <a:lnSpc>
                <a:spcPct val="90000"/>
              </a:lnSpc>
              <a:spcBef>
                <a:spcPts val="1000"/>
              </a:spcBef>
              <a:buClr>
                <a:schemeClr val="accent1"/>
              </a:buClr>
              <a:buSzPct val="80000"/>
            </a:pPr>
            <a:r>
              <a:rPr lang="en-US" sz="1400" b="1" dirty="0">
                <a:solidFill>
                  <a:srgbClr val="FFFFFF"/>
                </a:solidFill>
              </a:rPr>
              <a:t>Modern foreign languages</a:t>
            </a:r>
            <a:r>
              <a:rPr lang="en-US" sz="1400" dirty="0">
                <a:solidFill>
                  <a:srgbClr val="FFFFFF"/>
                </a:solidFill>
              </a:rPr>
              <a:t>: Spanish and french</a:t>
            </a:r>
          </a:p>
          <a:p>
            <a:pPr>
              <a:lnSpc>
                <a:spcPct val="90000"/>
              </a:lnSpc>
              <a:spcBef>
                <a:spcPts val="1000"/>
              </a:spcBef>
              <a:buClr>
                <a:schemeClr val="accent1"/>
              </a:buClr>
              <a:buSzPct val="80000"/>
              <a:buFont typeface="Wingdings 3" charset="2"/>
              <a:buChar char=""/>
            </a:pPr>
            <a:endParaRPr lang="en-US" sz="1400" dirty="0">
              <a:solidFill>
                <a:srgbClr val="FFFFFF"/>
              </a:solidFill>
            </a:endParaRPr>
          </a:p>
          <a:p>
            <a:pPr>
              <a:lnSpc>
                <a:spcPct val="90000"/>
              </a:lnSpc>
              <a:spcBef>
                <a:spcPts val="1000"/>
              </a:spcBef>
              <a:buClr>
                <a:schemeClr val="accent1"/>
              </a:buClr>
              <a:buSzPct val="80000"/>
              <a:buFont typeface="Wingdings 3" charset="2"/>
              <a:buChar char=""/>
            </a:pPr>
            <a:r>
              <a:rPr lang="en-US" sz="1400" b="1" dirty="0">
                <a:solidFill>
                  <a:srgbClr val="FFFFFF"/>
                </a:solidFill>
              </a:rPr>
              <a:t>Assessment of learning:</a:t>
            </a:r>
          </a:p>
          <a:p>
            <a:pPr>
              <a:lnSpc>
                <a:spcPct val="90000"/>
              </a:lnSpc>
              <a:spcBef>
                <a:spcPts val="1000"/>
              </a:spcBef>
              <a:buClr>
                <a:schemeClr val="accent1"/>
              </a:buClr>
              <a:buSzPct val="80000"/>
            </a:pPr>
            <a:r>
              <a:rPr lang="en-US" sz="1400" dirty="0">
                <a:solidFill>
                  <a:srgbClr val="FFFFFF"/>
                </a:solidFill>
              </a:rPr>
              <a:t>Class has a good nights sleep</a:t>
            </a:r>
          </a:p>
          <a:p>
            <a:pPr>
              <a:lnSpc>
                <a:spcPct val="90000"/>
              </a:lnSpc>
              <a:spcBef>
                <a:spcPts val="1000"/>
              </a:spcBef>
              <a:buClr>
                <a:schemeClr val="accent1"/>
              </a:buClr>
              <a:buSzPct val="80000"/>
              <a:buFont typeface="Wingdings 3" charset="2"/>
              <a:buChar char=""/>
            </a:pPr>
            <a:endParaRPr lang="en-US" sz="1400" dirty="0">
              <a:solidFill>
                <a:srgbClr val="FFFFFF"/>
              </a:solidFill>
            </a:endParaRPr>
          </a:p>
          <a:p>
            <a:pPr>
              <a:lnSpc>
                <a:spcPct val="90000"/>
              </a:lnSpc>
              <a:spcBef>
                <a:spcPts val="1000"/>
              </a:spcBef>
              <a:buClr>
                <a:schemeClr val="accent1"/>
              </a:buClr>
              <a:buSzPct val="80000"/>
              <a:buFont typeface="Wingdings 3" charset="2"/>
              <a:buChar char=""/>
            </a:pPr>
            <a:r>
              <a:rPr lang="en-US" sz="1400" b="1" dirty="0">
                <a:solidFill>
                  <a:srgbClr val="FFFFFF"/>
                </a:solidFill>
              </a:rPr>
              <a:t>Success Criteria:</a:t>
            </a:r>
          </a:p>
          <a:p>
            <a:pPr>
              <a:lnSpc>
                <a:spcPct val="90000"/>
              </a:lnSpc>
              <a:spcBef>
                <a:spcPts val="1000"/>
              </a:spcBef>
              <a:buClr>
                <a:schemeClr val="accent1"/>
              </a:buClr>
              <a:buSzPct val="80000"/>
            </a:pPr>
            <a:r>
              <a:rPr lang="en-US" sz="1400" dirty="0">
                <a:solidFill>
                  <a:srgbClr val="FFFFFF"/>
                </a:solidFill>
              </a:rPr>
              <a:t>Camping and bushcraft Skills have progressed</a:t>
            </a:r>
          </a:p>
          <a:p>
            <a:pPr>
              <a:lnSpc>
                <a:spcPct val="90000"/>
              </a:lnSpc>
              <a:spcBef>
                <a:spcPts val="1000"/>
              </a:spcBef>
              <a:buClr>
                <a:schemeClr val="accent1"/>
              </a:buClr>
              <a:buSzPct val="80000"/>
            </a:pPr>
            <a:r>
              <a:rPr lang="en-US" sz="1400" dirty="0">
                <a:solidFill>
                  <a:srgbClr val="FFFFFF"/>
                </a:solidFill>
              </a:rPr>
              <a:t>Class had a good nights sleep</a:t>
            </a:r>
          </a:p>
          <a:p>
            <a:pPr>
              <a:lnSpc>
                <a:spcPct val="90000"/>
              </a:lnSpc>
              <a:spcBef>
                <a:spcPts val="1000"/>
              </a:spcBef>
              <a:buClr>
                <a:schemeClr val="accent1"/>
              </a:buClr>
              <a:buSzPct val="80000"/>
            </a:pPr>
            <a:r>
              <a:rPr lang="en-US" sz="1400" dirty="0">
                <a:solidFill>
                  <a:srgbClr val="FFFFFF"/>
                </a:solidFill>
              </a:rPr>
              <a:t>Everyone can put up a tent </a:t>
            </a:r>
          </a:p>
          <a:p>
            <a:pPr marL="171450" indent="-171450">
              <a:lnSpc>
                <a:spcPct val="90000"/>
              </a:lnSpc>
              <a:spcBef>
                <a:spcPts val="1000"/>
              </a:spcBef>
              <a:buClr>
                <a:schemeClr val="accent1"/>
              </a:buClr>
              <a:buSzPct val="80000"/>
              <a:buFont typeface="Wingdings 3" charset="2"/>
              <a:buChar char=""/>
            </a:pPr>
            <a:endParaRPr lang="en-US" sz="1400" dirty="0">
              <a:solidFill>
                <a:srgbClr val="FFFFFF"/>
              </a:solidFill>
            </a:endParaRPr>
          </a:p>
          <a:p>
            <a:pPr>
              <a:lnSpc>
                <a:spcPct val="90000"/>
              </a:lnSpc>
              <a:spcBef>
                <a:spcPts val="1000"/>
              </a:spcBef>
              <a:buClr>
                <a:schemeClr val="accent1"/>
              </a:buClr>
              <a:buSzPct val="80000"/>
              <a:buFont typeface="Wingdings 3" charset="2"/>
              <a:buChar char=""/>
            </a:pPr>
            <a:endParaRPr lang="en-US" sz="1400" dirty="0">
              <a:solidFill>
                <a:srgbClr val="FFFFFF"/>
              </a:solidFill>
            </a:endParaRPr>
          </a:p>
        </p:txBody>
      </p:sp>
      <p:pic>
        <p:nvPicPr>
          <p:cNvPr id="8" name="Picture 9">
            <a:extLst>
              <a:ext uri="{FF2B5EF4-FFF2-40B4-BE49-F238E27FC236}">
                <a16:creationId xmlns:a16="http://schemas.microsoft.com/office/drawing/2014/main" id="{1CE64D77-A756-6D41-907F-FCC71A63ED6C}"/>
              </a:ext>
            </a:extLst>
          </p:cNvPr>
          <p:cNvPicPr>
            <a:picLocks noChangeAspect="1"/>
          </p:cNvPicPr>
          <p:nvPr/>
        </p:nvPicPr>
        <p:blipFill rotWithShape="1">
          <a:blip r:embed="rId2"/>
          <a:srcRect t="15" b="15"/>
          <a:stretch/>
        </p:blipFill>
        <p:spPr>
          <a:xfrm>
            <a:off x="-20" y="0"/>
            <a:ext cx="12192000" cy="6858000"/>
          </a:xfrm>
          <a:prstGeom prst="rect">
            <a:avLst/>
          </a:prstGeom>
        </p:spPr>
      </p:pic>
    </p:spTree>
    <p:extLst>
      <p:ext uri="{BB962C8B-B14F-4D97-AF65-F5344CB8AC3E}">
        <p14:creationId xmlns:p14="http://schemas.microsoft.com/office/powerpoint/2010/main" val="41579675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nodeType="clickEffect">
                                  <p:stCondLst>
                                    <p:cond delay="0"/>
                                  </p:stCondLst>
                                  <p:childTnLst>
                                    <p:animEffect transition="out" filter="wheel(1)">
                                      <p:cBhvr>
                                        <p:cTn id="6" dur="2000"/>
                                        <p:tgtEl>
                                          <p:spTgt spid="8"/>
                                        </p:tgtEl>
                                      </p:cBhvr>
                                    </p:animEffect>
                                    <p:set>
                                      <p:cBhvr>
                                        <p:cTn id="7" dur="1" fill="hold">
                                          <p:stCondLst>
                                            <p:cond delay="1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92955-4FAA-784E-908D-F36CB435F082}"/>
              </a:ext>
            </a:extLst>
          </p:cNvPr>
          <p:cNvSpPr>
            <a:spLocks noGrp="1"/>
          </p:cNvSpPr>
          <p:nvPr>
            <p:ph type="title"/>
          </p:nvPr>
        </p:nvSpPr>
        <p:spPr/>
        <p:txBody>
          <a:bodyPr/>
          <a:lstStyle/>
          <a:p>
            <a:r>
              <a:rPr lang="en-GB" dirty="0"/>
              <a:t>Significance</a:t>
            </a:r>
            <a:endParaRPr lang="en-US" dirty="0"/>
          </a:p>
        </p:txBody>
      </p:sp>
      <p:sp>
        <p:nvSpPr>
          <p:cNvPr id="5" name="TextBox 4">
            <a:extLst>
              <a:ext uri="{FF2B5EF4-FFF2-40B4-BE49-F238E27FC236}">
                <a16:creationId xmlns:a16="http://schemas.microsoft.com/office/drawing/2014/main" id="{619C8292-7D33-2148-B548-641F61C6A20A}"/>
              </a:ext>
            </a:extLst>
          </p:cNvPr>
          <p:cNvSpPr txBox="1"/>
          <p:nvPr/>
        </p:nvSpPr>
        <p:spPr>
          <a:xfrm>
            <a:off x="10161729" y="5293504"/>
            <a:ext cx="2162141" cy="193899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sz="1200" dirty="0"/>
              <a:t>Compulsory Subjects Met:</a:t>
            </a:r>
            <a:endParaRPr lang="en-GB" sz="1200" b="0" i="0" u="none" strike="noStrike" dirty="0">
              <a:solidFill>
                <a:srgbClr val="0B0C0C"/>
              </a:solidFill>
              <a:effectLst/>
              <a:latin typeface="GDS Transport"/>
            </a:endParaRPr>
          </a:p>
          <a:p>
            <a:pPr marL="171450" indent="-171450">
              <a:buFont typeface="Arial" panose="020B0604020202020204" pitchFamily="34" charset="0"/>
              <a:buChar char="•"/>
            </a:pPr>
            <a:r>
              <a:rPr lang="en-GB" sz="1200" b="0" i="0" u="none" strike="noStrike" dirty="0">
                <a:solidFill>
                  <a:srgbClr val="0B0C0C"/>
                </a:solidFill>
                <a:effectLst/>
                <a:latin typeface="GDS Transport"/>
              </a:rPr>
              <a:t>science</a:t>
            </a:r>
          </a:p>
          <a:p>
            <a:pPr marL="171450" indent="-171450">
              <a:buFont typeface="Arial" panose="020B0604020202020204" pitchFamily="34" charset="0"/>
              <a:buChar char="•"/>
            </a:pPr>
            <a:r>
              <a:rPr lang="en-GB" sz="1200" b="0" i="0" u="none" strike="noStrike" dirty="0">
                <a:solidFill>
                  <a:srgbClr val="0B0C0C"/>
                </a:solidFill>
                <a:effectLst/>
                <a:latin typeface="GDS Transport"/>
              </a:rPr>
              <a:t>geography</a:t>
            </a:r>
          </a:p>
          <a:p>
            <a:pPr marL="171450" indent="-171450">
              <a:buFont typeface="Arial" panose="020B0604020202020204" pitchFamily="34" charset="0"/>
              <a:buChar char="•"/>
            </a:pPr>
            <a:r>
              <a:rPr lang="en-GB" sz="1200" b="0" i="0" u="none" strike="noStrike" dirty="0">
                <a:solidFill>
                  <a:srgbClr val="0B0C0C"/>
                </a:solidFill>
                <a:effectLst/>
                <a:latin typeface="GDS Transport"/>
              </a:rPr>
              <a:t>modern foreign languages</a:t>
            </a:r>
          </a:p>
          <a:p>
            <a:pPr marL="171450" indent="-171450">
              <a:buFont typeface="Arial" panose="020B0604020202020204" pitchFamily="34" charset="0"/>
              <a:buChar char="•"/>
            </a:pPr>
            <a:r>
              <a:rPr lang="en-GB" sz="1200" b="0" i="0" u="none" strike="noStrike" dirty="0">
                <a:solidFill>
                  <a:srgbClr val="0B0C0C"/>
                </a:solidFill>
                <a:effectLst/>
                <a:latin typeface="GDS Transport"/>
              </a:rPr>
              <a:t>art and design</a:t>
            </a:r>
          </a:p>
          <a:p>
            <a:pPr marL="171450" indent="-171450">
              <a:buFont typeface="Arial" panose="020B0604020202020204" pitchFamily="34" charset="0"/>
              <a:buChar char="•"/>
            </a:pPr>
            <a:r>
              <a:rPr lang="en-GB" sz="1200" b="0" i="0" u="none" strike="noStrike" dirty="0">
                <a:solidFill>
                  <a:srgbClr val="0B0C0C"/>
                </a:solidFill>
                <a:effectLst/>
                <a:latin typeface="GDS Transport"/>
              </a:rPr>
              <a:t>physical education</a:t>
            </a:r>
          </a:p>
          <a:p>
            <a:pPr marL="171450" indent="-171450">
              <a:buFont typeface="Arial" panose="020B0604020202020204" pitchFamily="34" charset="0"/>
              <a:buChar char="•"/>
            </a:pPr>
            <a:r>
              <a:rPr lang="en-GB" sz="1200" b="0" i="0" u="none" strike="noStrike" dirty="0">
                <a:solidFill>
                  <a:srgbClr val="0B0C0C"/>
                </a:solidFill>
                <a:effectLst/>
                <a:latin typeface="GDS Transport"/>
              </a:rPr>
              <a:t>Computing</a:t>
            </a:r>
          </a:p>
          <a:p>
            <a:pPr marL="171450" indent="-171450">
              <a:buFont typeface="Arial" panose="020B0604020202020204" pitchFamily="34" charset="0"/>
              <a:buChar char="•"/>
            </a:pPr>
            <a:r>
              <a:rPr lang="en-GB" sz="1200" dirty="0">
                <a:solidFill>
                  <a:srgbClr val="0B0C0C"/>
                </a:solidFill>
                <a:latin typeface="GDS Transport"/>
              </a:rPr>
              <a:t>Citizenship</a:t>
            </a:r>
            <a:endParaRPr lang="en-GB" sz="1200" b="0" i="0" u="none" strike="noStrike" dirty="0">
              <a:solidFill>
                <a:srgbClr val="0B0C0C"/>
              </a:solidFill>
              <a:effectLst/>
              <a:latin typeface="GDS Transport"/>
            </a:endParaRPr>
          </a:p>
          <a:p>
            <a:pPr marL="171450" indent="-171450" algn="l">
              <a:buFont typeface="Arial" panose="020B0604020202020204" pitchFamily="34" charset="0"/>
              <a:buChar char="•"/>
            </a:pPr>
            <a:endParaRPr lang="en-GB" sz="1200" dirty="0"/>
          </a:p>
          <a:p>
            <a:pPr algn="l"/>
            <a:endParaRPr lang="en-US" sz="1200" dirty="0"/>
          </a:p>
        </p:txBody>
      </p:sp>
      <p:sp>
        <p:nvSpPr>
          <p:cNvPr id="7" name="TextBox 6">
            <a:extLst>
              <a:ext uri="{FF2B5EF4-FFF2-40B4-BE49-F238E27FC236}">
                <a16:creationId xmlns:a16="http://schemas.microsoft.com/office/drawing/2014/main" id="{685B97C4-A8A6-D445-AB9B-590C3A5F965D}"/>
              </a:ext>
            </a:extLst>
          </p:cNvPr>
          <p:cNvSpPr txBox="1"/>
          <p:nvPr/>
        </p:nvSpPr>
        <p:spPr>
          <a:xfrm>
            <a:off x="873148" y="1385598"/>
            <a:ext cx="8561185" cy="83099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sz="1600" b="1" dirty="0"/>
              <a:t>Key stage 3 Curriculum;</a:t>
            </a:r>
          </a:p>
          <a:p>
            <a:pPr marL="285750" indent="-285750">
              <a:buFont typeface="Arial" panose="020B0604020202020204" pitchFamily="34" charset="0"/>
              <a:buChar char="•"/>
            </a:pPr>
            <a:r>
              <a:rPr lang="en-GB" sz="1600" dirty="0"/>
              <a:t>Activities and non-competitive forms of exercise are chosen for what they contribute to general health, fitness goals and feelings of well-being </a:t>
            </a:r>
            <a:r>
              <a:rPr lang="en-GB" sz="1600" dirty="0">
                <a:solidFill>
                  <a:schemeClr val="tx1"/>
                </a:solidFill>
              </a:rPr>
              <a:t>(Welsh Government, 2008)</a:t>
            </a:r>
            <a:endParaRPr lang="en-GB" sz="1600" dirty="0"/>
          </a:p>
        </p:txBody>
      </p:sp>
      <p:sp>
        <p:nvSpPr>
          <p:cNvPr id="4" name="TextBox 3">
            <a:extLst>
              <a:ext uri="{FF2B5EF4-FFF2-40B4-BE49-F238E27FC236}">
                <a16:creationId xmlns:a16="http://schemas.microsoft.com/office/drawing/2014/main" id="{556E8498-178A-4344-AB5C-D445D764FFDF}"/>
              </a:ext>
            </a:extLst>
          </p:cNvPr>
          <p:cNvSpPr txBox="1"/>
          <p:nvPr/>
        </p:nvSpPr>
        <p:spPr>
          <a:xfrm>
            <a:off x="873148" y="2274838"/>
            <a:ext cx="9186842" cy="2308324"/>
          </a:xfrm>
          <a:prstGeom prst="rect">
            <a:avLst/>
          </a:prstGeom>
          <a:noFill/>
          <a:ln>
            <a:noFill/>
          </a:ln>
        </p:spPr>
        <p:style>
          <a:lnRef idx="0">
            <a:scrgbClr r="0" g="0" b="0"/>
          </a:lnRef>
          <a:fillRef idx="0">
            <a:scrgbClr r="0" g="0" b="0"/>
          </a:fillRef>
          <a:effectRef idx="0">
            <a:scrgbClr r="0" g="0" b="0"/>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l"/>
            <a:r>
              <a:rPr lang="en-GB" sz="1600" b="1" dirty="0">
                <a:solidFill>
                  <a:schemeClr val="tx1"/>
                </a:solidFill>
              </a:rPr>
              <a:t>New Curriculum;</a:t>
            </a:r>
          </a:p>
          <a:p>
            <a:pPr marL="285750" indent="-285750" algn="l">
              <a:buFont typeface="Arial" panose="020B0604020202020204" pitchFamily="34" charset="0"/>
              <a:buChar char="•"/>
            </a:pPr>
            <a:r>
              <a:rPr lang="en-GB" sz="1600" dirty="0">
                <a:solidFill>
                  <a:schemeClr val="tx1"/>
                </a:solidFill>
              </a:rPr>
              <a:t>Four Purposes</a:t>
            </a:r>
          </a:p>
          <a:p>
            <a:pPr marL="285750" indent="-285750" algn="l">
              <a:buFont typeface="Arial" panose="020B0604020202020204" pitchFamily="34" charset="0"/>
              <a:buChar char="•"/>
            </a:pPr>
            <a:r>
              <a:rPr lang="en-GB" sz="1600" dirty="0">
                <a:solidFill>
                  <a:schemeClr val="tx1"/>
                </a:solidFill>
              </a:rPr>
              <a:t>Healthy, Confident Individuals</a:t>
            </a:r>
          </a:p>
          <a:p>
            <a:pPr marL="285750" indent="-285750" algn="l">
              <a:buFont typeface="Arial" panose="020B0604020202020204" pitchFamily="34" charset="0"/>
              <a:buChar char="•"/>
            </a:pPr>
            <a:r>
              <a:rPr lang="en-GB" sz="1600" dirty="0">
                <a:solidFill>
                  <a:schemeClr val="tx1"/>
                </a:solidFill>
              </a:rPr>
              <a:t>have the skills and knowledge to manage everyday life as independently as they can</a:t>
            </a:r>
          </a:p>
          <a:p>
            <a:pPr algn="l"/>
            <a:r>
              <a:rPr lang="en-GB" sz="1600" dirty="0">
                <a:solidFill>
                  <a:schemeClr val="tx1"/>
                </a:solidFill>
              </a:rPr>
              <a:t>(Welsh Government, 2015)</a:t>
            </a:r>
          </a:p>
          <a:p>
            <a:pPr algn="l"/>
            <a:r>
              <a:rPr lang="en-GB" sz="1600" b="1" dirty="0">
                <a:solidFill>
                  <a:schemeClr val="tx1"/>
                </a:solidFill>
              </a:rPr>
              <a:t>Other;</a:t>
            </a:r>
          </a:p>
          <a:p>
            <a:pPr marL="285750" indent="-285750" algn="l">
              <a:buFont typeface="Arial" panose="020B0604020202020204" pitchFamily="34" charset="0"/>
              <a:buChar char="•"/>
            </a:pPr>
            <a:r>
              <a:rPr lang="en-GB" sz="1600" dirty="0">
                <a:solidFill>
                  <a:schemeClr val="tx1"/>
                </a:solidFill>
              </a:rPr>
              <a:t>Whitehead (2018) It is argued that as humans we create ourselves by interacting with the world around us and that the richer and more varied these encounters, the fuller will be an individual’s realisation of self</a:t>
            </a:r>
            <a:endParaRPr lang="en-US" sz="1600" dirty="0">
              <a:solidFill>
                <a:schemeClr val="tx1"/>
              </a:solidFill>
            </a:endParaRPr>
          </a:p>
        </p:txBody>
      </p:sp>
    </p:spTree>
    <p:extLst>
      <p:ext uri="{BB962C8B-B14F-4D97-AF65-F5344CB8AC3E}">
        <p14:creationId xmlns:p14="http://schemas.microsoft.com/office/powerpoint/2010/main" val="1362218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A3A6B-05FA-BE4F-81F0-F28DCF1969F8}"/>
              </a:ext>
            </a:extLst>
          </p:cNvPr>
          <p:cNvSpPr>
            <a:spLocks noGrp="1"/>
          </p:cNvSpPr>
          <p:nvPr>
            <p:ph type="title"/>
          </p:nvPr>
        </p:nvSpPr>
        <p:spPr/>
        <p:txBody>
          <a:bodyPr/>
          <a:lstStyle/>
          <a:p>
            <a:r>
              <a:rPr lang="en-GB" dirty="0"/>
              <a:t>Conclusion</a:t>
            </a:r>
            <a:endParaRPr lang="en-US" dirty="0"/>
          </a:p>
        </p:txBody>
      </p:sp>
      <p:sp>
        <p:nvSpPr>
          <p:cNvPr id="3" name="Content Placeholder 2">
            <a:extLst>
              <a:ext uri="{FF2B5EF4-FFF2-40B4-BE49-F238E27FC236}">
                <a16:creationId xmlns:a16="http://schemas.microsoft.com/office/drawing/2014/main" id="{AACD95C1-70B3-484F-A450-C4D208D9138A}"/>
              </a:ext>
            </a:extLst>
          </p:cNvPr>
          <p:cNvSpPr>
            <a:spLocks noGrp="1"/>
          </p:cNvSpPr>
          <p:nvPr>
            <p:ph idx="1"/>
          </p:nvPr>
        </p:nvSpPr>
        <p:spPr>
          <a:xfrm>
            <a:off x="677334" y="1541002"/>
            <a:ext cx="8596668" cy="3880773"/>
          </a:xfrm>
        </p:spPr>
        <p:txBody>
          <a:bodyPr/>
          <a:lstStyle/>
          <a:p>
            <a:r>
              <a:rPr lang="en-GB" dirty="0"/>
              <a:t>Class have tried variety of activities</a:t>
            </a:r>
          </a:p>
          <a:p>
            <a:r>
              <a:rPr lang="en-GB" dirty="0"/>
              <a:t>Class cohesion should have improved</a:t>
            </a:r>
          </a:p>
          <a:p>
            <a:r>
              <a:rPr lang="en-GB" dirty="0"/>
              <a:t>Class should be more aware of risks and how they are managed</a:t>
            </a:r>
          </a:p>
          <a:p>
            <a:r>
              <a:rPr lang="en-GB" dirty="0"/>
              <a:t>Class should have more control over their body</a:t>
            </a:r>
          </a:p>
          <a:p>
            <a:r>
              <a:rPr lang="en-GB" dirty="0"/>
              <a:t>Class enthusiasm for learning should improve</a:t>
            </a:r>
          </a:p>
          <a:p>
            <a:r>
              <a:rPr lang="en-GB" dirty="0"/>
              <a:t>Class feel prepared and confident for their week away on residential </a:t>
            </a:r>
            <a:endParaRPr lang="en-US" dirty="0"/>
          </a:p>
        </p:txBody>
      </p:sp>
    </p:spTree>
    <p:extLst>
      <p:ext uri="{BB962C8B-B14F-4D97-AF65-F5344CB8AC3E}">
        <p14:creationId xmlns:p14="http://schemas.microsoft.com/office/powerpoint/2010/main" val="4903597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9CA47-9B54-8D44-B4C7-98D118665CDF}"/>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D950FF6C-CDC2-0544-B179-3E827FAE6D5E}"/>
              </a:ext>
            </a:extLst>
          </p:cNvPr>
          <p:cNvSpPr>
            <a:spLocks noGrp="1"/>
          </p:cNvSpPr>
          <p:nvPr>
            <p:ph idx="1"/>
          </p:nvPr>
        </p:nvSpPr>
        <p:spPr>
          <a:xfrm>
            <a:off x="677334" y="1270000"/>
            <a:ext cx="8950802" cy="4759787"/>
          </a:xfrm>
        </p:spPr>
        <p:txBody>
          <a:bodyPr>
            <a:noAutofit/>
          </a:bodyPr>
          <a:lstStyle/>
          <a:p>
            <a:r>
              <a:rPr lang="en-GB" sz="1400" dirty="0" err="1">
                <a:effectLst/>
                <a:latin typeface="Calibri" panose="020F0502020204030204" pitchFamily="34" charset="0"/>
                <a:ea typeface="Times New Roman" panose="02020603050405020304" pitchFamily="18" charset="0"/>
                <a:cs typeface="Times New Roman" panose="02020603050405020304" pitchFamily="18" charset="0"/>
              </a:rPr>
              <a:t>Dyment</a:t>
            </a: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 J. E. and Bell, A. C. (2008) ‘Grounds for movement: green school grounds as site</a:t>
            </a:r>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s for promoting physical activity’, </a:t>
            </a:r>
            <a:r>
              <a:rPr lang="en-GB" sz="1400" i="1"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Health Education </a:t>
            </a:r>
            <a:r>
              <a:rPr lang="en-GB" sz="1400" i="1" dirty="0" err="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Researcha</a:t>
            </a:r>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23(6), pp. 952-962</a:t>
            </a:r>
          </a:p>
          <a:p>
            <a:r>
              <a:rPr lang="en-GB" sz="1400" dirty="0" err="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Durden-Myers</a:t>
            </a:r>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E. J., Green, N.R. and Whitehead, M. E. (2018) ‘Implications of Physical Literacy, </a:t>
            </a:r>
            <a:r>
              <a:rPr lang="en-GB" sz="1400" i="1"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Journal of Teaching in Physical Education</a:t>
            </a:r>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37(3), pp.262-271. </a:t>
            </a:r>
            <a:r>
              <a:rPr lang="en-GB" sz="1400" dirty="0" err="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doi:10.1123</a:t>
            </a:r>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a:t>
            </a:r>
            <a:r>
              <a:rPr lang="en-GB" sz="1400" dirty="0" err="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jtpe.2018-0131</a:t>
            </a:r>
            <a:endPar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p>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Gill, T. (2007) </a:t>
            </a:r>
            <a:r>
              <a:rPr lang="en-GB" sz="1400" i="1"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No Fear: Growing up in a risk averse society. </a:t>
            </a:r>
            <a:r>
              <a:rPr lang="en-GB" sz="1400" dirty="0" err="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Calouste</a:t>
            </a:r>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Gulbenkian Foundation: London</a:t>
            </a:r>
          </a:p>
          <a:p>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Gill, T. (2017) </a:t>
            </a:r>
            <a:r>
              <a:rPr lang="en-GB" sz="1400" i="1"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Balancing Risks and Benefits in Outdoor Learning and Play. </a:t>
            </a:r>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Available at: </a:t>
            </a:r>
            <a:r>
              <a:rPr lang="en-GB" sz="1400" u="sng"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a:t>
            </a:r>
            <a:r>
              <a:rPr lang="en-GB" sz="1400" u="sng" dirty="0" err="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outdoorclassroomday.com</a:t>
            </a:r>
            <a:r>
              <a:rPr lang="en-GB" sz="1400" u="sng"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a:t>
            </a:r>
            <a:r>
              <a:rPr lang="en-GB" sz="1400" u="sng" dirty="0" err="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wp-content</a:t>
            </a:r>
            <a:r>
              <a:rPr lang="en-GB" sz="1400" u="sng"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/uploads/2016/08/OCDay-Balancing-Risks-and-Benefits.pdf</a:t>
            </a:r>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(Accessed: 3 January 2022)</a:t>
            </a:r>
          </a:p>
          <a:p>
            <a:r>
              <a:rPr lang="en-GB" sz="1400" dirty="0" err="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Grinde</a:t>
            </a:r>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B. And </a:t>
            </a:r>
            <a:r>
              <a:rPr lang="en-GB" sz="1400" dirty="0" err="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Grindal</a:t>
            </a:r>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1400" dirty="0" err="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Patil</a:t>
            </a:r>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G. (2009) ‘</a:t>
            </a:r>
            <a:r>
              <a:rPr lang="en-GB" sz="1400" dirty="0" err="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Biophilia</a:t>
            </a:r>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Does Visual Contact with Nature Impact on Health and Well-Being?’, </a:t>
            </a:r>
            <a:r>
              <a:rPr lang="en-GB" sz="1400" i="1"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International Journal of Environmental Research and Public Health </a:t>
            </a:r>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a:t>
            </a:r>
            <a:r>
              <a:rPr lang="en-GB" sz="1400" dirty="0" err="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6,pp.2332-2343</a:t>
            </a:r>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1400" dirty="0" err="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doi</a:t>
            </a:r>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10.3390/</a:t>
            </a:r>
            <a:r>
              <a:rPr lang="en-GB" sz="1400" dirty="0" err="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ijerph6092332</a:t>
            </a:r>
            <a:endPar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p>
            <a:r>
              <a:rPr lang="en-GB" sz="1400" dirty="0" err="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Louv</a:t>
            </a:r>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R.(2005)</a:t>
            </a:r>
            <a:r>
              <a:rPr lang="en-GB" sz="1400" i="1"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Last child in the Woods. saving our children from Nature -Deficit Disorder</a:t>
            </a:r>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London: Atlantic books.</a:t>
            </a:r>
          </a:p>
          <a:p>
            <a:r>
              <a:rPr lang="en-GB" sz="1400" dirty="0" err="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Ofsted</a:t>
            </a:r>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(2015) </a:t>
            </a:r>
            <a:r>
              <a:rPr lang="en-GB" sz="1400" i="1"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Key Stage 3: The Wasted Years. </a:t>
            </a:r>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Available at: https://assets.publishing.service.gov.uk/government/uploads/system/uploads/attachment_data/file/459830/Key_Stage_3_the_wasted_years.pdf</a:t>
            </a:r>
          </a:p>
          <a:p>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Welsh Government (2008) </a:t>
            </a:r>
            <a:r>
              <a:rPr lang="en-GB" sz="1400" i="1"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Key Stages 2–4: Physical education in the National Curriculum for Wales. </a:t>
            </a:r>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Available at: https://</a:t>
            </a:r>
            <a:r>
              <a:rPr lang="en-GB" sz="1400" dirty="0" err="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hwb.gov.wales</a:t>
            </a:r>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/storage/7b01cf26-9974-4c3d-bb1f-</a:t>
            </a:r>
            <a:r>
              <a:rPr lang="en-GB" sz="1400" dirty="0" err="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ee79e111b448</a:t>
            </a:r>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/physical-education-inthe-national-curriculum.pdf (Accessed: 2 January 2022) </a:t>
            </a:r>
          </a:p>
          <a:p>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Welsh Government (2015) </a:t>
            </a:r>
            <a:r>
              <a:rPr lang="en-GB" sz="1400" i="1"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The four purposes of the curriculum for Wales.</a:t>
            </a:r>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Available at: </a:t>
            </a:r>
            <a:r>
              <a:rPr lang="en-GB" sz="1400" u="sng"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https://gov.wales/sites/default/files/publications/2018-03/the-four-purposes-of-the-curriculum-for-wales.pdf</a:t>
            </a:r>
            <a:r>
              <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(Accessed: 6 January 2022)</a:t>
            </a:r>
          </a:p>
          <a:p>
            <a:endParaRPr lang="en-US" sz="1400" dirty="0"/>
          </a:p>
        </p:txBody>
      </p:sp>
    </p:spTree>
    <p:extLst>
      <p:ext uri="{BB962C8B-B14F-4D97-AF65-F5344CB8AC3E}">
        <p14:creationId xmlns:p14="http://schemas.microsoft.com/office/powerpoint/2010/main" val="47236915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Facet</vt:lpstr>
      <vt:lpstr>KEY STAGE 3 ADVENTUROUS ACTIVITIES</vt:lpstr>
      <vt:lpstr>Key stage 3…</vt:lpstr>
      <vt:lpstr>Unit of work layout</vt:lpstr>
      <vt:lpstr>Importance of Outdoor Adventurous Activities</vt:lpstr>
      <vt:lpstr>BIO DOME</vt:lpstr>
      <vt:lpstr>Significance</vt:lpstr>
      <vt:lpstr>BOULDERING WALL</vt:lpstr>
      <vt:lpstr>Significance</vt:lpstr>
      <vt:lpstr>BIKE TRACK</vt:lpstr>
      <vt:lpstr>Significance</vt:lpstr>
      <vt:lpstr>PARKOUR AREA</vt:lpstr>
      <vt:lpstr>Significance</vt:lpstr>
      <vt:lpstr>GARDEN AREA</vt:lpstr>
      <vt:lpstr>Significance</vt:lpstr>
      <vt:lpstr>Camping</vt:lpstr>
      <vt:lpstr>Significance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STAGE 3 ADVENTUROUS ACTIVITIES</dc:title>
  <dc:creator>Jordan Thomas (1906033)</dc:creator>
  <cp:lastModifiedBy>Jordan Thomas (1906033)</cp:lastModifiedBy>
  <cp:revision>17</cp:revision>
  <dcterms:created xsi:type="dcterms:W3CDTF">2021-12-29T12:19:19Z</dcterms:created>
  <dcterms:modified xsi:type="dcterms:W3CDTF">2022-01-11T16:11:58Z</dcterms:modified>
</cp:coreProperties>
</file>