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3B742-B86D-7D14-3107-340DDD6544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2F9058-3C1C-EC96-0BCE-EB0D841A1B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859A1-043B-287C-4FAC-DCBEDB7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08E8AF-4998-6968-F881-C068CFC89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7D369E-39EB-0C91-94F1-5E42529F9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676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52E95-2FE1-4BC7-02B4-29C88BF87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EEF3E1-F5CA-BE79-8E93-02240DC5D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5E9F9E-2CB0-3BE9-BE76-F5657CEFC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F0DBA8-6A22-A575-DA3A-E62644F61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4EE12-05AC-0D02-AE27-92EC68EF4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720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1523C-37C5-EF2E-9F75-DEBF2DFD2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C19829-2539-8331-D499-21FC529CE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428D7-3AAE-9B21-68B8-77AC799D8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EC54CE-F542-CD86-C4D0-684C5D34F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68538B-5E27-D3BB-D57F-42DB8E373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385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B613B-FD6B-1F50-76DA-004FDB070D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76932A-9C0C-4274-83A2-72F02FE1A9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470094-9BB2-BC21-BF13-04394B702C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5DEE4B-0AD1-3300-951E-6180EF770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4D2480-2521-ECC1-753B-898BECF8FB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F24616-E7A8-6A47-0287-D9864410A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728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0C594B-EF5B-1836-8B8C-367A99E5C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BC1EB6-5B7B-34FD-CDBB-DF13EDCEC4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CF3525-C166-2D64-1138-8D622F0443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3C2E71-9148-6324-AED6-B6A9FF7CC4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99906C-71E9-A64E-8C1E-E3D9D01862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9760EC-E999-CF2E-8834-3AE5E3152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8B0E9C-F004-647D-DE8E-04C97E7D8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416022-E7F8-A246-89D9-AF446A452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197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7BCA43-A9C5-F60A-EEB0-861012D186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CB7B9A-352C-B880-ABAD-1628D85183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03BFD-63B2-90C5-20BC-EE5DB0337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1CEE0B-17A7-EEB3-03D5-74566AB99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718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B17CCB-6CEE-692F-13A6-56238F1DB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DC9809-B3DD-09AC-52D6-83894E656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538A4A-7370-8290-202B-6702E3B22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908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B7564-CF70-3355-23B6-2D74E24FA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73883-5640-0E95-C782-1C5D11E85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0704-09FC-ED5A-EDDC-5329E8EEE5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927D16-21BD-A015-F6C0-81159747DA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D2E923-5765-FE3C-BBC9-5CCFF61C3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0A101-DC06-E9AB-0306-9C4AF8D54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794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62909-D3CC-98A0-8945-E74536A1B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E8D34A-E747-73C6-1BE7-32DAA2AD01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2F1602-5AF0-C274-D062-23C5E98D7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0906B6-B65C-D5B8-C14A-04DDEDEE8B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B91BCE-D409-E07F-89F1-101EFE15C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21AF9-82CF-35DA-9B68-07CA55498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518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FBCE9-4272-0CE0-35F9-863ECB393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95DB9D-4943-0680-E28B-455B0705F6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73703-7170-2F9B-A115-C29164B3D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85DC01-39D4-FE9E-31B3-FC240567D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BB9306-B98D-8FF3-E485-4E2AD0087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1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537E31B-15EA-6023-F893-84B8B9352D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694B3-6F05-6543-51CF-BDAF465DB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1630E1-07CA-FDE6-091C-3DA9C322B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47F5A9-7D88-D277-2E51-E9BB83C138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0E653-F0C6-AB18-ACAD-B64E51DD27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18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E9048-4A25-32AB-4738-20D198669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DC91A3-E2A2-577A-2E13-C0EAE78E77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8B64A-86B9-D148-7632-D170DF93AE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F61F8B-ACE7-40F1-8B35-FF94DB195D7E}" type="datetimeFigureOut">
              <a:rPr lang="en-US" smtClean="0"/>
              <a:t>8/3/2026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E15C77-A9B9-372E-4A5D-1955636156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783C2-DE65-7CF0-165A-05F9789A34D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662381A-FF6B-4ACF-AA68-5B715CC073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525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DFC8BD6-B2E1-B093-E4C9-4D1FAA245FA5}"/>
              </a:ext>
            </a:extLst>
          </p:cNvPr>
          <p:cNvSpPr txBox="1"/>
          <p:nvPr/>
        </p:nvSpPr>
        <p:spPr>
          <a:xfrm>
            <a:off x="3046751" y="886096"/>
            <a:ext cx="7626246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/>
              <a:t>MODULE: Marketing Management</a:t>
            </a: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Code: LCMB7024</a:t>
            </a: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r>
              <a:rPr lang="en-US" sz="3600" dirty="0"/>
              <a:t>Student Name: Faiyaz Faruk Malek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16884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4AA149D-CAE0-43B6-0A9E-98CA7C96CC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7744" y="0"/>
            <a:ext cx="10516511" cy="791480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1C6C9C2-74DB-BDDF-7A3B-3B5F62219C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025" y="0"/>
            <a:ext cx="5486965" cy="733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2977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CHETAN PATIL</dc:creator>
  <cp:lastModifiedBy>CHETAN PATIL</cp:lastModifiedBy>
  <cp:revision>1</cp:revision>
  <dcterms:created xsi:type="dcterms:W3CDTF">2026-08-03T21:10:54Z</dcterms:created>
  <dcterms:modified xsi:type="dcterms:W3CDTF">2026-08-03T21:14:25Z</dcterms:modified>
</cp:coreProperties>
</file>