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2"/>
  </p:notesMasterIdLst>
  <p:handoutMasterIdLst>
    <p:handoutMasterId r:id="rId63"/>
  </p:handoutMasterIdLst>
  <p:sldIdLst>
    <p:sldId id="256" r:id="rId5"/>
    <p:sldId id="262" r:id="rId6"/>
    <p:sldId id="273" r:id="rId7"/>
    <p:sldId id="399" r:id="rId8"/>
    <p:sldId id="263" r:id="rId9"/>
    <p:sldId id="337" r:id="rId10"/>
    <p:sldId id="338" r:id="rId11"/>
    <p:sldId id="331" r:id="rId12"/>
    <p:sldId id="332" r:id="rId13"/>
    <p:sldId id="333" r:id="rId14"/>
    <p:sldId id="353" r:id="rId15"/>
    <p:sldId id="341" r:id="rId16"/>
    <p:sldId id="354" r:id="rId17"/>
    <p:sldId id="355" r:id="rId18"/>
    <p:sldId id="356" r:id="rId19"/>
    <p:sldId id="357" r:id="rId20"/>
    <p:sldId id="358" r:id="rId21"/>
    <p:sldId id="257" r:id="rId22"/>
    <p:sldId id="360" r:id="rId23"/>
    <p:sldId id="347" r:id="rId24"/>
    <p:sldId id="361" r:id="rId25"/>
    <p:sldId id="363" r:id="rId26"/>
    <p:sldId id="364" r:id="rId27"/>
    <p:sldId id="259" r:id="rId28"/>
    <p:sldId id="349" r:id="rId29"/>
    <p:sldId id="350" r:id="rId30"/>
    <p:sldId id="351" r:id="rId31"/>
    <p:sldId id="367" r:id="rId32"/>
    <p:sldId id="369" r:id="rId33"/>
    <p:sldId id="264" r:id="rId34"/>
    <p:sldId id="352" r:id="rId35"/>
    <p:sldId id="397" r:id="rId36"/>
    <p:sldId id="376" r:id="rId37"/>
    <p:sldId id="377" r:id="rId38"/>
    <p:sldId id="378" r:id="rId39"/>
    <p:sldId id="379" r:id="rId40"/>
    <p:sldId id="380" r:id="rId41"/>
    <p:sldId id="381" r:id="rId42"/>
    <p:sldId id="339" r:id="rId43"/>
    <p:sldId id="370" r:id="rId44"/>
    <p:sldId id="400" r:id="rId45"/>
    <p:sldId id="371" r:id="rId46"/>
    <p:sldId id="382" r:id="rId47"/>
    <p:sldId id="384" r:id="rId48"/>
    <p:sldId id="372" r:id="rId49"/>
    <p:sldId id="374" r:id="rId50"/>
    <p:sldId id="385" r:id="rId51"/>
    <p:sldId id="386" r:id="rId52"/>
    <p:sldId id="387" r:id="rId53"/>
    <p:sldId id="373" r:id="rId54"/>
    <p:sldId id="398" r:id="rId55"/>
    <p:sldId id="396" r:id="rId56"/>
    <p:sldId id="394" r:id="rId57"/>
    <p:sldId id="393" r:id="rId58"/>
    <p:sldId id="392" r:id="rId59"/>
    <p:sldId id="368" r:id="rId60"/>
    <p:sldId id="329" r:id="rId6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1EAEEB4-D225-44FA-953D-327D5214A7A7}">
          <p14:sldIdLst>
            <p14:sldId id="256"/>
            <p14:sldId id="262"/>
            <p14:sldId id="273"/>
            <p14:sldId id="399"/>
            <p14:sldId id="263"/>
            <p14:sldId id="337"/>
            <p14:sldId id="338"/>
            <p14:sldId id="331"/>
            <p14:sldId id="332"/>
            <p14:sldId id="333"/>
            <p14:sldId id="353"/>
            <p14:sldId id="341"/>
            <p14:sldId id="354"/>
            <p14:sldId id="355"/>
            <p14:sldId id="356"/>
            <p14:sldId id="357"/>
            <p14:sldId id="358"/>
            <p14:sldId id="257"/>
            <p14:sldId id="360"/>
            <p14:sldId id="347"/>
            <p14:sldId id="361"/>
            <p14:sldId id="363"/>
            <p14:sldId id="364"/>
            <p14:sldId id="259"/>
            <p14:sldId id="349"/>
            <p14:sldId id="350"/>
            <p14:sldId id="351"/>
            <p14:sldId id="367"/>
            <p14:sldId id="369"/>
            <p14:sldId id="264"/>
            <p14:sldId id="352"/>
            <p14:sldId id="397"/>
            <p14:sldId id="376"/>
            <p14:sldId id="377"/>
            <p14:sldId id="378"/>
            <p14:sldId id="379"/>
            <p14:sldId id="380"/>
            <p14:sldId id="381"/>
            <p14:sldId id="339"/>
            <p14:sldId id="370"/>
            <p14:sldId id="400"/>
            <p14:sldId id="371"/>
            <p14:sldId id="382"/>
            <p14:sldId id="384"/>
            <p14:sldId id="372"/>
            <p14:sldId id="374"/>
            <p14:sldId id="385"/>
            <p14:sldId id="386"/>
            <p14:sldId id="387"/>
            <p14:sldId id="373"/>
            <p14:sldId id="398"/>
            <p14:sldId id="396"/>
            <p14:sldId id="394"/>
            <p14:sldId id="393"/>
            <p14:sldId id="392"/>
            <p14:sldId id="368"/>
          </p14:sldIdLst>
        </p14:section>
        <p14:section name="Untitled Section" id="{B18E974F-29EF-4FE4-9DE1-BB1AA1F76570}">
          <p14:sldIdLst>
            <p14:sldId id="32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4"/>
  </p:normalViewPr>
  <p:slideViewPr>
    <p:cSldViewPr>
      <p:cViewPr varScale="1">
        <p:scale>
          <a:sx n="121" d="100"/>
          <a:sy n="121" d="100"/>
        </p:scale>
        <p:origin x="69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theme" Target="theme/theme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52CB25-8177-9B41-8B1C-A93A989D7FFA}" type="doc">
      <dgm:prSet loTypeId="urn:microsoft.com/office/officeart/2005/8/layout/venn1" loCatId="" qsTypeId="urn:microsoft.com/office/officeart/2005/8/quickstyle/simple1" qsCatId="simple" csTypeId="urn:microsoft.com/office/officeart/2005/8/colors/accent1_2" csCatId="accent1" phldr="1"/>
      <dgm:spPr/>
    </dgm:pt>
    <dgm:pt modelId="{88EABAF8-2C38-404C-AEBC-746E5EC449CD}">
      <dgm:prSet phldrT="[Text]"/>
      <dgm:spPr/>
      <dgm:t>
        <a:bodyPr/>
        <a:lstStyle/>
        <a:p>
          <a:r>
            <a:rPr lang="en-US" dirty="0"/>
            <a:t>Learning objectives</a:t>
          </a:r>
        </a:p>
        <a:p>
          <a:r>
            <a:rPr lang="en-US" i="1" dirty="0"/>
            <a:t>Skill, </a:t>
          </a:r>
          <a:r>
            <a:rPr lang="en-US" i="1" dirty="0" err="1"/>
            <a:t>Knowlege</a:t>
          </a:r>
          <a:r>
            <a:rPr lang="en-US" i="1" dirty="0"/>
            <a:t> and attitudes</a:t>
          </a:r>
        </a:p>
      </dgm:t>
    </dgm:pt>
    <dgm:pt modelId="{093FDBDD-2579-2B48-8A26-99E00F89B513}" type="parTrans" cxnId="{F7D429C4-2080-6A44-BD04-9FA8C55DEF0E}">
      <dgm:prSet/>
      <dgm:spPr/>
      <dgm:t>
        <a:bodyPr/>
        <a:lstStyle/>
        <a:p>
          <a:endParaRPr lang="en-US"/>
        </a:p>
      </dgm:t>
    </dgm:pt>
    <dgm:pt modelId="{6CEABD9A-474A-8D41-8701-FE14AC3981D9}" type="sibTrans" cxnId="{F7D429C4-2080-6A44-BD04-9FA8C55DEF0E}">
      <dgm:prSet/>
      <dgm:spPr/>
      <dgm:t>
        <a:bodyPr/>
        <a:lstStyle/>
        <a:p>
          <a:endParaRPr lang="en-US"/>
        </a:p>
      </dgm:t>
    </dgm:pt>
    <dgm:pt modelId="{3EE18F89-6419-834D-B0C3-B31874EC3D38}">
      <dgm:prSet phldrT="[Text]"/>
      <dgm:spPr/>
      <dgm:t>
        <a:bodyPr/>
        <a:lstStyle/>
        <a:p>
          <a:r>
            <a:rPr lang="en-US" dirty="0"/>
            <a:t>Differentiation </a:t>
          </a:r>
        </a:p>
      </dgm:t>
    </dgm:pt>
    <dgm:pt modelId="{93318C16-F10B-CB4B-9A30-29054CA33D4B}" type="parTrans" cxnId="{E38C4320-11B2-5D40-9C89-89A27AB819F4}">
      <dgm:prSet/>
      <dgm:spPr/>
      <dgm:t>
        <a:bodyPr/>
        <a:lstStyle/>
        <a:p>
          <a:endParaRPr lang="en-US"/>
        </a:p>
      </dgm:t>
    </dgm:pt>
    <dgm:pt modelId="{5DF19754-0D75-954C-ABF1-5B324DD1871F}" type="sibTrans" cxnId="{E38C4320-11B2-5D40-9C89-89A27AB819F4}">
      <dgm:prSet/>
      <dgm:spPr/>
      <dgm:t>
        <a:bodyPr/>
        <a:lstStyle/>
        <a:p>
          <a:endParaRPr lang="en-US"/>
        </a:p>
      </dgm:t>
    </dgm:pt>
    <dgm:pt modelId="{F0BAFFC8-7823-2746-A893-C69C3902726D}">
      <dgm:prSet phldrT="[Text]"/>
      <dgm:spPr/>
      <dgm:t>
        <a:bodyPr/>
        <a:lstStyle/>
        <a:p>
          <a:r>
            <a:rPr lang="en-US" dirty="0"/>
            <a:t>Group size </a:t>
          </a:r>
        </a:p>
      </dgm:t>
    </dgm:pt>
    <dgm:pt modelId="{7D9E7AF2-20B9-854D-ACFB-8504B6AFC6A5}" type="parTrans" cxnId="{7D37955C-CAC5-9042-80A1-81ABF0507DD5}">
      <dgm:prSet/>
      <dgm:spPr/>
      <dgm:t>
        <a:bodyPr/>
        <a:lstStyle/>
        <a:p>
          <a:endParaRPr lang="en-US"/>
        </a:p>
      </dgm:t>
    </dgm:pt>
    <dgm:pt modelId="{6491575C-4EC5-9649-A5C0-454053D27644}" type="sibTrans" cxnId="{7D37955C-CAC5-9042-80A1-81ABF0507DD5}">
      <dgm:prSet/>
      <dgm:spPr/>
      <dgm:t>
        <a:bodyPr/>
        <a:lstStyle/>
        <a:p>
          <a:endParaRPr lang="en-US"/>
        </a:p>
      </dgm:t>
    </dgm:pt>
    <dgm:pt modelId="{D34060D0-B24E-6443-BEBF-6B490B19B474}" type="pres">
      <dgm:prSet presAssocID="{6252CB25-8177-9B41-8B1C-A93A989D7FFA}" presName="compositeShape" presStyleCnt="0">
        <dgm:presLayoutVars>
          <dgm:chMax val="7"/>
          <dgm:dir/>
          <dgm:resizeHandles val="exact"/>
        </dgm:presLayoutVars>
      </dgm:prSet>
      <dgm:spPr/>
    </dgm:pt>
    <dgm:pt modelId="{C789C946-2140-3B4A-9BC7-8F880E5AA026}" type="pres">
      <dgm:prSet presAssocID="{88EABAF8-2C38-404C-AEBC-746E5EC449CD}" presName="circ1" presStyleLbl="vennNode1" presStyleIdx="0" presStyleCnt="3" custLinFactNeighborY="-866"/>
      <dgm:spPr/>
    </dgm:pt>
    <dgm:pt modelId="{66485A53-5A74-5C4A-A4A9-BC5386F175FA}" type="pres">
      <dgm:prSet presAssocID="{88EABAF8-2C38-404C-AEBC-746E5EC449CD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0F0A627C-3507-1948-B6CA-129F3AA9C0A2}" type="pres">
      <dgm:prSet presAssocID="{3EE18F89-6419-834D-B0C3-B31874EC3D38}" presName="circ2" presStyleLbl="vennNode1" presStyleIdx="1" presStyleCnt="3"/>
      <dgm:spPr/>
    </dgm:pt>
    <dgm:pt modelId="{C586ACE1-FABD-8B4E-8A34-D12DD4EEFA29}" type="pres">
      <dgm:prSet presAssocID="{3EE18F89-6419-834D-B0C3-B31874EC3D3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601C664-623B-6147-90E7-647E162DAEFA}" type="pres">
      <dgm:prSet presAssocID="{F0BAFFC8-7823-2746-A893-C69C3902726D}" presName="circ3" presStyleLbl="vennNode1" presStyleIdx="2" presStyleCnt="3"/>
      <dgm:spPr/>
    </dgm:pt>
    <dgm:pt modelId="{45FEB7FB-963A-2944-BF5F-4454805666F4}" type="pres">
      <dgm:prSet presAssocID="{F0BAFFC8-7823-2746-A893-C69C3902726D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E38C4320-11B2-5D40-9C89-89A27AB819F4}" srcId="{6252CB25-8177-9B41-8B1C-A93A989D7FFA}" destId="{3EE18F89-6419-834D-B0C3-B31874EC3D38}" srcOrd="1" destOrd="0" parTransId="{93318C16-F10B-CB4B-9A30-29054CA33D4B}" sibTransId="{5DF19754-0D75-954C-ABF1-5B324DD1871F}"/>
    <dgm:cxn modelId="{283D6B27-0928-CC42-B9BB-EFCCEDC97C4F}" type="presOf" srcId="{3EE18F89-6419-834D-B0C3-B31874EC3D38}" destId="{C586ACE1-FABD-8B4E-8A34-D12DD4EEFA29}" srcOrd="1" destOrd="0" presId="urn:microsoft.com/office/officeart/2005/8/layout/venn1"/>
    <dgm:cxn modelId="{7D37955C-CAC5-9042-80A1-81ABF0507DD5}" srcId="{6252CB25-8177-9B41-8B1C-A93A989D7FFA}" destId="{F0BAFFC8-7823-2746-A893-C69C3902726D}" srcOrd="2" destOrd="0" parTransId="{7D9E7AF2-20B9-854D-ACFB-8504B6AFC6A5}" sibTransId="{6491575C-4EC5-9649-A5C0-454053D27644}"/>
    <dgm:cxn modelId="{A26AE560-D9A7-A64C-B7C0-02A03D525D0B}" type="presOf" srcId="{F0BAFFC8-7823-2746-A893-C69C3902726D}" destId="{2601C664-623B-6147-90E7-647E162DAEFA}" srcOrd="0" destOrd="0" presId="urn:microsoft.com/office/officeart/2005/8/layout/venn1"/>
    <dgm:cxn modelId="{CC53CE73-2211-AF4B-9838-8C1C6411204D}" type="presOf" srcId="{88EABAF8-2C38-404C-AEBC-746E5EC449CD}" destId="{C789C946-2140-3B4A-9BC7-8F880E5AA026}" srcOrd="0" destOrd="0" presId="urn:microsoft.com/office/officeart/2005/8/layout/venn1"/>
    <dgm:cxn modelId="{1B054780-A9B1-DC40-B3BE-5D8F7FB955B8}" type="presOf" srcId="{3EE18F89-6419-834D-B0C3-B31874EC3D38}" destId="{0F0A627C-3507-1948-B6CA-129F3AA9C0A2}" srcOrd="0" destOrd="0" presId="urn:microsoft.com/office/officeart/2005/8/layout/venn1"/>
    <dgm:cxn modelId="{AB641B89-F94A-9845-B868-68CA0F1DEC58}" type="presOf" srcId="{F0BAFFC8-7823-2746-A893-C69C3902726D}" destId="{45FEB7FB-963A-2944-BF5F-4454805666F4}" srcOrd="1" destOrd="0" presId="urn:microsoft.com/office/officeart/2005/8/layout/venn1"/>
    <dgm:cxn modelId="{F7D429C4-2080-6A44-BD04-9FA8C55DEF0E}" srcId="{6252CB25-8177-9B41-8B1C-A93A989D7FFA}" destId="{88EABAF8-2C38-404C-AEBC-746E5EC449CD}" srcOrd="0" destOrd="0" parTransId="{093FDBDD-2579-2B48-8A26-99E00F89B513}" sibTransId="{6CEABD9A-474A-8D41-8701-FE14AC3981D9}"/>
    <dgm:cxn modelId="{16DDBFF0-D056-A24E-B9A6-5CCB6A8D6107}" type="presOf" srcId="{6252CB25-8177-9B41-8B1C-A93A989D7FFA}" destId="{D34060D0-B24E-6443-BEBF-6B490B19B474}" srcOrd="0" destOrd="0" presId="urn:microsoft.com/office/officeart/2005/8/layout/venn1"/>
    <dgm:cxn modelId="{5AB0E2FF-F7BE-7749-9B20-AC25F55CC610}" type="presOf" srcId="{88EABAF8-2C38-404C-AEBC-746E5EC449CD}" destId="{66485A53-5A74-5C4A-A4A9-BC5386F175FA}" srcOrd="1" destOrd="0" presId="urn:microsoft.com/office/officeart/2005/8/layout/venn1"/>
    <dgm:cxn modelId="{0FB60AC6-073A-FC4E-A38A-655E8CF9F1CB}" type="presParOf" srcId="{D34060D0-B24E-6443-BEBF-6B490B19B474}" destId="{C789C946-2140-3B4A-9BC7-8F880E5AA026}" srcOrd="0" destOrd="0" presId="urn:microsoft.com/office/officeart/2005/8/layout/venn1"/>
    <dgm:cxn modelId="{E59812B6-41D1-DF47-BE97-097A5BDC78C5}" type="presParOf" srcId="{D34060D0-B24E-6443-BEBF-6B490B19B474}" destId="{66485A53-5A74-5C4A-A4A9-BC5386F175FA}" srcOrd="1" destOrd="0" presId="urn:microsoft.com/office/officeart/2005/8/layout/venn1"/>
    <dgm:cxn modelId="{76248258-E938-EB4E-858F-99D2FCA8AF9A}" type="presParOf" srcId="{D34060D0-B24E-6443-BEBF-6B490B19B474}" destId="{0F0A627C-3507-1948-B6CA-129F3AA9C0A2}" srcOrd="2" destOrd="0" presId="urn:microsoft.com/office/officeart/2005/8/layout/venn1"/>
    <dgm:cxn modelId="{F3CA5E6C-6E57-9748-89CB-A1C025401636}" type="presParOf" srcId="{D34060D0-B24E-6443-BEBF-6B490B19B474}" destId="{C586ACE1-FABD-8B4E-8A34-D12DD4EEFA29}" srcOrd="3" destOrd="0" presId="urn:microsoft.com/office/officeart/2005/8/layout/venn1"/>
    <dgm:cxn modelId="{77EFB6CB-6106-3A4F-B899-96BBD23FF158}" type="presParOf" srcId="{D34060D0-B24E-6443-BEBF-6B490B19B474}" destId="{2601C664-623B-6147-90E7-647E162DAEFA}" srcOrd="4" destOrd="0" presId="urn:microsoft.com/office/officeart/2005/8/layout/venn1"/>
    <dgm:cxn modelId="{672AAFBD-F4B8-684E-829E-7D9BCD66BD0C}" type="presParOf" srcId="{D34060D0-B24E-6443-BEBF-6B490B19B474}" destId="{45FEB7FB-963A-2944-BF5F-4454805666F4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1C1417-C591-AC40-B509-309E3671C229}" type="doc">
      <dgm:prSet loTypeId="urn:microsoft.com/office/officeart/2009/layout/Reverse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88EF91-1F48-894E-8DBA-156604FB8D6E}">
      <dgm:prSet phldrT="[Text]"/>
      <dgm:spPr/>
      <dgm:t>
        <a:bodyPr/>
        <a:lstStyle/>
        <a:p>
          <a:r>
            <a:rPr lang="en-US" b="0" u="none" dirty="0"/>
            <a:t>Objective</a:t>
          </a:r>
        </a:p>
      </dgm:t>
    </dgm:pt>
    <dgm:pt modelId="{2B0800E8-F7CD-1840-BBAE-5C3EBCDFE4FB}" type="parTrans" cxnId="{C387BD3F-A045-1948-9A01-EAEA6C832BAE}">
      <dgm:prSet/>
      <dgm:spPr/>
      <dgm:t>
        <a:bodyPr/>
        <a:lstStyle/>
        <a:p>
          <a:endParaRPr lang="en-US"/>
        </a:p>
      </dgm:t>
    </dgm:pt>
    <dgm:pt modelId="{C5FB81D1-81BA-8C47-9968-80EF709CD3FE}" type="sibTrans" cxnId="{C387BD3F-A045-1948-9A01-EAEA6C832BAE}">
      <dgm:prSet/>
      <dgm:spPr/>
      <dgm:t>
        <a:bodyPr/>
        <a:lstStyle/>
        <a:p>
          <a:endParaRPr lang="en-US"/>
        </a:p>
      </dgm:t>
    </dgm:pt>
    <dgm:pt modelId="{D48B1357-E11A-FB4E-96B2-BE8BE45DB0EB}">
      <dgm:prSet/>
      <dgm:spPr/>
      <dgm:t>
        <a:bodyPr/>
        <a:lstStyle/>
        <a:p>
          <a:r>
            <a:rPr lang="en-GB" altLang="en-US" dirty="0"/>
            <a:t>Define</a:t>
          </a:r>
        </a:p>
      </dgm:t>
    </dgm:pt>
    <dgm:pt modelId="{5E65C3E4-8036-AA4A-A2C8-F17EA9CB854B}" type="parTrans" cxnId="{5DACB389-4376-8B4E-8D09-2816CAF143B6}">
      <dgm:prSet/>
      <dgm:spPr/>
      <dgm:t>
        <a:bodyPr/>
        <a:lstStyle/>
        <a:p>
          <a:endParaRPr lang="en-US"/>
        </a:p>
      </dgm:t>
    </dgm:pt>
    <dgm:pt modelId="{53F02502-4A9B-4A48-B940-B059A9869D2D}" type="sibTrans" cxnId="{5DACB389-4376-8B4E-8D09-2816CAF143B6}">
      <dgm:prSet/>
      <dgm:spPr/>
      <dgm:t>
        <a:bodyPr/>
        <a:lstStyle/>
        <a:p>
          <a:endParaRPr lang="en-US"/>
        </a:p>
      </dgm:t>
    </dgm:pt>
    <dgm:pt modelId="{23C899D6-4112-774F-BB3B-E307A06DA7FD}">
      <dgm:prSet/>
      <dgm:spPr/>
      <dgm:t>
        <a:bodyPr/>
        <a:lstStyle/>
        <a:p>
          <a:r>
            <a:rPr lang="en-GB" altLang="en-US" dirty="0"/>
            <a:t>List</a:t>
          </a:r>
        </a:p>
      </dgm:t>
    </dgm:pt>
    <dgm:pt modelId="{C90B75CF-D172-9C4D-AE6C-563878C688B2}" type="parTrans" cxnId="{A2C7679E-E447-DB4C-AF3F-BD34021F4B9C}">
      <dgm:prSet/>
      <dgm:spPr/>
      <dgm:t>
        <a:bodyPr/>
        <a:lstStyle/>
        <a:p>
          <a:endParaRPr lang="en-US"/>
        </a:p>
      </dgm:t>
    </dgm:pt>
    <dgm:pt modelId="{00DFB5CD-C209-F540-BFEC-846B93B279B2}" type="sibTrans" cxnId="{A2C7679E-E447-DB4C-AF3F-BD34021F4B9C}">
      <dgm:prSet/>
      <dgm:spPr/>
      <dgm:t>
        <a:bodyPr/>
        <a:lstStyle/>
        <a:p>
          <a:endParaRPr lang="en-US"/>
        </a:p>
      </dgm:t>
    </dgm:pt>
    <dgm:pt modelId="{CE79F101-9275-C64F-8070-4D09FB00A45A}">
      <dgm:prSet/>
      <dgm:spPr/>
      <dgm:t>
        <a:bodyPr/>
        <a:lstStyle/>
        <a:p>
          <a:r>
            <a:rPr lang="en-GB" altLang="en-US" dirty="0"/>
            <a:t>Name</a:t>
          </a:r>
        </a:p>
      </dgm:t>
    </dgm:pt>
    <dgm:pt modelId="{8F8520A4-A1D2-4647-982D-48DCAB44D988}" type="parTrans" cxnId="{B3148381-7D3B-B84A-A7ED-8E5D8E6786F4}">
      <dgm:prSet/>
      <dgm:spPr/>
      <dgm:t>
        <a:bodyPr/>
        <a:lstStyle/>
        <a:p>
          <a:endParaRPr lang="en-US"/>
        </a:p>
      </dgm:t>
    </dgm:pt>
    <dgm:pt modelId="{5EF18041-BCCD-DA48-86EE-5E415F506718}" type="sibTrans" cxnId="{B3148381-7D3B-B84A-A7ED-8E5D8E6786F4}">
      <dgm:prSet/>
      <dgm:spPr/>
      <dgm:t>
        <a:bodyPr/>
        <a:lstStyle/>
        <a:p>
          <a:endParaRPr lang="en-US"/>
        </a:p>
      </dgm:t>
    </dgm:pt>
    <dgm:pt modelId="{EF3BB552-45E6-A24E-AB71-43077C2BBFDB}">
      <dgm:prSet/>
      <dgm:spPr/>
      <dgm:t>
        <a:bodyPr/>
        <a:lstStyle/>
        <a:p>
          <a:r>
            <a:rPr lang="en-GB" altLang="en-US" dirty="0"/>
            <a:t>State</a:t>
          </a:r>
          <a:endParaRPr lang="en-US" dirty="0"/>
        </a:p>
      </dgm:t>
    </dgm:pt>
    <dgm:pt modelId="{815742EE-BA22-0E44-9553-4DA2B8E48F52}" type="parTrans" cxnId="{4D912A90-01A9-FD49-BF1B-09E4485378B7}">
      <dgm:prSet/>
      <dgm:spPr/>
      <dgm:t>
        <a:bodyPr/>
        <a:lstStyle/>
        <a:p>
          <a:endParaRPr lang="en-US"/>
        </a:p>
      </dgm:t>
    </dgm:pt>
    <dgm:pt modelId="{6C91AF9C-9B1D-B94E-9896-02419F5A7F64}" type="sibTrans" cxnId="{4D912A90-01A9-FD49-BF1B-09E4485378B7}">
      <dgm:prSet/>
      <dgm:spPr/>
      <dgm:t>
        <a:bodyPr/>
        <a:lstStyle/>
        <a:p>
          <a:endParaRPr lang="en-US"/>
        </a:p>
      </dgm:t>
    </dgm:pt>
    <dgm:pt modelId="{0633A03C-38A6-8341-A8E3-9E82940D3587}">
      <dgm:prSet phldrT="[Text]"/>
      <dgm:spPr/>
      <dgm:t>
        <a:bodyPr/>
        <a:lstStyle/>
        <a:p>
          <a:r>
            <a:rPr lang="en-GB" altLang="en-US" dirty="0"/>
            <a:t>Know</a:t>
          </a:r>
          <a:endParaRPr lang="en-US" dirty="0"/>
        </a:p>
      </dgm:t>
    </dgm:pt>
    <dgm:pt modelId="{EDA6E5AF-739F-7C4A-BBA4-4C6FF2BD8A32}" type="parTrans" cxnId="{AD751A22-5F59-3E4B-85E0-338EE6518143}">
      <dgm:prSet/>
      <dgm:spPr/>
      <dgm:t>
        <a:bodyPr/>
        <a:lstStyle/>
        <a:p>
          <a:endParaRPr lang="en-US"/>
        </a:p>
      </dgm:t>
    </dgm:pt>
    <dgm:pt modelId="{BB4E36F2-B9FB-6D42-870E-20272F70EE0D}" type="sibTrans" cxnId="{AD751A22-5F59-3E4B-85E0-338EE6518143}">
      <dgm:prSet/>
      <dgm:spPr/>
      <dgm:t>
        <a:bodyPr/>
        <a:lstStyle/>
        <a:p>
          <a:endParaRPr lang="en-US"/>
        </a:p>
      </dgm:t>
    </dgm:pt>
    <dgm:pt modelId="{871F26BB-8D9E-7B46-844E-5884B6934289}">
      <dgm:prSet/>
      <dgm:spPr/>
      <dgm:t>
        <a:bodyPr/>
        <a:lstStyle/>
        <a:p>
          <a:r>
            <a:rPr lang="en-GB" altLang="en-US" dirty="0"/>
            <a:t>Strategy</a:t>
          </a:r>
        </a:p>
      </dgm:t>
    </dgm:pt>
    <dgm:pt modelId="{69484BAE-DBEB-E449-BDA5-70EC50D66287}" type="parTrans" cxnId="{01B31C1C-40F9-BA49-BD09-4B15008B5A54}">
      <dgm:prSet/>
      <dgm:spPr/>
      <dgm:t>
        <a:bodyPr/>
        <a:lstStyle/>
        <a:p>
          <a:endParaRPr lang="en-US"/>
        </a:p>
      </dgm:t>
    </dgm:pt>
    <dgm:pt modelId="{1A1E2B8D-8F42-BB40-82AD-1F0234A146CF}" type="sibTrans" cxnId="{01B31C1C-40F9-BA49-BD09-4B15008B5A54}">
      <dgm:prSet/>
      <dgm:spPr/>
      <dgm:t>
        <a:bodyPr/>
        <a:lstStyle/>
        <a:p>
          <a:endParaRPr lang="en-US"/>
        </a:p>
      </dgm:t>
    </dgm:pt>
    <dgm:pt modelId="{A00E1418-1723-D749-B830-CB5F1115D72E}">
      <dgm:prSet/>
      <dgm:spPr/>
      <dgm:t>
        <a:bodyPr/>
        <a:lstStyle/>
        <a:p>
          <a:r>
            <a:rPr lang="en-GB" altLang="en-US" dirty="0"/>
            <a:t>Repetition</a:t>
          </a:r>
        </a:p>
      </dgm:t>
    </dgm:pt>
    <dgm:pt modelId="{F6BBABC0-9A3C-F540-A7C3-3F59DCFA78D1}" type="parTrans" cxnId="{16FA7404-1268-A449-A957-3D32FF8FF94E}">
      <dgm:prSet/>
      <dgm:spPr/>
      <dgm:t>
        <a:bodyPr/>
        <a:lstStyle/>
        <a:p>
          <a:endParaRPr lang="en-US"/>
        </a:p>
      </dgm:t>
    </dgm:pt>
    <dgm:pt modelId="{E100C23A-1618-9640-9DB7-C0BB7D06D0A3}" type="sibTrans" cxnId="{16FA7404-1268-A449-A957-3D32FF8FF94E}">
      <dgm:prSet/>
      <dgm:spPr/>
      <dgm:t>
        <a:bodyPr/>
        <a:lstStyle/>
        <a:p>
          <a:endParaRPr lang="en-US"/>
        </a:p>
      </dgm:t>
    </dgm:pt>
    <dgm:pt modelId="{5FEB827E-95AA-4D4F-A2E8-BC839F3E38BE}">
      <dgm:prSet/>
      <dgm:spPr/>
      <dgm:t>
        <a:bodyPr/>
        <a:lstStyle/>
        <a:p>
          <a:r>
            <a:rPr lang="en-GB" altLang="en-US" dirty="0"/>
            <a:t>Testing</a:t>
          </a:r>
        </a:p>
      </dgm:t>
    </dgm:pt>
    <dgm:pt modelId="{8D8287AD-FDDC-E649-8E72-8CF509C3F930}" type="parTrans" cxnId="{D21AB340-688C-DF40-B1E1-971E2A32A22B}">
      <dgm:prSet/>
      <dgm:spPr/>
      <dgm:t>
        <a:bodyPr/>
        <a:lstStyle/>
        <a:p>
          <a:endParaRPr lang="en-US"/>
        </a:p>
      </dgm:t>
    </dgm:pt>
    <dgm:pt modelId="{B2C98FE7-AF49-2140-9689-7870D1A5D865}" type="sibTrans" cxnId="{D21AB340-688C-DF40-B1E1-971E2A32A22B}">
      <dgm:prSet/>
      <dgm:spPr/>
      <dgm:t>
        <a:bodyPr/>
        <a:lstStyle/>
        <a:p>
          <a:endParaRPr lang="en-US"/>
        </a:p>
      </dgm:t>
    </dgm:pt>
    <dgm:pt modelId="{425050D3-4AA6-8047-B3FC-AD7777B36AC4}">
      <dgm:prSet/>
      <dgm:spPr/>
      <dgm:t>
        <a:bodyPr/>
        <a:lstStyle/>
        <a:p>
          <a:r>
            <a:rPr lang="en-GB" altLang="en-US" dirty="0"/>
            <a:t>Rhyme Rules, Mnemonics</a:t>
          </a:r>
        </a:p>
      </dgm:t>
    </dgm:pt>
    <dgm:pt modelId="{75983AEF-5BCA-F643-8ACC-16491FB0769C}" type="parTrans" cxnId="{D6658467-60E0-A245-B0A0-79532D9F1E34}">
      <dgm:prSet/>
      <dgm:spPr/>
      <dgm:t>
        <a:bodyPr/>
        <a:lstStyle/>
        <a:p>
          <a:endParaRPr lang="en-US"/>
        </a:p>
      </dgm:t>
    </dgm:pt>
    <dgm:pt modelId="{55329A0D-5E36-4A4D-B902-049AE807BD81}" type="sibTrans" cxnId="{D6658467-60E0-A245-B0A0-79532D9F1E34}">
      <dgm:prSet/>
      <dgm:spPr/>
      <dgm:t>
        <a:bodyPr/>
        <a:lstStyle/>
        <a:p>
          <a:endParaRPr lang="en-US"/>
        </a:p>
      </dgm:t>
    </dgm:pt>
    <dgm:pt modelId="{0AB044C3-B662-3E47-8B17-EF560264EF36}">
      <dgm:prSet/>
      <dgm:spPr/>
      <dgm:t>
        <a:bodyPr/>
        <a:lstStyle/>
        <a:p>
          <a:r>
            <a:rPr lang="en-GB" altLang="en-US" dirty="0"/>
            <a:t>Verbal or visual association</a:t>
          </a:r>
        </a:p>
      </dgm:t>
    </dgm:pt>
    <dgm:pt modelId="{306C05C1-EE5C-864E-9E1A-4190D30B4CF2}" type="parTrans" cxnId="{C31F8B5A-A6C2-C84F-8A5E-6C1E102504BF}">
      <dgm:prSet/>
      <dgm:spPr/>
      <dgm:t>
        <a:bodyPr/>
        <a:lstStyle/>
        <a:p>
          <a:endParaRPr lang="en-US"/>
        </a:p>
      </dgm:t>
    </dgm:pt>
    <dgm:pt modelId="{058464E0-0229-9340-A321-2771AE3BA4FC}" type="sibTrans" cxnId="{C31F8B5A-A6C2-C84F-8A5E-6C1E102504BF}">
      <dgm:prSet/>
      <dgm:spPr/>
      <dgm:t>
        <a:bodyPr/>
        <a:lstStyle/>
        <a:p>
          <a:endParaRPr lang="en-US"/>
        </a:p>
      </dgm:t>
    </dgm:pt>
    <dgm:pt modelId="{FED74516-3820-0F40-BEC3-813B6E92022B}" type="pres">
      <dgm:prSet presAssocID="{3E1C1417-C591-AC40-B509-309E3671C229}" presName="Name0" presStyleCnt="0">
        <dgm:presLayoutVars>
          <dgm:chMax val="2"/>
          <dgm:chPref val="2"/>
          <dgm:animLvl val="lvl"/>
        </dgm:presLayoutVars>
      </dgm:prSet>
      <dgm:spPr/>
    </dgm:pt>
    <dgm:pt modelId="{DB0B46D6-E903-894D-95FD-0F4F6B556658}" type="pres">
      <dgm:prSet presAssocID="{3E1C1417-C591-AC40-B509-309E3671C229}" presName="LeftText" presStyleLbl="revTx" presStyleIdx="0" presStyleCnt="0">
        <dgm:presLayoutVars>
          <dgm:bulletEnabled val="1"/>
        </dgm:presLayoutVars>
      </dgm:prSet>
      <dgm:spPr/>
    </dgm:pt>
    <dgm:pt modelId="{0869C253-B65C-6541-8527-C80BED885109}" type="pres">
      <dgm:prSet presAssocID="{3E1C1417-C591-AC40-B509-309E3671C229}" presName="LeftNode" presStyleLbl="bgImgPlace1" presStyleIdx="0" presStyleCnt="2" custLinFactNeighborX="-24087" custLinFactNeighborY="-905">
        <dgm:presLayoutVars>
          <dgm:chMax val="2"/>
          <dgm:chPref val="2"/>
        </dgm:presLayoutVars>
      </dgm:prSet>
      <dgm:spPr/>
    </dgm:pt>
    <dgm:pt modelId="{F9142435-46ED-3649-B33F-9DAB41F38860}" type="pres">
      <dgm:prSet presAssocID="{3E1C1417-C591-AC40-B509-309E3671C229}" presName="RightText" presStyleLbl="revTx" presStyleIdx="0" presStyleCnt="0">
        <dgm:presLayoutVars>
          <dgm:bulletEnabled val="1"/>
        </dgm:presLayoutVars>
      </dgm:prSet>
      <dgm:spPr/>
    </dgm:pt>
    <dgm:pt modelId="{74563976-B7D0-884F-8FF3-34D5CB1CCE79}" type="pres">
      <dgm:prSet presAssocID="{3E1C1417-C591-AC40-B509-309E3671C229}" presName="RightNode" presStyleLbl="bgImgPlace1" presStyleIdx="1" presStyleCnt="2">
        <dgm:presLayoutVars>
          <dgm:chMax val="0"/>
          <dgm:chPref val="0"/>
        </dgm:presLayoutVars>
      </dgm:prSet>
      <dgm:spPr/>
    </dgm:pt>
    <dgm:pt modelId="{56EF480A-0B8A-104F-BF37-87D10D293BD2}" type="pres">
      <dgm:prSet presAssocID="{3E1C1417-C591-AC40-B509-309E3671C229}" presName="TopArrow" presStyleLbl="node1" presStyleIdx="0" presStyleCnt="2"/>
      <dgm:spPr/>
    </dgm:pt>
    <dgm:pt modelId="{BA76869F-EED9-0649-9D51-B5EA8BB66AC1}" type="pres">
      <dgm:prSet presAssocID="{3E1C1417-C591-AC40-B509-309E3671C229}" presName="BottomArrow" presStyleLbl="node1" presStyleIdx="1" presStyleCnt="2"/>
      <dgm:spPr/>
    </dgm:pt>
  </dgm:ptLst>
  <dgm:cxnLst>
    <dgm:cxn modelId="{16FA7404-1268-A449-A957-3D32FF8FF94E}" srcId="{871F26BB-8D9E-7B46-844E-5884B6934289}" destId="{A00E1418-1723-D749-B830-CB5F1115D72E}" srcOrd="1" destOrd="0" parTransId="{F6BBABC0-9A3C-F540-A7C3-3F59DCFA78D1}" sibTransId="{E100C23A-1618-9640-9DB7-C0BB7D06D0A3}"/>
    <dgm:cxn modelId="{01B31C1C-40F9-BA49-BD09-4B15008B5A54}" srcId="{3E1C1417-C591-AC40-B509-309E3671C229}" destId="{871F26BB-8D9E-7B46-844E-5884B6934289}" srcOrd="1" destOrd="0" parTransId="{69484BAE-DBEB-E449-BDA5-70EC50D66287}" sibTransId="{1A1E2B8D-8F42-BB40-82AD-1F0234A146CF}"/>
    <dgm:cxn modelId="{AD751A22-5F59-3E4B-85E0-338EE6518143}" srcId="{F288EF91-1F48-894E-8DBA-156604FB8D6E}" destId="{0633A03C-38A6-8341-A8E3-9E82940D3587}" srcOrd="0" destOrd="0" parTransId="{EDA6E5AF-739F-7C4A-BBA4-4C6FF2BD8A32}" sibTransId="{BB4E36F2-B9FB-6D42-870E-20272F70EE0D}"/>
    <dgm:cxn modelId="{6827542C-7BD8-8047-9B54-204C53090083}" type="presOf" srcId="{D48B1357-E11A-FB4E-96B2-BE8BE45DB0EB}" destId="{0869C253-B65C-6541-8527-C80BED885109}" srcOrd="1" destOrd="2" presId="urn:microsoft.com/office/officeart/2009/layout/ReverseList"/>
    <dgm:cxn modelId="{B8C4D62F-B718-3140-90F7-30C1453B2ED4}" type="presOf" srcId="{871F26BB-8D9E-7B46-844E-5884B6934289}" destId="{F9142435-46ED-3649-B33F-9DAB41F38860}" srcOrd="0" destOrd="0" presId="urn:microsoft.com/office/officeart/2009/layout/ReverseList"/>
    <dgm:cxn modelId="{C387BD3F-A045-1948-9A01-EAEA6C832BAE}" srcId="{3E1C1417-C591-AC40-B509-309E3671C229}" destId="{F288EF91-1F48-894E-8DBA-156604FB8D6E}" srcOrd="0" destOrd="0" parTransId="{2B0800E8-F7CD-1840-BBAE-5C3EBCDFE4FB}" sibTransId="{C5FB81D1-81BA-8C47-9968-80EF709CD3FE}"/>
    <dgm:cxn modelId="{D21AB340-688C-DF40-B1E1-971E2A32A22B}" srcId="{871F26BB-8D9E-7B46-844E-5884B6934289}" destId="{5FEB827E-95AA-4D4F-A2E8-BC839F3E38BE}" srcOrd="2" destOrd="0" parTransId="{8D8287AD-FDDC-E649-8E72-8CF509C3F930}" sibTransId="{B2C98FE7-AF49-2140-9689-7870D1A5D865}"/>
    <dgm:cxn modelId="{C50CCB45-06CD-6E41-A9E6-55DE1A93988A}" type="presOf" srcId="{871F26BB-8D9E-7B46-844E-5884B6934289}" destId="{74563976-B7D0-884F-8FF3-34D5CB1CCE79}" srcOrd="1" destOrd="0" presId="urn:microsoft.com/office/officeart/2009/layout/ReverseList"/>
    <dgm:cxn modelId="{39A7674A-07B6-A246-8C32-4A45FC218DB6}" type="presOf" srcId="{23C899D6-4112-774F-BB3B-E307A06DA7FD}" destId="{DB0B46D6-E903-894D-95FD-0F4F6B556658}" srcOrd="0" destOrd="3" presId="urn:microsoft.com/office/officeart/2009/layout/ReverseList"/>
    <dgm:cxn modelId="{22BBB155-9DF5-524B-8D41-5B403FE7D9EC}" type="presOf" srcId="{EF3BB552-45E6-A24E-AB71-43077C2BBFDB}" destId="{DB0B46D6-E903-894D-95FD-0F4F6B556658}" srcOrd="0" destOrd="5" presId="urn:microsoft.com/office/officeart/2009/layout/ReverseList"/>
    <dgm:cxn modelId="{AC086457-E0E3-3746-BD69-C509BCFC2B27}" type="presOf" srcId="{425050D3-4AA6-8047-B3FC-AD7777B36AC4}" destId="{74563976-B7D0-884F-8FF3-34D5CB1CCE79}" srcOrd="1" destOrd="4" presId="urn:microsoft.com/office/officeart/2009/layout/ReverseList"/>
    <dgm:cxn modelId="{C1F9575A-7288-A341-A624-F0956CFCFEC9}" type="presOf" srcId="{D48B1357-E11A-FB4E-96B2-BE8BE45DB0EB}" destId="{DB0B46D6-E903-894D-95FD-0F4F6B556658}" srcOrd="0" destOrd="2" presId="urn:microsoft.com/office/officeart/2009/layout/ReverseList"/>
    <dgm:cxn modelId="{C31F8B5A-A6C2-C84F-8A5E-6C1E102504BF}" srcId="{871F26BB-8D9E-7B46-844E-5884B6934289}" destId="{0AB044C3-B662-3E47-8B17-EF560264EF36}" srcOrd="0" destOrd="0" parTransId="{306C05C1-EE5C-864E-9E1A-4190D30B4CF2}" sibTransId="{058464E0-0229-9340-A321-2771AE3BA4FC}"/>
    <dgm:cxn modelId="{F5EB3262-283D-804B-A027-D3E9F3D5A8ED}" type="presOf" srcId="{A00E1418-1723-D749-B830-CB5F1115D72E}" destId="{74563976-B7D0-884F-8FF3-34D5CB1CCE79}" srcOrd="1" destOrd="2" presId="urn:microsoft.com/office/officeart/2009/layout/ReverseList"/>
    <dgm:cxn modelId="{D6658467-60E0-A245-B0A0-79532D9F1E34}" srcId="{871F26BB-8D9E-7B46-844E-5884B6934289}" destId="{425050D3-4AA6-8047-B3FC-AD7777B36AC4}" srcOrd="3" destOrd="0" parTransId="{75983AEF-5BCA-F643-8ACC-16491FB0769C}" sibTransId="{55329A0D-5E36-4A4D-B902-049AE807BD81}"/>
    <dgm:cxn modelId="{8448247E-9FB5-8A4D-B811-EC6D61B7399F}" type="presOf" srcId="{EF3BB552-45E6-A24E-AB71-43077C2BBFDB}" destId="{0869C253-B65C-6541-8527-C80BED885109}" srcOrd="1" destOrd="5" presId="urn:microsoft.com/office/officeart/2009/layout/ReverseList"/>
    <dgm:cxn modelId="{63E29D7F-F301-CD4C-823F-0F63C70CC0CF}" type="presOf" srcId="{5FEB827E-95AA-4D4F-A2E8-BC839F3E38BE}" destId="{F9142435-46ED-3649-B33F-9DAB41F38860}" srcOrd="0" destOrd="3" presId="urn:microsoft.com/office/officeart/2009/layout/ReverseList"/>
    <dgm:cxn modelId="{13EA5180-D580-664B-86DE-397BF7EE88FB}" type="presOf" srcId="{CE79F101-9275-C64F-8070-4D09FB00A45A}" destId="{DB0B46D6-E903-894D-95FD-0F4F6B556658}" srcOrd="0" destOrd="4" presId="urn:microsoft.com/office/officeart/2009/layout/ReverseList"/>
    <dgm:cxn modelId="{B3148381-7D3B-B84A-A7ED-8E5D8E6786F4}" srcId="{F288EF91-1F48-894E-8DBA-156604FB8D6E}" destId="{CE79F101-9275-C64F-8070-4D09FB00A45A}" srcOrd="3" destOrd="0" parTransId="{8F8520A4-A1D2-4647-982D-48DCAB44D988}" sibTransId="{5EF18041-BCCD-DA48-86EE-5E415F506718}"/>
    <dgm:cxn modelId="{E57BFB86-4E48-D442-AB15-CB577D63E724}" type="presOf" srcId="{5FEB827E-95AA-4D4F-A2E8-BC839F3E38BE}" destId="{74563976-B7D0-884F-8FF3-34D5CB1CCE79}" srcOrd="1" destOrd="3" presId="urn:microsoft.com/office/officeart/2009/layout/ReverseList"/>
    <dgm:cxn modelId="{5DACB389-4376-8B4E-8D09-2816CAF143B6}" srcId="{F288EF91-1F48-894E-8DBA-156604FB8D6E}" destId="{D48B1357-E11A-FB4E-96B2-BE8BE45DB0EB}" srcOrd="1" destOrd="0" parTransId="{5E65C3E4-8036-AA4A-A2C8-F17EA9CB854B}" sibTransId="{53F02502-4A9B-4A48-B940-B059A9869D2D}"/>
    <dgm:cxn modelId="{4D912A90-01A9-FD49-BF1B-09E4485378B7}" srcId="{F288EF91-1F48-894E-8DBA-156604FB8D6E}" destId="{EF3BB552-45E6-A24E-AB71-43077C2BBFDB}" srcOrd="4" destOrd="0" parTransId="{815742EE-BA22-0E44-9553-4DA2B8E48F52}" sibTransId="{6C91AF9C-9B1D-B94E-9896-02419F5A7F64}"/>
    <dgm:cxn modelId="{CC8D3A9D-F27A-894D-B6C8-6315B03C01B6}" type="presOf" srcId="{0633A03C-38A6-8341-A8E3-9E82940D3587}" destId="{DB0B46D6-E903-894D-95FD-0F4F6B556658}" srcOrd="0" destOrd="1" presId="urn:microsoft.com/office/officeart/2009/layout/ReverseList"/>
    <dgm:cxn modelId="{A2C7679E-E447-DB4C-AF3F-BD34021F4B9C}" srcId="{F288EF91-1F48-894E-8DBA-156604FB8D6E}" destId="{23C899D6-4112-774F-BB3B-E307A06DA7FD}" srcOrd="2" destOrd="0" parTransId="{C90B75CF-D172-9C4D-AE6C-563878C688B2}" sibTransId="{00DFB5CD-C209-F540-BFEC-846B93B279B2}"/>
    <dgm:cxn modelId="{C9E489A7-0371-7E45-B384-ED25FEBAB50B}" type="presOf" srcId="{0AB044C3-B662-3E47-8B17-EF560264EF36}" destId="{F9142435-46ED-3649-B33F-9DAB41F38860}" srcOrd="0" destOrd="1" presId="urn:microsoft.com/office/officeart/2009/layout/ReverseList"/>
    <dgm:cxn modelId="{DCD84AAD-CE30-E346-8801-571ECE5C2FA7}" type="presOf" srcId="{CE79F101-9275-C64F-8070-4D09FB00A45A}" destId="{0869C253-B65C-6541-8527-C80BED885109}" srcOrd="1" destOrd="4" presId="urn:microsoft.com/office/officeart/2009/layout/ReverseList"/>
    <dgm:cxn modelId="{15DDBDBA-E0D4-C145-9C3F-1F3AD7A2F4FF}" type="presOf" srcId="{0633A03C-38A6-8341-A8E3-9E82940D3587}" destId="{0869C253-B65C-6541-8527-C80BED885109}" srcOrd="1" destOrd="1" presId="urn:microsoft.com/office/officeart/2009/layout/ReverseList"/>
    <dgm:cxn modelId="{A6C79EBE-BF4F-AA4F-BEFD-390579521C90}" type="presOf" srcId="{23C899D6-4112-774F-BB3B-E307A06DA7FD}" destId="{0869C253-B65C-6541-8527-C80BED885109}" srcOrd="1" destOrd="3" presId="urn:microsoft.com/office/officeart/2009/layout/ReverseList"/>
    <dgm:cxn modelId="{7DA96AC0-ADF1-4F4A-A00B-6AE2EA705F00}" type="presOf" srcId="{F288EF91-1F48-894E-8DBA-156604FB8D6E}" destId="{0869C253-B65C-6541-8527-C80BED885109}" srcOrd="1" destOrd="0" presId="urn:microsoft.com/office/officeart/2009/layout/ReverseList"/>
    <dgm:cxn modelId="{92B6B0C6-735A-2F48-A753-A72B87747655}" type="presOf" srcId="{F288EF91-1F48-894E-8DBA-156604FB8D6E}" destId="{DB0B46D6-E903-894D-95FD-0F4F6B556658}" srcOrd="0" destOrd="0" presId="urn:microsoft.com/office/officeart/2009/layout/ReverseList"/>
    <dgm:cxn modelId="{5F2CD5CE-00F7-9847-AC45-ABD574AD2D0E}" type="presOf" srcId="{3E1C1417-C591-AC40-B509-309E3671C229}" destId="{FED74516-3820-0F40-BEC3-813B6E92022B}" srcOrd="0" destOrd="0" presId="urn:microsoft.com/office/officeart/2009/layout/ReverseList"/>
    <dgm:cxn modelId="{2B8F1EE4-8304-8C4B-BF03-35701948F264}" type="presOf" srcId="{425050D3-4AA6-8047-B3FC-AD7777B36AC4}" destId="{F9142435-46ED-3649-B33F-9DAB41F38860}" srcOrd="0" destOrd="4" presId="urn:microsoft.com/office/officeart/2009/layout/ReverseList"/>
    <dgm:cxn modelId="{610AB9E7-6BD0-6A48-B885-0154B6850AAD}" type="presOf" srcId="{0AB044C3-B662-3E47-8B17-EF560264EF36}" destId="{74563976-B7D0-884F-8FF3-34D5CB1CCE79}" srcOrd="1" destOrd="1" presId="urn:microsoft.com/office/officeart/2009/layout/ReverseList"/>
    <dgm:cxn modelId="{081530F0-036E-B746-9E0A-8FA3C692D7E6}" type="presOf" srcId="{A00E1418-1723-D749-B830-CB5F1115D72E}" destId="{F9142435-46ED-3649-B33F-9DAB41F38860}" srcOrd="0" destOrd="2" presId="urn:microsoft.com/office/officeart/2009/layout/ReverseList"/>
    <dgm:cxn modelId="{A34A6539-3C58-E641-9DE7-22B1FFD8DDE9}" type="presParOf" srcId="{FED74516-3820-0F40-BEC3-813B6E92022B}" destId="{DB0B46D6-E903-894D-95FD-0F4F6B556658}" srcOrd="0" destOrd="0" presId="urn:microsoft.com/office/officeart/2009/layout/ReverseList"/>
    <dgm:cxn modelId="{B7180F23-52E8-474B-AA4C-F3D61EA24A7E}" type="presParOf" srcId="{FED74516-3820-0F40-BEC3-813B6E92022B}" destId="{0869C253-B65C-6541-8527-C80BED885109}" srcOrd="1" destOrd="0" presId="urn:microsoft.com/office/officeart/2009/layout/ReverseList"/>
    <dgm:cxn modelId="{30C7297D-5C62-954E-A87F-6C9649AFF37A}" type="presParOf" srcId="{FED74516-3820-0F40-BEC3-813B6E92022B}" destId="{F9142435-46ED-3649-B33F-9DAB41F38860}" srcOrd="2" destOrd="0" presId="urn:microsoft.com/office/officeart/2009/layout/ReverseList"/>
    <dgm:cxn modelId="{0C85F6A0-54C0-5441-8F87-F772A2F7D01C}" type="presParOf" srcId="{FED74516-3820-0F40-BEC3-813B6E92022B}" destId="{74563976-B7D0-884F-8FF3-34D5CB1CCE79}" srcOrd="3" destOrd="0" presId="urn:microsoft.com/office/officeart/2009/layout/ReverseList"/>
    <dgm:cxn modelId="{53F75643-9286-5449-A2EB-71D2F7FA7A0E}" type="presParOf" srcId="{FED74516-3820-0F40-BEC3-813B6E92022B}" destId="{56EF480A-0B8A-104F-BF37-87D10D293BD2}" srcOrd="4" destOrd="0" presId="urn:microsoft.com/office/officeart/2009/layout/ReverseList"/>
    <dgm:cxn modelId="{33F6A834-D6A9-CD45-82B4-977E76DAE903}" type="presParOf" srcId="{FED74516-3820-0F40-BEC3-813B6E92022B}" destId="{BA76869F-EED9-0649-9D51-B5EA8BB66AC1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4DE0A4-0DDE-4647-BA5B-993EF5F08E86}" type="doc">
      <dgm:prSet loTypeId="urn:microsoft.com/office/officeart/2009/layout/Reverse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EEFE93D-CDC2-6840-BE46-99491070A71C}">
      <dgm:prSet phldrT="[Text]"/>
      <dgm:spPr/>
      <dgm:t>
        <a:bodyPr/>
        <a:lstStyle/>
        <a:p>
          <a:r>
            <a:rPr lang="en-US" dirty="0"/>
            <a:t>Objectives</a:t>
          </a:r>
        </a:p>
      </dgm:t>
    </dgm:pt>
    <dgm:pt modelId="{C0DD9D52-78E5-5145-BC7F-F64FB9411EA9}" type="parTrans" cxnId="{84C8CF8A-4C53-654B-946F-5BDD4DBD64B6}">
      <dgm:prSet/>
      <dgm:spPr/>
      <dgm:t>
        <a:bodyPr/>
        <a:lstStyle/>
        <a:p>
          <a:endParaRPr lang="en-US"/>
        </a:p>
      </dgm:t>
    </dgm:pt>
    <dgm:pt modelId="{26BD49FD-BD4C-744A-87FB-25CC9CE76036}" type="sibTrans" cxnId="{84C8CF8A-4C53-654B-946F-5BDD4DBD64B6}">
      <dgm:prSet/>
      <dgm:spPr/>
      <dgm:t>
        <a:bodyPr/>
        <a:lstStyle/>
        <a:p>
          <a:endParaRPr lang="en-US"/>
        </a:p>
      </dgm:t>
    </dgm:pt>
    <dgm:pt modelId="{E9CBB679-958F-4447-BA2F-A38A0F37D1E1}">
      <dgm:prSet phldrT="[Text]"/>
      <dgm:spPr/>
      <dgm:t>
        <a:bodyPr/>
        <a:lstStyle/>
        <a:p>
          <a:r>
            <a:rPr lang="en-GB" altLang="en-US" dirty="0"/>
            <a:t>Interpret</a:t>
          </a:r>
          <a:endParaRPr lang="en-US" dirty="0"/>
        </a:p>
      </dgm:t>
    </dgm:pt>
    <dgm:pt modelId="{096BE4F4-2376-BF4A-9BC6-B7EA9F65598B}" type="parTrans" cxnId="{5784C62B-7C68-9E41-80F2-A99C7C40AB94}">
      <dgm:prSet/>
      <dgm:spPr/>
    </dgm:pt>
    <dgm:pt modelId="{12B73CFF-5555-B445-B87A-65034C550ABA}" type="sibTrans" cxnId="{5784C62B-7C68-9E41-80F2-A99C7C40AB94}">
      <dgm:prSet/>
      <dgm:spPr/>
    </dgm:pt>
    <dgm:pt modelId="{862A8DD8-E734-A248-9E1F-07F6D68F860F}">
      <dgm:prSet phldrT="[Text]"/>
      <dgm:spPr/>
      <dgm:t>
        <a:bodyPr/>
        <a:lstStyle/>
        <a:p>
          <a:r>
            <a:rPr lang="en-GB" altLang="en-US" dirty="0"/>
            <a:t>Translate</a:t>
          </a:r>
          <a:endParaRPr lang="en-US" dirty="0"/>
        </a:p>
      </dgm:t>
    </dgm:pt>
    <dgm:pt modelId="{218A87A4-583E-9540-9DA1-335C15A878AF}" type="parTrans" cxnId="{62B460A3-8E9D-C841-919C-06E779318E12}">
      <dgm:prSet/>
      <dgm:spPr/>
    </dgm:pt>
    <dgm:pt modelId="{67961BB6-6AB3-5147-B397-AC586527AF98}" type="sibTrans" cxnId="{62B460A3-8E9D-C841-919C-06E779318E12}">
      <dgm:prSet/>
      <dgm:spPr/>
    </dgm:pt>
    <dgm:pt modelId="{1296F871-5E94-6C4C-9B65-338BA958F1FB}">
      <dgm:prSet phldrT="[Text]"/>
      <dgm:spPr/>
      <dgm:t>
        <a:bodyPr/>
        <a:lstStyle/>
        <a:p>
          <a:r>
            <a:rPr lang="en-GB" altLang="en-US" dirty="0"/>
            <a:t>Explain</a:t>
          </a:r>
          <a:endParaRPr lang="en-US" dirty="0"/>
        </a:p>
      </dgm:t>
    </dgm:pt>
    <dgm:pt modelId="{82801C39-5BA4-6149-A09A-6A349CBAA4BA}" type="parTrans" cxnId="{EE069097-0131-B144-A07F-A714ED671C62}">
      <dgm:prSet/>
      <dgm:spPr/>
    </dgm:pt>
    <dgm:pt modelId="{9EBCF32F-FFC4-294B-B0D3-F4770407794A}" type="sibTrans" cxnId="{EE069097-0131-B144-A07F-A714ED671C62}">
      <dgm:prSet/>
      <dgm:spPr/>
    </dgm:pt>
    <dgm:pt modelId="{9C794CC6-1188-AA49-9496-64E90F25F2E6}">
      <dgm:prSet phldrT="[Text]"/>
      <dgm:spPr/>
      <dgm:t>
        <a:bodyPr/>
        <a:lstStyle/>
        <a:p>
          <a:r>
            <a:rPr lang="en-GB" altLang="en-US" dirty="0"/>
            <a:t>Summarise</a:t>
          </a:r>
          <a:endParaRPr lang="en-US" dirty="0"/>
        </a:p>
      </dgm:t>
    </dgm:pt>
    <dgm:pt modelId="{D62CB328-BD62-6744-B44F-7F17278C47DA}" type="parTrans" cxnId="{2D4FFF63-602B-3F4D-8418-937FE650654B}">
      <dgm:prSet/>
      <dgm:spPr/>
    </dgm:pt>
    <dgm:pt modelId="{E9F45389-0356-1842-B3CE-7C5DAC3B8DED}" type="sibTrans" cxnId="{2D4FFF63-602B-3F4D-8418-937FE650654B}">
      <dgm:prSet/>
      <dgm:spPr/>
    </dgm:pt>
    <dgm:pt modelId="{51002571-7210-5548-8D94-816694AF7882}">
      <dgm:prSet phldrT="[Text]"/>
      <dgm:spPr/>
      <dgm:t>
        <a:bodyPr/>
        <a:lstStyle/>
        <a:p>
          <a:r>
            <a:rPr lang="en-GB" altLang="en-US" dirty="0"/>
            <a:t>Compare</a:t>
          </a:r>
          <a:endParaRPr lang="en-US" dirty="0"/>
        </a:p>
      </dgm:t>
    </dgm:pt>
    <dgm:pt modelId="{B569516A-DE5C-3D42-A842-75FF3AC64209}" type="parTrans" cxnId="{1C3418BB-1FEE-ED4C-8796-C8F4B15D474E}">
      <dgm:prSet/>
      <dgm:spPr/>
    </dgm:pt>
    <dgm:pt modelId="{03138ACF-FE84-A740-B33A-93782C91C114}" type="sibTrans" cxnId="{1C3418BB-1FEE-ED4C-8796-C8F4B15D474E}">
      <dgm:prSet/>
      <dgm:spPr/>
    </dgm:pt>
    <dgm:pt modelId="{67E41221-7AAC-A045-BD48-174EB391D823}">
      <dgm:prSet phldrT="[Text]"/>
      <dgm:spPr/>
      <dgm:t>
        <a:bodyPr/>
        <a:lstStyle/>
        <a:p>
          <a:r>
            <a:rPr lang="en-GB" altLang="en-US" dirty="0"/>
            <a:t>Contrast.</a:t>
          </a:r>
          <a:endParaRPr lang="en-US" dirty="0"/>
        </a:p>
      </dgm:t>
    </dgm:pt>
    <dgm:pt modelId="{223BC626-9D0B-414C-A6B1-D47DD4904459}" type="parTrans" cxnId="{EAB4CE98-3AF2-5B46-ABAC-507727C0668C}">
      <dgm:prSet/>
      <dgm:spPr/>
    </dgm:pt>
    <dgm:pt modelId="{EE82C6E6-BF64-BB46-9BBE-1F4AFAC1EFE2}" type="sibTrans" cxnId="{EAB4CE98-3AF2-5B46-ABAC-507727C0668C}">
      <dgm:prSet/>
      <dgm:spPr/>
    </dgm:pt>
    <dgm:pt modelId="{314CCC4B-EDDD-544F-ABB1-71CE7C849813}">
      <dgm:prSet phldrT="[Text]"/>
      <dgm:spPr/>
      <dgm:t>
        <a:bodyPr/>
        <a:lstStyle/>
        <a:p>
          <a:r>
            <a:rPr lang="en-GB" altLang="en-US" dirty="0"/>
            <a:t>Understand</a:t>
          </a:r>
          <a:endParaRPr lang="en-US" dirty="0"/>
        </a:p>
      </dgm:t>
    </dgm:pt>
    <dgm:pt modelId="{2B6B2B0F-BE55-3741-91E6-B5AC83833AE0}" type="parTrans" cxnId="{2EA3DD7C-87DE-F543-A530-107D335FDEAF}">
      <dgm:prSet/>
      <dgm:spPr/>
    </dgm:pt>
    <dgm:pt modelId="{DA8CE39B-0A82-9A4E-BB48-11E157856190}" type="sibTrans" cxnId="{2EA3DD7C-87DE-F543-A530-107D335FDEAF}">
      <dgm:prSet/>
      <dgm:spPr/>
    </dgm:pt>
    <dgm:pt modelId="{D5E0137D-DE31-2A41-9B04-EF5716A2D9CA}">
      <dgm:prSet phldrT="[Text]"/>
      <dgm:spPr/>
      <dgm:t>
        <a:bodyPr/>
        <a:lstStyle/>
        <a:p>
          <a:r>
            <a:rPr lang="en-US" dirty="0"/>
            <a:t>Strategies </a:t>
          </a:r>
        </a:p>
      </dgm:t>
    </dgm:pt>
    <dgm:pt modelId="{D08A30B8-9855-8441-9840-C67F711415DA}" type="parTrans" cxnId="{21498F6E-BEBD-044A-9851-1B97AF117F26}">
      <dgm:prSet/>
      <dgm:spPr/>
    </dgm:pt>
    <dgm:pt modelId="{4379B68D-15A1-0941-9CFE-0804F947BD0E}" type="sibTrans" cxnId="{21498F6E-BEBD-044A-9851-1B97AF117F26}">
      <dgm:prSet/>
      <dgm:spPr/>
    </dgm:pt>
    <dgm:pt modelId="{6937EE3A-4714-A146-A5D7-25334B16961D}">
      <dgm:prSet phldrT="[Text]"/>
      <dgm:spPr/>
      <dgm:t>
        <a:bodyPr/>
        <a:lstStyle/>
        <a:p>
          <a:r>
            <a:rPr lang="en-GB" altLang="en-US" dirty="0"/>
            <a:t>Relates to the ‘Why?’ and the ‘How?’</a:t>
          </a:r>
          <a:endParaRPr lang="en-US" dirty="0"/>
        </a:p>
      </dgm:t>
    </dgm:pt>
    <dgm:pt modelId="{382E165A-5EF7-4642-9B42-173DBA0E0FA7}" type="parTrans" cxnId="{0B611423-A2DC-B649-9F03-E65F5DEAA478}">
      <dgm:prSet/>
      <dgm:spPr/>
    </dgm:pt>
    <dgm:pt modelId="{137E2C38-59D0-644F-8C29-EE18D760E944}" type="sibTrans" cxnId="{0B611423-A2DC-B649-9F03-E65F5DEAA478}">
      <dgm:prSet/>
      <dgm:spPr/>
    </dgm:pt>
    <dgm:pt modelId="{24285110-AE06-1E44-B75F-0955DDC3F657}">
      <dgm:prSet/>
      <dgm:spPr/>
      <dgm:t>
        <a:bodyPr/>
        <a:lstStyle/>
        <a:p>
          <a:r>
            <a:rPr lang="en-GB" altLang="en-US" dirty="0"/>
            <a:t>Repetition is not helpful</a:t>
          </a:r>
        </a:p>
      </dgm:t>
    </dgm:pt>
    <dgm:pt modelId="{E4DAB8A9-711C-3142-9802-89299E08707D}" type="parTrans" cxnId="{DB42CCF8-AED0-E748-A2ED-EBE7A4BDC5E8}">
      <dgm:prSet/>
      <dgm:spPr/>
      <dgm:t>
        <a:bodyPr/>
        <a:lstStyle/>
        <a:p>
          <a:endParaRPr lang="en-US"/>
        </a:p>
      </dgm:t>
    </dgm:pt>
    <dgm:pt modelId="{12E21DBF-1689-FA40-905D-8B60583A341D}" type="sibTrans" cxnId="{DB42CCF8-AED0-E748-A2ED-EBE7A4BDC5E8}">
      <dgm:prSet/>
      <dgm:spPr/>
      <dgm:t>
        <a:bodyPr/>
        <a:lstStyle/>
        <a:p>
          <a:endParaRPr lang="en-US"/>
        </a:p>
      </dgm:t>
    </dgm:pt>
    <dgm:pt modelId="{87E2CCDA-F1C3-DE41-B0E0-382390B08C37}">
      <dgm:prSet/>
      <dgm:spPr/>
      <dgm:t>
        <a:bodyPr/>
        <a:lstStyle/>
        <a:p>
          <a:r>
            <a:rPr lang="en-GB" altLang="en-US" dirty="0"/>
            <a:t>Errors can be helpful</a:t>
          </a:r>
        </a:p>
      </dgm:t>
    </dgm:pt>
    <dgm:pt modelId="{1227ACEC-082F-8D41-845C-341591AAA05E}" type="parTrans" cxnId="{0751B86E-A5B2-4B44-A255-A6E1ABEB8DA4}">
      <dgm:prSet/>
      <dgm:spPr/>
      <dgm:t>
        <a:bodyPr/>
        <a:lstStyle/>
        <a:p>
          <a:endParaRPr lang="en-US"/>
        </a:p>
      </dgm:t>
    </dgm:pt>
    <dgm:pt modelId="{D33A11BA-C902-884C-B762-B64FD03730C7}" type="sibTrans" cxnId="{0751B86E-A5B2-4B44-A255-A6E1ABEB8DA4}">
      <dgm:prSet/>
      <dgm:spPr/>
      <dgm:t>
        <a:bodyPr/>
        <a:lstStyle/>
        <a:p>
          <a:endParaRPr lang="en-US"/>
        </a:p>
      </dgm:t>
    </dgm:pt>
    <dgm:pt modelId="{41876B9B-6EAF-C945-8A5E-8009B019FE93}">
      <dgm:prSet/>
      <dgm:spPr/>
      <dgm:t>
        <a:bodyPr/>
        <a:lstStyle/>
        <a:p>
          <a:r>
            <a:rPr lang="en-GB" altLang="en-US" dirty="0"/>
            <a:t>Understanding is an active mental process</a:t>
          </a:r>
        </a:p>
      </dgm:t>
    </dgm:pt>
    <dgm:pt modelId="{99FD2382-93FB-F245-8465-104C0A28A722}" type="parTrans" cxnId="{6AA50FAA-3D62-7B47-B426-5938483A2A21}">
      <dgm:prSet/>
      <dgm:spPr/>
      <dgm:t>
        <a:bodyPr/>
        <a:lstStyle/>
        <a:p>
          <a:endParaRPr lang="en-US"/>
        </a:p>
      </dgm:t>
    </dgm:pt>
    <dgm:pt modelId="{989F46A9-6A25-3247-BCF3-28CB6EF5F146}" type="sibTrans" cxnId="{6AA50FAA-3D62-7B47-B426-5938483A2A21}">
      <dgm:prSet/>
      <dgm:spPr/>
      <dgm:t>
        <a:bodyPr/>
        <a:lstStyle/>
        <a:p>
          <a:endParaRPr lang="en-US"/>
        </a:p>
      </dgm:t>
    </dgm:pt>
    <dgm:pt modelId="{C7997F2F-0BF2-ED44-A05D-AB96CBD63542}" type="pres">
      <dgm:prSet presAssocID="{694DE0A4-0DDE-4647-BA5B-993EF5F08E86}" presName="Name0" presStyleCnt="0">
        <dgm:presLayoutVars>
          <dgm:chMax val="2"/>
          <dgm:chPref val="2"/>
          <dgm:animLvl val="lvl"/>
        </dgm:presLayoutVars>
      </dgm:prSet>
      <dgm:spPr/>
    </dgm:pt>
    <dgm:pt modelId="{0D4EC6D7-40A0-9041-888B-1A1C71AA4A94}" type="pres">
      <dgm:prSet presAssocID="{694DE0A4-0DDE-4647-BA5B-993EF5F08E86}" presName="LeftText" presStyleLbl="revTx" presStyleIdx="0" presStyleCnt="0">
        <dgm:presLayoutVars>
          <dgm:bulletEnabled val="1"/>
        </dgm:presLayoutVars>
      </dgm:prSet>
      <dgm:spPr/>
    </dgm:pt>
    <dgm:pt modelId="{CC148101-B3B4-2549-952B-527C268B951A}" type="pres">
      <dgm:prSet presAssocID="{694DE0A4-0DDE-4647-BA5B-993EF5F08E86}" presName="LeftNode" presStyleLbl="bgImgPlace1" presStyleIdx="0" presStyleCnt="2">
        <dgm:presLayoutVars>
          <dgm:chMax val="2"/>
          <dgm:chPref val="2"/>
        </dgm:presLayoutVars>
      </dgm:prSet>
      <dgm:spPr/>
    </dgm:pt>
    <dgm:pt modelId="{2DAC3B2F-26CC-CF43-A6FE-A16B83C545E1}" type="pres">
      <dgm:prSet presAssocID="{694DE0A4-0DDE-4647-BA5B-993EF5F08E86}" presName="RightText" presStyleLbl="revTx" presStyleIdx="0" presStyleCnt="0">
        <dgm:presLayoutVars>
          <dgm:bulletEnabled val="1"/>
        </dgm:presLayoutVars>
      </dgm:prSet>
      <dgm:spPr/>
    </dgm:pt>
    <dgm:pt modelId="{9AC6DB26-8CC3-7540-9BD3-BC2DD83AB3A5}" type="pres">
      <dgm:prSet presAssocID="{694DE0A4-0DDE-4647-BA5B-993EF5F08E86}" presName="RightNode" presStyleLbl="bgImgPlace1" presStyleIdx="1" presStyleCnt="2">
        <dgm:presLayoutVars>
          <dgm:chMax val="0"/>
          <dgm:chPref val="0"/>
        </dgm:presLayoutVars>
      </dgm:prSet>
      <dgm:spPr/>
    </dgm:pt>
    <dgm:pt modelId="{EAFD49FB-B06A-5B42-9223-BC1315A8A0B9}" type="pres">
      <dgm:prSet presAssocID="{694DE0A4-0DDE-4647-BA5B-993EF5F08E86}" presName="TopArrow" presStyleLbl="node1" presStyleIdx="0" presStyleCnt="2"/>
      <dgm:spPr/>
    </dgm:pt>
    <dgm:pt modelId="{C2F326DB-BBA5-9140-B6CE-A7F81099F0ED}" type="pres">
      <dgm:prSet presAssocID="{694DE0A4-0DDE-4647-BA5B-993EF5F08E86}" presName="BottomArrow" presStyleLbl="node1" presStyleIdx="1" presStyleCnt="2"/>
      <dgm:spPr/>
    </dgm:pt>
  </dgm:ptLst>
  <dgm:cxnLst>
    <dgm:cxn modelId="{6998CB1C-8627-D94C-BD5E-61633532B4CF}" type="presOf" srcId="{D5E0137D-DE31-2A41-9B04-EF5716A2D9CA}" destId="{2DAC3B2F-26CC-CF43-A6FE-A16B83C545E1}" srcOrd="0" destOrd="0" presId="urn:microsoft.com/office/officeart/2009/layout/ReverseList"/>
    <dgm:cxn modelId="{68234C1F-BF37-8544-80ED-2E7529F4B56C}" type="presOf" srcId="{67E41221-7AAC-A045-BD48-174EB391D823}" destId="{0D4EC6D7-40A0-9041-888B-1A1C71AA4A94}" srcOrd="0" destOrd="7" presId="urn:microsoft.com/office/officeart/2009/layout/ReverseList"/>
    <dgm:cxn modelId="{0B611423-A2DC-B649-9F03-E65F5DEAA478}" srcId="{D5E0137D-DE31-2A41-9B04-EF5716A2D9CA}" destId="{6937EE3A-4714-A146-A5D7-25334B16961D}" srcOrd="0" destOrd="0" parTransId="{382E165A-5EF7-4642-9B42-173DBA0E0FA7}" sibTransId="{137E2C38-59D0-644F-8C29-EE18D760E944}"/>
    <dgm:cxn modelId="{41D0E125-FC40-F142-9526-C281E29AAB06}" type="presOf" srcId="{6937EE3A-4714-A146-A5D7-25334B16961D}" destId="{9AC6DB26-8CC3-7540-9BD3-BC2DD83AB3A5}" srcOrd="1" destOrd="1" presId="urn:microsoft.com/office/officeart/2009/layout/ReverseList"/>
    <dgm:cxn modelId="{5784C62B-7C68-9E41-80F2-A99C7C40AB94}" srcId="{DEEFE93D-CDC2-6840-BE46-99491070A71C}" destId="{E9CBB679-958F-4447-BA2F-A38A0F37D1E1}" srcOrd="1" destOrd="0" parTransId="{096BE4F4-2376-BF4A-9BC6-B7EA9F65598B}" sibTransId="{12B73CFF-5555-B445-B87A-65034C550ABA}"/>
    <dgm:cxn modelId="{2148E840-5257-8A42-A2C0-4D0DD63E00F7}" type="presOf" srcId="{9C794CC6-1188-AA49-9496-64E90F25F2E6}" destId="{0D4EC6D7-40A0-9041-888B-1A1C71AA4A94}" srcOrd="0" destOrd="5" presId="urn:microsoft.com/office/officeart/2009/layout/ReverseList"/>
    <dgm:cxn modelId="{C4F3A357-6ABE-DC4E-AAAA-0E22544DADF9}" type="presOf" srcId="{87E2CCDA-F1C3-DE41-B0E0-382390B08C37}" destId="{9AC6DB26-8CC3-7540-9BD3-BC2DD83AB3A5}" srcOrd="1" destOrd="3" presId="urn:microsoft.com/office/officeart/2009/layout/ReverseList"/>
    <dgm:cxn modelId="{BCF47259-3194-744D-BA0D-A72B5EB60328}" type="presOf" srcId="{6937EE3A-4714-A146-A5D7-25334B16961D}" destId="{2DAC3B2F-26CC-CF43-A6FE-A16B83C545E1}" srcOrd="0" destOrd="1" presId="urn:microsoft.com/office/officeart/2009/layout/ReverseList"/>
    <dgm:cxn modelId="{0977CB59-66DC-1A49-96E4-7E92CE336F34}" type="presOf" srcId="{E9CBB679-958F-4447-BA2F-A38A0F37D1E1}" destId="{CC148101-B3B4-2549-952B-527C268B951A}" srcOrd="1" destOrd="2" presId="urn:microsoft.com/office/officeart/2009/layout/ReverseList"/>
    <dgm:cxn modelId="{8B31475C-B0A6-574C-9E94-FEE8D29051E7}" type="presOf" srcId="{24285110-AE06-1E44-B75F-0955DDC3F657}" destId="{9AC6DB26-8CC3-7540-9BD3-BC2DD83AB3A5}" srcOrd="1" destOrd="2" presId="urn:microsoft.com/office/officeart/2009/layout/ReverseList"/>
    <dgm:cxn modelId="{DE72D25C-1001-7347-87CA-45FBA6EC51E7}" type="presOf" srcId="{862A8DD8-E734-A248-9E1F-07F6D68F860F}" destId="{0D4EC6D7-40A0-9041-888B-1A1C71AA4A94}" srcOrd="0" destOrd="3" presId="urn:microsoft.com/office/officeart/2009/layout/ReverseList"/>
    <dgm:cxn modelId="{F048BD5F-B83F-0243-9472-EEFA5EAB80B3}" type="presOf" srcId="{314CCC4B-EDDD-544F-ABB1-71CE7C849813}" destId="{CC148101-B3B4-2549-952B-527C268B951A}" srcOrd="1" destOrd="1" presId="urn:microsoft.com/office/officeart/2009/layout/ReverseList"/>
    <dgm:cxn modelId="{2D4FFF63-602B-3F4D-8418-937FE650654B}" srcId="{DEEFE93D-CDC2-6840-BE46-99491070A71C}" destId="{9C794CC6-1188-AA49-9496-64E90F25F2E6}" srcOrd="4" destOrd="0" parTransId="{D62CB328-BD62-6744-B44F-7F17278C47DA}" sibTransId="{E9F45389-0356-1842-B3CE-7C5DAC3B8DED}"/>
    <dgm:cxn modelId="{24481D6A-5F85-3D47-8BA1-30991B5F8D7B}" type="presOf" srcId="{D5E0137D-DE31-2A41-9B04-EF5716A2D9CA}" destId="{9AC6DB26-8CC3-7540-9BD3-BC2DD83AB3A5}" srcOrd="1" destOrd="0" presId="urn:microsoft.com/office/officeart/2009/layout/ReverseList"/>
    <dgm:cxn modelId="{1151356E-2AB2-8D49-849B-B58E22ED8DBF}" type="presOf" srcId="{51002571-7210-5548-8D94-816694AF7882}" destId="{CC148101-B3B4-2549-952B-527C268B951A}" srcOrd="1" destOrd="6" presId="urn:microsoft.com/office/officeart/2009/layout/ReverseList"/>
    <dgm:cxn modelId="{21498F6E-BEBD-044A-9851-1B97AF117F26}" srcId="{694DE0A4-0DDE-4647-BA5B-993EF5F08E86}" destId="{D5E0137D-DE31-2A41-9B04-EF5716A2D9CA}" srcOrd="1" destOrd="0" parTransId="{D08A30B8-9855-8441-9840-C67F711415DA}" sibTransId="{4379B68D-15A1-0941-9CFE-0804F947BD0E}"/>
    <dgm:cxn modelId="{0751B86E-A5B2-4B44-A255-A6E1ABEB8DA4}" srcId="{D5E0137D-DE31-2A41-9B04-EF5716A2D9CA}" destId="{87E2CCDA-F1C3-DE41-B0E0-382390B08C37}" srcOrd="2" destOrd="0" parTransId="{1227ACEC-082F-8D41-845C-341591AAA05E}" sibTransId="{D33A11BA-C902-884C-B762-B64FD03730C7}"/>
    <dgm:cxn modelId="{C09D5F7A-B7ED-4F4A-AC94-447551B1E852}" type="presOf" srcId="{41876B9B-6EAF-C945-8A5E-8009B019FE93}" destId="{2DAC3B2F-26CC-CF43-A6FE-A16B83C545E1}" srcOrd="0" destOrd="4" presId="urn:microsoft.com/office/officeart/2009/layout/ReverseList"/>
    <dgm:cxn modelId="{B452A27A-0931-F543-996A-0C52F21E3BD2}" type="presOf" srcId="{694DE0A4-0DDE-4647-BA5B-993EF5F08E86}" destId="{C7997F2F-0BF2-ED44-A05D-AB96CBD63542}" srcOrd="0" destOrd="0" presId="urn:microsoft.com/office/officeart/2009/layout/ReverseList"/>
    <dgm:cxn modelId="{20F4DF7A-5027-5E4A-9DB0-ADABB7D316A8}" type="presOf" srcId="{DEEFE93D-CDC2-6840-BE46-99491070A71C}" destId="{CC148101-B3B4-2549-952B-527C268B951A}" srcOrd="1" destOrd="0" presId="urn:microsoft.com/office/officeart/2009/layout/ReverseList"/>
    <dgm:cxn modelId="{2EA3DD7C-87DE-F543-A530-107D335FDEAF}" srcId="{DEEFE93D-CDC2-6840-BE46-99491070A71C}" destId="{314CCC4B-EDDD-544F-ABB1-71CE7C849813}" srcOrd="0" destOrd="0" parTransId="{2B6B2B0F-BE55-3741-91E6-B5AC83833AE0}" sibTransId="{DA8CE39B-0A82-9A4E-BB48-11E157856190}"/>
    <dgm:cxn modelId="{CC50087F-86C5-5A42-84BE-93AD369EFF27}" type="presOf" srcId="{41876B9B-6EAF-C945-8A5E-8009B019FE93}" destId="{9AC6DB26-8CC3-7540-9BD3-BC2DD83AB3A5}" srcOrd="1" destOrd="4" presId="urn:microsoft.com/office/officeart/2009/layout/ReverseList"/>
    <dgm:cxn modelId="{742E6F85-A88B-2A4C-872E-4A637CCD9422}" type="presOf" srcId="{E9CBB679-958F-4447-BA2F-A38A0F37D1E1}" destId="{0D4EC6D7-40A0-9041-888B-1A1C71AA4A94}" srcOrd="0" destOrd="2" presId="urn:microsoft.com/office/officeart/2009/layout/ReverseList"/>
    <dgm:cxn modelId="{84C8CF8A-4C53-654B-946F-5BDD4DBD64B6}" srcId="{694DE0A4-0DDE-4647-BA5B-993EF5F08E86}" destId="{DEEFE93D-CDC2-6840-BE46-99491070A71C}" srcOrd="0" destOrd="0" parTransId="{C0DD9D52-78E5-5145-BC7F-F64FB9411EA9}" sibTransId="{26BD49FD-BD4C-744A-87FB-25CC9CE76036}"/>
    <dgm:cxn modelId="{F50FED8B-B339-2A43-95C4-C45D04580B21}" type="presOf" srcId="{1296F871-5E94-6C4C-9B65-338BA958F1FB}" destId="{0D4EC6D7-40A0-9041-888B-1A1C71AA4A94}" srcOrd="0" destOrd="4" presId="urn:microsoft.com/office/officeart/2009/layout/ReverseList"/>
    <dgm:cxn modelId="{5AC8F18E-C729-874A-8314-DB9022E9ECA3}" type="presOf" srcId="{51002571-7210-5548-8D94-816694AF7882}" destId="{0D4EC6D7-40A0-9041-888B-1A1C71AA4A94}" srcOrd="0" destOrd="6" presId="urn:microsoft.com/office/officeart/2009/layout/ReverseList"/>
    <dgm:cxn modelId="{EE069097-0131-B144-A07F-A714ED671C62}" srcId="{DEEFE93D-CDC2-6840-BE46-99491070A71C}" destId="{1296F871-5E94-6C4C-9B65-338BA958F1FB}" srcOrd="3" destOrd="0" parTransId="{82801C39-5BA4-6149-A09A-6A349CBAA4BA}" sibTransId="{9EBCF32F-FFC4-294B-B0D3-F4770407794A}"/>
    <dgm:cxn modelId="{EAB4CE98-3AF2-5B46-ABAC-507727C0668C}" srcId="{DEEFE93D-CDC2-6840-BE46-99491070A71C}" destId="{67E41221-7AAC-A045-BD48-174EB391D823}" srcOrd="6" destOrd="0" parTransId="{223BC626-9D0B-414C-A6B1-D47DD4904459}" sibTransId="{EE82C6E6-BF64-BB46-9BBE-1F4AFAC1EFE2}"/>
    <dgm:cxn modelId="{CC77E29C-624A-2C45-9996-416A365691D2}" type="presOf" srcId="{67E41221-7AAC-A045-BD48-174EB391D823}" destId="{CC148101-B3B4-2549-952B-527C268B951A}" srcOrd="1" destOrd="7" presId="urn:microsoft.com/office/officeart/2009/layout/ReverseList"/>
    <dgm:cxn modelId="{62B460A3-8E9D-C841-919C-06E779318E12}" srcId="{DEEFE93D-CDC2-6840-BE46-99491070A71C}" destId="{862A8DD8-E734-A248-9E1F-07F6D68F860F}" srcOrd="2" destOrd="0" parTransId="{218A87A4-583E-9540-9DA1-335C15A878AF}" sibTransId="{67961BB6-6AB3-5147-B397-AC586527AF98}"/>
    <dgm:cxn modelId="{6AA50FAA-3D62-7B47-B426-5938483A2A21}" srcId="{D5E0137D-DE31-2A41-9B04-EF5716A2D9CA}" destId="{41876B9B-6EAF-C945-8A5E-8009B019FE93}" srcOrd="3" destOrd="0" parTransId="{99FD2382-93FB-F245-8465-104C0A28A722}" sibTransId="{989F46A9-6A25-3247-BCF3-28CB6EF5F146}"/>
    <dgm:cxn modelId="{19D002B5-8A44-A940-897B-AFE9F6E9192C}" type="presOf" srcId="{314CCC4B-EDDD-544F-ABB1-71CE7C849813}" destId="{0D4EC6D7-40A0-9041-888B-1A1C71AA4A94}" srcOrd="0" destOrd="1" presId="urn:microsoft.com/office/officeart/2009/layout/ReverseList"/>
    <dgm:cxn modelId="{1C3418BB-1FEE-ED4C-8796-C8F4B15D474E}" srcId="{DEEFE93D-CDC2-6840-BE46-99491070A71C}" destId="{51002571-7210-5548-8D94-816694AF7882}" srcOrd="5" destOrd="0" parTransId="{B569516A-DE5C-3D42-A842-75FF3AC64209}" sibTransId="{03138ACF-FE84-A740-B33A-93782C91C114}"/>
    <dgm:cxn modelId="{F5F9D7CF-3727-B541-BBFF-AEBCB3B69930}" type="presOf" srcId="{1296F871-5E94-6C4C-9B65-338BA958F1FB}" destId="{CC148101-B3B4-2549-952B-527C268B951A}" srcOrd="1" destOrd="4" presId="urn:microsoft.com/office/officeart/2009/layout/ReverseList"/>
    <dgm:cxn modelId="{FDC461D8-72CA-9D4B-AEFF-BD7B7D1E3A28}" type="presOf" srcId="{DEEFE93D-CDC2-6840-BE46-99491070A71C}" destId="{0D4EC6D7-40A0-9041-888B-1A1C71AA4A94}" srcOrd="0" destOrd="0" presId="urn:microsoft.com/office/officeart/2009/layout/ReverseList"/>
    <dgm:cxn modelId="{DC7DCFE1-4EBB-5645-B3DC-B1E202F46B89}" type="presOf" srcId="{87E2CCDA-F1C3-DE41-B0E0-382390B08C37}" destId="{2DAC3B2F-26CC-CF43-A6FE-A16B83C545E1}" srcOrd="0" destOrd="3" presId="urn:microsoft.com/office/officeart/2009/layout/ReverseList"/>
    <dgm:cxn modelId="{482B8BF5-E7D1-754D-A080-C50346CA09B8}" type="presOf" srcId="{9C794CC6-1188-AA49-9496-64E90F25F2E6}" destId="{CC148101-B3B4-2549-952B-527C268B951A}" srcOrd="1" destOrd="5" presId="urn:microsoft.com/office/officeart/2009/layout/ReverseList"/>
    <dgm:cxn modelId="{DB42CCF8-AED0-E748-A2ED-EBE7A4BDC5E8}" srcId="{D5E0137D-DE31-2A41-9B04-EF5716A2D9CA}" destId="{24285110-AE06-1E44-B75F-0955DDC3F657}" srcOrd="1" destOrd="0" parTransId="{E4DAB8A9-711C-3142-9802-89299E08707D}" sibTransId="{12E21DBF-1689-FA40-905D-8B60583A341D}"/>
    <dgm:cxn modelId="{1FF7ACF9-0CF2-4041-BBA9-58EB2E3F6F77}" type="presOf" srcId="{862A8DD8-E734-A248-9E1F-07F6D68F860F}" destId="{CC148101-B3B4-2549-952B-527C268B951A}" srcOrd="1" destOrd="3" presId="urn:microsoft.com/office/officeart/2009/layout/ReverseList"/>
    <dgm:cxn modelId="{AF7979FC-8369-2C42-9F94-FB27E5B5027E}" type="presOf" srcId="{24285110-AE06-1E44-B75F-0955DDC3F657}" destId="{2DAC3B2F-26CC-CF43-A6FE-A16B83C545E1}" srcOrd="0" destOrd="2" presId="urn:microsoft.com/office/officeart/2009/layout/ReverseList"/>
    <dgm:cxn modelId="{EC9B89C3-EAB2-D140-8577-966616ACEBDE}" type="presParOf" srcId="{C7997F2F-0BF2-ED44-A05D-AB96CBD63542}" destId="{0D4EC6D7-40A0-9041-888B-1A1C71AA4A94}" srcOrd="0" destOrd="0" presId="urn:microsoft.com/office/officeart/2009/layout/ReverseList"/>
    <dgm:cxn modelId="{BD7C5C28-74D8-2D47-8CAA-0DB243B03963}" type="presParOf" srcId="{C7997F2F-0BF2-ED44-A05D-AB96CBD63542}" destId="{CC148101-B3B4-2549-952B-527C268B951A}" srcOrd="1" destOrd="0" presId="urn:microsoft.com/office/officeart/2009/layout/ReverseList"/>
    <dgm:cxn modelId="{F51DF8FE-67BE-2B4E-B651-80AB1B53F335}" type="presParOf" srcId="{C7997F2F-0BF2-ED44-A05D-AB96CBD63542}" destId="{2DAC3B2F-26CC-CF43-A6FE-A16B83C545E1}" srcOrd="2" destOrd="0" presId="urn:microsoft.com/office/officeart/2009/layout/ReverseList"/>
    <dgm:cxn modelId="{3D5289EF-66B8-FD4B-BEFC-6FCB9C547EBD}" type="presParOf" srcId="{C7997F2F-0BF2-ED44-A05D-AB96CBD63542}" destId="{9AC6DB26-8CC3-7540-9BD3-BC2DD83AB3A5}" srcOrd="3" destOrd="0" presId="urn:microsoft.com/office/officeart/2009/layout/ReverseList"/>
    <dgm:cxn modelId="{E7876451-3EC5-2B45-BF52-5AE8A10C2E2F}" type="presParOf" srcId="{C7997F2F-0BF2-ED44-A05D-AB96CBD63542}" destId="{EAFD49FB-B06A-5B42-9223-BC1315A8A0B9}" srcOrd="4" destOrd="0" presId="urn:microsoft.com/office/officeart/2009/layout/ReverseList"/>
    <dgm:cxn modelId="{333D688D-1779-2C40-ABFC-35FACBA5B325}" type="presParOf" srcId="{C7997F2F-0BF2-ED44-A05D-AB96CBD63542}" destId="{C2F326DB-BBA5-9140-B6CE-A7F81099F0ED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2AB69E4-2A92-7541-83DA-0E34643FCAFD}" type="doc">
      <dgm:prSet loTypeId="urn:microsoft.com/office/officeart/2009/layout/Reverse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685506-1BEE-4E4D-856E-C73EC5FB2266}">
      <dgm:prSet phldrT="[Text]"/>
      <dgm:spPr/>
      <dgm:t>
        <a:bodyPr/>
        <a:lstStyle/>
        <a:p>
          <a:r>
            <a:rPr lang="en-US" dirty="0"/>
            <a:t>Objectives</a:t>
          </a:r>
        </a:p>
      </dgm:t>
    </dgm:pt>
    <dgm:pt modelId="{A03866D2-2949-374B-B134-515FD2ED7514}" type="parTrans" cxnId="{FCAC5580-EBAB-7F4F-8C75-36778C70897E}">
      <dgm:prSet/>
      <dgm:spPr/>
      <dgm:t>
        <a:bodyPr/>
        <a:lstStyle/>
        <a:p>
          <a:endParaRPr lang="en-US"/>
        </a:p>
      </dgm:t>
    </dgm:pt>
    <dgm:pt modelId="{C062A0F8-E83A-EA4E-B0BD-941174226DD1}" type="sibTrans" cxnId="{FCAC5580-EBAB-7F4F-8C75-36778C70897E}">
      <dgm:prSet/>
      <dgm:spPr/>
      <dgm:t>
        <a:bodyPr/>
        <a:lstStyle/>
        <a:p>
          <a:endParaRPr lang="en-US"/>
        </a:p>
      </dgm:t>
    </dgm:pt>
    <dgm:pt modelId="{57E72D0A-188E-0049-B513-45E84C83CDFC}">
      <dgm:prSet phldrT="[Text]"/>
      <dgm:spPr/>
      <dgm:t>
        <a:bodyPr/>
        <a:lstStyle/>
        <a:p>
          <a:pPr>
            <a:buFont typeface="Wingdings 2" pitchFamily="2" charset="2"/>
            <a:buAutoNum type="arabicPeriod"/>
          </a:pPr>
          <a:r>
            <a:rPr lang="en-GB" altLang="en-US" u="sng" dirty="0"/>
            <a:t>Strategy</a:t>
          </a:r>
          <a:endParaRPr lang="en-US" dirty="0"/>
        </a:p>
      </dgm:t>
    </dgm:pt>
    <dgm:pt modelId="{0D3D47F0-7359-9149-B2E6-F1AC1832CC21}" type="parTrans" cxnId="{89C005D3-07F4-B142-9A24-EF65C0EDC0F0}">
      <dgm:prSet/>
      <dgm:spPr/>
      <dgm:t>
        <a:bodyPr/>
        <a:lstStyle/>
        <a:p>
          <a:endParaRPr lang="en-US"/>
        </a:p>
      </dgm:t>
    </dgm:pt>
    <dgm:pt modelId="{32F13F6F-05A7-0549-81B4-9D7228509BA1}" type="sibTrans" cxnId="{89C005D3-07F4-B142-9A24-EF65C0EDC0F0}">
      <dgm:prSet/>
      <dgm:spPr/>
      <dgm:t>
        <a:bodyPr/>
        <a:lstStyle/>
        <a:p>
          <a:endParaRPr lang="en-US"/>
        </a:p>
      </dgm:t>
    </dgm:pt>
    <dgm:pt modelId="{780F86F0-CDF9-2E41-AE86-470B7414CCF7}">
      <dgm:prSet phldrT="[Text]"/>
      <dgm:spPr/>
      <dgm:t>
        <a:bodyPr/>
        <a:lstStyle/>
        <a:p>
          <a:r>
            <a:rPr lang="en-GB" altLang="en-US" dirty="0"/>
            <a:t>Build</a:t>
          </a:r>
          <a:endParaRPr lang="en-US" dirty="0"/>
        </a:p>
      </dgm:t>
    </dgm:pt>
    <dgm:pt modelId="{9BB5E6D6-CE28-6D43-B51E-C48C7F551A12}" type="parTrans" cxnId="{185CEFEF-AC6D-1745-8374-2EB6E09A286E}">
      <dgm:prSet/>
      <dgm:spPr/>
      <dgm:t>
        <a:bodyPr/>
        <a:lstStyle/>
        <a:p>
          <a:endParaRPr lang="en-US"/>
        </a:p>
      </dgm:t>
    </dgm:pt>
    <dgm:pt modelId="{899F8EAC-16E9-2F45-9A8F-AB56EA092EC2}" type="sibTrans" cxnId="{185CEFEF-AC6D-1745-8374-2EB6E09A286E}">
      <dgm:prSet/>
      <dgm:spPr/>
      <dgm:t>
        <a:bodyPr/>
        <a:lstStyle/>
        <a:p>
          <a:endParaRPr lang="en-US"/>
        </a:p>
      </dgm:t>
    </dgm:pt>
    <dgm:pt modelId="{BA625330-71E1-444A-B109-0F28714ABE1A}">
      <dgm:prSet phldrT="[Text]"/>
      <dgm:spPr/>
      <dgm:t>
        <a:bodyPr/>
        <a:lstStyle/>
        <a:p>
          <a:r>
            <a:rPr lang="en-GB" altLang="en-US" dirty="0"/>
            <a:t>Cook</a:t>
          </a:r>
          <a:endParaRPr lang="en-US" dirty="0"/>
        </a:p>
      </dgm:t>
    </dgm:pt>
    <dgm:pt modelId="{28BBB272-CD38-CB48-BF6C-5E4948253EFD}" type="parTrans" cxnId="{7C18E1FE-4B48-B945-AE40-A8A1F4C22CE7}">
      <dgm:prSet/>
      <dgm:spPr/>
      <dgm:t>
        <a:bodyPr/>
        <a:lstStyle/>
        <a:p>
          <a:endParaRPr lang="en-US"/>
        </a:p>
      </dgm:t>
    </dgm:pt>
    <dgm:pt modelId="{0FCFA523-1EDD-9949-A802-AE23C40A751A}" type="sibTrans" cxnId="{7C18E1FE-4B48-B945-AE40-A8A1F4C22CE7}">
      <dgm:prSet/>
      <dgm:spPr/>
      <dgm:t>
        <a:bodyPr/>
        <a:lstStyle/>
        <a:p>
          <a:endParaRPr lang="en-US"/>
        </a:p>
      </dgm:t>
    </dgm:pt>
    <dgm:pt modelId="{532B9A07-039E-4E4B-A1E8-7C827210E923}">
      <dgm:prSet phldrT="[Text]"/>
      <dgm:spPr/>
      <dgm:t>
        <a:bodyPr/>
        <a:lstStyle/>
        <a:p>
          <a:r>
            <a:rPr lang="en-GB" altLang="en-US" dirty="0"/>
            <a:t>Mend</a:t>
          </a:r>
          <a:endParaRPr lang="en-US" dirty="0"/>
        </a:p>
      </dgm:t>
    </dgm:pt>
    <dgm:pt modelId="{67BF9A6B-FFCD-9746-A465-62EDF7CDFBD3}" type="parTrans" cxnId="{B3EDC952-8372-DC4A-994D-92B61C029B02}">
      <dgm:prSet/>
      <dgm:spPr/>
      <dgm:t>
        <a:bodyPr/>
        <a:lstStyle/>
        <a:p>
          <a:endParaRPr lang="en-US"/>
        </a:p>
      </dgm:t>
    </dgm:pt>
    <dgm:pt modelId="{3206691F-52AA-6D43-B48E-0D4C4CB488CD}" type="sibTrans" cxnId="{B3EDC952-8372-DC4A-994D-92B61C029B02}">
      <dgm:prSet/>
      <dgm:spPr/>
      <dgm:t>
        <a:bodyPr/>
        <a:lstStyle/>
        <a:p>
          <a:endParaRPr lang="en-US"/>
        </a:p>
      </dgm:t>
    </dgm:pt>
    <dgm:pt modelId="{45538808-FEAB-A74E-8377-C567E9ADDF86}">
      <dgm:prSet phldrT="[Text]"/>
      <dgm:spPr/>
      <dgm:t>
        <a:bodyPr/>
        <a:lstStyle/>
        <a:p>
          <a:r>
            <a:rPr lang="en-GB" altLang="en-US" dirty="0"/>
            <a:t>Sing.</a:t>
          </a:r>
          <a:endParaRPr lang="en-US" dirty="0"/>
        </a:p>
      </dgm:t>
    </dgm:pt>
    <dgm:pt modelId="{8B4BC9CF-BD9E-D546-B993-E73418DAE3A5}" type="parTrans" cxnId="{2C9184F6-48DA-B64F-BC27-BD304C3A5985}">
      <dgm:prSet/>
      <dgm:spPr/>
      <dgm:t>
        <a:bodyPr/>
        <a:lstStyle/>
        <a:p>
          <a:endParaRPr lang="en-US"/>
        </a:p>
      </dgm:t>
    </dgm:pt>
    <dgm:pt modelId="{1CB4FECA-24B4-1B4C-B3EC-A88B5F855C4F}" type="sibTrans" cxnId="{2C9184F6-48DA-B64F-BC27-BD304C3A5985}">
      <dgm:prSet/>
      <dgm:spPr/>
      <dgm:t>
        <a:bodyPr/>
        <a:lstStyle/>
        <a:p>
          <a:endParaRPr lang="en-US"/>
        </a:p>
      </dgm:t>
    </dgm:pt>
    <dgm:pt modelId="{5F036BA8-A637-7D44-889F-C976D431AF6C}">
      <dgm:prSet phldrT="[Text]"/>
      <dgm:spPr/>
      <dgm:t>
        <a:bodyPr/>
        <a:lstStyle/>
        <a:p>
          <a:r>
            <a:rPr lang="en-GB" altLang="en-US" dirty="0"/>
            <a:t>Assemble</a:t>
          </a:r>
          <a:endParaRPr lang="en-US" dirty="0"/>
        </a:p>
      </dgm:t>
    </dgm:pt>
    <dgm:pt modelId="{889C5470-93DD-A740-B17C-3E4D0A5970A9}" type="parTrans" cxnId="{148642F5-E109-494B-8E4F-A8EFC6F87E63}">
      <dgm:prSet/>
      <dgm:spPr/>
      <dgm:t>
        <a:bodyPr/>
        <a:lstStyle/>
        <a:p>
          <a:endParaRPr lang="en-US"/>
        </a:p>
      </dgm:t>
    </dgm:pt>
    <dgm:pt modelId="{4E93B403-F5EC-F04F-83B2-A4E9491655BA}" type="sibTrans" cxnId="{148642F5-E109-494B-8E4F-A8EFC6F87E63}">
      <dgm:prSet/>
      <dgm:spPr/>
      <dgm:t>
        <a:bodyPr/>
        <a:lstStyle/>
        <a:p>
          <a:endParaRPr lang="en-US"/>
        </a:p>
      </dgm:t>
    </dgm:pt>
    <dgm:pt modelId="{E6753327-548A-A94C-8529-A4AF3E76B1A2}">
      <dgm:prSet phldrT="[Text]"/>
      <dgm:spPr/>
      <dgm:t>
        <a:bodyPr/>
        <a:lstStyle/>
        <a:p>
          <a:pPr>
            <a:buFont typeface="Wingdings 2" pitchFamily="2" charset="2"/>
            <a:buAutoNum type="arabicPeriod"/>
          </a:pPr>
          <a:r>
            <a:rPr lang="en-GB" altLang="en-US" dirty="0"/>
            <a:t>Practice – must be completed correctly enough times that they become automatic</a:t>
          </a:r>
          <a:endParaRPr lang="en-US" dirty="0"/>
        </a:p>
      </dgm:t>
    </dgm:pt>
    <dgm:pt modelId="{27210485-C6FA-A045-87D7-71A7F3D376E1}" type="parTrans" cxnId="{1AB510FD-BF99-B34B-84C6-16E351E8D197}">
      <dgm:prSet/>
      <dgm:spPr/>
      <dgm:t>
        <a:bodyPr/>
        <a:lstStyle/>
        <a:p>
          <a:endParaRPr lang="en-US"/>
        </a:p>
      </dgm:t>
    </dgm:pt>
    <dgm:pt modelId="{60265AC9-0512-0B4F-BD43-01E93E6C87C3}" type="sibTrans" cxnId="{1AB510FD-BF99-B34B-84C6-16E351E8D197}">
      <dgm:prSet/>
      <dgm:spPr/>
      <dgm:t>
        <a:bodyPr/>
        <a:lstStyle/>
        <a:p>
          <a:endParaRPr lang="en-US"/>
        </a:p>
      </dgm:t>
    </dgm:pt>
    <dgm:pt modelId="{F8EDCC5E-E56E-6B46-A078-C8736399320F}">
      <dgm:prSet phldrT="[Text]"/>
      <dgm:spPr/>
      <dgm:t>
        <a:bodyPr/>
        <a:lstStyle/>
        <a:p>
          <a:pPr>
            <a:buFont typeface="Wingdings 2" pitchFamily="2" charset="2"/>
            <a:buAutoNum type="arabicPeriod"/>
          </a:pPr>
          <a:r>
            <a:rPr lang="en-GB" altLang="en-US" u="sng" dirty="0"/>
            <a:t>Involves three aspects</a:t>
          </a:r>
          <a:endParaRPr lang="en-US" dirty="0"/>
        </a:p>
      </dgm:t>
    </dgm:pt>
    <dgm:pt modelId="{7489F037-8289-E144-923D-304E45817835}" type="sibTrans" cxnId="{9CA6EA48-E801-4B48-8B8F-C0159A9CE691}">
      <dgm:prSet/>
      <dgm:spPr/>
      <dgm:t>
        <a:bodyPr/>
        <a:lstStyle/>
        <a:p>
          <a:endParaRPr lang="en-US"/>
        </a:p>
      </dgm:t>
    </dgm:pt>
    <dgm:pt modelId="{F34EF573-5CAF-4242-9876-055617916D38}" type="parTrans" cxnId="{9CA6EA48-E801-4B48-8B8F-C0159A9CE691}">
      <dgm:prSet/>
      <dgm:spPr/>
      <dgm:t>
        <a:bodyPr/>
        <a:lstStyle/>
        <a:p>
          <a:endParaRPr lang="en-US"/>
        </a:p>
      </dgm:t>
    </dgm:pt>
    <dgm:pt modelId="{F12C21DC-C2A3-004E-8309-5FF0D414AA5D}">
      <dgm:prSet phldrT="[Text]"/>
      <dgm:spPr/>
      <dgm:t>
        <a:bodyPr/>
        <a:lstStyle/>
        <a:p>
          <a:pPr>
            <a:buFont typeface="Wingdings 2" pitchFamily="2" charset="2"/>
            <a:buAutoNum type="arabicPeriod"/>
          </a:pPr>
          <a:r>
            <a:rPr lang="en-GB" altLang="en-US" dirty="0"/>
            <a:t>Purpose – the aim or objective</a:t>
          </a:r>
          <a:endParaRPr lang="en-US" dirty="0"/>
        </a:p>
      </dgm:t>
    </dgm:pt>
    <dgm:pt modelId="{7A8EE80A-C09D-D141-8F9B-5C4D0575DF09}" type="sibTrans" cxnId="{850B6D4C-B96A-5645-91D7-FEEE2E8929D2}">
      <dgm:prSet/>
      <dgm:spPr/>
      <dgm:t>
        <a:bodyPr/>
        <a:lstStyle/>
        <a:p>
          <a:endParaRPr lang="en-US"/>
        </a:p>
      </dgm:t>
    </dgm:pt>
    <dgm:pt modelId="{5FC2A7DA-4439-C745-9830-BFF6714F5C98}" type="parTrans" cxnId="{850B6D4C-B96A-5645-91D7-FEEE2E8929D2}">
      <dgm:prSet/>
      <dgm:spPr/>
      <dgm:t>
        <a:bodyPr/>
        <a:lstStyle/>
        <a:p>
          <a:endParaRPr lang="en-US"/>
        </a:p>
      </dgm:t>
    </dgm:pt>
    <dgm:pt modelId="{AD749922-89EF-4641-B7E6-81E576657DE8}">
      <dgm:prSet phldrT="[Text]"/>
      <dgm:spPr/>
      <dgm:t>
        <a:bodyPr/>
        <a:lstStyle/>
        <a:p>
          <a:pPr>
            <a:buFont typeface="Wingdings 2" pitchFamily="2" charset="2"/>
            <a:buAutoNum type="arabicPeriod"/>
          </a:pPr>
          <a:r>
            <a:rPr lang="en-GB" altLang="en-US" dirty="0"/>
            <a:t>Procedures – rules to be followed</a:t>
          </a:r>
          <a:endParaRPr lang="en-US" dirty="0"/>
        </a:p>
      </dgm:t>
    </dgm:pt>
    <dgm:pt modelId="{0F90C2C1-3306-A946-9C69-2716ACDF580D}" type="sibTrans" cxnId="{87841750-8AD6-2745-A6E5-758C9B48B781}">
      <dgm:prSet/>
      <dgm:spPr/>
      <dgm:t>
        <a:bodyPr/>
        <a:lstStyle/>
        <a:p>
          <a:endParaRPr lang="en-US"/>
        </a:p>
      </dgm:t>
    </dgm:pt>
    <dgm:pt modelId="{A25E5CBC-D280-F342-9029-CC002827C593}" type="parTrans" cxnId="{87841750-8AD6-2745-A6E5-758C9B48B781}">
      <dgm:prSet/>
      <dgm:spPr/>
      <dgm:t>
        <a:bodyPr/>
        <a:lstStyle/>
        <a:p>
          <a:endParaRPr lang="en-US"/>
        </a:p>
      </dgm:t>
    </dgm:pt>
    <dgm:pt modelId="{FB9AD080-C063-D84B-8129-F3F3316FE884}" type="pres">
      <dgm:prSet presAssocID="{D2AB69E4-2A92-7541-83DA-0E34643FCAFD}" presName="Name0" presStyleCnt="0">
        <dgm:presLayoutVars>
          <dgm:chMax val="2"/>
          <dgm:chPref val="2"/>
          <dgm:animLvl val="lvl"/>
        </dgm:presLayoutVars>
      </dgm:prSet>
      <dgm:spPr/>
    </dgm:pt>
    <dgm:pt modelId="{21653CEE-BDA9-0D4D-8EBC-4B4DFE2EDF5C}" type="pres">
      <dgm:prSet presAssocID="{D2AB69E4-2A92-7541-83DA-0E34643FCAFD}" presName="LeftText" presStyleLbl="revTx" presStyleIdx="0" presStyleCnt="0">
        <dgm:presLayoutVars>
          <dgm:bulletEnabled val="1"/>
        </dgm:presLayoutVars>
      </dgm:prSet>
      <dgm:spPr/>
    </dgm:pt>
    <dgm:pt modelId="{4E19D2A8-5E14-6344-9822-F91AF7879F70}" type="pres">
      <dgm:prSet presAssocID="{D2AB69E4-2A92-7541-83DA-0E34643FCAFD}" presName="LeftNode" presStyleLbl="bgImgPlace1" presStyleIdx="0" presStyleCnt="2">
        <dgm:presLayoutVars>
          <dgm:chMax val="2"/>
          <dgm:chPref val="2"/>
        </dgm:presLayoutVars>
      </dgm:prSet>
      <dgm:spPr/>
    </dgm:pt>
    <dgm:pt modelId="{B8BA1E7C-6F66-7E4F-B14A-AC76666E5E82}" type="pres">
      <dgm:prSet presAssocID="{D2AB69E4-2A92-7541-83DA-0E34643FCAFD}" presName="RightText" presStyleLbl="revTx" presStyleIdx="0" presStyleCnt="0">
        <dgm:presLayoutVars>
          <dgm:bulletEnabled val="1"/>
        </dgm:presLayoutVars>
      </dgm:prSet>
      <dgm:spPr/>
    </dgm:pt>
    <dgm:pt modelId="{73289A63-9D30-E146-9B86-3D43B5382EC7}" type="pres">
      <dgm:prSet presAssocID="{D2AB69E4-2A92-7541-83DA-0E34643FCAFD}" presName="RightNode" presStyleLbl="bgImgPlace1" presStyleIdx="1" presStyleCnt="2">
        <dgm:presLayoutVars>
          <dgm:chMax val="0"/>
          <dgm:chPref val="0"/>
        </dgm:presLayoutVars>
      </dgm:prSet>
      <dgm:spPr/>
    </dgm:pt>
    <dgm:pt modelId="{260198B2-3C3E-BC45-955D-B1E45C1E72E6}" type="pres">
      <dgm:prSet presAssocID="{D2AB69E4-2A92-7541-83DA-0E34643FCAFD}" presName="TopArrow" presStyleLbl="node1" presStyleIdx="0" presStyleCnt="2"/>
      <dgm:spPr/>
    </dgm:pt>
    <dgm:pt modelId="{66C4AE3F-C39A-5D4C-9F7C-B85C1ED1A1FE}" type="pres">
      <dgm:prSet presAssocID="{D2AB69E4-2A92-7541-83DA-0E34643FCAFD}" presName="BottomArrow" presStyleLbl="node1" presStyleIdx="1" presStyleCnt="2"/>
      <dgm:spPr/>
    </dgm:pt>
  </dgm:ptLst>
  <dgm:cxnLst>
    <dgm:cxn modelId="{5C0B8102-4E38-4E4F-9B10-2D8A4A67EC47}" type="presOf" srcId="{57E72D0A-188E-0049-B513-45E84C83CDFC}" destId="{B8BA1E7C-6F66-7E4F-B14A-AC76666E5E82}" srcOrd="0" destOrd="0" presId="urn:microsoft.com/office/officeart/2009/layout/ReverseList"/>
    <dgm:cxn modelId="{62025A06-5DCE-6348-921F-591C83DB6FA9}" type="presOf" srcId="{E6753327-548A-A94C-8529-A4AF3E76B1A2}" destId="{B8BA1E7C-6F66-7E4F-B14A-AC76666E5E82}" srcOrd="0" destOrd="4" presId="urn:microsoft.com/office/officeart/2009/layout/ReverseList"/>
    <dgm:cxn modelId="{FC9FC70B-88F9-9A4A-96BC-E3224C672D50}" type="presOf" srcId="{0D685506-1BEE-4E4D-856E-C73EC5FB2266}" destId="{4E19D2A8-5E14-6344-9822-F91AF7879F70}" srcOrd="1" destOrd="0" presId="urn:microsoft.com/office/officeart/2009/layout/ReverseList"/>
    <dgm:cxn modelId="{9DF5D61B-B509-B74A-BAD6-884992F60BE0}" type="presOf" srcId="{57E72D0A-188E-0049-B513-45E84C83CDFC}" destId="{73289A63-9D30-E146-9B86-3D43B5382EC7}" srcOrd="1" destOrd="0" presId="urn:microsoft.com/office/officeart/2009/layout/ReverseList"/>
    <dgm:cxn modelId="{6678FE21-5789-D948-B1A2-E2051B2DC0F4}" type="presOf" srcId="{F12C21DC-C2A3-004E-8309-5FF0D414AA5D}" destId="{73289A63-9D30-E146-9B86-3D43B5382EC7}" srcOrd="1" destOrd="2" presId="urn:microsoft.com/office/officeart/2009/layout/ReverseList"/>
    <dgm:cxn modelId="{48A7C82B-D18B-614F-87F9-AEFC805D1EEC}" type="presOf" srcId="{5F036BA8-A637-7D44-889F-C976D431AF6C}" destId="{21653CEE-BDA9-0D4D-8EBC-4B4DFE2EDF5C}" srcOrd="0" destOrd="1" presId="urn:microsoft.com/office/officeart/2009/layout/ReverseList"/>
    <dgm:cxn modelId="{A6BD9E2D-C0C0-434B-910E-9D965C9D4A37}" type="presOf" srcId="{5F036BA8-A637-7D44-889F-C976D431AF6C}" destId="{4E19D2A8-5E14-6344-9822-F91AF7879F70}" srcOrd="1" destOrd="1" presId="urn:microsoft.com/office/officeart/2009/layout/ReverseList"/>
    <dgm:cxn modelId="{7C486830-6A89-AA4A-9097-0BD8643B09CD}" type="presOf" srcId="{D2AB69E4-2A92-7541-83DA-0E34643FCAFD}" destId="{FB9AD080-C063-D84B-8129-F3F3316FE884}" srcOrd="0" destOrd="0" presId="urn:microsoft.com/office/officeart/2009/layout/ReverseList"/>
    <dgm:cxn modelId="{76CCA435-EB4D-584E-91E5-4B14FD38AB6D}" type="presOf" srcId="{BA625330-71E1-444A-B109-0F28714ABE1A}" destId="{4E19D2A8-5E14-6344-9822-F91AF7879F70}" srcOrd="1" destOrd="3" presId="urn:microsoft.com/office/officeart/2009/layout/ReverseList"/>
    <dgm:cxn modelId="{4245293A-B380-2D49-9C2E-F8526CCE9811}" type="presOf" srcId="{AD749922-89EF-4641-B7E6-81E576657DE8}" destId="{73289A63-9D30-E146-9B86-3D43B5382EC7}" srcOrd="1" destOrd="3" presId="urn:microsoft.com/office/officeart/2009/layout/ReverseList"/>
    <dgm:cxn modelId="{2CCA2F3A-F5DB-0640-A268-808F1893F86F}" type="presOf" srcId="{F8EDCC5E-E56E-6B46-A078-C8736399320F}" destId="{73289A63-9D30-E146-9B86-3D43B5382EC7}" srcOrd="1" destOrd="1" presId="urn:microsoft.com/office/officeart/2009/layout/ReverseList"/>
    <dgm:cxn modelId="{9CA6EA48-E801-4B48-8B8F-C0159A9CE691}" srcId="{57E72D0A-188E-0049-B513-45E84C83CDFC}" destId="{F8EDCC5E-E56E-6B46-A078-C8736399320F}" srcOrd="0" destOrd="0" parTransId="{F34EF573-5CAF-4242-9876-055617916D38}" sibTransId="{7489F037-8289-E144-923D-304E45817835}"/>
    <dgm:cxn modelId="{850B6D4C-B96A-5645-91D7-FEEE2E8929D2}" srcId="{57E72D0A-188E-0049-B513-45E84C83CDFC}" destId="{F12C21DC-C2A3-004E-8309-5FF0D414AA5D}" srcOrd="1" destOrd="0" parTransId="{5FC2A7DA-4439-C745-9830-BFF6714F5C98}" sibTransId="{7A8EE80A-C09D-D141-8F9B-5C4D0575DF09}"/>
    <dgm:cxn modelId="{87841750-8AD6-2745-A6E5-758C9B48B781}" srcId="{57E72D0A-188E-0049-B513-45E84C83CDFC}" destId="{AD749922-89EF-4641-B7E6-81E576657DE8}" srcOrd="2" destOrd="0" parTransId="{A25E5CBC-D280-F342-9029-CC002827C593}" sibTransId="{0F90C2C1-3306-A946-9C69-2716ACDF580D}"/>
    <dgm:cxn modelId="{B3EDC952-8372-DC4A-994D-92B61C029B02}" srcId="{0D685506-1BEE-4E4D-856E-C73EC5FB2266}" destId="{532B9A07-039E-4E4B-A1E8-7C827210E923}" srcOrd="3" destOrd="0" parTransId="{67BF9A6B-FFCD-9746-A465-62EDF7CDFBD3}" sibTransId="{3206691F-52AA-6D43-B48E-0D4C4CB488CD}"/>
    <dgm:cxn modelId="{D0B17855-E8B8-E34E-87F7-90852FDA3E25}" type="presOf" srcId="{F8EDCC5E-E56E-6B46-A078-C8736399320F}" destId="{B8BA1E7C-6F66-7E4F-B14A-AC76666E5E82}" srcOrd="0" destOrd="1" presId="urn:microsoft.com/office/officeart/2009/layout/ReverseList"/>
    <dgm:cxn modelId="{6706BA5E-D100-8845-9E32-B1AA85086A76}" type="presOf" srcId="{E6753327-548A-A94C-8529-A4AF3E76B1A2}" destId="{73289A63-9D30-E146-9B86-3D43B5382EC7}" srcOrd="1" destOrd="4" presId="urn:microsoft.com/office/officeart/2009/layout/ReverseList"/>
    <dgm:cxn modelId="{ACB1CA69-F592-AB4D-9998-1A515AC8F0DE}" type="presOf" srcId="{780F86F0-CDF9-2E41-AE86-470B7414CCF7}" destId="{21653CEE-BDA9-0D4D-8EBC-4B4DFE2EDF5C}" srcOrd="0" destOrd="2" presId="urn:microsoft.com/office/officeart/2009/layout/ReverseList"/>
    <dgm:cxn modelId="{4223F26E-19BF-2B49-9A0D-9BF660E2185C}" type="presOf" srcId="{BA625330-71E1-444A-B109-0F28714ABE1A}" destId="{21653CEE-BDA9-0D4D-8EBC-4B4DFE2EDF5C}" srcOrd="0" destOrd="3" presId="urn:microsoft.com/office/officeart/2009/layout/ReverseList"/>
    <dgm:cxn modelId="{FCAC5580-EBAB-7F4F-8C75-36778C70897E}" srcId="{D2AB69E4-2A92-7541-83DA-0E34643FCAFD}" destId="{0D685506-1BEE-4E4D-856E-C73EC5FB2266}" srcOrd="0" destOrd="0" parTransId="{A03866D2-2949-374B-B134-515FD2ED7514}" sibTransId="{C062A0F8-E83A-EA4E-B0BD-941174226DD1}"/>
    <dgm:cxn modelId="{6A84A68E-1B97-234D-87FE-35FDAC5C2656}" type="presOf" srcId="{45538808-FEAB-A74E-8377-C567E9ADDF86}" destId="{21653CEE-BDA9-0D4D-8EBC-4B4DFE2EDF5C}" srcOrd="0" destOrd="5" presId="urn:microsoft.com/office/officeart/2009/layout/ReverseList"/>
    <dgm:cxn modelId="{82572997-EA41-054A-85AD-F5C3DCD037DB}" type="presOf" srcId="{0D685506-1BEE-4E4D-856E-C73EC5FB2266}" destId="{21653CEE-BDA9-0D4D-8EBC-4B4DFE2EDF5C}" srcOrd="0" destOrd="0" presId="urn:microsoft.com/office/officeart/2009/layout/ReverseList"/>
    <dgm:cxn modelId="{7711C39C-A371-E045-BC5E-F77FA4661C16}" type="presOf" srcId="{532B9A07-039E-4E4B-A1E8-7C827210E923}" destId="{21653CEE-BDA9-0D4D-8EBC-4B4DFE2EDF5C}" srcOrd="0" destOrd="4" presId="urn:microsoft.com/office/officeart/2009/layout/ReverseList"/>
    <dgm:cxn modelId="{080269A7-08DB-714E-8AAB-67B88BBA68C3}" type="presOf" srcId="{AD749922-89EF-4641-B7E6-81E576657DE8}" destId="{B8BA1E7C-6F66-7E4F-B14A-AC76666E5E82}" srcOrd="0" destOrd="3" presId="urn:microsoft.com/office/officeart/2009/layout/ReverseList"/>
    <dgm:cxn modelId="{B1C811AE-4CF7-4745-BD3A-E7601BFC161D}" type="presOf" srcId="{F12C21DC-C2A3-004E-8309-5FF0D414AA5D}" destId="{B8BA1E7C-6F66-7E4F-B14A-AC76666E5E82}" srcOrd="0" destOrd="2" presId="urn:microsoft.com/office/officeart/2009/layout/ReverseList"/>
    <dgm:cxn modelId="{D0B64EBE-D5E6-9B4E-A956-6BA5BE87E926}" type="presOf" srcId="{45538808-FEAB-A74E-8377-C567E9ADDF86}" destId="{4E19D2A8-5E14-6344-9822-F91AF7879F70}" srcOrd="1" destOrd="5" presId="urn:microsoft.com/office/officeart/2009/layout/ReverseList"/>
    <dgm:cxn modelId="{D1C446C9-8831-0F4E-999F-B923983AFF0A}" type="presOf" srcId="{532B9A07-039E-4E4B-A1E8-7C827210E923}" destId="{4E19D2A8-5E14-6344-9822-F91AF7879F70}" srcOrd="1" destOrd="4" presId="urn:microsoft.com/office/officeart/2009/layout/ReverseList"/>
    <dgm:cxn modelId="{89C005D3-07F4-B142-9A24-EF65C0EDC0F0}" srcId="{D2AB69E4-2A92-7541-83DA-0E34643FCAFD}" destId="{57E72D0A-188E-0049-B513-45E84C83CDFC}" srcOrd="1" destOrd="0" parTransId="{0D3D47F0-7359-9149-B2E6-F1AC1832CC21}" sibTransId="{32F13F6F-05A7-0549-81B4-9D7228509BA1}"/>
    <dgm:cxn modelId="{3C8D5BEB-8FF9-CF40-90BF-9A273409CE86}" type="presOf" srcId="{780F86F0-CDF9-2E41-AE86-470B7414CCF7}" destId="{4E19D2A8-5E14-6344-9822-F91AF7879F70}" srcOrd="1" destOrd="2" presId="urn:microsoft.com/office/officeart/2009/layout/ReverseList"/>
    <dgm:cxn modelId="{185CEFEF-AC6D-1745-8374-2EB6E09A286E}" srcId="{0D685506-1BEE-4E4D-856E-C73EC5FB2266}" destId="{780F86F0-CDF9-2E41-AE86-470B7414CCF7}" srcOrd="1" destOrd="0" parTransId="{9BB5E6D6-CE28-6D43-B51E-C48C7F551A12}" sibTransId="{899F8EAC-16E9-2F45-9A8F-AB56EA092EC2}"/>
    <dgm:cxn modelId="{148642F5-E109-494B-8E4F-A8EFC6F87E63}" srcId="{0D685506-1BEE-4E4D-856E-C73EC5FB2266}" destId="{5F036BA8-A637-7D44-889F-C976D431AF6C}" srcOrd="0" destOrd="0" parTransId="{889C5470-93DD-A740-B17C-3E4D0A5970A9}" sibTransId="{4E93B403-F5EC-F04F-83B2-A4E9491655BA}"/>
    <dgm:cxn modelId="{2C9184F6-48DA-B64F-BC27-BD304C3A5985}" srcId="{0D685506-1BEE-4E4D-856E-C73EC5FB2266}" destId="{45538808-FEAB-A74E-8377-C567E9ADDF86}" srcOrd="4" destOrd="0" parTransId="{8B4BC9CF-BD9E-D546-B993-E73418DAE3A5}" sibTransId="{1CB4FECA-24B4-1B4C-B3EC-A88B5F855C4F}"/>
    <dgm:cxn modelId="{1AB510FD-BF99-B34B-84C6-16E351E8D197}" srcId="{57E72D0A-188E-0049-B513-45E84C83CDFC}" destId="{E6753327-548A-A94C-8529-A4AF3E76B1A2}" srcOrd="3" destOrd="0" parTransId="{27210485-C6FA-A045-87D7-71A7F3D376E1}" sibTransId="{60265AC9-0512-0B4F-BD43-01E93E6C87C3}"/>
    <dgm:cxn modelId="{7C18E1FE-4B48-B945-AE40-A8A1F4C22CE7}" srcId="{0D685506-1BEE-4E4D-856E-C73EC5FB2266}" destId="{BA625330-71E1-444A-B109-0F28714ABE1A}" srcOrd="2" destOrd="0" parTransId="{28BBB272-CD38-CB48-BF6C-5E4948253EFD}" sibTransId="{0FCFA523-1EDD-9949-A802-AE23C40A751A}"/>
    <dgm:cxn modelId="{95B79591-5C7A-494B-A6F2-37F28158CD56}" type="presParOf" srcId="{FB9AD080-C063-D84B-8129-F3F3316FE884}" destId="{21653CEE-BDA9-0D4D-8EBC-4B4DFE2EDF5C}" srcOrd="0" destOrd="0" presId="urn:microsoft.com/office/officeart/2009/layout/ReverseList"/>
    <dgm:cxn modelId="{3D6B307E-1067-CF41-81F0-FA60A650774B}" type="presParOf" srcId="{FB9AD080-C063-D84B-8129-F3F3316FE884}" destId="{4E19D2A8-5E14-6344-9822-F91AF7879F70}" srcOrd="1" destOrd="0" presId="urn:microsoft.com/office/officeart/2009/layout/ReverseList"/>
    <dgm:cxn modelId="{6AF7F0B9-4334-434C-A0D7-EA9C67E9F096}" type="presParOf" srcId="{FB9AD080-C063-D84B-8129-F3F3316FE884}" destId="{B8BA1E7C-6F66-7E4F-B14A-AC76666E5E82}" srcOrd="2" destOrd="0" presId="urn:microsoft.com/office/officeart/2009/layout/ReverseList"/>
    <dgm:cxn modelId="{5ACDE367-1166-044C-A580-76FA2A938DDD}" type="presParOf" srcId="{FB9AD080-C063-D84B-8129-F3F3316FE884}" destId="{73289A63-9D30-E146-9B86-3D43B5382EC7}" srcOrd="3" destOrd="0" presId="urn:microsoft.com/office/officeart/2009/layout/ReverseList"/>
    <dgm:cxn modelId="{BF55B460-61EA-704B-99ED-590B3FE66B40}" type="presParOf" srcId="{FB9AD080-C063-D84B-8129-F3F3316FE884}" destId="{260198B2-3C3E-BC45-955D-B1E45C1E72E6}" srcOrd="4" destOrd="0" presId="urn:microsoft.com/office/officeart/2009/layout/ReverseList"/>
    <dgm:cxn modelId="{BC3D1213-D988-924E-BB5A-519FA411AF0C}" type="presParOf" srcId="{FB9AD080-C063-D84B-8129-F3F3316FE884}" destId="{66C4AE3F-C39A-5D4C-9F7C-B85C1ED1A1FE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55D6A36-73CB-E04B-8948-6DEEC8161C1C}" type="doc">
      <dgm:prSet loTypeId="urn:microsoft.com/office/officeart/2005/8/layout/vProcess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34EAB9-153A-7540-A902-6D7964B87B83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/>
            <a:t>Begin with objectives</a:t>
          </a:r>
          <a:endParaRPr lang="en-US" dirty="0"/>
        </a:p>
      </dgm:t>
    </dgm:pt>
    <dgm:pt modelId="{A4B9F67D-AD17-3948-895B-3CDC76EA8045}" type="parTrans" cxnId="{EC89D058-0CA6-2041-B754-CACD0BB5D7E4}">
      <dgm:prSet/>
      <dgm:spPr/>
      <dgm:t>
        <a:bodyPr/>
        <a:lstStyle/>
        <a:p>
          <a:endParaRPr lang="en-US"/>
        </a:p>
      </dgm:t>
    </dgm:pt>
    <dgm:pt modelId="{5FA17D9E-4945-5348-B3DB-D9827CF8CE23}" type="sibTrans" cxnId="{EC89D058-0CA6-2041-B754-CACD0BB5D7E4}">
      <dgm:prSet/>
      <dgm:spPr/>
      <dgm:t>
        <a:bodyPr/>
        <a:lstStyle/>
        <a:p>
          <a:endParaRPr lang="en-US"/>
        </a:p>
      </dgm:t>
    </dgm:pt>
    <dgm:pt modelId="{5BDF4DF2-0803-5B46-A842-484AA26AF7DC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/>
            <a:t>Align your teaching strategies to the objectives</a:t>
          </a:r>
          <a:endParaRPr lang="en-US" dirty="0"/>
        </a:p>
      </dgm:t>
    </dgm:pt>
    <dgm:pt modelId="{CB66E840-5D87-F240-891C-9825CF0DB7A8}" type="parTrans" cxnId="{1D7CABCB-E5E1-F248-AC10-069B642F45B0}">
      <dgm:prSet/>
      <dgm:spPr/>
      <dgm:t>
        <a:bodyPr/>
        <a:lstStyle/>
        <a:p>
          <a:endParaRPr lang="en-US"/>
        </a:p>
      </dgm:t>
    </dgm:pt>
    <dgm:pt modelId="{EC266515-EC0F-8946-9D71-175F6A1C6C43}" type="sibTrans" cxnId="{1D7CABCB-E5E1-F248-AC10-069B642F45B0}">
      <dgm:prSet/>
      <dgm:spPr/>
      <dgm:t>
        <a:bodyPr/>
        <a:lstStyle/>
        <a:p>
          <a:endParaRPr lang="en-US"/>
        </a:p>
      </dgm:t>
    </dgm:pt>
    <dgm:pt modelId="{582FA6B3-E6AD-774B-9C68-508A33E15DD7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/>
            <a:t>Align your assessment strategy to the objectives</a:t>
          </a:r>
          <a:endParaRPr lang="en-US" dirty="0"/>
        </a:p>
      </dgm:t>
    </dgm:pt>
    <dgm:pt modelId="{A2D2F2E3-893A-3143-9C82-0C079F18DB17}" type="parTrans" cxnId="{F88D4E4B-8FF2-6346-94A6-ED98B0FE2091}">
      <dgm:prSet/>
      <dgm:spPr/>
      <dgm:t>
        <a:bodyPr/>
        <a:lstStyle/>
        <a:p>
          <a:endParaRPr lang="en-US"/>
        </a:p>
      </dgm:t>
    </dgm:pt>
    <dgm:pt modelId="{E833BC35-8521-5B42-BC37-38771D4E3F81}" type="sibTrans" cxnId="{F88D4E4B-8FF2-6346-94A6-ED98B0FE2091}">
      <dgm:prSet/>
      <dgm:spPr/>
      <dgm:t>
        <a:bodyPr/>
        <a:lstStyle/>
        <a:p>
          <a:endParaRPr lang="en-US"/>
        </a:p>
      </dgm:t>
    </dgm:pt>
    <dgm:pt modelId="{29B78A14-DCA7-CD42-9BDF-8DFF400A14CC}" type="pres">
      <dgm:prSet presAssocID="{355D6A36-73CB-E04B-8948-6DEEC8161C1C}" presName="outerComposite" presStyleCnt="0">
        <dgm:presLayoutVars>
          <dgm:chMax val="5"/>
          <dgm:dir/>
          <dgm:resizeHandles val="exact"/>
        </dgm:presLayoutVars>
      </dgm:prSet>
      <dgm:spPr/>
    </dgm:pt>
    <dgm:pt modelId="{646F05CB-13D1-174E-9F20-3225D2AE64A1}" type="pres">
      <dgm:prSet presAssocID="{355D6A36-73CB-E04B-8948-6DEEC8161C1C}" presName="dummyMaxCanvas" presStyleCnt="0">
        <dgm:presLayoutVars/>
      </dgm:prSet>
      <dgm:spPr/>
    </dgm:pt>
    <dgm:pt modelId="{268C4570-A35C-0145-9D5D-59D57C756CE2}" type="pres">
      <dgm:prSet presAssocID="{355D6A36-73CB-E04B-8948-6DEEC8161C1C}" presName="ThreeNodes_1" presStyleLbl="node1" presStyleIdx="0" presStyleCnt="3">
        <dgm:presLayoutVars>
          <dgm:bulletEnabled val="1"/>
        </dgm:presLayoutVars>
      </dgm:prSet>
      <dgm:spPr/>
    </dgm:pt>
    <dgm:pt modelId="{9262A05E-30DD-2C47-93E9-9723B41DBE5D}" type="pres">
      <dgm:prSet presAssocID="{355D6A36-73CB-E04B-8948-6DEEC8161C1C}" presName="ThreeNodes_2" presStyleLbl="node1" presStyleIdx="1" presStyleCnt="3">
        <dgm:presLayoutVars>
          <dgm:bulletEnabled val="1"/>
        </dgm:presLayoutVars>
      </dgm:prSet>
      <dgm:spPr/>
    </dgm:pt>
    <dgm:pt modelId="{6DB3820D-5323-6C4C-91E7-5D792023E0A5}" type="pres">
      <dgm:prSet presAssocID="{355D6A36-73CB-E04B-8948-6DEEC8161C1C}" presName="ThreeNodes_3" presStyleLbl="node1" presStyleIdx="2" presStyleCnt="3">
        <dgm:presLayoutVars>
          <dgm:bulletEnabled val="1"/>
        </dgm:presLayoutVars>
      </dgm:prSet>
      <dgm:spPr/>
    </dgm:pt>
    <dgm:pt modelId="{13F11B31-9824-6946-999F-43602C456BC1}" type="pres">
      <dgm:prSet presAssocID="{355D6A36-73CB-E04B-8948-6DEEC8161C1C}" presName="ThreeConn_1-2" presStyleLbl="fgAccFollowNode1" presStyleIdx="0" presStyleCnt="2">
        <dgm:presLayoutVars>
          <dgm:bulletEnabled val="1"/>
        </dgm:presLayoutVars>
      </dgm:prSet>
      <dgm:spPr/>
    </dgm:pt>
    <dgm:pt modelId="{E3570A76-23E3-DA49-9790-7AC96CE13AB1}" type="pres">
      <dgm:prSet presAssocID="{355D6A36-73CB-E04B-8948-6DEEC8161C1C}" presName="ThreeConn_2-3" presStyleLbl="fgAccFollowNode1" presStyleIdx="1" presStyleCnt="2">
        <dgm:presLayoutVars>
          <dgm:bulletEnabled val="1"/>
        </dgm:presLayoutVars>
      </dgm:prSet>
      <dgm:spPr/>
    </dgm:pt>
    <dgm:pt modelId="{CD078AE4-6E39-C24A-BB52-A536361C6BE3}" type="pres">
      <dgm:prSet presAssocID="{355D6A36-73CB-E04B-8948-6DEEC8161C1C}" presName="ThreeNodes_1_text" presStyleLbl="node1" presStyleIdx="2" presStyleCnt="3">
        <dgm:presLayoutVars>
          <dgm:bulletEnabled val="1"/>
        </dgm:presLayoutVars>
      </dgm:prSet>
      <dgm:spPr/>
    </dgm:pt>
    <dgm:pt modelId="{2318B39B-0C6E-D647-81B1-AD18F8517196}" type="pres">
      <dgm:prSet presAssocID="{355D6A36-73CB-E04B-8948-6DEEC8161C1C}" presName="ThreeNodes_2_text" presStyleLbl="node1" presStyleIdx="2" presStyleCnt="3">
        <dgm:presLayoutVars>
          <dgm:bulletEnabled val="1"/>
        </dgm:presLayoutVars>
      </dgm:prSet>
      <dgm:spPr/>
    </dgm:pt>
    <dgm:pt modelId="{01CB1391-9BEE-FA45-9951-642760B4125A}" type="pres">
      <dgm:prSet presAssocID="{355D6A36-73CB-E04B-8948-6DEEC8161C1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7D5740C-6439-1148-9BD6-67DB6DB2FBE6}" type="presOf" srcId="{5BDF4DF2-0803-5B46-A842-484AA26AF7DC}" destId="{2318B39B-0C6E-D647-81B1-AD18F8517196}" srcOrd="1" destOrd="0" presId="urn:microsoft.com/office/officeart/2005/8/layout/vProcess5"/>
    <dgm:cxn modelId="{F4636642-7875-FB43-A429-B0476F480116}" type="presOf" srcId="{E134EAB9-153A-7540-A902-6D7964B87B83}" destId="{CD078AE4-6E39-C24A-BB52-A536361C6BE3}" srcOrd="1" destOrd="0" presId="urn:microsoft.com/office/officeart/2005/8/layout/vProcess5"/>
    <dgm:cxn modelId="{BB18B943-E62A-734B-9567-5B8C731F4E6D}" type="presOf" srcId="{E134EAB9-153A-7540-A902-6D7964B87B83}" destId="{268C4570-A35C-0145-9D5D-59D57C756CE2}" srcOrd="0" destOrd="0" presId="urn:microsoft.com/office/officeart/2005/8/layout/vProcess5"/>
    <dgm:cxn modelId="{F88D4E4B-8FF2-6346-94A6-ED98B0FE2091}" srcId="{355D6A36-73CB-E04B-8948-6DEEC8161C1C}" destId="{582FA6B3-E6AD-774B-9C68-508A33E15DD7}" srcOrd="2" destOrd="0" parTransId="{A2D2F2E3-893A-3143-9C82-0C079F18DB17}" sibTransId="{E833BC35-8521-5B42-BC37-38771D4E3F81}"/>
    <dgm:cxn modelId="{69FA914C-D2DE-BD4C-9102-3D10F280D11A}" type="presOf" srcId="{582FA6B3-E6AD-774B-9C68-508A33E15DD7}" destId="{01CB1391-9BEE-FA45-9951-642760B4125A}" srcOrd="1" destOrd="0" presId="urn:microsoft.com/office/officeart/2005/8/layout/vProcess5"/>
    <dgm:cxn modelId="{EC89D058-0CA6-2041-B754-CACD0BB5D7E4}" srcId="{355D6A36-73CB-E04B-8948-6DEEC8161C1C}" destId="{E134EAB9-153A-7540-A902-6D7964B87B83}" srcOrd="0" destOrd="0" parTransId="{A4B9F67D-AD17-3948-895B-3CDC76EA8045}" sibTransId="{5FA17D9E-4945-5348-B3DB-D9827CF8CE23}"/>
    <dgm:cxn modelId="{CAA0E083-A8E5-C74A-B757-8DFF68B877E2}" type="presOf" srcId="{EC266515-EC0F-8946-9D71-175F6A1C6C43}" destId="{E3570A76-23E3-DA49-9790-7AC96CE13AB1}" srcOrd="0" destOrd="0" presId="urn:microsoft.com/office/officeart/2005/8/layout/vProcess5"/>
    <dgm:cxn modelId="{816C4FC8-B6F1-244A-A42E-9CC1219EFF12}" type="presOf" srcId="{582FA6B3-E6AD-774B-9C68-508A33E15DD7}" destId="{6DB3820D-5323-6C4C-91E7-5D792023E0A5}" srcOrd="0" destOrd="0" presId="urn:microsoft.com/office/officeart/2005/8/layout/vProcess5"/>
    <dgm:cxn modelId="{1D7CABCB-E5E1-F248-AC10-069B642F45B0}" srcId="{355D6A36-73CB-E04B-8948-6DEEC8161C1C}" destId="{5BDF4DF2-0803-5B46-A842-484AA26AF7DC}" srcOrd="1" destOrd="0" parTransId="{CB66E840-5D87-F240-891C-9825CF0DB7A8}" sibTransId="{EC266515-EC0F-8946-9D71-175F6A1C6C43}"/>
    <dgm:cxn modelId="{CFA1EED2-30E6-C046-BC74-1737F9B17FCF}" type="presOf" srcId="{355D6A36-73CB-E04B-8948-6DEEC8161C1C}" destId="{29B78A14-DCA7-CD42-9BDF-8DFF400A14CC}" srcOrd="0" destOrd="0" presId="urn:microsoft.com/office/officeart/2005/8/layout/vProcess5"/>
    <dgm:cxn modelId="{BA1A79F0-44D8-BF49-9404-B8B3099CB5E4}" type="presOf" srcId="{5FA17D9E-4945-5348-B3DB-D9827CF8CE23}" destId="{13F11B31-9824-6946-999F-43602C456BC1}" srcOrd="0" destOrd="0" presId="urn:microsoft.com/office/officeart/2005/8/layout/vProcess5"/>
    <dgm:cxn modelId="{D82F0FF5-44C7-814E-9737-2ECCF55E00D4}" type="presOf" srcId="{5BDF4DF2-0803-5B46-A842-484AA26AF7DC}" destId="{9262A05E-30DD-2C47-93E9-9723B41DBE5D}" srcOrd="0" destOrd="0" presId="urn:microsoft.com/office/officeart/2005/8/layout/vProcess5"/>
    <dgm:cxn modelId="{A8042F36-439D-3748-8914-797DAD4EB075}" type="presParOf" srcId="{29B78A14-DCA7-CD42-9BDF-8DFF400A14CC}" destId="{646F05CB-13D1-174E-9F20-3225D2AE64A1}" srcOrd="0" destOrd="0" presId="urn:microsoft.com/office/officeart/2005/8/layout/vProcess5"/>
    <dgm:cxn modelId="{55798481-C0E3-5247-9657-B81B61BBF703}" type="presParOf" srcId="{29B78A14-DCA7-CD42-9BDF-8DFF400A14CC}" destId="{268C4570-A35C-0145-9D5D-59D57C756CE2}" srcOrd="1" destOrd="0" presId="urn:microsoft.com/office/officeart/2005/8/layout/vProcess5"/>
    <dgm:cxn modelId="{3753BAE4-6D43-B24B-9688-2697F5042EDA}" type="presParOf" srcId="{29B78A14-DCA7-CD42-9BDF-8DFF400A14CC}" destId="{9262A05E-30DD-2C47-93E9-9723B41DBE5D}" srcOrd="2" destOrd="0" presId="urn:microsoft.com/office/officeart/2005/8/layout/vProcess5"/>
    <dgm:cxn modelId="{A8A3B09B-4A65-544A-8251-9734F92BD80E}" type="presParOf" srcId="{29B78A14-DCA7-CD42-9BDF-8DFF400A14CC}" destId="{6DB3820D-5323-6C4C-91E7-5D792023E0A5}" srcOrd="3" destOrd="0" presId="urn:microsoft.com/office/officeart/2005/8/layout/vProcess5"/>
    <dgm:cxn modelId="{21913DC2-4A10-FE49-9B48-8F4A60B1F974}" type="presParOf" srcId="{29B78A14-DCA7-CD42-9BDF-8DFF400A14CC}" destId="{13F11B31-9824-6946-999F-43602C456BC1}" srcOrd="4" destOrd="0" presId="urn:microsoft.com/office/officeart/2005/8/layout/vProcess5"/>
    <dgm:cxn modelId="{8F76C8F3-7EBA-D648-9071-8F2463BAAEA8}" type="presParOf" srcId="{29B78A14-DCA7-CD42-9BDF-8DFF400A14CC}" destId="{E3570A76-23E3-DA49-9790-7AC96CE13AB1}" srcOrd="5" destOrd="0" presId="urn:microsoft.com/office/officeart/2005/8/layout/vProcess5"/>
    <dgm:cxn modelId="{029D7308-8979-494F-A2C8-E664D17FB422}" type="presParOf" srcId="{29B78A14-DCA7-CD42-9BDF-8DFF400A14CC}" destId="{CD078AE4-6E39-C24A-BB52-A536361C6BE3}" srcOrd="6" destOrd="0" presId="urn:microsoft.com/office/officeart/2005/8/layout/vProcess5"/>
    <dgm:cxn modelId="{D0CD40B8-0394-8B45-99AE-87642AB0613C}" type="presParOf" srcId="{29B78A14-DCA7-CD42-9BDF-8DFF400A14CC}" destId="{2318B39B-0C6E-D647-81B1-AD18F8517196}" srcOrd="7" destOrd="0" presId="urn:microsoft.com/office/officeart/2005/8/layout/vProcess5"/>
    <dgm:cxn modelId="{4BC97A41-973E-3644-9D99-212F3E2E69A1}" type="presParOf" srcId="{29B78A14-DCA7-CD42-9BDF-8DFF400A14CC}" destId="{01CB1391-9BEE-FA45-9951-642760B4125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E43A8F2-2012-4F48-B2CF-22F145908C11}" type="doc">
      <dgm:prSet loTypeId="urn:microsoft.com/office/officeart/2005/8/layout/vList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6BE523-8E2E-7249-8BB9-E3856F75FE2C}">
      <dgm:prSet phldrT="[Text]"/>
      <dgm:spPr/>
      <dgm:t>
        <a:bodyPr/>
        <a:lstStyle/>
        <a:p>
          <a:r>
            <a:rPr lang="en-US" dirty="0"/>
            <a:t>Preconstruction </a:t>
          </a:r>
        </a:p>
      </dgm:t>
    </dgm:pt>
    <dgm:pt modelId="{F600ED0D-A69B-A54A-B61A-B64E2CFA75DE}" type="parTrans" cxnId="{A82F23AB-6C68-9F41-8F97-E595056EE752}">
      <dgm:prSet/>
      <dgm:spPr/>
      <dgm:t>
        <a:bodyPr/>
        <a:lstStyle/>
        <a:p>
          <a:endParaRPr lang="en-US"/>
        </a:p>
      </dgm:t>
    </dgm:pt>
    <dgm:pt modelId="{B81A7E87-32DA-DD48-8F09-00E9DC380AB1}" type="sibTrans" cxnId="{A82F23AB-6C68-9F41-8F97-E595056EE752}">
      <dgm:prSet/>
      <dgm:spPr/>
      <dgm:t>
        <a:bodyPr/>
        <a:lstStyle/>
        <a:p>
          <a:endParaRPr lang="en-US"/>
        </a:p>
      </dgm:t>
    </dgm:pt>
    <dgm:pt modelId="{616CBCC0-43E4-4645-B7B3-A0C1D0681EB4}">
      <dgm:prSet phldrT="[Text]"/>
      <dgm:spPr/>
      <dgm:t>
        <a:bodyPr/>
        <a:lstStyle/>
        <a:p>
          <a:r>
            <a:rPr lang="en-US" dirty="0"/>
            <a:t>Determine learning content and outcomes</a:t>
          </a:r>
        </a:p>
      </dgm:t>
    </dgm:pt>
    <dgm:pt modelId="{F141203C-CA5A-214C-8FF7-363A74E72FBD}" type="parTrans" cxnId="{61F6A0DD-331C-7D41-8D64-FA6C6A79E90F}">
      <dgm:prSet/>
      <dgm:spPr/>
      <dgm:t>
        <a:bodyPr/>
        <a:lstStyle/>
        <a:p>
          <a:endParaRPr lang="en-US"/>
        </a:p>
      </dgm:t>
    </dgm:pt>
    <dgm:pt modelId="{96189869-8751-824F-95AB-AD9CA1823ED6}" type="sibTrans" cxnId="{61F6A0DD-331C-7D41-8D64-FA6C6A79E90F}">
      <dgm:prSet/>
      <dgm:spPr/>
      <dgm:t>
        <a:bodyPr/>
        <a:lstStyle/>
        <a:p>
          <a:endParaRPr lang="en-US"/>
        </a:p>
      </dgm:t>
    </dgm:pt>
    <dgm:pt modelId="{BB77A4A4-3D09-1E46-8127-2483914EB29B}">
      <dgm:prSet phldrT="[Text]"/>
      <dgm:spPr/>
      <dgm:t>
        <a:bodyPr/>
        <a:lstStyle/>
        <a:p>
          <a:r>
            <a:rPr lang="en-US" dirty="0"/>
            <a:t>Design the learning sequence </a:t>
          </a:r>
        </a:p>
      </dgm:t>
    </dgm:pt>
    <dgm:pt modelId="{7ED1B8A9-6473-5447-95FC-F512F1729EF5}" type="parTrans" cxnId="{3C289173-D5B0-924E-A251-03041482061B}">
      <dgm:prSet/>
      <dgm:spPr/>
      <dgm:t>
        <a:bodyPr/>
        <a:lstStyle/>
        <a:p>
          <a:endParaRPr lang="en-US"/>
        </a:p>
      </dgm:t>
    </dgm:pt>
    <dgm:pt modelId="{9F4EEEAA-A2BA-D341-A55F-B10BE4519A12}" type="sibTrans" cxnId="{3C289173-D5B0-924E-A251-03041482061B}">
      <dgm:prSet/>
      <dgm:spPr/>
      <dgm:t>
        <a:bodyPr/>
        <a:lstStyle/>
        <a:p>
          <a:endParaRPr lang="en-US"/>
        </a:p>
      </dgm:t>
    </dgm:pt>
    <dgm:pt modelId="{4AE1B5D6-6EBB-FD44-8A06-01162186DF8D}">
      <dgm:prSet phldrT="[Text]"/>
      <dgm:spPr/>
      <dgm:t>
        <a:bodyPr/>
        <a:lstStyle/>
        <a:p>
          <a:r>
            <a:rPr lang="en-US" dirty="0"/>
            <a:t>Laying the foundation</a:t>
          </a:r>
        </a:p>
      </dgm:t>
    </dgm:pt>
    <dgm:pt modelId="{1A875A62-0146-FD43-BA44-53C6F5347479}" type="parTrans" cxnId="{695CE4CC-5968-6040-90F1-C6235836E301}">
      <dgm:prSet/>
      <dgm:spPr/>
      <dgm:t>
        <a:bodyPr/>
        <a:lstStyle/>
        <a:p>
          <a:endParaRPr lang="en-US"/>
        </a:p>
      </dgm:t>
    </dgm:pt>
    <dgm:pt modelId="{EC1036DF-6A78-204B-B034-1C8B81E9C140}" type="sibTrans" cxnId="{695CE4CC-5968-6040-90F1-C6235836E301}">
      <dgm:prSet/>
      <dgm:spPr/>
      <dgm:t>
        <a:bodyPr/>
        <a:lstStyle/>
        <a:p>
          <a:endParaRPr lang="en-US"/>
        </a:p>
      </dgm:t>
    </dgm:pt>
    <dgm:pt modelId="{4EE292B9-B103-DF4A-A6DA-16FBD7795C89}">
      <dgm:prSet phldrT="[Text]"/>
      <dgm:spPr/>
      <dgm:t>
        <a:bodyPr/>
        <a:lstStyle/>
        <a:p>
          <a:r>
            <a:rPr lang="en-US" dirty="0"/>
            <a:t>Preview the learning and objectives</a:t>
          </a:r>
        </a:p>
      </dgm:t>
    </dgm:pt>
    <dgm:pt modelId="{D6433418-DF38-B84A-9C9D-4C0FD96B013F}" type="parTrans" cxnId="{6C81DAD8-F1EA-9E40-9B24-351981FE6B51}">
      <dgm:prSet/>
      <dgm:spPr/>
      <dgm:t>
        <a:bodyPr/>
        <a:lstStyle/>
        <a:p>
          <a:endParaRPr lang="en-US"/>
        </a:p>
      </dgm:t>
    </dgm:pt>
    <dgm:pt modelId="{B1F7C3F3-6BFE-A749-A908-4C3E8518D05F}" type="sibTrans" cxnId="{6C81DAD8-F1EA-9E40-9B24-351981FE6B51}">
      <dgm:prSet/>
      <dgm:spPr/>
      <dgm:t>
        <a:bodyPr/>
        <a:lstStyle/>
        <a:p>
          <a:endParaRPr lang="en-US"/>
        </a:p>
      </dgm:t>
    </dgm:pt>
    <dgm:pt modelId="{98E25B08-0B47-7144-A68B-F4AA0354B9AA}">
      <dgm:prSet phldrT="[Text]"/>
      <dgm:spPr/>
      <dgm:t>
        <a:bodyPr/>
        <a:lstStyle/>
        <a:p>
          <a:r>
            <a:rPr lang="en-US" dirty="0"/>
            <a:t>Link to existing knowledge </a:t>
          </a:r>
        </a:p>
      </dgm:t>
    </dgm:pt>
    <dgm:pt modelId="{59696F35-1BB5-6745-8B84-5EC9EA0ADFA9}" type="parTrans" cxnId="{F10C8748-D83C-F44D-BE34-0FAD3AC78CC0}">
      <dgm:prSet/>
      <dgm:spPr/>
      <dgm:t>
        <a:bodyPr/>
        <a:lstStyle/>
        <a:p>
          <a:endParaRPr lang="en-US"/>
        </a:p>
      </dgm:t>
    </dgm:pt>
    <dgm:pt modelId="{EA274E41-113C-AB4C-80CE-E9D2C50E9C1E}" type="sibTrans" cxnId="{F10C8748-D83C-F44D-BE34-0FAD3AC78CC0}">
      <dgm:prSet/>
      <dgm:spPr/>
      <dgm:t>
        <a:bodyPr/>
        <a:lstStyle/>
        <a:p>
          <a:endParaRPr lang="en-US"/>
        </a:p>
      </dgm:t>
    </dgm:pt>
    <dgm:pt modelId="{8B3C0D95-8B9C-4943-B1D9-3C4E8A575105}">
      <dgm:prSet phldrT="[Text]"/>
      <dgm:spPr/>
      <dgm:t>
        <a:bodyPr/>
        <a:lstStyle/>
        <a:p>
          <a:r>
            <a:rPr lang="en-US" dirty="0"/>
            <a:t>Knowledge construction </a:t>
          </a:r>
        </a:p>
      </dgm:t>
    </dgm:pt>
    <dgm:pt modelId="{45F77D27-22A5-3A4A-A830-C1ED1A2A5AAF}" type="parTrans" cxnId="{0E9F03DA-A46C-2049-A7EC-0CFBE2EA6256}">
      <dgm:prSet/>
      <dgm:spPr/>
      <dgm:t>
        <a:bodyPr/>
        <a:lstStyle/>
        <a:p>
          <a:endParaRPr lang="en-US"/>
        </a:p>
      </dgm:t>
    </dgm:pt>
    <dgm:pt modelId="{1B8FB343-162A-AF4A-A606-7D01FC39796D}" type="sibTrans" cxnId="{0E9F03DA-A46C-2049-A7EC-0CFBE2EA6256}">
      <dgm:prSet/>
      <dgm:spPr/>
      <dgm:t>
        <a:bodyPr/>
        <a:lstStyle/>
        <a:p>
          <a:endParaRPr lang="en-US"/>
        </a:p>
      </dgm:t>
    </dgm:pt>
    <dgm:pt modelId="{C9E36AEB-96C4-CA40-B0FA-1D14157CAE62}">
      <dgm:prSet phldrT="[Text]"/>
      <dgm:spPr/>
      <dgm:t>
        <a:bodyPr/>
        <a:lstStyle/>
        <a:p>
          <a:r>
            <a:rPr lang="en-US" dirty="0"/>
            <a:t>Select learning strategies </a:t>
          </a:r>
        </a:p>
      </dgm:t>
    </dgm:pt>
    <dgm:pt modelId="{FD5A1764-95B1-C449-A1E3-7868550633B1}" type="parTrans" cxnId="{7C1C68EE-0DD7-2743-AF20-27C457F53F86}">
      <dgm:prSet/>
      <dgm:spPr/>
      <dgm:t>
        <a:bodyPr/>
        <a:lstStyle/>
        <a:p>
          <a:endParaRPr lang="en-US"/>
        </a:p>
      </dgm:t>
    </dgm:pt>
    <dgm:pt modelId="{592693FB-15AD-3641-8E99-941033B51F0C}" type="sibTrans" cxnId="{7C1C68EE-0DD7-2743-AF20-27C457F53F86}">
      <dgm:prSet/>
      <dgm:spPr/>
      <dgm:t>
        <a:bodyPr/>
        <a:lstStyle/>
        <a:p>
          <a:endParaRPr lang="en-US"/>
        </a:p>
      </dgm:t>
    </dgm:pt>
    <dgm:pt modelId="{B137AA99-8778-094A-9091-00C8B7C57CFC}">
      <dgm:prSet phldrT="[Text]"/>
      <dgm:spPr/>
      <dgm:t>
        <a:bodyPr/>
        <a:lstStyle/>
        <a:p>
          <a:r>
            <a:rPr lang="en-US" dirty="0"/>
            <a:t>Implement and guide practice </a:t>
          </a:r>
        </a:p>
      </dgm:t>
    </dgm:pt>
    <dgm:pt modelId="{DEF64688-E020-7B4B-88FF-7158F08F51E2}" type="parTrans" cxnId="{BACB04E8-0A2D-724F-A444-A184DF583DF2}">
      <dgm:prSet/>
      <dgm:spPr/>
      <dgm:t>
        <a:bodyPr/>
        <a:lstStyle/>
        <a:p>
          <a:endParaRPr lang="en-US"/>
        </a:p>
      </dgm:t>
    </dgm:pt>
    <dgm:pt modelId="{B094A554-8C36-9642-9B5D-CB3725512C55}" type="sibTrans" cxnId="{BACB04E8-0A2D-724F-A444-A184DF583DF2}">
      <dgm:prSet/>
      <dgm:spPr/>
      <dgm:t>
        <a:bodyPr/>
        <a:lstStyle/>
        <a:p>
          <a:endParaRPr lang="en-US"/>
        </a:p>
      </dgm:t>
    </dgm:pt>
    <dgm:pt modelId="{F14FEC9C-3295-EC4D-BF84-205C3CED5423}">
      <dgm:prSet phldrT="[Text]"/>
      <dgm:spPr/>
      <dgm:t>
        <a:bodyPr/>
        <a:lstStyle/>
        <a:p>
          <a:r>
            <a:rPr lang="en-US" dirty="0"/>
            <a:t>Reconstruction</a:t>
          </a:r>
        </a:p>
      </dgm:t>
    </dgm:pt>
    <dgm:pt modelId="{871979B4-7F46-4A4C-9655-8A9575B1E48E}" type="parTrans" cxnId="{0A4230FF-605F-2241-90BA-66B8BAA93FC6}">
      <dgm:prSet/>
      <dgm:spPr/>
    </dgm:pt>
    <dgm:pt modelId="{6939E3B2-22C4-A148-B96F-8FE408FC3A33}" type="sibTrans" cxnId="{0A4230FF-605F-2241-90BA-66B8BAA93FC6}">
      <dgm:prSet/>
      <dgm:spPr/>
    </dgm:pt>
    <dgm:pt modelId="{06720B8A-9342-AB42-ABDD-B24992A3449A}">
      <dgm:prSet phldrT="[Text]"/>
      <dgm:spPr/>
      <dgm:t>
        <a:bodyPr/>
        <a:lstStyle/>
        <a:p>
          <a:r>
            <a:rPr lang="en-US" dirty="0"/>
            <a:t>Reflection  </a:t>
          </a:r>
        </a:p>
      </dgm:t>
    </dgm:pt>
    <dgm:pt modelId="{85360388-5B8D-9841-9D08-563EC050A580}" type="parTrans" cxnId="{AD31E519-BF95-6942-ADC9-78857F988650}">
      <dgm:prSet/>
      <dgm:spPr/>
    </dgm:pt>
    <dgm:pt modelId="{2391DAC4-63AA-C44F-8DC9-DA68E9E4A6F4}" type="sibTrans" cxnId="{AD31E519-BF95-6942-ADC9-78857F988650}">
      <dgm:prSet/>
      <dgm:spPr/>
    </dgm:pt>
    <dgm:pt modelId="{25AD052D-AA9E-F54C-B8BB-DA5686385FAA}">
      <dgm:prSet phldrT="[Text]"/>
      <dgm:spPr/>
      <dgm:t>
        <a:bodyPr/>
        <a:lstStyle/>
        <a:p>
          <a:r>
            <a:rPr lang="en-US" dirty="0"/>
            <a:t>Application activities</a:t>
          </a:r>
        </a:p>
      </dgm:t>
    </dgm:pt>
    <dgm:pt modelId="{32E4ED46-2B79-874D-99EF-2FCEDD3855B3}" type="parTrans" cxnId="{55528383-AA25-504C-BB37-BFA3A9C13931}">
      <dgm:prSet/>
      <dgm:spPr/>
    </dgm:pt>
    <dgm:pt modelId="{3D86A6FC-81B7-9C41-B49F-541D3F16F998}" type="sibTrans" cxnId="{55528383-AA25-504C-BB37-BFA3A9C13931}">
      <dgm:prSet/>
      <dgm:spPr/>
    </dgm:pt>
    <dgm:pt modelId="{878C30BE-F701-FA45-9E13-9C2CAA2165E6}">
      <dgm:prSet phldrT="[Text]"/>
      <dgm:spPr/>
      <dgm:t>
        <a:bodyPr/>
        <a:lstStyle/>
        <a:p>
          <a:r>
            <a:rPr lang="en-US" dirty="0"/>
            <a:t>Reflect on learning</a:t>
          </a:r>
        </a:p>
      </dgm:t>
    </dgm:pt>
    <dgm:pt modelId="{9A7E58CD-D4C2-2344-880B-C6FEE2B36B54}" type="parTrans" cxnId="{DB2A7808-EE9C-BC45-8906-1450CAB27ECE}">
      <dgm:prSet/>
      <dgm:spPr/>
    </dgm:pt>
    <dgm:pt modelId="{D8FF9505-870E-2A49-BA59-B43573C95A6E}" type="sibTrans" cxnId="{DB2A7808-EE9C-BC45-8906-1450CAB27ECE}">
      <dgm:prSet/>
      <dgm:spPr/>
    </dgm:pt>
    <dgm:pt modelId="{93B1F00F-F1FD-BE43-BDA0-FECB7D4D0CA0}">
      <dgm:prSet phldrT="[Text]"/>
      <dgm:spPr/>
      <dgm:t>
        <a:bodyPr/>
        <a:lstStyle/>
        <a:p>
          <a:r>
            <a:rPr lang="en-US" dirty="0"/>
            <a:t>Provide feedback  </a:t>
          </a:r>
        </a:p>
      </dgm:t>
    </dgm:pt>
    <dgm:pt modelId="{AD52B13E-84C5-6745-87ED-4D3D6584BD73}" type="parTrans" cxnId="{A3E9B512-E198-B642-AFB3-B7CCD18D1D32}">
      <dgm:prSet/>
      <dgm:spPr/>
    </dgm:pt>
    <dgm:pt modelId="{5E4BC60A-33D0-5741-AFCA-D13D243C541E}" type="sibTrans" cxnId="{A3E9B512-E198-B642-AFB3-B7CCD18D1D32}">
      <dgm:prSet/>
      <dgm:spPr/>
    </dgm:pt>
    <dgm:pt modelId="{220E1CA7-C9A9-5E4C-A3F6-1F0E29D28F7D}">
      <dgm:prSet phldrT="[Text]"/>
      <dgm:spPr/>
      <dgm:t>
        <a:bodyPr/>
        <a:lstStyle/>
        <a:p>
          <a:r>
            <a:rPr lang="en-US" dirty="0"/>
            <a:t>Evaluate the design of the learning </a:t>
          </a:r>
        </a:p>
      </dgm:t>
    </dgm:pt>
    <dgm:pt modelId="{EB238AAC-FFB6-984F-8FB7-DE6BCBFB833B}" type="parTrans" cxnId="{CFC406DF-3ADD-3949-8557-E02C2A829516}">
      <dgm:prSet/>
      <dgm:spPr/>
    </dgm:pt>
    <dgm:pt modelId="{BCAFD31D-08E3-7844-B4FC-2DF524857356}" type="sibTrans" cxnId="{CFC406DF-3ADD-3949-8557-E02C2A829516}">
      <dgm:prSet/>
      <dgm:spPr/>
    </dgm:pt>
    <dgm:pt modelId="{18A69C49-BB1A-3D4A-8688-6CCDF9E3E2A9}" type="pres">
      <dgm:prSet presAssocID="{5E43A8F2-2012-4F48-B2CF-22F145908C11}" presName="Name0" presStyleCnt="0">
        <dgm:presLayoutVars>
          <dgm:dir/>
          <dgm:animLvl val="lvl"/>
          <dgm:resizeHandles val="exact"/>
        </dgm:presLayoutVars>
      </dgm:prSet>
      <dgm:spPr/>
    </dgm:pt>
    <dgm:pt modelId="{62C6A6B7-8503-5746-90F8-B33F7B72582F}" type="pres">
      <dgm:prSet presAssocID="{386BE523-8E2E-7249-8BB9-E3856F75FE2C}" presName="linNode" presStyleCnt="0"/>
      <dgm:spPr/>
    </dgm:pt>
    <dgm:pt modelId="{C575150C-253E-514D-831C-EB6B444D5EAE}" type="pres">
      <dgm:prSet presAssocID="{386BE523-8E2E-7249-8BB9-E3856F75FE2C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5212DD27-C26F-B243-A5A4-DB88D1B88D68}" type="pres">
      <dgm:prSet presAssocID="{386BE523-8E2E-7249-8BB9-E3856F75FE2C}" presName="descendantText" presStyleLbl="alignAccFollowNode1" presStyleIdx="0" presStyleCnt="5">
        <dgm:presLayoutVars>
          <dgm:bulletEnabled val="1"/>
        </dgm:presLayoutVars>
      </dgm:prSet>
      <dgm:spPr/>
    </dgm:pt>
    <dgm:pt modelId="{A59D8CF0-ABBB-FC41-B54E-0C8A463354D5}" type="pres">
      <dgm:prSet presAssocID="{B81A7E87-32DA-DD48-8F09-00E9DC380AB1}" presName="sp" presStyleCnt="0"/>
      <dgm:spPr/>
    </dgm:pt>
    <dgm:pt modelId="{83778012-E6C7-F449-8A63-58FE610FA548}" type="pres">
      <dgm:prSet presAssocID="{4AE1B5D6-6EBB-FD44-8A06-01162186DF8D}" presName="linNode" presStyleCnt="0"/>
      <dgm:spPr/>
    </dgm:pt>
    <dgm:pt modelId="{36D82CF6-46EE-1745-8984-63908DB8EF84}" type="pres">
      <dgm:prSet presAssocID="{4AE1B5D6-6EBB-FD44-8A06-01162186DF8D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9C0E9FFE-331F-864B-AD44-1EA89C0C0A3D}" type="pres">
      <dgm:prSet presAssocID="{4AE1B5D6-6EBB-FD44-8A06-01162186DF8D}" presName="descendantText" presStyleLbl="alignAccFollowNode1" presStyleIdx="1" presStyleCnt="5">
        <dgm:presLayoutVars>
          <dgm:bulletEnabled val="1"/>
        </dgm:presLayoutVars>
      </dgm:prSet>
      <dgm:spPr/>
    </dgm:pt>
    <dgm:pt modelId="{98B6FA9D-0CA1-DA4E-A560-E6FFF925A2FC}" type="pres">
      <dgm:prSet presAssocID="{EC1036DF-6A78-204B-B034-1C8B81E9C140}" presName="sp" presStyleCnt="0"/>
      <dgm:spPr/>
    </dgm:pt>
    <dgm:pt modelId="{1D8E4170-5164-7E47-B234-42772BF09197}" type="pres">
      <dgm:prSet presAssocID="{8B3C0D95-8B9C-4943-B1D9-3C4E8A575105}" presName="linNode" presStyleCnt="0"/>
      <dgm:spPr/>
    </dgm:pt>
    <dgm:pt modelId="{F8BC98BE-5F03-AC4E-A6E5-F270A20C90CA}" type="pres">
      <dgm:prSet presAssocID="{8B3C0D95-8B9C-4943-B1D9-3C4E8A575105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A8839956-F269-4842-9AFD-A61783086D9F}" type="pres">
      <dgm:prSet presAssocID="{8B3C0D95-8B9C-4943-B1D9-3C4E8A575105}" presName="descendantText" presStyleLbl="alignAccFollowNode1" presStyleIdx="2" presStyleCnt="5">
        <dgm:presLayoutVars>
          <dgm:bulletEnabled val="1"/>
        </dgm:presLayoutVars>
      </dgm:prSet>
      <dgm:spPr/>
    </dgm:pt>
    <dgm:pt modelId="{A6D705A8-E1A1-B24E-88D9-28C412A3821F}" type="pres">
      <dgm:prSet presAssocID="{1B8FB343-162A-AF4A-A606-7D01FC39796D}" presName="sp" presStyleCnt="0"/>
      <dgm:spPr/>
    </dgm:pt>
    <dgm:pt modelId="{7FFE87EC-835A-9D45-B63B-ADB8E3A69914}" type="pres">
      <dgm:prSet presAssocID="{F14FEC9C-3295-EC4D-BF84-205C3CED5423}" presName="linNode" presStyleCnt="0"/>
      <dgm:spPr/>
    </dgm:pt>
    <dgm:pt modelId="{0D93B656-224A-C447-BE77-234A4DCAA0E8}" type="pres">
      <dgm:prSet presAssocID="{F14FEC9C-3295-EC4D-BF84-205C3CED5423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15C53101-07A5-0949-BDAE-965F79890864}" type="pres">
      <dgm:prSet presAssocID="{F14FEC9C-3295-EC4D-BF84-205C3CED5423}" presName="descendantText" presStyleLbl="alignAccFollowNode1" presStyleIdx="3" presStyleCnt="5">
        <dgm:presLayoutVars>
          <dgm:bulletEnabled val="1"/>
        </dgm:presLayoutVars>
      </dgm:prSet>
      <dgm:spPr/>
    </dgm:pt>
    <dgm:pt modelId="{458A3F4A-AEC4-8A4B-A221-6FF74F29E26F}" type="pres">
      <dgm:prSet presAssocID="{6939E3B2-22C4-A148-B96F-8FE408FC3A33}" presName="sp" presStyleCnt="0"/>
      <dgm:spPr/>
    </dgm:pt>
    <dgm:pt modelId="{0950E6A8-F4E1-A742-93C4-6F403DE452C9}" type="pres">
      <dgm:prSet presAssocID="{06720B8A-9342-AB42-ABDD-B24992A3449A}" presName="linNode" presStyleCnt="0"/>
      <dgm:spPr/>
    </dgm:pt>
    <dgm:pt modelId="{F44E0704-9256-124E-B96C-801B9C93982E}" type="pres">
      <dgm:prSet presAssocID="{06720B8A-9342-AB42-ABDD-B24992A3449A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5432CC10-FACE-A64D-B710-38FB1E5E7F2B}" type="pres">
      <dgm:prSet presAssocID="{06720B8A-9342-AB42-ABDD-B24992A3449A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DAF24203-2D1A-F447-80B7-AE5BCDA96F85}" type="presOf" srcId="{4EE292B9-B103-DF4A-A6DA-16FBD7795C89}" destId="{9C0E9FFE-331F-864B-AD44-1EA89C0C0A3D}" srcOrd="0" destOrd="0" presId="urn:microsoft.com/office/officeart/2005/8/layout/vList5"/>
    <dgm:cxn modelId="{DB2A7808-EE9C-BC45-8906-1450CAB27ECE}" srcId="{06720B8A-9342-AB42-ABDD-B24992A3449A}" destId="{878C30BE-F701-FA45-9E13-9C2CAA2165E6}" srcOrd="0" destOrd="0" parTransId="{9A7E58CD-D4C2-2344-880B-C6FEE2B36B54}" sibTransId="{D8FF9505-870E-2A49-BA59-B43573C95A6E}"/>
    <dgm:cxn modelId="{CF49CD0A-6706-A94B-ABC1-A76147036209}" type="presOf" srcId="{25AD052D-AA9E-F54C-B8BB-DA5686385FAA}" destId="{15C53101-07A5-0949-BDAE-965F79890864}" srcOrd="0" destOrd="0" presId="urn:microsoft.com/office/officeart/2005/8/layout/vList5"/>
    <dgm:cxn modelId="{A3E9B512-E198-B642-AFB3-B7CCD18D1D32}" srcId="{F14FEC9C-3295-EC4D-BF84-205C3CED5423}" destId="{93B1F00F-F1FD-BE43-BDA0-FECB7D4D0CA0}" srcOrd="1" destOrd="0" parTransId="{AD52B13E-84C5-6745-87ED-4D3D6584BD73}" sibTransId="{5E4BC60A-33D0-5741-AFCA-D13D243C541E}"/>
    <dgm:cxn modelId="{52B4E416-66C2-5F46-8197-B1FDD0673700}" type="presOf" srcId="{F14FEC9C-3295-EC4D-BF84-205C3CED5423}" destId="{0D93B656-224A-C447-BE77-234A4DCAA0E8}" srcOrd="0" destOrd="0" presId="urn:microsoft.com/office/officeart/2005/8/layout/vList5"/>
    <dgm:cxn modelId="{AD31E519-BF95-6942-ADC9-78857F988650}" srcId="{5E43A8F2-2012-4F48-B2CF-22F145908C11}" destId="{06720B8A-9342-AB42-ABDD-B24992A3449A}" srcOrd="4" destOrd="0" parTransId="{85360388-5B8D-9841-9D08-563EC050A580}" sibTransId="{2391DAC4-63AA-C44F-8DC9-DA68E9E4A6F4}"/>
    <dgm:cxn modelId="{9BB5E21C-FAAD-0445-9A9A-C41E9C1A6071}" type="presOf" srcId="{93B1F00F-F1FD-BE43-BDA0-FECB7D4D0CA0}" destId="{15C53101-07A5-0949-BDAE-965F79890864}" srcOrd="0" destOrd="1" presId="urn:microsoft.com/office/officeart/2005/8/layout/vList5"/>
    <dgm:cxn modelId="{06DFD740-51B5-AF41-BB26-06A19758E359}" type="presOf" srcId="{616CBCC0-43E4-4645-B7B3-A0C1D0681EB4}" destId="{5212DD27-C26F-B243-A5A4-DB88D1B88D68}" srcOrd="0" destOrd="0" presId="urn:microsoft.com/office/officeart/2005/8/layout/vList5"/>
    <dgm:cxn modelId="{F10C8748-D83C-F44D-BE34-0FAD3AC78CC0}" srcId="{4AE1B5D6-6EBB-FD44-8A06-01162186DF8D}" destId="{98E25B08-0B47-7144-A68B-F4AA0354B9AA}" srcOrd="1" destOrd="0" parTransId="{59696F35-1BB5-6745-8B84-5EC9EA0ADFA9}" sibTransId="{EA274E41-113C-AB4C-80CE-E9D2C50E9C1E}"/>
    <dgm:cxn modelId="{8F022958-373F-4F48-8545-B76310C7AF57}" type="presOf" srcId="{BB77A4A4-3D09-1E46-8127-2483914EB29B}" destId="{5212DD27-C26F-B243-A5A4-DB88D1B88D68}" srcOrd="0" destOrd="1" presId="urn:microsoft.com/office/officeart/2005/8/layout/vList5"/>
    <dgm:cxn modelId="{5AA8D161-FD37-CB40-95D8-5B9F09C91AE2}" type="presOf" srcId="{4AE1B5D6-6EBB-FD44-8A06-01162186DF8D}" destId="{36D82CF6-46EE-1745-8984-63908DB8EF84}" srcOrd="0" destOrd="0" presId="urn:microsoft.com/office/officeart/2005/8/layout/vList5"/>
    <dgm:cxn modelId="{3C289173-D5B0-924E-A251-03041482061B}" srcId="{386BE523-8E2E-7249-8BB9-E3856F75FE2C}" destId="{BB77A4A4-3D09-1E46-8127-2483914EB29B}" srcOrd="1" destOrd="0" parTransId="{7ED1B8A9-6473-5447-95FC-F512F1729EF5}" sibTransId="{9F4EEEAA-A2BA-D341-A55F-B10BE4519A12}"/>
    <dgm:cxn modelId="{CF5A457B-ABDA-F942-86AD-D1A73315B73A}" type="presOf" srcId="{B137AA99-8778-094A-9091-00C8B7C57CFC}" destId="{A8839956-F269-4842-9AFD-A61783086D9F}" srcOrd="0" destOrd="1" presId="urn:microsoft.com/office/officeart/2005/8/layout/vList5"/>
    <dgm:cxn modelId="{55528383-AA25-504C-BB37-BFA3A9C13931}" srcId="{F14FEC9C-3295-EC4D-BF84-205C3CED5423}" destId="{25AD052D-AA9E-F54C-B8BB-DA5686385FAA}" srcOrd="0" destOrd="0" parTransId="{32E4ED46-2B79-874D-99EF-2FCEDD3855B3}" sibTransId="{3D86A6FC-81B7-9C41-B49F-541D3F16F998}"/>
    <dgm:cxn modelId="{63FD0C86-FE74-F547-8A76-D9AB02A3F329}" type="presOf" srcId="{220E1CA7-C9A9-5E4C-A3F6-1F0E29D28F7D}" destId="{5432CC10-FACE-A64D-B710-38FB1E5E7F2B}" srcOrd="0" destOrd="1" presId="urn:microsoft.com/office/officeart/2005/8/layout/vList5"/>
    <dgm:cxn modelId="{F64AC187-EA9A-BD40-BB98-1BE39F2CFAFE}" type="presOf" srcId="{878C30BE-F701-FA45-9E13-9C2CAA2165E6}" destId="{5432CC10-FACE-A64D-B710-38FB1E5E7F2B}" srcOrd="0" destOrd="0" presId="urn:microsoft.com/office/officeart/2005/8/layout/vList5"/>
    <dgm:cxn modelId="{F837E18D-74B6-8E48-916F-CB4D3EF56373}" type="presOf" srcId="{98E25B08-0B47-7144-A68B-F4AA0354B9AA}" destId="{9C0E9FFE-331F-864B-AD44-1EA89C0C0A3D}" srcOrd="0" destOrd="1" presId="urn:microsoft.com/office/officeart/2005/8/layout/vList5"/>
    <dgm:cxn modelId="{246E2294-03E7-CD49-80BE-BBE6B835B9D4}" type="presOf" srcId="{8B3C0D95-8B9C-4943-B1D9-3C4E8A575105}" destId="{F8BC98BE-5F03-AC4E-A6E5-F270A20C90CA}" srcOrd="0" destOrd="0" presId="urn:microsoft.com/office/officeart/2005/8/layout/vList5"/>
    <dgm:cxn modelId="{143C44A0-9DA0-4047-A6CF-2BB309211CC9}" type="presOf" srcId="{06720B8A-9342-AB42-ABDD-B24992A3449A}" destId="{F44E0704-9256-124E-B96C-801B9C93982E}" srcOrd="0" destOrd="0" presId="urn:microsoft.com/office/officeart/2005/8/layout/vList5"/>
    <dgm:cxn modelId="{5BEFC3AA-9063-B344-990F-5F5660F36A66}" type="presOf" srcId="{C9E36AEB-96C4-CA40-B0FA-1D14157CAE62}" destId="{A8839956-F269-4842-9AFD-A61783086D9F}" srcOrd="0" destOrd="0" presId="urn:microsoft.com/office/officeart/2005/8/layout/vList5"/>
    <dgm:cxn modelId="{A82F23AB-6C68-9F41-8F97-E595056EE752}" srcId="{5E43A8F2-2012-4F48-B2CF-22F145908C11}" destId="{386BE523-8E2E-7249-8BB9-E3856F75FE2C}" srcOrd="0" destOrd="0" parTransId="{F600ED0D-A69B-A54A-B61A-B64E2CFA75DE}" sibTransId="{B81A7E87-32DA-DD48-8F09-00E9DC380AB1}"/>
    <dgm:cxn modelId="{AC6040B8-9927-554A-A92A-149FA559DF63}" type="presOf" srcId="{386BE523-8E2E-7249-8BB9-E3856F75FE2C}" destId="{C575150C-253E-514D-831C-EB6B444D5EAE}" srcOrd="0" destOrd="0" presId="urn:microsoft.com/office/officeart/2005/8/layout/vList5"/>
    <dgm:cxn modelId="{695CE4CC-5968-6040-90F1-C6235836E301}" srcId="{5E43A8F2-2012-4F48-B2CF-22F145908C11}" destId="{4AE1B5D6-6EBB-FD44-8A06-01162186DF8D}" srcOrd="1" destOrd="0" parTransId="{1A875A62-0146-FD43-BA44-53C6F5347479}" sibTransId="{EC1036DF-6A78-204B-B034-1C8B81E9C140}"/>
    <dgm:cxn modelId="{6C81DAD8-F1EA-9E40-9B24-351981FE6B51}" srcId="{4AE1B5D6-6EBB-FD44-8A06-01162186DF8D}" destId="{4EE292B9-B103-DF4A-A6DA-16FBD7795C89}" srcOrd="0" destOrd="0" parTransId="{D6433418-DF38-B84A-9C9D-4C0FD96B013F}" sibTransId="{B1F7C3F3-6BFE-A749-A908-4C3E8518D05F}"/>
    <dgm:cxn modelId="{0E9F03DA-A46C-2049-A7EC-0CFBE2EA6256}" srcId="{5E43A8F2-2012-4F48-B2CF-22F145908C11}" destId="{8B3C0D95-8B9C-4943-B1D9-3C4E8A575105}" srcOrd="2" destOrd="0" parTransId="{45F77D27-22A5-3A4A-A830-C1ED1A2A5AAF}" sibTransId="{1B8FB343-162A-AF4A-A606-7D01FC39796D}"/>
    <dgm:cxn modelId="{61F6A0DD-331C-7D41-8D64-FA6C6A79E90F}" srcId="{386BE523-8E2E-7249-8BB9-E3856F75FE2C}" destId="{616CBCC0-43E4-4645-B7B3-A0C1D0681EB4}" srcOrd="0" destOrd="0" parTransId="{F141203C-CA5A-214C-8FF7-363A74E72FBD}" sibTransId="{96189869-8751-824F-95AB-AD9CA1823ED6}"/>
    <dgm:cxn modelId="{CFC406DF-3ADD-3949-8557-E02C2A829516}" srcId="{06720B8A-9342-AB42-ABDD-B24992A3449A}" destId="{220E1CA7-C9A9-5E4C-A3F6-1F0E29D28F7D}" srcOrd="1" destOrd="0" parTransId="{EB238AAC-FFB6-984F-8FB7-DE6BCBFB833B}" sibTransId="{BCAFD31D-08E3-7844-B4FC-2DF524857356}"/>
    <dgm:cxn modelId="{BACB04E8-0A2D-724F-A444-A184DF583DF2}" srcId="{8B3C0D95-8B9C-4943-B1D9-3C4E8A575105}" destId="{B137AA99-8778-094A-9091-00C8B7C57CFC}" srcOrd="1" destOrd="0" parTransId="{DEF64688-E020-7B4B-88FF-7158F08F51E2}" sibTransId="{B094A554-8C36-9642-9B5D-CB3725512C55}"/>
    <dgm:cxn modelId="{7C1C68EE-0DD7-2743-AF20-27C457F53F86}" srcId="{8B3C0D95-8B9C-4943-B1D9-3C4E8A575105}" destId="{C9E36AEB-96C4-CA40-B0FA-1D14157CAE62}" srcOrd="0" destOrd="0" parTransId="{FD5A1764-95B1-C449-A1E3-7868550633B1}" sibTransId="{592693FB-15AD-3641-8E99-941033B51F0C}"/>
    <dgm:cxn modelId="{147950F1-CD65-904D-8A82-3C4178C19A06}" type="presOf" srcId="{5E43A8F2-2012-4F48-B2CF-22F145908C11}" destId="{18A69C49-BB1A-3D4A-8688-6CCDF9E3E2A9}" srcOrd="0" destOrd="0" presId="urn:microsoft.com/office/officeart/2005/8/layout/vList5"/>
    <dgm:cxn modelId="{0A4230FF-605F-2241-90BA-66B8BAA93FC6}" srcId="{5E43A8F2-2012-4F48-B2CF-22F145908C11}" destId="{F14FEC9C-3295-EC4D-BF84-205C3CED5423}" srcOrd="3" destOrd="0" parTransId="{871979B4-7F46-4A4C-9655-8A9575B1E48E}" sibTransId="{6939E3B2-22C4-A148-B96F-8FE408FC3A33}"/>
    <dgm:cxn modelId="{6FC112C5-EE30-4A46-B93D-11ED692E30D8}" type="presParOf" srcId="{18A69C49-BB1A-3D4A-8688-6CCDF9E3E2A9}" destId="{62C6A6B7-8503-5746-90F8-B33F7B72582F}" srcOrd="0" destOrd="0" presId="urn:microsoft.com/office/officeart/2005/8/layout/vList5"/>
    <dgm:cxn modelId="{7660E8E6-1EC6-404A-9D41-EDEA3AF7B45E}" type="presParOf" srcId="{62C6A6B7-8503-5746-90F8-B33F7B72582F}" destId="{C575150C-253E-514D-831C-EB6B444D5EAE}" srcOrd="0" destOrd="0" presId="urn:microsoft.com/office/officeart/2005/8/layout/vList5"/>
    <dgm:cxn modelId="{39785105-FD19-A043-A25E-E2DC7504B8E8}" type="presParOf" srcId="{62C6A6B7-8503-5746-90F8-B33F7B72582F}" destId="{5212DD27-C26F-B243-A5A4-DB88D1B88D68}" srcOrd="1" destOrd="0" presId="urn:microsoft.com/office/officeart/2005/8/layout/vList5"/>
    <dgm:cxn modelId="{831C14F6-AF3A-954D-B539-75ACC9693D29}" type="presParOf" srcId="{18A69C49-BB1A-3D4A-8688-6CCDF9E3E2A9}" destId="{A59D8CF0-ABBB-FC41-B54E-0C8A463354D5}" srcOrd="1" destOrd="0" presId="urn:microsoft.com/office/officeart/2005/8/layout/vList5"/>
    <dgm:cxn modelId="{A5550EAA-01C6-BD44-ADA8-3D00171EAB56}" type="presParOf" srcId="{18A69C49-BB1A-3D4A-8688-6CCDF9E3E2A9}" destId="{83778012-E6C7-F449-8A63-58FE610FA548}" srcOrd="2" destOrd="0" presId="urn:microsoft.com/office/officeart/2005/8/layout/vList5"/>
    <dgm:cxn modelId="{324D1578-4708-8F44-96C7-30D52E0BA279}" type="presParOf" srcId="{83778012-E6C7-F449-8A63-58FE610FA548}" destId="{36D82CF6-46EE-1745-8984-63908DB8EF84}" srcOrd="0" destOrd="0" presId="urn:microsoft.com/office/officeart/2005/8/layout/vList5"/>
    <dgm:cxn modelId="{1B49F328-4DAE-AD4E-8025-21AE75D8CBFA}" type="presParOf" srcId="{83778012-E6C7-F449-8A63-58FE610FA548}" destId="{9C0E9FFE-331F-864B-AD44-1EA89C0C0A3D}" srcOrd="1" destOrd="0" presId="urn:microsoft.com/office/officeart/2005/8/layout/vList5"/>
    <dgm:cxn modelId="{D01C8797-1B9A-CB42-B341-4B7612D9AEFB}" type="presParOf" srcId="{18A69C49-BB1A-3D4A-8688-6CCDF9E3E2A9}" destId="{98B6FA9D-0CA1-DA4E-A560-E6FFF925A2FC}" srcOrd="3" destOrd="0" presId="urn:microsoft.com/office/officeart/2005/8/layout/vList5"/>
    <dgm:cxn modelId="{7B910174-D1E8-4C44-BA84-C380D726C00C}" type="presParOf" srcId="{18A69C49-BB1A-3D4A-8688-6CCDF9E3E2A9}" destId="{1D8E4170-5164-7E47-B234-42772BF09197}" srcOrd="4" destOrd="0" presId="urn:microsoft.com/office/officeart/2005/8/layout/vList5"/>
    <dgm:cxn modelId="{853EB454-E00F-B843-BF34-A45145000F3B}" type="presParOf" srcId="{1D8E4170-5164-7E47-B234-42772BF09197}" destId="{F8BC98BE-5F03-AC4E-A6E5-F270A20C90CA}" srcOrd="0" destOrd="0" presId="urn:microsoft.com/office/officeart/2005/8/layout/vList5"/>
    <dgm:cxn modelId="{2C338C5A-7432-2742-8D72-F17FDB80D751}" type="presParOf" srcId="{1D8E4170-5164-7E47-B234-42772BF09197}" destId="{A8839956-F269-4842-9AFD-A61783086D9F}" srcOrd="1" destOrd="0" presId="urn:microsoft.com/office/officeart/2005/8/layout/vList5"/>
    <dgm:cxn modelId="{D1819CDD-C342-9847-B891-F60B29DAC601}" type="presParOf" srcId="{18A69C49-BB1A-3D4A-8688-6CCDF9E3E2A9}" destId="{A6D705A8-E1A1-B24E-88D9-28C412A3821F}" srcOrd="5" destOrd="0" presId="urn:microsoft.com/office/officeart/2005/8/layout/vList5"/>
    <dgm:cxn modelId="{DE76303E-2BF7-E646-A99E-9EE90FC9D256}" type="presParOf" srcId="{18A69C49-BB1A-3D4A-8688-6CCDF9E3E2A9}" destId="{7FFE87EC-835A-9D45-B63B-ADB8E3A69914}" srcOrd="6" destOrd="0" presId="urn:microsoft.com/office/officeart/2005/8/layout/vList5"/>
    <dgm:cxn modelId="{85776678-6115-4D45-A607-4757E82B2569}" type="presParOf" srcId="{7FFE87EC-835A-9D45-B63B-ADB8E3A69914}" destId="{0D93B656-224A-C447-BE77-234A4DCAA0E8}" srcOrd="0" destOrd="0" presId="urn:microsoft.com/office/officeart/2005/8/layout/vList5"/>
    <dgm:cxn modelId="{B8795A9F-F2D7-0A42-AEE8-9F6E1112675D}" type="presParOf" srcId="{7FFE87EC-835A-9D45-B63B-ADB8E3A69914}" destId="{15C53101-07A5-0949-BDAE-965F79890864}" srcOrd="1" destOrd="0" presId="urn:microsoft.com/office/officeart/2005/8/layout/vList5"/>
    <dgm:cxn modelId="{1B9CDB87-5E76-BD4D-93D0-A6754C8C73D5}" type="presParOf" srcId="{18A69C49-BB1A-3D4A-8688-6CCDF9E3E2A9}" destId="{458A3F4A-AEC4-8A4B-A221-6FF74F29E26F}" srcOrd="7" destOrd="0" presId="urn:microsoft.com/office/officeart/2005/8/layout/vList5"/>
    <dgm:cxn modelId="{24270148-0BA9-3343-BFBF-A554846BE6E0}" type="presParOf" srcId="{18A69C49-BB1A-3D4A-8688-6CCDF9E3E2A9}" destId="{0950E6A8-F4E1-A742-93C4-6F403DE452C9}" srcOrd="8" destOrd="0" presId="urn:microsoft.com/office/officeart/2005/8/layout/vList5"/>
    <dgm:cxn modelId="{C09CF071-211C-A84D-9CDB-49AAA32E4E0E}" type="presParOf" srcId="{0950E6A8-F4E1-A742-93C4-6F403DE452C9}" destId="{F44E0704-9256-124E-B96C-801B9C93982E}" srcOrd="0" destOrd="0" presId="urn:microsoft.com/office/officeart/2005/8/layout/vList5"/>
    <dgm:cxn modelId="{EC6A8A1B-905E-C840-A455-986D8213CC1D}" type="presParOf" srcId="{0950E6A8-F4E1-A742-93C4-6F403DE452C9}" destId="{5432CC10-FACE-A64D-B710-38FB1E5E7F2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ACB3F6E-F810-D349-8C0C-27A2CC5B7524}" type="doc">
      <dgm:prSet loTypeId="urn:microsoft.com/office/officeart/2005/8/layout/vList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0CB1D2-A105-A748-95D0-F876E3726E71}">
      <dgm:prSet phldrT="[Text]"/>
      <dgm:spPr/>
      <dgm:t>
        <a:bodyPr/>
        <a:lstStyle/>
        <a:p>
          <a:r>
            <a:rPr lang="en-US" dirty="0"/>
            <a:t>Laying the foundation</a:t>
          </a:r>
        </a:p>
      </dgm:t>
    </dgm:pt>
    <dgm:pt modelId="{6C6BA523-1BDB-C24D-90AF-FFE3DA3CD0A5}" type="parTrans" cxnId="{68130469-33CA-CA45-8B46-FCB31B33A35C}">
      <dgm:prSet/>
      <dgm:spPr/>
      <dgm:t>
        <a:bodyPr/>
        <a:lstStyle/>
        <a:p>
          <a:endParaRPr lang="en-US"/>
        </a:p>
      </dgm:t>
    </dgm:pt>
    <dgm:pt modelId="{C17DA3A7-BED5-164D-B8E0-3C1CEEF4F46E}" type="sibTrans" cxnId="{68130469-33CA-CA45-8B46-FCB31B33A35C}">
      <dgm:prSet/>
      <dgm:spPr/>
      <dgm:t>
        <a:bodyPr/>
        <a:lstStyle/>
        <a:p>
          <a:endParaRPr lang="en-US"/>
        </a:p>
      </dgm:t>
    </dgm:pt>
    <dgm:pt modelId="{9FFF215A-2E07-D148-A987-67F96EFFDABC}">
      <dgm:prSet phldrT="[Text]"/>
      <dgm:spPr/>
      <dgm:t>
        <a:bodyPr/>
        <a:lstStyle/>
        <a:p>
          <a:r>
            <a:rPr lang="en-US" dirty="0"/>
            <a:t>Start up</a:t>
          </a:r>
        </a:p>
      </dgm:t>
    </dgm:pt>
    <dgm:pt modelId="{CD980897-71AD-7644-B0ED-79E790FE7E05}" type="parTrans" cxnId="{AEF27A25-501F-5A44-93A5-B49BC855036C}">
      <dgm:prSet/>
      <dgm:spPr/>
      <dgm:t>
        <a:bodyPr/>
        <a:lstStyle/>
        <a:p>
          <a:endParaRPr lang="en-US"/>
        </a:p>
      </dgm:t>
    </dgm:pt>
    <dgm:pt modelId="{4FC2525D-04AF-344B-947C-4B07A2D9CD01}" type="sibTrans" cxnId="{AEF27A25-501F-5A44-93A5-B49BC855036C}">
      <dgm:prSet/>
      <dgm:spPr/>
      <dgm:t>
        <a:bodyPr/>
        <a:lstStyle/>
        <a:p>
          <a:endParaRPr lang="en-US"/>
        </a:p>
      </dgm:t>
    </dgm:pt>
    <dgm:pt modelId="{A6B54E35-77E2-5146-8D6C-19F35B9AFF7C}">
      <dgm:prSet phldrT="[Text]"/>
      <dgm:spPr/>
      <dgm:t>
        <a:bodyPr/>
        <a:lstStyle/>
        <a:p>
          <a:r>
            <a:rPr lang="en-US" dirty="0"/>
            <a:t>Presentation </a:t>
          </a:r>
        </a:p>
      </dgm:t>
    </dgm:pt>
    <dgm:pt modelId="{F9CED8B5-52D3-8644-BD42-4B49D18F9439}" type="parTrans" cxnId="{6B6792B2-BEEF-0148-AA44-6796B87154B9}">
      <dgm:prSet/>
      <dgm:spPr/>
      <dgm:t>
        <a:bodyPr/>
        <a:lstStyle/>
        <a:p>
          <a:endParaRPr lang="en-US"/>
        </a:p>
      </dgm:t>
    </dgm:pt>
    <dgm:pt modelId="{8A97CCD0-EE2A-0E4F-949D-275C5886C284}" type="sibTrans" cxnId="{6B6792B2-BEEF-0148-AA44-6796B87154B9}">
      <dgm:prSet/>
      <dgm:spPr/>
      <dgm:t>
        <a:bodyPr/>
        <a:lstStyle/>
        <a:p>
          <a:endParaRPr lang="en-US"/>
        </a:p>
      </dgm:t>
    </dgm:pt>
    <dgm:pt modelId="{91CF8FA1-5755-9946-9CE4-066691C871FF}">
      <dgm:prSet phldrT="[Text]"/>
      <dgm:spPr/>
      <dgm:t>
        <a:bodyPr/>
        <a:lstStyle/>
        <a:p>
          <a:r>
            <a:rPr lang="en-US" dirty="0"/>
            <a:t>Knowledge construction </a:t>
          </a:r>
        </a:p>
      </dgm:t>
    </dgm:pt>
    <dgm:pt modelId="{C879647E-B2C0-6E42-ABB5-9C61A337F6D6}" type="parTrans" cxnId="{2D17C0E3-AED8-1F43-9A6D-26509846EBD9}">
      <dgm:prSet/>
      <dgm:spPr/>
      <dgm:t>
        <a:bodyPr/>
        <a:lstStyle/>
        <a:p>
          <a:endParaRPr lang="en-US"/>
        </a:p>
      </dgm:t>
    </dgm:pt>
    <dgm:pt modelId="{5BFA5D21-9867-7F48-8364-8DFC71E209B2}" type="sibTrans" cxnId="{2D17C0E3-AED8-1F43-9A6D-26509846EBD9}">
      <dgm:prSet/>
      <dgm:spPr/>
      <dgm:t>
        <a:bodyPr/>
        <a:lstStyle/>
        <a:p>
          <a:endParaRPr lang="en-US"/>
        </a:p>
      </dgm:t>
    </dgm:pt>
    <dgm:pt modelId="{1D65641C-A8BF-A248-A657-BBA54CA47005}">
      <dgm:prSet phldrT="[Text]"/>
      <dgm:spPr/>
      <dgm:t>
        <a:bodyPr/>
        <a:lstStyle/>
        <a:p>
          <a:r>
            <a:rPr lang="en-US" dirty="0"/>
            <a:t>Individual and group work </a:t>
          </a:r>
        </a:p>
      </dgm:t>
    </dgm:pt>
    <dgm:pt modelId="{F3F03DCC-AB1D-3F47-BE36-683263504732}" type="parTrans" cxnId="{F8131C36-CFB5-394F-8586-75BED8DB7A6A}">
      <dgm:prSet/>
      <dgm:spPr/>
      <dgm:t>
        <a:bodyPr/>
        <a:lstStyle/>
        <a:p>
          <a:endParaRPr lang="en-US"/>
        </a:p>
      </dgm:t>
    </dgm:pt>
    <dgm:pt modelId="{D0AC9419-0AD0-7B41-8C52-6F283C4AC28F}" type="sibTrans" cxnId="{F8131C36-CFB5-394F-8586-75BED8DB7A6A}">
      <dgm:prSet/>
      <dgm:spPr/>
      <dgm:t>
        <a:bodyPr/>
        <a:lstStyle/>
        <a:p>
          <a:endParaRPr lang="en-US"/>
        </a:p>
      </dgm:t>
    </dgm:pt>
    <dgm:pt modelId="{FF68F6F0-E088-9D4A-9AA6-23494049582D}">
      <dgm:prSet phldrT="[Text]"/>
      <dgm:spPr/>
      <dgm:t>
        <a:bodyPr/>
        <a:lstStyle/>
        <a:p>
          <a:r>
            <a:rPr lang="en-US" dirty="0"/>
            <a:t>Facilitated learning </a:t>
          </a:r>
        </a:p>
      </dgm:t>
    </dgm:pt>
    <dgm:pt modelId="{287A7880-30D8-6540-878E-EDEE4C2F7EBE}" type="parTrans" cxnId="{82341108-A549-454D-B088-2F7DB06A153F}">
      <dgm:prSet/>
      <dgm:spPr/>
      <dgm:t>
        <a:bodyPr/>
        <a:lstStyle/>
        <a:p>
          <a:endParaRPr lang="en-US"/>
        </a:p>
      </dgm:t>
    </dgm:pt>
    <dgm:pt modelId="{CB82CD5B-218C-B94A-98A2-0053A1CE0B12}" type="sibTrans" cxnId="{82341108-A549-454D-B088-2F7DB06A153F}">
      <dgm:prSet/>
      <dgm:spPr/>
      <dgm:t>
        <a:bodyPr/>
        <a:lstStyle/>
        <a:p>
          <a:endParaRPr lang="en-US"/>
        </a:p>
      </dgm:t>
    </dgm:pt>
    <dgm:pt modelId="{90E096FD-6F69-124F-B43A-E6B209E7A492}">
      <dgm:prSet phldrT="[Text]"/>
      <dgm:spPr/>
      <dgm:t>
        <a:bodyPr/>
        <a:lstStyle/>
        <a:p>
          <a:r>
            <a:rPr lang="en-US" dirty="0"/>
            <a:t>Reconstruction</a:t>
          </a:r>
        </a:p>
      </dgm:t>
    </dgm:pt>
    <dgm:pt modelId="{2457F65E-99D8-4C4F-93CC-441CB5A79C6B}" type="parTrans" cxnId="{1E2457A7-FCF6-8547-8085-C2649FD574B2}">
      <dgm:prSet/>
      <dgm:spPr/>
      <dgm:t>
        <a:bodyPr/>
        <a:lstStyle/>
        <a:p>
          <a:endParaRPr lang="en-US"/>
        </a:p>
      </dgm:t>
    </dgm:pt>
    <dgm:pt modelId="{716DA768-6C0F-344F-8C8C-530C3B7E88F9}" type="sibTrans" cxnId="{1E2457A7-FCF6-8547-8085-C2649FD574B2}">
      <dgm:prSet/>
      <dgm:spPr/>
      <dgm:t>
        <a:bodyPr/>
        <a:lstStyle/>
        <a:p>
          <a:endParaRPr lang="en-US"/>
        </a:p>
      </dgm:t>
    </dgm:pt>
    <dgm:pt modelId="{4D31375A-6560-4541-A0F7-2990705AB73C}">
      <dgm:prSet phldrT="[Text]"/>
      <dgm:spPr/>
      <dgm:t>
        <a:bodyPr/>
        <a:lstStyle/>
        <a:p>
          <a:r>
            <a:rPr lang="en-US" dirty="0"/>
            <a:t>Plenary </a:t>
          </a:r>
        </a:p>
      </dgm:t>
    </dgm:pt>
    <dgm:pt modelId="{2F75D27A-758A-2247-8A3C-F42B8EA20626}" type="parTrans" cxnId="{F405B8B0-67FA-B04C-85A4-9DA5F6327281}">
      <dgm:prSet/>
      <dgm:spPr/>
      <dgm:t>
        <a:bodyPr/>
        <a:lstStyle/>
        <a:p>
          <a:endParaRPr lang="en-US"/>
        </a:p>
      </dgm:t>
    </dgm:pt>
    <dgm:pt modelId="{133C7912-E2BF-4C48-AD7C-AE81D97FAACF}" type="sibTrans" cxnId="{F405B8B0-67FA-B04C-85A4-9DA5F6327281}">
      <dgm:prSet/>
      <dgm:spPr/>
      <dgm:t>
        <a:bodyPr/>
        <a:lstStyle/>
        <a:p>
          <a:endParaRPr lang="en-US"/>
        </a:p>
      </dgm:t>
    </dgm:pt>
    <dgm:pt modelId="{2C1BD0E0-99D5-5149-B269-F9DF697DCB84}">
      <dgm:prSet phldrT="[Text]"/>
      <dgm:spPr/>
      <dgm:t>
        <a:bodyPr/>
        <a:lstStyle/>
        <a:p>
          <a:r>
            <a:rPr lang="en-US" dirty="0"/>
            <a:t>Discussion  </a:t>
          </a:r>
        </a:p>
      </dgm:t>
    </dgm:pt>
    <dgm:pt modelId="{9C3D198A-6D60-9643-B5FE-D9F35C6F6898}" type="parTrans" cxnId="{E1D7484A-45EF-1F4D-80E6-AB2873F68285}">
      <dgm:prSet/>
      <dgm:spPr/>
      <dgm:t>
        <a:bodyPr/>
        <a:lstStyle/>
        <a:p>
          <a:endParaRPr lang="en-US"/>
        </a:p>
      </dgm:t>
    </dgm:pt>
    <dgm:pt modelId="{8D7AD270-6F4C-E24E-9CD6-6B3A57A97F23}" type="sibTrans" cxnId="{E1D7484A-45EF-1F4D-80E6-AB2873F68285}">
      <dgm:prSet/>
      <dgm:spPr/>
      <dgm:t>
        <a:bodyPr/>
        <a:lstStyle/>
        <a:p>
          <a:endParaRPr lang="en-US"/>
        </a:p>
      </dgm:t>
    </dgm:pt>
    <dgm:pt modelId="{B3C9AFD9-0FAC-3847-82D1-2841E9D0E009}" type="pres">
      <dgm:prSet presAssocID="{DACB3F6E-F810-D349-8C0C-27A2CC5B7524}" presName="Name0" presStyleCnt="0">
        <dgm:presLayoutVars>
          <dgm:dir/>
          <dgm:animLvl val="lvl"/>
          <dgm:resizeHandles val="exact"/>
        </dgm:presLayoutVars>
      </dgm:prSet>
      <dgm:spPr/>
    </dgm:pt>
    <dgm:pt modelId="{5C1CA181-B8B6-7147-9F25-9059C5F2DC72}" type="pres">
      <dgm:prSet presAssocID="{200CB1D2-A105-A748-95D0-F876E3726E71}" presName="linNode" presStyleCnt="0"/>
      <dgm:spPr/>
    </dgm:pt>
    <dgm:pt modelId="{E6D32A43-3502-4D4F-B319-CFDA78F80C99}" type="pres">
      <dgm:prSet presAssocID="{200CB1D2-A105-A748-95D0-F876E3726E7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265E769E-A741-7746-9FAB-30396FF54E1E}" type="pres">
      <dgm:prSet presAssocID="{200CB1D2-A105-A748-95D0-F876E3726E71}" presName="descendantText" presStyleLbl="alignAccFollowNode1" presStyleIdx="0" presStyleCnt="3">
        <dgm:presLayoutVars>
          <dgm:bulletEnabled val="1"/>
        </dgm:presLayoutVars>
      </dgm:prSet>
      <dgm:spPr/>
    </dgm:pt>
    <dgm:pt modelId="{C9402C35-9726-8D4F-B644-A3356BF8D040}" type="pres">
      <dgm:prSet presAssocID="{C17DA3A7-BED5-164D-B8E0-3C1CEEF4F46E}" presName="sp" presStyleCnt="0"/>
      <dgm:spPr/>
    </dgm:pt>
    <dgm:pt modelId="{5B1FB01F-D143-8F48-990A-6A2E9D10CC56}" type="pres">
      <dgm:prSet presAssocID="{91CF8FA1-5755-9946-9CE4-066691C871FF}" presName="linNode" presStyleCnt="0"/>
      <dgm:spPr/>
    </dgm:pt>
    <dgm:pt modelId="{09A005FC-D3C7-884D-AB94-D4E30BB157ED}" type="pres">
      <dgm:prSet presAssocID="{91CF8FA1-5755-9946-9CE4-066691C871FF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C881E8AF-A958-BB47-A761-78E410EB4921}" type="pres">
      <dgm:prSet presAssocID="{91CF8FA1-5755-9946-9CE4-066691C871FF}" presName="descendantText" presStyleLbl="alignAccFollowNode1" presStyleIdx="1" presStyleCnt="3">
        <dgm:presLayoutVars>
          <dgm:bulletEnabled val="1"/>
        </dgm:presLayoutVars>
      </dgm:prSet>
      <dgm:spPr/>
    </dgm:pt>
    <dgm:pt modelId="{A62879D9-F6D4-8F41-B5DE-38663ED04F8F}" type="pres">
      <dgm:prSet presAssocID="{5BFA5D21-9867-7F48-8364-8DFC71E209B2}" presName="sp" presStyleCnt="0"/>
      <dgm:spPr/>
    </dgm:pt>
    <dgm:pt modelId="{10AB7475-9FE5-BD43-B0C9-C47F0EA12B26}" type="pres">
      <dgm:prSet presAssocID="{90E096FD-6F69-124F-B43A-E6B209E7A492}" presName="linNode" presStyleCnt="0"/>
      <dgm:spPr/>
    </dgm:pt>
    <dgm:pt modelId="{2EC02CE8-8121-7D42-8BA5-07BBE2CA9D46}" type="pres">
      <dgm:prSet presAssocID="{90E096FD-6F69-124F-B43A-E6B209E7A492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BBB06BE1-A774-6743-A165-12E2E3D1F205}" type="pres">
      <dgm:prSet presAssocID="{90E096FD-6F69-124F-B43A-E6B209E7A492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82341108-A549-454D-B088-2F7DB06A153F}" srcId="{91CF8FA1-5755-9946-9CE4-066691C871FF}" destId="{FF68F6F0-E088-9D4A-9AA6-23494049582D}" srcOrd="1" destOrd="0" parTransId="{287A7880-30D8-6540-878E-EDEE4C2F7EBE}" sibTransId="{CB82CD5B-218C-B94A-98A2-0053A1CE0B12}"/>
    <dgm:cxn modelId="{F369241F-3674-C341-9CEB-1C386C8693DF}" type="presOf" srcId="{200CB1D2-A105-A748-95D0-F876E3726E71}" destId="{E6D32A43-3502-4D4F-B319-CFDA78F80C99}" srcOrd="0" destOrd="0" presId="urn:microsoft.com/office/officeart/2005/8/layout/vList5"/>
    <dgm:cxn modelId="{AEF27A25-501F-5A44-93A5-B49BC855036C}" srcId="{200CB1D2-A105-A748-95D0-F876E3726E71}" destId="{9FFF215A-2E07-D148-A987-67F96EFFDABC}" srcOrd="0" destOrd="0" parTransId="{CD980897-71AD-7644-B0ED-79E790FE7E05}" sibTransId="{4FC2525D-04AF-344B-947C-4B07A2D9CD01}"/>
    <dgm:cxn modelId="{AFC7292D-6C37-A844-8A0E-5D7CB255E611}" type="presOf" srcId="{FF68F6F0-E088-9D4A-9AA6-23494049582D}" destId="{C881E8AF-A958-BB47-A761-78E410EB4921}" srcOrd="0" destOrd="1" presId="urn:microsoft.com/office/officeart/2005/8/layout/vList5"/>
    <dgm:cxn modelId="{F8131C36-CFB5-394F-8586-75BED8DB7A6A}" srcId="{91CF8FA1-5755-9946-9CE4-066691C871FF}" destId="{1D65641C-A8BF-A248-A657-BBA54CA47005}" srcOrd="0" destOrd="0" parTransId="{F3F03DCC-AB1D-3F47-BE36-683263504732}" sibTransId="{D0AC9419-0AD0-7B41-8C52-6F283C4AC28F}"/>
    <dgm:cxn modelId="{8F327B45-C9E5-B542-83C4-03795D286D0B}" type="presOf" srcId="{A6B54E35-77E2-5146-8D6C-19F35B9AFF7C}" destId="{265E769E-A741-7746-9FAB-30396FF54E1E}" srcOrd="0" destOrd="1" presId="urn:microsoft.com/office/officeart/2005/8/layout/vList5"/>
    <dgm:cxn modelId="{E1D7484A-45EF-1F4D-80E6-AB2873F68285}" srcId="{90E096FD-6F69-124F-B43A-E6B209E7A492}" destId="{2C1BD0E0-99D5-5149-B269-F9DF697DCB84}" srcOrd="1" destOrd="0" parTransId="{9C3D198A-6D60-9643-B5FE-D9F35C6F6898}" sibTransId="{8D7AD270-6F4C-E24E-9CD6-6B3A57A97F23}"/>
    <dgm:cxn modelId="{2974A157-721F-0546-ADFD-86CF025AA7FC}" type="presOf" srcId="{2C1BD0E0-99D5-5149-B269-F9DF697DCB84}" destId="{BBB06BE1-A774-6743-A165-12E2E3D1F205}" srcOrd="0" destOrd="1" presId="urn:microsoft.com/office/officeart/2005/8/layout/vList5"/>
    <dgm:cxn modelId="{6624625B-C436-3F4D-B659-FDBD131067FC}" type="presOf" srcId="{4D31375A-6560-4541-A0F7-2990705AB73C}" destId="{BBB06BE1-A774-6743-A165-12E2E3D1F205}" srcOrd="0" destOrd="0" presId="urn:microsoft.com/office/officeart/2005/8/layout/vList5"/>
    <dgm:cxn modelId="{7C341260-D470-264E-B5F6-3B290E6832C4}" type="presOf" srcId="{91CF8FA1-5755-9946-9CE4-066691C871FF}" destId="{09A005FC-D3C7-884D-AB94-D4E30BB157ED}" srcOrd="0" destOrd="0" presId="urn:microsoft.com/office/officeart/2005/8/layout/vList5"/>
    <dgm:cxn modelId="{A67CC060-CEEA-D74D-AA36-5C3EE64F7908}" type="presOf" srcId="{90E096FD-6F69-124F-B43A-E6B209E7A492}" destId="{2EC02CE8-8121-7D42-8BA5-07BBE2CA9D46}" srcOrd="0" destOrd="0" presId="urn:microsoft.com/office/officeart/2005/8/layout/vList5"/>
    <dgm:cxn modelId="{68130469-33CA-CA45-8B46-FCB31B33A35C}" srcId="{DACB3F6E-F810-D349-8C0C-27A2CC5B7524}" destId="{200CB1D2-A105-A748-95D0-F876E3726E71}" srcOrd="0" destOrd="0" parTransId="{6C6BA523-1BDB-C24D-90AF-FFE3DA3CD0A5}" sibTransId="{C17DA3A7-BED5-164D-B8E0-3C1CEEF4F46E}"/>
    <dgm:cxn modelId="{84C50F6D-16F1-D342-8975-8CDAC07694F8}" type="presOf" srcId="{DACB3F6E-F810-D349-8C0C-27A2CC5B7524}" destId="{B3C9AFD9-0FAC-3847-82D1-2841E9D0E009}" srcOrd="0" destOrd="0" presId="urn:microsoft.com/office/officeart/2005/8/layout/vList5"/>
    <dgm:cxn modelId="{39D7058C-7A38-6B4B-BFC3-B746286DCFF5}" type="presOf" srcId="{1D65641C-A8BF-A248-A657-BBA54CA47005}" destId="{C881E8AF-A958-BB47-A761-78E410EB4921}" srcOrd="0" destOrd="0" presId="urn:microsoft.com/office/officeart/2005/8/layout/vList5"/>
    <dgm:cxn modelId="{03D5518F-B299-B542-94C3-8DEF5D6784B9}" type="presOf" srcId="{9FFF215A-2E07-D148-A987-67F96EFFDABC}" destId="{265E769E-A741-7746-9FAB-30396FF54E1E}" srcOrd="0" destOrd="0" presId="urn:microsoft.com/office/officeart/2005/8/layout/vList5"/>
    <dgm:cxn modelId="{1E2457A7-FCF6-8547-8085-C2649FD574B2}" srcId="{DACB3F6E-F810-D349-8C0C-27A2CC5B7524}" destId="{90E096FD-6F69-124F-B43A-E6B209E7A492}" srcOrd="2" destOrd="0" parTransId="{2457F65E-99D8-4C4F-93CC-441CB5A79C6B}" sibTransId="{716DA768-6C0F-344F-8C8C-530C3B7E88F9}"/>
    <dgm:cxn modelId="{F405B8B0-67FA-B04C-85A4-9DA5F6327281}" srcId="{90E096FD-6F69-124F-B43A-E6B209E7A492}" destId="{4D31375A-6560-4541-A0F7-2990705AB73C}" srcOrd="0" destOrd="0" parTransId="{2F75D27A-758A-2247-8A3C-F42B8EA20626}" sibTransId="{133C7912-E2BF-4C48-AD7C-AE81D97FAACF}"/>
    <dgm:cxn modelId="{6B6792B2-BEEF-0148-AA44-6796B87154B9}" srcId="{200CB1D2-A105-A748-95D0-F876E3726E71}" destId="{A6B54E35-77E2-5146-8D6C-19F35B9AFF7C}" srcOrd="1" destOrd="0" parTransId="{F9CED8B5-52D3-8644-BD42-4B49D18F9439}" sibTransId="{8A97CCD0-EE2A-0E4F-949D-275C5886C284}"/>
    <dgm:cxn modelId="{2D17C0E3-AED8-1F43-9A6D-26509846EBD9}" srcId="{DACB3F6E-F810-D349-8C0C-27A2CC5B7524}" destId="{91CF8FA1-5755-9946-9CE4-066691C871FF}" srcOrd="1" destOrd="0" parTransId="{C879647E-B2C0-6E42-ABB5-9C61A337F6D6}" sibTransId="{5BFA5D21-9867-7F48-8364-8DFC71E209B2}"/>
    <dgm:cxn modelId="{EBBB70CD-46D5-0B40-B70E-AFE2BF18AED8}" type="presParOf" srcId="{B3C9AFD9-0FAC-3847-82D1-2841E9D0E009}" destId="{5C1CA181-B8B6-7147-9F25-9059C5F2DC72}" srcOrd="0" destOrd="0" presId="urn:microsoft.com/office/officeart/2005/8/layout/vList5"/>
    <dgm:cxn modelId="{669E4365-EC63-C345-BFFF-F17373ABF816}" type="presParOf" srcId="{5C1CA181-B8B6-7147-9F25-9059C5F2DC72}" destId="{E6D32A43-3502-4D4F-B319-CFDA78F80C99}" srcOrd="0" destOrd="0" presId="urn:microsoft.com/office/officeart/2005/8/layout/vList5"/>
    <dgm:cxn modelId="{C6CA0388-79F8-974A-993D-2A611F28F5D5}" type="presParOf" srcId="{5C1CA181-B8B6-7147-9F25-9059C5F2DC72}" destId="{265E769E-A741-7746-9FAB-30396FF54E1E}" srcOrd="1" destOrd="0" presId="urn:microsoft.com/office/officeart/2005/8/layout/vList5"/>
    <dgm:cxn modelId="{204C810F-20BC-2B43-99AC-2A42A939DF77}" type="presParOf" srcId="{B3C9AFD9-0FAC-3847-82D1-2841E9D0E009}" destId="{C9402C35-9726-8D4F-B644-A3356BF8D040}" srcOrd="1" destOrd="0" presId="urn:microsoft.com/office/officeart/2005/8/layout/vList5"/>
    <dgm:cxn modelId="{88B17C4C-3C33-8546-A005-048327ECB41C}" type="presParOf" srcId="{B3C9AFD9-0FAC-3847-82D1-2841E9D0E009}" destId="{5B1FB01F-D143-8F48-990A-6A2E9D10CC56}" srcOrd="2" destOrd="0" presId="urn:microsoft.com/office/officeart/2005/8/layout/vList5"/>
    <dgm:cxn modelId="{1420B99A-D680-B247-86E8-D77102F6DD17}" type="presParOf" srcId="{5B1FB01F-D143-8F48-990A-6A2E9D10CC56}" destId="{09A005FC-D3C7-884D-AB94-D4E30BB157ED}" srcOrd="0" destOrd="0" presId="urn:microsoft.com/office/officeart/2005/8/layout/vList5"/>
    <dgm:cxn modelId="{D49F8A88-4C62-1A46-BDC7-8A37252C6C69}" type="presParOf" srcId="{5B1FB01F-D143-8F48-990A-6A2E9D10CC56}" destId="{C881E8AF-A958-BB47-A761-78E410EB4921}" srcOrd="1" destOrd="0" presId="urn:microsoft.com/office/officeart/2005/8/layout/vList5"/>
    <dgm:cxn modelId="{6DC7037B-2B9C-704C-A581-2EC6A58BB03A}" type="presParOf" srcId="{B3C9AFD9-0FAC-3847-82D1-2841E9D0E009}" destId="{A62879D9-F6D4-8F41-B5DE-38663ED04F8F}" srcOrd="3" destOrd="0" presId="urn:microsoft.com/office/officeart/2005/8/layout/vList5"/>
    <dgm:cxn modelId="{16CBF8D7-065D-124C-B181-C9DC2D4F46F3}" type="presParOf" srcId="{B3C9AFD9-0FAC-3847-82D1-2841E9D0E009}" destId="{10AB7475-9FE5-BD43-B0C9-C47F0EA12B26}" srcOrd="4" destOrd="0" presId="urn:microsoft.com/office/officeart/2005/8/layout/vList5"/>
    <dgm:cxn modelId="{CE086230-5FE6-0640-BDFC-13478E1653C3}" type="presParOf" srcId="{10AB7475-9FE5-BD43-B0C9-C47F0EA12B26}" destId="{2EC02CE8-8121-7D42-8BA5-07BBE2CA9D46}" srcOrd="0" destOrd="0" presId="urn:microsoft.com/office/officeart/2005/8/layout/vList5"/>
    <dgm:cxn modelId="{797B1C22-F7D4-BE46-BD5F-AF5A7984210C}" type="presParOf" srcId="{10AB7475-9FE5-BD43-B0C9-C47F0EA12B26}" destId="{BBB06BE1-A774-6743-A165-12E2E3D1F20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89C946-2140-3B4A-9BC7-8F880E5AA026}">
      <dsp:nvSpPr>
        <dsp:cNvPr id="0" name=""/>
        <dsp:cNvSpPr/>
      </dsp:nvSpPr>
      <dsp:spPr>
        <a:xfrm>
          <a:off x="2939891" y="28605"/>
          <a:ext cx="2349817" cy="234981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Learning objectives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1" kern="1200" dirty="0"/>
            <a:t>Skill, </a:t>
          </a:r>
          <a:r>
            <a:rPr lang="en-US" sz="1700" i="1" kern="1200" dirty="0" err="1"/>
            <a:t>Knowlege</a:t>
          </a:r>
          <a:r>
            <a:rPr lang="en-US" sz="1700" i="1" kern="1200" dirty="0"/>
            <a:t> and attitudes</a:t>
          </a:r>
        </a:p>
      </dsp:txBody>
      <dsp:txXfrm>
        <a:off x="3253200" y="439823"/>
        <a:ext cx="1723199" cy="1057418"/>
      </dsp:txXfrm>
    </dsp:sp>
    <dsp:sp modelId="{0F0A627C-3507-1948-B6CA-129F3AA9C0A2}">
      <dsp:nvSpPr>
        <dsp:cNvPr id="0" name=""/>
        <dsp:cNvSpPr/>
      </dsp:nvSpPr>
      <dsp:spPr>
        <a:xfrm>
          <a:off x="3787783" y="1517590"/>
          <a:ext cx="2349817" cy="234981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Differentiation </a:t>
          </a:r>
        </a:p>
      </dsp:txBody>
      <dsp:txXfrm>
        <a:off x="4506436" y="2124626"/>
        <a:ext cx="1409890" cy="1292399"/>
      </dsp:txXfrm>
    </dsp:sp>
    <dsp:sp modelId="{2601C664-623B-6147-90E7-647E162DAEFA}">
      <dsp:nvSpPr>
        <dsp:cNvPr id="0" name=""/>
        <dsp:cNvSpPr/>
      </dsp:nvSpPr>
      <dsp:spPr>
        <a:xfrm>
          <a:off x="2091998" y="1517590"/>
          <a:ext cx="2349817" cy="234981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Group size </a:t>
          </a:r>
        </a:p>
      </dsp:txBody>
      <dsp:txXfrm>
        <a:off x="2313273" y="2124626"/>
        <a:ext cx="1409890" cy="12923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69C253-B65C-6541-8527-C80BED885109}">
      <dsp:nvSpPr>
        <dsp:cNvPr id="0" name=""/>
        <dsp:cNvSpPr/>
      </dsp:nvSpPr>
      <dsp:spPr>
        <a:xfrm rot="16200000">
          <a:off x="1681003" y="1166260"/>
          <a:ext cx="2517829" cy="1538660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120650" rIns="108585" bIns="12065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u="none" kern="1200" dirty="0"/>
            <a:t>Objective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500" kern="1200" dirty="0"/>
            <a:t>Know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500" kern="1200" dirty="0"/>
            <a:t>Define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500" kern="1200" dirty="0"/>
            <a:t>List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500" kern="1200" dirty="0"/>
            <a:t>Name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500" kern="1200" dirty="0"/>
            <a:t>State</a:t>
          </a:r>
          <a:endParaRPr lang="en-US" sz="1500" kern="1200" dirty="0"/>
        </a:p>
      </dsp:txBody>
      <dsp:txXfrm rot="5400000">
        <a:off x="2245713" y="751801"/>
        <a:ext cx="1463535" cy="2367579"/>
      </dsp:txXfrm>
    </dsp:sp>
    <dsp:sp modelId="{74563976-B7D0-884F-8FF3-34D5CB1CCE79}">
      <dsp:nvSpPr>
        <dsp:cNvPr id="0" name=""/>
        <dsp:cNvSpPr/>
      </dsp:nvSpPr>
      <dsp:spPr>
        <a:xfrm rot="5400000">
          <a:off x="3660149" y="1189046"/>
          <a:ext cx="2517829" cy="1538660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85" tIns="120650" rIns="72390" bIns="12065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900" kern="1200" dirty="0"/>
            <a:t>Strategy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500" kern="1200" dirty="0"/>
            <a:t>Verbal or visual association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500" kern="1200" dirty="0"/>
            <a:t>Repetition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500" kern="1200" dirty="0"/>
            <a:t>Testing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500" kern="1200" dirty="0"/>
            <a:t>Rhyme Rules, Mnemonics</a:t>
          </a:r>
        </a:p>
      </dsp:txBody>
      <dsp:txXfrm rot="-5400000">
        <a:off x="4149734" y="774587"/>
        <a:ext cx="1463535" cy="2367579"/>
      </dsp:txXfrm>
    </dsp:sp>
    <dsp:sp modelId="{56EF480A-0B8A-104F-BF37-87D10D293BD2}">
      <dsp:nvSpPr>
        <dsp:cNvPr id="0" name=""/>
        <dsp:cNvSpPr/>
      </dsp:nvSpPr>
      <dsp:spPr>
        <a:xfrm>
          <a:off x="3310378" y="0"/>
          <a:ext cx="1608528" cy="1608450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6869F-EED9-0649-9D51-B5EA8BB66AC1}">
      <dsp:nvSpPr>
        <dsp:cNvPr id="0" name=""/>
        <dsp:cNvSpPr/>
      </dsp:nvSpPr>
      <dsp:spPr>
        <a:xfrm rot="10800000">
          <a:off x="3310378" y="2307912"/>
          <a:ext cx="1608528" cy="1608450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148101-B3B4-2549-952B-527C268B951A}">
      <dsp:nvSpPr>
        <dsp:cNvPr id="0" name=""/>
        <dsp:cNvSpPr/>
      </dsp:nvSpPr>
      <dsp:spPr>
        <a:xfrm rot="16200000">
          <a:off x="2051620" y="1189046"/>
          <a:ext cx="2517829" cy="1538660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101600" rIns="91440" bIns="1016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Objectives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Understand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Interpret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Translate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Explain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Summarise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Compare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Contrast.</a:t>
          </a:r>
          <a:endParaRPr lang="en-US" sz="1200" kern="1200" dirty="0"/>
        </a:p>
      </dsp:txBody>
      <dsp:txXfrm rot="5400000">
        <a:off x="2616330" y="774587"/>
        <a:ext cx="1463535" cy="2367579"/>
      </dsp:txXfrm>
    </dsp:sp>
    <dsp:sp modelId="{9AC6DB26-8CC3-7540-9BD3-BC2DD83AB3A5}">
      <dsp:nvSpPr>
        <dsp:cNvPr id="0" name=""/>
        <dsp:cNvSpPr/>
      </dsp:nvSpPr>
      <dsp:spPr>
        <a:xfrm rot="5400000">
          <a:off x="3660149" y="1189046"/>
          <a:ext cx="2517829" cy="1538660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101600" rIns="60960" bIns="1016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Strategies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Relates to the ‘Why?’ and the ‘How?’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Repetition is not helpful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Errors can be helpful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200" kern="1200" dirty="0"/>
            <a:t>Understanding is an active mental process</a:t>
          </a:r>
        </a:p>
      </dsp:txBody>
      <dsp:txXfrm rot="-5400000">
        <a:off x="4149734" y="774587"/>
        <a:ext cx="1463535" cy="2367579"/>
      </dsp:txXfrm>
    </dsp:sp>
    <dsp:sp modelId="{EAFD49FB-B06A-5B42-9223-BC1315A8A0B9}">
      <dsp:nvSpPr>
        <dsp:cNvPr id="0" name=""/>
        <dsp:cNvSpPr/>
      </dsp:nvSpPr>
      <dsp:spPr>
        <a:xfrm>
          <a:off x="3310378" y="0"/>
          <a:ext cx="1608528" cy="1608450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326DB-BBA5-9140-B6CE-A7F81099F0ED}">
      <dsp:nvSpPr>
        <dsp:cNvPr id="0" name=""/>
        <dsp:cNvSpPr/>
      </dsp:nvSpPr>
      <dsp:spPr>
        <a:xfrm rot="10800000">
          <a:off x="3310378" y="2307912"/>
          <a:ext cx="1608528" cy="1608450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19D2A8-5E14-6344-9822-F91AF7879F70}">
      <dsp:nvSpPr>
        <dsp:cNvPr id="0" name=""/>
        <dsp:cNvSpPr/>
      </dsp:nvSpPr>
      <dsp:spPr>
        <a:xfrm rot="16200000">
          <a:off x="2051620" y="1189046"/>
          <a:ext cx="2517829" cy="1538660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88900" rIns="80010" bIns="889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Objectives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100" kern="1200" dirty="0"/>
            <a:t>Assemble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100" kern="1200" dirty="0"/>
            <a:t>Build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100" kern="1200" dirty="0"/>
            <a:t>Cook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100" kern="1200" dirty="0"/>
            <a:t>Mend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100" kern="1200" dirty="0"/>
            <a:t>Sing.</a:t>
          </a:r>
          <a:endParaRPr lang="en-US" sz="1100" kern="1200" dirty="0"/>
        </a:p>
      </dsp:txBody>
      <dsp:txXfrm rot="5400000">
        <a:off x="2616330" y="774587"/>
        <a:ext cx="1463535" cy="2367579"/>
      </dsp:txXfrm>
    </dsp:sp>
    <dsp:sp modelId="{73289A63-9D30-E146-9B86-3D43B5382EC7}">
      <dsp:nvSpPr>
        <dsp:cNvPr id="0" name=""/>
        <dsp:cNvSpPr/>
      </dsp:nvSpPr>
      <dsp:spPr>
        <a:xfrm rot="5400000">
          <a:off x="3660149" y="1189046"/>
          <a:ext cx="2517829" cy="1538660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8900" rIns="53340" bIns="889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 2" pitchFamily="2" charset="2"/>
            <a:buNone/>
          </a:pPr>
          <a:r>
            <a:rPr lang="en-GB" altLang="en-US" sz="1400" u="sng" kern="1200" dirty="0"/>
            <a:t>Strategy</a:t>
          </a:r>
          <a:endParaRPr lang="en-US" sz="14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 2" pitchFamily="2" charset="2"/>
            <a:buAutoNum type="arabicPeriod"/>
          </a:pPr>
          <a:r>
            <a:rPr lang="en-GB" altLang="en-US" sz="1100" u="sng" kern="1200" dirty="0"/>
            <a:t>Involves three aspects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 2" pitchFamily="2" charset="2"/>
            <a:buAutoNum type="arabicPeriod"/>
          </a:pPr>
          <a:r>
            <a:rPr lang="en-GB" altLang="en-US" sz="1100" kern="1200" dirty="0"/>
            <a:t>Purpose – the aim or objective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 2" pitchFamily="2" charset="2"/>
            <a:buAutoNum type="arabicPeriod"/>
          </a:pPr>
          <a:r>
            <a:rPr lang="en-GB" altLang="en-US" sz="1100" kern="1200" dirty="0"/>
            <a:t>Procedures – rules to be followed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 2" pitchFamily="2" charset="2"/>
            <a:buAutoNum type="arabicPeriod"/>
          </a:pPr>
          <a:r>
            <a:rPr lang="en-GB" altLang="en-US" sz="1100" kern="1200" dirty="0"/>
            <a:t>Practice – must be completed correctly enough times that they become automatic</a:t>
          </a:r>
          <a:endParaRPr lang="en-US" sz="1100" kern="1200" dirty="0"/>
        </a:p>
      </dsp:txBody>
      <dsp:txXfrm rot="-5400000">
        <a:off x="4149734" y="774587"/>
        <a:ext cx="1463535" cy="2367579"/>
      </dsp:txXfrm>
    </dsp:sp>
    <dsp:sp modelId="{260198B2-3C3E-BC45-955D-B1E45C1E72E6}">
      <dsp:nvSpPr>
        <dsp:cNvPr id="0" name=""/>
        <dsp:cNvSpPr/>
      </dsp:nvSpPr>
      <dsp:spPr>
        <a:xfrm>
          <a:off x="3310378" y="0"/>
          <a:ext cx="1608528" cy="1608450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C4AE3F-C39A-5D4C-9F7C-B85C1ED1A1FE}">
      <dsp:nvSpPr>
        <dsp:cNvPr id="0" name=""/>
        <dsp:cNvSpPr/>
      </dsp:nvSpPr>
      <dsp:spPr>
        <a:xfrm rot="10800000">
          <a:off x="3310378" y="2307912"/>
          <a:ext cx="1608528" cy="1608450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C4570-A35C-0145-9D5D-59D57C756CE2}">
      <dsp:nvSpPr>
        <dsp:cNvPr id="0" name=""/>
        <dsp:cNvSpPr/>
      </dsp:nvSpPr>
      <dsp:spPr>
        <a:xfrm>
          <a:off x="0" y="0"/>
          <a:ext cx="6995160" cy="1174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3100" kern="1200" dirty="0"/>
            <a:t>Begin with objectives</a:t>
          </a:r>
          <a:endParaRPr lang="en-US" sz="3100" kern="1200" dirty="0"/>
        </a:p>
      </dsp:txBody>
      <dsp:txXfrm>
        <a:off x="34412" y="34412"/>
        <a:ext cx="5727341" cy="1106084"/>
      </dsp:txXfrm>
    </dsp:sp>
    <dsp:sp modelId="{9262A05E-30DD-2C47-93E9-9723B41DBE5D}">
      <dsp:nvSpPr>
        <dsp:cNvPr id="0" name=""/>
        <dsp:cNvSpPr/>
      </dsp:nvSpPr>
      <dsp:spPr>
        <a:xfrm>
          <a:off x="617219" y="1370727"/>
          <a:ext cx="6995160" cy="1174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3100" kern="1200" dirty="0"/>
            <a:t>Align your teaching strategies to the objectives</a:t>
          </a:r>
          <a:endParaRPr lang="en-US" sz="3100" kern="1200" dirty="0"/>
        </a:p>
      </dsp:txBody>
      <dsp:txXfrm>
        <a:off x="651631" y="1405139"/>
        <a:ext cx="5545425" cy="1106084"/>
      </dsp:txXfrm>
    </dsp:sp>
    <dsp:sp modelId="{6DB3820D-5323-6C4C-91E7-5D792023E0A5}">
      <dsp:nvSpPr>
        <dsp:cNvPr id="0" name=""/>
        <dsp:cNvSpPr/>
      </dsp:nvSpPr>
      <dsp:spPr>
        <a:xfrm>
          <a:off x="1234439" y="2741454"/>
          <a:ext cx="6995160" cy="1174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3100" kern="1200" dirty="0"/>
            <a:t>Align your assessment strategy to the objectives</a:t>
          </a:r>
          <a:endParaRPr lang="en-US" sz="3100" kern="1200" dirty="0"/>
        </a:p>
      </dsp:txBody>
      <dsp:txXfrm>
        <a:off x="1268851" y="2775866"/>
        <a:ext cx="5545425" cy="1106084"/>
      </dsp:txXfrm>
    </dsp:sp>
    <dsp:sp modelId="{13F11B31-9824-6946-999F-43602C456BC1}">
      <dsp:nvSpPr>
        <dsp:cNvPr id="0" name=""/>
        <dsp:cNvSpPr/>
      </dsp:nvSpPr>
      <dsp:spPr>
        <a:xfrm>
          <a:off x="6231469" y="890972"/>
          <a:ext cx="763690" cy="76369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6403299" y="890972"/>
        <a:ext cx="420030" cy="574677"/>
      </dsp:txXfrm>
    </dsp:sp>
    <dsp:sp modelId="{E3570A76-23E3-DA49-9790-7AC96CE13AB1}">
      <dsp:nvSpPr>
        <dsp:cNvPr id="0" name=""/>
        <dsp:cNvSpPr/>
      </dsp:nvSpPr>
      <dsp:spPr>
        <a:xfrm>
          <a:off x="6848689" y="2253866"/>
          <a:ext cx="763690" cy="76369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7020519" y="2253866"/>
        <a:ext cx="420030" cy="5746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12DD27-C26F-B243-A5A4-DB88D1B88D68}">
      <dsp:nvSpPr>
        <dsp:cNvPr id="0" name=""/>
        <dsp:cNvSpPr/>
      </dsp:nvSpPr>
      <dsp:spPr>
        <a:xfrm rot="5400000">
          <a:off x="5295134" y="-2255508"/>
          <a:ext cx="601987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Determine learning content and outcomes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Design the learning sequence </a:t>
          </a:r>
        </a:p>
      </dsp:txBody>
      <dsp:txXfrm rot="-5400000">
        <a:off x="2962656" y="106357"/>
        <a:ext cx="5237557" cy="543213"/>
      </dsp:txXfrm>
    </dsp:sp>
    <dsp:sp modelId="{C575150C-253E-514D-831C-EB6B444D5EAE}">
      <dsp:nvSpPr>
        <dsp:cNvPr id="0" name=""/>
        <dsp:cNvSpPr/>
      </dsp:nvSpPr>
      <dsp:spPr>
        <a:xfrm>
          <a:off x="0" y="1721"/>
          <a:ext cx="2962656" cy="7524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Preconstruction </a:t>
          </a:r>
        </a:p>
      </dsp:txBody>
      <dsp:txXfrm>
        <a:off x="36733" y="38454"/>
        <a:ext cx="2889190" cy="679018"/>
      </dsp:txXfrm>
    </dsp:sp>
    <dsp:sp modelId="{9C0E9FFE-331F-864B-AD44-1EA89C0C0A3D}">
      <dsp:nvSpPr>
        <dsp:cNvPr id="0" name=""/>
        <dsp:cNvSpPr/>
      </dsp:nvSpPr>
      <dsp:spPr>
        <a:xfrm rot="5400000">
          <a:off x="5295134" y="-1465399"/>
          <a:ext cx="601987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Preview the learning and objectives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Link to existing knowledge </a:t>
          </a:r>
        </a:p>
      </dsp:txBody>
      <dsp:txXfrm rot="-5400000">
        <a:off x="2962656" y="896466"/>
        <a:ext cx="5237557" cy="543213"/>
      </dsp:txXfrm>
    </dsp:sp>
    <dsp:sp modelId="{36D82CF6-46EE-1745-8984-63908DB8EF84}">
      <dsp:nvSpPr>
        <dsp:cNvPr id="0" name=""/>
        <dsp:cNvSpPr/>
      </dsp:nvSpPr>
      <dsp:spPr>
        <a:xfrm>
          <a:off x="0" y="791830"/>
          <a:ext cx="2962656" cy="7524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Laying the foundation</a:t>
          </a:r>
        </a:p>
      </dsp:txBody>
      <dsp:txXfrm>
        <a:off x="36733" y="828563"/>
        <a:ext cx="2889190" cy="679018"/>
      </dsp:txXfrm>
    </dsp:sp>
    <dsp:sp modelId="{A8839956-F269-4842-9AFD-A61783086D9F}">
      <dsp:nvSpPr>
        <dsp:cNvPr id="0" name=""/>
        <dsp:cNvSpPr/>
      </dsp:nvSpPr>
      <dsp:spPr>
        <a:xfrm rot="5400000">
          <a:off x="5295134" y="-675290"/>
          <a:ext cx="601987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Select learning strategies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Implement and guide practice </a:t>
          </a:r>
        </a:p>
      </dsp:txBody>
      <dsp:txXfrm rot="-5400000">
        <a:off x="2962656" y="1686575"/>
        <a:ext cx="5237557" cy="543213"/>
      </dsp:txXfrm>
    </dsp:sp>
    <dsp:sp modelId="{F8BC98BE-5F03-AC4E-A6E5-F270A20C90CA}">
      <dsp:nvSpPr>
        <dsp:cNvPr id="0" name=""/>
        <dsp:cNvSpPr/>
      </dsp:nvSpPr>
      <dsp:spPr>
        <a:xfrm>
          <a:off x="0" y="1581939"/>
          <a:ext cx="2962656" cy="7524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Knowledge construction </a:t>
          </a:r>
        </a:p>
      </dsp:txBody>
      <dsp:txXfrm>
        <a:off x="36733" y="1618672"/>
        <a:ext cx="2889190" cy="679018"/>
      </dsp:txXfrm>
    </dsp:sp>
    <dsp:sp modelId="{15C53101-07A5-0949-BDAE-965F79890864}">
      <dsp:nvSpPr>
        <dsp:cNvPr id="0" name=""/>
        <dsp:cNvSpPr/>
      </dsp:nvSpPr>
      <dsp:spPr>
        <a:xfrm rot="5400000">
          <a:off x="5295134" y="114818"/>
          <a:ext cx="601987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Application activities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Provide feedback  </a:t>
          </a:r>
        </a:p>
      </dsp:txBody>
      <dsp:txXfrm rot="-5400000">
        <a:off x="2962656" y="2476684"/>
        <a:ext cx="5237557" cy="543213"/>
      </dsp:txXfrm>
    </dsp:sp>
    <dsp:sp modelId="{0D93B656-224A-C447-BE77-234A4DCAA0E8}">
      <dsp:nvSpPr>
        <dsp:cNvPr id="0" name=""/>
        <dsp:cNvSpPr/>
      </dsp:nvSpPr>
      <dsp:spPr>
        <a:xfrm>
          <a:off x="0" y="2372048"/>
          <a:ext cx="2962656" cy="7524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Reconstruction</a:t>
          </a:r>
        </a:p>
      </dsp:txBody>
      <dsp:txXfrm>
        <a:off x="36733" y="2408781"/>
        <a:ext cx="2889190" cy="679018"/>
      </dsp:txXfrm>
    </dsp:sp>
    <dsp:sp modelId="{5432CC10-FACE-A64D-B710-38FB1E5E7F2B}">
      <dsp:nvSpPr>
        <dsp:cNvPr id="0" name=""/>
        <dsp:cNvSpPr/>
      </dsp:nvSpPr>
      <dsp:spPr>
        <a:xfrm rot="5400000">
          <a:off x="5295134" y="904927"/>
          <a:ext cx="601987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Reflect on learning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Evaluate the design of the learning </a:t>
          </a:r>
        </a:p>
      </dsp:txBody>
      <dsp:txXfrm rot="-5400000">
        <a:off x="2962656" y="3266793"/>
        <a:ext cx="5237557" cy="543213"/>
      </dsp:txXfrm>
    </dsp:sp>
    <dsp:sp modelId="{F44E0704-9256-124E-B96C-801B9C93982E}">
      <dsp:nvSpPr>
        <dsp:cNvPr id="0" name=""/>
        <dsp:cNvSpPr/>
      </dsp:nvSpPr>
      <dsp:spPr>
        <a:xfrm>
          <a:off x="0" y="3162157"/>
          <a:ext cx="2962656" cy="7524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Reflection  </a:t>
          </a:r>
        </a:p>
      </dsp:txBody>
      <dsp:txXfrm>
        <a:off x="36733" y="3198890"/>
        <a:ext cx="2889190" cy="6790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5E769E-A741-7746-9FAB-30396FF54E1E}">
      <dsp:nvSpPr>
        <dsp:cNvPr id="0" name=""/>
        <dsp:cNvSpPr/>
      </dsp:nvSpPr>
      <dsp:spPr>
        <a:xfrm rot="5400000">
          <a:off x="5091284" y="-2000505"/>
          <a:ext cx="1009687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Start up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Presentation </a:t>
          </a:r>
        </a:p>
      </dsp:txBody>
      <dsp:txXfrm rot="-5400000">
        <a:off x="2962656" y="177412"/>
        <a:ext cx="5217655" cy="911109"/>
      </dsp:txXfrm>
    </dsp:sp>
    <dsp:sp modelId="{E6D32A43-3502-4D4F-B319-CFDA78F80C99}">
      <dsp:nvSpPr>
        <dsp:cNvPr id="0" name=""/>
        <dsp:cNvSpPr/>
      </dsp:nvSpPr>
      <dsp:spPr>
        <a:xfrm>
          <a:off x="0" y="1912"/>
          <a:ext cx="2962656" cy="1262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Laying the foundation</a:t>
          </a:r>
        </a:p>
      </dsp:txBody>
      <dsp:txXfrm>
        <a:off x="61611" y="63523"/>
        <a:ext cx="2839434" cy="1138887"/>
      </dsp:txXfrm>
    </dsp:sp>
    <dsp:sp modelId="{C881E8AF-A958-BB47-A761-78E410EB4921}">
      <dsp:nvSpPr>
        <dsp:cNvPr id="0" name=""/>
        <dsp:cNvSpPr/>
      </dsp:nvSpPr>
      <dsp:spPr>
        <a:xfrm rot="5400000">
          <a:off x="5091284" y="-675290"/>
          <a:ext cx="1009687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Individual and group work 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Facilitated learning </a:t>
          </a:r>
        </a:p>
      </dsp:txBody>
      <dsp:txXfrm rot="-5400000">
        <a:off x="2962656" y="1502627"/>
        <a:ext cx="5217655" cy="911109"/>
      </dsp:txXfrm>
    </dsp:sp>
    <dsp:sp modelId="{09A005FC-D3C7-884D-AB94-D4E30BB157ED}">
      <dsp:nvSpPr>
        <dsp:cNvPr id="0" name=""/>
        <dsp:cNvSpPr/>
      </dsp:nvSpPr>
      <dsp:spPr>
        <a:xfrm>
          <a:off x="0" y="1327126"/>
          <a:ext cx="2962656" cy="1262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Knowledge construction </a:t>
          </a:r>
        </a:p>
      </dsp:txBody>
      <dsp:txXfrm>
        <a:off x="61611" y="1388737"/>
        <a:ext cx="2839434" cy="1138887"/>
      </dsp:txXfrm>
    </dsp:sp>
    <dsp:sp modelId="{BBB06BE1-A774-6743-A165-12E2E3D1F205}">
      <dsp:nvSpPr>
        <dsp:cNvPr id="0" name=""/>
        <dsp:cNvSpPr/>
      </dsp:nvSpPr>
      <dsp:spPr>
        <a:xfrm rot="5400000">
          <a:off x="5091284" y="649924"/>
          <a:ext cx="1009687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Plenary 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Discussion  </a:t>
          </a:r>
        </a:p>
      </dsp:txBody>
      <dsp:txXfrm rot="-5400000">
        <a:off x="2962656" y="2827842"/>
        <a:ext cx="5217655" cy="911109"/>
      </dsp:txXfrm>
    </dsp:sp>
    <dsp:sp modelId="{2EC02CE8-8121-7D42-8BA5-07BBE2CA9D46}">
      <dsp:nvSpPr>
        <dsp:cNvPr id="0" name=""/>
        <dsp:cNvSpPr/>
      </dsp:nvSpPr>
      <dsp:spPr>
        <a:xfrm>
          <a:off x="0" y="2652341"/>
          <a:ext cx="2962656" cy="1262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Reconstruction</a:t>
          </a:r>
        </a:p>
      </dsp:txBody>
      <dsp:txXfrm>
        <a:off x="61611" y="2713952"/>
        <a:ext cx="2839434" cy="1138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328D4B-BFBA-4B91-BACE-929632A9B7D3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91A15F-44D6-4142-99A7-09B6A328C9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09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Arend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Davies pages 8/28 table p38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91A15F-44D6-4142-99A7-09B6A328C9CF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840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weetlifeofteaching.blogspot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weetlifeofteaching.blogspot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eb.utk.edu/~ewbrewer/pdf/books/13%20proven%20ways/Buzz%20Groups.pdf" TargetMode="External"/><Relationship Id="rId3" Type="http://schemas.openxmlformats.org/officeDocument/2006/relationships/hyperlink" Target="https://www.teachthought.com/learning/10-strategies-to-make-learning-feel-more-like-a-game/" TargetMode="External"/><Relationship Id="rId7" Type="http://schemas.openxmlformats.org/officeDocument/2006/relationships/hyperlink" Target="https://teachingcenter.wustl.edu/resources/teaching-methods/discussions/discussion-strategies/" TargetMode="External"/><Relationship Id="rId2" Type="http://schemas.openxmlformats.org/officeDocument/2006/relationships/hyperlink" Target="https://www.theconfidentteacher.com/2013/01/top-ten-group-work-strategi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achthought.com/project-based-learning/10-practicalideas-for-better-project-based-learning-in-your-classroom/" TargetMode="External"/><Relationship Id="rId11" Type="http://schemas.openxmlformats.org/officeDocument/2006/relationships/hyperlink" Target="http://dorjigss.blogspot.com/2013/05/field-trip.html" TargetMode="External"/><Relationship Id="rId5" Type="http://schemas.openxmlformats.org/officeDocument/2006/relationships/hyperlink" Target="https://bigthink.com/personal-growth/self-directed-learning?rebelltitem=5#rebelltitem5" TargetMode="External"/><Relationship Id="rId10" Type="http://schemas.openxmlformats.org/officeDocument/2006/relationships/hyperlink" Target="https://www.edutopia.org/article/making-learning-relevant-case-studies" TargetMode="External"/><Relationship Id="rId4" Type="http://schemas.openxmlformats.org/officeDocument/2006/relationships/hyperlink" Target="https://www.ncbi.nlm.nih.gov/pmc/articles/PMC2966567/" TargetMode="External"/><Relationship Id="rId9" Type="http://schemas.openxmlformats.org/officeDocument/2006/relationships/hyperlink" Target="https://teaching.unsw.edu.au/lectures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actuslearning.com/2016/01/25/blooms-taxonomy-verbs-free-chart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hyperlink" Target="http://www.gmu.edu/resources/facstaff/part-time/strategy.html" TargetMode="Externa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ggiehosmcgrane.com/2011/10/10-of-best-note-taking-to-aid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lastamericanvagabond.com/featured/eight-signs-world-undergoing-paradigm-shift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aymakerintromarketingxmasterfall2016/chapter/outcome-maslows-hierarchy-of-needs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mindtools.com/pages/article/newLDR_76.htm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VWHp8FsV1w" TargetMode="External"/><Relationship Id="rId2" Type="http://schemas.openxmlformats.org/officeDocument/2006/relationships/hyperlink" Target="https://www.youtube.com/watch?v=kOnkI0tQIN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JZlgYiXzu58" TargetMode="Externa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DwQDL6K3ws" TargetMode="External"/><Relationship Id="rId2" Type="http://schemas.openxmlformats.org/officeDocument/2006/relationships/hyperlink" Target="https://www.youtube.com/watch?v=0wGpSaTzW5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pack.org/" TargetMode="Externa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books.org/wiki/TPACKing_for_a_Wonderful_Educational_Trip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78F020C-7095-7D42-BBB5-76F1C39BF5BB}"/>
              </a:ext>
            </a:extLst>
          </p:cNvPr>
          <p:cNvSpPr/>
          <p:nvPr/>
        </p:nvSpPr>
        <p:spPr>
          <a:xfrm>
            <a:off x="683568" y="13407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br>
              <a:rPr lang="en-GB" altLang="x-none" b="1" dirty="0"/>
            </a:b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84ED37C-CE7B-7049-AC60-64D196FEC1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1720" y="1124744"/>
            <a:ext cx="5486400" cy="3255264"/>
          </a:xfrm>
        </p:spPr>
        <p:txBody>
          <a:bodyPr/>
          <a:lstStyle/>
          <a:p>
            <a:r>
              <a:rPr lang="en-GB" altLang="x-none" b="1" dirty="0">
                <a:solidFill>
                  <a:schemeClr val="bg1"/>
                </a:solidFill>
              </a:rPr>
              <a:t>Introduction to Teaching Strategies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436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137F0A2-558D-8C4A-B67F-75AC43D58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04664"/>
            <a:ext cx="7272808" cy="864096"/>
          </a:xfrm>
        </p:spPr>
        <p:txBody>
          <a:bodyPr>
            <a:noAutofit/>
          </a:bodyPr>
          <a:lstStyle/>
          <a:p>
            <a:r>
              <a:rPr lang="en-GB" sz="2400" b="1" dirty="0"/>
              <a:t>The</a:t>
            </a:r>
            <a:r>
              <a:rPr lang="en-GB" sz="2400" b="1" dirty="0">
                <a:solidFill>
                  <a:schemeClr val="tx1"/>
                </a:solidFill>
              </a:rPr>
              <a:t> questions that are addressed this lecture/recording</a:t>
            </a:r>
            <a:br>
              <a:rPr lang="en-US" sz="3600" dirty="0"/>
            </a:br>
            <a:endParaRPr lang="en-US" sz="3600" dirty="0"/>
          </a:p>
        </p:txBody>
      </p:sp>
      <p:sp>
        <p:nvSpPr>
          <p:cNvPr id="3074" name="Content Placeholder 2">
            <a:extLst>
              <a:ext uri="{FF2B5EF4-FFF2-40B4-BE49-F238E27FC236}">
                <a16:creationId xmlns:a16="http://schemas.microsoft.com/office/drawing/2014/main" id="{2399BBF8-35DE-0A49-A69C-721CFC519D10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755576" y="1268760"/>
            <a:ext cx="7776864" cy="2952229"/>
          </a:xfrm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sz="2000" dirty="0"/>
              <a:t>What are the options for teachers in choosing the right learning strategy ?</a:t>
            </a:r>
          </a:p>
          <a:p>
            <a:pPr lvl="0">
              <a:lnSpc>
                <a:spcPct val="150000"/>
              </a:lnSpc>
            </a:pPr>
            <a:r>
              <a:rPr lang="en-GB" sz="2000" dirty="0"/>
              <a:t>Why do we need to adopt a range of learning strategies ?</a:t>
            </a:r>
          </a:p>
          <a:p>
            <a:pPr lvl="0">
              <a:lnSpc>
                <a:spcPct val="150000"/>
              </a:lnSpc>
            </a:pPr>
            <a:r>
              <a:rPr lang="en-GB" sz="2000" dirty="0"/>
              <a:t>How can we select and deploy learning strategies effectively?</a:t>
            </a:r>
          </a:p>
          <a:p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081399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5BA9620-C544-8C47-8B52-EBB7017C4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dirty="0"/>
              <a:t>What are the options for teachers in choosing the right learning strategy ?</a:t>
            </a:r>
            <a:br>
              <a:rPr lang="en-US" dirty="0"/>
            </a:br>
            <a:br>
              <a:rPr lang="en-GB" dirty="0"/>
            </a:br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6F44401-9809-1F4E-BCC7-A9F591E9E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8064896" cy="1500187"/>
          </a:xfrm>
        </p:spPr>
        <p:txBody>
          <a:bodyPr>
            <a:normAutofit/>
          </a:bodyPr>
          <a:lstStyle/>
          <a:p>
            <a:r>
              <a:rPr lang="en-GB" altLang="x-none" sz="3200" b="1" dirty="0">
                <a:solidFill>
                  <a:schemeClr val="tx1"/>
                </a:solidFill>
              </a:rPr>
              <a:t>Part one </a:t>
            </a:r>
            <a:endParaRPr lang="en-US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2738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685588-7BEA-EF4E-9097-61B304AFE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Teaching strategy selection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E72513-25DF-B743-9A0F-C6EF9D194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Selecting the most appropriate teaching strategy is an important aspect of lesson planning</a:t>
            </a:r>
          </a:p>
          <a:p>
            <a:pPr>
              <a:lnSpc>
                <a:spcPct val="150000"/>
              </a:lnSpc>
            </a:pPr>
            <a:r>
              <a:rPr lang="en-US" dirty="0"/>
              <a:t>It demonstrates positive behaviours in teaching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260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2C52A-9134-5249-B6DB-5A90571FE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sz="3200" b="1" dirty="0"/>
            </a:br>
            <a:br>
              <a:rPr lang="en-GB" sz="3200" b="1" dirty="0"/>
            </a:br>
            <a:br>
              <a:rPr lang="en-GB" sz="3200" b="1" dirty="0"/>
            </a:br>
            <a:br>
              <a:rPr lang="en-GB" sz="3200" b="1" dirty="0"/>
            </a:br>
            <a:r>
              <a:rPr lang="en-GB" altLang="en-US" sz="3200" dirty="0"/>
              <a:t>Positive learning behaviours in teaching include …</a:t>
            </a:r>
            <a:br>
              <a:rPr lang="en-GB" altLang="en-US" sz="3200" dirty="0"/>
            </a:br>
            <a:br>
              <a:rPr lang="en-GB" sz="3200" b="1" dirty="0"/>
            </a:br>
            <a:br>
              <a:rPr lang="en-GB" sz="3200" b="1" dirty="0"/>
            </a:br>
            <a:br>
              <a:rPr lang="en-GB" sz="3200" b="1" dirty="0"/>
            </a:br>
            <a:br>
              <a:rPr lang="en-GB" sz="3200" b="1" dirty="0"/>
            </a:br>
            <a:endParaRPr lang="en-US" sz="2700" dirty="0"/>
          </a:p>
        </p:txBody>
      </p:sp>
      <p:sp>
        <p:nvSpPr>
          <p:cNvPr id="4098" name="Content Placeholder 2">
            <a:extLst>
              <a:ext uri="{FF2B5EF4-FFF2-40B4-BE49-F238E27FC236}">
                <a16:creationId xmlns:a16="http://schemas.microsoft.com/office/drawing/2014/main" id="{538AA4D6-4D27-F844-B8AC-9B4538AC6D20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457200" y="1417638"/>
            <a:ext cx="8229600" cy="3917032"/>
          </a:xfrm>
        </p:spPr>
        <p:txBody>
          <a:bodyPr wrap="square" numCol="1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lvl="1"/>
            <a:endParaRPr lang="en-GB" altLang="en-US" sz="2400" dirty="0"/>
          </a:p>
          <a:p>
            <a:pPr lvl="1"/>
            <a:r>
              <a:rPr lang="en-GB" altLang="en-US" sz="2400" dirty="0"/>
              <a:t>Engaging with students on a personal level</a:t>
            </a:r>
          </a:p>
          <a:p>
            <a:pPr lvl="1">
              <a:buNone/>
            </a:pPr>
            <a:endParaRPr lang="en-GB" altLang="en-US" sz="2400" dirty="0"/>
          </a:p>
          <a:p>
            <a:pPr lvl="1"/>
            <a:r>
              <a:rPr lang="en-GB" altLang="en-US" sz="2400" dirty="0"/>
              <a:t>Ensuring excellent and up to date subject knowledge</a:t>
            </a:r>
          </a:p>
          <a:p>
            <a:pPr lvl="1"/>
            <a:endParaRPr lang="en-GB" altLang="en-US" sz="2400" dirty="0"/>
          </a:p>
          <a:p>
            <a:pPr lvl="1"/>
            <a:r>
              <a:rPr lang="en-GB" altLang="en-US" sz="2400" dirty="0"/>
              <a:t>Demonstrating ‘care’ in their relationships with students</a:t>
            </a:r>
          </a:p>
          <a:p>
            <a:pPr lvl="1"/>
            <a:endParaRPr lang="en-GB" altLang="en-US" sz="2400" dirty="0"/>
          </a:p>
          <a:p>
            <a:pPr lvl="1"/>
            <a:r>
              <a:rPr lang="en-GB" altLang="en-US" sz="2400" dirty="0"/>
              <a:t>Teaching with purpose and motivation </a:t>
            </a:r>
          </a:p>
          <a:p>
            <a:pPr lvl="1"/>
            <a:endParaRPr lang="en-GB" altLang="en-US" sz="2400" dirty="0"/>
          </a:p>
          <a:p>
            <a:pPr lvl="1"/>
            <a:r>
              <a:rPr lang="en-GB" altLang="en-US" sz="2400" dirty="0"/>
              <a:t>Paying attention to feedback and a commitment to keeping promises</a:t>
            </a:r>
          </a:p>
          <a:p>
            <a:pPr lvl="1"/>
            <a:endParaRPr lang="en-GB" altLang="en-US" sz="2400" dirty="0"/>
          </a:p>
          <a:p>
            <a:pPr marL="0" indent="0" algn="r">
              <a:buNone/>
            </a:pPr>
            <a:br>
              <a:rPr lang="en-GB" sz="2800" b="1" dirty="0"/>
            </a:br>
            <a:r>
              <a:rPr lang="en-GB" sz="2800" dirty="0"/>
              <a:t>(</a:t>
            </a:r>
            <a:r>
              <a:rPr lang="en-GB" sz="2400" dirty="0"/>
              <a:t>Brandsford, 1999; Lampert, 2002)</a:t>
            </a:r>
            <a:endParaRPr lang="en-US" sz="2800" dirty="0"/>
          </a:p>
          <a:p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532817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C8A58-1878-E44B-B186-253D9EF0E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The starting point is to remember teaching is a process </a:t>
            </a: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79683F5B-6122-B846-8B5B-F38E65DAFA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61727" y="1600200"/>
            <a:ext cx="4220546" cy="3916363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3F32CA4-A6D5-004F-B13C-075856B00E74}"/>
              </a:ext>
            </a:extLst>
          </p:cNvPr>
          <p:cNvSpPr txBox="1"/>
          <p:nvPr/>
        </p:nvSpPr>
        <p:spPr>
          <a:xfrm>
            <a:off x="2461727" y="5516563"/>
            <a:ext cx="422054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://sweetlifeofteaching.blogspot.com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-nd/3.0/"/>
              </a:rPr>
              <a:t>CC BY-NC-ND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322639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C8A58-1878-E44B-B186-253D9EF0E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Planned strategies drive process and </a:t>
            </a:r>
            <a:r>
              <a:rPr lang="en-US" sz="2800" dirty="0" err="1"/>
              <a:t>effieciency</a:t>
            </a:r>
            <a:endParaRPr lang="en-US" sz="2800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79683F5B-6122-B846-8B5B-F38E65DAFA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61727" y="1600200"/>
            <a:ext cx="4220546" cy="3916363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3F32CA4-A6D5-004F-B13C-075856B00E74}"/>
              </a:ext>
            </a:extLst>
          </p:cNvPr>
          <p:cNvSpPr txBox="1"/>
          <p:nvPr/>
        </p:nvSpPr>
        <p:spPr>
          <a:xfrm>
            <a:off x="2461727" y="5516563"/>
            <a:ext cx="422054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://sweetlifeofteaching.blogspot.com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-nd/3.0/"/>
              </a:rPr>
              <a:t>CC BY-NC-ND</a:t>
            </a:r>
            <a:endParaRPr lang="en-US" sz="900"/>
          </a:p>
        </p:txBody>
      </p:sp>
      <p:sp>
        <p:nvSpPr>
          <p:cNvPr id="3" name="Line Callout 1 (Accent Bar) 2">
            <a:extLst>
              <a:ext uri="{FF2B5EF4-FFF2-40B4-BE49-F238E27FC236}">
                <a16:creationId xmlns:a16="http://schemas.microsoft.com/office/drawing/2014/main" id="{01C7A97F-779F-C543-855A-F41E3A4B52C7}"/>
              </a:ext>
            </a:extLst>
          </p:cNvPr>
          <p:cNvSpPr/>
          <p:nvPr/>
        </p:nvSpPr>
        <p:spPr>
          <a:xfrm>
            <a:off x="6516216" y="2132856"/>
            <a:ext cx="1296144" cy="1008112"/>
          </a:xfrm>
          <a:prstGeom prst="accentCallout1">
            <a:avLst>
              <a:gd name="adj1" fmla="val 18750"/>
              <a:gd name="adj2" fmla="val -8333"/>
              <a:gd name="adj3" fmla="val 19711"/>
              <a:gd name="adj4" fmla="val -1178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Strategies </a:t>
            </a:r>
          </a:p>
        </p:txBody>
      </p:sp>
    </p:spTree>
    <p:extLst>
      <p:ext uri="{BB962C8B-B14F-4D97-AF65-F5344CB8AC3E}">
        <p14:creationId xmlns:p14="http://schemas.microsoft.com/office/powerpoint/2010/main" val="3589874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5E206-CEDB-BD49-AD11-04C457E49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Process and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D8A54-034A-E143-9787-D19386AB1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Therefore learning strategy is an important aspect of  teaching the planned teaching cycle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A well-chosen strategy facilitates effective learning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Effective learning is about achieving the expectations of learner , the teacher, and the wider educational context. </a:t>
            </a:r>
          </a:p>
        </p:txBody>
      </p:sp>
    </p:spTree>
    <p:extLst>
      <p:ext uri="{BB962C8B-B14F-4D97-AF65-F5344CB8AC3E}">
        <p14:creationId xmlns:p14="http://schemas.microsoft.com/office/powerpoint/2010/main" val="2585013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2C952-60EA-8345-A6B8-3606809B6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lecture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CA2E4-4382-6946-810F-B681D57DDA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Often when reflecting on teaching , we may recall our experiences at school, college or university.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Typically this was teacher led classroom lessons and lectures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Lecturing is one teaching strategy, but there is wide range of strategies to chose from.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Today’s teachers should examine and explore a wide range of teaching and learning strategies so that they develop a wide range of competencies. </a:t>
            </a:r>
          </a:p>
        </p:txBody>
      </p:sp>
    </p:spTree>
    <p:extLst>
      <p:ext uri="{BB962C8B-B14F-4D97-AF65-F5344CB8AC3E}">
        <p14:creationId xmlns:p14="http://schemas.microsoft.com/office/powerpoint/2010/main" val="1839012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0D027-A503-824F-920A-A690DF74F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The choice of teaching strategies</a:t>
            </a:r>
            <a:endParaRPr lang="en-US" sz="32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343ADA65-3B55-C34B-88E2-EAD223EA95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4294019"/>
              </p:ext>
            </p:extLst>
          </p:nvPr>
        </p:nvGraphicFramePr>
        <p:xfrm>
          <a:off x="438184" y="1021342"/>
          <a:ext cx="8229600" cy="449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586684841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702754110"/>
                    </a:ext>
                  </a:extLst>
                </a:gridCol>
              </a:tblGrid>
              <a:tr h="3917032">
                <a:tc>
                  <a:txBody>
                    <a:bodyPr/>
                    <a:lstStyle/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Lecture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Group Work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One to One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Demonstration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Team teaching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Discussion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Debate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Question &amp; Answer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Video/lecture casts 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Seminar/plenary 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Laboratory or workshops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Gaming/quiz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Buzz groups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Field trip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Role play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Ice breaker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Simulation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Case study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Project/Assignment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Tutorial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Brainstorming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Open or distance learning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Online and digital Learning Technologies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87831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8503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6C31-B613-964F-937B-F3D2D6442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Some factors that influence the choice of strategy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54B0E35-F315-4641-8C37-F33A8E71D9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6424816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7947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642E9-0ED5-D54F-BC32-DA165110B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size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7C44BD4-008F-614A-98ED-A94B81A6B1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021170"/>
              </p:ext>
            </p:extLst>
          </p:nvPr>
        </p:nvGraphicFramePr>
        <p:xfrm>
          <a:off x="457200" y="1600200"/>
          <a:ext cx="8229600" cy="3982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8536">
                  <a:extLst>
                    <a:ext uri="{9D8B030D-6E8A-4147-A177-3AD203B41FA5}">
                      <a16:colId xmlns:a16="http://schemas.microsoft.com/office/drawing/2014/main" val="2749317172"/>
                    </a:ext>
                  </a:extLst>
                </a:gridCol>
                <a:gridCol w="6491064">
                  <a:extLst>
                    <a:ext uri="{9D8B030D-6E8A-4147-A177-3AD203B41FA5}">
                      <a16:colId xmlns:a16="http://schemas.microsoft.com/office/drawing/2014/main" val="35206381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Group Size</a:t>
                      </a:r>
                      <a:endParaRPr kumimoji="0" lang="en-US" alt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Appropriate Strategy</a:t>
                      </a:r>
                      <a:endParaRPr lang="en-US" sz="140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99966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05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Very large group &gt;50</a:t>
                      </a:r>
                      <a:endParaRPr kumimoji="0" lang="en-US" altLang="en-US" sz="105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  <a:p>
                      <a:endParaRPr lang="en-US" sz="105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05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Lecture (passive or interactive)</a:t>
                      </a:r>
                      <a:endParaRPr kumimoji="0" lang="en-US" altLang="en-US" sz="105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282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Large Group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(N=&gt;20)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  <a:p>
                      <a:endParaRPr lang="en-US" sz="1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Lecture                           Demonstration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Team teaching               Discussion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Debate                            Video</a:t>
                      </a:r>
                      <a:endParaRPr kumimoji="0" lang="en-US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Question and Answer</a:t>
                      </a:r>
                    </a:p>
                    <a:p>
                      <a:endParaRPr lang="en-US" sz="120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88380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Small Group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(N=5-20)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  <a:p>
                      <a:endParaRPr lang="en-US" sz="1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Seminar                          Workshop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Gaming/quiz                  Brainstorming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Buzz groups                    Field trip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Role play                         Ice breaker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Simulation                       Case Study</a:t>
                      </a:r>
                      <a:endParaRPr kumimoji="0" lang="en-US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  <a:p>
                      <a:endParaRPr lang="en-US" sz="120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2503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Individual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(N=&lt;5)</a:t>
                      </a:r>
                      <a:endParaRPr kumimoji="0" lang="en-US" alt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  <a:p>
                      <a:endParaRPr lang="en-US" sz="1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Project/assignment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Tutorial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One-to-one (coaching)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Open/distance learning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Information Learning Technology</a:t>
                      </a:r>
                      <a:endParaRPr kumimoji="0" lang="en-US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407178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4F05671-D610-5C44-A448-1F3D333D474A}"/>
              </a:ext>
            </a:extLst>
          </p:cNvPr>
          <p:cNvSpPr txBox="1"/>
          <p:nvPr/>
        </p:nvSpPr>
        <p:spPr>
          <a:xfrm>
            <a:off x="6507027" y="5467204"/>
            <a:ext cx="2664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Reece &amp; Walker, 2007  pp107</a:t>
            </a:r>
          </a:p>
        </p:txBody>
      </p:sp>
    </p:spTree>
    <p:extLst>
      <p:ext uri="{BB962C8B-B14F-4D97-AF65-F5344CB8AC3E}">
        <p14:creationId xmlns:p14="http://schemas.microsoft.com/office/powerpoint/2010/main" val="3629579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234B6-1457-C045-ACAA-F09D9D65B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Strategy choice : The objective is to teach a skill…</a:t>
            </a:r>
            <a:br>
              <a:rPr lang="en-GB" sz="2800" dirty="0"/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B223E-2746-5F46-B5A2-1FE3DA57D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fontAlgn="base"/>
            <a:r>
              <a:rPr lang="en-GB" dirty="0"/>
              <a:t>Assignment</a:t>
            </a:r>
          </a:p>
          <a:p>
            <a:pPr lvl="1" fontAlgn="base"/>
            <a:r>
              <a:rPr lang="en-GB" dirty="0"/>
              <a:t>Demonstration</a:t>
            </a:r>
          </a:p>
          <a:p>
            <a:pPr lvl="1" fontAlgn="base"/>
            <a:r>
              <a:rPr lang="en-GB" dirty="0"/>
              <a:t>Individual practice</a:t>
            </a:r>
          </a:p>
          <a:p>
            <a:pPr lvl="1" fontAlgn="base"/>
            <a:r>
              <a:rPr lang="en-GB" dirty="0"/>
              <a:t>Tutorial</a:t>
            </a:r>
          </a:p>
          <a:p>
            <a:pPr lvl="1" fontAlgn="base"/>
            <a:r>
              <a:rPr lang="en-GB" dirty="0"/>
              <a:t>Project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2968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59DA4-A91C-B44F-AF68-7FFB9DC5B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700" b="1" dirty="0"/>
              <a:t>Strategy choice : </a:t>
            </a:r>
            <a:r>
              <a:rPr lang="en-GB" altLang="en-US" sz="2700" b="1" dirty="0">
                <a:solidFill>
                  <a:srgbClr val="000000"/>
                </a:solidFill>
                <a:cs typeface="Arial" panose="020B0604020202020204" pitchFamily="34" charset="0"/>
              </a:rPr>
              <a:t>The objective is to impart knowledge and understanding…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536DB-7BBE-6A48-A331-754637263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Case Study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Individual Learning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Project  / Assignment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Problem Solving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Seminar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Lecture</a:t>
            </a:r>
            <a:endParaRPr lang="en-US" altLang="en-US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Question and Answer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0183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ADC32-A722-DF4E-99C4-320DEB857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100" b="1" dirty="0"/>
              <a:t>Strategy choice : </a:t>
            </a:r>
            <a:r>
              <a:rPr lang="en-GB" altLang="en-US" sz="3100" b="1" dirty="0">
                <a:solidFill>
                  <a:srgbClr val="000000"/>
                </a:solidFill>
                <a:cs typeface="Arial" panose="020B0604020202020204" pitchFamily="34" charset="0"/>
              </a:rPr>
              <a:t>When your objective is to change attitudes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B8BCC-1F10-2C41-8CE6-9CFAD0070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Case Study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Discussion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Role Play</a:t>
            </a:r>
            <a:endParaRPr lang="en-US" altLang="en-US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2115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37F5F-F6F1-4448-8A7D-ABB85C229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/>
              <a:t>Activity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FF239-2892-5448-8380-D9CEABB14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In relation to the list of teaching strategies</a:t>
            </a:r>
          </a:p>
          <a:p>
            <a:r>
              <a:rPr lang="en-GB" altLang="en-US" dirty="0"/>
              <a:t>Prioritise what you think might be the ‘Top Ten’ most popular strategies</a:t>
            </a:r>
          </a:p>
          <a:p>
            <a:r>
              <a:rPr lang="en-GB" altLang="en-US" dirty="0"/>
              <a:t>Consider the most popular for student enjoyment and effective learning</a:t>
            </a:r>
          </a:p>
          <a:p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Tip: How do you like to be taught?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8930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0D027-A503-824F-920A-A690DF74F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altLang="en-US" sz="3200" b="1" dirty="0"/>
              <a:t>The choice of teaching strategies</a:t>
            </a:r>
            <a:endParaRPr lang="en-US" sz="32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343ADA65-3B55-C34B-88E2-EAD223EA95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0276189"/>
              </p:ext>
            </p:extLst>
          </p:nvPr>
        </p:nvGraphicFramePr>
        <p:xfrm>
          <a:off x="438184" y="1021342"/>
          <a:ext cx="8229600" cy="477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586684841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702754110"/>
                    </a:ext>
                  </a:extLst>
                </a:gridCol>
              </a:tblGrid>
              <a:tr h="3917032">
                <a:tc>
                  <a:txBody>
                    <a:bodyPr/>
                    <a:lstStyle/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Lectures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Group Work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One to One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Demonstration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Team teaching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Discussions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Debate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Question &amp; Answer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Video/lecture casts 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Seminar/plenary 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Laboratory or workshops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Games and quizzes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Buzz groups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Field trip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Role play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Ice breaker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Simulation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Case study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Project and Assignment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Tutorial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Brainstorming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Open or distance learning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Self directed learning </a:t>
                      </a:r>
                    </a:p>
                    <a:p>
                      <a:pPr marL="274320" indent="-274320" fontAlgn="auto">
                        <a:spcBef>
                          <a:spcPts val="580"/>
                        </a:spcBef>
                        <a:spcAft>
                          <a:spcPts val="0"/>
                        </a:spcAft>
                        <a:buFont typeface="Wingdings 2"/>
                        <a:buChar char=""/>
                        <a:defRPr/>
                      </a:pPr>
                      <a:r>
                        <a:rPr lang="en-GB" dirty="0"/>
                        <a:t>Online and digital Learning Technologies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87831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79127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306" name="Group 42">
            <a:extLst>
              <a:ext uri="{FF2B5EF4-FFF2-40B4-BE49-F238E27FC236}">
                <a16:creationId xmlns:a16="http://schemas.microsoft.com/office/drawing/2014/main" id="{FA250DF1-94D4-2241-8687-315D925A59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8914872"/>
              </p:ext>
            </p:extLst>
          </p:nvPr>
        </p:nvGraphicFramePr>
        <p:xfrm>
          <a:off x="357188" y="285751"/>
          <a:ext cx="8501062" cy="523148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641350">
                  <a:extLst>
                    <a:ext uri="{9D8B030D-6E8A-4147-A177-3AD203B41FA5}">
                      <a16:colId xmlns:a16="http://schemas.microsoft.com/office/drawing/2014/main" val="1024289688"/>
                    </a:ext>
                  </a:extLst>
                </a:gridCol>
                <a:gridCol w="7859712">
                  <a:extLst>
                    <a:ext uri="{9D8B030D-6E8A-4147-A177-3AD203B41FA5}">
                      <a16:colId xmlns:a16="http://schemas.microsoft.com/office/drawing/2014/main" val="3251789449"/>
                    </a:ext>
                  </a:extLst>
                </a:gridCol>
              </a:tblGrid>
              <a:tr h="482073">
                <a:tc gridSpan="2"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                                                  Top Ten Teaching Strategies</a:t>
                      </a:r>
                      <a:endParaRPr kumimoji="0" lang="en-US" alt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Perpetua" panose="02020502060401020303" pitchFamily="18" charset="77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4192787"/>
                  </a:ext>
                </a:extLst>
              </a:tr>
              <a:tr h="47943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Group work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4283939839"/>
                  </a:ext>
                </a:extLst>
              </a:tr>
              <a:tr h="423960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2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Games and Quizzes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3476332564"/>
                  </a:ext>
                </a:extLst>
              </a:tr>
              <a:tr h="47943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Simulation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887466322"/>
                  </a:ext>
                </a:extLst>
              </a:tr>
              <a:tr h="482073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Self directed (includes open or distance learning)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2454529104"/>
                  </a:ext>
                </a:extLst>
              </a:tr>
              <a:tr h="47943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Project and Assignments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3166251173"/>
                  </a:ext>
                </a:extLst>
              </a:tr>
              <a:tr h="482073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Discussions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986887878"/>
                  </a:ext>
                </a:extLst>
              </a:tr>
              <a:tr h="47943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7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Buzz Groups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677788058"/>
                  </a:ext>
                </a:extLst>
              </a:tr>
              <a:tr h="482073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Lectures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3143625470"/>
                  </a:ext>
                </a:extLst>
              </a:tr>
              <a:tr h="47943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Case study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37392087"/>
                  </a:ext>
                </a:extLst>
              </a:tr>
              <a:tr h="482073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10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Field Trip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166186182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82684656-0B0B-1E44-9C3E-2A93DD8B98B2}"/>
              </a:ext>
            </a:extLst>
          </p:cNvPr>
          <p:cNvSpPr txBox="1"/>
          <p:nvPr/>
        </p:nvSpPr>
        <p:spPr>
          <a:xfrm>
            <a:off x="6372200" y="5332565"/>
            <a:ext cx="2664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Reece &amp; Walker, 2007</a:t>
            </a:r>
          </a:p>
        </p:txBody>
      </p:sp>
    </p:spTree>
    <p:extLst>
      <p:ext uri="{BB962C8B-B14F-4D97-AF65-F5344CB8AC3E}">
        <p14:creationId xmlns:p14="http://schemas.microsoft.com/office/powerpoint/2010/main" val="40723952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306" name="Group 42">
            <a:extLst>
              <a:ext uri="{FF2B5EF4-FFF2-40B4-BE49-F238E27FC236}">
                <a16:creationId xmlns:a16="http://schemas.microsoft.com/office/drawing/2014/main" id="{FA250DF1-94D4-2241-8687-315D925A59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2129177"/>
              </p:ext>
            </p:extLst>
          </p:nvPr>
        </p:nvGraphicFramePr>
        <p:xfrm>
          <a:off x="357188" y="285751"/>
          <a:ext cx="8501062" cy="5389487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641350">
                  <a:extLst>
                    <a:ext uri="{9D8B030D-6E8A-4147-A177-3AD203B41FA5}">
                      <a16:colId xmlns:a16="http://schemas.microsoft.com/office/drawing/2014/main" val="1024289688"/>
                    </a:ext>
                  </a:extLst>
                </a:gridCol>
                <a:gridCol w="7859712">
                  <a:extLst>
                    <a:ext uri="{9D8B030D-6E8A-4147-A177-3AD203B41FA5}">
                      <a16:colId xmlns:a16="http://schemas.microsoft.com/office/drawing/2014/main" val="3251789449"/>
                    </a:ext>
                  </a:extLst>
                </a:gridCol>
              </a:tblGrid>
              <a:tr h="482073">
                <a:tc gridSpan="2"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Consolidation : Click on the links to read about the </a:t>
                      </a:r>
                      <a:r>
                        <a:rPr kumimoji="0" lang="en-GB" altLang="en-US" sz="20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Top Ten Teaching Strategies </a:t>
                      </a:r>
                      <a:endParaRPr kumimoji="0" lang="en-GB" altLang="en-US" sz="18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</a:rPr>
                        <a:t>(please report any broken links to the programme team) </a:t>
                      </a:r>
                      <a:endParaRPr kumimoji="0" lang="en-US" alt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Perpetua" panose="02020502060401020303" pitchFamily="18" charset="77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4192787"/>
                  </a:ext>
                </a:extLst>
              </a:tr>
              <a:tr h="47943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2"/>
                        </a:rPr>
                        <a:t>Group work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4283939839"/>
                  </a:ext>
                </a:extLst>
              </a:tr>
              <a:tr h="423960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2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3"/>
                        </a:rPr>
                        <a:t>Games and Quizzes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3476332564"/>
                  </a:ext>
                </a:extLst>
              </a:tr>
              <a:tr h="47943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4"/>
                        </a:rPr>
                        <a:t>Simulation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887466322"/>
                  </a:ext>
                </a:extLst>
              </a:tr>
              <a:tr h="482073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5"/>
                        </a:rPr>
                        <a:t>Self directed (includes open or distance learning)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2454529104"/>
                  </a:ext>
                </a:extLst>
              </a:tr>
              <a:tr h="47943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6"/>
                        </a:rPr>
                        <a:t>Project and Assignments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3166251173"/>
                  </a:ext>
                </a:extLst>
              </a:tr>
              <a:tr h="482073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7"/>
                        </a:rPr>
                        <a:t>Discussions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986887878"/>
                  </a:ext>
                </a:extLst>
              </a:tr>
              <a:tr h="47943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7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8"/>
                        </a:rPr>
                        <a:t>Buzz Groups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677788058"/>
                  </a:ext>
                </a:extLst>
              </a:tr>
              <a:tr h="482073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9"/>
                        </a:rPr>
                        <a:t>Lectures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3143625470"/>
                  </a:ext>
                </a:extLst>
              </a:tr>
              <a:tr h="47943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10"/>
                        </a:rPr>
                        <a:t>Case study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37392087"/>
                  </a:ext>
                </a:extLst>
              </a:tr>
              <a:tr h="482073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10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11"/>
                        </a:rPr>
                        <a:t>Field Trip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166186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58896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5064136-5452-A145-BE7F-0665CBB9F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we need to adopt a range of learning strategy ?</a:t>
            </a:r>
            <a:br>
              <a:rPr lang="en-GB" dirty="0"/>
            </a:b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4BED8A-F7A3-E748-89DA-069E3DD7E5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x-none" sz="3200" b="1" dirty="0">
                <a:solidFill>
                  <a:schemeClr val="tx1"/>
                </a:solidFill>
              </a:rPr>
              <a:t>Part two</a:t>
            </a:r>
            <a:endParaRPr lang="en-US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2305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B9350CB-254A-8444-B1BA-7918C4EBD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Differentiation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3234195-BD75-6F45-8DB9-AF09E28AE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 is useful to remember that learning may involve different domains of Bloom’s Taxonomy </a:t>
            </a:r>
          </a:p>
        </p:txBody>
      </p:sp>
    </p:spTree>
    <p:extLst>
      <p:ext uri="{BB962C8B-B14F-4D97-AF65-F5344CB8AC3E}">
        <p14:creationId xmlns:p14="http://schemas.microsoft.com/office/powerpoint/2010/main" val="33315703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5A46897-49F5-9749-A743-E371E83002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15616" y="134055"/>
            <a:ext cx="7200800" cy="5513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9462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83353-C1F8-CC4E-A4BA-677A21F3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Different domains = differentiation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7ABB-3AEE-2F4C-B5D7-BEBC771B26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Therefore we need to differentiate out teaching to ensure that we meet the different learning needs required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7238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2434-16E6-2748-96C6-1E8569360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One easy to remember acronym is MUD </a:t>
            </a:r>
          </a:p>
        </p:txBody>
      </p:sp>
      <p:sp>
        <p:nvSpPr>
          <p:cNvPr id="10241" name="Content Placeholder 2">
            <a:extLst>
              <a:ext uri="{FF2B5EF4-FFF2-40B4-BE49-F238E27FC236}">
                <a16:creationId xmlns:a16="http://schemas.microsoft.com/office/drawing/2014/main" id="{D2B69A64-5A01-3C4B-967D-EBA5DFD7AE9E}"/>
              </a:ext>
            </a:extLst>
          </p:cNvPr>
          <p:cNvSpPr>
            <a:spLocks noGrp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92500"/>
          </a:bodyPr>
          <a:lstStyle/>
          <a:p>
            <a:r>
              <a:rPr lang="en-GB" altLang="en-US" sz="4000" dirty="0">
                <a:solidFill>
                  <a:srgbClr val="7030A0"/>
                </a:solidFill>
              </a:rPr>
              <a:t>M</a:t>
            </a:r>
            <a:r>
              <a:rPr lang="en-GB" altLang="en-US" sz="4000" dirty="0"/>
              <a:t>emory  - </a:t>
            </a:r>
            <a:r>
              <a:rPr lang="en-GB" altLang="en-US" sz="2800" dirty="0"/>
              <a:t>How do we help our students to remember?</a:t>
            </a:r>
          </a:p>
          <a:p>
            <a:pPr>
              <a:buFont typeface="Wingdings 2" pitchFamily="2" charset="2"/>
              <a:buNone/>
            </a:pPr>
            <a:endParaRPr lang="en-GB" altLang="en-US" sz="4000" dirty="0"/>
          </a:p>
          <a:p>
            <a:r>
              <a:rPr lang="en-GB" altLang="en-US" sz="4000" dirty="0">
                <a:solidFill>
                  <a:srgbClr val="7030A0"/>
                </a:solidFill>
              </a:rPr>
              <a:t>U</a:t>
            </a:r>
            <a:r>
              <a:rPr lang="en-GB" altLang="en-US" sz="4000" dirty="0"/>
              <a:t>nderstanding – </a:t>
            </a:r>
            <a:r>
              <a:rPr lang="en-GB" altLang="en-US" sz="2800" dirty="0"/>
              <a:t>How do we aid understanding?</a:t>
            </a:r>
          </a:p>
          <a:p>
            <a:pPr>
              <a:buFont typeface="Wingdings 2" pitchFamily="2" charset="2"/>
              <a:buNone/>
            </a:pPr>
            <a:endParaRPr lang="en-GB" altLang="en-US" sz="4000" dirty="0"/>
          </a:p>
          <a:p>
            <a:r>
              <a:rPr lang="en-GB" altLang="en-US" sz="4000" dirty="0">
                <a:solidFill>
                  <a:srgbClr val="7030A0"/>
                </a:solidFill>
              </a:rPr>
              <a:t>D</a:t>
            </a:r>
            <a:r>
              <a:rPr lang="en-GB" altLang="en-US" sz="4000" dirty="0"/>
              <a:t>oing  - </a:t>
            </a:r>
            <a:r>
              <a:rPr lang="en-GB" altLang="en-US" sz="2800" dirty="0"/>
              <a:t>How do we help someone to ‘do’ something?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0894051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E8617-A5BC-DC45-8E2D-E852A7203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7699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Intended Student behaviours</a:t>
            </a:r>
            <a:br>
              <a:rPr lang="en-GB" altLang="en-US" dirty="0"/>
            </a:br>
            <a:r>
              <a:rPr lang="en-GB" altLang="en-US" dirty="0"/>
              <a:t>Memory 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5628C0F-C610-3944-ABE0-840F992772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533463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94302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E398C-A3B3-5C47-8375-0B2DFB24A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/>
              <a:t>Teaching Students to</a:t>
            </a:r>
            <a:br>
              <a:rPr lang="en-GB" altLang="en-US" b="1" dirty="0"/>
            </a:br>
            <a:r>
              <a:rPr lang="en-GB" altLang="en-US" b="1" dirty="0"/>
              <a:t> Understand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8CDA18F-2288-7A48-9BCE-4A75505EA8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6779682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3068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A583-641A-784B-AE9A-EB43D2DAE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/>
              <a:t>Teaching Students to </a:t>
            </a:r>
            <a:br>
              <a:rPr lang="en-GB" altLang="en-US" b="1" dirty="0"/>
            </a:br>
            <a:r>
              <a:rPr lang="en-GB" altLang="en-US" b="1" dirty="0"/>
              <a:t>Do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3849947-9217-3648-90FC-18982917E9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7028120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5058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6C4FD-31C5-1C47-9FFE-A0E9336CD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Aligning teaching strategy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7B509C0-325D-6B46-90B1-0893CAD626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1864083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77F235B-342C-9947-B905-6B9B6C4EB923}"/>
              </a:ext>
            </a:extLst>
          </p:cNvPr>
          <p:cNvSpPr txBox="1"/>
          <p:nvPr/>
        </p:nvSpPr>
        <p:spPr>
          <a:xfrm>
            <a:off x="6588224" y="522920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(Jackson,2020)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01BC27-3490-1D41-92E1-4DAEACDB3402}"/>
              </a:ext>
            </a:extLst>
          </p:cNvPr>
          <p:cNvSpPr/>
          <p:nvPr/>
        </p:nvSpPr>
        <p:spPr>
          <a:xfrm>
            <a:off x="3779912" y="5937031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7"/>
              </a:rPr>
              <a:t>http://www.gmu.edu/resources/facstaff/part-time/strategy.html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4260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ADFC5-03AF-4D41-B676-37FD69EE0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D3C41B-1F07-B64D-A483-EDC0975772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12380" y="1600200"/>
            <a:ext cx="5319239" cy="39163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4C04BF-2A81-A844-A246-787690E3774F}"/>
              </a:ext>
            </a:extLst>
          </p:cNvPr>
          <p:cNvSpPr txBox="1"/>
          <p:nvPr/>
        </p:nvSpPr>
        <p:spPr>
          <a:xfrm>
            <a:off x="1912380" y="5516563"/>
            <a:ext cx="531923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://www.maggiehosmcgrane.com/2011/10/10-of-best-note-taking-to-aid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-sa/3.0/"/>
              </a:rPr>
              <a:t>CC BY-SA-NC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4908605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2E4D1-DDBF-9941-9C80-AD569FAB1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 </a:t>
            </a:r>
          </a:p>
        </p:txBody>
      </p:sp>
      <p:sp>
        <p:nvSpPr>
          <p:cNvPr id="14337" name="Content Placeholder 2">
            <a:extLst>
              <a:ext uri="{FF2B5EF4-FFF2-40B4-BE49-F238E27FC236}">
                <a16:creationId xmlns:a16="http://schemas.microsoft.com/office/drawing/2014/main" id="{B7AF449F-0BA5-B14B-9E28-99D605CD8E39}"/>
              </a:ext>
            </a:extLst>
          </p:cNvPr>
          <p:cNvSpPr>
            <a:spLocks noGrp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70000" lnSpcReduction="20000"/>
          </a:bodyPr>
          <a:lstStyle/>
          <a:p>
            <a:pPr>
              <a:buFont typeface="Wingdings 2" pitchFamily="2" charset="2"/>
              <a:buNone/>
            </a:pPr>
            <a:endParaRPr lang="en-US" altLang="en-US" dirty="0"/>
          </a:p>
          <a:p>
            <a:pPr>
              <a:buFont typeface="Wingdings 2" pitchFamily="2" charset="2"/>
              <a:buNone/>
            </a:pPr>
            <a:r>
              <a:rPr lang="en-US" altLang="en-US" sz="3400" dirty="0"/>
              <a:t>What do you believe is meant by this statement ?</a:t>
            </a:r>
          </a:p>
          <a:p>
            <a:pPr>
              <a:buFont typeface="Wingdings 2" pitchFamily="2" charset="2"/>
              <a:buNone/>
            </a:pPr>
            <a:endParaRPr lang="en-US" altLang="en-US" sz="3400" dirty="0"/>
          </a:p>
          <a:p>
            <a:pPr marL="400050" lvl="1" indent="0">
              <a:buNone/>
            </a:pPr>
            <a:r>
              <a:rPr lang="en-US" altLang="en-US" sz="2900" dirty="0">
                <a:solidFill>
                  <a:srgbClr val="002060"/>
                </a:solidFill>
              </a:rPr>
              <a:t>‘Mediocre </a:t>
            </a:r>
            <a:r>
              <a:rPr lang="en-US" altLang="en-US" sz="2900" b="1" dirty="0">
                <a:solidFill>
                  <a:srgbClr val="002060"/>
                </a:solidFill>
              </a:rPr>
              <a:t>teacher tells, a good teacher explains. The s</a:t>
            </a:r>
            <a:r>
              <a:rPr lang="en-US" altLang="en-US" sz="2900" dirty="0">
                <a:solidFill>
                  <a:srgbClr val="002060"/>
                </a:solidFill>
              </a:rPr>
              <a:t>uperior </a:t>
            </a:r>
            <a:r>
              <a:rPr lang="en-US" altLang="en-US" sz="2900" b="1" dirty="0">
                <a:solidFill>
                  <a:srgbClr val="002060"/>
                </a:solidFill>
              </a:rPr>
              <a:t>teacher </a:t>
            </a:r>
            <a:r>
              <a:rPr lang="en-US" altLang="en-US" sz="2900" dirty="0">
                <a:solidFill>
                  <a:srgbClr val="002060"/>
                </a:solidFill>
              </a:rPr>
              <a:t>demonstrates, and great </a:t>
            </a:r>
            <a:r>
              <a:rPr lang="en-US" altLang="en-US" sz="2900" b="1" dirty="0">
                <a:solidFill>
                  <a:srgbClr val="002060"/>
                </a:solidFill>
              </a:rPr>
              <a:t>teachers</a:t>
            </a:r>
            <a:r>
              <a:rPr lang="en-US" altLang="en-US" sz="2900" dirty="0">
                <a:solidFill>
                  <a:srgbClr val="002060"/>
                </a:solidFill>
              </a:rPr>
              <a:t> inspire.’</a:t>
            </a:r>
          </a:p>
          <a:p>
            <a:pPr marL="0" indent="0" algn="ctr">
              <a:buNone/>
            </a:pPr>
            <a:endParaRPr lang="en-US" altLang="en-US" sz="2900" dirty="0"/>
          </a:p>
          <a:p>
            <a:r>
              <a:rPr lang="en-GB" altLang="en-US" sz="3400" dirty="0"/>
              <a:t>How would a knowledge of teaching strategy help you become an inspirational teacher ?</a:t>
            </a:r>
          </a:p>
          <a:p>
            <a:r>
              <a:rPr lang="en-GB" altLang="en-US" sz="3400" dirty="0"/>
              <a:t>What skills and competencies would you need? </a:t>
            </a:r>
          </a:p>
          <a:p>
            <a:endParaRPr lang="en-GB" altLang="en-US" dirty="0"/>
          </a:p>
          <a:p>
            <a:pPr>
              <a:buFont typeface="Wingdings 2" pitchFamily="2" charset="2"/>
              <a:buNone/>
            </a:pPr>
            <a:endParaRPr lang="en-GB" altLang="en-US" dirty="0"/>
          </a:p>
          <a:p>
            <a:pPr algn="r">
              <a:buFont typeface="Wingdings 2" pitchFamily="2" charset="2"/>
              <a:buNone/>
            </a:pPr>
            <a:r>
              <a:rPr lang="en-GB" altLang="en-US" sz="1200" dirty="0"/>
              <a:t>William Arthur Ward</a:t>
            </a:r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3399934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8B6B31-1AD6-DE49-8BCC-D5D167AC2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can we select and deploy learning strategies effectively </a:t>
            </a:r>
            <a:br>
              <a:rPr lang="en-GB" dirty="0"/>
            </a:b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6B5C3A-C9B5-A141-B27B-7B44A278D0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x-none" sz="2800" b="1" dirty="0">
                <a:solidFill>
                  <a:schemeClr val="tx1"/>
                </a:solidFill>
              </a:rPr>
              <a:t>Part three</a:t>
            </a:r>
          </a:p>
        </p:txBody>
      </p:sp>
    </p:spTree>
    <p:extLst>
      <p:ext uri="{BB962C8B-B14F-4D97-AF65-F5344CB8AC3E}">
        <p14:creationId xmlns:p14="http://schemas.microsoft.com/office/powerpoint/2010/main" val="37058647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DCD3C8-753A-D642-94FE-2D7D39B8B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Paradigm shift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657ABF6-DA8A-0541-8F64-9B94191F81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" y="1690779"/>
            <a:ext cx="8229600" cy="3735205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F7E3422-3C6A-2A4D-BAD1-88E7B15AE819}"/>
              </a:ext>
            </a:extLst>
          </p:cNvPr>
          <p:cNvSpPr txBox="1"/>
          <p:nvPr/>
        </p:nvSpPr>
        <p:spPr>
          <a:xfrm>
            <a:off x="457200" y="5425984"/>
            <a:ext cx="8229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://www.thelastamericanvagabond.com/featured/eight-signs-world-undergoing-paradigm-shift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d/3.0/"/>
              </a:rPr>
              <a:t>CC BY-ND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3090285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FD724-CC2B-3A49-A517-BE781E96F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Instructional Paradigm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7DEE9-044D-3E46-AB4E-41C337F1A7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Increasing need to  move from the ‘instructional’ to ‘learning’ paradigm</a:t>
            </a:r>
          </a:p>
          <a:p>
            <a:r>
              <a:rPr lang="en-US" dirty="0" err="1"/>
              <a:t>Arend</a:t>
            </a:r>
            <a:r>
              <a:rPr lang="en-US" dirty="0"/>
              <a:t> and Davis (2013) suggest we consider the following propositions </a:t>
            </a:r>
          </a:p>
        </p:txBody>
      </p:sp>
    </p:spTree>
    <p:extLst>
      <p:ext uri="{BB962C8B-B14F-4D97-AF65-F5344CB8AC3E}">
        <p14:creationId xmlns:p14="http://schemas.microsoft.com/office/powerpoint/2010/main" val="37930132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C3FA0-7DCC-B941-AE52-3EFE4D8D2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Propositions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76C50-7DE2-2C4F-912F-D7B8FF2CA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dominant ‘instructional’ paradigm rests on obsolete view of learning that existed in the 19</a:t>
            </a:r>
            <a:r>
              <a:rPr lang="en-US" baseline="30000" dirty="0"/>
              <a:t>th</a:t>
            </a:r>
            <a:r>
              <a:rPr lang="en-US" dirty="0"/>
              <a:t> and 20</a:t>
            </a:r>
            <a:r>
              <a:rPr lang="en-US" baseline="30000" dirty="0"/>
              <a:t>th</a:t>
            </a:r>
            <a:r>
              <a:rPr lang="en-US" dirty="0"/>
              <a:t> Century</a:t>
            </a:r>
          </a:p>
          <a:p>
            <a:r>
              <a:rPr lang="en-US" dirty="0"/>
              <a:t>New technologies provide challenging and attractive alternative to traditional teaching methods </a:t>
            </a:r>
          </a:p>
        </p:txBody>
      </p:sp>
    </p:spTree>
    <p:extLst>
      <p:ext uri="{BB962C8B-B14F-4D97-AF65-F5344CB8AC3E}">
        <p14:creationId xmlns:p14="http://schemas.microsoft.com/office/powerpoint/2010/main" val="36239195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10F7A-E431-AB48-9386-1E7349D7E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Propositions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240D5-EFF1-C34F-BA2C-D7C78B819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Knowledge has taken on a new importance in society , which the lack of may have consequences for life in the digital age </a:t>
            </a:r>
          </a:p>
          <a:p>
            <a:r>
              <a:rPr lang="en-US" dirty="0"/>
              <a:t>The changing workplace creates educational needs that go beyond those typically addressed but instructional paradigm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9250DD-B860-5E4A-AD64-DD77029B44C3}"/>
              </a:ext>
            </a:extLst>
          </p:cNvPr>
          <p:cNvSpPr txBox="1"/>
          <p:nvPr/>
        </p:nvSpPr>
        <p:spPr>
          <a:xfrm>
            <a:off x="5940152" y="4941168"/>
            <a:ext cx="201622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 err="1"/>
              <a:t>Arend</a:t>
            </a:r>
            <a:r>
              <a:rPr lang="en-US" sz="900" i="1" dirty="0"/>
              <a:t> &amp; Davis 2013, p8</a:t>
            </a:r>
          </a:p>
        </p:txBody>
      </p:sp>
    </p:spTree>
    <p:extLst>
      <p:ext uri="{BB962C8B-B14F-4D97-AF65-F5344CB8AC3E}">
        <p14:creationId xmlns:p14="http://schemas.microsoft.com/office/powerpoint/2010/main" val="18934276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93439-9D96-D943-AEF1-19E9C890B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paradigm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B42FA-A5AC-2E40-876B-EE6B87D5B7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Clear goals expressed as student outcomes</a:t>
            </a:r>
          </a:p>
          <a:p>
            <a:r>
              <a:rPr lang="en-US" dirty="0"/>
              <a:t>A good match between student outcomes and </a:t>
            </a:r>
            <a:r>
              <a:rPr lang="en-US" i="1" dirty="0"/>
              <a:t>ways of learning </a:t>
            </a:r>
          </a:p>
          <a:p>
            <a:r>
              <a:rPr lang="en-US" dirty="0"/>
              <a:t>Well organized teaching based on the concepts and practices inherent in each </a:t>
            </a:r>
            <a:r>
              <a:rPr lang="en-US" i="1" dirty="0"/>
              <a:t>way of learning</a:t>
            </a:r>
          </a:p>
        </p:txBody>
      </p:sp>
    </p:spTree>
    <p:extLst>
      <p:ext uri="{BB962C8B-B14F-4D97-AF65-F5344CB8AC3E}">
        <p14:creationId xmlns:p14="http://schemas.microsoft.com/office/powerpoint/2010/main" val="38849983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EAAC-FD20-0E41-B6CD-8B103EF62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paradigm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A4605-B85A-8B40-8BE7-043765D911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Engaging and stimulating materials and activities </a:t>
            </a:r>
          </a:p>
          <a:p>
            <a:r>
              <a:rPr lang="en-US" dirty="0"/>
              <a:t>Technology that supports and enhances teaching where appropriate </a:t>
            </a:r>
          </a:p>
          <a:p>
            <a:r>
              <a:rPr lang="en-US" dirty="0"/>
              <a:t>Assessment methods that measure the  learning outcomes being achieved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1B387D-2220-7F4F-A99A-AC91F77A0896}"/>
              </a:ext>
            </a:extLst>
          </p:cNvPr>
          <p:cNvSpPr txBox="1"/>
          <p:nvPr/>
        </p:nvSpPr>
        <p:spPr>
          <a:xfrm>
            <a:off x="5940152" y="4941168"/>
            <a:ext cx="201622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 err="1"/>
              <a:t>Arend</a:t>
            </a:r>
            <a:r>
              <a:rPr lang="en-US" sz="900" i="1" dirty="0"/>
              <a:t> &amp; Davis 2013, p28</a:t>
            </a:r>
          </a:p>
        </p:txBody>
      </p:sp>
    </p:spTree>
    <p:extLst>
      <p:ext uri="{BB962C8B-B14F-4D97-AF65-F5344CB8AC3E}">
        <p14:creationId xmlns:p14="http://schemas.microsoft.com/office/powerpoint/2010/main" val="5464117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DEB2D-7AF0-C344-9845-BC9C7E102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/>
              <a:t>ways of learning </a:t>
            </a:r>
            <a:br>
              <a:rPr lang="en-US" i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5B984-79D6-5E47-A5CE-1D6EE4A4E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Activity - </a:t>
            </a:r>
            <a:r>
              <a:rPr lang="en-US" i="1" dirty="0"/>
              <a:t>ways of learning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650581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429540-BAC0-E842-9862-BCB71253B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5E35BCA-FC50-6648-AD9F-831565ABC0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926" y="1600200"/>
            <a:ext cx="5542147" cy="3916363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43F9CB-06C6-C14F-B29B-EEC8008800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9787"/>
            <a:ext cx="9144000" cy="6458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8962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D560A6E-19FF-9D45-986E-7AEEFD8EB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Starters and plenaries for engaging learners </a:t>
            </a:r>
            <a:br>
              <a:rPr lang="en-GB" dirty="0"/>
            </a:b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688E912-0DC3-4944-8AEB-A9E1438D95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x-none" sz="2800" b="1" dirty="0">
                <a:solidFill>
                  <a:schemeClr val="tx1"/>
                </a:solidFill>
              </a:rPr>
              <a:t>Part four</a:t>
            </a:r>
            <a:endParaRPr lang="en-US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35385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4D2F82B-D2B9-0C42-8642-31F7976D75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87624" y="571794"/>
            <a:ext cx="7056784" cy="47916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BD5B4F8-2925-7448-912E-C2949C29BFB7}"/>
              </a:ext>
            </a:extLst>
          </p:cNvPr>
          <p:cNvSpPr txBox="1"/>
          <p:nvPr/>
        </p:nvSpPr>
        <p:spPr>
          <a:xfrm>
            <a:off x="1187624" y="5445224"/>
            <a:ext cx="705678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courses.lumenlearning.com/waymakerintromarketingxmasterfall2016/chapter/outcome-maslows-hierarchy-of-needs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1258902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9650721-ECBB-0444-B8C5-DA8860CD9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Instructional design process </a:t>
            </a:r>
            <a:br>
              <a:rPr lang="en-GB" dirty="0"/>
            </a:br>
            <a:r>
              <a:rPr lang="en-GB" dirty="0"/>
              <a:t>(Carraway, 2014) </a:t>
            </a:r>
            <a:br>
              <a:rPr lang="en-GB" dirty="0"/>
            </a:br>
            <a:endParaRPr lang="en-US" dirty="0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DDB14EE5-2979-5C44-B86C-02F6F12976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2198076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125931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F35E4-D241-BA4B-9C4F-69862E108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Key elements of plenary, group and individual learning 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3FA7439-F94F-2A4A-B38A-CED5C38C93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5146083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6899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44B07-8D37-9046-933E-3F8CBABDC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Icebreakers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65A64-6330-AE41-A12E-FE2FECD5E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hlinkClick r:id="rId2"/>
              </a:rPr>
              <a:t>https://www.mindtools.com/pages/article/newLDR_76.htm</a:t>
            </a:r>
            <a:endParaRPr lang="en-US" sz="2000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3CF3950-A2DC-B34A-8EB0-4C1EA954CF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132856"/>
            <a:ext cx="4509989" cy="3505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95300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D145038-C8B0-F443-A263-67EB3927F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Approaches to working with groups and individual learners </a:t>
            </a:r>
            <a:br>
              <a:rPr lang="en-GB" dirty="0"/>
            </a:b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9D4BC6-879B-1E4F-8166-817F5CD585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x-none" sz="2800" b="1" dirty="0">
                <a:solidFill>
                  <a:schemeClr val="tx1"/>
                </a:solidFill>
              </a:rPr>
              <a:t>Part five</a:t>
            </a:r>
            <a:endParaRPr lang="en-US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5731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A27BCE5-8BCD-4D45-B212-143A52801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Whole, group and individual learning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E10BD4-806B-9349-B269-946B1EF5FF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A judicious and flexible balance </a:t>
            </a:r>
          </a:p>
          <a:p>
            <a:r>
              <a:rPr lang="en-GB" u="sng" dirty="0"/>
              <a:t>Judicious </a:t>
            </a:r>
            <a:r>
              <a:rPr lang="en-GB" dirty="0"/>
              <a:t>based on time, facilities, and the learners </a:t>
            </a:r>
          </a:p>
          <a:p>
            <a:r>
              <a:rPr lang="en-GB" u="sng" dirty="0"/>
              <a:t>Flexible</a:t>
            </a:r>
            <a:r>
              <a:rPr lang="en-GB" dirty="0"/>
              <a:t> based on the range of teaching strategies </a:t>
            </a:r>
          </a:p>
          <a:p>
            <a:endParaRPr lang="en-GB" sz="1000" dirty="0"/>
          </a:p>
          <a:p>
            <a:pPr marL="0" indent="0" algn="r">
              <a:buNone/>
            </a:pPr>
            <a:r>
              <a:rPr lang="en-GB" sz="1000" dirty="0"/>
              <a:t>(Skinner,2011)p 81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2284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AC628-8AC2-8043-9467-579B308C1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Whole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84465-211C-E049-BE86-A67B81DBF5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Based on aptitude and ability</a:t>
            </a:r>
          </a:p>
          <a:p>
            <a:r>
              <a:rPr lang="en-US" dirty="0"/>
              <a:t>Range of abilities in a stream</a:t>
            </a:r>
          </a:p>
          <a:p>
            <a:r>
              <a:rPr lang="en-US" dirty="0"/>
              <a:t>Ideal for broad subject </a:t>
            </a:r>
          </a:p>
          <a:p>
            <a:pPr marL="0" indent="0" algn="r">
              <a:buNone/>
            </a:pPr>
            <a:r>
              <a:rPr lang="en-GB" sz="1200" dirty="0"/>
              <a:t>(Skinner,2011)p 81 -90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43233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1A421-D3DE-3E4D-AFE5-3206F709E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Groups –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05321-BD87-D04B-9D09-6F8B9E67D9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Collaborative learning </a:t>
            </a:r>
          </a:p>
          <a:p>
            <a:r>
              <a:rPr lang="en-US" dirty="0"/>
              <a:t>Positive independence</a:t>
            </a:r>
          </a:p>
          <a:p>
            <a:r>
              <a:rPr lang="en-US" dirty="0"/>
              <a:t>Accountability in group and individual members  </a:t>
            </a:r>
          </a:p>
          <a:p>
            <a:r>
              <a:rPr lang="en-US" dirty="0"/>
              <a:t>Explicit teaching of social skills </a:t>
            </a:r>
          </a:p>
          <a:p>
            <a:r>
              <a:rPr lang="en-US" dirty="0"/>
              <a:t>Face to face interaction </a:t>
            </a:r>
          </a:p>
          <a:p>
            <a:pPr marL="0" indent="0" algn="r">
              <a:buNone/>
            </a:pPr>
            <a:r>
              <a:rPr lang="en-GB" sz="1000" dirty="0"/>
              <a:t>(Skinner,2011)p 81 -90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55274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50898-17C2-E646-865B-3BB4DCE87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Individualized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5D5B3-362A-9C48-BE51-7D13D47DD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One to one – supervision, tutorials</a:t>
            </a:r>
            <a:r>
              <a:rPr lang="en-US"/>
              <a:t>, mentorship </a:t>
            </a:r>
            <a:r>
              <a:rPr lang="en-US" dirty="0"/>
              <a:t>, and coaching </a:t>
            </a:r>
          </a:p>
          <a:p>
            <a:r>
              <a:rPr lang="en-US" dirty="0"/>
              <a:t>Independent – designed for self efficacy </a:t>
            </a:r>
          </a:p>
          <a:p>
            <a:r>
              <a:rPr lang="en-US" dirty="0"/>
              <a:t>Personalized- tailored top the learner needs </a:t>
            </a:r>
          </a:p>
          <a:p>
            <a:endParaRPr lang="en-US" dirty="0"/>
          </a:p>
          <a:p>
            <a:pPr marL="0" indent="0" algn="r">
              <a:buNone/>
            </a:pPr>
            <a:r>
              <a:rPr lang="en-GB" sz="1000" dirty="0"/>
              <a:t>(Skinner,2011)p 81 -90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86479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A8D18-31D7-794A-8879-D24B5DE28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Digital teaching strategies (brief)</a:t>
            </a:r>
            <a:br>
              <a:rPr lang="en-GB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E4AFD-AF95-ED4C-BE2C-9659272EF3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x-none" sz="2800" b="1" dirty="0">
                <a:solidFill>
                  <a:schemeClr val="tx1"/>
                </a:solidFill>
              </a:rPr>
              <a:t>Part 6 </a:t>
            </a:r>
            <a:endParaRPr lang="en-US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56257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75A5469-1646-2B45-A697-CE10EA6F5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Education 4.0 The fourth industrial revolution </a:t>
            </a:r>
            <a:br>
              <a:rPr lang="en-GB"/>
            </a:b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27378F4-3E50-2443-A6FD-284D1BDAA7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u="sng" dirty="0">
                <a:hlinkClick r:id="rId2"/>
              </a:rPr>
              <a:t>https://www.youtube.com/watch?v=kOnkI0tQINA</a:t>
            </a:r>
            <a:endParaRPr lang="en-GB" dirty="0"/>
          </a:p>
          <a:p>
            <a:r>
              <a:rPr lang="en-GB" u="sng" dirty="0">
                <a:hlinkClick r:id="rId3"/>
              </a:rPr>
              <a:t>https://www.youtube.com/watch?v=aVWHp8FsV1w</a:t>
            </a:r>
            <a:endParaRPr lang="en-GB" dirty="0"/>
          </a:p>
          <a:p>
            <a:r>
              <a:rPr lang="en-GB" u="sng" dirty="0">
                <a:hlinkClick r:id="rId4"/>
              </a:rPr>
              <a:t>https://www.youtube.com/watch?v=JZlgYiXzu58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3772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4659DFE-7B77-D542-86B7-6708FE077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ko-KR" sz="2400" dirty="0">
                <a:solidFill>
                  <a:srgbClr val="000000"/>
                </a:solidFill>
              </a:rPr>
              <a:t>Technical Pedagogical and Pedagogical Knowledge (</a:t>
            </a:r>
            <a:r>
              <a:rPr lang="en-US" altLang="ko-KR" sz="2400" dirty="0"/>
              <a:t>TPAK)</a:t>
            </a:r>
            <a:endParaRPr lang="en-US" sz="2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A5D2D5-EC8E-6A4D-B892-9159406FF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Based on Shulman framework</a:t>
            </a:r>
          </a:p>
          <a:p>
            <a:r>
              <a:rPr lang="en-US" dirty="0"/>
              <a:t>Suggest teachers need to develop competence </a:t>
            </a:r>
          </a:p>
          <a:p>
            <a:pPr lvl="1"/>
            <a:r>
              <a:rPr lang="en-US" dirty="0"/>
              <a:t>Content </a:t>
            </a:r>
          </a:p>
          <a:p>
            <a:pPr lvl="1"/>
            <a:r>
              <a:rPr lang="en-US" dirty="0"/>
              <a:t>Pedagogical </a:t>
            </a:r>
          </a:p>
          <a:p>
            <a:pPr lvl="1"/>
            <a:r>
              <a:rPr lang="en-US" dirty="0"/>
              <a:t>Technology 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In context ….</a:t>
            </a:r>
          </a:p>
        </p:txBody>
      </p:sp>
    </p:spTree>
    <p:extLst>
      <p:ext uri="{BB962C8B-B14F-4D97-AF65-F5344CB8AC3E}">
        <p14:creationId xmlns:p14="http://schemas.microsoft.com/office/powerpoint/2010/main" val="379238750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205BE6-66BF-C440-8BCA-71FB13430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ko-KR" sz="2400" dirty="0">
                <a:solidFill>
                  <a:srgbClr val="000000"/>
                </a:solidFill>
              </a:rPr>
              <a:t>Technical Pedagogical and Pedagogical Knowledge (</a:t>
            </a:r>
            <a:r>
              <a:rPr lang="en-US" altLang="ko-KR" sz="2400" dirty="0"/>
              <a:t>TPAK)</a:t>
            </a:r>
            <a:endParaRPr lang="en-US" sz="2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D8BB4D-D1DA-3A49-8B8B-6880B8E134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defTabSz="507086">
              <a:lnSpc>
                <a:spcPct val="104000"/>
              </a:lnSpc>
              <a:spcBef>
                <a:spcPts val="0"/>
              </a:spcBef>
              <a:buNone/>
            </a:pPr>
            <a:endParaRPr lang="en-GB" dirty="0">
              <a:hlinkClick r:id="rId2"/>
            </a:endParaRPr>
          </a:p>
          <a:p>
            <a:pPr marL="0" indent="0" defTabSz="507086">
              <a:lnSpc>
                <a:spcPct val="104000"/>
              </a:lnSpc>
              <a:spcBef>
                <a:spcPts val="0"/>
              </a:spcBef>
              <a:buNone/>
            </a:pPr>
            <a:r>
              <a:rPr lang="en-GB" u="sng" dirty="0">
                <a:hlinkClick r:id="rId3"/>
              </a:rPr>
              <a:t>https://www.youtube.com/watch?v=9DwQDL6K3ws</a:t>
            </a:r>
            <a:endParaRPr lang="en-GB" dirty="0"/>
          </a:p>
          <a:p>
            <a:pPr marL="0" indent="0" defTabSz="507086">
              <a:lnSpc>
                <a:spcPct val="104000"/>
              </a:lnSpc>
              <a:spcBef>
                <a:spcPts val="0"/>
              </a:spcBef>
              <a:buNone/>
            </a:pPr>
            <a:endParaRPr lang="en-GB" dirty="0">
              <a:hlinkClick r:id="rId2"/>
            </a:endParaRPr>
          </a:p>
          <a:p>
            <a:pPr marL="0" indent="0" defTabSz="507086">
              <a:lnSpc>
                <a:spcPct val="104000"/>
              </a:lnSpc>
              <a:spcBef>
                <a:spcPts val="0"/>
              </a:spcBef>
              <a:buNone/>
            </a:pPr>
            <a:endParaRPr lang="en-GB" dirty="0">
              <a:hlinkClick r:id="rId2"/>
            </a:endParaRPr>
          </a:p>
          <a:p>
            <a:pPr marL="0" indent="0" defTabSz="507086">
              <a:lnSpc>
                <a:spcPct val="104000"/>
              </a:lnSpc>
              <a:spcBef>
                <a:spcPts val="0"/>
              </a:spcBef>
              <a:buNone/>
            </a:pPr>
            <a:r>
              <a:rPr lang="en-GB" dirty="0">
                <a:hlinkClick r:id="rId2"/>
              </a:rPr>
              <a:t>https://www.youtube.com/watch?v=0wGpSaTzW58</a:t>
            </a:r>
            <a:endParaRPr lang="en-GB" dirty="0"/>
          </a:p>
          <a:p>
            <a:pPr marL="0" indent="0" defTabSz="507086">
              <a:lnSpc>
                <a:spcPct val="104000"/>
              </a:lnSpc>
              <a:spcBef>
                <a:spcPts val="0"/>
              </a:spcBef>
              <a:buNone/>
            </a:pPr>
            <a:endParaRPr lang="en-GB" dirty="0"/>
          </a:p>
          <a:p>
            <a:pPr marL="0" indent="0" defTabSz="507086">
              <a:lnSpc>
                <a:spcPct val="104000"/>
              </a:lnSpc>
              <a:spcBef>
                <a:spcPts val="0"/>
              </a:spcBef>
              <a:buNone/>
            </a:pPr>
            <a:r>
              <a:rPr lang="en-GB" dirty="0">
                <a:hlinkClick r:id="rId4"/>
              </a:rPr>
              <a:t>http://www.tpack.org/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08223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B6F48312-B62F-174E-B098-C793E21BF9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79104" y="548680"/>
            <a:ext cx="5029200" cy="5080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392514F-A716-8844-838F-A5C3DB7545C2}"/>
              </a:ext>
            </a:extLst>
          </p:cNvPr>
          <p:cNvSpPr txBox="1"/>
          <p:nvPr/>
        </p:nvSpPr>
        <p:spPr>
          <a:xfrm>
            <a:off x="2057400" y="5969000"/>
            <a:ext cx="50292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en.wikibooks.org/wiki/TPACKing_for_a_Wonderful_Educational_Trip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sa/3.0/"/>
              </a:rPr>
              <a:t>CC BY-SA</a:t>
            </a:r>
            <a:endParaRPr lang="en-US" sz="9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03B4D2-337C-3244-AF20-A2F3A1BBFBFE}"/>
              </a:ext>
            </a:extLst>
          </p:cNvPr>
          <p:cNvSpPr/>
          <p:nvPr/>
        </p:nvSpPr>
        <p:spPr>
          <a:xfrm>
            <a:off x="179512" y="1767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767676"/>
                </a:solidFill>
                <a:latin typeface="Open Sans"/>
              </a:rPr>
              <a:t>Reproduced by permission of the publisher, © 2012 by </a:t>
            </a:r>
            <a:r>
              <a:rPr lang="en-GB" dirty="0" err="1">
                <a:solidFill>
                  <a:srgbClr val="767676"/>
                </a:solidFill>
                <a:latin typeface="Open Sans"/>
              </a:rPr>
              <a:t>tpack.org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27696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 14"/>
          <p:cNvSpPr>
            <a:spLocks noGrp="1" noChangeArrowheads="1"/>
          </p:cNvSpPr>
          <p:nvPr>
            <p:ph type="title"/>
          </p:nvPr>
        </p:nvSpPr>
        <p:spPr>
          <a:xfrm>
            <a:off x="476532" y="226910"/>
            <a:ext cx="8227698" cy="1143423"/>
          </a:xfrm>
          <a:prstGeom prst="rect">
            <a:avLst/>
          </a:prstGeom>
          <a:ln w="0" cap="flat" cmpd="sng">
            <a:noFill/>
            <a:prstDash/>
            <a:miter lim="800000"/>
          </a:ln>
        </p:spPr>
        <p:txBody>
          <a:bodyPr vert="horz" wrap="square" lIns="91271" tIns="45635" rIns="91271" bIns="45635" rtlCol="0" anchor="ctr">
            <a:normAutofit/>
          </a:bodyPr>
          <a:lstStyle/>
          <a:p>
            <a:pPr defTabSz="507086">
              <a:lnSpc>
                <a:spcPct val="104000"/>
              </a:lnSpc>
              <a:spcBef>
                <a:spcPts val="0"/>
              </a:spcBef>
            </a:pPr>
            <a:r>
              <a:rPr lang="en-US" altLang="ko-KR" sz="4000" dirty="0">
                <a:solidFill>
                  <a:srgbClr val="000000"/>
                </a:solidFill>
              </a:rPr>
              <a:t>Activity </a:t>
            </a:r>
            <a:endParaRPr lang="ko-KR" altLang="en-US" sz="4000" dirty="0"/>
          </a:p>
        </p:txBody>
      </p:sp>
      <p:sp>
        <p:nvSpPr>
          <p:cNvPr id="15" name="Rect 15"/>
          <p:cNvSpPr>
            <a:spLocks noGrp="1" noChangeArrowheads="1"/>
          </p:cNvSpPr>
          <p:nvPr>
            <p:ph/>
          </p:nvPr>
        </p:nvSpPr>
        <p:spPr>
          <a:xfrm>
            <a:off x="458151" y="1600411"/>
            <a:ext cx="8227698" cy="4525519"/>
          </a:xfrm>
          <a:prstGeom prst="rect">
            <a:avLst/>
          </a:prstGeom>
          <a:ln w="0" cap="flat" cmpd="sng">
            <a:noFill/>
            <a:prstDash/>
            <a:miter lim="800000"/>
          </a:ln>
        </p:spPr>
        <p:txBody>
          <a:bodyPr vert="horz" wrap="square" lIns="91271" tIns="45635" rIns="91271" bIns="45635" rtlCol="0" anchor="t">
            <a:normAutofit/>
          </a:bodyPr>
          <a:lstStyle/>
          <a:p>
            <a:pPr algn="l" defTabSz="507086">
              <a:lnSpc>
                <a:spcPct val="104000"/>
              </a:lnSpc>
              <a:spcBef>
                <a:spcPts val="0"/>
              </a:spcBef>
            </a:pPr>
            <a:r>
              <a:rPr lang="en-US" altLang="ko-KR" sz="3194" dirty="0">
                <a:solidFill>
                  <a:srgbClr val="000000"/>
                </a:solidFill>
                <a:latin typeface="+mn-lt"/>
              </a:rPr>
              <a:t>In groups of 4 discuss your learning objectives for your micro teach?</a:t>
            </a:r>
          </a:p>
          <a:p>
            <a:pPr algn="l" defTabSz="507086">
              <a:lnSpc>
                <a:spcPct val="104000"/>
              </a:lnSpc>
              <a:spcBef>
                <a:spcPts val="0"/>
              </a:spcBef>
            </a:pPr>
            <a:r>
              <a:rPr lang="en-US" altLang="ko-KR" sz="3194" dirty="0">
                <a:latin typeface="+mn-lt"/>
              </a:rPr>
              <a:t>How might these be enhanced using Digital Technology</a:t>
            </a:r>
            <a:endParaRPr lang="ko-KR" altLang="en-US" sz="3194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4888528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C8DF3-3E7C-5240-A905-72E53929E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54832-4F4D-A24D-8EA5-C6879864C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00050" lvl="1" indent="0">
              <a:buNone/>
            </a:pPr>
            <a:r>
              <a:rPr lang="en-US" sz="1400" dirty="0"/>
              <a:t>Reece &amp; Walker (2007) ‘Teaching Training and Learning ; A practical BEP guide’ </a:t>
            </a:r>
          </a:p>
          <a:p>
            <a:pPr lvl="1"/>
            <a:r>
              <a:rPr lang="en-US" sz="1400" dirty="0"/>
              <a:t>Chapter 3 provides guidance on some key teaching strategies </a:t>
            </a:r>
          </a:p>
          <a:p>
            <a:pPr lvl="1"/>
            <a:endParaRPr lang="en-US" sz="1400" dirty="0"/>
          </a:p>
          <a:p>
            <a:pPr marL="400050" lvl="1" indent="0">
              <a:buNone/>
            </a:pPr>
            <a:r>
              <a:rPr lang="en-US" sz="1400" dirty="0"/>
              <a:t>Petty (2009) ‘Teaching today’ Nelson Thornes</a:t>
            </a:r>
          </a:p>
          <a:p>
            <a:pPr lvl="1"/>
            <a:r>
              <a:rPr lang="en-US" sz="1400" dirty="0"/>
              <a:t>Part 2 provides a comprehensive guide to a range of teaching strategies </a:t>
            </a:r>
          </a:p>
          <a:p>
            <a:pPr marL="400050" lvl="1" indent="0">
              <a:buNone/>
            </a:pPr>
            <a:endParaRPr lang="en-US" sz="1400" dirty="0"/>
          </a:p>
          <a:p>
            <a:pPr marL="400050" lvl="1" indent="0">
              <a:buNone/>
            </a:pPr>
            <a:r>
              <a:rPr lang="en-US" sz="1400" dirty="0" err="1"/>
              <a:t>Arend</a:t>
            </a:r>
            <a:r>
              <a:rPr lang="en-US" sz="1400" dirty="0"/>
              <a:t> &amp; Davis (2013) ‘Facilitating seven ways of learning : A resource for more purposeful , effective and enjoyable teaching ‘ Stylus </a:t>
            </a:r>
          </a:p>
          <a:p>
            <a:pPr marL="400050" lvl="1" indent="0">
              <a:buNone/>
            </a:pPr>
            <a:endParaRPr lang="en-US" sz="1400" dirty="0"/>
          </a:p>
          <a:p>
            <a:pPr marL="400050" lvl="1" indent="0">
              <a:buNone/>
            </a:pPr>
            <a:r>
              <a:rPr lang="en-US" sz="1400" dirty="0"/>
              <a:t>Carraway K (2014) ‘</a:t>
            </a:r>
            <a:r>
              <a:rPr lang="en-GB" sz="1400" dirty="0"/>
              <a:t>Transforming Your Teaching </a:t>
            </a:r>
            <a:r>
              <a:rPr lang="en-GB" sz="1400" b="1" dirty="0"/>
              <a:t>,</a:t>
            </a:r>
            <a:r>
              <a:rPr lang="en-GB" sz="1400" dirty="0"/>
              <a:t>Practical Classroom Strategies Informed by Cognitive Neuroscience’ </a:t>
            </a:r>
            <a:r>
              <a:rPr lang="en-GB" sz="1400" i="1" dirty="0"/>
              <a:t>Norton Professional Books</a:t>
            </a:r>
            <a:endParaRPr lang="en-GB" sz="1400" dirty="0"/>
          </a:p>
          <a:p>
            <a:pPr marL="400050" lvl="1" indent="0">
              <a:buNone/>
            </a:pPr>
            <a:endParaRPr lang="en-US" sz="1400" dirty="0"/>
          </a:p>
          <a:p>
            <a:pPr marL="400050" lvl="1" indent="0">
              <a:buNone/>
            </a:pPr>
            <a:r>
              <a:rPr lang="en-US" sz="1400" dirty="0"/>
              <a:t>Skinner D (2011) ‘Effective Teaching and Learning on Practice’ Bloomsbury </a:t>
            </a:r>
          </a:p>
        </p:txBody>
      </p:sp>
    </p:spTree>
    <p:extLst>
      <p:ext uri="{BB962C8B-B14F-4D97-AF65-F5344CB8AC3E}">
        <p14:creationId xmlns:p14="http://schemas.microsoft.com/office/powerpoint/2010/main" val="236197445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2592288"/>
          </a:xfrm>
        </p:spPr>
        <p:txBody>
          <a:bodyPr>
            <a:normAutofit/>
          </a:bodyPr>
          <a:lstStyle/>
          <a:p>
            <a:r>
              <a:rPr lang="en-GB" dirty="0"/>
              <a:t>Questions?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Email:</a:t>
            </a:r>
            <a:br>
              <a:rPr lang="en-GB" sz="2400" dirty="0"/>
            </a:br>
            <a:r>
              <a:rPr lang="en-GB" sz="2400" dirty="0"/>
              <a:t>Social Media:</a:t>
            </a: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571021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4310</TotalTime>
  <Words>1790</Words>
  <Application>Microsoft Macintosh PowerPoint</Application>
  <PresentationFormat>On-screen Show (4:3)</PresentationFormat>
  <Paragraphs>379</Paragraphs>
  <Slides>57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4" baseType="lpstr">
      <vt:lpstr>Arial</vt:lpstr>
      <vt:lpstr>Calibri</vt:lpstr>
      <vt:lpstr>Myriad Pro</vt:lpstr>
      <vt:lpstr>Open Sans</vt:lpstr>
      <vt:lpstr>Perpetua</vt:lpstr>
      <vt:lpstr>Wingdings 2</vt:lpstr>
      <vt:lpstr>20140311PresentationUWTSDTemplate</vt:lpstr>
      <vt:lpstr>Introduction to Teaching Strategies</vt:lpstr>
      <vt:lpstr>The questions that are addressed this lecture/recording </vt:lpstr>
      <vt:lpstr>What are the options for teachers in choosing the right learning strategy ?  </vt:lpstr>
      <vt:lpstr>Teaching strategy selection </vt:lpstr>
      <vt:lpstr>    Positive learning behaviours in teaching include …     </vt:lpstr>
      <vt:lpstr>The starting point is to remember teaching is a process </vt:lpstr>
      <vt:lpstr>Planned strategies drive process and effieciency</vt:lpstr>
      <vt:lpstr>Process and strategy </vt:lpstr>
      <vt:lpstr>The lecture </vt:lpstr>
      <vt:lpstr>The choice of teaching strategies</vt:lpstr>
      <vt:lpstr>Some factors that influence the choice of strategy </vt:lpstr>
      <vt:lpstr>Group size</vt:lpstr>
      <vt:lpstr>Strategy choice : The objective is to teach a skill… </vt:lpstr>
      <vt:lpstr>Strategy choice : The objective is to impart knowledge and understanding…</vt:lpstr>
      <vt:lpstr>Strategy choice : When your objective is to change attitudes</vt:lpstr>
      <vt:lpstr>Activity</vt:lpstr>
      <vt:lpstr>The choice of teaching strategies</vt:lpstr>
      <vt:lpstr>PowerPoint Presentation</vt:lpstr>
      <vt:lpstr>PowerPoint Presentation</vt:lpstr>
      <vt:lpstr>Why do we need to adopt a range of learning strategy ? </vt:lpstr>
      <vt:lpstr>Differentiation </vt:lpstr>
      <vt:lpstr>PowerPoint Presentation</vt:lpstr>
      <vt:lpstr>Different domains = differentiation </vt:lpstr>
      <vt:lpstr>One easy to remember acronym is MUD </vt:lpstr>
      <vt:lpstr>Intended Student behaviours Memory  </vt:lpstr>
      <vt:lpstr>Teaching Students to  Understand </vt:lpstr>
      <vt:lpstr>Teaching Students to  Do </vt:lpstr>
      <vt:lpstr>Aligning teaching strategy </vt:lpstr>
      <vt:lpstr>PowerPoint Presentation</vt:lpstr>
      <vt:lpstr>Activity </vt:lpstr>
      <vt:lpstr>How can we select and deploy learning strategies effectively  </vt:lpstr>
      <vt:lpstr>Paradigm shift </vt:lpstr>
      <vt:lpstr>Instructional Paradigm </vt:lpstr>
      <vt:lpstr>Propositions </vt:lpstr>
      <vt:lpstr>Propositions </vt:lpstr>
      <vt:lpstr>Learning paradigm approach</vt:lpstr>
      <vt:lpstr>Learning paradigm approach</vt:lpstr>
      <vt:lpstr>ways of learning  </vt:lpstr>
      <vt:lpstr>PowerPoint Presentation</vt:lpstr>
      <vt:lpstr>Starters and plenaries for engaging learners  </vt:lpstr>
      <vt:lpstr>PowerPoint Presentation</vt:lpstr>
      <vt:lpstr>Instructional design process  (Carraway, 2014)  </vt:lpstr>
      <vt:lpstr>Key elements of plenary, group and individual learning  </vt:lpstr>
      <vt:lpstr>Icebreakers </vt:lpstr>
      <vt:lpstr>Approaches to working with groups and individual learners  </vt:lpstr>
      <vt:lpstr>Whole, group and individual learning </vt:lpstr>
      <vt:lpstr>Whole class </vt:lpstr>
      <vt:lpstr>Groups – characteristics</vt:lpstr>
      <vt:lpstr>Individualized </vt:lpstr>
      <vt:lpstr>Digital teaching strategies (brief) </vt:lpstr>
      <vt:lpstr>Education 4.0 The fourth industrial revolution  </vt:lpstr>
      <vt:lpstr>Technical Pedagogical and Pedagogical Knowledge (TPAK)</vt:lpstr>
      <vt:lpstr>Technical Pedagogical and Pedagogical Knowledge (TPAK)</vt:lpstr>
      <vt:lpstr>PowerPoint Presentation</vt:lpstr>
      <vt:lpstr>Activity </vt:lpstr>
      <vt:lpstr>References </vt:lpstr>
      <vt:lpstr>Questions?  Email: Social Media: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 Flagg</cp:lastModifiedBy>
  <cp:revision>170</cp:revision>
  <dcterms:created xsi:type="dcterms:W3CDTF">2015-04-14T15:21:28Z</dcterms:created>
  <dcterms:modified xsi:type="dcterms:W3CDTF">2020-09-07T12:17:30Z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