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4"/>
  </p:notesMasterIdLst>
  <p:sldIdLst>
    <p:sldId id="256" r:id="rId3"/>
    <p:sldId id="274" r:id="rId4"/>
    <p:sldId id="257" r:id="rId5"/>
    <p:sldId id="258" r:id="rId6"/>
    <p:sldId id="269" r:id="rId7"/>
    <p:sldId id="271" r:id="rId8"/>
    <p:sldId id="272" r:id="rId9"/>
    <p:sldId id="259" r:id="rId10"/>
    <p:sldId id="266" r:id="rId11"/>
    <p:sldId id="260" r:id="rId12"/>
    <p:sldId id="267" r:id="rId13"/>
    <p:sldId id="268" r:id="rId15"/>
    <p:sldId id="261" r:id="rId16"/>
    <p:sldId id="262" r:id="rId17"/>
    <p:sldId id="264" r:id="rId18"/>
    <p:sldId id="265" r:id="rId19"/>
    <p:sldId id="273" r:id="rId20"/>
    <p:sldId id="275" r:id="rId21"/>
    <p:sldId id="270" r:id="rId22"/>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DCDCDC"/>
    <a:srgbClr val="F0F0F0"/>
    <a:srgbClr val="E6E6E6"/>
    <a:srgbClr val="C8C8C8"/>
    <a:srgbClr val="FAFAFA"/>
    <a:srgbClr val="BEBEB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778" autoAdjust="0"/>
    <p:restoredTop sz="94660"/>
  </p:normalViewPr>
  <p:slideViewPr>
    <p:cSldViewPr snapToGrid="0" showGuides="1">
      <p:cViewPr varScale="1">
        <p:scale>
          <a:sx n="99" d="100"/>
          <a:sy n="99" d="100"/>
        </p:scale>
        <p:origin x="84" y="582"/>
      </p:cViewPr>
      <p:guideLst>
        <p:guide orient="horz" pos="2160"/>
        <p:guide pos="3840"/>
      </p:guideLst>
    </p:cSldViewPr>
  </p:slideViewPr>
  <p:notesTextViewPr>
    <p:cViewPr>
      <p:scale>
        <a:sx n="3" d="2"/>
        <a:sy n="3" d="2"/>
      </p:scale>
      <p:origin x="0" y="0"/>
    </p:cViewPr>
  </p:notesTextViewPr>
  <p:notesViewPr>
    <p:cSldViewPr snapToGrid="0">
      <p:cViewPr varScale="1">
        <p:scale>
          <a:sx n="92" d="100"/>
          <a:sy n="92" d="100"/>
        </p:scale>
        <p:origin x="2550" y="102"/>
      </p:cViewPr>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5" Type="http://schemas.openxmlformats.org/officeDocument/2006/relationships/tableStyles" Target="tableStyles.xml"/><Relationship Id="rId24" Type="http://schemas.openxmlformats.org/officeDocument/2006/relationships/viewProps" Target="viewProps.xml"/><Relationship Id="rId23" Type="http://schemas.openxmlformats.org/officeDocument/2006/relationships/presProps" Target="presProps.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notesMaster" Target="notesMasters/notesMaster1.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p>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6" Type="http://schemas.openxmlformats.org/officeDocument/2006/relationships/tags" Target="../tags/tag5.xml"/><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tags" Target="../tags/tag1.xm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6" Type="http://schemas.openxmlformats.org/officeDocument/2006/relationships/tags" Target="../tags/tag10.xml"/><Relationship Id="rId5" Type="http://schemas.openxmlformats.org/officeDocument/2006/relationships/tags" Target="../tags/tag9.xml"/><Relationship Id="rId4" Type="http://schemas.openxmlformats.org/officeDocument/2006/relationships/tags" Target="../tags/tag8.xml"/><Relationship Id="rId3" Type="http://schemas.openxmlformats.org/officeDocument/2006/relationships/tags" Target="../tags/tag7.xml"/><Relationship Id="rId2" Type="http://schemas.openxmlformats.org/officeDocument/2006/relationships/tags" Target="../tags/tag6.xm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6" Type="http://schemas.openxmlformats.org/officeDocument/2006/relationships/tags" Target="../tags/tag15.xml"/><Relationship Id="rId5" Type="http://schemas.openxmlformats.org/officeDocument/2006/relationships/tags" Target="../tags/tag14.xml"/><Relationship Id="rId4" Type="http://schemas.openxmlformats.org/officeDocument/2006/relationships/tags" Target="../tags/tag13.xml"/><Relationship Id="rId3" Type="http://schemas.openxmlformats.org/officeDocument/2006/relationships/tags" Target="../tags/tag12.xml"/><Relationship Id="rId2" Type="http://schemas.openxmlformats.org/officeDocument/2006/relationships/tags" Target="../tags/tag11.xm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7" Type="http://schemas.openxmlformats.org/officeDocument/2006/relationships/tags" Target="../tags/tag21.xml"/><Relationship Id="rId6" Type="http://schemas.openxmlformats.org/officeDocument/2006/relationships/tags" Target="../tags/tag20.xml"/><Relationship Id="rId5" Type="http://schemas.openxmlformats.org/officeDocument/2006/relationships/tags" Target="../tags/tag19.xml"/><Relationship Id="rId4" Type="http://schemas.openxmlformats.org/officeDocument/2006/relationships/tags" Target="../tags/tag18.xml"/><Relationship Id="rId3" Type="http://schemas.openxmlformats.org/officeDocument/2006/relationships/tags" Target="../tags/tag17.xml"/><Relationship Id="rId2" Type="http://schemas.openxmlformats.org/officeDocument/2006/relationships/tags" Target="../tags/tag16.xm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9" Type="http://schemas.openxmlformats.org/officeDocument/2006/relationships/tags" Target="../tags/tag29.xml"/><Relationship Id="rId8" Type="http://schemas.openxmlformats.org/officeDocument/2006/relationships/tags" Target="../tags/tag28.xml"/><Relationship Id="rId7" Type="http://schemas.openxmlformats.org/officeDocument/2006/relationships/tags" Target="../tags/tag27.xml"/><Relationship Id="rId6" Type="http://schemas.openxmlformats.org/officeDocument/2006/relationships/tags" Target="../tags/tag26.xml"/><Relationship Id="rId5" Type="http://schemas.openxmlformats.org/officeDocument/2006/relationships/tags" Target="../tags/tag25.xml"/><Relationship Id="rId4" Type="http://schemas.openxmlformats.org/officeDocument/2006/relationships/tags" Target="../tags/tag24.xml"/><Relationship Id="rId3" Type="http://schemas.openxmlformats.org/officeDocument/2006/relationships/tags" Target="../tags/tag23.xml"/><Relationship Id="rId2" Type="http://schemas.openxmlformats.org/officeDocument/2006/relationships/tags" Target="../tags/tag22.xm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5" Type="http://schemas.openxmlformats.org/officeDocument/2006/relationships/tags" Target="../tags/tag33.xml"/><Relationship Id="rId4" Type="http://schemas.openxmlformats.org/officeDocument/2006/relationships/tags" Target="../tags/tag32.xml"/><Relationship Id="rId3" Type="http://schemas.openxmlformats.org/officeDocument/2006/relationships/tags" Target="../tags/tag31.xml"/><Relationship Id="rId2" Type="http://schemas.openxmlformats.org/officeDocument/2006/relationships/tags" Target="../tags/tag30.xm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4" Type="http://schemas.openxmlformats.org/officeDocument/2006/relationships/tags" Target="../tags/tag36.xml"/><Relationship Id="rId3" Type="http://schemas.openxmlformats.org/officeDocument/2006/relationships/tags" Target="../tags/tag35.xml"/><Relationship Id="rId2" Type="http://schemas.openxmlformats.org/officeDocument/2006/relationships/tags" Target="../tags/tag34.xm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7" Type="http://schemas.openxmlformats.org/officeDocument/2006/relationships/tags" Target="../tags/tag42.xml"/><Relationship Id="rId6" Type="http://schemas.openxmlformats.org/officeDocument/2006/relationships/tags" Target="../tags/tag41.xml"/><Relationship Id="rId5" Type="http://schemas.openxmlformats.org/officeDocument/2006/relationships/tags" Target="../tags/tag40.xml"/><Relationship Id="rId4" Type="http://schemas.openxmlformats.org/officeDocument/2006/relationships/tags" Target="../tags/tag39.xml"/><Relationship Id="rId3" Type="http://schemas.openxmlformats.org/officeDocument/2006/relationships/tags" Target="../tags/tag38.xml"/><Relationship Id="rId2" Type="http://schemas.openxmlformats.org/officeDocument/2006/relationships/tags" Target="../tags/tag37.xm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6" Type="http://schemas.openxmlformats.org/officeDocument/2006/relationships/tags" Target="../tags/tag47.xml"/><Relationship Id="rId5" Type="http://schemas.openxmlformats.org/officeDocument/2006/relationships/tags" Target="../tags/tag46.xml"/><Relationship Id="rId4" Type="http://schemas.openxmlformats.org/officeDocument/2006/relationships/tags" Target="../tags/tag45.xml"/><Relationship Id="rId3" Type="http://schemas.openxmlformats.org/officeDocument/2006/relationships/tags" Target="../tags/tag44.xml"/><Relationship Id="rId2" Type="http://schemas.openxmlformats.org/officeDocument/2006/relationships/tags" Target="../tags/tag43.xm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5" Type="http://schemas.openxmlformats.org/officeDocument/2006/relationships/tags" Target="../tags/tag51.xml"/><Relationship Id="rId4" Type="http://schemas.openxmlformats.org/officeDocument/2006/relationships/tags" Target="../tags/tag50.xml"/><Relationship Id="rId3" Type="http://schemas.openxmlformats.org/officeDocument/2006/relationships/tags" Target="../tags/tag49.xml"/><Relationship Id="rId2" Type="http://schemas.openxmlformats.org/officeDocument/2006/relationships/tags" Target="../tags/tag48.xm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6" Type="http://schemas.openxmlformats.org/officeDocument/2006/relationships/tags" Target="../tags/tag56.xml"/><Relationship Id="rId5" Type="http://schemas.openxmlformats.org/officeDocument/2006/relationships/tags" Target="../tags/tag55.xml"/><Relationship Id="rId4" Type="http://schemas.openxmlformats.org/officeDocument/2006/relationships/tags" Target="../tags/tag54.xml"/><Relationship Id="rId3" Type="http://schemas.openxmlformats.org/officeDocument/2006/relationships/tags" Target="../tags/tag53.xml"/><Relationship Id="rId2" Type="http://schemas.openxmlformats.org/officeDocument/2006/relationships/tags" Target="../tags/tag52.xm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custDataLst>
              <p:tags r:id="rId2"/>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dirty="0"/>
              <a:t>单击此处编辑母版标题样式</a:t>
            </a:r>
            <a:endParaRPr lang="zh-CN" altLang="en-US" dirty="0"/>
          </a:p>
        </p:txBody>
      </p:sp>
      <p:sp>
        <p:nvSpPr>
          <p:cNvPr id="3" name="副标题 2"/>
          <p:cNvSpPr>
            <a:spLocks noGrp="1"/>
          </p:cNvSpPr>
          <p:nvPr>
            <p:ph type="subTitle" idx="1"/>
            <p:custDataLst>
              <p:tags r:id="rId3"/>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单击此处编辑母版副标题样式</a:t>
            </a:r>
            <a:endParaRPr lang="zh-CN" altLang="en-US" dirty="0"/>
          </a:p>
        </p:txBody>
      </p:sp>
      <p:sp>
        <p:nvSpPr>
          <p:cNvPr id="16" name="日期占位符 15"/>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17" name="页脚占位符 16"/>
          <p:cNvSpPr>
            <a:spLocks noGrp="1"/>
          </p:cNvSpPr>
          <p:nvPr>
            <p:ph type="ftr" sz="quarter" idx="11"/>
            <p:custDataLst>
              <p:tags r:id="rId5"/>
            </p:custDataLst>
          </p:nvPr>
        </p:nvSpPr>
        <p:spPr/>
        <p:txBody>
          <a:bodyPr/>
          <a:lstStyle/>
          <a:p>
            <a:endParaRPr lang="zh-CN" altLang="en-US" dirty="0"/>
          </a:p>
        </p:txBody>
      </p:sp>
      <p:sp>
        <p:nvSpPr>
          <p:cNvPr id="18" name="灯片编号占位符 17"/>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a:xfrm>
            <a:off x="608400" y="1490400"/>
            <a:ext cx="10969200" cy="47592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hasCustomPrompt="1"/>
            <p:custDataLst>
              <p:tags r:id="rId2"/>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dirty="0"/>
              <a:t>单击此处编辑标题</a:t>
            </a:r>
            <a:endParaRPr lang="zh-CN" altLang="en-US" dirty="0"/>
          </a:p>
        </p:txBody>
      </p:sp>
      <p:sp>
        <p:nvSpPr>
          <p:cNvPr id="3" name="文本占位符 2"/>
          <p:cNvSpPr>
            <a:spLocks noGrp="1"/>
          </p:cNvSpPr>
          <p:nvPr>
            <p:ph type="body" idx="1" hasCustomPrompt="1"/>
            <p:custDataLst>
              <p:tags r:id="rId3"/>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单击此处编辑文本</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sz="half" idx="1"/>
            <p:custDataLst>
              <p:tags r:id="rId3"/>
            </p:custDataLst>
          </p:nvPr>
        </p:nvSpPr>
        <p:spPr>
          <a:xfrm>
            <a:off x="608400" y="1501200"/>
            <a:ext cx="5176800" cy="47484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4"/>
            </p:custDataLst>
          </p:nvPr>
        </p:nvSpPr>
        <p:spPr>
          <a:xfrm>
            <a:off x="6411600" y="1501200"/>
            <a:ext cx="5176800" cy="4748400"/>
          </a:xfrm>
        </p:spPr>
        <p:txBody>
          <a:bodyPr lIns="90000" tIns="46800" rIns="90000" bIns="4680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文本占位符 2"/>
          <p:cNvSpPr>
            <a:spLocks noGrp="1"/>
          </p:cNvSpPr>
          <p:nvPr>
            <p:ph type="body" idx="1" hasCustomPrompt="1"/>
            <p:custDataLst>
              <p:tags r:id="rId3"/>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4" name="内容占位符 3"/>
          <p:cNvSpPr>
            <a:spLocks noGrp="1"/>
          </p:cNvSpPr>
          <p:nvPr>
            <p:ph sz="half" idx="2"/>
            <p:custDataLst>
              <p:tags r:id="rId4"/>
            </p:custDataLst>
          </p:nvPr>
        </p:nvSpPr>
        <p:spPr>
          <a:xfrm>
            <a:off x="60840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custDataLst>
              <p:tags r:id="rId5"/>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单击此处编辑文本</a:t>
            </a:r>
            <a:endParaRPr lang="zh-CN" altLang="en-US"/>
          </a:p>
        </p:txBody>
      </p:sp>
      <p:sp>
        <p:nvSpPr>
          <p:cNvPr id="6" name="内容占位符 5"/>
          <p:cNvSpPr>
            <a:spLocks noGrp="1"/>
          </p:cNvSpPr>
          <p:nvPr>
            <p:ph sz="quarter" idx="4"/>
            <p:custDataLst>
              <p:tags r:id="rId6"/>
            </p:custDataLst>
          </p:nvPr>
        </p:nvSpPr>
        <p:spPr>
          <a:xfrm>
            <a:off x="623575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3" name="图片占位符 2"/>
          <p:cNvSpPr>
            <a:spLocks noGrp="1"/>
          </p:cNvSpPr>
          <p:nvPr>
            <p:ph type="pic" idx="1"/>
            <p:custDataLst>
              <p:tags r:id="rId2"/>
            </p:custDataLst>
          </p:nvPr>
        </p:nvSpPr>
        <p:spPr>
          <a:xfrm>
            <a:off x="608400" y="1555200"/>
            <a:ext cx="5233077" cy="4608000"/>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3"/>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smtClean="0"/>
              <a:t>单击此处编辑母版文本样式</a:t>
            </a:r>
            <a:endParaRPr lang="zh-CN" altLang="en-US"/>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custDataLst>
              <p:tags r:id="rId5"/>
            </p:custDataLst>
          </p:nvPr>
        </p:nvSpPr>
        <p:spPr/>
        <p:txBody>
          <a:bodyPr/>
          <a:lstStyle/>
          <a:p>
            <a:endParaRPr lang="zh-CN" altLang="en-US" dirty="0"/>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fld>
            <a:endParaRPr lang="zh-CN" altLang="en-US"/>
          </a:p>
        </p:txBody>
      </p:sp>
      <p:sp>
        <p:nvSpPr>
          <p:cNvPr id="9" name="标题 8"/>
          <p:cNvSpPr>
            <a:spLocks noGrp="1"/>
          </p:cNvSpPr>
          <p:nvPr>
            <p:ph type="title"/>
            <p:custDataLst>
              <p:tags r:id="rId7"/>
            </p:custDataLst>
          </p:nvPr>
        </p:nvSpPr>
        <p:spPr/>
        <p:txBody>
          <a:bodyPr/>
          <a:p>
            <a:r>
              <a:rPr lang="zh-CN" altLang="en-US"/>
              <a:t>单击此处编辑母版标题样式</a:t>
            </a:r>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hasCustomPrompt="1"/>
            <p:custDataLst>
              <p:tags r:id="rId2"/>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smtClean="0"/>
              <a:t>单击此处编辑标题</a:t>
            </a:r>
            <a:endParaRPr lang="zh-CN" altLang="en-US"/>
          </a:p>
        </p:txBody>
      </p:sp>
      <p:sp>
        <p:nvSpPr>
          <p:cNvPr id="3" name="竖排文字占位符 2"/>
          <p:cNvSpPr>
            <a:spLocks noGrp="1"/>
          </p:cNvSpPr>
          <p:nvPr>
            <p:ph type="body" orient="vert" idx="1"/>
            <p:custDataLst>
              <p:tags r:id="rId3"/>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7" name="内容占位符 6"/>
          <p:cNvSpPr>
            <a:spLocks noGrp="1"/>
          </p:cNvSpPr>
          <p:nvPr>
            <p:ph sz="quarter" idx="13"/>
            <p:custDataLst>
              <p:tags r:id="rId5"/>
            </p:custDataLst>
          </p:nvPr>
        </p:nvSpPr>
        <p:spPr>
          <a:xfrm>
            <a:off x="608400" y="774000"/>
            <a:ext cx="10972800" cy="5482800"/>
          </a:xfrm>
        </p:spPr>
        <p:txBody>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2" name="标题 1"/>
          <p:cNvSpPr>
            <a:spLocks noGrp="1"/>
          </p:cNvSpPr>
          <p:nvPr>
            <p:ph type="title" hasCustomPrompt="1"/>
            <p:custDataLst>
              <p:tags r:id="rId5"/>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smtClean="0"/>
              <a:t>单击此处编辑标题</a:t>
            </a:r>
            <a:endParaRPr lang="zh-CN" altLang="en-US"/>
          </a:p>
        </p:txBody>
      </p:sp>
      <p:sp>
        <p:nvSpPr>
          <p:cNvPr id="7" name="文本占位符 6"/>
          <p:cNvSpPr>
            <a:spLocks noGrp="1"/>
          </p:cNvSpPr>
          <p:nvPr>
            <p:ph type="body" sz="quarter" idx="13"/>
            <p:custDataLst>
              <p:tags r:id="rId6"/>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dirty="0"/>
              <a:t>单击此处编辑母版文本样式</a:t>
            </a:r>
            <a:endParaRPr lang="zh-CN"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8" Type="http://schemas.openxmlformats.org/officeDocument/2006/relationships/theme" Target="../theme/theme1.xml"/><Relationship Id="rId17" Type="http://schemas.openxmlformats.org/officeDocument/2006/relationships/tags" Target="../tags/tag62.xml"/><Relationship Id="rId16" Type="http://schemas.openxmlformats.org/officeDocument/2006/relationships/tags" Target="../tags/tag61.xml"/><Relationship Id="rId15" Type="http://schemas.openxmlformats.org/officeDocument/2006/relationships/tags" Target="../tags/tag60.xml"/><Relationship Id="rId14" Type="http://schemas.openxmlformats.org/officeDocument/2006/relationships/tags" Target="../tags/tag59.xml"/><Relationship Id="rId13" Type="http://schemas.openxmlformats.org/officeDocument/2006/relationships/tags" Target="../tags/tag58.xml"/><Relationship Id="rId12" Type="http://schemas.openxmlformats.org/officeDocument/2006/relationships/tags" Target="../tags/tag57.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custDataLst>
              <p:tags r:id="rId12"/>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13"/>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custDataLst>
              <p:tags r:id="rId14"/>
            </p:custDataLst>
          </p:nvPr>
        </p:nvSpPr>
        <p:spPr>
          <a:xfrm>
            <a:off x="612000" y="6314400"/>
            <a:ext cx="2700000" cy="316800"/>
          </a:xfrm>
          <a:prstGeom prst="rect">
            <a:avLst/>
          </a:prstGeom>
        </p:spPr>
        <p:txBody>
          <a:bodyPr vert="horz" lIns="91440" tIns="45720" rIns="91440" bIns="45720" rtlCol="0" anchor="ctr">
            <a:normAutofit/>
          </a:bodyPr>
          <a:lstStyle>
            <a:lvl1pPr algn="l">
              <a:defRPr sz="1000" baseline="0">
                <a:solidFill>
                  <a:schemeClr val="tx1">
                    <a:tint val="75000"/>
                  </a:schemeClr>
                </a:solidFill>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custDataLst>
              <p:tags r:id="rId15"/>
            </p:custDataLst>
          </p:nvPr>
        </p:nvSpPr>
        <p:spPr>
          <a:xfrm>
            <a:off x="4116000" y="6314400"/>
            <a:ext cx="3960000" cy="316800"/>
          </a:xfrm>
          <a:prstGeom prst="rect">
            <a:avLst/>
          </a:prstGeom>
        </p:spPr>
        <p:txBody>
          <a:bodyPr vert="horz" lIns="91440" tIns="45720" rIns="91440" bIns="45720" rtlCol="0" anchor="ctr">
            <a:normAutofit/>
          </a:bodyPr>
          <a:lstStyle>
            <a:lvl1pPr algn="ctr">
              <a:defRPr sz="1000" baseline="0">
                <a:solidFill>
                  <a:schemeClr val="tx1">
                    <a:tint val="75000"/>
                  </a:schemeClr>
                </a:solidFill>
              </a:defRPr>
            </a:lvl1pPr>
          </a:lstStyle>
          <a:p>
            <a:endParaRPr lang="zh-CN" altLang="en-US" dirty="0"/>
          </a:p>
        </p:txBody>
      </p:sp>
      <p:sp>
        <p:nvSpPr>
          <p:cNvPr id="6" name="灯片编号占位符 5"/>
          <p:cNvSpPr>
            <a:spLocks noGrp="1"/>
          </p:cNvSpPr>
          <p:nvPr>
            <p:ph type="sldNum" sz="quarter" idx="4"/>
            <p:custDataLst>
              <p:tags r:id="rId16"/>
            </p:custDataLst>
          </p:nvPr>
        </p:nvSpPr>
        <p:spPr>
          <a:xfrm>
            <a:off x="8877600" y="6314400"/>
            <a:ext cx="2700000" cy="316800"/>
          </a:xfrm>
          <a:prstGeom prst="rect">
            <a:avLst/>
          </a:prstGeom>
        </p:spPr>
        <p:txBody>
          <a:bodyPr vert="horz" lIns="91440" tIns="45720" rIns="91440" bIns="45720" rtlCol="0" anchor="ctr">
            <a:normAutofit/>
          </a:bodyPr>
          <a:lstStyle>
            <a:lvl1pPr algn="r">
              <a:defRPr sz="1000" baseline="0">
                <a:solidFill>
                  <a:schemeClr val="tx1">
                    <a:tint val="75000"/>
                  </a:schemeClr>
                </a:solidFill>
              </a:defRPr>
            </a:lvl1pPr>
          </a:lstStyle>
          <a:p>
            <a:fld id="{49AE70B2-8BF9-45C0-BB95-33D1B9D3A854}" type="slidenum">
              <a:rPr lang="zh-CN" altLang="en-US" smtClean="0"/>
            </a:fld>
            <a:endParaRPr lang="zh-CN" altLang="en-US" dirty="0"/>
          </a:p>
        </p:txBody>
      </p:sp>
    </p:spTree>
    <p:custDataLst>
      <p:tags r:id="rId17"/>
    </p:custData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fontAlgn="auto" latinLnBrk="0" hangingPunct="1">
        <a:lnSpc>
          <a:spcPct val="100000"/>
        </a:lnSpc>
        <a:spcBef>
          <a:spcPct val="0"/>
        </a:spcBef>
        <a:buNone/>
        <a:defRPr sz="3600" b="0"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 pos="1609725" algn="l"/>
          <a:tab pos="1609725" algn="l"/>
          <a:tab pos="1609725" algn="l"/>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ts val="0"/>
        </a:spcBef>
        <a:spcAft>
          <a:spcPts val="600"/>
        </a:spcAft>
        <a:buFont typeface="Arial" panose="020B0604020202020204"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ts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ts val="0"/>
        </a:spcBef>
        <a:spcAft>
          <a:spcPts val="300"/>
        </a:spcAft>
        <a:buFont typeface="Arial" panose="020B0604020202020204"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9" Type="http://schemas.openxmlformats.org/officeDocument/2006/relationships/slideLayout" Target="../slideLayouts/slideLayout1.xml"/><Relationship Id="rId8" Type="http://schemas.openxmlformats.org/officeDocument/2006/relationships/tags" Target="../tags/tag66.xml"/><Relationship Id="rId7" Type="http://schemas.openxmlformats.org/officeDocument/2006/relationships/image" Target="../media/image4.png"/><Relationship Id="rId6" Type="http://schemas.openxmlformats.org/officeDocument/2006/relationships/tags" Target="../tags/tag65.xml"/><Relationship Id="rId5" Type="http://schemas.openxmlformats.org/officeDocument/2006/relationships/image" Target="../media/image3.png"/><Relationship Id="rId4" Type="http://schemas.openxmlformats.org/officeDocument/2006/relationships/tags" Target="../tags/tag64.xml"/><Relationship Id="rId3" Type="http://schemas.openxmlformats.org/officeDocument/2006/relationships/image" Target="../media/image2.png"/><Relationship Id="rId2" Type="http://schemas.openxmlformats.org/officeDocument/2006/relationships/tags" Target="../tags/tag63.xml"/><Relationship Id="rId1" Type="http://schemas.openxmlformats.org/officeDocument/2006/relationships/image" Target="../media/image1.jpeg"/></Relationships>
</file>

<file path=ppt/slides/_rels/slide2.xml.rels><?xml version="1.0" encoding="UTF-8" standalone="yes"?>
<Relationships xmlns="http://schemas.openxmlformats.org/package/2006/relationships"><Relationship Id="rId9" Type="http://schemas.openxmlformats.org/officeDocument/2006/relationships/tags" Target="../tags/tag74.xml"/><Relationship Id="rId8" Type="http://schemas.openxmlformats.org/officeDocument/2006/relationships/tags" Target="../tags/tag73.xml"/><Relationship Id="rId7" Type="http://schemas.openxmlformats.org/officeDocument/2006/relationships/tags" Target="../tags/tag72.xml"/><Relationship Id="rId6" Type="http://schemas.openxmlformats.org/officeDocument/2006/relationships/tags" Target="../tags/tag71.xml"/><Relationship Id="rId5" Type="http://schemas.openxmlformats.org/officeDocument/2006/relationships/tags" Target="../tags/tag70.xml"/><Relationship Id="rId4" Type="http://schemas.openxmlformats.org/officeDocument/2006/relationships/tags" Target="../tags/tag69.xml"/><Relationship Id="rId3" Type="http://schemas.openxmlformats.org/officeDocument/2006/relationships/tags" Target="../tags/tag68.xml"/><Relationship Id="rId2" Type="http://schemas.openxmlformats.org/officeDocument/2006/relationships/tags" Target="../tags/tag67.xml"/><Relationship Id="rId11" Type="http://schemas.openxmlformats.org/officeDocument/2006/relationships/slideLayout" Target="../slideLayouts/slideLayout2.xml"/><Relationship Id="rId10" Type="http://schemas.openxmlformats.org/officeDocument/2006/relationships/tags" Target="../tags/tag75.xml"/><Relationship Id="rId1" Type="http://schemas.openxmlformats.org/officeDocument/2006/relationships/image" Target="../media/image5.jpeg"/></Relationships>
</file>

<file path=ppt/slides/_rels/slide3.xml.rels><?xml version="1.0" encoding="UTF-8" standalone="yes"?>
<Relationships xmlns="http://schemas.openxmlformats.org/package/2006/relationships"><Relationship Id="rId9" Type="http://schemas.openxmlformats.org/officeDocument/2006/relationships/tags" Target="../tags/tag82.xml"/><Relationship Id="rId8" Type="http://schemas.openxmlformats.org/officeDocument/2006/relationships/tags" Target="../tags/tag81.xml"/><Relationship Id="rId7" Type="http://schemas.openxmlformats.org/officeDocument/2006/relationships/tags" Target="../tags/tag80.xml"/><Relationship Id="rId6" Type="http://schemas.openxmlformats.org/officeDocument/2006/relationships/tags" Target="../tags/tag79.xml"/><Relationship Id="rId5" Type="http://schemas.openxmlformats.org/officeDocument/2006/relationships/tags" Target="../tags/tag78.xml"/><Relationship Id="rId4" Type="http://schemas.openxmlformats.org/officeDocument/2006/relationships/image" Target="../media/image7.jpeg"/><Relationship Id="rId3" Type="http://schemas.openxmlformats.org/officeDocument/2006/relationships/tags" Target="../tags/tag77.xml"/><Relationship Id="rId2" Type="http://schemas.openxmlformats.org/officeDocument/2006/relationships/tags" Target="../tags/tag76.xml"/><Relationship Id="rId16" Type="http://schemas.openxmlformats.org/officeDocument/2006/relationships/slideLayout" Target="../slideLayouts/slideLayout2.xml"/><Relationship Id="rId15" Type="http://schemas.openxmlformats.org/officeDocument/2006/relationships/tags" Target="../tags/tag88.xml"/><Relationship Id="rId14" Type="http://schemas.openxmlformats.org/officeDocument/2006/relationships/tags" Target="../tags/tag87.xml"/><Relationship Id="rId13" Type="http://schemas.openxmlformats.org/officeDocument/2006/relationships/tags" Target="../tags/tag86.xml"/><Relationship Id="rId12" Type="http://schemas.openxmlformats.org/officeDocument/2006/relationships/tags" Target="../tags/tag85.xml"/><Relationship Id="rId11" Type="http://schemas.openxmlformats.org/officeDocument/2006/relationships/tags" Target="../tags/tag84.xml"/><Relationship Id="rId10" Type="http://schemas.openxmlformats.org/officeDocument/2006/relationships/tags" Target="../tags/tag83.xml"/><Relationship Id="rId1" Type="http://schemas.openxmlformats.org/officeDocument/2006/relationships/image" Target="../media/image6.jpeg"/></Relationships>
</file>

<file path=ppt/slides/_rels/slide4.xml.rels><?xml version="1.0" encoding="UTF-8" standalone="yes"?>
<Relationships xmlns="http://schemas.openxmlformats.org/package/2006/relationships"><Relationship Id="rId8" Type="http://schemas.openxmlformats.org/officeDocument/2006/relationships/slideLayout" Target="../slideLayouts/slideLayout2.xml"/><Relationship Id="rId7" Type="http://schemas.openxmlformats.org/officeDocument/2006/relationships/tags" Target="../tags/tag92.xml"/><Relationship Id="rId6" Type="http://schemas.openxmlformats.org/officeDocument/2006/relationships/image" Target="../media/image10.png"/><Relationship Id="rId5" Type="http://schemas.openxmlformats.org/officeDocument/2006/relationships/tags" Target="../tags/tag91.xml"/><Relationship Id="rId4" Type="http://schemas.openxmlformats.org/officeDocument/2006/relationships/image" Target="../media/image9.png"/><Relationship Id="rId3" Type="http://schemas.openxmlformats.org/officeDocument/2006/relationships/tags" Target="../tags/tag90.xml"/><Relationship Id="rId2" Type="http://schemas.openxmlformats.org/officeDocument/2006/relationships/tags" Target="../tags/tag89.xml"/><Relationship Id="rId1" Type="http://schemas.openxmlformats.org/officeDocument/2006/relationships/image" Target="../media/image8.jpeg"/></Relationships>
</file>

<file path=ppt/slides/_rels/slide5.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tags" Target="../tags/tag93.xml"/><Relationship Id="rId2" Type="http://schemas.openxmlformats.org/officeDocument/2006/relationships/image" Target="../media/image12.jpeg"/><Relationship Id="rId1" Type="http://schemas.openxmlformats.org/officeDocument/2006/relationships/image" Target="../media/image11.jpeg"/></Relationships>
</file>

<file path=ppt/slides/_rels/slide6.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tags" Target="../tags/tag94.xml"/><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image" Target="../media/image13.jpeg"/></Relationships>
</file>

<file path=ppt/slides/_rels/slide7.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tags" Target="../tags/tag95.xml"/><Relationship Id="rId2" Type="http://schemas.openxmlformats.org/officeDocument/2006/relationships/image" Target="../media/image17.jpeg"/><Relationship Id="rId1" Type="http://schemas.openxmlformats.org/officeDocument/2006/relationships/image" Target="../media/image16.jpeg"/></Relationships>
</file>

<file path=ppt/slides/_rels/slide8.xml.rels><?xml version="1.0" encoding="UTF-8" standalone="yes"?>
<Relationships xmlns="http://schemas.openxmlformats.org/package/2006/relationships"><Relationship Id="rId7" Type="http://schemas.openxmlformats.org/officeDocument/2006/relationships/slideLayout" Target="../slideLayouts/slideLayout2.xml"/><Relationship Id="rId6" Type="http://schemas.openxmlformats.org/officeDocument/2006/relationships/tags" Target="../tags/tag98.xml"/><Relationship Id="rId5" Type="http://schemas.openxmlformats.org/officeDocument/2006/relationships/image" Target="../media/image19.png"/><Relationship Id="rId4" Type="http://schemas.openxmlformats.org/officeDocument/2006/relationships/tags" Target="../tags/tag97.xml"/><Relationship Id="rId3" Type="http://schemas.openxmlformats.org/officeDocument/2006/relationships/image" Target="../media/image18.png"/><Relationship Id="rId2" Type="http://schemas.openxmlformats.org/officeDocument/2006/relationships/tags" Target="../tags/tag96.xml"/><Relationship Id="rId1" Type="http://schemas.openxmlformats.org/officeDocument/2006/relationships/image" Target="../media/image5.jpeg"/></Relationships>
</file>

<file path=ppt/slides/_rels/slide9.xml.rels><?xml version="1.0" encoding="UTF-8" standalone="yes"?>
<Relationships xmlns="http://schemas.openxmlformats.org/package/2006/relationships"><Relationship Id="rId8" Type="http://schemas.openxmlformats.org/officeDocument/2006/relationships/slideLayout" Target="../slideLayouts/slideLayout2.xml"/><Relationship Id="rId7" Type="http://schemas.openxmlformats.org/officeDocument/2006/relationships/tags" Target="../tags/tag99.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image" Target="../media/image6.jpeg"/></Relationships>
</file>

<file path=ppt/slides/_rels/slide10.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tags" Target="../tags/tag101.xml"/><Relationship Id="rId3" Type="http://schemas.openxmlformats.org/officeDocument/2006/relationships/image" Target="../media/image25.jpeg"/><Relationship Id="rId2" Type="http://schemas.openxmlformats.org/officeDocument/2006/relationships/tags" Target="../tags/tag100.xml"/><Relationship Id="rId1" Type="http://schemas.openxmlformats.org/officeDocument/2006/relationships/image" Target="../media/image8.jpeg"/></Relationships>
</file>

<file path=ppt/slides/_rels/slide11.xml.rels><?xml version="1.0" encoding="UTF-8" standalone="yes"?>
<Relationships xmlns="http://schemas.openxmlformats.org/package/2006/relationships"><Relationship Id="rId7" Type="http://schemas.openxmlformats.org/officeDocument/2006/relationships/notesSlide" Target="../notesSlides/notesSlide1.xml"/><Relationship Id="rId6" Type="http://schemas.openxmlformats.org/officeDocument/2006/relationships/slideLayout" Target="../slideLayouts/slideLayout2.xml"/><Relationship Id="rId5" Type="http://schemas.openxmlformats.org/officeDocument/2006/relationships/tags" Target="../tags/tag102.xml"/><Relationship Id="rId4" Type="http://schemas.openxmlformats.org/officeDocument/2006/relationships/image" Target="../media/image28.png"/><Relationship Id="rId3" Type="http://schemas.openxmlformats.org/officeDocument/2006/relationships/image" Target="../media/image27.jpeg"/><Relationship Id="rId2" Type="http://schemas.openxmlformats.org/officeDocument/2006/relationships/image" Target="../media/image26.png"/><Relationship Id="rId1" Type="http://schemas.openxmlformats.org/officeDocument/2006/relationships/image" Target="../media/image11.jpeg"/></Relationships>
</file>

<file path=ppt/slides/_rels/slide12.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openxmlformats.org/officeDocument/2006/relationships/tags" Target="../tags/tag103.xml"/><Relationship Id="rId4" Type="http://schemas.openxmlformats.org/officeDocument/2006/relationships/image" Target="../media/image31.png"/><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image" Target="../media/image13.jpeg"/></Relationships>
</file>

<file path=ppt/slides/_rels/slide13.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openxmlformats.org/officeDocument/2006/relationships/tags" Target="../tags/tag104.xml"/><Relationship Id="rId4" Type="http://schemas.openxmlformats.org/officeDocument/2006/relationships/image" Target="../media/image34.png"/><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image" Target="../media/image16.jpeg"/></Relationships>
</file>

<file path=ppt/slides/_rels/slide14.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openxmlformats.org/officeDocument/2006/relationships/tags" Target="../tags/tag105.xml"/><Relationship Id="rId4" Type="http://schemas.openxmlformats.org/officeDocument/2006/relationships/image" Target="../media/image37.jpeg"/><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image" Target="../media/image5.jpeg"/></Relationships>
</file>

<file path=ppt/slides/_rels/slide15.xml.rels><?xml version="1.0" encoding="UTF-8" standalone="yes"?>
<Relationships xmlns="http://schemas.openxmlformats.org/package/2006/relationships"><Relationship Id="rId7" Type="http://schemas.openxmlformats.org/officeDocument/2006/relationships/slideLayout" Target="../slideLayouts/slideLayout2.xml"/><Relationship Id="rId6" Type="http://schemas.openxmlformats.org/officeDocument/2006/relationships/tags" Target="../tags/tag106.xml"/><Relationship Id="rId5" Type="http://schemas.openxmlformats.org/officeDocument/2006/relationships/image" Target="../media/image41.png"/><Relationship Id="rId4" Type="http://schemas.openxmlformats.org/officeDocument/2006/relationships/image" Target="../media/image40.png"/><Relationship Id="rId3" Type="http://schemas.openxmlformats.org/officeDocument/2006/relationships/image" Target="../media/image39.jpeg"/><Relationship Id="rId2" Type="http://schemas.openxmlformats.org/officeDocument/2006/relationships/image" Target="../media/image38.png"/><Relationship Id="rId1" Type="http://schemas.openxmlformats.org/officeDocument/2006/relationships/image" Target="../media/image6.jpeg"/></Relationships>
</file>

<file path=ppt/slides/_rels/slide16.xml.rels><?xml version="1.0" encoding="UTF-8" standalone="yes"?>
<Relationships xmlns="http://schemas.openxmlformats.org/package/2006/relationships"><Relationship Id="rId9" Type="http://schemas.openxmlformats.org/officeDocument/2006/relationships/slideLayout" Target="../slideLayouts/slideLayout2.xml"/><Relationship Id="rId8" Type="http://schemas.openxmlformats.org/officeDocument/2006/relationships/tags" Target="../tags/tag107.xml"/><Relationship Id="rId7" Type="http://schemas.openxmlformats.org/officeDocument/2006/relationships/image" Target="../media/image47.png"/><Relationship Id="rId6" Type="http://schemas.openxmlformats.org/officeDocument/2006/relationships/image" Target="../media/image46.jpeg"/><Relationship Id="rId5" Type="http://schemas.openxmlformats.org/officeDocument/2006/relationships/image" Target="../media/image45.jpeg"/><Relationship Id="rId4" Type="http://schemas.openxmlformats.org/officeDocument/2006/relationships/image" Target="../media/image44.jpeg"/><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image" Target="../media/image8.jpeg"/></Relationships>
</file>

<file path=ppt/slides/_rels/slide17.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openxmlformats.org/officeDocument/2006/relationships/tags" Target="../tags/tag108.xml"/><Relationship Id="rId4" Type="http://schemas.openxmlformats.org/officeDocument/2006/relationships/image" Target="../media/image50.png"/><Relationship Id="rId3" Type="http://schemas.openxmlformats.org/officeDocument/2006/relationships/image" Target="../media/image49.png"/><Relationship Id="rId2" Type="http://schemas.openxmlformats.org/officeDocument/2006/relationships/image" Target="../media/image48.jpeg"/><Relationship Id="rId1" Type="http://schemas.openxmlformats.org/officeDocument/2006/relationships/image" Target="../media/image11.jpe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09.xml"/><Relationship Id="rId1" Type="http://schemas.openxmlformats.org/officeDocument/2006/relationships/image" Target="../media/image13.jpe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10.xml"/><Relationship Id="rId1" Type="http://schemas.openxmlformats.org/officeDocument/2006/relationships/image" Target="../media/image16.jpe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1"/>
          <a:stretch>
            <a:fillRect/>
          </a:stretch>
        </a:blipFill>
        <a:effectLst/>
      </p:bgPr>
    </p:bg>
    <p:spTree>
      <p:nvGrpSpPr>
        <p:cNvPr id="1" name=""/>
        <p:cNvGrpSpPr/>
        <p:nvPr/>
      </p:nvGrpSpPr>
      <p:grpSpPr>
        <a:xfrm>
          <a:off x="0" y="0"/>
          <a:ext cx="0" cy="0"/>
          <a:chOff x="0" y="0"/>
          <a:chExt cx="0" cy="0"/>
        </a:xfrm>
      </p:grpSpPr>
      <p:pic>
        <p:nvPicPr>
          <p:cNvPr id="50" name="图片 49" descr="7968444_"/>
          <p:cNvPicPr>
            <a:picLocks noChangeAspect="1"/>
          </p:cNvPicPr>
          <p:nvPr>
            <p:custDataLst>
              <p:tags r:id="rId2"/>
            </p:custDataLst>
          </p:nvPr>
        </p:nvPicPr>
        <p:blipFill>
          <a:blip r:embed="rId3" cstate="email"/>
          <a:srcRect l="10718" r="10718"/>
          <a:stretch>
            <a:fillRect/>
          </a:stretch>
        </p:blipFill>
        <p:spPr>
          <a:xfrm>
            <a:off x="7898943" y="3428683"/>
            <a:ext cx="3434812" cy="2714625"/>
          </a:xfrm>
          <a:custGeom>
            <a:avLst/>
            <a:gdLst/>
            <a:ahLst/>
            <a:cxnLst>
              <a:cxn ang="3">
                <a:pos x="hc" y="t"/>
              </a:cxn>
              <a:cxn ang="cd2">
                <a:pos x="l" y="vc"/>
              </a:cxn>
              <a:cxn ang="cd4">
                <a:pos x="hc" y="b"/>
              </a:cxn>
              <a:cxn ang="0">
                <a:pos x="r" y="vc"/>
              </a:cxn>
            </a:cxnLst>
            <a:rect l="l" t="t" r="r" b="b"/>
            <a:pathLst>
              <a:path w="7163" h="5661">
                <a:moveTo>
                  <a:pt x="7011" y="4265"/>
                </a:moveTo>
                <a:cubicBezTo>
                  <a:pt x="7011" y="4265"/>
                  <a:pt x="7011" y="4265"/>
                  <a:pt x="7011" y="4265"/>
                </a:cubicBezTo>
                <a:lnTo>
                  <a:pt x="7011" y="4264"/>
                </a:lnTo>
                <a:lnTo>
                  <a:pt x="7011" y="4264"/>
                </a:lnTo>
                <a:lnTo>
                  <a:pt x="7011" y="4263"/>
                </a:lnTo>
                <a:lnTo>
                  <a:pt x="7011" y="4263"/>
                </a:lnTo>
                <a:lnTo>
                  <a:pt x="7011" y="4261"/>
                </a:lnTo>
                <a:lnTo>
                  <a:pt x="7011" y="4261"/>
                </a:lnTo>
                <a:lnTo>
                  <a:pt x="7011" y="4260"/>
                </a:lnTo>
                <a:lnTo>
                  <a:pt x="7011" y="4259"/>
                </a:lnTo>
                <a:lnTo>
                  <a:pt x="7011" y="4258"/>
                </a:lnTo>
                <a:lnTo>
                  <a:pt x="7011" y="4256"/>
                </a:lnTo>
                <a:lnTo>
                  <a:pt x="7011" y="4255"/>
                </a:lnTo>
                <a:lnTo>
                  <a:pt x="7011" y="4253"/>
                </a:lnTo>
                <a:lnTo>
                  <a:pt x="7011" y="4252"/>
                </a:lnTo>
                <a:lnTo>
                  <a:pt x="7011" y="4249"/>
                </a:lnTo>
                <a:lnTo>
                  <a:pt x="7011" y="4246"/>
                </a:lnTo>
                <a:lnTo>
                  <a:pt x="7011" y="4244"/>
                </a:lnTo>
                <a:lnTo>
                  <a:pt x="7011" y="4239"/>
                </a:lnTo>
                <a:lnTo>
                  <a:pt x="7011" y="4239"/>
                </a:lnTo>
                <a:lnTo>
                  <a:pt x="7011" y="4236"/>
                </a:lnTo>
                <a:lnTo>
                  <a:pt x="7011" y="4234"/>
                </a:lnTo>
                <a:lnTo>
                  <a:pt x="7011" y="4233"/>
                </a:lnTo>
                <a:lnTo>
                  <a:pt x="7011" y="4230"/>
                </a:lnTo>
                <a:lnTo>
                  <a:pt x="7011" y="4229"/>
                </a:lnTo>
                <a:lnTo>
                  <a:pt x="7011" y="4227"/>
                </a:lnTo>
                <a:lnTo>
                  <a:pt x="7011" y="4227"/>
                </a:lnTo>
                <a:lnTo>
                  <a:pt x="7011" y="4265"/>
                </a:lnTo>
                <a:close/>
                <a:moveTo>
                  <a:pt x="6974" y="4227"/>
                </a:moveTo>
                <a:lnTo>
                  <a:pt x="7011" y="4265"/>
                </a:lnTo>
                <a:cubicBezTo>
                  <a:pt x="7011" y="4265"/>
                  <a:pt x="6974" y="4265"/>
                  <a:pt x="6974" y="4227"/>
                </a:cubicBezTo>
                <a:close/>
                <a:moveTo>
                  <a:pt x="6974" y="4114"/>
                </a:moveTo>
                <a:cubicBezTo>
                  <a:pt x="7087" y="4151"/>
                  <a:pt x="7087" y="4151"/>
                  <a:pt x="7087" y="4151"/>
                </a:cubicBezTo>
                <a:cubicBezTo>
                  <a:pt x="7125" y="4189"/>
                  <a:pt x="7163" y="4189"/>
                  <a:pt x="7163" y="4227"/>
                </a:cubicBezTo>
                <a:cubicBezTo>
                  <a:pt x="7125" y="4227"/>
                  <a:pt x="7087" y="4227"/>
                  <a:pt x="7049" y="4189"/>
                </a:cubicBezTo>
                <a:cubicBezTo>
                  <a:pt x="7049" y="4189"/>
                  <a:pt x="7011" y="4189"/>
                  <a:pt x="6974" y="4189"/>
                </a:cubicBezTo>
                <a:cubicBezTo>
                  <a:pt x="6974" y="4151"/>
                  <a:pt x="6974" y="4151"/>
                  <a:pt x="6974" y="4114"/>
                </a:cubicBezTo>
                <a:close/>
                <a:moveTo>
                  <a:pt x="5685" y="3887"/>
                </a:moveTo>
                <a:cubicBezTo>
                  <a:pt x="5761" y="3887"/>
                  <a:pt x="5837" y="3925"/>
                  <a:pt x="5874" y="3925"/>
                </a:cubicBezTo>
                <a:cubicBezTo>
                  <a:pt x="5950" y="3925"/>
                  <a:pt x="6026" y="3963"/>
                  <a:pt x="6102" y="4000"/>
                </a:cubicBezTo>
                <a:cubicBezTo>
                  <a:pt x="6102" y="4000"/>
                  <a:pt x="6102" y="3963"/>
                  <a:pt x="6140" y="3963"/>
                </a:cubicBezTo>
                <a:cubicBezTo>
                  <a:pt x="6140" y="3963"/>
                  <a:pt x="6178" y="3963"/>
                  <a:pt x="6178" y="3963"/>
                </a:cubicBezTo>
                <a:cubicBezTo>
                  <a:pt x="6216" y="3963"/>
                  <a:pt x="6253" y="4000"/>
                  <a:pt x="6329" y="4000"/>
                </a:cubicBezTo>
                <a:cubicBezTo>
                  <a:pt x="6367" y="4038"/>
                  <a:pt x="6443" y="4038"/>
                  <a:pt x="6481" y="4076"/>
                </a:cubicBezTo>
                <a:cubicBezTo>
                  <a:pt x="6481" y="4114"/>
                  <a:pt x="6481" y="4114"/>
                  <a:pt x="6443" y="4114"/>
                </a:cubicBezTo>
                <a:cubicBezTo>
                  <a:pt x="6405" y="4114"/>
                  <a:pt x="6367" y="4114"/>
                  <a:pt x="6291" y="4076"/>
                </a:cubicBezTo>
                <a:cubicBezTo>
                  <a:pt x="6253" y="4038"/>
                  <a:pt x="6178" y="4038"/>
                  <a:pt x="6102" y="4038"/>
                </a:cubicBezTo>
                <a:cubicBezTo>
                  <a:pt x="6102" y="4000"/>
                  <a:pt x="6064" y="4000"/>
                  <a:pt x="6026" y="4000"/>
                </a:cubicBezTo>
                <a:cubicBezTo>
                  <a:pt x="5988" y="3963"/>
                  <a:pt x="5950" y="3963"/>
                  <a:pt x="5912" y="3963"/>
                </a:cubicBezTo>
                <a:cubicBezTo>
                  <a:pt x="5874" y="3963"/>
                  <a:pt x="5837" y="3963"/>
                  <a:pt x="5799" y="3925"/>
                </a:cubicBezTo>
                <a:cubicBezTo>
                  <a:pt x="5761" y="3925"/>
                  <a:pt x="5723" y="3925"/>
                  <a:pt x="5685" y="3887"/>
                </a:cubicBezTo>
                <a:close/>
                <a:moveTo>
                  <a:pt x="5192" y="3812"/>
                </a:moveTo>
                <a:cubicBezTo>
                  <a:pt x="5230" y="3812"/>
                  <a:pt x="5268" y="3812"/>
                  <a:pt x="5344" y="3812"/>
                </a:cubicBezTo>
                <a:cubicBezTo>
                  <a:pt x="5420" y="3812"/>
                  <a:pt x="5420" y="3849"/>
                  <a:pt x="5420" y="3887"/>
                </a:cubicBezTo>
                <a:cubicBezTo>
                  <a:pt x="5382" y="3887"/>
                  <a:pt x="5344" y="3887"/>
                  <a:pt x="5306" y="3849"/>
                </a:cubicBezTo>
                <a:cubicBezTo>
                  <a:pt x="5268" y="3849"/>
                  <a:pt x="5230" y="3849"/>
                  <a:pt x="5192" y="3812"/>
                </a:cubicBezTo>
                <a:close/>
                <a:moveTo>
                  <a:pt x="5382" y="2189"/>
                </a:moveTo>
                <a:lnTo>
                  <a:pt x="5458" y="2189"/>
                </a:lnTo>
                <a:cubicBezTo>
                  <a:pt x="5458" y="2189"/>
                  <a:pt x="5458" y="2227"/>
                  <a:pt x="5420" y="2227"/>
                </a:cubicBezTo>
                <a:cubicBezTo>
                  <a:pt x="5344" y="2227"/>
                  <a:pt x="5344" y="2227"/>
                  <a:pt x="5344" y="2227"/>
                </a:cubicBezTo>
                <a:cubicBezTo>
                  <a:pt x="5382" y="2189"/>
                  <a:pt x="5382" y="2189"/>
                  <a:pt x="5382" y="2189"/>
                </a:cubicBezTo>
                <a:close/>
                <a:moveTo>
                  <a:pt x="5495" y="2151"/>
                </a:moveTo>
                <a:cubicBezTo>
                  <a:pt x="5495" y="2151"/>
                  <a:pt x="5533" y="2151"/>
                  <a:pt x="5533" y="2151"/>
                </a:cubicBezTo>
                <a:cubicBezTo>
                  <a:pt x="5533" y="2151"/>
                  <a:pt x="5571" y="2151"/>
                  <a:pt x="5609" y="2151"/>
                </a:cubicBezTo>
                <a:cubicBezTo>
                  <a:pt x="5609" y="2189"/>
                  <a:pt x="5571" y="2189"/>
                  <a:pt x="5533" y="2189"/>
                </a:cubicBezTo>
                <a:cubicBezTo>
                  <a:pt x="5495" y="2189"/>
                  <a:pt x="5495" y="2189"/>
                  <a:pt x="5495" y="2151"/>
                </a:cubicBezTo>
                <a:close/>
                <a:moveTo>
                  <a:pt x="6329" y="1774"/>
                </a:moveTo>
                <a:cubicBezTo>
                  <a:pt x="6405" y="1774"/>
                  <a:pt x="6405" y="1774"/>
                  <a:pt x="6405" y="1774"/>
                </a:cubicBezTo>
                <a:cubicBezTo>
                  <a:pt x="6405" y="1812"/>
                  <a:pt x="6405" y="1812"/>
                  <a:pt x="6367" y="1812"/>
                </a:cubicBezTo>
                <a:cubicBezTo>
                  <a:pt x="6367" y="1849"/>
                  <a:pt x="6329" y="1849"/>
                  <a:pt x="6329" y="1849"/>
                </a:cubicBezTo>
                <a:cubicBezTo>
                  <a:pt x="6291" y="1849"/>
                  <a:pt x="6253" y="1812"/>
                  <a:pt x="6253" y="1812"/>
                </a:cubicBezTo>
                <a:cubicBezTo>
                  <a:pt x="6291" y="1812"/>
                  <a:pt x="6329" y="1812"/>
                  <a:pt x="6329" y="1774"/>
                </a:cubicBezTo>
                <a:close/>
                <a:moveTo>
                  <a:pt x="2122" y="415"/>
                </a:moveTo>
                <a:cubicBezTo>
                  <a:pt x="2160" y="415"/>
                  <a:pt x="2160" y="453"/>
                  <a:pt x="2160" y="453"/>
                </a:cubicBezTo>
                <a:cubicBezTo>
                  <a:pt x="2198" y="491"/>
                  <a:pt x="2198" y="528"/>
                  <a:pt x="2198" y="566"/>
                </a:cubicBezTo>
                <a:cubicBezTo>
                  <a:pt x="2236" y="604"/>
                  <a:pt x="2274" y="642"/>
                  <a:pt x="2274" y="679"/>
                </a:cubicBezTo>
                <a:cubicBezTo>
                  <a:pt x="2312" y="717"/>
                  <a:pt x="2388" y="755"/>
                  <a:pt x="2426" y="755"/>
                </a:cubicBezTo>
                <a:cubicBezTo>
                  <a:pt x="2426" y="755"/>
                  <a:pt x="2463" y="755"/>
                  <a:pt x="2463" y="755"/>
                </a:cubicBezTo>
                <a:cubicBezTo>
                  <a:pt x="2463" y="755"/>
                  <a:pt x="2463" y="755"/>
                  <a:pt x="2501" y="755"/>
                </a:cubicBezTo>
                <a:cubicBezTo>
                  <a:pt x="2539" y="717"/>
                  <a:pt x="2577" y="717"/>
                  <a:pt x="2653" y="679"/>
                </a:cubicBezTo>
                <a:cubicBezTo>
                  <a:pt x="2691" y="679"/>
                  <a:pt x="2729" y="679"/>
                  <a:pt x="2729" y="679"/>
                </a:cubicBezTo>
                <a:cubicBezTo>
                  <a:pt x="2729" y="679"/>
                  <a:pt x="2767" y="679"/>
                  <a:pt x="2842" y="717"/>
                </a:cubicBezTo>
                <a:cubicBezTo>
                  <a:pt x="2918" y="755"/>
                  <a:pt x="2956" y="793"/>
                  <a:pt x="2956" y="793"/>
                </a:cubicBezTo>
                <a:cubicBezTo>
                  <a:pt x="2956" y="793"/>
                  <a:pt x="2994" y="793"/>
                  <a:pt x="3032" y="793"/>
                </a:cubicBezTo>
                <a:cubicBezTo>
                  <a:pt x="3032" y="793"/>
                  <a:pt x="3070" y="793"/>
                  <a:pt x="3108" y="793"/>
                </a:cubicBezTo>
                <a:cubicBezTo>
                  <a:pt x="3108" y="793"/>
                  <a:pt x="3146" y="793"/>
                  <a:pt x="3146" y="793"/>
                </a:cubicBezTo>
                <a:cubicBezTo>
                  <a:pt x="3146" y="793"/>
                  <a:pt x="3184" y="755"/>
                  <a:pt x="3221" y="755"/>
                </a:cubicBezTo>
                <a:cubicBezTo>
                  <a:pt x="3297" y="755"/>
                  <a:pt x="3335" y="793"/>
                  <a:pt x="3373" y="793"/>
                </a:cubicBezTo>
                <a:cubicBezTo>
                  <a:pt x="3373" y="830"/>
                  <a:pt x="3411" y="868"/>
                  <a:pt x="3411" y="906"/>
                </a:cubicBezTo>
                <a:cubicBezTo>
                  <a:pt x="3411" y="906"/>
                  <a:pt x="3449" y="944"/>
                  <a:pt x="3449" y="981"/>
                </a:cubicBezTo>
                <a:cubicBezTo>
                  <a:pt x="3487" y="981"/>
                  <a:pt x="3525" y="1019"/>
                  <a:pt x="3600" y="1019"/>
                </a:cubicBezTo>
                <a:cubicBezTo>
                  <a:pt x="3600" y="1019"/>
                  <a:pt x="3638" y="1019"/>
                  <a:pt x="3676" y="1019"/>
                </a:cubicBezTo>
                <a:cubicBezTo>
                  <a:pt x="3676" y="1019"/>
                  <a:pt x="3714" y="981"/>
                  <a:pt x="3752" y="981"/>
                </a:cubicBezTo>
                <a:cubicBezTo>
                  <a:pt x="3790" y="981"/>
                  <a:pt x="3866" y="1019"/>
                  <a:pt x="3866" y="1057"/>
                </a:cubicBezTo>
                <a:cubicBezTo>
                  <a:pt x="3904" y="1057"/>
                  <a:pt x="3904" y="1094"/>
                  <a:pt x="3904" y="1132"/>
                </a:cubicBezTo>
                <a:cubicBezTo>
                  <a:pt x="3904" y="1170"/>
                  <a:pt x="3904" y="1208"/>
                  <a:pt x="3904" y="1208"/>
                </a:cubicBezTo>
                <a:cubicBezTo>
                  <a:pt x="3904" y="1245"/>
                  <a:pt x="3942" y="1245"/>
                  <a:pt x="3979" y="1245"/>
                </a:cubicBezTo>
                <a:cubicBezTo>
                  <a:pt x="3979" y="1245"/>
                  <a:pt x="4017" y="1245"/>
                  <a:pt x="4055" y="1245"/>
                </a:cubicBezTo>
                <a:cubicBezTo>
                  <a:pt x="4055" y="1245"/>
                  <a:pt x="4093" y="1245"/>
                  <a:pt x="4131" y="1245"/>
                </a:cubicBezTo>
                <a:cubicBezTo>
                  <a:pt x="4207" y="1245"/>
                  <a:pt x="4207" y="1283"/>
                  <a:pt x="4207" y="1321"/>
                </a:cubicBezTo>
                <a:cubicBezTo>
                  <a:pt x="4207" y="1321"/>
                  <a:pt x="4207" y="1321"/>
                  <a:pt x="4207" y="1359"/>
                </a:cubicBezTo>
                <a:cubicBezTo>
                  <a:pt x="4207" y="1396"/>
                  <a:pt x="4207" y="1434"/>
                  <a:pt x="4207" y="1472"/>
                </a:cubicBezTo>
                <a:cubicBezTo>
                  <a:pt x="4207" y="1510"/>
                  <a:pt x="4207" y="1547"/>
                  <a:pt x="4245" y="1547"/>
                </a:cubicBezTo>
                <a:cubicBezTo>
                  <a:pt x="4283" y="1547"/>
                  <a:pt x="4321" y="1510"/>
                  <a:pt x="4321" y="1510"/>
                </a:cubicBezTo>
                <a:cubicBezTo>
                  <a:pt x="4358" y="1472"/>
                  <a:pt x="4396" y="1472"/>
                  <a:pt x="4434" y="1434"/>
                </a:cubicBezTo>
                <a:cubicBezTo>
                  <a:pt x="4396" y="1510"/>
                  <a:pt x="4396" y="1510"/>
                  <a:pt x="4396" y="1510"/>
                </a:cubicBezTo>
                <a:cubicBezTo>
                  <a:pt x="4396" y="1510"/>
                  <a:pt x="4396" y="1510"/>
                  <a:pt x="4396" y="1547"/>
                </a:cubicBezTo>
                <a:cubicBezTo>
                  <a:pt x="4396" y="1547"/>
                  <a:pt x="4434" y="1547"/>
                  <a:pt x="4472" y="1585"/>
                </a:cubicBezTo>
                <a:cubicBezTo>
                  <a:pt x="4510" y="1585"/>
                  <a:pt x="4548" y="1623"/>
                  <a:pt x="4586" y="1661"/>
                </a:cubicBezTo>
                <a:cubicBezTo>
                  <a:pt x="4624" y="1698"/>
                  <a:pt x="4624" y="1774"/>
                  <a:pt x="4662" y="1812"/>
                </a:cubicBezTo>
                <a:cubicBezTo>
                  <a:pt x="4700" y="1849"/>
                  <a:pt x="4700" y="1887"/>
                  <a:pt x="4700" y="1887"/>
                </a:cubicBezTo>
                <a:cubicBezTo>
                  <a:pt x="4700" y="1925"/>
                  <a:pt x="4700" y="1962"/>
                  <a:pt x="4700" y="1962"/>
                </a:cubicBezTo>
                <a:cubicBezTo>
                  <a:pt x="4662" y="1962"/>
                  <a:pt x="4662" y="2000"/>
                  <a:pt x="4662" y="2000"/>
                </a:cubicBezTo>
                <a:cubicBezTo>
                  <a:pt x="4662" y="2038"/>
                  <a:pt x="4700" y="2113"/>
                  <a:pt x="4737" y="2189"/>
                </a:cubicBezTo>
                <a:cubicBezTo>
                  <a:pt x="4775" y="2264"/>
                  <a:pt x="4813" y="2340"/>
                  <a:pt x="4813" y="2453"/>
                </a:cubicBezTo>
                <a:cubicBezTo>
                  <a:pt x="4889" y="2415"/>
                  <a:pt x="4889" y="2415"/>
                  <a:pt x="4889" y="2415"/>
                </a:cubicBezTo>
                <a:cubicBezTo>
                  <a:pt x="4889" y="2415"/>
                  <a:pt x="4927" y="2415"/>
                  <a:pt x="4927" y="2415"/>
                </a:cubicBezTo>
                <a:cubicBezTo>
                  <a:pt x="4927" y="2453"/>
                  <a:pt x="4889" y="2453"/>
                  <a:pt x="4889" y="2453"/>
                </a:cubicBezTo>
                <a:cubicBezTo>
                  <a:pt x="4851" y="2453"/>
                  <a:pt x="4851" y="2453"/>
                  <a:pt x="4851" y="2453"/>
                </a:cubicBezTo>
                <a:cubicBezTo>
                  <a:pt x="4851" y="2491"/>
                  <a:pt x="4851" y="2491"/>
                  <a:pt x="4889" y="2529"/>
                </a:cubicBezTo>
                <a:cubicBezTo>
                  <a:pt x="4927" y="2566"/>
                  <a:pt x="4927" y="2604"/>
                  <a:pt x="4927" y="2604"/>
                </a:cubicBezTo>
                <a:cubicBezTo>
                  <a:pt x="4927" y="2604"/>
                  <a:pt x="4927" y="2642"/>
                  <a:pt x="4889" y="2680"/>
                </a:cubicBezTo>
                <a:cubicBezTo>
                  <a:pt x="4851" y="2755"/>
                  <a:pt x="4851" y="2793"/>
                  <a:pt x="4813" y="2793"/>
                </a:cubicBezTo>
                <a:cubicBezTo>
                  <a:pt x="4851" y="2793"/>
                  <a:pt x="4851" y="2793"/>
                  <a:pt x="4889" y="2831"/>
                </a:cubicBezTo>
                <a:cubicBezTo>
                  <a:pt x="4889" y="2868"/>
                  <a:pt x="4927" y="2868"/>
                  <a:pt x="4965" y="2868"/>
                </a:cubicBezTo>
                <a:cubicBezTo>
                  <a:pt x="4965" y="2868"/>
                  <a:pt x="5003" y="2906"/>
                  <a:pt x="5041" y="2906"/>
                </a:cubicBezTo>
                <a:cubicBezTo>
                  <a:pt x="5079" y="2906"/>
                  <a:pt x="5079" y="2906"/>
                  <a:pt x="5079" y="2981"/>
                </a:cubicBezTo>
                <a:cubicBezTo>
                  <a:pt x="5079" y="2981"/>
                  <a:pt x="5079" y="3019"/>
                  <a:pt x="5041" y="3019"/>
                </a:cubicBezTo>
                <a:cubicBezTo>
                  <a:pt x="4965" y="3057"/>
                  <a:pt x="4965" y="3057"/>
                  <a:pt x="4965" y="3057"/>
                </a:cubicBezTo>
                <a:cubicBezTo>
                  <a:pt x="4927" y="3095"/>
                  <a:pt x="4889" y="3095"/>
                  <a:pt x="4851" y="3132"/>
                </a:cubicBezTo>
                <a:cubicBezTo>
                  <a:pt x="4851" y="3170"/>
                  <a:pt x="4813" y="3170"/>
                  <a:pt x="4813" y="3208"/>
                </a:cubicBezTo>
                <a:cubicBezTo>
                  <a:pt x="4813" y="3208"/>
                  <a:pt x="4851" y="3246"/>
                  <a:pt x="4851" y="3283"/>
                </a:cubicBezTo>
                <a:cubicBezTo>
                  <a:pt x="4851" y="3321"/>
                  <a:pt x="4851" y="3359"/>
                  <a:pt x="4889" y="3359"/>
                </a:cubicBezTo>
                <a:cubicBezTo>
                  <a:pt x="4889" y="3359"/>
                  <a:pt x="4927" y="3359"/>
                  <a:pt x="4927" y="3321"/>
                </a:cubicBezTo>
                <a:cubicBezTo>
                  <a:pt x="4927" y="3359"/>
                  <a:pt x="4927" y="3359"/>
                  <a:pt x="4927" y="3359"/>
                </a:cubicBezTo>
                <a:cubicBezTo>
                  <a:pt x="4927" y="3359"/>
                  <a:pt x="4927" y="3359"/>
                  <a:pt x="4965" y="3359"/>
                </a:cubicBezTo>
                <a:cubicBezTo>
                  <a:pt x="5003" y="3359"/>
                  <a:pt x="5041" y="3397"/>
                  <a:pt x="5041" y="3472"/>
                </a:cubicBezTo>
                <a:cubicBezTo>
                  <a:pt x="5003" y="3472"/>
                  <a:pt x="4927" y="3510"/>
                  <a:pt x="4889" y="3548"/>
                </a:cubicBezTo>
                <a:cubicBezTo>
                  <a:pt x="4851" y="3548"/>
                  <a:pt x="4813" y="3585"/>
                  <a:pt x="4813" y="3661"/>
                </a:cubicBezTo>
                <a:cubicBezTo>
                  <a:pt x="4813" y="3699"/>
                  <a:pt x="4851" y="3699"/>
                  <a:pt x="4889" y="3699"/>
                </a:cubicBezTo>
                <a:cubicBezTo>
                  <a:pt x="4965" y="3736"/>
                  <a:pt x="5003" y="3736"/>
                  <a:pt x="5041" y="3812"/>
                </a:cubicBezTo>
                <a:cubicBezTo>
                  <a:pt x="5003" y="3812"/>
                  <a:pt x="4965" y="3812"/>
                  <a:pt x="4965" y="3849"/>
                </a:cubicBezTo>
                <a:cubicBezTo>
                  <a:pt x="4927" y="3849"/>
                  <a:pt x="4889" y="3849"/>
                  <a:pt x="4851" y="3849"/>
                </a:cubicBezTo>
                <a:cubicBezTo>
                  <a:pt x="4851" y="3849"/>
                  <a:pt x="4813" y="3849"/>
                  <a:pt x="4737" y="3812"/>
                </a:cubicBezTo>
                <a:cubicBezTo>
                  <a:pt x="4700" y="3925"/>
                  <a:pt x="4662" y="4000"/>
                  <a:pt x="4662" y="4114"/>
                </a:cubicBezTo>
                <a:cubicBezTo>
                  <a:pt x="4662" y="4151"/>
                  <a:pt x="4700" y="4189"/>
                  <a:pt x="4737" y="4227"/>
                </a:cubicBezTo>
                <a:cubicBezTo>
                  <a:pt x="4775" y="4265"/>
                  <a:pt x="4813" y="4302"/>
                  <a:pt x="4813" y="4340"/>
                </a:cubicBezTo>
                <a:cubicBezTo>
                  <a:pt x="4813" y="4340"/>
                  <a:pt x="4813" y="4378"/>
                  <a:pt x="4775" y="4378"/>
                </a:cubicBezTo>
                <a:cubicBezTo>
                  <a:pt x="4737" y="4416"/>
                  <a:pt x="4737" y="4416"/>
                  <a:pt x="4700" y="4416"/>
                </a:cubicBezTo>
                <a:cubicBezTo>
                  <a:pt x="4662" y="4416"/>
                  <a:pt x="4662" y="4416"/>
                  <a:pt x="4624" y="4378"/>
                </a:cubicBezTo>
                <a:cubicBezTo>
                  <a:pt x="4586" y="4378"/>
                  <a:pt x="4548" y="4378"/>
                  <a:pt x="4510" y="4340"/>
                </a:cubicBezTo>
                <a:cubicBezTo>
                  <a:pt x="4510" y="4378"/>
                  <a:pt x="4510" y="4378"/>
                  <a:pt x="4472" y="4416"/>
                </a:cubicBezTo>
                <a:cubicBezTo>
                  <a:pt x="4434" y="4453"/>
                  <a:pt x="4396" y="4491"/>
                  <a:pt x="4358" y="4529"/>
                </a:cubicBezTo>
                <a:cubicBezTo>
                  <a:pt x="4321" y="4604"/>
                  <a:pt x="4283" y="4642"/>
                  <a:pt x="4245" y="4680"/>
                </a:cubicBezTo>
                <a:cubicBezTo>
                  <a:pt x="4207" y="4718"/>
                  <a:pt x="4207" y="4755"/>
                  <a:pt x="4207" y="4793"/>
                </a:cubicBezTo>
                <a:cubicBezTo>
                  <a:pt x="4207" y="4868"/>
                  <a:pt x="4207" y="4906"/>
                  <a:pt x="4283" y="4906"/>
                </a:cubicBezTo>
                <a:cubicBezTo>
                  <a:pt x="4321" y="4944"/>
                  <a:pt x="4358" y="4982"/>
                  <a:pt x="4358" y="5019"/>
                </a:cubicBezTo>
                <a:cubicBezTo>
                  <a:pt x="4358" y="5019"/>
                  <a:pt x="4321" y="5057"/>
                  <a:pt x="4283" y="5057"/>
                </a:cubicBezTo>
                <a:cubicBezTo>
                  <a:pt x="4245" y="5057"/>
                  <a:pt x="4207" y="5095"/>
                  <a:pt x="4207" y="5095"/>
                </a:cubicBezTo>
                <a:cubicBezTo>
                  <a:pt x="4169" y="5057"/>
                  <a:pt x="4093" y="5019"/>
                  <a:pt x="4055" y="5019"/>
                </a:cubicBezTo>
                <a:cubicBezTo>
                  <a:pt x="4055" y="5019"/>
                  <a:pt x="4017" y="5019"/>
                  <a:pt x="3942" y="5057"/>
                </a:cubicBezTo>
                <a:cubicBezTo>
                  <a:pt x="3904" y="5095"/>
                  <a:pt x="3866" y="5095"/>
                  <a:pt x="3866" y="5133"/>
                </a:cubicBezTo>
                <a:cubicBezTo>
                  <a:pt x="3904" y="5133"/>
                  <a:pt x="3904" y="5133"/>
                  <a:pt x="3904" y="5133"/>
                </a:cubicBezTo>
                <a:cubicBezTo>
                  <a:pt x="3790" y="5133"/>
                  <a:pt x="3714" y="5170"/>
                  <a:pt x="3676" y="5170"/>
                </a:cubicBezTo>
                <a:cubicBezTo>
                  <a:pt x="3638" y="5208"/>
                  <a:pt x="3600" y="5246"/>
                  <a:pt x="3563" y="5284"/>
                </a:cubicBezTo>
                <a:cubicBezTo>
                  <a:pt x="3525" y="5321"/>
                  <a:pt x="3525" y="5359"/>
                  <a:pt x="3487" y="5397"/>
                </a:cubicBezTo>
                <a:cubicBezTo>
                  <a:pt x="3487" y="5435"/>
                  <a:pt x="3449" y="5435"/>
                  <a:pt x="3411" y="5435"/>
                </a:cubicBezTo>
                <a:cubicBezTo>
                  <a:pt x="3411" y="5435"/>
                  <a:pt x="3373" y="5435"/>
                  <a:pt x="3335" y="5435"/>
                </a:cubicBezTo>
                <a:cubicBezTo>
                  <a:pt x="3297" y="5435"/>
                  <a:pt x="3259" y="5472"/>
                  <a:pt x="3259" y="5510"/>
                </a:cubicBezTo>
                <a:cubicBezTo>
                  <a:pt x="3184" y="5548"/>
                  <a:pt x="3146" y="5586"/>
                  <a:pt x="3146" y="5586"/>
                </a:cubicBezTo>
                <a:cubicBezTo>
                  <a:pt x="3108" y="5586"/>
                  <a:pt x="3070" y="5548"/>
                  <a:pt x="3032" y="5510"/>
                </a:cubicBezTo>
                <a:cubicBezTo>
                  <a:pt x="3032" y="5472"/>
                  <a:pt x="2994" y="5435"/>
                  <a:pt x="2918" y="5435"/>
                </a:cubicBezTo>
                <a:cubicBezTo>
                  <a:pt x="2880" y="5435"/>
                  <a:pt x="2880" y="5472"/>
                  <a:pt x="2842" y="5510"/>
                </a:cubicBezTo>
                <a:cubicBezTo>
                  <a:pt x="2842" y="5548"/>
                  <a:pt x="2805" y="5548"/>
                  <a:pt x="2729" y="5548"/>
                </a:cubicBezTo>
                <a:cubicBezTo>
                  <a:pt x="2729" y="5548"/>
                  <a:pt x="2691" y="5548"/>
                  <a:pt x="2691" y="5548"/>
                </a:cubicBezTo>
                <a:cubicBezTo>
                  <a:pt x="2653" y="5510"/>
                  <a:pt x="2653" y="5510"/>
                  <a:pt x="2615" y="5510"/>
                </a:cubicBezTo>
                <a:cubicBezTo>
                  <a:pt x="2577" y="5510"/>
                  <a:pt x="2539" y="5548"/>
                  <a:pt x="2501" y="5586"/>
                </a:cubicBezTo>
                <a:cubicBezTo>
                  <a:pt x="2463" y="5586"/>
                  <a:pt x="2426" y="5623"/>
                  <a:pt x="2350" y="5623"/>
                </a:cubicBezTo>
                <a:cubicBezTo>
                  <a:pt x="2350" y="5586"/>
                  <a:pt x="2350" y="5548"/>
                  <a:pt x="2312" y="5548"/>
                </a:cubicBezTo>
                <a:cubicBezTo>
                  <a:pt x="2274" y="5510"/>
                  <a:pt x="2274" y="5472"/>
                  <a:pt x="2236" y="5472"/>
                </a:cubicBezTo>
                <a:cubicBezTo>
                  <a:pt x="2160" y="5472"/>
                  <a:pt x="2122" y="5510"/>
                  <a:pt x="2122" y="5548"/>
                </a:cubicBezTo>
                <a:cubicBezTo>
                  <a:pt x="2084" y="5548"/>
                  <a:pt x="2047" y="5586"/>
                  <a:pt x="2009" y="5586"/>
                </a:cubicBezTo>
                <a:cubicBezTo>
                  <a:pt x="1971" y="5548"/>
                  <a:pt x="1933" y="5510"/>
                  <a:pt x="1895" y="5472"/>
                </a:cubicBezTo>
                <a:cubicBezTo>
                  <a:pt x="1819" y="5435"/>
                  <a:pt x="1819" y="5435"/>
                  <a:pt x="1819" y="5435"/>
                </a:cubicBezTo>
                <a:cubicBezTo>
                  <a:pt x="1819" y="5435"/>
                  <a:pt x="1781" y="5435"/>
                  <a:pt x="1781" y="5435"/>
                </a:cubicBezTo>
                <a:cubicBezTo>
                  <a:pt x="1743" y="5435"/>
                  <a:pt x="1668" y="5397"/>
                  <a:pt x="1630" y="5359"/>
                </a:cubicBezTo>
                <a:cubicBezTo>
                  <a:pt x="1554" y="5284"/>
                  <a:pt x="1516" y="5246"/>
                  <a:pt x="1478" y="5246"/>
                </a:cubicBezTo>
                <a:cubicBezTo>
                  <a:pt x="1440" y="5246"/>
                  <a:pt x="1402" y="5246"/>
                  <a:pt x="1364" y="5284"/>
                </a:cubicBezTo>
                <a:cubicBezTo>
                  <a:pt x="1364" y="5284"/>
                  <a:pt x="1326" y="5284"/>
                  <a:pt x="1289" y="5284"/>
                </a:cubicBezTo>
                <a:cubicBezTo>
                  <a:pt x="1251" y="5284"/>
                  <a:pt x="1251" y="5284"/>
                  <a:pt x="1251" y="5284"/>
                </a:cubicBezTo>
                <a:cubicBezTo>
                  <a:pt x="1137" y="5284"/>
                  <a:pt x="1137" y="5284"/>
                  <a:pt x="1137" y="5284"/>
                </a:cubicBezTo>
                <a:cubicBezTo>
                  <a:pt x="1137" y="5284"/>
                  <a:pt x="1137" y="5284"/>
                  <a:pt x="1099" y="5284"/>
                </a:cubicBezTo>
                <a:cubicBezTo>
                  <a:pt x="1099" y="5321"/>
                  <a:pt x="1061" y="5321"/>
                  <a:pt x="1061" y="5321"/>
                </a:cubicBezTo>
                <a:cubicBezTo>
                  <a:pt x="1061" y="5321"/>
                  <a:pt x="985" y="5359"/>
                  <a:pt x="947" y="5435"/>
                </a:cubicBezTo>
                <a:cubicBezTo>
                  <a:pt x="872" y="5510"/>
                  <a:pt x="758" y="5586"/>
                  <a:pt x="644" y="5661"/>
                </a:cubicBezTo>
                <a:cubicBezTo>
                  <a:pt x="644" y="5623"/>
                  <a:pt x="644" y="5548"/>
                  <a:pt x="720" y="5510"/>
                </a:cubicBezTo>
                <a:cubicBezTo>
                  <a:pt x="758" y="5472"/>
                  <a:pt x="834" y="5435"/>
                  <a:pt x="834" y="5435"/>
                </a:cubicBezTo>
                <a:cubicBezTo>
                  <a:pt x="834" y="5435"/>
                  <a:pt x="872" y="5397"/>
                  <a:pt x="910" y="5397"/>
                </a:cubicBezTo>
                <a:cubicBezTo>
                  <a:pt x="947" y="5359"/>
                  <a:pt x="985" y="5359"/>
                  <a:pt x="1023" y="5321"/>
                </a:cubicBezTo>
                <a:cubicBezTo>
                  <a:pt x="1061" y="5284"/>
                  <a:pt x="1099" y="5284"/>
                  <a:pt x="1137" y="5246"/>
                </a:cubicBezTo>
                <a:cubicBezTo>
                  <a:pt x="1175" y="5170"/>
                  <a:pt x="1213" y="5133"/>
                  <a:pt x="1213" y="5095"/>
                </a:cubicBezTo>
                <a:cubicBezTo>
                  <a:pt x="1213" y="5057"/>
                  <a:pt x="1175" y="5057"/>
                  <a:pt x="1137" y="5057"/>
                </a:cubicBezTo>
                <a:cubicBezTo>
                  <a:pt x="1099" y="5057"/>
                  <a:pt x="1061" y="5057"/>
                  <a:pt x="1023" y="5057"/>
                </a:cubicBezTo>
                <a:cubicBezTo>
                  <a:pt x="1023" y="5057"/>
                  <a:pt x="985" y="5057"/>
                  <a:pt x="947" y="5057"/>
                </a:cubicBezTo>
                <a:cubicBezTo>
                  <a:pt x="910" y="5057"/>
                  <a:pt x="910" y="5095"/>
                  <a:pt x="910" y="5095"/>
                </a:cubicBezTo>
                <a:cubicBezTo>
                  <a:pt x="872" y="5095"/>
                  <a:pt x="834" y="5057"/>
                  <a:pt x="834" y="4982"/>
                </a:cubicBezTo>
                <a:cubicBezTo>
                  <a:pt x="796" y="4906"/>
                  <a:pt x="796" y="4831"/>
                  <a:pt x="796" y="4793"/>
                </a:cubicBezTo>
                <a:cubicBezTo>
                  <a:pt x="758" y="4793"/>
                  <a:pt x="720" y="4755"/>
                  <a:pt x="682" y="4718"/>
                </a:cubicBezTo>
                <a:cubicBezTo>
                  <a:pt x="644" y="4680"/>
                  <a:pt x="644" y="4642"/>
                  <a:pt x="606" y="4604"/>
                </a:cubicBezTo>
                <a:cubicBezTo>
                  <a:pt x="568" y="4529"/>
                  <a:pt x="531" y="4491"/>
                  <a:pt x="531" y="4453"/>
                </a:cubicBezTo>
                <a:cubicBezTo>
                  <a:pt x="493" y="4416"/>
                  <a:pt x="493" y="4378"/>
                  <a:pt x="493" y="4378"/>
                </a:cubicBezTo>
                <a:cubicBezTo>
                  <a:pt x="417" y="4416"/>
                  <a:pt x="379" y="4416"/>
                  <a:pt x="379" y="4416"/>
                </a:cubicBezTo>
                <a:cubicBezTo>
                  <a:pt x="379" y="4378"/>
                  <a:pt x="379" y="4378"/>
                  <a:pt x="341" y="4340"/>
                </a:cubicBezTo>
                <a:cubicBezTo>
                  <a:pt x="341" y="4340"/>
                  <a:pt x="341" y="4302"/>
                  <a:pt x="341" y="4302"/>
                </a:cubicBezTo>
                <a:cubicBezTo>
                  <a:pt x="341" y="4265"/>
                  <a:pt x="341" y="4227"/>
                  <a:pt x="379" y="4189"/>
                </a:cubicBezTo>
                <a:cubicBezTo>
                  <a:pt x="379" y="4189"/>
                  <a:pt x="379" y="4151"/>
                  <a:pt x="379" y="4114"/>
                </a:cubicBezTo>
                <a:cubicBezTo>
                  <a:pt x="379" y="4114"/>
                  <a:pt x="379" y="4076"/>
                  <a:pt x="341" y="4000"/>
                </a:cubicBezTo>
                <a:cubicBezTo>
                  <a:pt x="303" y="3925"/>
                  <a:pt x="227" y="3887"/>
                  <a:pt x="189" y="3849"/>
                </a:cubicBezTo>
                <a:cubicBezTo>
                  <a:pt x="152" y="3849"/>
                  <a:pt x="152" y="3849"/>
                  <a:pt x="114" y="3887"/>
                </a:cubicBezTo>
                <a:cubicBezTo>
                  <a:pt x="114" y="3887"/>
                  <a:pt x="76" y="3887"/>
                  <a:pt x="76" y="3887"/>
                </a:cubicBezTo>
                <a:cubicBezTo>
                  <a:pt x="38" y="3887"/>
                  <a:pt x="0" y="3849"/>
                  <a:pt x="0" y="3812"/>
                </a:cubicBezTo>
                <a:cubicBezTo>
                  <a:pt x="0" y="3812"/>
                  <a:pt x="38" y="3774"/>
                  <a:pt x="38" y="3774"/>
                </a:cubicBezTo>
                <a:cubicBezTo>
                  <a:pt x="38" y="3736"/>
                  <a:pt x="76" y="3736"/>
                  <a:pt x="76" y="3699"/>
                </a:cubicBezTo>
                <a:cubicBezTo>
                  <a:pt x="76" y="3623"/>
                  <a:pt x="38" y="3585"/>
                  <a:pt x="38" y="3548"/>
                </a:cubicBezTo>
                <a:cubicBezTo>
                  <a:pt x="38" y="3548"/>
                  <a:pt x="0" y="3510"/>
                  <a:pt x="0" y="3472"/>
                </a:cubicBezTo>
                <a:cubicBezTo>
                  <a:pt x="0" y="3434"/>
                  <a:pt x="38" y="3397"/>
                  <a:pt x="76" y="3359"/>
                </a:cubicBezTo>
                <a:cubicBezTo>
                  <a:pt x="114" y="3359"/>
                  <a:pt x="152" y="3321"/>
                  <a:pt x="152" y="3321"/>
                </a:cubicBezTo>
                <a:cubicBezTo>
                  <a:pt x="114" y="3283"/>
                  <a:pt x="114" y="3283"/>
                  <a:pt x="114" y="3283"/>
                </a:cubicBezTo>
                <a:cubicBezTo>
                  <a:pt x="114" y="3283"/>
                  <a:pt x="114" y="3283"/>
                  <a:pt x="114" y="3246"/>
                </a:cubicBezTo>
                <a:cubicBezTo>
                  <a:pt x="114" y="3246"/>
                  <a:pt x="114" y="3246"/>
                  <a:pt x="152" y="3246"/>
                </a:cubicBezTo>
                <a:cubicBezTo>
                  <a:pt x="152" y="3132"/>
                  <a:pt x="152" y="3132"/>
                  <a:pt x="152" y="3132"/>
                </a:cubicBezTo>
                <a:cubicBezTo>
                  <a:pt x="152" y="3095"/>
                  <a:pt x="152" y="3057"/>
                  <a:pt x="114" y="3019"/>
                </a:cubicBezTo>
                <a:cubicBezTo>
                  <a:pt x="114" y="2944"/>
                  <a:pt x="114" y="2944"/>
                  <a:pt x="76" y="2944"/>
                </a:cubicBezTo>
                <a:cubicBezTo>
                  <a:pt x="76" y="2906"/>
                  <a:pt x="76" y="2868"/>
                  <a:pt x="76" y="2831"/>
                </a:cubicBezTo>
                <a:cubicBezTo>
                  <a:pt x="76" y="2793"/>
                  <a:pt x="76" y="2755"/>
                  <a:pt x="114" y="2717"/>
                </a:cubicBezTo>
                <a:cubicBezTo>
                  <a:pt x="76" y="2717"/>
                  <a:pt x="76" y="2717"/>
                  <a:pt x="76" y="2680"/>
                </a:cubicBezTo>
                <a:cubicBezTo>
                  <a:pt x="76" y="2680"/>
                  <a:pt x="76" y="2680"/>
                  <a:pt x="76" y="2642"/>
                </a:cubicBezTo>
                <a:cubicBezTo>
                  <a:pt x="76" y="2642"/>
                  <a:pt x="114" y="2642"/>
                  <a:pt x="114" y="2642"/>
                </a:cubicBezTo>
                <a:cubicBezTo>
                  <a:pt x="76" y="2642"/>
                  <a:pt x="76" y="2604"/>
                  <a:pt x="76" y="2566"/>
                </a:cubicBezTo>
                <a:cubicBezTo>
                  <a:pt x="76" y="2529"/>
                  <a:pt x="76" y="2491"/>
                  <a:pt x="114" y="2491"/>
                </a:cubicBezTo>
                <a:cubicBezTo>
                  <a:pt x="114" y="2453"/>
                  <a:pt x="152" y="2415"/>
                  <a:pt x="152" y="2415"/>
                </a:cubicBezTo>
                <a:cubicBezTo>
                  <a:pt x="189" y="2378"/>
                  <a:pt x="189" y="2378"/>
                  <a:pt x="227" y="2340"/>
                </a:cubicBezTo>
                <a:cubicBezTo>
                  <a:pt x="265" y="2340"/>
                  <a:pt x="265" y="2302"/>
                  <a:pt x="265" y="2264"/>
                </a:cubicBezTo>
                <a:cubicBezTo>
                  <a:pt x="227" y="2264"/>
                  <a:pt x="227" y="2264"/>
                  <a:pt x="227" y="2227"/>
                </a:cubicBezTo>
                <a:cubicBezTo>
                  <a:pt x="227" y="2227"/>
                  <a:pt x="227" y="2189"/>
                  <a:pt x="265" y="2189"/>
                </a:cubicBezTo>
                <a:cubicBezTo>
                  <a:pt x="189" y="2151"/>
                  <a:pt x="152" y="2113"/>
                  <a:pt x="152" y="2076"/>
                </a:cubicBezTo>
                <a:cubicBezTo>
                  <a:pt x="152" y="2076"/>
                  <a:pt x="152" y="2038"/>
                  <a:pt x="189" y="2038"/>
                </a:cubicBezTo>
                <a:cubicBezTo>
                  <a:pt x="189" y="2000"/>
                  <a:pt x="189" y="2000"/>
                  <a:pt x="227" y="2000"/>
                </a:cubicBezTo>
                <a:cubicBezTo>
                  <a:pt x="227" y="2038"/>
                  <a:pt x="265" y="2038"/>
                  <a:pt x="265" y="2038"/>
                </a:cubicBezTo>
                <a:cubicBezTo>
                  <a:pt x="303" y="2076"/>
                  <a:pt x="303" y="2076"/>
                  <a:pt x="303" y="2113"/>
                </a:cubicBezTo>
                <a:cubicBezTo>
                  <a:pt x="341" y="2076"/>
                  <a:pt x="341" y="2076"/>
                  <a:pt x="341" y="2038"/>
                </a:cubicBezTo>
                <a:cubicBezTo>
                  <a:pt x="341" y="2000"/>
                  <a:pt x="341" y="2000"/>
                  <a:pt x="303" y="1962"/>
                </a:cubicBezTo>
                <a:cubicBezTo>
                  <a:pt x="303" y="1925"/>
                  <a:pt x="303" y="1887"/>
                  <a:pt x="303" y="1812"/>
                </a:cubicBezTo>
                <a:cubicBezTo>
                  <a:pt x="303" y="1774"/>
                  <a:pt x="341" y="1736"/>
                  <a:pt x="417" y="1736"/>
                </a:cubicBezTo>
                <a:cubicBezTo>
                  <a:pt x="455" y="1736"/>
                  <a:pt x="455" y="1736"/>
                  <a:pt x="455" y="1774"/>
                </a:cubicBezTo>
                <a:cubicBezTo>
                  <a:pt x="455" y="1774"/>
                  <a:pt x="493" y="1774"/>
                  <a:pt x="493" y="1774"/>
                </a:cubicBezTo>
                <a:cubicBezTo>
                  <a:pt x="531" y="1774"/>
                  <a:pt x="531" y="1774"/>
                  <a:pt x="531" y="1774"/>
                </a:cubicBezTo>
                <a:cubicBezTo>
                  <a:pt x="531" y="1736"/>
                  <a:pt x="568" y="1736"/>
                  <a:pt x="568" y="1736"/>
                </a:cubicBezTo>
                <a:cubicBezTo>
                  <a:pt x="644" y="1698"/>
                  <a:pt x="682" y="1661"/>
                  <a:pt x="720" y="1623"/>
                </a:cubicBezTo>
                <a:cubicBezTo>
                  <a:pt x="758" y="1585"/>
                  <a:pt x="758" y="1585"/>
                  <a:pt x="758" y="1547"/>
                </a:cubicBezTo>
                <a:cubicBezTo>
                  <a:pt x="796" y="1510"/>
                  <a:pt x="834" y="1510"/>
                  <a:pt x="834" y="1472"/>
                </a:cubicBezTo>
                <a:cubicBezTo>
                  <a:pt x="834" y="1434"/>
                  <a:pt x="834" y="1434"/>
                  <a:pt x="872" y="1396"/>
                </a:cubicBezTo>
                <a:cubicBezTo>
                  <a:pt x="834" y="1396"/>
                  <a:pt x="834" y="1359"/>
                  <a:pt x="796" y="1321"/>
                </a:cubicBezTo>
                <a:cubicBezTo>
                  <a:pt x="796" y="1208"/>
                  <a:pt x="796" y="1208"/>
                  <a:pt x="796" y="1208"/>
                </a:cubicBezTo>
                <a:cubicBezTo>
                  <a:pt x="796" y="1170"/>
                  <a:pt x="834" y="1170"/>
                  <a:pt x="910" y="1132"/>
                </a:cubicBezTo>
                <a:cubicBezTo>
                  <a:pt x="910" y="1170"/>
                  <a:pt x="910" y="1170"/>
                  <a:pt x="985" y="1208"/>
                </a:cubicBezTo>
                <a:cubicBezTo>
                  <a:pt x="985" y="1208"/>
                  <a:pt x="1023" y="1208"/>
                  <a:pt x="1061" y="1208"/>
                </a:cubicBezTo>
                <a:cubicBezTo>
                  <a:pt x="1061" y="1208"/>
                  <a:pt x="1099" y="1170"/>
                  <a:pt x="1099" y="1132"/>
                </a:cubicBezTo>
                <a:cubicBezTo>
                  <a:pt x="1213" y="1019"/>
                  <a:pt x="1213" y="1019"/>
                  <a:pt x="1213" y="1019"/>
                </a:cubicBezTo>
                <a:cubicBezTo>
                  <a:pt x="1251" y="981"/>
                  <a:pt x="1289" y="944"/>
                  <a:pt x="1326" y="906"/>
                </a:cubicBezTo>
                <a:cubicBezTo>
                  <a:pt x="1364" y="868"/>
                  <a:pt x="1402" y="830"/>
                  <a:pt x="1440" y="830"/>
                </a:cubicBezTo>
                <a:cubicBezTo>
                  <a:pt x="1516" y="830"/>
                  <a:pt x="1554" y="830"/>
                  <a:pt x="1592" y="868"/>
                </a:cubicBezTo>
                <a:cubicBezTo>
                  <a:pt x="1630" y="906"/>
                  <a:pt x="1705" y="906"/>
                  <a:pt x="1743" y="906"/>
                </a:cubicBezTo>
                <a:cubicBezTo>
                  <a:pt x="1743" y="906"/>
                  <a:pt x="1781" y="868"/>
                  <a:pt x="1819" y="868"/>
                </a:cubicBezTo>
                <a:cubicBezTo>
                  <a:pt x="1819" y="868"/>
                  <a:pt x="1857" y="868"/>
                  <a:pt x="1895" y="830"/>
                </a:cubicBezTo>
                <a:cubicBezTo>
                  <a:pt x="1933" y="830"/>
                  <a:pt x="1971" y="830"/>
                  <a:pt x="2009" y="793"/>
                </a:cubicBezTo>
                <a:cubicBezTo>
                  <a:pt x="2047" y="755"/>
                  <a:pt x="2047" y="717"/>
                  <a:pt x="2047" y="679"/>
                </a:cubicBezTo>
                <a:cubicBezTo>
                  <a:pt x="2047" y="679"/>
                  <a:pt x="2047" y="642"/>
                  <a:pt x="2047" y="604"/>
                </a:cubicBezTo>
                <a:cubicBezTo>
                  <a:pt x="2047" y="604"/>
                  <a:pt x="2047" y="566"/>
                  <a:pt x="2047" y="566"/>
                </a:cubicBezTo>
                <a:cubicBezTo>
                  <a:pt x="2047" y="453"/>
                  <a:pt x="2084" y="415"/>
                  <a:pt x="2122" y="415"/>
                </a:cubicBezTo>
                <a:close/>
                <a:moveTo>
                  <a:pt x="4169" y="0"/>
                </a:moveTo>
                <a:cubicBezTo>
                  <a:pt x="4245" y="0"/>
                  <a:pt x="4283" y="0"/>
                  <a:pt x="4358" y="38"/>
                </a:cubicBezTo>
                <a:cubicBezTo>
                  <a:pt x="4396" y="75"/>
                  <a:pt x="4434" y="113"/>
                  <a:pt x="4434" y="151"/>
                </a:cubicBezTo>
                <a:cubicBezTo>
                  <a:pt x="4434" y="151"/>
                  <a:pt x="4396" y="189"/>
                  <a:pt x="4358" y="189"/>
                </a:cubicBezTo>
                <a:cubicBezTo>
                  <a:pt x="4358" y="151"/>
                  <a:pt x="4321" y="151"/>
                  <a:pt x="4283" y="151"/>
                </a:cubicBezTo>
                <a:lnTo>
                  <a:pt x="4207" y="151"/>
                </a:lnTo>
                <a:cubicBezTo>
                  <a:pt x="4169" y="151"/>
                  <a:pt x="4131" y="113"/>
                  <a:pt x="4131" y="75"/>
                </a:cubicBezTo>
                <a:cubicBezTo>
                  <a:pt x="4131" y="38"/>
                  <a:pt x="4169" y="38"/>
                  <a:pt x="4169" y="0"/>
                </a:cubicBezTo>
                <a:close/>
              </a:path>
            </a:pathLst>
          </a:custGeom>
        </p:spPr>
      </p:pic>
      <p:pic>
        <p:nvPicPr>
          <p:cNvPr id="45" name="图片 44" descr="E:/设计图片素材/7899536_.jpg7899536_"/>
          <p:cNvPicPr>
            <a:picLocks noChangeAspect="1"/>
          </p:cNvPicPr>
          <p:nvPr>
            <p:custDataLst>
              <p:tags r:id="rId4"/>
            </p:custDataLst>
          </p:nvPr>
        </p:nvPicPr>
        <p:blipFill>
          <a:blip r:embed="rId5" cstate="email"/>
          <a:srcRect l="21327" t="-4" r="21327" b="-4"/>
          <a:stretch>
            <a:fillRect/>
          </a:stretch>
        </p:blipFill>
        <p:spPr>
          <a:xfrm>
            <a:off x="2965450" y="305435"/>
            <a:ext cx="6132195" cy="5648325"/>
          </a:xfrm>
          <a:custGeom>
            <a:avLst/>
            <a:gdLst/>
            <a:ahLst/>
            <a:cxnLst>
              <a:cxn ang="3">
                <a:pos x="hc" y="t"/>
              </a:cxn>
              <a:cxn ang="cd2">
                <a:pos x="l" y="vc"/>
              </a:cxn>
              <a:cxn ang="cd4">
                <a:pos x="hc" y="b"/>
              </a:cxn>
              <a:cxn ang="0">
                <a:pos x="r" y="vc"/>
              </a:cxn>
            </a:cxnLst>
            <a:rect l="l" t="t" r="r" b="b"/>
            <a:pathLst>
              <a:path w="5855" h="5369">
                <a:moveTo>
                  <a:pt x="818" y="4957"/>
                </a:moveTo>
                <a:cubicBezTo>
                  <a:pt x="819" y="4957"/>
                  <a:pt x="821" y="4957"/>
                  <a:pt x="822" y="4957"/>
                </a:cubicBezTo>
                <a:cubicBezTo>
                  <a:pt x="830" y="4960"/>
                  <a:pt x="830" y="4968"/>
                  <a:pt x="830" y="4975"/>
                </a:cubicBezTo>
                <a:cubicBezTo>
                  <a:pt x="828" y="4985"/>
                  <a:pt x="824" y="4994"/>
                  <a:pt x="813" y="4996"/>
                </a:cubicBezTo>
                <a:cubicBezTo>
                  <a:pt x="792" y="4999"/>
                  <a:pt x="786" y="5014"/>
                  <a:pt x="783" y="5031"/>
                </a:cubicBezTo>
                <a:cubicBezTo>
                  <a:pt x="782" y="5041"/>
                  <a:pt x="779" y="5048"/>
                  <a:pt x="769" y="5051"/>
                </a:cubicBezTo>
                <a:cubicBezTo>
                  <a:pt x="762" y="5052"/>
                  <a:pt x="759" y="5047"/>
                  <a:pt x="757" y="5042"/>
                </a:cubicBezTo>
                <a:cubicBezTo>
                  <a:pt x="751" y="5031"/>
                  <a:pt x="762" y="5028"/>
                  <a:pt x="767" y="5022"/>
                </a:cubicBezTo>
                <a:cubicBezTo>
                  <a:pt x="781" y="5004"/>
                  <a:pt x="794" y="4984"/>
                  <a:pt x="807" y="4965"/>
                </a:cubicBezTo>
                <a:cubicBezTo>
                  <a:pt x="810" y="4961"/>
                  <a:pt x="813" y="4957"/>
                  <a:pt x="818" y="4957"/>
                </a:cubicBezTo>
                <a:close/>
                <a:moveTo>
                  <a:pt x="3292" y="4929"/>
                </a:moveTo>
                <a:cubicBezTo>
                  <a:pt x="3304" y="4930"/>
                  <a:pt x="3312" y="4941"/>
                  <a:pt x="3314" y="4953"/>
                </a:cubicBezTo>
                <a:cubicBezTo>
                  <a:pt x="3316" y="4966"/>
                  <a:pt x="3304" y="4972"/>
                  <a:pt x="3295" y="4980"/>
                </a:cubicBezTo>
                <a:cubicBezTo>
                  <a:pt x="3283" y="4971"/>
                  <a:pt x="3262" y="4976"/>
                  <a:pt x="3260" y="4956"/>
                </a:cubicBezTo>
                <a:cubicBezTo>
                  <a:pt x="3258" y="4936"/>
                  <a:pt x="3273" y="4932"/>
                  <a:pt x="3287" y="4930"/>
                </a:cubicBezTo>
                <a:cubicBezTo>
                  <a:pt x="3289" y="4929"/>
                  <a:pt x="3291" y="4929"/>
                  <a:pt x="3292" y="4929"/>
                </a:cubicBezTo>
                <a:close/>
                <a:moveTo>
                  <a:pt x="258" y="4921"/>
                </a:moveTo>
                <a:cubicBezTo>
                  <a:pt x="256" y="4921"/>
                  <a:pt x="254" y="4922"/>
                  <a:pt x="252" y="4923"/>
                </a:cubicBezTo>
                <a:cubicBezTo>
                  <a:pt x="246" y="4928"/>
                  <a:pt x="247" y="4936"/>
                  <a:pt x="249" y="4943"/>
                </a:cubicBezTo>
                <a:cubicBezTo>
                  <a:pt x="256" y="4966"/>
                  <a:pt x="274" y="4966"/>
                  <a:pt x="293" y="4963"/>
                </a:cubicBezTo>
                <a:cubicBezTo>
                  <a:pt x="305" y="4961"/>
                  <a:pt x="318" y="4956"/>
                  <a:pt x="329" y="4963"/>
                </a:cubicBezTo>
                <a:cubicBezTo>
                  <a:pt x="333" y="4966"/>
                  <a:pt x="332" y="4976"/>
                  <a:pt x="341" y="4973"/>
                </a:cubicBezTo>
                <a:cubicBezTo>
                  <a:pt x="351" y="4969"/>
                  <a:pt x="341" y="4960"/>
                  <a:pt x="350" y="4954"/>
                </a:cubicBezTo>
                <a:cubicBezTo>
                  <a:pt x="347" y="4946"/>
                  <a:pt x="339" y="4942"/>
                  <a:pt x="331" y="4945"/>
                </a:cubicBezTo>
                <a:cubicBezTo>
                  <a:pt x="330" y="4945"/>
                  <a:pt x="328" y="4946"/>
                  <a:pt x="327" y="4947"/>
                </a:cubicBezTo>
                <a:cubicBezTo>
                  <a:pt x="311" y="4952"/>
                  <a:pt x="294" y="4948"/>
                  <a:pt x="282" y="4936"/>
                </a:cubicBezTo>
                <a:cubicBezTo>
                  <a:pt x="278" y="4933"/>
                  <a:pt x="274" y="4929"/>
                  <a:pt x="269" y="4926"/>
                </a:cubicBezTo>
                <a:cubicBezTo>
                  <a:pt x="267" y="4925"/>
                  <a:pt x="264" y="4923"/>
                  <a:pt x="261" y="4922"/>
                </a:cubicBezTo>
                <a:cubicBezTo>
                  <a:pt x="260" y="4922"/>
                  <a:pt x="259" y="4921"/>
                  <a:pt x="258" y="4921"/>
                </a:cubicBezTo>
                <a:close/>
                <a:moveTo>
                  <a:pt x="2814" y="4795"/>
                </a:moveTo>
                <a:lnTo>
                  <a:pt x="2814" y="4796"/>
                </a:lnTo>
                <a:cubicBezTo>
                  <a:pt x="2783" y="4811"/>
                  <a:pt x="2747" y="4818"/>
                  <a:pt x="2726" y="4850"/>
                </a:cubicBezTo>
                <a:cubicBezTo>
                  <a:pt x="2724" y="4853"/>
                  <a:pt x="2724" y="4858"/>
                  <a:pt x="2726" y="4861"/>
                </a:cubicBezTo>
                <a:cubicBezTo>
                  <a:pt x="2729" y="4864"/>
                  <a:pt x="2733" y="4865"/>
                  <a:pt x="2737" y="4864"/>
                </a:cubicBezTo>
                <a:cubicBezTo>
                  <a:pt x="2768" y="4853"/>
                  <a:pt x="2800" y="4842"/>
                  <a:pt x="2819" y="4811"/>
                </a:cubicBezTo>
                <a:cubicBezTo>
                  <a:pt x="2823" y="4804"/>
                  <a:pt x="2825" y="4797"/>
                  <a:pt x="2814" y="4795"/>
                </a:cubicBezTo>
                <a:close/>
                <a:moveTo>
                  <a:pt x="2630" y="4654"/>
                </a:moveTo>
                <a:cubicBezTo>
                  <a:pt x="2631" y="4654"/>
                  <a:pt x="2633" y="4654"/>
                  <a:pt x="2634" y="4655"/>
                </a:cubicBezTo>
                <a:cubicBezTo>
                  <a:pt x="2637" y="4657"/>
                  <a:pt x="2639" y="4661"/>
                  <a:pt x="2638" y="4665"/>
                </a:cubicBezTo>
                <a:cubicBezTo>
                  <a:pt x="2638" y="4709"/>
                  <a:pt x="2608" y="4748"/>
                  <a:pt x="2565" y="4760"/>
                </a:cubicBezTo>
                <a:cubicBezTo>
                  <a:pt x="2559" y="4762"/>
                  <a:pt x="2553" y="4763"/>
                  <a:pt x="2547" y="4762"/>
                </a:cubicBezTo>
                <a:cubicBezTo>
                  <a:pt x="2533" y="4759"/>
                  <a:pt x="2527" y="4750"/>
                  <a:pt x="2536" y="4738"/>
                </a:cubicBezTo>
                <a:cubicBezTo>
                  <a:pt x="2548" y="4724"/>
                  <a:pt x="2557" y="4709"/>
                  <a:pt x="2566" y="4694"/>
                </a:cubicBezTo>
                <a:cubicBezTo>
                  <a:pt x="2575" y="4682"/>
                  <a:pt x="2584" y="4671"/>
                  <a:pt x="2591" y="4696"/>
                </a:cubicBezTo>
                <a:cubicBezTo>
                  <a:pt x="2604" y="4684"/>
                  <a:pt x="2607" y="4666"/>
                  <a:pt x="2621" y="4658"/>
                </a:cubicBezTo>
                <a:cubicBezTo>
                  <a:pt x="2624" y="4656"/>
                  <a:pt x="2627" y="4654"/>
                  <a:pt x="2630" y="4654"/>
                </a:cubicBezTo>
                <a:close/>
                <a:moveTo>
                  <a:pt x="3887" y="4554"/>
                </a:moveTo>
                <a:cubicBezTo>
                  <a:pt x="3888" y="4554"/>
                  <a:pt x="3889" y="4554"/>
                  <a:pt x="3891" y="4555"/>
                </a:cubicBezTo>
                <a:cubicBezTo>
                  <a:pt x="3895" y="4556"/>
                  <a:pt x="3895" y="4560"/>
                  <a:pt x="3896" y="4564"/>
                </a:cubicBezTo>
                <a:cubicBezTo>
                  <a:pt x="3896" y="4571"/>
                  <a:pt x="3893" y="4577"/>
                  <a:pt x="3888" y="4581"/>
                </a:cubicBezTo>
                <a:cubicBezTo>
                  <a:pt x="3869" y="4598"/>
                  <a:pt x="3851" y="4617"/>
                  <a:pt x="3835" y="4637"/>
                </a:cubicBezTo>
                <a:cubicBezTo>
                  <a:pt x="3830" y="4642"/>
                  <a:pt x="3824" y="4646"/>
                  <a:pt x="3818" y="4649"/>
                </a:cubicBezTo>
                <a:cubicBezTo>
                  <a:pt x="3813" y="4653"/>
                  <a:pt x="3805" y="4652"/>
                  <a:pt x="3801" y="4647"/>
                </a:cubicBezTo>
                <a:cubicBezTo>
                  <a:pt x="3801" y="4647"/>
                  <a:pt x="3800" y="4646"/>
                  <a:pt x="3800" y="4645"/>
                </a:cubicBezTo>
                <a:cubicBezTo>
                  <a:pt x="3796" y="4640"/>
                  <a:pt x="3797" y="4633"/>
                  <a:pt x="3801" y="4630"/>
                </a:cubicBezTo>
                <a:cubicBezTo>
                  <a:pt x="3802" y="4629"/>
                  <a:pt x="3803" y="4629"/>
                  <a:pt x="3803" y="4629"/>
                </a:cubicBezTo>
                <a:cubicBezTo>
                  <a:pt x="3833" y="4613"/>
                  <a:pt x="3858" y="4589"/>
                  <a:pt x="3876" y="4561"/>
                </a:cubicBezTo>
                <a:cubicBezTo>
                  <a:pt x="3878" y="4557"/>
                  <a:pt x="3882" y="4554"/>
                  <a:pt x="3887" y="4554"/>
                </a:cubicBezTo>
                <a:close/>
                <a:moveTo>
                  <a:pt x="3660" y="4530"/>
                </a:moveTo>
                <a:cubicBezTo>
                  <a:pt x="3653" y="4564"/>
                  <a:pt x="3539" y="4721"/>
                  <a:pt x="3465" y="4794"/>
                </a:cubicBezTo>
                <a:cubicBezTo>
                  <a:pt x="3507" y="4689"/>
                  <a:pt x="3588" y="4612"/>
                  <a:pt x="3660" y="4530"/>
                </a:cubicBezTo>
                <a:close/>
                <a:moveTo>
                  <a:pt x="2791" y="4324"/>
                </a:moveTo>
                <a:cubicBezTo>
                  <a:pt x="2795" y="4324"/>
                  <a:pt x="2798" y="4327"/>
                  <a:pt x="2798" y="4333"/>
                </a:cubicBezTo>
                <a:cubicBezTo>
                  <a:pt x="2780" y="4360"/>
                  <a:pt x="2800" y="4400"/>
                  <a:pt x="2764" y="4423"/>
                </a:cubicBezTo>
                <a:cubicBezTo>
                  <a:pt x="2749" y="4432"/>
                  <a:pt x="2741" y="4453"/>
                  <a:pt x="2738" y="4473"/>
                </a:cubicBezTo>
                <a:cubicBezTo>
                  <a:pt x="2731" y="4511"/>
                  <a:pt x="2718" y="4545"/>
                  <a:pt x="2684" y="4569"/>
                </a:cubicBezTo>
                <a:cubicBezTo>
                  <a:pt x="2671" y="4577"/>
                  <a:pt x="2665" y="4594"/>
                  <a:pt x="2672" y="4608"/>
                </a:cubicBezTo>
                <a:cubicBezTo>
                  <a:pt x="2678" y="4620"/>
                  <a:pt x="2672" y="4626"/>
                  <a:pt x="2663" y="4631"/>
                </a:cubicBezTo>
                <a:cubicBezTo>
                  <a:pt x="2658" y="4633"/>
                  <a:pt x="2652" y="4638"/>
                  <a:pt x="2648" y="4633"/>
                </a:cubicBezTo>
                <a:cubicBezTo>
                  <a:pt x="2640" y="4625"/>
                  <a:pt x="2645" y="4617"/>
                  <a:pt x="2650" y="4609"/>
                </a:cubicBezTo>
                <a:cubicBezTo>
                  <a:pt x="2660" y="4597"/>
                  <a:pt x="2657" y="4588"/>
                  <a:pt x="2643" y="4582"/>
                </a:cubicBezTo>
                <a:cubicBezTo>
                  <a:pt x="2632" y="4576"/>
                  <a:pt x="2634" y="4571"/>
                  <a:pt x="2643" y="4565"/>
                </a:cubicBezTo>
                <a:cubicBezTo>
                  <a:pt x="2652" y="4559"/>
                  <a:pt x="2656" y="4556"/>
                  <a:pt x="2663" y="4552"/>
                </a:cubicBezTo>
                <a:cubicBezTo>
                  <a:pt x="2696" y="4531"/>
                  <a:pt x="2718" y="4496"/>
                  <a:pt x="2723" y="4458"/>
                </a:cubicBezTo>
                <a:cubicBezTo>
                  <a:pt x="2731" y="4417"/>
                  <a:pt x="2759" y="4381"/>
                  <a:pt x="2769" y="4340"/>
                </a:cubicBezTo>
                <a:cubicBezTo>
                  <a:pt x="2771" y="4333"/>
                  <a:pt x="2778" y="4328"/>
                  <a:pt x="2786" y="4325"/>
                </a:cubicBezTo>
                <a:cubicBezTo>
                  <a:pt x="2788" y="4324"/>
                  <a:pt x="2790" y="4324"/>
                  <a:pt x="2791" y="4324"/>
                </a:cubicBezTo>
                <a:close/>
                <a:moveTo>
                  <a:pt x="2823" y="4252"/>
                </a:moveTo>
                <a:cubicBezTo>
                  <a:pt x="2830" y="4252"/>
                  <a:pt x="2837" y="4255"/>
                  <a:pt x="2841" y="4261"/>
                </a:cubicBezTo>
                <a:cubicBezTo>
                  <a:pt x="2849" y="4270"/>
                  <a:pt x="2847" y="4283"/>
                  <a:pt x="2838" y="4291"/>
                </a:cubicBezTo>
                <a:cubicBezTo>
                  <a:pt x="2838" y="4291"/>
                  <a:pt x="2838" y="4291"/>
                  <a:pt x="2838" y="4291"/>
                </a:cubicBezTo>
                <a:cubicBezTo>
                  <a:pt x="2836" y="4293"/>
                  <a:pt x="2835" y="4295"/>
                  <a:pt x="2833" y="4296"/>
                </a:cubicBezTo>
                <a:cubicBezTo>
                  <a:pt x="2825" y="4301"/>
                  <a:pt x="2834" y="4322"/>
                  <a:pt x="2817" y="4316"/>
                </a:cubicBezTo>
                <a:cubicBezTo>
                  <a:pt x="2804" y="4310"/>
                  <a:pt x="2800" y="4295"/>
                  <a:pt x="2799" y="4282"/>
                </a:cubicBezTo>
                <a:cubicBezTo>
                  <a:pt x="2797" y="4270"/>
                  <a:pt x="2805" y="4258"/>
                  <a:pt x="2817" y="4254"/>
                </a:cubicBezTo>
                <a:cubicBezTo>
                  <a:pt x="2819" y="4253"/>
                  <a:pt x="2821" y="4253"/>
                  <a:pt x="2823" y="4252"/>
                </a:cubicBezTo>
                <a:close/>
                <a:moveTo>
                  <a:pt x="4493" y="4178"/>
                </a:moveTo>
                <a:cubicBezTo>
                  <a:pt x="4494" y="4178"/>
                  <a:pt x="4495" y="4179"/>
                  <a:pt x="4496" y="4179"/>
                </a:cubicBezTo>
                <a:cubicBezTo>
                  <a:pt x="4499" y="4182"/>
                  <a:pt x="4501" y="4185"/>
                  <a:pt x="4501" y="4189"/>
                </a:cubicBezTo>
                <a:cubicBezTo>
                  <a:pt x="4499" y="4204"/>
                  <a:pt x="4498" y="4222"/>
                  <a:pt x="4488" y="4231"/>
                </a:cubicBezTo>
                <a:cubicBezTo>
                  <a:pt x="4462" y="4254"/>
                  <a:pt x="4443" y="4283"/>
                  <a:pt x="4415" y="4303"/>
                </a:cubicBezTo>
                <a:cubicBezTo>
                  <a:pt x="4405" y="4310"/>
                  <a:pt x="4394" y="4314"/>
                  <a:pt x="4388" y="4300"/>
                </a:cubicBezTo>
                <a:cubicBezTo>
                  <a:pt x="4381" y="4286"/>
                  <a:pt x="4387" y="4279"/>
                  <a:pt x="4402" y="4281"/>
                </a:cubicBezTo>
                <a:cubicBezTo>
                  <a:pt x="4420" y="4284"/>
                  <a:pt x="4437" y="4273"/>
                  <a:pt x="4443" y="4256"/>
                </a:cubicBezTo>
                <a:cubicBezTo>
                  <a:pt x="4452" y="4228"/>
                  <a:pt x="4480" y="4213"/>
                  <a:pt x="4488" y="4184"/>
                </a:cubicBezTo>
                <a:cubicBezTo>
                  <a:pt x="4488" y="4181"/>
                  <a:pt x="4491" y="4178"/>
                  <a:pt x="4493" y="4178"/>
                </a:cubicBezTo>
                <a:close/>
                <a:moveTo>
                  <a:pt x="3173" y="4114"/>
                </a:moveTo>
                <a:cubicBezTo>
                  <a:pt x="3171" y="4114"/>
                  <a:pt x="3168" y="4114"/>
                  <a:pt x="3166" y="4116"/>
                </a:cubicBezTo>
                <a:cubicBezTo>
                  <a:pt x="3145" y="4126"/>
                  <a:pt x="3128" y="4142"/>
                  <a:pt x="3118" y="4163"/>
                </a:cubicBezTo>
                <a:cubicBezTo>
                  <a:pt x="3112" y="4181"/>
                  <a:pt x="3093" y="4190"/>
                  <a:pt x="3075" y="4185"/>
                </a:cubicBezTo>
                <a:cubicBezTo>
                  <a:pt x="3056" y="4178"/>
                  <a:pt x="3049" y="4185"/>
                  <a:pt x="3043" y="4203"/>
                </a:cubicBezTo>
                <a:cubicBezTo>
                  <a:pt x="3038" y="4221"/>
                  <a:pt x="3039" y="4239"/>
                  <a:pt x="3026" y="4253"/>
                </a:cubicBezTo>
                <a:cubicBezTo>
                  <a:pt x="3023" y="4257"/>
                  <a:pt x="3010" y="4260"/>
                  <a:pt x="3021" y="4268"/>
                </a:cubicBezTo>
                <a:cubicBezTo>
                  <a:pt x="3028" y="4273"/>
                  <a:pt x="3037" y="4280"/>
                  <a:pt x="3045" y="4268"/>
                </a:cubicBezTo>
                <a:cubicBezTo>
                  <a:pt x="3050" y="4262"/>
                  <a:pt x="3056" y="4257"/>
                  <a:pt x="3063" y="4253"/>
                </a:cubicBezTo>
                <a:cubicBezTo>
                  <a:pt x="3071" y="4249"/>
                  <a:pt x="3078" y="4238"/>
                  <a:pt x="3087" y="4248"/>
                </a:cubicBezTo>
                <a:cubicBezTo>
                  <a:pt x="3097" y="4258"/>
                  <a:pt x="3087" y="4263"/>
                  <a:pt x="3082" y="4271"/>
                </a:cubicBezTo>
                <a:cubicBezTo>
                  <a:pt x="3072" y="4287"/>
                  <a:pt x="3076" y="4309"/>
                  <a:pt x="3093" y="4320"/>
                </a:cubicBezTo>
                <a:cubicBezTo>
                  <a:pt x="3098" y="4323"/>
                  <a:pt x="3106" y="4324"/>
                  <a:pt x="3105" y="4332"/>
                </a:cubicBezTo>
                <a:cubicBezTo>
                  <a:pt x="3105" y="4339"/>
                  <a:pt x="3095" y="4341"/>
                  <a:pt x="3089" y="4343"/>
                </a:cubicBezTo>
                <a:cubicBezTo>
                  <a:pt x="3064" y="4356"/>
                  <a:pt x="3044" y="4373"/>
                  <a:pt x="3044" y="4403"/>
                </a:cubicBezTo>
                <a:cubicBezTo>
                  <a:pt x="3044" y="4412"/>
                  <a:pt x="3042" y="4418"/>
                  <a:pt x="3032" y="4421"/>
                </a:cubicBezTo>
                <a:cubicBezTo>
                  <a:pt x="3018" y="4425"/>
                  <a:pt x="3006" y="4435"/>
                  <a:pt x="3000" y="4449"/>
                </a:cubicBezTo>
                <a:cubicBezTo>
                  <a:pt x="2981" y="4483"/>
                  <a:pt x="2957" y="4513"/>
                  <a:pt x="2935" y="4545"/>
                </a:cubicBezTo>
                <a:cubicBezTo>
                  <a:pt x="2918" y="4570"/>
                  <a:pt x="2905" y="4598"/>
                  <a:pt x="2897" y="4627"/>
                </a:cubicBezTo>
                <a:cubicBezTo>
                  <a:pt x="2894" y="4645"/>
                  <a:pt x="2887" y="4662"/>
                  <a:pt x="2877" y="4677"/>
                </a:cubicBezTo>
                <a:cubicBezTo>
                  <a:pt x="2873" y="4681"/>
                  <a:pt x="2865" y="4684"/>
                  <a:pt x="2872" y="4692"/>
                </a:cubicBezTo>
                <a:cubicBezTo>
                  <a:pt x="2878" y="4697"/>
                  <a:pt x="2887" y="4696"/>
                  <a:pt x="2892" y="4691"/>
                </a:cubicBezTo>
                <a:cubicBezTo>
                  <a:pt x="2898" y="4686"/>
                  <a:pt x="2902" y="4679"/>
                  <a:pt x="2903" y="4671"/>
                </a:cubicBezTo>
                <a:cubicBezTo>
                  <a:pt x="2907" y="4644"/>
                  <a:pt x="2917" y="4619"/>
                  <a:pt x="2934" y="4598"/>
                </a:cubicBezTo>
                <a:cubicBezTo>
                  <a:pt x="2949" y="4575"/>
                  <a:pt x="2969" y="4553"/>
                  <a:pt x="2979" y="4527"/>
                </a:cubicBezTo>
                <a:cubicBezTo>
                  <a:pt x="2987" y="4508"/>
                  <a:pt x="3002" y="4492"/>
                  <a:pt x="3020" y="4482"/>
                </a:cubicBezTo>
                <a:cubicBezTo>
                  <a:pt x="3038" y="4472"/>
                  <a:pt x="3060" y="4464"/>
                  <a:pt x="3070" y="4444"/>
                </a:cubicBezTo>
                <a:cubicBezTo>
                  <a:pt x="3091" y="4405"/>
                  <a:pt x="3114" y="4367"/>
                  <a:pt x="3140" y="4330"/>
                </a:cubicBezTo>
                <a:cubicBezTo>
                  <a:pt x="3163" y="4299"/>
                  <a:pt x="3169" y="4254"/>
                  <a:pt x="3215" y="4238"/>
                </a:cubicBezTo>
                <a:cubicBezTo>
                  <a:pt x="3238" y="4231"/>
                  <a:pt x="3258" y="4217"/>
                  <a:pt x="3273" y="4198"/>
                </a:cubicBezTo>
                <a:cubicBezTo>
                  <a:pt x="3278" y="4192"/>
                  <a:pt x="3287" y="4195"/>
                  <a:pt x="3293" y="4199"/>
                </a:cubicBezTo>
                <a:cubicBezTo>
                  <a:pt x="3297" y="4201"/>
                  <a:pt x="3298" y="4205"/>
                  <a:pt x="3297" y="4209"/>
                </a:cubicBezTo>
                <a:cubicBezTo>
                  <a:pt x="3296" y="4210"/>
                  <a:pt x="3296" y="4211"/>
                  <a:pt x="3295" y="4211"/>
                </a:cubicBezTo>
                <a:cubicBezTo>
                  <a:pt x="3288" y="4219"/>
                  <a:pt x="3293" y="4224"/>
                  <a:pt x="3300" y="4228"/>
                </a:cubicBezTo>
                <a:cubicBezTo>
                  <a:pt x="3305" y="4231"/>
                  <a:pt x="3312" y="4231"/>
                  <a:pt x="3318" y="4228"/>
                </a:cubicBezTo>
                <a:cubicBezTo>
                  <a:pt x="3324" y="4222"/>
                  <a:pt x="3322" y="4215"/>
                  <a:pt x="3319" y="4209"/>
                </a:cubicBezTo>
                <a:cubicBezTo>
                  <a:pt x="3312" y="4197"/>
                  <a:pt x="3307" y="4184"/>
                  <a:pt x="3305" y="4171"/>
                </a:cubicBezTo>
                <a:cubicBezTo>
                  <a:pt x="3305" y="4166"/>
                  <a:pt x="3303" y="4160"/>
                  <a:pt x="3298" y="4161"/>
                </a:cubicBezTo>
                <a:cubicBezTo>
                  <a:pt x="3280" y="4164"/>
                  <a:pt x="3258" y="4155"/>
                  <a:pt x="3251" y="4181"/>
                </a:cubicBezTo>
                <a:cubicBezTo>
                  <a:pt x="3248" y="4191"/>
                  <a:pt x="3242" y="4200"/>
                  <a:pt x="3230" y="4194"/>
                </a:cubicBezTo>
                <a:cubicBezTo>
                  <a:pt x="3219" y="4188"/>
                  <a:pt x="3220" y="4179"/>
                  <a:pt x="3225" y="4169"/>
                </a:cubicBezTo>
                <a:cubicBezTo>
                  <a:pt x="3233" y="4153"/>
                  <a:pt x="3240" y="4137"/>
                  <a:pt x="3249" y="4116"/>
                </a:cubicBezTo>
                <a:cubicBezTo>
                  <a:pt x="3231" y="4125"/>
                  <a:pt x="3211" y="4131"/>
                  <a:pt x="3191" y="4134"/>
                </a:cubicBezTo>
                <a:cubicBezTo>
                  <a:pt x="3183" y="4134"/>
                  <a:pt x="3173" y="4139"/>
                  <a:pt x="3177" y="4122"/>
                </a:cubicBezTo>
                <a:cubicBezTo>
                  <a:pt x="3179" y="4118"/>
                  <a:pt x="3177" y="4115"/>
                  <a:pt x="3175" y="4114"/>
                </a:cubicBezTo>
                <a:cubicBezTo>
                  <a:pt x="3174" y="4114"/>
                  <a:pt x="3174" y="4114"/>
                  <a:pt x="3173" y="4114"/>
                </a:cubicBezTo>
                <a:close/>
                <a:moveTo>
                  <a:pt x="3461" y="4086"/>
                </a:moveTo>
                <a:cubicBezTo>
                  <a:pt x="3453" y="4086"/>
                  <a:pt x="3448" y="4096"/>
                  <a:pt x="3444" y="4103"/>
                </a:cubicBezTo>
                <a:cubicBezTo>
                  <a:pt x="3432" y="4126"/>
                  <a:pt x="3420" y="4150"/>
                  <a:pt x="3408" y="4174"/>
                </a:cubicBezTo>
                <a:cubicBezTo>
                  <a:pt x="3399" y="4191"/>
                  <a:pt x="3388" y="4210"/>
                  <a:pt x="3371" y="4214"/>
                </a:cubicBezTo>
                <a:cubicBezTo>
                  <a:pt x="3341" y="4223"/>
                  <a:pt x="3321" y="4248"/>
                  <a:pt x="3295" y="4261"/>
                </a:cubicBezTo>
                <a:cubicBezTo>
                  <a:pt x="3286" y="4268"/>
                  <a:pt x="3275" y="4271"/>
                  <a:pt x="3265" y="4270"/>
                </a:cubicBezTo>
                <a:cubicBezTo>
                  <a:pt x="3253" y="4266"/>
                  <a:pt x="3240" y="4272"/>
                  <a:pt x="3236" y="4284"/>
                </a:cubicBezTo>
                <a:cubicBezTo>
                  <a:pt x="3235" y="4285"/>
                  <a:pt x="3235" y="4286"/>
                  <a:pt x="3235" y="4287"/>
                </a:cubicBezTo>
                <a:cubicBezTo>
                  <a:pt x="3222" y="4318"/>
                  <a:pt x="3203" y="4347"/>
                  <a:pt x="3180" y="4372"/>
                </a:cubicBezTo>
                <a:cubicBezTo>
                  <a:pt x="3171" y="4382"/>
                  <a:pt x="3162" y="4393"/>
                  <a:pt x="3155" y="4405"/>
                </a:cubicBezTo>
                <a:cubicBezTo>
                  <a:pt x="3139" y="4443"/>
                  <a:pt x="3114" y="4476"/>
                  <a:pt x="3083" y="4502"/>
                </a:cubicBezTo>
                <a:cubicBezTo>
                  <a:pt x="3051" y="4532"/>
                  <a:pt x="3021" y="4562"/>
                  <a:pt x="3007" y="4605"/>
                </a:cubicBezTo>
                <a:cubicBezTo>
                  <a:pt x="3003" y="4613"/>
                  <a:pt x="2998" y="4621"/>
                  <a:pt x="2991" y="4627"/>
                </a:cubicBezTo>
                <a:cubicBezTo>
                  <a:pt x="2982" y="4637"/>
                  <a:pt x="2976" y="4648"/>
                  <a:pt x="2975" y="4661"/>
                </a:cubicBezTo>
                <a:cubicBezTo>
                  <a:pt x="2977" y="4661"/>
                  <a:pt x="2980" y="4660"/>
                  <a:pt x="2982" y="4659"/>
                </a:cubicBezTo>
                <a:cubicBezTo>
                  <a:pt x="3039" y="4622"/>
                  <a:pt x="3082" y="4569"/>
                  <a:pt x="3132" y="4523"/>
                </a:cubicBezTo>
                <a:cubicBezTo>
                  <a:pt x="3132" y="4523"/>
                  <a:pt x="3133" y="4522"/>
                  <a:pt x="3133" y="4521"/>
                </a:cubicBezTo>
                <a:cubicBezTo>
                  <a:pt x="3172" y="4479"/>
                  <a:pt x="3173" y="4417"/>
                  <a:pt x="3212" y="4375"/>
                </a:cubicBezTo>
                <a:cubicBezTo>
                  <a:pt x="3216" y="4370"/>
                  <a:pt x="3217" y="4364"/>
                  <a:pt x="3216" y="4358"/>
                </a:cubicBezTo>
                <a:cubicBezTo>
                  <a:pt x="3212" y="4332"/>
                  <a:pt x="3229" y="4324"/>
                  <a:pt x="3248" y="4318"/>
                </a:cubicBezTo>
                <a:cubicBezTo>
                  <a:pt x="3280" y="4309"/>
                  <a:pt x="3312" y="4299"/>
                  <a:pt x="3345" y="4293"/>
                </a:cubicBezTo>
                <a:cubicBezTo>
                  <a:pt x="3381" y="4285"/>
                  <a:pt x="3413" y="4273"/>
                  <a:pt x="3435" y="4242"/>
                </a:cubicBezTo>
                <a:cubicBezTo>
                  <a:pt x="3443" y="4227"/>
                  <a:pt x="3453" y="4213"/>
                  <a:pt x="3466" y="4201"/>
                </a:cubicBezTo>
                <a:cubicBezTo>
                  <a:pt x="3471" y="4198"/>
                  <a:pt x="3473" y="4190"/>
                  <a:pt x="3469" y="4185"/>
                </a:cubicBezTo>
                <a:cubicBezTo>
                  <a:pt x="3469" y="4184"/>
                  <a:pt x="3468" y="4183"/>
                  <a:pt x="3467" y="4183"/>
                </a:cubicBezTo>
                <a:cubicBezTo>
                  <a:pt x="3460" y="4175"/>
                  <a:pt x="3457" y="4183"/>
                  <a:pt x="3452" y="4187"/>
                </a:cubicBezTo>
                <a:cubicBezTo>
                  <a:pt x="3442" y="4195"/>
                  <a:pt x="3427" y="4194"/>
                  <a:pt x="3418" y="4185"/>
                </a:cubicBezTo>
                <a:cubicBezTo>
                  <a:pt x="3410" y="4179"/>
                  <a:pt x="3422" y="4170"/>
                  <a:pt x="3426" y="4164"/>
                </a:cubicBezTo>
                <a:cubicBezTo>
                  <a:pt x="3434" y="4152"/>
                  <a:pt x="3445" y="4142"/>
                  <a:pt x="3456" y="4134"/>
                </a:cubicBezTo>
                <a:cubicBezTo>
                  <a:pt x="3463" y="4129"/>
                  <a:pt x="3469" y="4125"/>
                  <a:pt x="3470" y="4116"/>
                </a:cubicBezTo>
                <a:cubicBezTo>
                  <a:pt x="3470" y="4110"/>
                  <a:pt x="3473" y="4104"/>
                  <a:pt x="3480" y="4107"/>
                </a:cubicBezTo>
                <a:cubicBezTo>
                  <a:pt x="3487" y="4110"/>
                  <a:pt x="3489" y="4115"/>
                  <a:pt x="3483" y="4122"/>
                </a:cubicBezTo>
                <a:cubicBezTo>
                  <a:pt x="3479" y="4126"/>
                  <a:pt x="3479" y="4133"/>
                  <a:pt x="3483" y="4138"/>
                </a:cubicBezTo>
                <a:cubicBezTo>
                  <a:pt x="3483" y="4138"/>
                  <a:pt x="3484" y="4138"/>
                  <a:pt x="3484" y="4139"/>
                </a:cubicBezTo>
                <a:cubicBezTo>
                  <a:pt x="3488" y="4142"/>
                  <a:pt x="3494" y="4143"/>
                  <a:pt x="3499" y="4141"/>
                </a:cubicBezTo>
                <a:cubicBezTo>
                  <a:pt x="3506" y="4138"/>
                  <a:pt x="3510" y="4131"/>
                  <a:pt x="3509" y="4123"/>
                </a:cubicBezTo>
                <a:cubicBezTo>
                  <a:pt x="3506" y="4100"/>
                  <a:pt x="3482" y="4098"/>
                  <a:pt x="3467" y="4088"/>
                </a:cubicBezTo>
                <a:cubicBezTo>
                  <a:pt x="3465" y="4087"/>
                  <a:pt x="3463" y="4086"/>
                  <a:pt x="3461" y="4086"/>
                </a:cubicBezTo>
                <a:close/>
                <a:moveTo>
                  <a:pt x="3352" y="3961"/>
                </a:moveTo>
                <a:cubicBezTo>
                  <a:pt x="3351" y="3961"/>
                  <a:pt x="3349" y="3961"/>
                  <a:pt x="3347" y="3961"/>
                </a:cubicBezTo>
                <a:cubicBezTo>
                  <a:pt x="3307" y="3962"/>
                  <a:pt x="3271" y="3983"/>
                  <a:pt x="3250" y="4016"/>
                </a:cubicBezTo>
                <a:lnTo>
                  <a:pt x="3251" y="4016"/>
                </a:lnTo>
                <a:cubicBezTo>
                  <a:pt x="3258" y="4019"/>
                  <a:pt x="3266" y="4019"/>
                  <a:pt x="3273" y="4015"/>
                </a:cubicBezTo>
                <a:cubicBezTo>
                  <a:pt x="3280" y="4009"/>
                  <a:pt x="3283" y="4012"/>
                  <a:pt x="3284" y="4019"/>
                </a:cubicBezTo>
                <a:cubicBezTo>
                  <a:pt x="3285" y="4032"/>
                  <a:pt x="3284" y="4046"/>
                  <a:pt x="3270" y="4049"/>
                </a:cubicBezTo>
                <a:cubicBezTo>
                  <a:pt x="3250" y="4056"/>
                  <a:pt x="3229" y="4063"/>
                  <a:pt x="3209" y="4072"/>
                </a:cubicBezTo>
                <a:cubicBezTo>
                  <a:pt x="3202" y="4075"/>
                  <a:pt x="3190" y="4072"/>
                  <a:pt x="3188" y="4083"/>
                </a:cubicBezTo>
                <a:cubicBezTo>
                  <a:pt x="3188" y="4092"/>
                  <a:pt x="3193" y="4100"/>
                  <a:pt x="3201" y="4104"/>
                </a:cubicBezTo>
                <a:cubicBezTo>
                  <a:pt x="3205" y="4085"/>
                  <a:pt x="3221" y="4078"/>
                  <a:pt x="3234" y="4070"/>
                </a:cubicBezTo>
                <a:cubicBezTo>
                  <a:pt x="3264" y="4051"/>
                  <a:pt x="3272" y="4055"/>
                  <a:pt x="3280" y="4087"/>
                </a:cubicBezTo>
                <a:cubicBezTo>
                  <a:pt x="3288" y="4087"/>
                  <a:pt x="3292" y="4080"/>
                  <a:pt x="3297" y="4075"/>
                </a:cubicBezTo>
                <a:cubicBezTo>
                  <a:pt x="3321" y="4047"/>
                  <a:pt x="3338" y="4012"/>
                  <a:pt x="3364" y="3985"/>
                </a:cubicBezTo>
                <a:cubicBezTo>
                  <a:pt x="3368" y="3980"/>
                  <a:pt x="3369" y="3973"/>
                  <a:pt x="3366" y="3967"/>
                </a:cubicBezTo>
                <a:cubicBezTo>
                  <a:pt x="3363" y="3962"/>
                  <a:pt x="3358" y="3961"/>
                  <a:pt x="3352" y="3961"/>
                </a:cubicBezTo>
                <a:close/>
                <a:moveTo>
                  <a:pt x="3548" y="3857"/>
                </a:moveTo>
                <a:cubicBezTo>
                  <a:pt x="3543" y="3856"/>
                  <a:pt x="3542" y="3865"/>
                  <a:pt x="3537" y="3867"/>
                </a:cubicBezTo>
                <a:cubicBezTo>
                  <a:pt x="3532" y="3869"/>
                  <a:pt x="3527" y="3871"/>
                  <a:pt x="3521" y="3871"/>
                </a:cubicBezTo>
                <a:cubicBezTo>
                  <a:pt x="3488" y="3873"/>
                  <a:pt x="3482" y="3883"/>
                  <a:pt x="3491" y="3916"/>
                </a:cubicBezTo>
                <a:cubicBezTo>
                  <a:pt x="3493" y="3923"/>
                  <a:pt x="3498" y="3930"/>
                  <a:pt x="3491" y="3936"/>
                </a:cubicBezTo>
                <a:cubicBezTo>
                  <a:pt x="3476" y="3950"/>
                  <a:pt x="3463" y="3969"/>
                  <a:pt x="3445" y="3975"/>
                </a:cubicBezTo>
                <a:cubicBezTo>
                  <a:pt x="3425" y="3982"/>
                  <a:pt x="3409" y="3996"/>
                  <a:pt x="3400" y="4015"/>
                </a:cubicBezTo>
                <a:cubicBezTo>
                  <a:pt x="3390" y="4032"/>
                  <a:pt x="3395" y="4046"/>
                  <a:pt x="3414" y="4051"/>
                </a:cubicBezTo>
                <a:cubicBezTo>
                  <a:pt x="3426" y="4054"/>
                  <a:pt x="3432" y="4044"/>
                  <a:pt x="3439" y="4037"/>
                </a:cubicBezTo>
                <a:cubicBezTo>
                  <a:pt x="3472" y="4000"/>
                  <a:pt x="3505" y="3964"/>
                  <a:pt x="3537" y="3927"/>
                </a:cubicBezTo>
                <a:cubicBezTo>
                  <a:pt x="3548" y="3914"/>
                  <a:pt x="3555" y="3898"/>
                  <a:pt x="3556" y="3881"/>
                </a:cubicBezTo>
                <a:lnTo>
                  <a:pt x="3557" y="3881"/>
                </a:lnTo>
                <a:cubicBezTo>
                  <a:pt x="3557" y="3872"/>
                  <a:pt x="3558" y="3863"/>
                  <a:pt x="3551" y="3858"/>
                </a:cubicBezTo>
                <a:cubicBezTo>
                  <a:pt x="3550" y="3858"/>
                  <a:pt x="3549" y="3857"/>
                  <a:pt x="3548" y="3857"/>
                </a:cubicBezTo>
                <a:close/>
                <a:moveTo>
                  <a:pt x="249" y="3852"/>
                </a:moveTo>
                <a:cubicBezTo>
                  <a:pt x="252" y="3852"/>
                  <a:pt x="255" y="3853"/>
                  <a:pt x="258" y="3854"/>
                </a:cubicBezTo>
                <a:cubicBezTo>
                  <a:pt x="259" y="3855"/>
                  <a:pt x="259" y="3855"/>
                  <a:pt x="259" y="3855"/>
                </a:cubicBezTo>
                <a:cubicBezTo>
                  <a:pt x="268" y="3859"/>
                  <a:pt x="267" y="3866"/>
                  <a:pt x="266" y="3875"/>
                </a:cubicBezTo>
                <a:cubicBezTo>
                  <a:pt x="261" y="3913"/>
                  <a:pt x="233" y="3938"/>
                  <a:pt x="215" y="3968"/>
                </a:cubicBezTo>
                <a:cubicBezTo>
                  <a:pt x="207" y="3981"/>
                  <a:pt x="198" y="3993"/>
                  <a:pt x="190" y="4005"/>
                </a:cubicBezTo>
                <a:cubicBezTo>
                  <a:pt x="188" y="4009"/>
                  <a:pt x="185" y="4013"/>
                  <a:pt x="179" y="4014"/>
                </a:cubicBezTo>
                <a:cubicBezTo>
                  <a:pt x="172" y="4009"/>
                  <a:pt x="166" y="4002"/>
                  <a:pt x="171" y="3995"/>
                </a:cubicBezTo>
                <a:cubicBezTo>
                  <a:pt x="199" y="3955"/>
                  <a:pt x="206" y="3906"/>
                  <a:pt x="232" y="3866"/>
                </a:cubicBezTo>
                <a:lnTo>
                  <a:pt x="236" y="3860"/>
                </a:lnTo>
                <a:cubicBezTo>
                  <a:pt x="239" y="3855"/>
                  <a:pt x="244" y="3852"/>
                  <a:pt x="249" y="3852"/>
                </a:cubicBezTo>
                <a:close/>
                <a:moveTo>
                  <a:pt x="5037" y="3839"/>
                </a:moveTo>
                <a:cubicBezTo>
                  <a:pt x="5043" y="3839"/>
                  <a:pt x="5048" y="3842"/>
                  <a:pt x="5052" y="3848"/>
                </a:cubicBezTo>
                <a:cubicBezTo>
                  <a:pt x="5059" y="3859"/>
                  <a:pt x="5056" y="3873"/>
                  <a:pt x="5045" y="3881"/>
                </a:cubicBezTo>
                <a:cubicBezTo>
                  <a:pt x="5045" y="3881"/>
                  <a:pt x="5044" y="3882"/>
                  <a:pt x="5043" y="3882"/>
                </a:cubicBezTo>
                <a:cubicBezTo>
                  <a:pt x="5021" y="3894"/>
                  <a:pt x="4995" y="3898"/>
                  <a:pt x="4980" y="3920"/>
                </a:cubicBezTo>
                <a:cubicBezTo>
                  <a:pt x="4979" y="3921"/>
                  <a:pt x="4977" y="3921"/>
                  <a:pt x="4976" y="3922"/>
                </a:cubicBezTo>
                <a:cubicBezTo>
                  <a:pt x="4969" y="3918"/>
                  <a:pt x="4963" y="3911"/>
                  <a:pt x="4968" y="3905"/>
                </a:cubicBezTo>
                <a:cubicBezTo>
                  <a:pt x="4983" y="3883"/>
                  <a:pt x="4993" y="3857"/>
                  <a:pt x="5019" y="3844"/>
                </a:cubicBezTo>
                <a:cubicBezTo>
                  <a:pt x="5026" y="3840"/>
                  <a:pt x="5032" y="3838"/>
                  <a:pt x="5037" y="3839"/>
                </a:cubicBezTo>
                <a:close/>
                <a:moveTo>
                  <a:pt x="3694" y="3799"/>
                </a:moveTo>
                <a:cubicBezTo>
                  <a:pt x="3684" y="3827"/>
                  <a:pt x="3663" y="3845"/>
                  <a:pt x="3645" y="3866"/>
                </a:cubicBezTo>
                <a:cubicBezTo>
                  <a:pt x="3637" y="3875"/>
                  <a:pt x="3633" y="3885"/>
                  <a:pt x="3645" y="3894"/>
                </a:cubicBezTo>
                <a:cubicBezTo>
                  <a:pt x="3657" y="3903"/>
                  <a:pt x="3662" y="3899"/>
                  <a:pt x="3673" y="3890"/>
                </a:cubicBezTo>
                <a:cubicBezTo>
                  <a:pt x="3704" y="3865"/>
                  <a:pt x="3701" y="3833"/>
                  <a:pt x="3694" y="3799"/>
                </a:cubicBezTo>
                <a:close/>
                <a:moveTo>
                  <a:pt x="89" y="3798"/>
                </a:moveTo>
                <a:cubicBezTo>
                  <a:pt x="91" y="3798"/>
                  <a:pt x="92" y="3798"/>
                  <a:pt x="93" y="3799"/>
                </a:cubicBezTo>
                <a:cubicBezTo>
                  <a:pt x="97" y="3805"/>
                  <a:pt x="98" y="3812"/>
                  <a:pt x="95" y="3817"/>
                </a:cubicBezTo>
                <a:cubicBezTo>
                  <a:pt x="84" y="3847"/>
                  <a:pt x="74" y="3876"/>
                  <a:pt x="65" y="3906"/>
                </a:cubicBezTo>
                <a:cubicBezTo>
                  <a:pt x="61" y="3916"/>
                  <a:pt x="57" y="3926"/>
                  <a:pt x="54" y="3936"/>
                </a:cubicBezTo>
                <a:lnTo>
                  <a:pt x="48" y="3937"/>
                </a:lnTo>
                <a:cubicBezTo>
                  <a:pt x="46" y="3909"/>
                  <a:pt x="47" y="3882"/>
                  <a:pt x="49" y="3855"/>
                </a:cubicBezTo>
                <a:cubicBezTo>
                  <a:pt x="51" y="3834"/>
                  <a:pt x="71" y="3819"/>
                  <a:pt x="83" y="3801"/>
                </a:cubicBezTo>
                <a:cubicBezTo>
                  <a:pt x="84" y="3799"/>
                  <a:pt x="87" y="3798"/>
                  <a:pt x="89" y="3798"/>
                </a:cubicBezTo>
                <a:close/>
                <a:moveTo>
                  <a:pt x="3637" y="3746"/>
                </a:moveTo>
                <a:cubicBezTo>
                  <a:pt x="3614" y="3747"/>
                  <a:pt x="3592" y="3758"/>
                  <a:pt x="3577" y="3775"/>
                </a:cubicBezTo>
                <a:cubicBezTo>
                  <a:pt x="3566" y="3788"/>
                  <a:pt x="3555" y="3790"/>
                  <a:pt x="3544" y="3776"/>
                </a:cubicBezTo>
                <a:cubicBezTo>
                  <a:pt x="3534" y="3763"/>
                  <a:pt x="3523" y="3765"/>
                  <a:pt x="3510" y="3773"/>
                </a:cubicBezTo>
                <a:cubicBezTo>
                  <a:pt x="3471" y="3795"/>
                  <a:pt x="3436" y="3824"/>
                  <a:pt x="3405" y="3858"/>
                </a:cubicBezTo>
                <a:cubicBezTo>
                  <a:pt x="3395" y="3871"/>
                  <a:pt x="3383" y="3883"/>
                  <a:pt x="3363" y="3876"/>
                </a:cubicBezTo>
                <a:cubicBezTo>
                  <a:pt x="3357" y="3874"/>
                  <a:pt x="3351" y="3870"/>
                  <a:pt x="3348" y="3879"/>
                </a:cubicBezTo>
                <a:cubicBezTo>
                  <a:pt x="3347" y="3885"/>
                  <a:pt x="3350" y="3891"/>
                  <a:pt x="3356" y="3894"/>
                </a:cubicBezTo>
                <a:cubicBezTo>
                  <a:pt x="3371" y="3903"/>
                  <a:pt x="3386" y="3904"/>
                  <a:pt x="3396" y="3886"/>
                </a:cubicBezTo>
                <a:cubicBezTo>
                  <a:pt x="3404" y="3876"/>
                  <a:pt x="3416" y="3870"/>
                  <a:pt x="3429" y="3871"/>
                </a:cubicBezTo>
                <a:cubicBezTo>
                  <a:pt x="3439" y="3871"/>
                  <a:pt x="3429" y="3884"/>
                  <a:pt x="3437" y="3886"/>
                </a:cubicBezTo>
                <a:cubicBezTo>
                  <a:pt x="3440" y="3878"/>
                  <a:pt x="3443" y="3870"/>
                  <a:pt x="3446" y="3862"/>
                </a:cubicBezTo>
                <a:cubicBezTo>
                  <a:pt x="3450" y="3851"/>
                  <a:pt x="3457" y="3844"/>
                  <a:pt x="3469" y="3848"/>
                </a:cubicBezTo>
                <a:cubicBezTo>
                  <a:pt x="3490" y="3853"/>
                  <a:pt x="3513" y="3848"/>
                  <a:pt x="3529" y="3834"/>
                </a:cubicBezTo>
                <a:cubicBezTo>
                  <a:pt x="3543" y="3825"/>
                  <a:pt x="3558" y="3818"/>
                  <a:pt x="3573" y="3813"/>
                </a:cubicBezTo>
                <a:cubicBezTo>
                  <a:pt x="3604" y="3804"/>
                  <a:pt x="3622" y="3780"/>
                  <a:pt x="3637" y="3746"/>
                </a:cubicBezTo>
                <a:close/>
                <a:moveTo>
                  <a:pt x="3428" y="3729"/>
                </a:moveTo>
                <a:cubicBezTo>
                  <a:pt x="3424" y="3728"/>
                  <a:pt x="3421" y="3734"/>
                  <a:pt x="3418" y="3737"/>
                </a:cubicBezTo>
                <a:cubicBezTo>
                  <a:pt x="3400" y="3764"/>
                  <a:pt x="3372" y="3785"/>
                  <a:pt x="3341" y="3795"/>
                </a:cubicBezTo>
                <a:cubicBezTo>
                  <a:pt x="3290" y="3814"/>
                  <a:pt x="3263" y="3855"/>
                  <a:pt x="3246" y="3904"/>
                </a:cubicBezTo>
                <a:cubicBezTo>
                  <a:pt x="3242" y="3913"/>
                  <a:pt x="3241" y="3922"/>
                  <a:pt x="3252" y="3926"/>
                </a:cubicBezTo>
                <a:lnTo>
                  <a:pt x="3253" y="3926"/>
                </a:lnTo>
                <a:cubicBezTo>
                  <a:pt x="3255" y="3925"/>
                  <a:pt x="3256" y="3924"/>
                  <a:pt x="3257" y="3923"/>
                </a:cubicBezTo>
                <a:cubicBezTo>
                  <a:pt x="3270" y="3906"/>
                  <a:pt x="3290" y="3901"/>
                  <a:pt x="3309" y="3894"/>
                </a:cubicBezTo>
                <a:cubicBezTo>
                  <a:pt x="3322" y="3890"/>
                  <a:pt x="3320" y="3881"/>
                  <a:pt x="3316" y="3871"/>
                </a:cubicBezTo>
                <a:cubicBezTo>
                  <a:pt x="3309" y="3858"/>
                  <a:pt x="3313" y="3842"/>
                  <a:pt x="3326" y="3834"/>
                </a:cubicBezTo>
                <a:cubicBezTo>
                  <a:pt x="3327" y="3833"/>
                  <a:pt x="3329" y="3833"/>
                  <a:pt x="3330" y="3832"/>
                </a:cubicBezTo>
                <a:cubicBezTo>
                  <a:pt x="3357" y="3817"/>
                  <a:pt x="3381" y="3799"/>
                  <a:pt x="3408" y="3784"/>
                </a:cubicBezTo>
                <a:cubicBezTo>
                  <a:pt x="3424" y="3777"/>
                  <a:pt x="3434" y="3762"/>
                  <a:pt x="3435" y="3744"/>
                </a:cubicBezTo>
                <a:cubicBezTo>
                  <a:pt x="3435" y="3739"/>
                  <a:pt x="3436" y="3733"/>
                  <a:pt x="3431" y="3729"/>
                </a:cubicBezTo>
                <a:cubicBezTo>
                  <a:pt x="3430" y="3729"/>
                  <a:pt x="3429" y="3729"/>
                  <a:pt x="3428" y="3729"/>
                </a:cubicBezTo>
                <a:close/>
                <a:moveTo>
                  <a:pt x="4246" y="3728"/>
                </a:moveTo>
                <a:cubicBezTo>
                  <a:pt x="4238" y="3727"/>
                  <a:pt x="4235" y="3734"/>
                  <a:pt x="4231" y="3740"/>
                </a:cubicBezTo>
                <a:cubicBezTo>
                  <a:pt x="4219" y="3760"/>
                  <a:pt x="4208" y="3780"/>
                  <a:pt x="4199" y="3802"/>
                </a:cubicBezTo>
                <a:cubicBezTo>
                  <a:pt x="4196" y="3807"/>
                  <a:pt x="4190" y="3813"/>
                  <a:pt x="4197" y="3818"/>
                </a:cubicBezTo>
                <a:cubicBezTo>
                  <a:pt x="4204" y="3823"/>
                  <a:pt x="4209" y="3816"/>
                  <a:pt x="4212" y="3812"/>
                </a:cubicBezTo>
                <a:cubicBezTo>
                  <a:pt x="4226" y="3792"/>
                  <a:pt x="4242" y="3774"/>
                  <a:pt x="4260" y="3758"/>
                </a:cubicBezTo>
                <a:cubicBezTo>
                  <a:pt x="4264" y="3757"/>
                  <a:pt x="4264" y="3752"/>
                  <a:pt x="4265" y="3749"/>
                </a:cubicBezTo>
                <a:cubicBezTo>
                  <a:pt x="4265" y="3749"/>
                  <a:pt x="4265" y="3749"/>
                  <a:pt x="4265" y="3749"/>
                </a:cubicBezTo>
                <a:cubicBezTo>
                  <a:pt x="4264" y="3740"/>
                  <a:pt x="4258" y="3732"/>
                  <a:pt x="4249" y="3729"/>
                </a:cubicBezTo>
                <a:cubicBezTo>
                  <a:pt x="4248" y="3728"/>
                  <a:pt x="4247" y="3728"/>
                  <a:pt x="4246" y="3728"/>
                </a:cubicBezTo>
                <a:close/>
                <a:moveTo>
                  <a:pt x="3263" y="3715"/>
                </a:moveTo>
                <a:cubicBezTo>
                  <a:pt x="3261" y="3715"/>
                  <a:pt x="3260" y="3715"/>
                  <a:pt x="3258" y="3715"/>
                </a:cubicBezTo>
                <a:cubicBezTo>
                  <a:pt x="3255" y="3717"/>
                  <a:pt x="3253" y="3719"/>
                  <a:pt x="3250" y="3721"/>
                </a:cubicBezTo>
                <a:cubicBezTo>
                  <a:pt x="3242" y="3728"/>
                  <a:pt x="3235" y="3736"/>
                  <a:pt x="3229" y="3745"/>
                </a:cubicBezTo>
                <a:cubicBezTo>
                  <a:pt x="3222" y="3759"/>
                  <a:pt x="3219" y="3774"/>
                  <a:pt x="3199" y="3760"/>
                </a:cubicBezTo>
                <a:cubicBezTo>
                  <a:pt x="3194" y="3757"/>
                  <a:pt x="3189" y="3763"/>
                  <a:pt x="3185" y="3767"/>
                </a:cubicBezTo>
                <a:cubicBezTo>
                  <a:pt x="3176" y="3777"/>
                  <a:pt x="3169" y="3790"/>
                  <a:pt x="3167" y="3804"/>
                </a:cubicBezTo>
                <a:cubicBezTo>
                  <a:pt x="3166" y="3827"/>
                  <a:pt x="3154" y="3847"/>
                  <a:pt x="3135" y="3859"/>
                </a:cubicBezTo>
                <a:cubicBezTo>
                  <a:pt x="3126" y="3866"/>
                  <a:pt x="3118" y="3874"/>
                  <a:pt x="3111" y="3884"/>
                </a:cubicBezTo>
                <a:cubicBezTo>
                  <a:pt x="3093" y="3905"/>
                  <a:pt x="3077" y="3927"/>
                  <a:pt x="3059" y="3947"/>
                </a:cubicBezTo>
                <a:cubicBezTo>
                  <a:pt x="3032" y="3977"/>
                  <a:pt x="3017" y="3976"/>
                  <a:pt x="2992" y="3945"/>
                </a:cubicBezTo>
                <a:cubicBezTo>
                  <a:pt x="2987" y="3939"/>
                  <a:pt x="2983" y="3933"/>
                  <a:pt x="2974" y="3934"/>
                </a:cubicBezTo>
                <a:cubicBezTo>
                  <a:pt x="2939" y="3936"/>
                  <a:pt x="2884" y="4000"/>
                  <a:pt x="2892" y="4034"/>
                </a:cubicBezTo>
                <a:cubicBezTo>
                  <a:pt x="2897" y="4053"/>
                  <a:pt x="2890" y="4060"/>
                  <a:pt x="2876" y="4065"/>
                </a:cubicBezTo>
                <a:cubicBezTo>
                  <a:pt x="2864" y="4067"/>
                  <a:pt x="2857" y="4078"/>
                  <a:pt x="2859" y="4090"/>
                </a:cubicBezTo>
                <a:cubicBezTo>
                  <a:pt x="2859" y="4093"/>
                  <a:pt x="2860" y="4096"/>
                  <a:pt x="2862" y="4098"/>
                </a:cubicBezTo>
                <a:cubicBezTo>
                  <a:pt x="2869" y="4111"/>
                  <a:pt x="2865" y="4126"/>
                  <a:pt x="2853" y="4133"/>
                </a:cubicBezTo>
                <a:cubicBezTo>
                  <a:pt x="2852" y="4134"/>
                  <a:pt x="2852" y="4134"/>
                  <a:pt x="2851" y="4134"/>
                </a:cubicBezTo>
                <a:cubicBezTo>
                  <a:pt x="2839" y="4141"/>
                  <a:pt x="2831" y="4154"/>
                  <a:pt x="2831" y="4167"/>
                </a:cubicBezTo>
                <a:cubicBezTo>
                  <a:pt x="2835" y="4197"/>
                  <a:pt x="2815" y="4207"/>
                  <a:pt x="2796" y="4219"/>
                </a:cubicBezTo>
                <a:cubicBezTo>
                  <a:pt x="2773" y="4231"/>
                  <a:pt x="2759" y="4254"/>
                  <a:pt x="2758" y="4279"/>
                </a:cubicBezTo>
                <a:cubicBezTo>
                  <a:pt x="2758" y="4299"/>
                  <a:pt x="2754" y="4308"/>
                  <a:pt x="2735" y="4290"/>
                </a:cubicBezTo>
                <a:cubicBezTo>
                  <a:pt x="2729" y="4285"/>
                  <a:pt x="2714" y="4278"/>
                  <a:pt x="2708" y="4288"/>
                </a:cubicBezTo>
                <a:cubicBezTo>
                  <a:pt x="2703" y="4297"/>
                  <a:pt x="2706" y="4309"/>
                  <a:pt x="2715" y="4314"/>
                </a:cubicBezTo>
                <a:cubicBezTo>
                  <a:pt x="2717" y="4315"/>
                  <a:pt x="2719" y="4316"/>
                  <a:pt x="2720" y="4316"/>
                </a:cubicBezTo>
                <a:cubicBezTo>
                  <a:pt x="2730" y="4319"/>
                  <a:pt x="2739" y="4326"/>
                  <a:pt x="2744" y="4335"/>
                </a:cubicBezTo>
                <a:cubicBezTo>
                  <a:pt x="2747" y="4340"/>
                  <a:pt x="2749" y="4345"/>
                  <a:pt x="2744" y="4350"/>
                </a:cubicBezTo>
                <a:cubicBezTo>
                  <a:pt x="2739" y="4354"/>
                  <a:pt x="2734" y="4350"/>
                  <a:pt x="2730" y="4345"/>
                </a:cubicBezTo>
                <a:cubicBezTo>
                  <a:pt x="2722" y="4333"/>
                  <a:pt x="2715" y="4332"/>
                  <a:pt x="2712" y="4349"/>
                </a:cubicBezTo>
                <a:cubicBezTo>
                  <a:pt x="2708" y="4362"/>
                  <a:pt x="2703" y="4365"/>
                  <a:pt x="2693" y="4352"/>
                </a:cubicBezTo>
                <a:cubicBezTo>
                  <a:pt x="2682" y="4336"/>
                  <a:pt x="2675" y="4347"/>
                  <a:pt x="2671" y="4358"/>
                </a:cubicBezTo>
                <a:cubicBezTo>
                  <a:pt x="2670" y="4365"/>
                  <a:pt x="2670" y="4372"/>
                  <a:pt x="2671" y="4379"/>
                </a:cubicBezTo>
                <a:cubicBezTo>
                  <a:pt x="2678" y="4426"/>
                  <a:pt x="2671" y="4439"/>
                  <a:pt x="2626" y="4458"/>
                </a:cubicBezTo>
                <a:cubicBezTo>
                  <a:pt x="2613" y="4463"/>
                  <a:pt x="2608" y="4472"/>
                  <a:pt x="2615" y="4483"/>
                </a:cubicBezTo>
                <a:cubicBezTo>
                  <a:pt x="2627" y="4505"/>
                  <a:pt x="2617" y="4518"/>
                  <a:pt x="2602" y="4532"/>
                </a:cubicBezTo>
                <a:cubicBezTo>
                  <a:pt x="2583" y="4551"/>
                  <a:pt x="2564" y="4570"/>
                  <a:pt x="2561" y="4599"/>
                </a:cubicBezTo>
                <a:cubicBezTo>
                  <a:pt x="2559" y="4610"/>
                  <a:pt x="2554" y="4623"/>
                  <a:pt x="2563" y="4632"/>
                </a:cubicBezTo>
                <a:cubicBezTo>
                  <a:pt x="2575" y="4645"/>
                  <a:pt x="2577" y="4619"/>
                  <a:pt x="2589" y="4625"/>
                </a:cubicBezTo>
                <a:cubicBezTo>
                  <a:pt x="2587" y="4645"/>
                  <a:pt x="2584" y="4662"/>
                  <a:pt x="2562" y="4673"/>
                </a:cubicBezTo>
                <a:cubicBezTo>
                  <a:pt x="2530" y="4688"/>
                  <a:pt x="2502" y="4708"/>
                  <a:pt x="2487" y="4741"/>
                </a:cubicBezTo>
                <a:cubicBezTo>
                  <a:pt x="2458" y="4810"/>
                  <a:pt x="2419" y="4875"/>
                  <a:pt x="2400" y="4948"/>
                </a:cubicBezTo>
                <a:cubicBezTo>
                  <a:pt x="2396" y="4961"/>
                  <a:pt x="2392" y="4974"/>
                  <a:pt x="2387" y="4986"/>
                </a:cubicBezTo>
                <a:cubicBezTo>
                  <a:pt x="2383" y="4996"/>
                  <a:pt x="2383" y="5001"/>
                  <a:pt x="2395" y="5001"/>
                </a:cubicBezTo>
                <a:cubicBezTo>
                  <a:pt x="2403" y="5001"/>
                  <a:pt x="2411" y="5007"/>
                  <a:pt x="2411" y="5015"/>
                </a:cubicBezTo>
                <a:cubicBezTo>
                  <a:pt x="2411" y="5016"/>
                  <a:pt x="2411" y="5017"/>
                  <a:pt x="2411" y="5018"/>
                </a:cubicBezTo>
                <a:cubicBezTo>
                  <a:pt x="2411" y="5035"/>
                  <a:pt x="2384" y="5057"/>
                  <a:pt x="2366" y="5057"/>
                </a:cubicBezTo>
                <a:cubicBezTo>
                  <a:pt x="2351" y="5056"/>
                  <a:pt x="2336" y="5063"/>
                  <a:pt x="2328" y="5076"/>
                </a:cubicBezTo>
                <a:cubicBezTo>
                  <a:pt x="2321" y="5089"/>
                  <a:pt x="2332" y="5097"/>
                  <a:pt x="2341" y="5103"/>
                </a:cubicBezTo>
                <a:cubicBezTo>
                  <a:pt x="2353" y="5114"/>
                  <a:pt x="2352" y="5125"/>
                  <a:pt x="2347" y="5139"/>
                </a:cubicBezTo>
                <a:cubicBezTo>
                  <a:pt x="2340" y="5160"/>
                  <a:pt x="2323" y="5178"/>
                  <a:pt x="2328" y="5210"/>
                </a:cubicBezTo>
                <a:cubicBezTo>
                  <a:pt x="2332" y="5196"/>
                  <a:pt x="2346" y="5189"/>
                  <a:pt x="2359" y="5192"/>
                </a:cubicBezTo>
                <a:cubicBezTo>
                  <a:pt x="2368" y="5193"/>
                  <a:pt x="2377" y="5189"/>
                  <a:pt x="2381" y="5181"/>
                </a:cubicBezTo>
                <a:cubicBezTo>
                  <a:pt x="2400" y="5147"/>
                  <a:pt x="2432" y="5131"/>
                  <a:pt x="2463" y="5112"/>
                </a:cubicBezTo>
                <a:cubicBezTo>
                  <a:pt x="2480" y="5101"/>
                  <a:pt x="2499" y="5092"/>
                  <a:pt x="2491" y="5065"/>
                </a:cubicBezTo>
                <a:cubicBezTo>
                  <a:pt x="2490" y="5059"/>
                  <a:pt x="2492" y="5053"/>
                  <a:pt x="2495" y="5048"/>
                </a:cubicBezTo>
                <a:cubicBezTo>
                  <a:pt x="2502" y="5040"/>
                  <a:pt x="2502" y="5029"/>
                  <a:pt x="2494" y="5022"/>
                </a:cubicBezTo>
                <a:cubicBezTo>
                  <a:pt x="2494" y="5021"/>
                  <a:pt x="2493" y="5021"/>
                  <a:pt x="2493" y="5021"/>
                </a:cubicBezTo>
                <a:cubicBezTo>
                  <a:pt x="2482" y="5012"/>
                  <a:pt x="2482" y="5027"/>
                  <a:pt x="2476" y="5030"/>
                </a:cubicBezTo>
                <a:cubicBezTo>
                  <a:pt x="2470" y="5033"/>
                  <a:pt x="2463" y="5038"/>
                  <a:pt x="2457" y="5031"/>
                </a:cubicBezTo>
                <a:cubicBezTo>
                  <a:pt x="2451" y="5025"/>
                  <a:pt x="2456" y="5019"/>
                  <a:pt x="2460" y="5013"/>
                </a:cubicBezTo>
                <a:cubicBezTo>
                  <a:pt x="2465" y="5007"/>
                  <a:pt x="2471" y="5003"/>
                  <a:pt x="2471" y="4998"/>
                </a:cubicBezTo>
                <a:cubicBezTo>
                  <a:pt x="2472" y="4978"/>
                  <a:pt x="2483" y="4982"/>
                  <a:pt x="2495" y="4986"/>
                </a:cubicBezTo>
                <a:cubicBezTo>
                  <a:pt x="2507" y="4990"/>
                  <a:pt x="2521" y="4984"/>
                  <a:pt x="2526" y="4972"/>
                </a:cubicBezTo>
                <a:cubicBezTo>
                  <a:pt x="2526" y="4971"/>
                  <a:pt x="2527" y="4970"/>
                  <a:pt x="2527" y="4970"/>
                </a:cubicBezTo>
                <a:cubicBezTo>
                  <a:pt x="2534" y="4954"/>
                  <a:pt x="2544" y="4940"/>
                  <a:pt x="2556" y="4927"/>
                </a:cubicBezTo>
                <a:cubicBezTo>
                  <a:pt x="2574" y="4907"/>
                  <a:pt x="2588" y="4884"/>
                  <a:pt x="2597" y="4860"/>
                </a:cubicBezTo>
                <a:cubicBezTo>
                  <a:pt x="2607" y="4830"/>
                  <a:pt x="2615" y="4796"/>
                  <a:pt x="2648" y="4778"/>
                </a:cubicBezTo>
                <a:cubicBezTo>
                  <a:pt x="2657" y="4773"/>
                  <a:pt x="2672" y="4765"/>
                  <a:pt x="2668" y="4753"/>
                </a:cubicBezTo>
                <a:cubicBezTo>
                  <a:pt x="2664" y="4740"/>
                  <a:pt x="2649" y="4758"/>
                  <a:pt x="2640" y="4751"/>
                </a:cubicBezTo>
                <a:cubicBezTo>
                  <a:pt x="2653" y="4731"/>
                  <a:pt x="2667" y="4713"/>
                  <a:pt x="2692" y="4708"/>
                </a:cubicBezTo>
                <a:cubicBezTo>
                  <a:pt x="2702" y="4706"/>
                  <a:pt x="2712" y="4702"/>
                  <a:pt x="2720" y="4695"/>
                </a:cubicBezTo>
                <a:cubicBezTo>
                  <a:pt x="2730" y="4688"/>
                  <a:pt x="2736" y="4680"/>
                  <a:pt x="2727" y="4669"/>
                </a:cubicBezTo>
                <a:cubicBezTo>
                  <a:pt x="2719" y="4661"/>
                  <a:pt x="2719" y="4648"/>
                  <a:pt x="2727" y="4641"/>
                </a:cubicBezTo>
                <a:cubicBezTo>
                  <a:pt x="2728" y="4640"/>
                  <a:pt x="2729" y="4639"/>
                  <a:pt x="2730" y="4639"/>
                </a:cubicBezTo>
                <a:cubicBezTo>
                  <a:pt x="2758" y="4613"/>
                  <a:pt x="2780" y="4581"/>
                  <a:pt x="2793" y="4545"/>
                </a:cubicBezTo>
                <a:cubicBezTo>
                  <a:pt x="2799" y="4529"/>
                  <a:pt x="2809" y="4515"/>
                  <a:pt x="2822" y="4505"/>
                </a:cubicBezTo>
                <a:cubicBezTo>
                  <a:pt x="2838" y="4494"/>
                  <a:pt x="2844" y="4473"/>
                  <a:pt x="2836" y="4455"/>
                </a:cubicBezTo>
                <a:cubicBezTo>
                  <a:pt x="2831" y="4440"/>
                  <a:pt x="2825" y="4425"/>
                  <a:pt x="2853" y="4435"/>
                </a:cubicBezTo>
                <a:cubicBezTo>
                  <a:pt x="2862" y="4437"/>
                  <a:pt x="2872" y="4435"/>
                  <a:pt x="2879" y="4428"/>
                </a:cubicBezTo>
                <a:cubicBezTo>
                  <a:pt x="2899" y="4412"/>
                  <a:pt x="2921" y="4397"/>
                  <a:pt x="2931" y="4372"/>
                </a:cubicBezTo>
                <a:cubicBezTo>
                  <a:pt x="2952" y="4321"/>
                  <a:pt x="2985" y="4278"/>
                  <a:pt x="3014" y="4232"/>
                </a:cubicBezTo>
                <a:cubicBezTo>
                  <a:pt x="3017" y="4227"/>
                  <a:pt x="3021" y="4223"/>
                  <a:pt x="3016" y="4217"/>
                </a:cubicBezTo>
                <a:cubicBezTo>
                  <a:pt x="3011" y="4211"/>
                  <a:pt x="3006" y="4215"/>
                  <a:pt x="3001" y="4217"/>
                </a:cubicBezTo>
                <a:cubicBezTo>
                  <a:pt x="2972" y="4227"/>
                  <a:pt x="2969" y="4225"/>
                  <a:pt x="2971" y="4194"/>
                </a:cubicBezTo>
                <a:cubicBezTo>
                  <a:pt x="2972" y="4186"/>
                  <a:pt x="2975" y="4177"/>
                  <a:pt x="2979" y="4170"/>
                </a:cubicBezTo>
                <a:cubicBezTo>
                  <a:pt x="3005" y="4119"/>
                  <a:pt x="3035" y="4070"/>
                  <a:pt x="3070" y="4024"/>
                </a:cubicBezTo>
                <a:cubicBezTo>
                  <a:pt x="3123" y="3952"/>
                  <a:pt x="3165" y="3871"/>
                  <a:pt x="3220" y="3799"/>
                </a:cubicBezTo>
                <a:cubicBezTo>
                  <a:pt x="3236" y="3778"/>
                  <a:pt x="3250" y="3756"/>
                  <a:pt x="3265" y="3733"/>
                </a:cubicBezTo>
                <a:cubicBezTo>
                  <a:pt x="3268" y="3729"/>
                  <a:pt x="3274" y="3722"/>
                  <a:pt x="3267" y="3717"/>
                </a:cubicBezTo>
                <a:cubicBezTo>
                  <a:pt x="3266" y="3716"/>
                  <a:pt x="3264" y="3715"/>
                  <a:pt x="3263" y="3715"/>
                </a:cubicBezTo>
                <a:close/>
                <a:moveTo>
                  <a:pt x="2665" y="3667"/>
                </a:moveTo>
                <a:cubicBezTo>
                  <a:pt x="2660" y="3668"/>
                  <a:pt x="2658" y="3673"/>
                  <a:pt x="2655" y="3677"/>
                </a:cubicBezTo>
                <a:cubicBezTo>
                  <a:pt x="2645" y="3690"/>
                  <a:pt x="2635" y="3705"/>
                  <a:pt x="2624" y="3718"/>
                </a:cubicBezTo>
                <a:cubicBezTo>
                  <a:pt x="2618" y="3727"/>
                  <a:pt x="2615" y="3735"/>
                  <a:pt x="2625" y="3742"/>
                </a:cubicBezTo>
                <a:cubicBezTo>
                  <a:pt x="2636" y="3749"/>
                  <a:pt x="2645" y="3754"/>
                  <a:pt x="2654" y="3742"/>
                </a:cubicBezTo>
                <a:cubicBezTo>
                  <a:pt x="2666" y="3726"/>
                  <a:pt x="2674" y="3707"/>
                  <a:pt x="2678" y="3687"/>
                </a:cubicBezTo>
                <a:lnTo>
                  <a:pt x="2678" y="3687"/>
                </a:lnTo>
                <a:cubicBezTo>
                  <a:pt x="2679" y="3679"/>
                  <a:pt x="2678" y="3672"/>
                  <a:pt x="2670" y="3668"/>
                </a:cubicBezTo>
                <a:cubicBezTo>
                  <a:pt x="2668" y="3667"/>
                  <a:pt x="2666" y="3667"/>
                  <a:pt x="2665" y="3667"/>
                </a:cubicBezTo>
                <a:close/>
                <a:moveTo>
                  <a:pt x="4359" y="3613"/>
                </a:moveTo>
                <a:cubicBezTo>
                  <a:pt x="4350" y="3613"/>
                  <a:pt x="4341" y="3618"/>
                  <a:pt x="4338" y="3627"/>
                </a:cubicBezTo>
                <a:cubicBezTo>
                  <a:pt x="4332" y="3640"/>
                  <a:pt x="4319" y="3652"/>
                  <a:pt x="4327" y="3668"/>
                </a:cubicBezTo>
                <a:cubicBezTo>
                  <a:pt x="4330" y="3673"/>
                  <a:pt x="4335" y="3675"/>
                  <a:pt x="4341" y="3676"/>
                </a:cubicBezTo>
                <a:lnTo>
                  <a:pt x="4341" y="3676"/>
                </a:lnTo>
                <a:cubicBezTo>
                  <a:pt x="4345" y="3677"/>
                  <a:pt x="4350" y="3675"/>
                  <a:pt x="4353" y="3670"/>
                </a:cubicBezTo>
                <a:cubicBezTo>
                  <a:pt x="4359" y="3658"/>
                  <a:pt x="4367" y="3645"/>
                  <a:pt x="4376" y="3633"/>
                </a:cubicBezTo>
                <a:cubicBezTo>
                  <a:pt x="4382" y="3622"/>
                  <a:pt x="4372" y="3616"/>
                  <a:pt x="4363" y="3614"/>
                </a:cubicBezTo>
                <a:cubicBezTo>
                  <a:pt x="4361" y="3614"/>
                  <a:pt x="4360" y="3613"/>
                  <a:pt x="4359" y="3613"/>
                </a:cubicBezTo>
                <a:close/>
                <a:moveTo>
                  <a:pt x="4610" y="3553"/>
                </a:moveTo>
                <a:cubicBezTo>
                  <a:pt x="4619" y="3553"/>
                  <a:pt x="4625" y="3557"/>
                  <a:pt x="4624" y="3571"/>
                </a:cubicBezTo>
                <a:cubicBezTo>
                  <a:pt x="4622" y="3590"/>
                  <a:pt x="4604" y="3603"/>
                  <a:pt x="4585" y="3601"/>
                </a:cubicBezTo>
                <a:cubicBezTo>
                  <a:pt x="4576" y="3601"/>
                  <a:pt x="4567" y="3601"/>
                  <a:pt x="4567" y="3587"/>
                </a:cubicBezTo>
                <a:cubicBezTo>
                  <a:pt x="4570" y="3568"/>
                  <a:pt x="4587" y="3554"/>
                  <a:pt x="4606" y="3553"/>
                </a:cubicBezTo>
                <a:cubicBezTo>
                  <a:pt x="4607" y="3553"/>
                  <a:pt x="4609" y="3553"/>
                  <a:pt x="4610" y="3553"/>
                </a:cubicBezTo>
                <a:close/>
                <a:moveTo>
                  <a:pt x="375" y="3526"/>
                </a:moveTo>
                <a:cubicBezTo>
                  <a:pt x="374" y="3526"/>
                  <a:pt x="373" y="3526"/>
                  <a:pt x="372" y="3527"/>
                </a:cubicBezTo>
                <a:cubicBezTo>
                  <a:pt x="351" y="3531"/>
                  <a:pt x="325" y="3533"/>
                  <a:pt x="313" y="3551"/>
                </a:cubicBezTo>
                <a:cubicBezTo>
                  <a:pt x="283" y="3592"/>
                  <a:pt x="259" y="3638"/>
                  <a:pt x="244" y="3686"/>
                </a:cubicBezTo>
                <a:lnTo>
                  <a:pt x="244" y="3686"/>
                </a:lnTo>
                <a:cubicBezTo>
                  <a:pt x="271" y="3677"/>
                  <a:pt x="300" y="3675"/>
                  <a:pt x="328" y="3680"/>
                </a:cubicBezTo>
                <a:cubicBezTo>
                  <a:pt x="335" y="3681"/>
                  <a:pt x="346" y="3685"/>
                  <a:pt x="348" y="3676"/>
                </a:cubicBezTo>
                <a:cubicBezTo>
                  <a:pt x="350" y="3666"/>
                  <a:pt x="341" y="3659"/>
                  <a:pt x="332" y="3656"/>
                </a:cubicBezTo>
                <a:cubicBezTo>
                  <a:pt x="321" y="3651"/>
                  <a:pt x="308" y="3648"/>
                  <a:pt x="297" y="3644"/>
                </a:cubicBezTo>
                <a:cubicBezTo>
                  <a:pt x="290" y="3642"/>
                  <a:pt x="285" y="3635"/>
                  <a:pt x="285" y="3628"/>
                </a:cubicBezTo>
                <a:cubicBezTo>
                  <a:pt x="285" y="3621"/>
                  <a:pt x="293" y="3617"/>
                  <a:pt x="299" y="3616"/>
                </a:cubicBezTo>
                <a:cubicBezTo>
                  <a:pt x="310" y="3614"/>
                  <a:pt x="322" y="3612"/>
                  <a:pt x="333" y="3612"/>
                </a:cubicBezTo>
                <a:cubicBezTo>
                  <a:pt x="346" y="3612"/>
                  <a:pt x="348" y="3606"/>
                  <a:pt x="344" y="3595"/>
                </a:cubicBezTo>
                <a:cubicBezTo>
                  <a:pt x="341" y="3589"/>
                  <a:pt x="339" y="3582"/>
                  <a:pt x="336" y="3576"/>
                </a:cubicBezTo>
                <a:cubicBezTo>
                  <a:pt x="328" y="3559"/>
                  <a:pt x="336" y="3552"/>
                  <a:pt x="351" y="3550"/>
                </a:cubicBezTo>
                <a:cubicBezTo>
                  <a:pt x="361" y="3549"/>
                  <a:pt x="370" y="3546"/>
                  <a:pt x="377" y="3540"/>
                </a:cubicBezTo>
                <a:cubicBezTo>
                  <a:pt x="380" y="3538"/>
                  <a:pt x="384" y="3536"/>
                  <a:pt x="382" y="3531"/>
                </a:cubicBezTo>
                <a:cubicBezTo>
                  <a:pt x="381" y="3528"/>
                  <a:pt x="378" y="3527"/>
                  <a:pt x="375" y="3526"/>
                </a:cubicBezTo>
                <a:close/>
                <a:moveTo>
                  <a:pt x="2893" y="3503"/>
                </a:moveTo>
                <a:cubicBezTo>
                  <a:pt x="2892" y="3503"/>
                  <a:pt x="2891" y="3503"/>
                  <a:pt x="2890" y="3503"/>
                </a:cubicBezTo>
                <a:cubicBezTo>
                  <a:pt x="2875" y="3507"/>
                  <a:pt x="2852" y="3507"/>
                  <a:pt x="2846" y="3520"/>
                </a:cubicBezTo>
                <a:cubicBezTo>
                  <a:pt x="2834" y="3547"/>
                  <a:pt x="2816" y="3571"/>
                  <a:pt x="2794" y="3590"/>
                </a:cubicBezTo>
                <a:cubicBezTo>
                  <a:pt x="2790" y="3593"/>
                  <a:pt x="2790" y="3600"/>
                  <a:pt x="2788" y="3608"/>
                </a:cubicBezTo>
                <a:cubicBezTo>
                  <a:pt x="2788" y="3608"/>
                  <a:pt x="2788" y="3608"/>
                  <a:pt x="2788" y="3608"/>
                </a:cubicBezTo>
                <a:cubicBezTo>
                  <a:pt x="2827" y="3583"/>
                  <a:pt x="2862" y="3553"/>
                  <a:pt x="2893" y="3518"/>
                </a:cubicBezTo>
                <a:cubicBezTo>
                  <a:pt x="2896" y="3513"/>
                  <a:pt x="2899" y="3504"/>
                  <a:pt x="2893" y="3503"/>
                </a:cubicBezTo>
                <a:close/>
                <a:moveTo>
                  <a:pt x="4516" y="3457"/>
                </a:moveTo>
                <a:cubicBezTo>
                  <a:pt x="4514" y="3456"/>
                  <a:pt x="4511" y="3457"/>
                  <a:pt x="4508" y="3458"/>
                </a:cubicBezTo>
                <a:cubicBezTo>
                  <a:pt x="4470" y="3475"/>
                  <a:pt x="4440" y="3504"/>
                  <a:pt x="4421" y="3540"/>
                </a:cubicBezTo>
                <a:cubicBezTo>
                  <a:pt x="4417" y="3548"/>
                  <a:pt x="4418" y="3555"/>
                  <a:pt x="4431" y="3556"/>
                </a:cubicBezTo>
                <a:lnTo>
                  <a:pt x="4431" y="3557"/>
                </a:lnTo>
                <a:cubicBezTo>
                  <a:pt x="4434" y="3556"/>
                  <a:pt x="4438" y="3555"/>
                  <a:pt x="4441" y="3553"/>
                </a:cubicBezTo>
                <a:cubicBezTo>
                  <a:pt x="4465" y="3538"/>
                  <a:pt x="4488" y="3519"/>
                  <a:pt x="4509" y="3499"/>
                </a:cubicBezTo>
                <a:cubicBezTo>
                  <a:pt x="4517" y="3493"/>
                  <a:pt x="4523" y="3483"/>
                  <a:pt x="4524" y="3473"/>
                </a:cubicBezTo>
                <a:cubicBezTo>
                  <a:pt x="4524" y="3466"/>
                  <a:pt x="4522" y="3458"/>
                  <a:pt x="4516" y="3457"/>
                </a:cubicBezTo>
                <a:close/>
                <a:moveTo>
                  <a:pt x="3962" y="3456"/>
                </a:moveTo>
                <a:cubicBezTo>
                  <a:pt x="3961" y="3456"/>
                  <a:pt x="3959" y="3457"/>
                  <a:pt x="3958" y="3459"/>
                </a:cubicBezTo>
                <a:cubicBezTo>
                  <a:pt x="3945" y="3482"/>
                  <a:pt x="3921" y="3491"/>
                  <a:pt x="3903" y="3508"/>
                </a:cubicBezTo>
                <a:cubicBezTo>
                  <a:pt x="3895" y="3513"/>
                  <a:pt x="3893" y="3524"/>
                  <a:pt x="3899" y="3531"/>
                </a:cubicBezTo>
                <a:cubicBezTo>
                  <a:pt x="3900" y="3533"/>
                  <a:pt x="3902" y="3535"/>
                  <a:pt x="3904" y="3536"/>
                </a:cubicBezTo>
                <a:cubicBezTo>
                  <a:pt x="3913" y="3542"/>
                  <a:pt x="3920" y="3551"/>
                  <a:pt x="3933" y="3536"/>
                </a:cubicBezTo>
                <a:cubicBezTo>
                  <a:pt x="3946" y="3522"/>
                  <a:pt x="3962" y="3504"/>
                  <a:pt x="3989" y="3515"/>
                </a:cubicBezTo>
                <a:cubicBezTo>
                  <a:pt x="3998" y="3518"/>
                  <a:pt x="4006" y="3515"/>
                  <a:pt x="4011" y="3508"/>
                </a:cubicBezTo>
                <a:lnTo>
                  <a:pt x="4018" y="3483"/>
                </a:lnTo>
                <a:lnTo>
                  <a:pt x="4018" y="3483"/>
                </a:lnTo>
                <a:lnTo>
                  <a:pt x="4018" y="3483"/>
                </a:lnTo>
                <a:lnTo>
                  <a:pt x="4018" y="3483"/>
                </a:lnTo>
                <a:lnTo>
                  <a:pt x="3992" y="3488"/>
                </a:lnTo>
                <a:cubicBezTo>
                  <a:pt x="3985" y="3485"/>
                  <a:pt x="3979" y="3478"/>
                  <a:pt x="3972" y="3467"/>
                </a:cubicBezTo>
                <a:cubicBezTo>
                  <a:pt x="3971" y="3464"/>
                  <a:pt x="3968" y="3460"/>
                  <a:pt x="3966" y="3457"/>
                </a:cubicBezTo>
                <a:cubicBezTo>
                  <a:pt x="3965" y="3456"/>
                  <a:pt x="3963" y="3456"/>
                  <a:pt x="3962" y="3456"/>
                </a:cubicBezTo>
                <a:close/>
                <a:moveTo>
                  <a:pt x="84" y="3422"/>
                </a:moveTo>
                <a:cubicBezTo>
                  <a:pt x="86" y="3423"/>
                  <a:pt x="88" y="3423"/>
                  <a:pt x="90" y="3424"/>
                </a:cubicBezTo>
                <a:cubicBezTo>
                  <a:pt x="91" y="3425"/>
                  <a:pt x="93" y="3426"/>
                  <a:pt x="94" y="3427"/>
                </a:cubicBezTo>
                <a:cubicBezTo>
                  <a:pt x="104" y="3435"/>
                  <a:pt x="93" y="3439"/>
                  <a:pt x="89" y="3445"/>
                </a:cubicBezTo>
                <a:cubicBezTo>
                  <a:pt x="76" y="3468"/>
                  <a:pt x="64" y="3491"/>
                  <a:pt x="50" y="3516"/>
                </a:cubicBezTo>
                <a:cubicBezTo>
                  <a:pt x="43" y="3486"/>
                  <a:pt x="50" y="3454"/>
                  <a:pt x="70" y="3431"/>
                </a:cubicBezTo>
                <a:cubicBezTo>
                  <a:pt x="73" y="3425"/>
                  <a:pt x="78" y="3422"/>
                  <a:pt x="84" y="3422"/>
                </a:cubicBezTo>
                <a:close/>
                <a:moveTo>
                  <a:pt x="5576" y="3392"/>
                </a:moveTo>
                <a:cubicBezTo>
                  <a:pt x="5576" y="3409"/>
                  <a:pt x="5564" y="3416"/>
                  <a:pt x="5553" y="3424"/>
                </a:cubicBezTo>
                <a:cubicBezTo>
                  <a:pt x="5532" y="3435"/>
                  <a:pt x="5514" y="3450"/>
                  <a:pt x="5498" y="3468"/>
                </a:cubicBezTo>
                <a:cubicBezTo>
                  <a:pt x="5494" y="3475"/>
                  <a:pt x="5485" y="3477"/>
                  <a:pt x="5478" y="3473"/>
                </a:cubicBezTo>
                <a:cubicBezTo>
                  <a:pt x="5476" y="3472"/>
                  <a:pt x="5475" y="3470"/>
                  <a:pt x="5474" y="3469"/>
                </a:cubicBezTo>
                <a:cubicBezTo>
                  <a:pt x="5464" y="3458"/>
                  <a:pt x="5477" y="3454"/>
                  <a:pt x="5483" y="3451"/>
                </a:cubicBezTo>
                <a:cubicBezTo>
                  <a:pt x="5514" y="3431"/>
                  <a:pt x="5545" y="3412"/>
                  <a:pt x="5576" y="3392"/>
                </a:cubicBezTo>
                <a:close/>
                <a:moveTo>
                  <a:pt x="2986" y="3391"/>
                </a:moveTo>
                <a:cubicBezTo>
                  <a:pt x="2985" y="3391"/>
                  <a:pt x="2984" y="3391"/>
                  <a:pt x="2983" y="3391"/>
                </a:cubicBezTo>
                <a:cubicBezTo>
                  <a:pt x="2982" y="3392"/>
                  <a:pt x="2981" y="3392"/>
                  <a:pt x="2981" y="3393"/>
                </a:cubicBezTo>
                <a:cubicBezTo>
                  <a:pt x="2960" y="3408"/>
                  <a:pt x="2934" y="3419"/>
                  <a:pt x="2924" y="3443"/>
                </a:cubicBezTo>
                <a:lnTo>
                  <a:pt x="2918" y="3470"/>
                </a:lnTo>
                <a:lnTo>
                  <a:pt x="2918" y="3470"/>
                </a:lnTo>
                <a:cubicBezTo>
                  <a:pt x="2918" y="3470"/>
                  <a:pt x="2918" y="3470"/>
                  <a:pt x="2918" y="3471"/>
                </a:cubicBezTo>
                <a:lnTo>
                  <a:pt x="2918" y="3470"/>
                </a:lnTo>
                <a:lnTo>
                  <a:pt x="2931" y="3468"/>
                </a:lnTo>
                <a:cubicBezTo>
                  <a:pt x="2935" y="3466"/>
                  <a:pt x="2938" y="3462"/>
                  <a:pt x="2941" y="3457"/>
                </a:cubicBezTo>
                <a:cubicBezTo>
                  <a:pt x="2946" y="3444"/>
                  <a:pt x="2959" y="3436"/>
                  <a:pt x="2974" y="3436"/>
                </a:cubicBezTo>
                <a:cubicBezTo>
                  <a:pt x="2991" y="3436"/>
                  <a:pt x="3002" y="3409"/>
                  <a:pt x="2992" y="3395"/>
                </a:cubicBezTo>
                <a:cubicBezTo>
                  <a:pt x="2991" y="3392"/>
                  <a:pt x="2988" y="3391"/>
                  <a:pt x="2986" y="3391"/>
                </a:cubicBezTo>
                <a:close/>
                <a:moveTo>
                  <a:pt x="5468" y="3338"/>
                </a:moveTo>
                <a:lnTo>
                  <a:pt x="5443" y="3353"/>
                </a:lnTo>
                <a:cubicBezTo>
                  <a:pt x="5388" y="3387"/>
                  <a:pt x="5336" y="3425"/>
                  <a:pt x="5276" y="3448"/>
                </a:cubicBezTo>
                <a:cubicBezTo>
                  <a:pt x="5259" y="3455"/>
                  <a:pt x="5244" y="3466"/>
                  <a:pt x="5232" y="3480"/>
                </a:cubicBezTo>
                <a:cubicBezTo>
                  <a:pt x="5223" y="3489"/>
                  <a:pt x="5218" y="3501"/>
                  <a:pt x="5220" y="3514"/>
                </a:cubicBezTo>
                <a:cubicBezTo>
                  <a:pt x="5300" y="3464"/>
                  <a:pt x="5376" y="3416"/>
                  <a:pt x="5452" y="3369"/>
                </a:cubicBezTo>
                <a:cubicBezTo>
                  <a:pt x="5463" y="3362"/>
                  <a:pt x="5463" y="3353"/>
                  <a:pt x="5468" y="3338"/>
                </a:cubicBezTo>
                <a:close/>
                <a:moveTo>
                  <a:pt x="3108" y="3328"/>
                </a:moveTo>
                <a:cubicBezTo>
                  <a:pt x="3108" y="3328"/>
                  <a:pt x="3107" y="3328"/>
                  <a:pt x="3106" y="3328"/>
                </a:cubicBezTo>
                <a:cubicBezTo>
                  <a:pt x="3102" y="3329"/>
                  <a:pt x="3098" y="3334"/>
                  <a:pt x="3092" y="3343"/>
                </a:cubicBezTo>
                <a:cubicBezTo>
                  <a:pt x="3078" y="3365"/>
                  <a:pt x="3077" y="3392"/>
                  <a:pt x="3067" y="3415"/>
                </a:cubicBezTo>
                <a:cubicBezTo>
                  <a:pt x="3065" y="3420"/>
                  <a:pt x="3058" y="3424"/>
                  <a:pt x="3063" y="3429"/>
                </a:cubicBezTo>
                <a:cubicBezTo>
                  <a:pt x="3069" y="3434"/>
                  <a:pt x="3075" y="3430"/>
                  <a:pt x="3080" y="3426"/>
                </a:cubicBezTo>
                <a:cubicBezTo>
                  <a:pt x="3093" y="3415"/>
                  <a:pt x="3094" y="3399"/>
                  <a:pt x="3098" y="3384"/>
                </a:cubicBezTo>
                <a:cubicBezTo>
                  <a:pt x="3099" y="3378"/>
                  <a:pt x="3098" y="3368"/>
                  <a:pt x="3106" y="3366"/>
                </a:cubicBezTo>
                <a:cubicBezTo>
                  <a:pt x="3114" y="3365"/>
                  <a:pt x="3114" y="3375"/>
                  <a:pt x="3117" y="3381"/>
                </a:cubicBezTo>
                <a:cubicBezTo>
                  <a:pt x="3119" y="3387"/>
                  <a:pt x="3124" y="3392"/>
                  <a:pt x="3132" y="3391"/>
                </a:cubicBezTo>
                <a:cubicBezTo>
                  <a:pt x="3140" y="3389"/>
                  <a:pt x="3137" y="3382"/>
                  <a:pt x="3138" y="3377"/>
                </a:cubicBezTo>
                <a:cubicBezTo>
                  <a:pt x="3137" y="3377"/>
                  <a:pt x="3137" y="3377"/>
                  <a:pt x="3137" y="3377"/>
                </a:cubicBezTo>
                <a:cubicBezTo>
                  <a:pt x="3138" y="3363"/>
                  <a:pt x="3133" y="3349"/>
                  <a:pt x="3122" y="3339"/>
                </a:cubicBezTo>
                <a:cubicBezTo>
                  <a:pt x="3117" y="3332"/>
                  <a:pt x="3112" y="3328"/>
                  <a:pt x="3108" y="3328"/>
                </a:cubicBezTo>
                <a:close/>
                <a:moveTo>
                  <a:pt x="3803" y="3288"/>
                </a:moveTo>
                <a:cubicBezTo>
                  <a:pt x="3802" y="3288"/>
                  <a:pt x="3801" y="3288"/>
                  <a:pt x="3800" y="3288"/>
                </a:cubicBezTo>
                <a:cubicBezTo>
                  <a:pt x="3796" y="3289"/>
                  <a:pt x="3792" y="3291"/>
                  <a:pt x="3789" y="3293"/>
                </a:cubicBezTo>
                <a:cubicBezTo>
                  <a:pt x="3773" y="3303"/>
                  <a:pt x="3756" y="3313"/>
                  <a:pt x="3740" y="3324"/>
                </a:cubicBezTo>
                <a:cubicBezTo>
                  <a:pt x="3734" y="3328"/>
                  <a:pt x="3730" y="3332"/>
                  <a:pt x="3724" y="3325"/>
                </a:cubicBezTo>
                <a:cubicBezTo>
                  <a:pt x="3721" y="3322"/>
                  <a:pt x="3718" y="3317"/>
                  <a:pt x="3712" y="3320"/>
                </a:cubicBezTo>
                <a:cubicBezTo>
                  <a:pt x="3707" y="3323"/>
                  <a:pt x="3709" y="3330"/>
                  <a:pt x="3710" y="3335"/>
                </a:cubicBezTo>
                <a:cubicBezTo>
                  <a:pt x="3710" y="3341"/>
                  <a:pt x="3711" y="3346"/>
                  <a:pt x="3712" y="3350"/>
                </a:cubicBezTo>
                <a:cubicBezTo>
                  <a:pt x="3713" y="3363"/>
                  <a:pt x="3703" y="3375"/>
                  <a:pt x="3690" y="3377"/>
                </a:cubicBezTo>
                <a:lnTo>
                  <a:pt x="3689" y="3377"/>
                </a:lnTo>
                <a:cubicBezTo>
                  <a:pt x="3681" y="3378"/>
                  <a:pt x="3678" y="3370"/>
                  <a:pt x="3679" y="3362"/>
                </a:cubicBezTo>
                <a:cubicBezTo>
                  <a:pt x="3680" y="3354"/>
                  <a:pt x="3687" y="3348"/>
                  <a:pt x="3679" y="3343"/>
                </a:cubicBezTo>
                <a:cubicBezTo>
                  <a:pt x="3671" y="3337"/>
                  <a:pt x="3665" y="3346"/>
                  <a:pt x="3658" y="3350"/>
                </a:cubicBezTo>
                <a:cubicBezTo>
                  <a:pt x="3653" y="3353"/>
                  <a:pt x="3648" y="3356"/>
                  <a:pt x="3643" y="3360"/>
                </a:cubicBezTo>
                <a:cubicBezTo>
                  <a:pt x="3618" y="3379"/>
                  <a:pt x="3608" y="3412"/>
                  <a:pt x="3618" y="3442"/>
                </a:cubicBezTo>
                <a:cubicBezTo>
                  <a:pt x="3620" y="3448"/>
                  <a:pt x="3619" y="3454"/>
                  <a:pt x="3615" y="3457"/>
                </a:cubicBezTo>
                <a:cubicBezTo>
                  <a:pt x="3606" y="3471"/>
                  <a:pt x="3589" y="3477"/>
                  <a:pt x="3574" y="3472"/>
                </a:cubicBezTo>
                <a:cubicBezTo>
                  <a:pt x="3559" y="3468"/>
                  <a:pt x="3548" y="3471"/>
                  <a:pt x="3550" y="3492"/>
                </a:cubicBezTo>
                <a:cubicBezTo>
                  <a:pt x="3553" y="3506"/>
                  <a:pt x="3546" y="3521"/>
                  <a:pt x="3534" y="3528"/>
                </a:cubicBezTo>
                <a:cubicBezTo>
                  <a:pt x="3524" y="3535"/>
                  <a:pt x="3517" y="3546"/>
                  <a:pt x="3516" y="3558"/>
                </a:cubicBezTo>
                <a:cubicBezTo>
                  <a:pt x="3516" y="3565"/>
                  <a:pt x="3519" y="3572"/>
                  <a:pt x="3526" y="3575"/>
                </a:cubicBezTo>
                <a:cubicBezTo>
                  <a:pt x="3534" y="3579"/>
                  <a:pt x="3539" y="3574"/>
                  <a:pt x="3544" y="3568"/>
                </a:cubicBezTo>
                <a:cubicBezTo>
                  <a:pt x="3562" y="3544"/>
                  <a:pt x="3579" y="3520"/>
                  <a:pt x="3597" y="3497"/>
                </a:cubicBezTo>
                <a:cubicBezTo>
                  <a:pt x="3604" y="3489"/>
                  <a:pt x="3609" y="3473"/>
                  <a:pt x="3621" y="3480"/>
                </a:cubicBezTo>
                <a:cubicBezTo>
                  <a:pt x="3633" y="3486"/>
                  <a:pt x="3619" y="3497"/>
                  <a:pt x="3616" y="3506"/>
                </a:cubicBezTo>
                <a:cubicBezTo>
                  <a:pt x="3614" y="3511"/>
                  <a:pt x="3612" y="3517"/>
                  <a:pt x="3617" y="3521"/>
                </a:cubicBezTo>
                <a:cubicBezTo>
                  <a:pt x="3623" y="3524"/>
                  <a:pt x="3628" y="3519"/>
                  <a:pt x="3631" y="3514"/>
                </a:cubicBezTo>
                <a:cubicBezTo>
                  <a:pt x="3639" y="3500"/>
                  <a:pt x="3650" y="3487"/>
                  <a:pt x="3662" y="3477"/>
                </a:cubicBezTo>
                <a:cubicBezTo>
                  <a:pt x="3690" y="3457"/>
                  <a:pt x="3716" y="3433"/>
                  <a:pt x="3736" y="3406"/>
                </a:cubicBezTo>
                <a:cubicBezTo>
                  <a:pt x="3761" y="3374"/>
                  <a:pt x="3795" y="3349"/>
                  <a:pt x="3807" y="3309"/>
                </a:cubicBezTo>
                <a:cubicBezTo>
                  <a:pt x="3809" y="3303"/>
                  <a:pt x="3817" y="3298"/>
                  <a:pt x="3811" y="3292"/>
                </a:cubicBezTo>
                <a:cubicBezTo>
                  <a:pt x="3808" y="3290"/>
                  <a:pt x="3806" y="3288"/>
                  <a:pt x="3803" y="3288"/>
                </a:cubicBezTo>
                <a:close/>
                <a:moveTo>
                  <a:pt x="3785" y="3197"/>
                </a:moveTo>
                <a:cubicBezTo>
                  <a:pt x="3776" y="3196"/>
                  <a:pt x="3767" y="3203"/>
                  <a:pt x="3765" y="3212"/>
                </a:cubicBezTo>
                <a:cubicBezTo>
                  <a:pt x="3761" y="3225"/>
                  <a:pt x="3755" y="3236"/>
                  <a:pt x="3745" y="3245"/>
                </a:cubicBezTo>
                <a:cubicBezTo>
                  <a:pt x="3740" y="3249"/>
                  <a:pt x="3740" y="3255"/>
                  <a:pt x="3740" y="3262"/>
                </a:cubicBezTo>
                <a:cubicBezTo>
                  <a:pt x="3740" y="3262"/>
                  <a:pt x="3740" y="3262"/>
                  <a:pt x="3740" y="3262"/>
                </a:cubicBezTo>
                <a:cubicBezTo>
                  <a:pt x="3743" y="3273"/>
                  <a:pt x="3746" y="3285"/>
                  <a:pt x="3762" y="3286"/>
                </a:cubicBezTo>
                <a:cubicBezTo>
                  <a:pt x="3778" y="3287"/>
                  <a:pt x="3780" y="3277"/>
                  <a:pt x="3782" y="3265"/>
                </a:cubicBezTo>
                <a:cubicBezTo>
                  <a:pt x="3782" y="3254"/>
                  <a:pt x="3788" y="3243"/>
                  <a:pt x="3797" y="3235"/>
                </a:cubicBezTo>
                <a:cubicBezTo>
                  <a:pt x="3805" y="3230"/>
                  <a:pt x="3808" y="3219"/>
                  <a:pt x="3803" y="3211"/>
                </a:cubicBezTo>
                <a:cubicBezTo>
                  <a:pt x="3800" y="3203"/>
                  <a:pt x="3793" y="3198"/>
                  <a:pt x="3785" y="3197"/>
                </a:cubicBezTo>
                <a:close/>
                <a:moveTo>
                  <a:pt x="3212" y="3120"/>
                </a:moveTo>
                <a:cubicBezTo>
                  <a:pt x="3201" y="3119"/>
                  <a:pt x="3200" y="3128"/>
                  <a:pt x="3199" y="3136"/>
                </a:cubicBezTo>
                <a:cubicBezTo>
                  <a:pt x="3197" y="3172"/>
                  <a:pt x="3206" y="3208"/>
                  <a:pt x="3190" y="3244"/>
                </a:cubicBezTo>
                <a:cubicBezTo>
                  <a:pt x="3190" y="3245"/>
                  <a:pt x="3190" y="3245"/>
                  <a:pt x="3190" y="3245"/>
                </a:cubicBezTo>
                <a:cubicBezTo>
                  <a:pt x="3196" y="3256"/>
                  <a:pt x="3199" y="3269"/>
                  <a:pt x="3201" y="3281"/>
                </a:cubicBezTo>
                <a:cubicBezTo>
                  <a:pt x="3204" y="3286"/>
                  <a:pt x="3211" y="3287"/>
                  <a:pt x="3216" y="3286"/>
                </a:cubicBezTo>
                <a:cubicBezTo>
                  <a:pt x="3222" y="3286"/>
                  <a:pt x="3221" y="3279"/>
                  <a:pt x="3221" y="3275"/>
                </a:cubicBezTo>
                <a:lnTo>
                  <a:pt x="3221" y="3219"/>
                </a:lnTo>
                <a:cubicBezTo>
                  <a:pt x="3221" y="3192"/>
                  <a:pt x="3220" y="3165"/>
                  <a:pt x="3217" y="3138"/>
                </a:cubicBezTo>
                <a:cubicBezTo>
                  <a:pt x="3217" y="3131"/>
                  <a:pt x="3225" y="3122"/>
                  <a:pt x="3212" y="3120"/>
                </a:cubicBezTo>
                <a:close/>
                <a:moveTo>
                  <a:pt x="3300" y="3117"/>
                </a:moveTo>
                <a:cubicBezTo>
                  <a:pt x="3299" y="3117"/>
                  <a:pt x="3297" y="3118"/>
                  <a:pt x="3294" y="3120"/>
                </a:cubicBezTo>
                <a:cubicBezTo>
                  <a:pt x="3281" y="3136"/>
                  <a:pt x="3250" y="3135"/>
                  <a:pt x="3251" y="3165"/>
                </a:cubicBezTo>
                <a:cubicBezTo>
                  <a:pt x="3251" y="3168"/>
                  <a:pt x="3247" y="3172"/>
                  <a:pt x="3245" y="3174"/>
                </a:cubicBezTo>
                <a:cubicBezTo>
                  <a:pt x="3242" y="3177"/>
                  <a:pt x="3234" y="3181"/>
                  <a:pt x="3238" y="3187"/>
                </a:cubicBezTo>
                <a:cubicBezTo>
                  <a:pt x="3243" y="3193"/>
                  <a:pt x="3250" y="3191"/>
                  <a:pt x="3257" y="3188"/>
                </a:cubicBezTo>
                <a:cubicBezTo>
                  <a:pt x="3267" y="3183"/>
                  <a:pt x="3270" y="3169"/>
                  <a:pt x="3279" y="3168"/>
                </a:cubicBezTo>
                <a:cubicBezTo>
                  <a:pt x="3305" y="3164"/>
                  <a:pt x="3299" y="3142"/>
                  <a:pt x="3305" y="3129"/>
                </a:cubicBezTo>
                <a:lnTo>
                  <a:pt x="3305" y="3129"/>
                </a:lnTo>
                <a:cubicBezTo>
                  <a:pt x="3305" y="3123"/>
                  <a:pt x="3304" y="3119"/>
                  <a:pt x="3302" y="3118"/>
                </a:cubicBezTo>
                <a:cubicBezTo>
                  <a:pt x="3301" y="3117"/>
                  <a:pt x="3301" y="3117"/>
                  <a:pt x="3300" y="3117"/>
                </a:cubicBezTo>
                <a:close/>
                <a:moveTo>
                  <a:pt x="4998" y="3041"/>
                </a:moveTo>
                <a:cubicBezTo>
                  <a:pt x="4983" y="3043"/>
                  <a:pt x="4969" y="3044"/>
                  <a:pt x="4954" y="3045"/>
                </a:cubicBezTo>
                <a:cubicBezTo>
                  <a:pt x="4936" y="3042"/>
                  <a:pt x="4918" y="3052"/>
                  <a:pt x="4909" y="3068"/>
                </a:cubicBezTo>
                <a:cubicBezTo>
                  <a:pt x="4902" y="3081"/>
                  <a:pt x="4890" y="3091"/>
                  <a:pt x="4876" y="3096"/>
                </a:cubicBezTo>
                <a:cubicBezTo>
                  <a:pt x="4854" y="3107"/>
                  <a:pt x="4830" y="3117"/>
                  <a:pt x="4820" y="3140"/>
                </a:cubicBezTo>
                <a:cubicBezTo>
                  <a:pt x="4810" y="3167"/>
                  <a:pt x="4789" y="3180"/>
                  <a:pt x="4767" y="3193"/>
                </a:cubicBezTo>
                <a:cubicBezTo>
                  <a:pt x="4760" y="3197"/>
                  <a:pt x="4754" y="3201"/>
                  <a:pt x="4747" y="3206"/>
                </a:cubicBezTo>
                <a:cubicBezTo>
                  <a:pt x="4738" y="3213"/>
                  <a:pt x="4741" y="3222"/>
                  <a:pt x="4751" y="3223"/>
                </a:cubicBezTo>
                <a:cubicBezTo>
                  <a:pt x="4767" y="3224"/>
                  <a:pt x="4786" y="3227"/>
                  <a:pt x="4798" y="3217"/>
                </a:cubicBezTo>
                <a:cubicBezTo>
                  <a:pt x="4831" y="3189"/>
                  <a:pt x="4861" y="3159"/>
                  <a:pt x="4892" y="3129"/>
                </a:cubicBezTo>
                <a:cubicBezTo>
                  <a:pt x="4901" y="3121"/>
                  <a:pt x="4907" y="3109"/>
                  <a:pt x="4908" y="3096"/>
                </a:cubicBezTo>
                <a:cubicBezTo>
                  <a:pt x="4908" y="3080"/>
                  <a:pt x="4914" y="3080"/>
                  <a:pt x="4927" y="3086"/>
                </a:cubicBezTo>
                <a:cubicBezTo>
                  <a:pt x="4953" y="3098"/>
                  <a:pt x="4962" y="3095"/>
                  <a:pt x="4977" y="3071"/>
                </a:cubicBezTo>
                <a:cubicBezTo>
                  <a:pt x="4983" y="3062"/>
                  <a:pt x="4989" y="3053"/>
                  <a:pt x="4997" y="3041"/>
                </a:cubicBezTo>
                <a:lnTo>
                  <a:pt x="4998" y="3041"/>
                </a:lnTo>
                <a:close/>
                <a:moveTo>
                  <a:pt x="5693" y="3019"/>
                </a:moveTo>
                <a:cubicBezTo>
                  <a:pt x="5697" y="3018"/>
                  <a:pt x="5701" y="3019"/>
                  <a:pt x="5704" y="3021"/>
                </a:cubicBezTo>
                <a:cubicBezTo>
                  <a:pt x="5705" y="3022"/>
                  <a:pt x="5706" y="3022"/>
                  <a:pt x="5707" y="3023"/>
                </a:cubicBezTo>
                <a:cubicBezTo>
                  <a:pt x="5722" y="3034"/>
                  <a:pt x="5742" y="3035"/>
                  <a:pt x="5758" y="3026"/>
                </a:cubicBezTo>
                <a:cubicBezTo>
                  <a:pt x="5781" y="3015"/>
                  <a:pt x="5800" y="3027"/>
                  <a:pt x="5811" y="3058"/>
                </a:cubicBezTo>
                <a:cubicBezTo>
                  <a:pt x="5820" y="3084"/>
                  <a:pt x="5813" y="3102"/>
                  <a:pt x="5788" y="3107"/>
                </a:cubicBezTo>
                <a:cubicBezTo>
                  <a:pt x="5739" y="3117"/>
                  <a:pt x="5694" y="3141"/>
                  <a:pt x="5660" y="3176"/>
                </a:cubicBezTo>
                <a:cubicBezTo>
                  <a:pt x="5646" y="3189"/>
                  <a:pt x="5629" y="3198"/>
                  <a:pt x="5610" y="3203"/>
                </a:cubicBezTo>
                <a:cubicBezTo>
                  <a:pt x="5585" y="3214"/>
                  <a:pt x="5560" y="3228"/>
                  <a:pt x="5537" y="3244"/>
                </a:cubicBezTo>
                <a:cubicBezTo>
                  <a:pt x="5532" y="3247"/>
                  <a:pt x="5525" y="3251"/>
                  <a:pt x="5529" y="3259"/>
                </a:cubicBezTo>
                <a:cubicBezTo>
                  <a:pt x="5533" y="3268"/>
                  <a:pt x="5540" y="3264"/>
                  <a:pt x="5547" y="3261"/>
                </a:cubicBezTo>
                <a:lnTo>
                  <a:pt x="5707" y="3192"/>
                </a:lnTo>
                <a:cubicBezTo>
                  <a:pt x="5722" y="3187"/>
                  <a:pt x="5736" y="3177"/>
                  <a:pt x="5746" y="3163"/>
                </a:cubicBezTo>
                <a:cubicBezTo>
                  <a:pt x="5753" y="3154"/>
                  <a:pt x="5763" y="3146"/>
                  <a:pt x="5774" y="3143"/>
                </a:cubicBezTo>
                <a:cubicBezTo>
                  <a:pt x="5785" y="3141"/>
                  <a:pt x="5800" y="3136"/>
                  <a:pt x="5806" y="3149"/>
                </a:cubicBezTo>
                <a:cubicBezTo>
                  <a:pt x="5812" y="3161"/>
                  <a:pt x="5807" y="3177"/>
                  <a:pt x="5795" y="3184"/>
                </a:cubicBezTo>
                <a:cubicBezTo>
                  <a:pt x="5780" y="3194"/>
                  <a:pt x="5763" y="3204"/>
                  <a:pt x="5748" y="3214"/>
                </a:cubicBezTo>
                <a:cubicBezTo>
                  <a:pt x="5742" y="3217"/>
                  <a:pt x="5734" y="3221"/>
                  <a:pt x="5738" y="3230"/>
                </a:cubicBezTo>
                <a:cubicBezTo>
                  <a:pt x="5743" y="3239"/>
                  <a:pt x="5751" y="3233"/>
                  <a:pt x="5756" y="3230"/>
                </a:cubicBezTo>
                <a:cubicBezTo>
                  <a:pt x="5783" y="3215"/>
                  <a:pt x="5816" y="3211"/>
                  <a:pt x="5838" y="3185"/>
                </a:cubicBezTo>
                <a:cubicBezTo>
                  <a:pt x="5840" y="3181"/>
                  <a:pt x="5844" y="3180"/>
                  <a:pt x="5848" y="3182"/>
                </a:cubicBezTo>
                <a:cubicBezTo>
                  <a:pt x="5848" y="3182"/>
                  <a:pt x="5849" y="3183"/>
                  <a:pt x="5850" y="3184"/>
                </a:cubicBezTo>
                <a:cubicBezTo>
                  <a:pt x="5854" y="3188"/>
                  <a:pt x="5857" y="3193"/>
                  <a:pt x="5853" y="3199"/>
                </a:cubicBezTo>
                <a:cubicBezTo>
                  <a:pt x="5847" y="3208"/>
                  <a:pt x="5842" y="3219"/>
                  <a:pt x="5832" y="3223"/>
                </a:cubicBezTo>
                <a:cubicBezTo>
                  <a:pt x="5795" y="3237"/>
                  <a:pt x="5765" y="3264"/>
                  <a:pt x="5727" y="3274"/>
                </a:cubicBezTo>
                <a:cubicBezTo>
                  <a:pt x="5712" y="3279"/>
                  <a:pt x="5698" y="3288"/>
                  <a:pt x="5687" y="3299"/>
                </a:cubicBezTo>
                <a:cubicBezTo>
                  <a:pt x="5676" y="3312"/>
                  <a:pt x="5662" y="3321"/>
                  <a:pt x="5646" y="3325"/>
                </a:cubicBezTo>
                <a:cubicBezTo>
                  <a:pt x="5638" y="3325"/>
                  <a:pt x="5631" y="3332"/>
                  <a:pt x="5632" y="3341"/>
                </a:cubicBezTo>
                <a:cubicBezTo>
                  <a:pt x="5632" y="3342"/>
                  <a:pt x="5632" y="3344"/>
                  <a:pt x="5633" y="3346"/>
                </a:cubicBezTo>
                <a:cubicBezTo>
                  <a:pt x="5636" y="3361"/>
                  <a:pt x="5644" y="3350"/>
                  <a:pt x="5650" y="3348"/>
                </a:cubicBezTo>
                <a:cubicBezTo>
                  <a:pt x="5661" y="3344"/>
                  <a:pt x="5663" y="3350"/>
                  <a:pt x="5663" y="3358"/>
                </a:cubicBezTo>
                <a:cubicBezTo>
                  <a:pt x="5664" y="3370"/>
                  <a:pt x="5667" y="3381"/>
                  <a:pt x="5673" y="3391"/>
                </a:cubicBezTo>
                <a:cubicBezTo>
                  <a:pt x="5683" y="3406"/>
                  <a:pt x="5676" y="3413"/>
                  <a:pt x="5663" y="3420"/>
                </a:cubicBezTo>
                <a:cubicBezTo>
                  <a:pt x="5651" y="3427"/>
                  <a:pt x="5640" y="3420"/>
                  <a:pt x="5642" y="3408"/>
                </a:cubicBezTo>
                <a:cubicBezTo>
                  <a:pt x="5646" y="3385"/>
                  <a:pt x="5634" y="3388"/>
                  <a:pt x="5620" y="3391"/>
                </a:cubicBezTo>
                <a:cubicBezTo>
                  <a:pt x="5613" y="3392"/>
                  <a:pt x="5606" y="3394"/>
                  <a:pt x="5599" y="3394"/>
                </a:cubicBezTo>
                <a:cubicBezTo>
                  <a:pt x="5592" y="3395"/>
                  <a:pt x="5590" y="3394"/>
                  <a:pt x="5591" y="3387"/>
                </a:cubicBezTo>
                <a:cubicBezTo>
                  <a:pt x="5595" y="3355"/>
                  <a:pt x="5595" y="3355"/>
                  <a:pt x="5570" y="3340"/>
                </a:cubicBezTo>
                <a:cubicBezTo>
                  <a:pt x="5565" y="3342"/>
                  <a:pt x="5567" y="3346"/>
                  <a:pt x="5567" y="3350"/>
                </a:cubicBezTo>
                <a:cubicBezTo>
                  <a:pt x="5567" y="3359"/>
                  <a:pt x="5591" y="3363"/>
                  <a:pt x="5574" y="3373"/>
                </a:cubicBezTo>
                <a:cubicBezTo>
                  <a:pt x="5557" y="3383"/>
                  <a:pt x="5547" y="3404"/>
                  <a:pt x="5523" y="3392"/>
                </a:cubicBezTo>
                <a:cubicBezTo>
                  <a:pt x="5516" y="3386"/>
                  <a:pt x="5505" y="3388"/>
                  <a:pt x="5500" y="3396"/>
                </a:cubicBezTo>
                <a:cubicBezTo>
                  <a:pt x="5497" y="3400"/>
                  <a:pt x="5496" y="3404"/>
                  <a:pt x="5497" y="3408"/>
                </a:cubicBezTo>
                <a:cubicBezTo>
                  <a:pt x="5497" y="3429"/>
                  <a:pt x="5488" y="3437"/>
                  <a:pt x="5465" y="3436"/>
                </a:cubicBezTo>
                <a:cubicBezTo>
                  <a:pt x="5454" y="3435"/>
                  <a:pt x="5442" y="3435"/>
                  <a:pt x="5430" y="3435"/>
                </a:cubicBezTo>
                <a:cubicBezTo>
                  <a:pt x="5412" y="3436"/>
                  <a:pt x="5392" y="3436"/>
                  <a:pt x="5403" y="3466"/>
                </a:cubicBezTo>
                <a:cubicBezTo>
                  <a:pt x="5408" y="3479"/>
                  <a:pt x="5397" y="3489"/>
                  <a:pt x="5384" y="3482"/>
                </a:cubicBezTo>
                <a:cubicBezTo>
                  <a:pt x="5373" y="3478"/>
                  <a:pt x="5360" y="3480"/>
                  <a:pt x="5352" y="3488"/>
                </a:cubicBezTo>
                <a:cubicBezTo>
                  <a:pt x="5317" y="3508"/>
                  <a:pt x="5287" y="3534"/>
                  <a:pt x="5261" y="3565"/>
                </a:cubicBezTo>
                <a:cubicBezTo>
                  <a:pt x="5256" y="3571"/>
                  <a:pt x="5250" y="3576"/>
                  <a:pt x="5243" y="3580"/>
                </a:cubicBezTo>
                <a:cubicBezTo>
                  <a:pt x="5203" y="3606"/>
                  <a:pt x="5162" y="3631"/>
                  <a:pt x="5122" y="3656"/>
                </a:cubicBezTo>
                <a:cubicBezTo>
                  <a:pt x="5113" y="3662"/>
                  <a:pt x="5103" y="3667"/>
                  <a:pt x="5095" y="3656"/>
                </a:cubicBezTo>
                <a:cubicBezTo>
                  <a:pt x="5087" y="3645"/>
                  <a:pt x="5100" y="3642"/>
                  <a:pt x="5105" y="3636"/>
                </a:cubicBezTo>
                <a:cubicBezTo>
                  <a:pt x="5113" y="3628"/>
                  <a:pt x="5120" y="3620"/>
                  <a:pt x="5128" y="3612"/>
                </a:cubicBezTo>
                <a:cubicBezTo>
                  <a:pt x="5137" y="3604"/>
                  <a:pt x="5137" y="3590"/>
                  <a:pt x="5129" y="3582"/>
                </a:cubicBezTo>
                <a:cubicBezTo>
                  <a:pt x="5128" y="3581"/>
                  <a:pt x="5128" y="3580"/>
                  <a:pt x="5127" y="3579"/>
                </a:cubicBezTo>
                <a:cubicBezTo>
                  <a:pt x="5118" y="3571"/>
                  <a:pt x="5104" y="3571"/>
                  <a:pt x="5096" y="3580"/>
                </a:cubicBezTo>
                <a:cubicBezTo>
                  <a:pt x="5095" y="3581"/>
                  <a:pt x="5093" y="3583"/>
                  <a:pt x="5092" y="3585"/>
                </a:cubicBezTo>
                <a:cubicBezTo>
                  <a:pt x="5087" y="3598"/>
                  <a:pt x="5073" y="3607"/>
                  <a:pt x="5059" y="3606"/>
                </a:cubicBezTo>
                <a:cubicBezTo>
                  <a:pt x="5034" y="3607"/>
                  <a:pt x="5012" y="3621"/>
                  <a:pt x="5000" y="3643"/>
                </a:cubicBezTo>
                <a:cubicBezTo>
                  <a:pt x="4996" y="3650"/>
                  <a:pt x="4991" y="3656"/>
                  <a:pt x="4985" y="3661"/>
                </a:cubicBezTo>
                <a:cubicBezTo>
                  <a:pt x="4972" y="3671"/>
                  <a:pt x="4967" y="3681"/>
                  <a:pt x="4978" y="3696"/>
                </a:cubicBezTo>
                <a:cubicBezTo>
                  <a:pt x="4985" y="3706"/>
                  <a:pt x="4984" y="3720"/>
                  <a:pt x="4971" y="3723"/>
                </a:cubicBezTo>
                <a:cubicBezTo>
                  <a:pt x="4939" y="3730"/>
                  <a:pt x="4919" y="3751"/>
                  <a:pt x="4896" y="3770"/>
                </a:cubicBezTo>
                <a:cubicBezTo>
                  <a:pt x="4892" y="3773"/>
                  <a:pt x="4888" y="3775"/>
                  <a:pt x="4884" y="3777"/>
                </a:cubicBezTo>
                <a:lnTo>
                  <a:pt x="4884" y="3777"/>
                </a:lnTo>
                <a:lnTo>
                  <a:pt x="4874" y="3792"/>
                </a:lnTo>
                <a:cubicBezTo>
                  <a:pt x="4868" y="3796"/>
                  <a:pt x="4864" y="3802"/>
                  <a:pt x="4864" y="3809"/>
                </a:cubicBezTo>
                <a:cubicBezTo>
                  <a:pt x="4933" y="3792"/>
                  <a:pt x="4978" y="3744"/>
                  <a:pt x="5023" y="3696"/>
                </a:cubicBezTo>
                <a:cubicBezTo>
                  <a:pt x="5032" y="3687"/>
                  <a:pt x="5039" y="3675"/>
                  <a:pt x="5053" y="3670"/>
                </a:cubicBezTo>
                <a:cubicBezTo>
                  <a:pt x="5066" y="3663"/>
                  <a:pt x="5083" y="3668"/>
                  <a:pt x="5090" y="3681"/>
                </a:cubicBezTo>
                <a:cubicBezTo>
                  <a:pt x="5098" y="3695"/>
                  <a:pt x="5087" y="3704"/>
                  <a:pt x="5075" y="3711"/>
                </a:cubicBezTo>
                <a:cubicBezTo>
                  <a:pt x="5054" y="3726"/>
                  <a:pt x="5031" y="3738"/>
                  <a:pt x="5007" y="3748"/>
                </a:cubicBezTo>
                <a:cubicBezTo>
                  <a:pt x="4993" y="3753"/>
                  <a:pt x="4981" y="3762"/>
                  <a:pt x="4972" y="3775"/>
                </a:cubicBezTo>
                <a:cubicBezTo>
                  <a:pt x="4936" y="3824"/>
                  <a:pt x="4886" y="3855"/>
                  <a:pt x="4837" y="3889"/>
                </a:cubicBezTo>
                <a:cubicBezTo>
                  <a:pt x="4772" y="3933"/>
                  <a:pt x="4715" y="3990"/>
                  <a:pt x="4672" y="4057"/>
                </a:cubicBezTo>
                <a:cubicBezTo>
                  <a:pt x="4665" y="4067"/>
                  <a:pt x="4656" y="4076"/>
                  <a:pt x="4646" y="4083"/>
                </a:cubicBezTo>
                <a:cubicBezTo>
                  <a:pt x="4613" y="4105"/>
                  <a:pt x="4578" y="4126"/>
                  <a:pt x="4556" y="4161"/>
                </a:cubicBezTo>
                <a:cubicBezTo>
                  <a:pt x="4552" y="4168"/>
                  <a:pt x="4543" y="4172"/>
                  <a:pt x="4536" y="4168"/>
                </a:cubicBezTo>
                <a:cubicBezTo>
                  <a:pt x="4534" y="4167"/>
                  <a:pt x="4532" y="4166"/>
                  <a:pt x="4530" y="4164"/>
                </a:cubicBezTo>
                <a:cubicBezTo>
                  <a:pt x="4519" y="4155"/>
                  <a:pt x="4518" y="4139"/>
                  <a:pt x="4527" y="4128"/>
                </a:cubicBezTo>
                <a:cubicBezTo>
                  <a:pt x="4528" y="4126"/>
                  <a:pt x="4530" y="4125"/>
                  <a:pt x="4532" y="4123"/>
                </a:cubicBezTo>
                <a:cubicBezTo>
                  <a:pt x="4556" y="4104"/>
                  <a:pt x="4580" y="4084"/>
                  <a:pt x="4604" y="4063"/>
                </a:cubicBezTo>
                <a:cubicBezTo>
                  <a:pt x="4621" y="4047"/>
                  <a:pt x="4640" y="4033"/>
                  <a:pt x="4659" y="4019"/>
                </a:cubicBezTo>
                <a:cubicBezTo>
                  <a:pt x="4673" y="4010"/>
                  <a:pt x="4685" y="3999"/>
                  <a:pt x="4694" y="3985"/>
                </a:cubicBezTo>
                <a:cubicBezTo>
                  <a:pt x="4718" y="3950"/>
                  <a:pt x="4747" y="3919"/>
                  <a:pt x="4780" y="3892"/>
                </a:cubicBezTo>
                <a:cubicBezTo>
                  <a:pt x="4784" y="3889"/>
                  <a:pt x="4793" y="3886"/>
                  <a:pt x="4785" y="3878"/>
                </a:cubicBezTo>
                <a:cubicBezTo>
                  <a:pt x="4781" y="3873"/>
                  <a:pt x="4774" y="3872"/>
                  <a:pt x="4768" y="3876"/>
                </a:cubicBezTo>
                <a:cubicBezTo>
                  <a:pt x="4768" y="3877"/>
                  <a:pt x="4768" y="3877"/>
                  <a:pt x="4768" y="3877"/>
                </a:cubicBezTo>
                <a:cubicBezTo>
                  <a:pt x="4759" y="3883"/>
                  <a:pt x="4753" y="3892"/>
                  <a:pt x="4749" y="3903"/>
                </a:cubicBezTo>
                <a:cubicBezTo>
                  <a:pt x="4745" y="3914"/>
                  <a:pt x="4739" y="3921"/>
                  <a:pt x="4727" y="3915"/>
                </a:cubicBezTo>
                <a:cubicBezTo>
                  <a:pt x="4715" y="3908"/>
                  <a:pt x="4727" y="3901"/>
                  <a:pt x="4729" y="3894"/>
                </a:cubicBezTo>
                <a:cubicBezTo>
                  <a:pt x="4737" y="3862"/>
                  <a:pt x="4763" y="3864"/>
                  <a:pt x="4787" y="3862"/>
                </a:cubicBezTo>
                <a:cubicBezTo>
                  <a:pt x="4789" y="3862"/>
                  <a:pt x="4792" y="3862"/>
                  <a:pt x="4793" y="3863"/>
                </a:cubicBezTo>
                <a:cubicBezTo>
                  <a:pt x="4800" y="3872"/>
                  <a:pt x="4806" y="3881"/>
                  <a:pt x="4820" y="3875"/>
                </a:cubicBezTo>
                <a:cubicBezTo>
                  <a:pt x="4831" y="3868"/>
                  <a:pt x="4840" y="3857"/>
                  <a:pt x="4843" y="3844"/>
                </a:cubicBezTo>
                <a:cubicBezTo>
                  <a:pt x="4845" y="3840"/>
                  <a:pt x="4846" y="3835"/>
                  <a:pt x="4847" y="3831"/>
                </a:cubicBezTo>
                <a:cubicBezTo>
                  <a:pt x="4845" y="3831"/>
                  <a:pt x="4843" y="3829"/>
                  <a:pt x="4843" y="3829"/>
                </a:cubicBezTo>
                <a:cubicBezTo>
                  <a:pt x="4830" y="3841"/>
                  <a:pt x="4814" y="3843"/>
                  <a:pt x="4807" y="3829"/>
                </a:cubicBezTo>
                <a:cubicBezTo>
                  <a:pt x="4801" y="3819"/>
                  <a:pt x="4815" y="3806"/>
                  <a:pt x="4827" y="3799"/>
                </a:cubicBezTo>
                <a:cubicBezTo>
                  <a:pt x="4835" y="3794"/>
                  <a:pt x="4845" y="3792"/>
                  <a:pt x="4855" y="3789"/>
                </a:cubicBezTo>
                <a:lnTo>
                  <a:pt x="4882" y="3775"/>
                </a:lnTo>
                <a:lnTo>
                  <a:pt x="4882" y="3775"/>
                </a:lnTo>
                <a:cubicBezTo>
                  <a:pt x="4882" y="3774"/>
                  <a:pt x="4882" y="3772"/>
                  <a:pt x="4882" y="3770"/>
                </a:cubicBezTo>
                <a:cubicBezTo>
                  <a:pt x="4880" y="3760"/>
                  <a:pt x="4888" y="3746"/>
                  <a:pt x="4874" y="3741"/>
                </a:cubicBezTo>
                <a:cubicBezTo>
                  <a:pt x="4862" y="3737"/>
                  <a:pt x="4856" y="3750"/>
                  <a:pt x="4849" y="3756"/>
                </a:cubicBezTo>
                <a:cubicBezTo>
                  <a:pt x="4820" y="3785"/>
                  <a:pt x="4784" y="3801"/>
                  <a:pt x="4752" y="3826"/>
                </a:cubicBezTo>
                <a:cubicBezTo>
                  <a:pt x="4720" y="3850"/>
                  <a:pt x="4695" y="3882"/>
                  <a:pt x="4654" y="3893"/>
                </a:cubicBezTo>
                <a:cubicBezTo>
                  <a:pt x="4646" y="3895"/>
                  <a:pt x="4643" y="3905"/>
                  <a:pt x="4639" y="3913"/>
                </a:cubicBezTo>
                <a:cubicBezTo>
                  <a:pt x="4619" y="3959"/>
                  <a:pt x="4586" y="3999"/>
                  <a:pt x="4543" y="4026"/>
                </a:cubicBezTo>
                <a:cubicBezTo>
                  <a:pt x="4485" y="4063"/>
                  <a:pt x="4441" y="4118"/>
                  <a:pt x="4392" y="4167"/>
                </a:cubicBezTo>
                <a:cubicBezTo>
                  <a:pt x="4335" y="4222"/>
                  <a:pt x="4270" y="4270"/>
                  <a:pt x="4215" y="4327"/>
                </a:cubicBezTo>
                <a:cubicBezTo>
                  <a:pt x="4184" y="4361"/>
                  <a:pt x="4149" y="4392"/>
                  <a:pt x="4112" y="4419"/>
                </a:cubicBezTo>
                <a:cubicBezTo>
                  <a:pt x="4102" y="4427"/>
                  <a:pt x="4097" y="4443"/>
                  <a:pt x="4088" y="4453"/>
                </a:cubicBezTo>
                <a:cubicBezTo>
                  <a:pt x="4082" y="4461"/>
                  <a:pt x="4074" y="4474"/>
                  <a:pt x="4064" y="4465"/>
                </a:cubicBezTo>
                <a:cubicBezTo>
                  <a:pt x="4054" y="4456"/>
                  <a:pt x="4062" y="4445"/>
                  <a:pt x="4071" y="4437"/>
                </a:cubicBezTo>
                <a:cubicBezTo>
                  <a:pt x="4113" y="4401"/>
                  <a:pt x="4150" y="4359"/>
                  <a:pt x="4178" y="4311"/>
                </a:cubicBezTo>
                <a:lnTo>
                  <a:pt x="4190" y="4290"/>
                </a:lnTo>
                <a:cubicBezTo>
                  <a:pt x="4159" y="4298"/>
                  <a:pt x="4130" y="4315"/>
                  <a:pt x="4108" y="4339"/>
                </a:cubicBezTo>
                <a:cubicBezTo>
                  <a:pt x="4088" y="4359"/>
                  <a:pt x="4069" y="4381"/>
                  <a:pt x="4049" y="4402"/>
                </a:cubicBezTo>
                <a:cubicBezTo>
                  <a:pt x="4044" y="4408"/>
                  <a:pt x="4038" y="4416"/>
                  <a:pt x="4030" y="4411"/>
                </a:cubicBezTo>
                <a:cubicBezTo>
                  <a:pt x="4021" y="4406"/>
                  <a:pt x="4026" y="4397"/>
                  <a:pt x="4028" y="4390"/>
                </a:cubicBezTo>
                <a:cubicBezTo>
                  <a:pt x="4031" y="4368"/>
                  <a:pt x="4045" y="4349"/>
                  <a:pt x="4065" y="4339"/>
                </a:cubicBezTo>
                <a:cubicBezTo>
                  <a:pt x="4075" y="4335"/>
                  <a:pt x="4082" y="4327"/>
                  <a:pt x="4087" y="4318"/>
                </a:cubicBezTo>
                <a:cubicBezTo>
                  <a:pt x="4095" y="4293"/>
                  <a:pt x="4116" y="4282"/>
                  <a:pt x="4135" y="4270"/>
                </a:cubicBezTo>
                <a:cubicBezTo>
                  <a:pt x="4148" y="4260"/>
                  <a:pt x="4157" y="4245"/>
                  <a:pt x="4160" y="4228"/>
                </a:cubicBezTo>
                <a:cubicBezTo>
                  <a:pt x="4168" y="4195"/>
                  <a:pt x="4177" y="4188"/>
                  <a:pt x="4211" y="4184"/>
                </a:cubicBezTo>
                <a:cubicBezTo>
                  <a:pt x="4219" y="4184"/>
                  <a:pt x="4227" y="4182"/>
                  <a:pt x="4230" y="4174"/>
                </a:cubicBezTo>
                <a:cubicBezTo>
                  <a:pt x="4244" y="4138"/>
                  <a:pt x="4274" y="4116"/>
                  <a:pt x="4301" y="4094"/>
                </a:cubicBezTo>
                <a:cubicBezTo>
                  <a:pt x="4369" y="4037"/>
                  <a:pt x="4430" y="3972"/>
                  <a:pt x="4484" y="3902"/>
                </a:cubicBezTo>
                <a:cubicBezTo>
                  <a:pt x="4489" y="3896"/>
                  <a:pt x="4495" y="3891"/>
                  <a:pt x="4502" y="3887"/>
                </a:cubicBezTo>
                <a:cubicBezTo>
                  <a:pt x="4551" y="3862"/>
                  <a:pt x="4586" y="3823"/>
                  <a:pt x="4621" y="3782"/>
                </a:cubicBezTo>
                <a:cubicBezTo>
                  <a:pt x="4631" y="3772"/>
                  <a:pt x="4642" y="3762"/>
                  <a:pt x="4653" y="3752"/>
                </a:cubicBezTo>
                <a:cubicBezTo>
                  <a:pt x="4719" y="3692"/>
                  <a:pt x="4788" y="3636"/>
                  <a:pt x="4856" y="3578"/>
                </a:cubicBezTo>
                <a:cubicBezTo>
                  <a:pt x="4929" y="3516"/>
                  <a:pt x="5012" y="3470"/>
                  <a:pt x="5088" y="3411"/>
                </a:cubicBezTo>
                <a:cubicBezTo>
                  <a:pt x="5103" y="3400"/>
                  <a:pt x="5118" y="3388"/>
                  <a:pt x="5131" y="3375"/>
                </a:cubicBezTo>
                <a:cubicBezTo>
                  <a:pt x="5164" y="3344"/>
                  <a:pt x="5203" y="3320"/>
                  <a:pt x="5247" y="3305"/>
                </a:cubicBezTo>
                <a:cubicBezTo>
                  <a:pt x="5270" y="3296"/>
                  <a:pt x="5293" y="3286"/>
                  <a:pt x="5315" y="3275"/>
                </a:cubicBezTo>
                <a:cubicBezTo>
                  <a:pt x="5338" y="3265"/>
                  <a:pt x="5355" y="3250"/>
                  <a:pt x="5359" y="3224"/>
                </a:cubicBezTo>
                <a:cubicBezTo>
                  <a:pt x="5359" y="3221"/>
                  <a:pt x="5360" y="3219"/>
                  <a:pt x="5361" y="3217"/>
                </a:cubicBezTo>
                <a:cubicBezTo>
                  <a:pt x="5367" y="3201"/>
                  <a:pt x="5391" y="3205"/>
                  <a:pt x="5394" y="3195"/>
                </a:cubicBezTo>
                <a:cubicBezTo>
                  <a:pt x="5395" y="3182"/>
                  <a:pt x="5404" y="3171"/>
                  <a:pt x="5417" y="3167"/>
                </a:cubicBezTo>
                <a:cubicBezTo>
                  <a:pt x="5466" y="3147"/>
                  <a:pt x="5509" y="3115"/>
                  <a:pt x="5556" y="3088"/>
                </a:cubicBezTo>
                <a:cubicBezTo>
                  <a:pt x="5583" y="3073"/>
                  <a:pt x="5612" y="3061"/>
                  <a:pt x="5642" y="3051"/>
                </a:cubicBezTo>
                <a:cubicBezTo>
                  <a:pt x="5656" y="3048"/>
                  <a:pt x="5669" y="3040"/>
                  <a:pt x="5679" y="3028"/>
                </a:cubicBezTo>
                <a:cubicBezTo>
                  <a:pt x="5681" y="3024"/>
                  <a:pt x="5685" y="3021"/>
                  <a:pt x="5690" y="3019"/>
                </a:cubicBezTo>
                <a:cubicBezTo>
                  <a:pt x="5691" y="3019"/>
                  <a:pt x="5692" y="3019"/>
                  <a:pt x="5693" y="3019"/>
                </a:cubicBezTo>
                <a:close/>
                <a:moveTo>
                  <a:pt x="650" y="3006"/>
                </a:moveTo>
                <a:cubicBezTo>
                  <a:pt x="646" y="3006"/>
                  <a:pt x="644" y="3009"/>
                  <a:pt x="642" y="3012"/>
                </a:cubicBezTo>
                <a:cubicBezTo>
                  <a:pt x="620" y="3046"/>
                  <a:pt x="585" y="3067"/>
                  <a:pt x="557" y="3095"/>
                </a:cubicBezTo>
                <a:cubicBezTo>
                  <a:pt x="537" y="3112"/>
                  <a:pt x="527" y="3137"/>
                  <a:pt x="530" y="3162"/>
                </a:cubicBezTo>
                <a:cubicBezTo>
                  <a:pt x="532" y="3183"/>
                  <a:pt x="529" y="3207"/>
                  <a:pt x="509" y="3216"/>
                </a:cubicBezTo>
                <a:cubicBezTo>
                  <a:pt x="488" y="3224"/>
                  <a:pt x="482" y="3239"/>
                  <a:pt x="474" y="3255"/>
                </a:cubicBezTo>
                <a:cubicBezTo>
                  <a:pt x="472" y="3259"/>
                  <a:pt x="468" y="3263"/>
                  <a:pt x="472" y="3267"/>
                </a:cubicBezTo>
                <a:cubicBezTo>
                  <a:pt x="475" y="3272"/>
                  <a:pt x="480" y="3271"/>
                  <a:pt x="485" y="3270"/>
                </a:cubicBezTo>
                <a:cubicBezTo>
                  <a:pt x="512" y="3266"/>
                  <a:pt x="539" y="3262"/>
                  <a:pt x="566" y="3259"/>
                </a:cubicBezTo>
                <a:cubicBezTo>
                  <a:pt x="581" y="3257"/>
                  <a:pt x="582" y="3253"/>
                  <a:pt x="574" y="3242"/>
                </a:cubicBezTo>
                <a:cubicBezTo>
                  <a:pt x="567" y="3230"/>
                  <a:pt x="571" y="3227"/>
                  <a:pt x="585" y="3227"/>
                </a:cubicBezTo>
                <a:cubicBezTo>
                  <a:pt x="605" y="3229"/>
                  <a:pt x="623" y="3241"/>
                  <a:pt x="648" y="3223"/>
                </a:cubicBezTo>
                <a:cubicBezTo>
                  <a:pt x="673" y="3204"/>
                  <a:pt x="687" y="3199"/>
                  <a:pt x="688" y="3166"/>
                </a:cubicBezTo>
                <a:cubicBezTo>
                  <a:pt x="690" y="3129"/>
                  <a:pt x="673" y="3093"/>
                  <a:pt x="688" y="3061"/>
                </a:cubicBezTo>
                <a:cubicBezTo>
                  <a:pt x="687" y="3037"/>
                  <a:pt x="673" y="3016"/>
                  <a:pt x="651" y="3007"/>
                </a:cubicBezTo>
                <a:cubicBezTo>
                  <a:pt x="651" y="3007"/>
                  <a:pt x="650" y="3006"/>
                  <a:pt x="650" y="3006"/>
                </a:cubicBezTo>
                <a:close/>
                <a:moveTo>
                  <a:pt x="261" y="2952"/>
                </a:moveTo>
                <a:cubicBezTo>
                  <a:pt x="267" y="2952"/>
                  <a:pt x="273" y="2954"/>
                  <a:pt x="278" y="2957"/>
                </a:cubicBezTo>
                <a:cubicBezTo>
                  <a:pt x="280" y="2959"/>
                  <a:pt x="282" y="2962"/>
                  <a:pt x="285" y="2963"/>
                </a:cubicBezTo>
                <a:cubicBezTo>
                  <a:pt x="300" y="2967"/>
                  <a:pt x="315" y="2974"/>
                  <a:pt x="311" y="2993"/>
                </a:cubicBezTo>
                <a:cubicBezTo>
                  <a:pt x="306" y="3012"/>
                  <a:pt x="287" y="3015"/>
                  <a:pt x="269" y="3018"/>
                </a:cubicBezTo>
                <a:lnTo>
                  <a:pt x="266" y="3018"/>
                </a:lnTo>
                <a:cubicBezTo>
                  <a:pt x="254" y="3014"/>
                  <a:pt x="241" y="3017"/>
                  <a:pt x="231" y="3025"/>
                </a:cubicBezTo>
                <a:cubicBezTo>
                  <a:pt x="227" y="3028"/>
                  <a:pt x="221" y="3033"/>
                  <a:pt x="215" y="3026"/>
                </a:cubicBezTo>
                <a:cubicBezTo>
                  <a:pt x="211" y="3021"/>
                  <a:pt x="211" y="3013"/>
                  <a:pt x="216" y="3009"/>
                </a:cubicBezTo>
                <a:cubicBezTo>
                  <a:pt x="230" y="2997"/>
                  <a:pt x="239" y="2981"/>
                  <a:pt x="242" y="2964"/>
                </a:cubicBezTo>
                <a:cubicBezTo>
                  <a:pt x="243" y="2957"/>
                  <a:pt x="248" y="2953"/>
                  <a:pt x="256" y="2952"/>
                </a:cubicBezTo>
                <a:cubicBezTo>
                  <a:pt x="258" y="2952"/>
                  <a:pt x="259" y="2952"/>
                  <a:pt x="261" y="2952"/>
                </a:cubicBezTo>
                <a:close/>
                <a:moveTo>
                  <a:pt x="4030" y="2950"/>
                </a:moveTo>
                <a:cubicBezTo>
                  <a:pt x="4018" y="2950"/>
                  <a:pt x="4007" y="2956"/>
                  <a:pt x="4000" y="2965"/>
                </a:cubicBezTo>
                <a:cubicBezTo>
                  <a:pt x="3983" y="2983"/>
                  <a:pt x="3965" y="2999"/>
                  <a:pt x="3947" y="3014"/>
                </a:cubicBezTo>
                <a:cubicBezTo>
                  <a:pt x="3911" y="3040"/>
                  <a:pt x="3882" y="3075"/>
                  <a:pt x="3865" y="3115"/>
                </a:cubicBezTo>
                <a:cubicBezTo>
                  <a:pt x="3862" y="3121"/>
                  <a:pt x="3853" y="3126"/>
                  <a:pt x="3859" y="3133"/>
                </a:cubicBezTo>
                <a:cubicBezTo>
                  <a:pt x="3865" y="3140"/>
                  <a:pt x="3875" y="3142"/>
                  <a:pt x="3883" y="3139"/>
                </a:cubicBezTo>
                <a:cubicBezTo>
                  <a:pt x="3890" y="3137"/>
                  <a:pt x="3896" y="3134"/>
                  <a:pt x="3902" y="3131"/>
                </a:cubicBezTo>
                <a:cubicBezTo>
                  <a:pt x="3908" y="3128"/>
                  <a:pt x="3911" y="3116"/>
                  <a:pt x="3919" y="3124"/>
                </a:cubicBezTo>
                <a:cubicBezTo>
                  <a:pt x="3927" y="3132"/>
                  <a:pt x="3918" y="3138"/>
                  <a:pt x="3913" y="3143"/>
                </a:cubicBezTo>
                <a:cubicBezTo>
                  <a:pt x="3904" y="3150"/>
                  <a:pt x="3904" y="3163"/>
                  <a:pt x="3912" y="3172"/>
                </a:cubicBezTo>
                <a:cubicBezTo>
                  <a:pt x="3919" y="3179"/>
                  <a:pt x="3930" y="3180"/>
                  <a:pt x="3938" y="3175"/>
                </a:cubicBezTo>
                <a:cubicBezTo>
                  <a:pt x="3969" y="3155"/>
                  <a:pt x="4002" y="3139"/>
                  <a:pt x="4029" y="3112"/>
                </a:cubicBezTo>
                <a:cubicBezTo>
                  <a:pt x="4039" y="3101"/>
                  <a:pt x="4053" y="3092"/>
                  <a:pt x="4067" y="3087"/>
                </a:cubicBezTo>
                <a:cubicBezTo>
                  <a:pt x="4075" y="3084"/>
                  <a:pt x="4084" y="3082"/>
                  <a:pt x="4082" y="3072"/>
                </a:cubicBezTo>
                <a:cubicBezTo>
                  <a:pt x="4079" y="3062"/>
                  <a:pt x="4069" y="3067"/>
                  <a:pt x="4062" y="3066"/>
                </a:cubicBezTo>
                <a:cubicBezTo>
                  <a:pt x="4032" y="3059"/>
                  <a:pt x="4000" y="3088"/>
                  <a:pt x="3972" y="3059"/>
                </a:cubicBezTo>
                <a:cubicBezTo>
                  <a:pt x="3971" y="3058"/>
                  <a:pt x="3968" y="3059"/>
                  <a:pt x="3966" y="3060"/>
                </a:cubicBezTo>
                <a:cubicBezTo>
                  <a:pt x="3959" y="3063"/>
                  <a:pt x="3953" y="3063"/>
                  <a:pt x="3952" y="3054"/>
                </a:cubicBezTo>
                <a:cubicBezTo>
                  <a:pt x="3951" y="3044"/>
                  <a:pt x="3956" y="3041"/>
                  <a:pt x="3965" y="3041"/>
                </a:cubicBezTo>
                <a:cubicBezTo>
                  <a:pt x="3973" y="3041"/>
                  <a:pt x="3986" y="3045"/>
                  <a:pt x="3987" y="3035"/>
                </a:cubicBezTo>
                <a:cubicBezTo>
                  <a:pt x="3990" y="3002"/>
                  <a:pt x="4015" y="2994"/>
                  <a:pt x="4038" y="2983"/>
                </a:cubicBezTo>
                <a:cubicBezTo>
                  <a:pt x="4047" y="2979"/>
                  <a:pt x="4063" y="2975"/>
                  <a:pt x="4061" y="2963"/>
                </a:cubicBezTo>
                <a:cubicBezTo>
                  <a:pt x="4057" y="2947"/>
                  <a:pt x="4038" y="2955"/>
                  <a:pt x="4030" y="2950"/>
                </a:cubicBezTo>
                <a:close/>
                <a:moveTo>
                  <a:pt x="5079" y="2934"/>
                </a:moveTo>
                <a:cubicBezTo>
                  <a:pt x="5077" y="2934"/>
                  <a:pt x="5075" y="2935"/>
                  <a:pt x="5074" y="2935"/>
                </a:cubicBezTo>
                <a:lnTo>
                  <a:pt x="5073" y="2935"/>
                </a:lnTo>
                <a:lnTo>
                  <a:pt x="5073" y="2936"/>
                </a:lnTo>
                <a:cubicBezTo>
                  <a:pt x="5069" y="2936"/>
                  <a:pt x="5065" y="2937"/>
                  <a:pt x="5062" y="2938"/>
                </a:cubicBezTo>
                <a:cubicBezTo>
                  <a:pt x="5039" y="2949"/>
                  <a:pt x="5033" y="2976"/>
                  <a:pt x="5014" y="2991"/>
                </a:cubicBezTo>
                <a:cubicBezTo>
                  <a:pt x="5010" y="2995"/>
                  <a:pt x="5017" y="3003"/>
                  <a:pt x="5025" y="3000"/>
                </a:cubicBezTo>
                <a:cubicBezTo>
                  <a:pt x="5031" y="2997"/>
                  <a:pt x="5037" y="2993"/>
                  <a:pt x="5042" y="2988"/>
                </a:cubicBezTo>
                <a:cubicBezTo>
                  <a:pt x="5055" y="2974"/>
                  <a:pt x="5075" y="2968"/>
                  <a:pt x="5093" y="2973"/>
                </a:cubicBezTo>
                <a:cubicBezTo>
                  <a:pt x="5108" y="2978"/>
                  <a:pt x="5109" y="2968"/>
                  <a:pt x="5106" y="2958"/>
                </a:cubicBezTo>
                <a:cubicBezTo>
                  <a:pt x="5104" y="2945"/>
                  <a:pt x="5093" y="2935"/>
                  <a:pt x="5079" y="2934"/>
                </a:cubicBezTo>
                <a:close/>
                <a:moveTo>
                  <a:pt x="356" y="2863"/>
                </a:moveTo>
                <a:cubicBezTo>
                  <a:pt x="357" y="2863"/>
                  <a:pt x="358" y="2864"/>
                  <a:pt x="359" y="2865"/>
                </a:cubicBezTo>
                <a:cubicBezTo>
                  <a:pt x="362" y="2870"/>
                  <a:pt x="364" y="2876"/>
                  <a:pt x="365" y="2881"/>
                </a:cubicBezTo>
                <a:cubicBezTo>
                  <a:pt x="341" y="2897"/>
                  <a:pt x="345" y="2930"/>
                  <a:pt x="324" y="2950"/>
                </a:cubicBezTo>
                <a:cubicBezTo>
                  <a:pt x="321" y="2953"/>
                  <a:pt x="315" y="2954"/>
                  <a:pt x="311" y="2951"/>
                </a:cubicBezTo>
                <a:cubicBezTo>
                  <a:pt x="304" y="2947"/>
                  <a:pt x="302" y="2938"/>
                  <a:pt x="304" y="2930"/>
                </a:cubicBezTo>
                <a:cubicBezTo>
                  <a:pt x="312" y="2905"/>
                  <a:pt x="328" y="2882"/>
                  <a:pt x="349" y="2866"/>
                </a:cubicBezTo>
                <a:cubicBezTo>
                  <a:pt x="351" y="2865"/>
                  <a:pt x="354" y="2863"/>
                  <a:pt x="356" y="2863"/>
                </a:cubicBezTo>
                <a:close/>
                <a:moveTo>
                  <a:pt x="541" y="2856"/>
                </a:moveTo>
                <a:cubicBezTo>
                  <a:pt x="542" y="2856"/>
                  <a:pt x="543" y="2856"/>
                  <a:pt x="544" y="2856"/>
                </a:cubicBezTo>
                <a:cubicBezTo>
                  <a:pt x="552" y="2859"/>
                  <a:pt x="548" y="2869"/>
                  <a:pt x="554" y="2878"/>
                </a:cubicBezTo>
                <a:cubicBezTo>
                  <a:pt x="539" y="2903"/>
                  <a:pt x="542" y="2936"/>
                  <a:pt x="512" y="2953"/>
                </a:cubicBezTo>
                <a:cubicBezTo>
                  <a:pt x="506" y="2957"/>
                  <a:pt x="498" y="2958"/>
                  <a:pt x="492" y="2955"/>
                </a:cubicBezTo>
                <a:cubicBezTo>
                  <a:pt x="483" y="2951"/>
                  <a:pt x="484" y="2943"/>
                  <a:pt x="485" y="2935"/>
                </a:cubicBezTo>
                <a:cubicBezTo>
                  <a:pt x="486" y="2916"/>
                  <a:pt x="495" y="2898"/>
                  <a:pt x="510" y="2886"/>
                </a:cubicBezTo>
                <a:cubicBezTo>
                  <a:pt x="516" y="2880"/>
                  <a:pt x="522" y="2874"/>
                  <a:pt x="529" y="2868"/>
                </a:cubicBezTo>
                <a:cubicBezTo>
                  <a:pt x="534" y="2863"/>
                  <a:pt x="535" y="2856"/>
                  <a:pt x="541" y="2856"/>
                </a:cubicBezTo>
                <a:close/>
                <a:moveTo>
                  <a:pt x="5435" y="2825"/>
                </a:moveTo>
                <a:cubicBezTo>
                  <a:pt x="5435" y="2825"/>
                  <a:pt x="5436" y="2826"/>
                  <a:pt x="5437" y="2826"/>
                </a:cubicBezTo>
                <a:cubicBezTo>
                  <a:pt x="5439" y="2828"/>
                  <a:pt x="5441" y="2831"/>
                  <a:pt x="5441" y="2837"/>
                </a:cubicBezTo>
                <a:cubicBezTo>
                  <a:pt x="5432" y="2856"/>
                  <a:pt x="5434" y="2879"/>
                  <a:pt x="5409" y="2893"/>
                </a:cubicBezTo>
                <a:cubicBezTo>
                  <a:pt x="5358" y="2923"/>
                  <a:pt x="5310" y="2958"/>
                  <a:pt x="5266" y="2998"/>
                </a:cubicBezTo>
                <a:cubicBezTo>
                  <a:pt x="5219" y="3037"/>
                  <a:pt x="5175" y="3082"/>
                  <a:pt x="5125" y="3119"/>
                </a:cubicBezTo>
                <a:cubicBezTo>
                  <a:pt x="5111" y="3129"/>
                  <a:pt x="5096" y="3138"/>
                  <a:pt x="5081" y="3147"/>
                </a:cubicBezTo>
                <a:cubicBezTo>
                  <a:pt x="5078" y="3149"/>
                  <a:pt x="5073" y="3153"/>
                  <a:pt x="5069" y="3149"/>
                </a:cubicBezTo>
                <a:cubicBezTo>
                  <a:pt x="5068" y="3145"/>
                  <a:pt x="5067" y="3141"/>
                  <a:pt x="5068" y="3138"/>
                </a:cubicBezTo>
                <a:cubicBezTo>
                  <a:pt x="5074" y="3111"/>
                  <a:pt x="5090" y="3088"/>
                  <a:pt x="5113" y="3075"/>
                </a:cubicBezTo>
                <a:cubicBezTo>
                  <a:pt x="5184" y="3028"/>
                  <a:pt x="5247" y="2972"/>
                  <a:pt x="5315" y="2922"/>
                </a:cubicBezTo>
                <a:cubicBezTo>
                  <a:pt x="5325" y="2915"/>
                  <a:pt x="5333" y="2906"/>
                  <a:pt x="5339" y="2897"/>
                </a:cubicBezTo>
                <a:cubicBezTo>
                  <a:pt x="5364" y="2869"/>
                  <a:pt x="5393" y="2846"/>
                  <a:pt x="5425" y="2828"/>
                </a:cubicBezTo>
                <a:cubicBezTo>
                  <a:pt x="5429" y="2826"/>
                  <a:pt x="5432" y="2825"/>
                  <a:pt x="5435" y="2825"/>
                </a:cubicBezTo>
                <a:close/>
                <a:moveTo>
                  <a:pt x="1088" y="2734"/>
                </a:moveTo>
                <a:cubicBezTo>
                  <a:pt x="1044" y="2793"/>
                  <a:pt x="1002" y="2851"/>
                  <a:pt x="982" y="2923"/>
                </a:cubicBezTo>
                <a:cubicBezTo>
                  <a:pt x="1000" y="2902"/>
                  <a:pt x="1019" y="2882"/>
                  <a:pt x="1024" y="2852"/>
                </a:cubicBezTo>
                <a:cubicBezTo>
                  <a:pt x="1028" y="2826"/>
                  <a:pt x="1043" y="2802"/>
                  <a:pt x="1064" y="2786"/>
                </a:cubicBezTo>
                <a:cubicBezTo>
                  <a:pt x="1080" y="2774"/>
                  <a:pt x="1089" y="2754"/>
                  <a:pt x="1088" y="2734"/>
                </a:cubicBezTo>
                <a:close/>
                <a:moveTo>
                  <a:pt x="3684" y="2727"/>
                </a:moveTo>
                <a:cubicBezTo>
                  <a:pt x="3682" y="2727"/>
                  <a:pt x="3680" y="2728"/>
                  <a:pt x="3678" y="2729"/>
                </a:cubicBezTo>
                <a:cubicBezTo>
                  <a:pt x="3666" y="2736"/>
                  <a:pt x="3655" y="2743"/>
                  <a:pt x="3644" y="2750"/>
                </a:cubicBezTo>
                <a:cubicBezTo>
                  <a:pt x="3632" y="2757"/>
                  <a:pt x="3628" y="2754"/>
                  <a:pt x="3625" y="2740"/>
                </a:cubicBezTo>
                <a:lnTo>
                  <a:pt x="3625" y="2741"/>
                </a:lnTo>
                <a:cubicBezTo>
                  <a:pt x="3622" y="2751"/>
                  <a:pt x="3622" y="2761"/>
                  <a:pt x="3617" y="2763"/>
                </a:cubicBezTo>
                <a:cubicBezTo>
                  <a:pt x="3586" y="2780"/>
                  <a:pt x="3592" y="2803"/>
                  <a:pt x="3602" y="2828"/>
                </a:cubicBezTo>
                <a:cubicBezTo>
                  <a:pt x="3603" y="2832"/>
                  <a:pt x="3603" y="2836"/>
                  <a:pt x="3602" y="2841"/>
                </a:cubicBezTo>
                <a:cubicBezTo>
                  <a:pt x="3636" y="2809"/>
                  <a:pt x="3661" y="2772"/>
                  <a:pt x="3691" y="2739"/>
                </a:cubicBezTo>
                <a:cubicBezTo>
                  <a:pt x="3694" y="2736"/>
                  <a:pt x="3694" y="2732"/>
                  <a:pt x="3691" y="2729"/>
                </a:cubicBezTo>
                <a:cubicBezTo>
                  <a:pt x="3689" y="2728"/>
                  <a:pt x="3686" y="2727"/>
                  <a:pt x="3684" y="2727"/>
                </a:cubicBezTo>
                <a:close/>
                <a:moveTo>
                  <a:pt x="379" y="2716"/>
                </a:moveTo>
                <a:cubicBezTo>
                  <a:pt x="380" y="2716"/>
                  <a:pt x="382" y="2716"/>
                  <a:pt x="383" y="2716"/>
                </a:cubicBezTo>
                <a:cubicBezTo>
                  <a:pt x="397" y="2719"/>
                  <a:pt x="382" y="2734"/>
                  <a:pt x="391" y="2741"/>
                </a:cubicBezTo>
                <a:cubicBezTo>
                  <a:pt x="401" y="2742"/>
                  <a:pt x="408" y="2722"/>
                  <a:pt x="419" y="2733"/>
                </a:cubicBezTo>
                <a:cubicBezTo>
                  <a:pt x="430" y="2743"/>
                  <a:pt x="417" y="2753"/>
                  <a:pt x="414" y="2763"/>
                </a:cubicBezTo>
                <a:cubicBezTo>
                  <a:pt x="407" y="2783"/>
                  <a:pt x="397" y="2803"/>
                  <a:pt x="383" y="2820"/>
                </a:cubicBezTo>
                <a:cubicBezTo>
                  <a:pt x="375" y="2833"/>
                  <a:pt x="338" y="2841"/>
                  <a:pt x="325" y="2834"/>
                </a:cubicBezTo>
                <a:cubicBezTo>
                  <a:pt x="318" y="2831"/>
                  <a:pt x="315" y="2823"/>
                  <a:pt x="318" y="2816"/>
                </a:cubicBezTo>
                <a:cubicBezTo>
                  <a:pt x="318" y="2815"/>
                  <a:pt x="318" y="2814"/>
                  <a:pt x="319" y="2814"/>
                </a:cubicBezTo>
                <a:cubicBezTo>
                  <a:pt x="322" y="2805"/>
                  <a:pt x="326" y="2796"/>
                  <a:pt x="331" y="2789"/>
                </a:cubicBezTo>
                <a:cubicBezTo>
                  <a:pt x="343" y="2772"/>
                  <a:pt x="354" y="2754"/>
                  <a:pt x="363" y="2735"/>
                </a:cubicBezTo>
                <a:cubicBezTo>
                  <a:pt x="367" y="2728"/>
                  <a:pt x="369" y="2717"/>
                  <a:pt x="379" y="2716"/>
                </a:cubicBezTo>
                <a:close/>
                <a:moveTo>
                  <a:pt x="526" y="2652"/>
                </a:moveTo>
                <a:cubicBezTo>
                  <a:pt x="532" y="2653"/>
                  <a:pt x="536" y="2656"/>
                  <a:pt x="538" y="2662"/>
                </a:cubicBezTo>
                <a:cubicBezTo>
                  <a:pt x="540" y="2669"/>
                  <a:pt x="541" y="2677"/>
                  <a:pt x="534" y="2681"/>
                </a:cubicBezTo>
                <a:cubicBezTo>
                  <a:pt x="523" y="2689"/>
                  <a:pt x="516" y="2702"/>
                  <a:pt x="515" y="2716"/>
                </a:cubicBezTo>
                <a:cubicBezTo>
                  <a:pt x="508" y="2744"/>
                  <a:pt x="495" y="2751"/>
                  <a:pt x="475" y="2740"/>
                </a:cubicBezTo>
                <a:cubicBezTo>
                  <a:pt x="446" y="2724"/>
                  <a:pt x="446" y="2712"/>
                  <a:pt x="472" y="2692"/>
                </a:cubicBezTo>
                <a:cubicBezTo>
                  <a:pt x="488" y="2680"/>
                  <a:pt x="509" y="2674"/>
                  <a:pt x="520" y="2656"/>
                </a:cubicBezTo>
                <a:cubicBezTo>
                  <a:pt x="521" y="2654"/>
                  <a:pt x="525" y="2653"/>
                  <a:pt x="526" y="2652"/>
                </a:cubicBezTo>
                <a:close/>
                <a:moveTo>
                  <a:pt x="4496" y="2551"/>
                </a:moveTo>
                <a:cubicBezTo>
                  <a:pt x="4495" y="2551"/>
                  <a:pt x="4494" y="2551"/>
                  <a:pt x="4493" y="2552"/>
                </a:cubicBezTo>
                <a:cubicBezTo>
                  <a:pt x="4491" y="2553"/>
                  <a:pt x="4489" y="2554"/>
                  <a:pt x="4487" y="2556"/>
                </a:cubicBezTo>
                <a:cubicBezTo>
                  <a:pt x="4470" y="2568"/>
                  <a:pt x="4450" y="2577"/>
                  <a:pt x="4430" y="2583"/>
                </a:cubicBezTo>
                <a:cubicBezTo>
                  <a:pt x="4416" y="2587"/>
                  <a:pt x="4403" y="2596"/>
                  <a:pt x="4403" y="2611"/>
                </a:cubicBezTo>
                <a:cubicBezTo>
                  <a:pt x="4402" y="2627"/>
                  <a:pt x="4396" y="2626"/>
                  <a:pt x="4384" y="2623"/>
                </a:cubicBezTo>
                <a:cubicBezTo>
                  <a:pt x="4362" y="2618"/>
                  <a:pt x="4355" y="2624"/>
                  <a:pt x="4360" y="2645"/>
                </a:cubicBezTo>
                <a:cubicBezTo>
                  <a:pt x="4363" y="2657"/>
                  <a:pt x="4359" y="2670"/>
                  <a:pt x="4349" y="2678"/>
                </a:cubicBezTo>
                <a:cubicBezTo>
                  <a:pt x="4340" y="2684"/>
                  <a:pt x="4333" y="2692"/>
                  <a:pt x="4328" y="2701"/>
                </a:cubicBezTo>
                <a:lnTo>
                  <a:pt x="4328" y="2702"/>
                </a:lnTo>
                <a:cubicBezTo>
                  <a:pt x="4357" y="2685"/>
                  <a:pt x="4383" y="2664"/>
                  <a:pt x="4404" y="2639"/>
                </a:cubicBezTo>
                <a:cubicBezTo>
                  <a:pt x="4417" y="2624"/>
                  <a:pt x="4430" y="2606"/>
                  <a:pt x="4449" y="2603"/>
                </a:cubicBezTo>
                <a:cubicBezTo>
                  <a:pt x="4474" y="2600"/>
                  <a:pt x="4482" y="2578"/>
                  <a:pt x="4498" y="2566"/>
                </a:cubicBezTo>
                <a:cubicBezTo>
                  <a:pt x="4502" y="2563"/>
                  <a:pt x="4503" y="2557"/>
                  <a:pt x="4500" y="2553"/>
                </a:cubicBezTo>
                <a:cubicBezTo>
                  <a:pt x="4499" y="2553"/>
                  <a:pt x="4499" y="2553"/>
                  <a:pt x="4499" y="2553"/>
                </a:cubicBezTo>
                <a:cubicBezTo>
                  <a:pt x="4498" y="2552"/>
                  <a:pt x="4497" y="2551"/>
                  <a:pt x="4496" y="2551"/>
                </a:cubicBezTo>
                <a:close/>
                <a:moveTo>
                  <a:pt x="3615" y="2509"/>
                </a:moveTo>
                <a:cubicBezTo>
                  <a:pt x="3631" y="2574"/>
                  <a:pt x="3622" y="2641"/>
                  <a:pt x="3633" y="2707"/>
                </a:cubicBezTo>
                <a:cubicBezTo>
                  <a:pt x="3632" y="2640"/>
                  <a:pt x="3650" y="2572"/>
                  <a:pt x="3615" y="2509"/>
                </a:cubicBezTo>
                <a:close/>
                <a:moveTo>
                  <a:pt x="768" y="2484"/>
                </a:moveTo>
                <a:cubicBezTo>
                  <a:pt x="769" y="2484"/>
                  <a:pt x="770" y="2484"/>
                  <a:pt x="771" y="2484"/>
                </a:cubicBezTo>
                <a:cubicBezTo>
                  <a:pt x="781" y="2486"/>
                  <a:pt x="775" y="2495"/>
                  <a:pt x="774" y="2501"/>
                </a:cubicBezTo>
                <a:cubicBezTo>
                  <a:pt x="769" y="2538"/>
                  <a:pt x="764" y="2544"/>
                  <a:pt x="711" y="2574"/>
                </a:cubicBezTo>
                <a:cubicBezTo>
                  <a:pt x="706" y="2557"/>
                  <a:pt x="713" y="2539"/>
                  <a:pt x="729" y="2530"/>
                </a:cubicBezTo>
                <a:cubicBezTo>
                  <a:pt x="742" y="2523"/>
                  <a:pt x="752" y="2511"/>
                  <a:pt x="757" y="2497"/>
                </a:cubicBezTo>
                <a:cubicBezTo>
                  <a:pt x="759" y="2491"/>
                  <a:pt x="762" y="2484"/>
                  <a:pt x="768" y="2484"/>
                </a:cubicBezTo>
                <a:close/>
                <a:moveTo>
                  <a:pt x="4679" y="2314"/>
                </a:moveTo>
                <a:cubicBezTo>
                  <a:pt x="4677" y="2316"/>
                  <a:pt x="4675" y="2318"/>
                  <a:pt x="4673" y="2320"/>
                </a:cubicBezTo>
                <a:cubicBezTo>
                  <a:pt x="4644" y="2362"/>
                  <a:pt x="4595" y="2382"/>
                  <a:pt x="4568" y="2426"/>
                </a:cubicBezTo>
                <a:cubicBezTo>
                  <a:pt x="4564" y="2434"/>
                  <a:pt x="4544" y="2436"/>
                  <a:pt x="4552" y="2447"/>
                </a:cubicBezTo>
                <a:cubicBezTo>
                  <a:pt x="4560" y="2458"/>
                  <a:pt x="4572" y="2447"/>
                  <a:pt x="4581" y="2441"/>
                </a:cubicBezTo>
                <a:cubicBezTo>
                  <a:pt x="4588" y="2437"/>
                  <a:pt x="4593" y="2432"/>
                  <a:pt x="4596" y="2426"/>
                </a:cubicBezTo>
                <a:cubicBezTo>
                  <a:pt x="4603" y="2416"/>
                  <a:pt x="4614" y="2409"/>
                  <a:pt x="4625" y="2408"/>
                </a:cubicBezTo>
                <a:cubicBezTo>
                  <a:pt x="4638" y="2405"/>
                  <a:pt x="4652" y="2403"/>
                  <a:pt x="4665" y="2402"/>
                </a:cubicBezTo>
                <a:cubicBezTo>
                  <a:pt x="4689" y="2401"/>
                  <a:pt x="4695" y="2379"/>
                  <a:pt x="4705" y="2364"/>
                </a:cubicBezTo>
                <a:cubicBezTo>
                  <a:pt x="4713" y="2352"/>
                  <a:pt x="4694" y="2352"/>
                  <a:pt x="4690" y="2345"/>
                </a:cubicBezTo>
                <a:cubicBezTo>
                  <a:pt x="4687" y="2339"/>
                  <a:pt x="4685" y="2332"/>
                  <a:pt x="4686" y="2325"/>
                </a:cubicBezTo>
                <a:cubicBezTo>
                  <a:pt x="4688" y="2320"/>
                  <a:pt x="4685" y="2316"/>
                  <a:pt x="4681" y="2315"/>
                </a:cubicBezTo>
                <a:cubicBezTo>
                  <a:pt x="4680" y="2314"/>
                  <a:pt x="4680" y="2314"/>
                  <a:pt x="4679" y="2314"/>
                </a:cubicBezTo>
                <a:close/>
                <a:moveTo>
                  <a:pt x="4752" y="2163"/>
                </a:moveTo>
                <a:cubicBezTo>
                  <a:pt x="4747" y="2162"/>
                  <a:pt x="4742" y="2165"/>
                  <a:pt x="4737" y="2170"/>
                </a:cubicBezTo>
                <a:cubicBezTo>
                  <a:pt x="4729" y="2176"/>
                  <a:pt x="4721" y="2183"/>
                  <a:pt x="4714" y="2190"/>
                </a:cubicBezTo>
                <a:cubicBezTo>
                  <a:pt x="4698" y="2211"/>
                  <a:pt x="4670" y="2218"/>
                  <a:pt x="4646" y="2207"/>
                </a:cubicBezTo>
                <a:cubicBezTo>
                  <a:pt x="4625" y="2199"/>
                  <a:pt x="4601" y="2201"/>
                  <a:pt x="4581" y="2211"/>
                </a:cubicBezTo>
                <a:cubicBezTo>
                  <a:pt x="4552" y="2223"/>
                  <a:pt x="4532" y="2243"/>
                  <a:pt x="4508" y="2260"/>
                </a:cubicBezTo>
                <a:cubicBezTo>
                  <a:pt x="4476" y="2284"/>
                  <a:pt x="4433" y="2294"/>
                  <a:pt x="4416" y="2336"/>
                </a:cubicBezTo>
                <a:cubicBezTo>
                  <a:pt x="4412" y="2343"/>
                  <a:pt x="4407" y="2349"/>
                  <a:pt x="4400" y="2353"/>
                </a:cubicBezTo>
                <a:cubicBezTo>
                  <a:pt x="4387" y="2361"/>
                  <a:pt x="4376" y="2372"/>
                  <a:pt x="4368" y="2386"/>
                </a:cubicBezTo>
                <a:cubicBezTo>
                  <a:pt x="4360" y="2400"/>
                  <a:pt x="4342" y="2406"/>
                  <a:pt x="4327" y="2398"/>
                </a:cubicBezTo>
                <a:cubicBezTo>
                  <a:pt x="4327" y="2398"/>
                  <a:pt x="4327" y="2398"/>
                  <a:pt x="4327" y="2398"/>
                </a:cubicBezTo>
                <a:cubicBezTo>
                  <a:pt x="4317" y="2393"/>
                  <a:pt x="4304" y="2391"/>
                  <a:pt x="4297" y="2381"/>
                </a:cubicBezTo>
                <a:cubicBezTo>
                  <a:pt x="4292" y="2373"/>
                  <a:pt x="4285" y="2375"/>
                  <a:pt x="4278" y="2381"/>
                </a:cubicBezTo>
                <a:cubicBezTo>
                  <a:pt x="4275" y="2383"/>
                  <a:pt x="4270" y="2386"/>
                  <a:pt x="4271" y="2391"/>
                </a:cubicBezTo>
                <a:cubicBezTo>
                  <a:pt x="4271" y="2400"/>
                  <a:pt x="4278" y="2398"/>
                  <a:pt x="4285" y="2400"/>
                </a:cubicBezTo>
                <a:cubicBezTo>
                  <a:pt x="4300" y="2403"/>
                  <a:pt x="4302" y="2414"/>
                  <a:pt x="4295" y="2426"/>
                </a:cubicBezTo>
                <a:cubicBezTo>
                  <a:pt x="4279" y="2455"/>
                  <a:pt x="4247" y="2473"/>
                  <a:pt x="4214" y="2471"/>
                </a:cubicBezTo>
                <a:lnTo>
                  <a:pt x="4215" y="2471"/>
                </a:lnTo>
                <a:cubicBezTo>
                  <a:pt x="4211" y="2473"/>
                  <a:pt x="4204" y="2465"/>
                  <a:pt x="4201" y="2472"/>
                </a:cubicBezTo>
                <a:cubicBezTo>
                  <a:pt x="4198" y="2479"/>
                  <a:pt x="4206" y="2482"/>
                  <a:pt x="4211" y="2485"/>
                </a:cubicBezTo>
                <a:cubicBezTo>
                  <a:pt x="4217" y="2489"/>
                  <a:pt x="4221" y="2496"/>
                  <a:pt x="4220" y="2503"/>
                </a:cubicBezTo>
                <a:cubicBezTo>
                  <a:pt x="4220" y="2522"/>
                  <a:pt x="4209" y="2526"/>
                  <a:pt x="4193" y="2526"/>
                </a:cubicBezTo>
                <a:cubicBezTo>
                  <a:pt x="4173" y="2527"/>
                  <a:pt x="4148" y="2521"/>
                  <a:pt x="4148" y="2554"/>
                </a:cubicBezTo>
                <a:cubicBezTo>
                  <a:pt x="4148" y="2560"/>
                  <a:pt x="4142" y="2563"/>
                  <a:pt x="4136" y="2564"/>
                </a:cubicBezTo>
                <a:cubicBezTo>
                  <a:pt x="4112" y="2567"/>
                  <a:pt x="4115" y="2579"/>
                  <a:pt x="4125" y="2594"/>
                </a:cubicBezTo>
                <a:cubicBezTo>
                  <a:pt x="4135" y="2609"/>
                  <a:pt x="4135" y="2623"/>
                  <a:pt x="4119" y="2633"/>
                </a:cubicBezTo>
                <a:cubicBezTo>
                  <a:pt x="4089" y="2653"/>
                  <a:pt x="4061" y="2676"/>
                  <a:pt x="4035" y="2701"/>
                </a:cubicBezTo>
                <a:cubicBezTo>
                  <a:pt x="4017" y="2718"/>
                  <a:pt x="3992" y="2729"/>
                  <a:pt x="3978" y="2746"/>
                </a:cubicBezTo>
                <a:cubicBezTo>
                  <a:pt x="3945" y="2786"/>
                  <a:pt x="3922" y="2833"/>
                  <a:pt x="3878" y="2862"/>
                </a:cubicBezTo>
                <a:cubicBezTo>
                  <a:pt x="3874" y="2865"/>
                  <a:pt x="3871" y="2869"/>
                  <a:pt x="3869" y="2874"/>
                </a:cubicBezTo>
                <a:cubicBezTo>
                  <a:pt x="3857" y="2897"/>
                  <a:pt x="3846" y="2920"/>
                  <a:pt x="3816" y="2925"/>
                </a:cubicBezTo>
                <a:cubicBezTo>
                  <a:pt x="3810" y="2926"/>
                  <a:pt x="3807" y="2932"/>
                  <a:pt x="3808" y="2937"/>
                </a:cubicBezTo>
                <a:cubicBezTo>
                  <a:pt x="3808" y="2938"/>
                  <a:pt x="3808" y="2938"/>
                  <a:pt x="3808" y="2938"/>
                </a:cubicBezTo>
                <a:cubicBezTo>
                  <a:pt x="3809" y="2945"/>
                  <a:pt x="3815" y="2941"/>
                  <a:pt x="3819" y="2941"/>
                </a:cubicBezTo>
                <a:cubicBezTo>
                  <a:pt x="3836" y="2943"/>
                  <a:pt x="3843" y="2952"/>
                  <a:pt x="3841" y="2970"/>
                </a:cubicBezTo>
                <a:cubicBezTo>
                  <a:pt x="3840" y="2992"/>
                  <a:pt x="3824" y="3010"/>
                  <a:pt x="3802" y="3015"/>
                </a:cubicBezTo>
                <a:cubicBezTo>
                  <a:pt x="3789" y="3017"/>
                  <a:pt x="3777" y="3023"/>
                  <a:pt x="3767" y="3032"/>
                </a:cubicBezTo>
                <a:cubicBezTo>
                  <a:pt x="3723" y="3078"/>
                  <a:pt x="3687" y="3131"/>
                  <a:pt x="3661" y="3189"/>
                </a:cubicBezTo>
                <a:cubicBezTo>
                  <a:pt x="3649" y="3219"/>
                  <a:pt x="3635" y="3248"/>
                  <a:pt x="3620" y="3276"/>
                </a:cubicBezTo>
                <a:cubicBezTo>
                  <a:pt x="3606" y="3307"/>
                  <a:pt x="3579" y="3329"/>
                  <a:pt x="3546" y="3337"/>
                </a:cubicBezTo>
                <a:cubicBezTo>
                  <a:pt x="3533" y="3341"/>
                  <a:pt x="3523" y="3350"/>
                  <a:pt x="3516" y="3362"/>
                </a:cubicBezTo>
                <a:cubicBezTo>
                  <a:pt x="3492" y="3403"/>
                  <a:pt x="3460" y="3439"/>
                  <a:pt x="3423" y="3469"/>
                </a:cubicBezTo>
                <a:cubicBezTo>
                  <a:pt x="3419" y="3472"/>
                  <a:pt x="3417" y="3477"/>
                  <a:pt x="3418" y="3481"/>
                </a:cubicBezTo>
                <a:cubicBezTo>
                  <a:pt x="3418" y="3493"/>
                  <a:pt x="3412" y="3504"/>
                  <a:pt x="3403" y="3511"/>
                </a:cubicBezTo>
                <a:cubicBezTo>
                  <a:pt x="3398" y="3515"/>
                  <a:pt x="3392" y="3520"/>
                  <a:pt x="3398" y="3526"/>
                </a:cubicBezTo>
                <a:cubicBezTo>
                  <a:pt x="3404" y="3532"/>
                  <a:pt x="3409" y="3526"/>
                  <a:pt x="3414" y="3524"/>
                </a:cubicBezTo>
                <a:cubicBezTo>
                  <a:pt x="3442" y="3510"/>
                  <a:pt x="3464" y="3488"/>
                  <a:pt x="3480" y="3462"/>
                </a:cubicBezTo>
                <a:cubicBezTo>
                  <a:pt x="3505" y="3420"/>
                  <a:pt x="3529" y="3376"/>
                  <a:pt x="3566" y="3342"/>
                </a:cubicBezTo>
                <a:cubicBezTo>
                  <a:pt x="3626" y="3286"/>
                  <a:pt x="3683" y="3228"/>
                  <a:pt x="3741" y="3171"/>
                </a:cubicBezTo>
                <a:cubicBezTo>
                  <a:pt x="3756" y="3158"/>
                  <a:pt x="3767" y="3142"/>
                  <a:pt x="3772" y="3123"/>
                </a:cubicBezTo>
                <a:cubicBezTo>
                  <a:pt x="3777" y="3101"/>
                  <a:pt x="3787" y="3082"/>
                  <a:pt x="3803" y="3066"/>
                </a:cubicBezTo>
                <a:cubicBezTo>
                  <a:pt x="3816" y="3055"/>
                  <a:pt x="3827" y="3042"/>
                  <a:pt x="3837" y="3028"/>
                </a:cubicBezTo>
                <a:cubicBezTo>
                  <a:pt x="3864" y="2977"/>
                  <a:pt x="3901" y="2932"/>
                  <a:pt x="3945" y="2895"/>
                </a:cubicBezTo>
                <a:cubicBezTo>
                  <a:pt x="3979" y="2867"/>
                  <a:pt x="4011" y="2838"/>
                  <a:pt x="4042" y="2806"/>
                </a:cubicBezTo>
                <a:cubicBezTo>
                  <a:pt x="4077" y="2770"/>
                  <a:pt x="4097" y="2716"/>
                  <a:pt x="4152" y="2700"/>
                </a:cubicBezTo>
                <a:cubicBezTo>
                  <a:pt x="4154" y="2700"/>
                  <a:pt x="4155" y="2695"/>
                  <a:pt x="4155" y="2692"/>
                </a:cubicBezTo>
                <a:cubicBezTo>
                  <a:pt x="4159" y="2682"/>
                  <a:pt x="4165" y="2674"/>
                  <a:pt x="4173" y="2668"/>
                </a:cubicBezTo>
                <a:lnTo>
                  <a:pt x="4295" y="2555"/>
                </a:lnTo>
                <a:cubicBezTo>
                  <a:pt x="4324" y="2528"/>
                  <a:pt x="4351" y="2497"/>
                  <a:pt x="4382" y="2473"/>
                </a:cubicBezTo>
                <a:cubicBezTo>
                  <a:pt x="4453" y="2417"/>
                  <a:pt x="4517" y="2354"/>
                  <a:pt x="4584" y="2294"/>
                </a:cubicBezTo>
                <a:cubicBezTo>
                  <a:pt x="4614" y="2266"/>
                  <a:pt x="4643" y="2244"/>
                  <a:pt x="4683" y="2237"/>
                </a:cubicBezTo>
                <a:cubicBezTo>
                  <a:pt x="4701" y="2233"/>
                  <a:pt x="4717" y="2222"/>
                  <a:pt x="4727" y="2207"/>
                </a:cubicBezTo>
                <a:cubicBezTo>
                  <a:pt x="4732" y="2199"/>
                  <a:pt x="4738" y="2194"/>
                  <a:pt x="4748" y="2199"/>
                </a:cubicBezTo>
                <a:cubicBezTo>
                  <a:pt x="4755" y="2203"/>
                  <a:pt x="4764" y="2201"/>
                  <a:pt x="4769" y="2194"/>
                </a:cubicBezTo>
                <a:cubicBezTo>
                  <a:pt x="4775" y="2186"/>
                  <a:pt x="4766" y="2181"/>
                  <a:pt x="4764" y="2175"/>
                </a:cubicBezTo>
                <a:cubicBezTo>
                  <a:pt x="4761" y="2167"/>
                  <a:pt x="4757" y="2164"/>
                  <a:pt x="4752" y="2163"/>
                </a:cubicBezTo>
                <a:close/>
                <a:moveTo>
                  <a:pt x="5154" y="1960"/>
                </a:moveTo>
                <a:cubicBezTo>
                  <a:pt x="5156" y="1961"/>
                  <a:pt x="5157" y="1961"/>
                  <a:pt x="5158" y="1961"/>
                </a:cubicBezTo>
                <a:cubicBezTo>
                  <a:pt x="5163" y="1963"/>
                  <a:pt x="5167" y="1969"/>
                  <a:pt x="5169" y="1978"/>
                </a:cubicBezTo>
                <a:cubicBezTo>
                  <a:pt x="5132" y="1989"/>
                  <a:pt x="5098" y="2009"/>
                  <a:pt x="5072" y="2037"/>
                </a:cubicBezTo>
                <a:cubicBezTo>
                  <a:pt x="5048" y="2064"/>
                  <a:pt x="5013" y="2077"/>
                  <a:pt x="4977" y="2074"/>
                </a:cubicBezTo>
                <a:cubicBezTo>
                  <a:pt x="4968" y="2075"/>
                  <a:pt x="4959" y="2069"/>
                  <a:pt x="4958" y="2059"/>
                </a:cubicBezTo>
                <a:cubicBezTo>
                  <a:pt x="4957" y="2050"/>
                  <a:pt x="4967" y="2050"/>
                  <a:pt x="4972" y="2046"/>
                </a:cubicBezTo>
                <a:cubicBezTo>
                  <a:pt x="5023" y="2009"/>
                  <a:pt x="5083" y="1992"/>
                  <a:pt x="5138" y="1965"/>
                </a:cubicBezTo>
                <a:cubicBezTo>
                  <a:pt x="5145" y="1962"/>
                  <a:pt x="5150" y="1960"/>
                  <a:pt x="5154" y="1960"/>
                </a:cubicBezTo>
                <a:close/>
                <a:moveTo>
                  <a:pt x="1462" y="1877"/>
                </a:moveTo>
                <a:cubicBezTo>
                  <a:pt x="1433" y="1884"/>
                  <a:pt x="1419" y="1906"/>
                  <a:pt x="1403" y="1925"/>
                </a:cubicBezTo>
                <a:cubicBezTo>
                  <a:pt x="1332" y="2008"/>
                  <a:pt x="1246" y="2077"/>
                  <a:pt x="1187" y="2170"/>
                </a:cubicBezTo>
                <a:cubicBezTo>
                  <a:pt x="1185" y="2172"/>
                  <a:pt x="1184" y="2174"/>
                  <a:pt x="1182" y="2176"/>
                </a:cubicBezTo>
                <a:cubicBezTo>
                  <a:pt x="1142" y="2217"/>
                  <a:pt x="1108" y="2263"/>
                  <a:pt x="1080" y="2313"/>
                </a:cubicBezTo>
                <a:cubicBezTo>
                  <a:pt x="1073" y="2326"/>
                  <a:pt x="1057" y="2340"/>
                  <a:pt x="1079" y="2354"/>
                </a:cubicBezTo>
                <a:cubicBezTo>
                  <a:pt x="1081" y="2357"/>
                  <a:pt x="1081" y="2360"/>
                  <a:pt x="1080" y="2363"/>
                </a:cubicBezTo>
                <a:cubicBezTo>
                  <a:pt x="1071" y="2374"/>
                  <a:pt x="1062" y="2386"/>
                  <a:pt x="1055" y="2399"/>
                </a:cubicBezTo>
                <a:cubicBezTo>
                  <a:pt x="1052" y="2403"/>
                  <a:pt x="1047" y="2405"/>
                  <a:pt x="1042" y="2402"/>
                </a:cubicBezTo>
                <a:cubicBezTo>
                  <a:pt x="1042" y="2402"/>
                  <a:pt x="1041" y="2401"/>
                  <a:pt x="1040" y="2400"/>
                </a:cubicBezTo>
                <a:cubicBezTo>
                  <a:pt x="1034" y="2395"/>
                  <a:pt x="1038" y="2391"/>
                  <a:pt x="1043" y="2387"/>
                </a:cubicBezTo>
                <a:cubicBezTo>
                  <a:pt x="1047" y="2383"/>
                  <a:pt x="1058" y="2378"/>
                  <a:pt x="1053" y="2364"/>
                </a:cubicBezTo>
                <a:cubicBezTo>
                  <a:pt x="1029" y="2395"/>
                  <a:pt x="989" y="2409"/>
                  <a:pt x="978" y="2450"/>
                </a:cubicBezTo>
                <a:cubicBezTo>
                  <a:pt x="990" y="2451"/>
                  <a:pt x="998" y="2435"/>
                  <a:pt x="1008" y="2448"/>
                </a:cubicBezTo>
                <a:cubicBezTo>
                  <a:pt x="1017" y="2460"/>
                  <a:pt x="1004" y="2466"/>
                  <a:pt x="999" y="2474"/>
                </a:cubicBezTo>
                <a:cubicBezTo>
                  <a:pt x="991" y="2486"/>
                  <a:pt x="981" y="2496"/>
                  <a:pt x="969" y="2503"/>
                </a:cubicBezTo>
                <a:cubicBezTo>
                  <a:pt x="950" y="2513"/>
                  <a:pt x="938" y="2533"/>
                  <a:pt x="937" y="2554"/>
                </a:cubicBezTo>
                <a:cubicBezTo>
                  <a:pt x="935" y="2579"/>
                  <a:pt x="926" y="2602"/>
                  <a:pt x="910" y="2620"/>
                </a:cubicBezTo>
                <a:cubicBezTo>
                  <a:pt x="891" y="2644"/>
                  <a:pt x="866" y="2665"/>
                  <a:pt x="857" y="2695"/>
                </a:cubicBezTo>
                <a:cubicBezTo>
                  <a:pt x="850" y="2724"/>
                  <a:pt x="832" y="2749"/>
                  <a:pt x="808" y="2766"/>
                </a:cubicBezTo>
                <a:cubicBezTo>
                  <a:pt x="790" y="2780"/>
                  <a:pt x="779" y="2800"/>
                  <a:pt x="778" y="2822"/>
                </a:cubicBezTo>
                <a:cubicBezTo>
                  <a:pt x="777" y="2834"/>
                  <a:pt x="775" y="2846"/>
                  <a:pt x="772" y="2857"/>
                </a:cubicBezTo>
                <a:cubicBezTo>
                  <a:pt x="770" y="2867"/>
                  <a:pt x="763" y="2880"/>
                  <a:pt x="752" y="2876"/>
                </a:cubicBezTo>
                <a:cubicBezTo>
                  <a:pt x="729" y="2867"/>
                  <a:pt x="722" y="2879"/>
                  <a:pt x="717" y="2897"/>
                </a:cubicBezTo>
                <a:cubicBezTo>
                  <a:pt x="716" y="2902"/>
                  <a:pt x="710" y="2906"/>
                  <a:pt x="707" y="2910"/>
                </a:cubicBezTo>
                <a:cubicBezTo>
                  <a:pt x="693" y="2930"/>
                  <a:pt x="681" y="2950"/>
                  <a:pt x="671" y="2973"/>
                </a:cubicBezTo>
                <a:cubicBezTo>
                  <a:pt x="688" y="2963"/>
                  <a:pt x="702" y="2968"/>
                  <a:pt x="699" y="2982"/>
                </a:cubicBezTo>
                <a:cubicBezTo>
                  <a:pt x="694" y="3007"/>
                  <a:pt x="709" y="3012"/>
                  <a:pt x="727" y="3020"/>
                </a:cubicBezTo>
                <a:cubicBezTo>
                  <a:pt x="741" y="3025"/>
                  <a:pt x="753" y="3034"/>
                  <a:pt x="762" y="3046"/>
                </a:cubicBezTo>
                <a:cubicBezTo>
                  <a:pt x="765" y="3049"/>
                  <a:pt x="770" y="3055"/>
                  <a:pt x="773" y="3049"/>
                </a:cubicBezTo>
                <a:cubicBezTo>
                  <a:pt x="781" y="3034"/>
                  <a:pt x="802" y="3027"/>
                  <a:pt x="804" y="3009"/>
                </a:cubicBezTo>
                <a:cubicBezTo>
                  <a:pt x="806" y="2985"/>
                  <a:pt x="809" y="2964"/>
                  <a:pt x="843" y="2959"/>
                </a:cubicBezTo>
                <a:cubicBezTo>
                  <a:pt x="816" y="2956"/>
                  <a:pt x="822" y="2946"/>
                  <a:pt x="831" y="2935"/>
                </a:cubicBezTo>
                <a:cubicBezTo>
                  <a:pt x="840" y="2924"/>
                  <a:pt x="849" y="2914"/>
                  <a:pt x="858" y="2902"/>
                </a:cubicBezTo>
                <a:cubicBezTo>
                  <a:pt x="876" y="2878"/>
                  <a:pt x="903" y="2857"/>
                  <a:pt x="910" y="2826"/>
                </a:cubicBezTo>
                <a:cubicBezTo>
                  <a:pt x="911" y="2820"/>
                  <a:pt x="917" y="2813"/>
                  <a:pt x="909" y="2809"/>
                </a:cubicBezTo>
                <a:cubicBezTo>
                  <a:pt x="901" y="2806"/>
                  <a:pt x="898" y="2815"/>
                  <a:pt x="896" y="2820"/>
                </a:cubicBezTo>
                <a:cubicBezTo>
                  <a:pt x="872" y="2882"/>
                  <a:pt x="815" y="2916"/>
                  <a:pt x="774" y="2964"/>
                </a:cubicBezTo>
                <a:cubicBezTo>
                  <a:pt x="752" y="2990"/>
                  <a:pt x="738" y="2986"/>
                  <a:pt x="718" y="2958"/>
                </a:cubicBezTo>
                <a:cubicBezTo>
                  <a:pt x="714" y="2955"/>
                  <a:pt x="711" y="2951"/>
                  <a:pt x="707" y="2949"/>
                </a:cubicBezTo>
                <a:cubicBezTo>
                  <a:pt x="721" y="2949"/>
                  <a:pt x="735" y="2944"/>
                  <a:pt x="747" y="2937"/>
                </a:cubicBezTo>
                <a:cubicBezTo>
                  <a:pt x="766" y="2920"/>
                  <a:pt x="783" y="2902"/>
                  <a:pt x="797" y="2881"/>
                </a:cubicBezTo>
                <a:cubicBezTo>
                  <a:pt x="805" y="2872"/>
                  <a:pt x="807" y="2859"/>
                  <a:pt x="801" y="2849"/>
                </a:cubicBezTo>
                <a:cubicBezTo>
                  <a:pt x="794" y="2836"/>
                  <a:pt x="797" y="2820"/>
                  <a:pt x="809" y="2812"/>
                </a:cubicBezTo>
                <a:cubicBezTo>
                  <a:pt x="810" y="2812"/>
                  <a:pt x="810" y="2812"/>
                  <a:pt x="810" y="2811"/>
                </a:cubicBezTo>
                <a:cubicBezTo>
                  <a:pt x="828" y="2802"/>
                  <a:pt x="842" y="2786"/>
                  <a:pt x="849" y="2766"/>
                </a:cubicBezTo>
                <a:cubicBezTo>
                  <a:pt x="851" y="2760"/>
                  <a:pt x="858" y="2756"/>
                  <a:pt x="864" y="2758"/>
                </a:cubicBezTo>
                <a:cubicBezTo>
                  <a:pt x="869" y="2759"/>
                  <a:pt x="873" y="2762"/>
                  <a:pt x="874" y="2767"/>
                </a:cubicBezTo>
                <a:cubicBezTo>
                  <a:pt x="876" y="2774"/>
                  <a:pt x="871" y="2777"/>
                  <a:pt x="867" y="2780"/>
                </a:cubicBezTo>
                <a:cubicBezTo>
                  <a:pt x="855" y="2788"/>
                  <a:pt x="848" y="2802"/>
                  <a:pt x="849" y="2817"/>
                </a:cubicBezTo>
                <a:cubicBezTo>
                  <a:pt x="849" y="2823"/>
                  <a:pt x="855" y="2832"/>
                  <a:pt x="860" y="2822"/>
                </a:cubicBezTo>
                <a:cubicBezTo>
                  <a:pt x="880" y="2790"/>
                  <a:pt x="916" y="2775"/>
                  <a:pt x="938" y="2745"/>
                </a:cubicBezTo>
                <a:cubicBezTo>
                  <a:pt x="961" y="2715"/>
                  <a:pt x="978" y="2685"/>
                  <a:pt x="1008" y="2664"/>
                </a:cubicBezTo>
                <a:cubicBezTo>
                  <a:pt x="1026" y="2651"/>
                  <a:pt x="1031" y="2628"/>
                  <a:pt x="1021" y="2609"/>
                </a:cubicBezTo>
                <a:cubicBezTo>
                  <a:pt x="1016" y="2599"/>
                  <a:pt x="1011" y="2590"/>
                  <a:pt x="1022" y="2579"/>
                </a:cubicBezTo>
                <a:cubicBezTo>
                  <a:pt x="1054" y="2545"/>
                  <a:pt x="1079" y="2504"/>
                  <a:pt x="1096" y="2460"/>
                </a:cubicBezTo>
                <a:cubicBezTo>
                  <a:pt x="1118" y="2402"/>
                  <a:pt x="1159" y="2354"/>
                  <a:pt x="1187" y="2299"/>
                </a:cubicBezTo>
                <a:cubicBezTo>
                  <a:pt x="1212" y="2251"/>
                  <a:pt x="1244" y="2206"/>
                  <a:pt x="1262" y="2154"/>
                </a:cubicBezTo>
                <a:cubicBezTo>
                  <a:pt x="1270" y="2129"/>
                  <a:pt x="1286" y="2108"/>
                  <a:pt x="1307" y="2092"/>
                </a:cubicBezTo>
                <a:cubicBezTo>
                  <a:pt x="1316" y="2086"/>
                  <a:pt x="1324" y="2078"/>
                  <a:pt x="1330" y="2069"/>
                </a:cubicBezTo>
                <a:cubicBezTo>
                  <a:pt x="1368" y="2024"/>
                  <a:pt x="1398" y="1974"/>
                  <a:pt x="1438" y="1930"/>
                </a:cubicBezTo>
                <a:cubicBezTo>
                  <a:pt x="1451" y="1915"/>
                  <a:pt x="1459" y="1897"/>
                  <a:pt x="1462" y="1877"/>
                </a:cubicBezTo>
                <a:close/>
                <a:moveTo>
                  <a:pt x="5106" y="854"/>
                </a:moveTo>
                <a:cubicBezTo>
                  <a:pt x="5099" y="854"/>
                  <a:pt x="5098" y="862"/>
                  <a:pt x="5098" y="872"/>
                </a:cubicBezTo>
                <a:cubicBezTo>
                  <a:pt x="5101" y="885"/>
                  <a:pt x="5103" y="898"/>
                  <a:pt x="5107" y="910"/>
                </a:cubicBezTo>
                <a:cubicBezTo>
                  <a:pt x="5109" y="917"/>
                  <a:pt x="5115" y="922"/>
                  <a:pt x="5122" y="923"/>
                </a:cubicBezTo>
                <a:cubicBezTo>
                  <a:pt x="5130" y="924"/>
                  <a:pt x="5134" y="918"/>
                  <a:pt x="5137" y="912"/>
                </a:cubicBezTo>
                <a:cubicBezTo>
                  <a:pt x="5140" y="904"/>
                  <a:pt x="5144" y="898"/>
                  <a:pt x="5149" y="892"/>
                </a:cubicBezTo>
                <a:cubicBezTo>
                  <a:pt x="5162" y="878"/>
                  <a:pt x="5159" y="867"/>
                  <a:pt x="5141" y="862"/>
                </a:cubicBezTo>
                <a:cubicBezTo>
                  <a:pt x="5132" y="861"/>
                  <a:pt x="5124" y="859"/>
                  <a:pt x="5115" y="856"/>
                </a:cubicBezTo>
                <a:cubicBezTo>
                  <a:pt x="5111" y="854"/>
                  <a:pt x="5108" y="854"/>
                  <a:pt x="5106" y="854"/>
                </a:cubicBezTo>
                <a:close/>
                <a:moveTo>
                  <a:pt x="3900" y="0"/>
                </a:moveTo>
                <a:cubicBezTo>
                  <a:pt x="3906" y="1"/>
                  <a:pt x="3913" y="4"/>
                  <a:pt x="3920" y="9"/>
                </a:cubicBezTo>
                <a:cubicBezTo>
                  <a:pt x="3927" y="14"/>
                  <a:pt x="3933" y="20"/>
                  <a:pt x="3943" y="16"/>
                </a:cubicBezTo>
                <a:cubicBezTo>
                  <a:pt x="3960" y="9"/>
                  <a:pt x="3979" y="10"/>
                  <a:pt x="3996" y="18"/>
                </a:cubicBezTo>
                <a:cubicBezTo>
                  <a:pt x="4021" y="28"/>
                  <a:pt x="4048" y="33"/>
                  <a:pt x="4076" y="33"/>
                </a:cubicBezTo>
                <a:cubicBezTo>
                  <a:pt x="4100" y="32"/>
                  <a:pt x="4093" y="54"/>
                  <a:pt x="4095" y="66"/>
                </a:cubicBezTo>
                <a:cubicBezTo>
                  <a:pt x="4096" y="78"/>
                  <a:pt x="4085" y="81"/>
                  <a:pt x="4073" y="79"/>
                </a:cubicBezTo>
                <a:cubicBezTo>
                  <a:pt x="4060" y="76"/>
                  <a:pt x="4046" y="76"/>
                  <a:pt x="4032" y="79"/>
                </a:cubicBezTo>
                <a:cubicBezTo>
                  <a:pt x="4032" y="90"/>
                  <a:pt x="4039" y="90"/>
                  <a:pt x="4045" y="91"/>
                </a:cubicBezTo>
                <a:cubicBezTo>
                  <a:pt x="4079" y="96"/>
                  <a:pt x="4112" y="107"/>
                  <a:pt x="4147" y="100"/>
                </a:cubicBezTo>
                <a:cubicBezTo>
                  <a:pt x="4168" y="97"/>
                  <a:pt x="4189" y="100"/>
                  <a:pt x="4209" y="107"/>
                </a:cubicBezTo>
                <a:cubicBezTo>
                  <a:pt x="4253" y="118"/>
                  <a:pt x="4299" y="102"/>
                  <a:pt x="4325" y="66"/>
                </a:cubicBezTo>
                <a:cubicBezTo>
                  <a:pt x="4344" y="36"/>
                  <a:pt x="4383" y="28"/>
                  <a:pt x="4413" y="47"/>
                </a:cubicBezTo>
                <a:cubicBezTo>
                  <a:pt x="4416" y="49"/>
                  <a:pt x="4419" y="52"/>
                  <a:pt x="4422" y="54"/>
                </a:cubicBezTo>
                <a:cubicBezTo>
                  <a:pt x="4426" y="57"/>
                  <a:pt x="4430" y="61"/>
                  <a:pt x="4434" y="59"/>
                </a:cubicBezTo>
                <a:cubicBezTo>
                  <a:pt x="4454" y="48"/>
                  <a:pt x="4470" y="60"/>
                  <a:pt x="4489" y="63"/>
                </a:cubicBezTo>
                <a:cubicBezTo>
                  <a:pt x="4515" y="66"/>
                  <a:pt x="4542" y="66"/>
                  <a:pt x="4564" y="46"/>
                </a:cubicBezTo>
                <a:cubicBezTo>
                  <a:pt x="4569" y="39"/>
                  <a:pt x="4579" y="38"/>
                  <a:pt x="4587" y="43"/>
                </a:cubicBezTo>
                <a:cubicBezTo>
                  <a:pt x="4608" y="55"/>
                  <a:pt x="4626" y="72"/>
                  <a:pt x="4640" y="92"/>
                </a:cubicBezTo>
                <a:cubicBezTo>
                  <a:pt x="4646" y="100"/>
                  <a:pt x="4646" y="111"/>
                  <a:pt x="4641" y="119"/>
                </a:cubicBezTo>
                <a:cubicBezTo>
                  <a:pt x="4635" y="130"/>
                  <a:pt x="4629" y="142"/>
                  <a:pt x="4623" y="154"/>
                </a:cubicBezTo>
                <a:cubicBezTo>
                  <a:pt x="4619" y="162"/>
                  <a:pt x="4613" y="171"/>
                  <a:pt x="4604" y="170"/>
                </a:cubicBezTo>
                <a:cubicBezTo>
                  <a:pt x="4586" y="169"/>
                  <a:pt x="4568" y="178"/>
                  <a:pt x="4557" y="192"/>
                </a:cubicBezTo>
                <a:cubicBezTo>
                  <a:pt x="4551" y="201"/>
                  <a:pt x="4538" y="202"/>
                  <a:pt x="4529" y="196"/>
                </a:cubicBezTo>
                <a:cubicBezTo>
                  <a:pt x="4528" y="194"/>
                  <a:pt x="4526" y="192"/>
                  <a:pt x="4525" y="190"/>
                </a:cubicBezTo>
                <a:cubicBezTo>
                  <a:pt x="4518" y="183"/>
                  <a:pt x="4510" y="177"/>
                  <a:pt x="4501" y="184"/>
                </a:cubicBezTo>
                <a:cubicBezTo>
                  <a:pt x="4491" y="191"/>
                  <a:pt x="4497" y="201"/>
                  <a:pt x="4501" y="209"/>
                </a:cubicBezTo>
                <a:cubicBezTo>
                  <a:pt x="4502" y="213"/>
                  <a:pt x="4504" y="216"/>
                  <a:pt x="4506" y="220"/>
                </a:cubicBezTo>
                <a:cubicBezTo>
                  <a:pt x="4516" y="240"/>
                  <a:pt x="4511" y="250"/>
                  <a:pt x="4489" y="247"/>
                </a:cubicBezTo>
                <a:cubicBezTo>
                  <a:pt x="4464" y="242"/>
                  <a:pt x="4448" y="254"/>
                  <a:pt x="4433" y="271"/>
                </a:cubicBezTo>
                <a:cubicBezTo>
                  <a:pt x="4420" y="284"/>
                  <a:pt x="4419" y="296"/>
                  <a:pt x="4434" y="306"/>
                </a:cubicBezTo>
                <a:cubicBezTo>
                  <a:pt x="4448" y="317"/>
                  <a:pt x="4459" y="331"/>
                  <a:pt x="4466" y="347"/>
                </a:cubicBezTo>
                <a:cubicBezTo>
                  <a:pt x="4479" y="369"/>
                  <a:pt x="4496" y="390"/>
                  <a:pt x="4526" y="392"/>
                </a:cubicBezTo>
                <a:cubicBezTo>
                  <a:pt x="4528" y="392"/>
                  <a:pt x="4531" y="393"/>
                  <a:pt x="4532" y="395"/>
                </a:cubicBezTo>
                <a:cubicBezTo>
                  <a:pt x="4543" y="421"/>
                  <a:pt x="4566" y="415"/>
                  <a:pt x="4587" y="416"/>
                </a:cubicBezTo>
                <a:cubicBezTo>
                  <a:pt x="4610" y="419"/>
                  <a:pt x="4632" y="427"/>
                  <a:pt x="4651" y="439"/>
                </a:cubicBezTo>
                <a:cubicBezTo>
                  <a:pt x="4692" y="461"/>
                  <a:pt x="4734" y="483"/>
                  <a:pt x="4776" y="504"/>
                </a:cubicBezTo>
                <a:cubicBezTo>
                  <a:pt x="4797" y="516"/>
                  <a:pt x="4820" y="522"/>
                  <a:pt x="4843" y="522"/>
                </a:cubicBezTo>
                <a:cubicBezTo>
                  <a:pt x="4854" y="523"/>
                  <a:pt x="4863" y="528"/>
                  <a:pt x="4868" y="537"/>
                </a:cubicBezTo>
                <a:cubicBezTo>
                  <a:pt x="4873" y="544"/>
                  <a:pt x="4879" y="551"/>
                  <a:pt x="4887" y="543"/>
                </a:cubicBezTo>
                <a:cubicBezTo>
                  <a:pt x="4896" y="536"/>
                  <a:pt x="4886" y="532"/>
                  <a:pt x="4882" y="527"/>
                </a:cubicBezTo>
                <a:cubicBezTo>
                  <a:pt x="4877" y="523"/>
                  <a:pt x="4867" y="515"/>
                  <a:pt x="4872" y="506"/>
                </a:cubicBezTo>
                <a:cubicBezTo>
                  <a:pt x="4878" y="496"/>
                  <a:pt x="4888" y="498"/>
                  <a:pt x="4898" y="500"/>
                </a:cubicBezTo>
                <a:cubicBezTo>
                  <a:pt x="4913" y="504"/>
                  <a:pt x="4925" y="507"/>
                  <a:pt x="4938" y="492"/>
                </a:cubicBezTo>
                <a:cubicBezTo>
                  <a:pt x="4950" y="478"/>
                  <a:pt x="4959" y="490"/>
                  <a:pt x="4961" y="501"/>
                </a:cubicBezTo>
                <a:cubicBezTo>
                  <a:pt x="4965" y="533"/>
                  <a:pt x="4976" y="554"/>
                  <a:pt x="5013" y="545"/>
                </a:cubicBezTo>
                <a:cubicBezTo>
                  <a:pt x="5015" y="545"/>
                  <a:pt x="5016" y="546"/>
                  <a:pt x="5017" y="547"/>
                </a:cubicBezTo>
                <a:cubicBezTo>
                  <a:pt x="5022" y="549"/>
                  <a:pt x="5027" y="559"/>
                  <a:pt x="5032" y="550"/>
                </a:cubicBezTo>
                <a:cubicBezTo>
                  <a:pt x="5036" y="545"/>
                  <a:pt x="5029" y="539"/>
                  <a:pt x="5027" y="534"/>
                </a:cubicBezTo>
                <a:cubicBezTo>
                  <a:pt x="5024" y="528"/>
                  <a:pt x="5018" y="524"/>
                  <a:pt x="5022" y="517"/>
                </a:cubicBezTo>
                <a:cubicBezTo>
                  <a:pt x="5065" y="519"/>
                  <a:pt x="5090" y="544"/>
                  <a:pt x="5104" y="582"/>
                </a:cubicBezTo>
                <a:cubicBezTo>
                  <a:pt x="5111" y="596"/>
                  <a:pt x="5120" y="609"/>
                  <a:pt x="5132" y="619"/>
                </a:cubicBezTo>
                <a:cubicBezTo>
                  <a:pt x="5173" y="662"/>
                  <a:pt x="5207" y="710"/>
                  <a:pt x="5234" y="762"/>
                </a:cubicBezTo>
                <a:cubicBezTo>
                  <a:pt x="5247" y="792"/>
                  <a:pt x="5233" y="827"/>
                  <a:pt x="5204" y="841"/>
                </a:cubicBezTo>
                <a:cubicBezTo>
                  <a:pt x="5193" y="845"/>
                  <a:pt x="5188" y="836"/>
                  <a:pt x="5185" y="828"/>
                </a:cubicBezTo>
                <a:cubicBezTo>
                  <a:pt x="5182" y="817"/>
                  <a:pt x="5178" y="807"/>
                  <a:pt x="5172" y="798"/>
                </a:cubicBezTo>
                <a:cubicBezTo>
                  <a:pt x="5164" y="786"/>
                  <a:pt x="5157" y="788"/>
                  <a:pt x="5152" y="799"/>
                </a:cubicBezTo>
                <a:cubicBezTo>
                  <a:pt x="5147" y="810"/>
                  <a:pt x="5148" y="823"/>
                  <a:pt x="5156" y="832"/>
                </a:cubicBezTo>
                <a:cubicBezTo>
                  <a:pt x="5166" y="847"/>
                  <a:pt x="5172" y="863"/>
                  <a:pt x="5175" y="880"/>
                </a:cubicBezTo>
                <a:cubicBezTo>
                  <a:pt x="5182" y="903"/>
                  <a:pt x="5172" y="929"/>
                  <a:pt x="5151" y="941"/>
                </a:cubicBezTo>
                <a:cubicBezTo>
                  <a:pt x="5135" y="952"/>
                  <a:pt x="5132" y="960"/>
                  <a:pt x="5147" y="975"/>
                </a:cubicBezTo>
                <a:cubicBezTo>
                  <a:pt x="5169" y="999"/>
                  <a:pt x="5189" y="1024"/>
                  <a:pt x="5226" y="1027"/>
                </a:cubicBezTo>
                <a:cubicBezTo>
                  <a:pt x="5246" y="1029"/>
                  <a:pt x="5252" y="1050"/>
                  <a:pt x="5258" y="1068"/>
                </a:cubicBezTo>
                <a:cubicBezTo>
                  <a:pt x="5269" y="1103"/>
                  <a:pt x="5280" y="1138"/>
                  <a:pt x="5291" y="1173"/>
                </a:cubicBezTo>
                <a:cubicBezTo>
                  <a:pt x="5294" y="1182"/>
                  <a:pt x="5296" y="1192"/>
                  <a:pt x="5308" y="1192"/>
                </a:cubicBezTo>
                <a:cubicBezTo>
                  <a:pt x="5319" y="1192"/>
                  <a:pt x="5318" y="1182"/>
                  <a:pt x="5320" y="1175"/>
                </a:cubicBezTo>
                <a:cubicBezTo>
                  <a:pt x="5323" y="1167"/>
                  <a:pt x="5328" y="1159"/>
                  <a:pt x="5335" y="1155"/>
                </a:cubicBezTo>
                <a:cubicBezTo>
                  <a:pt x="5344" y="1149"/>
                  <a:pt x="5352" y="1148"/>
                  <a:pt x="5355" y="1160"/>
                </a:cubicBezTo>
                <a:cubicBezTo>
                  <a:pt x="5360" y="1173"/>
                  <a:pt x="5371" y="1183"/>
                  <a:pt x="5385" y="1187"/>
                </a:cubicBezTo>
                <a:cubicBezTo>
                  <a:pt x="5407" y="1194"/>
                  <a:pt x="5414" y="1207"/>
                  <a:pt x="5407" y="1223"/>
                </a:cubicBezTo>
                <a:cubicBezTo>
                  <a:pt x="5398" y="1244"/>
                  <a:pt x="5368" y="1260"/>
                  <a:pt x="5354" y="1247"/>
                </a:cubicBezTo>
                <a:cubicBezTo>
                  <a:pt x="5334" y="1231"/>
                  <a:pt x="5309" y="1237"/>
                  <a:pt x="5289" y="1222"/>
                </a:cubicBezTo>
                <a:cubicBezTo>
                  <a:pt x="5281" y="1216"/>
                  <a:pt x="5275" y="1223"/>
                  <a:pt x="5272" y="1232"/>
                </a:cubicBezTo>
                <a:cubicBezTo>
                  <a:pt x="5264" y="1252"/>
                  <a:pt x="5259" y="1272"/>
                  <a:pt x="5279" y="1292"/>
                </a:cubicBezTo>
                <a:cubicBezTo>
                  <a:pt x="5245" y="1289"/>
                  <a:pt x="5245" y="1289"/>
                  <a:pt x="5224" y="1314"/>
                </a:cubicBezTo>
                <a:cubicBezTo>
                  <a:pt x="5212" y="1327"/>
                  <a:pt x="5200" y="1339"/>
                  <a:pt x="5186" y="1349"/>
                </a:cubicBezTo>
                <a:cubicBezTo>
                  <a:pt x="5158" y="1369"/>
                  <a:pt x="5126" y="1384"/>
                  <a:pt x="5104" y="1411"/>
                </a:cubicBezTo>
                <a:cubicBezTo>
                  <a:pt x="5101" y="1415"/>
                  <a:pt x="5097" y="1418"/>
                  <a:pt x="5092" y="1419"/>
                </a:cubicBezTo>
                <a:cubicBezTo>
                  <a:pt x="5058" y="1427"/>
                  <a:pt x="5050" y="1453"/>
                  <a:pt x="5046" y="1483"/>
                </a:cubicBezTo>
                <a:cubicBezTo>
                  <a:pt x="5045" y="1494"/>
                  <a:pt x="5033" y="1496"/>
                  <a:pt x="5027" y="1501"/>
                </a:cubicBezTo>
                <a:cubicBezTo>
                  <a:pt x="5020" y="1507"/>
                  <a:pt x="5007" y="1509"/>
                  <a:pt x="5013" y="1522"/>
                </a:cubicBezTo>
                <a:cubicBezTo>
                  <a:pt x="5018" y="1533"/>
                  <a:pt x="5027" y="1545"/>
                  <a:pt x="5040" y="1540"/>
                </a:cubicBezTo>
                <a:cubicBezTo>
                  <a:pt x="5072" y="1529"/>
                  <a:pt x="5103" y="1536"/>
                  <a:pt x="5135" y="1542"/>
                </a:cubicBezTo>
                <a:cubicBezTo>
                  <a:pt x="5172" y="1548"/>
                  <a:pt x="5196" y="1519"/>
                  <a:pt x="5225" y="1503"/>
                </a:cubicBezTo>
                <a:cubicBezTo>
                  <a:pt x="5227" y="1502"/>
                  <a:pt x="5229" y="1499"/>
                  <a:pt x="5228" y="1496"/>
                </a:cubicBezTo>
                <a:cubicBezTo>
                  <a:pt x="5227" y="1496"/>
                  <a:pt x="5227" y="1495"/>
                  <a:pt x="5227" y="1495"/>
                </a:cubicBezTo>
                <a:cubicBezTo>
                  <a:pt x="5224" y="1492"/>
                  <a:pt x="5219" y="1490"/>
                  <a:pt x="5214" y="1492"/>
                </a:cubicBezTo>
                <a:cubicBezTo>
                  <a:pt x="5200" y="1494"/>
                  <a:pt x="5186" y="1499"/>
                  <a:pt x="5172" y="1505"/>
                </a:cubicBezTo>
                <a:cubicBezTo>
                  <a:pt x="5141" y="1518"/>
                  <a:pt x="5112" y="1510"/>
                  <a:pt x="5084" y="1498"/>
                </a:cubicBezTo>
                <a:cubicBezTo>
                  <a:pt x="5076" y="1495"/>
                  <a:pt x="5069" y="1492"/>
                  <a:pt x="5062" y="1488"/>
                </a:cubicBezTo>
                <a:cubicBezTo>
                  <a:pt x="5117" y="1475"/>
                  <a:pt x="5159" y="1440"/>
                  <a:pt x="5209" y="1418"/>
                </a:cubicBezTo>
                <a:cubicBezTo>
                  <a:pt x="5242" y="1403"/>
                  <a:pt x="5272" y="1386"/>
                  <a:pt x="5289" y="1350"/>
                </a:cubicBezTo>
                <a:cubicBezTo>
                  <a:pt x="5303" y="1320"/>
                  <a:pt x="5336" y="1319"/>
                  <a:pt x="5358" y="1345"/>
                </a:cubicBezTo>
                <a:cubicBezTo>
                  <a:pt x="5363" y="1353"/>
                  <a:pt x="5370" y="1358"/>
                  <a:pt x="5379" y="1362"/>
                </a:cubicBezTo>
                <a:cubicBezTo>
                  <a:pt x="5394" y="1366"/>
                  <a:pt x="5388" y="1381"/>
                  <a:pt x="5388" y="1392"/>
                </a:cubicBezTo>
                <a:cubicBezTo>
                  <a:pt x="5388" y="1402"/>
                  <a:pt x="5385" y="1412"/>
                  <a:pt x="5397" y="1418"/>
                </a:cubicBezTo>
                <a:cubicBezTo>
                  <a:pt x="5409" y="1425"/>
                  <a:pt x="5412" y="1414"/>
                  <a:pt x="5417" y="1409"/>
                </a:cubicBezTo>
                <a:cubicBezTo>
                  <a:pt x="5421" y="1404"/>
                  <a:pt x="5429" y="1403"/>
                  <a:pt x="5434" y="1407"/>
                </a:cubicBezTo>
                <a:cubicBezTo>
                  <a:pt x="5435" y="1407"/>
                  <a:pt x="5435" y="1408"/>
                  <a:pt x="5436" y="1408"/>
                </a:cubicBezTo>
                <a:cubicBezTo>
                  <a:pt x="5444" y="1416"/>
                  <a:pt x="5437" y="1420"/>
                  <a:pt x="5432" y="1425"/>
                </a:cubicBezTo>
                <a:cubicBezTo>
                  <a:pt x="5406" y="1456"/>
                  <a:pt x="5377" y="1485"/>
                  <a:pt x="5346" y="1511"/>
                </a:cubicBezTo>
                <a:cubicBezTo>
                  <a:pt x="5332" y="1525"/>
                  <a:pt x="5315" y="1535"/>
                  <a:pt x="5295" y="1538"/>
                </a:cubicBezTo>
                <a:cubicBezTo>
                  <a:pt x="5261" y="1541"/>
                  <a:pt x="5229" y="1551"/>
                  <a:pt x="5196" y="1556"/>
                </a:cubicBezTo>
                <a:cubicBezTo>
                  <a:pt x="5190" y="1556"/>
                  <a:pt x="5183" y="1558"/>
                  <a:pt x="5178" y="1561"/>
                </a:cubicBezTo>
                <a:cubicBezTo>
                  <a:pt x="5174" y="1564"/>
                  <a:pt x="5172" y="1569"/>
                  <a:pt x="5173" y="1574"/>
                </a:cubicBezTo>
                <a:cubicBezTo>
                  <a:pt x="5174" y="1580"/>
                  <a:pt x="5179" y="1581"/>
                  <a:pt x="5184" y="1580"/>
                </a:cubicBezTo>
                <a:cubicBezTo>
                  <a:pt x="5213" y="1575"/>
                  <a:pt x="5241" y="1583"/>
                  <a:pt x="5270" y="1582"/>
                </a:cubicBezTo>
                <a:cubicBezTo>
                  <a:pt x="5299" y="1581"/>
                  <a:pt x="5324" y="1597"/>
                  <a:pt x="5350" y="1608"/>
                </a:cubicBezTo>
                <a:cubicBezTo>
                  <a:pt x="5362" y="1613"/>
                  <a:pt x="5360" y="1628"/>
                  <a:pt x="5355" y="1639"/>
                </a:cubicBezTo>
                <a:cubicBezTo>
                  <a:pt x="5347" y="1656"/>
                  <a:pt x="5343" y="1672"/>
                  <a:pt x="5357" y="1687"/>
                </a:cubicBezTo>
                <a:cubicBezTo>
                  <a:pt x="5361" y="1690"/>
                  <a:pt x="5361" y="1696"/>
                  <a:pt x="5358" y="1699"/>
                </a:cubicBezTo>
                <a:cubicBezTo>
                  <a:pt x="5358" y="1699"/>
                  <a:pt x="5358" y="1699"/>
                  <a:pt x="5357" y="1700"/>
                </a:cubicBezTo>
                <a:cubicBezTo>
                  <a:pt x="5335" y="1726"/>
                  <a:pt x="5315" y="1754"/>
                  <a:pt x="5283" y="1771"/>
                </a:cubicBezTo>
                <a:cubicBezTo>
                  <a:pt x="5267" y="1778"/>
                  <a:pt x="5257" y="1794"/>
                  <a:pt x="5257" y="1812"/>
                </a:cubicBezTo>
                <a:cubicBezTo>
                  <a:pt x="5257" y="1824"/>
                  <a:pt x="5255" y="1838"/>
                  <a:pt x="5275" y="1830"/>
                </a:cubicBezTo>
                <a:cubicBezTo>
                  <a:pt x="5279" y="1829"/>
                  <a:pt x="5284" y="1831"/>
                  <a:pt x="5286" y="1835"/>
                </a:cubicBezTo>
                <a:cubicBezTo>
                  <a:pt x="5286" y="1835"/>
                  <a:pt x="5286" y="1836"/>
                  <a:pt x="5286" y="1836"/>
                </a:cubicBezTo>
                <a:cubicBezTo>
                  <a:pt x="5287" y="1841"/>
                  <a:pt x="5285" y="1845"/>
                  <a:pt x="5281" y="1848"/>
                </a:cubicBezTo>
                <a:cubicBezTo>
                  <a:pt x="5245" y="1879"/>
                  <a:pt x="5211" y="1917"/>
                  <a:pt x="5154" y="1905"/>
                </a:cubicBezTo>
                <a:cubicBezTo>
                  <a:pt x="5140" y="1902"/>
                  <a:pt x="5125" y="1910"/>
                  <a:pt x="5120" y="1924"/>
                </a:cubicBezTo>
                <a:cubicBezTo>
                  <a:pt x="5114" y="1937"/>
                  <a:pt x="5102" y="1946"/>
                  <a:pt x="5088" y="1950"/>
                </a:cubicBezTo>
                <a:cubicBezTo>
                  <a:pt x="5065" y="1958"/>
                  <a:pt x="5042" y="1970"/>
                  <a:pt x="5022" y="1985"/>
                </a:cubicBezTo>
                <a:cubicBezTo>
                  <a:pt x="5005" y="1997"/>
                  <a:pt x="4987" y="2006"/>
                  <a:pt x="4967" y="2011"/>
                </a:cubicBezTo>
                <a:cubicBezTo>
                  <a:pt x="4955" y="2015"/>
                  <a:pt x="4945" y="2024"/>
                  <a:pt x="4942" y="2037"/>
                </a:cubicBezTo>
                <a:cubicBezTo>
                  <a:pt x="4938" y="2045"/>
                  <a:pt x="4936" y="2054"/>
                  <a:pt x="4922" y="2044"/>
                </a:cubicBezTo>
                <a:cubicBezTo>
                  <a:pt x="4908" y="2034"/>
                  <a:pt x="4896" y="2043"/>
                  <a:pt x="4883" y="2051"/>
                </a:cubicBezTo>
                <a:cubicBezTo>
                  <a:pt x="4848" y="2074"/>
                  <a:pt x="4814" y="2098"/>
                  <a:pt x="4769" y="2096"/>
                </a:cubicBezTo>
                <a:cubicBezTo>
                  <a:pt x="4758" y="2096"/>
                  <a:pt x="4748" y="2094"/>
                  <a:pt x="4737" y="2094"/>
                </a:cubicBezTo>
                <a:cubicBezTo>
                  <a:pt x="4732" y="2094"/>
                  <a:pt x="4728" y="2098"/>
                  <a:pt x="4727" y="2103"/>
                </a:cubicBezTo>
                <a:cubicBezTo>
                  <a:pt x="4726" y="2106"/>
                  <a:pt x="4729" y="2109"/>
                  <a:pt x="4732" y="2109"/>
                </a:cubicBezTo>
                <a:lnTo>
                  <a:pt x="4732" y="2109"/>
                </a:lnTo>
                <a:cubicBezTo>
                  <a:pt x="4760" y="2112"/>
                  <a:pt x="4787" y="2127"/>
                  <a:pt x="4815" y="2114"/>
                </a:cubicBezTo>
                <a:cubicBezTo>
                  <a:pt x="4821" y="2111"/>
                  <a:pt x="4830" y="2108"/>
                  <a:pt x="4833" y="2103"/>
                </a:cubicBezTo>
                <a:cubicBezTo>
                  <a:pt x="4843" y="2086"/>
                  <a:pt x="4854" y="2087"/>
                  <a:pt x="4869" y="2094"/>
                </a:cubicBezTo>
                <a:cubicBezTo>
                  <a:pt x="4877" y="2098"/>
                  <a:pt x="4886" y="2097"/>
                  <a:pt x="4891" y="2090"/>
                </a:cubicBezTo>
                <a:cubicBezTo>
                  <a:pt x="4902" y="2074"/>
                  <a:pt x="4914" y="2079"/>
                  <a:pt x="4927" y="2085"/>
                </a:cubicBezTo>
                <a:cubicBezTo>
                  <a:pt x="4942" y="2093"/>
                  <a:pt x="4953" y="2106"/>
                  <a:pt x="4956" y="2123"/>
                </a:cubicBezTo>
                <a:cubicBezTo>
                  <a:pt x="4960" y="2132"/>
                  <a:pt x="4949" y="2131"/>
                  <a:pt x="4944" y="2129"/>
                </a:cubicBezTo>
                <a:cubicBezTo>
                  <a:pt x="4938" y="2127"/>
                  <a:pt x="4932" y="2121"/>
                  <a:pt x="4925" y="2119"/>
                </a:cubicBezTo>
                <a:cubicBezTo>
                  <a:pt x="4916" y="2115"/>
                  <a:pt x="4902" y="2112"/>
                  <a:pt x="4898" y="2123"/>
                </a:cubicBezTo>
                <a:cubicBezTo>
                  <a:pt x="4889" y="2143"/>
                  <a:pt x="4877" y="2143"/>
                  <a:pt x="4859" y="2140"/>
                </a:cubicBezTo>
                <a:cubicBezTo>
                  <a:pt x="4834" y="2136"/>
                  <a:pt x="4827" y="2160"/>
                  <a:pt x="4814" y="2172"/>
                </a:cubicBezTo>
                <a:cubicBezTo>
                  <a:pt x="4805" y="2180"/>
                  <a:pt x="4816" y="2187"/>
                  <a:pt x="4820" y="2195"/>
                </a:cubicBezTo>
                <a:cubicBezTo>
                  <a:pt x="4823" y="2201"/>
                  <a:pt x="4829" y="2204"/>
                  <a:pt x="4836" y="2203"/>
                </a:cubicBezTo>
                <a:cubicBezTo>
                  <a:pt x="4843" y="2202"/>
                  <a:pt x="4850" y="2198"/>
                  <a:pt x="4854" y="2207"/>
                </a:cubicBezTo>
                <a:cubicBezTo>
                  <a:pt x="4856" y="2213"/>
                  <a:pt x="4855" y="2219"/>
                  <a:pt x="4850" y="2222"/>
                </a:cubicBezTo>
                <a:cubicBezTo>
                  <a:pt x="4846" y="2228"/>
                  <a:pt x="4838" y="2228"/>
                  <a:pt x="4833" y="2223"/>
                </a:cubicBezTo>
                <a:cubicBezTo>
                  <a:pt x="4832" y="2223"/>
                  <a:pt x="4832" y="2223"/>
                  <a:pt x="4832" y="2222"/>
                </a:cubicBezTo>
                <a:cubicBezTo>
                  <a:pt x="4827" y="2218"/>
                  <a:pt x="4819" y="2218"/>
                  <a:pt x="4814" y="2223"/>
                </a:cubicBezTo>
                <a:cubicBezTo>
                  <a:pt x="4813" y="2224"/>
                  <a:pt x="4812" y="2225"/>
                  <a:pt x="4811" y="2226"/>
                </a:cubicBezTo>
                <a:cubicBezTo>
                  <a:pt x="4806" y="2232"/>
                  <a:pt x="4807" y="2242"/>
                  <a:pt x="4813" y="2248"/>
                </a:cubicBezTo>
                <a:cubicBezTo>
                  <a:pt x="4820" y="2256"/>
                  <a:pt x="4828" y="2261"/>
                  <a:pt x="4834" y="2248"/>
                </a:cubicBezTo>
                <a:cubicBezTo>
                  <a:pt x="4842" y="2231"/>
                  <a:pt x="4849" y="2239"/>
                  <a:pt x="4852" y="2249"/>
                </a:cubicBezTo>
                <a:cubicBezTo>
                  <a:pt x="4857" y="2269"/>
                  <a:pt x="4877" y="2282"/>
                  <a:pt x="4897" y="2277"/>
                </a:cubicBezTo>
                <a:lnTo>
                  <a:pt x="4897" y="2277"/>
                </a:lnTo>
                <a:cubicBezTo>
                  <a:pt x="4919" y="2275"/>
                  <a:pt x="4940" y="2287"/>
                  <a:pt x="4951" y="2306"/>
                </a:cubicBezTo>
                <a:cubicBezTo>
                  <a:pt x="4953" y="2310"/>
                  <a:pt x="4956" y="2314"/>
                  <a:pt x="4960" y="2317"/>
                </a:cubicBezTo>
                <a:cubicBezTo>
                  <a:pt x="4975" y="2331"/>
                  <a:pt x="4985" y="2328"/>
                  <a:pt x="4992" y="2308"/>
                </a:cubicBezTo>
                <a:cubicBezTo>
                  <a:pt x="4993" y="2303"/>
                  <a:pt x="4995" y="2298"/>
                  <a:pt x="4998" y="2291"/>
                </a:cubicBezTo>
                <a:cubicBezTo>
                  <a:pt x="5021" y="2311"/>
                  <a:pt x="5049" y="2305"/>
                  <a:pt x="5075" y="2308"/>
                </a:cubicBezTo>
                <a:cubicBezTo>
                  <a:pt x="5101" y="2312"/>
                  <a:pt x="5131" y="2314"/>
                  <a:pt x="5153" y="2335"/>
                </a:cubicBezTo>
                <a:cubicBezTo>
                  <a:pt x="5163" y="2345"/>
                  <a:pt x="5177" y="2350"/>
                  <a:pt x="5191" y="2350"/>
                </a:cubicBezTo>
                <a:cubicBezTo>
                  <a:pt x="5211" y="2353"/>
                  <a:pt x="5230" y="2353"/>
                  <a:pt x="5250" y="2352"/>
                </a:cubicBezTo>
                <a:cubicBezTo>
                  <a:pt x="5266" y="2349"/>
                  <a:pt x="5283" y="2355"/>
                  <a:pt x="5295" y="2367"/>
                </a:cubicBezTo>
                <a:cubicBezTo>
                  <a:pt x="5316" y="2389"/>
                  <a:pt x="5350" y="2392"/>
                  <a:pt x="5375" y="2374"/>
                </a:cubicBezTo>
                <a:cubicBezTo>
                  <a:pt x="5431" y="2335"/>
                  <a:pt x="5498" y="2334"/>
                  <a:pt x="5558" y="2312"/>
                </a:cubicBezTo>
                <a:cubicBezTo>
                  <a:pt x="5566" y="2309"/>
                  <a:pt x="5570" y="2313"/>
                  <a:pt x="5574" y="2318"/>
                </a:cubicBezTo>
                <a:cubicBezTo>
                  <a:pt x="5602" y="2351"/>
                  <a:pt x="5644" y="2370"/>
                  <a:pt x="5688" y="2369"/>
                </a:cubicBezTo>
                <a:cubicBezTo>
                  <a:pt x="5723" y="2369"/>
                  <a:pt x="5725" y="2371"/>
                  <a:pt x="5735" y="2406"/>
                </a:cubicBezTo>
                <a:cubicBezTo>
                  <a:pt x="5737" y="2414"/>
                  <a:pt x="5745" y="2420"/>
                  <a:pt x="5753" y="2418"/>
                </a:cubicBezTo>
                <a:cubicBezTo>
                  <a:pt x="5754" y="2418"/>
                  <a:pt x="5756" y="2417"/>
                  <a:pt x="5757" y="2417"/>
                </a:cubicBezTo>
                <a:cubicBezTo>
                  <a:pt x="5774" y="2411"/>
                  <a:pt x="5778" y="2420"/>
                  <a:pt x="5774" y="2435"/>
                </a:cubicBezTo>
                <a:cubicBezTo>
                  <a:pt x="5770" y="2445"/>
                  <a:pt x="5770" y="2457"/>
                  <a:pt x="5773" y="2467"/>
                </a:cubicBezTo>
                <a:cubicBezTo>
                  <a:pt x="5780" y="2485"/>
                  <a:pt x="5769" y="2494"/>
                  <a:pt x="5760" y="2504"/>
                </a:cubicBezTo>
                <a:cubicBezTo>
                  <a:pt x="5750" y="2513"/>
                  <a:pt x="5736" y="2514"/>
                  <a:pt x="5725" y="2507"/>
                </a:cubicBezTo>
                <a:cubicBezTo>
                  <a:pt x="5710" y="2500"/>
                  <a:pt x="5696" y="2494"/>
                  <a:pt x="5684" y="2512"/>
                </a:cubicBezTo>
                <a:cubicBezTo>
                  <a:pt x="5682" y="2515"/>
                  <a:pt x="5678" y="2517"/>
                  <a:pt x="5674" y="2515"/>
                </a:cubicBezTo>
                <a:cubicBezTo>
                  <a:pt x="5673" y="2514"/>
                  <a:pt x="5672" y="2513"/>
                  <a:pt x="5672" y="2512"/>
                </a:cubicBezTo>
                <a:cubicBezTo>
                  <a:pt x="5660" y="2499"/>
                  <a:pt x="5653" y="2506"/>
                  <a:pt x="5643" y="2515"/>
                </a:cubicBezTo>
                <a:cubicBezTo>
                  <a:pt x="5633" y="2523"/>
                  <a:pt x="5618" y="2531"/>
                  <a:pt x="5606" y="2540"/>
                </a:cubicBezTo>
                <a:cubicBezTo>
                  <a:pt x="5602" y="2543"/>
                  <a:pt x="5591" y="2545"/>
                  <a:pt x="5596" y="2553"/>
                </a:cubicBezTo>
                <a:cubicBezTo>
                  <a:pt x="5600" y="2560"/>
                  <a:pt x="5609" y="2557"/>
                  <a:pt x="5615" y="2551"/>
                </a:cubicBezTo>
                <a:cubicBezTo>
                  <a:pt x="5616" y="2550"/>
                  <a:pt x="5618" y="2551"/>
                  <a:pt x="5619" y="2551"/>
                </a:cubicBezTo>
                <a:cubicBezTo>
                  <a:pt x="5631" y="2569"/>
                  <a:pt x="5626" y="2581"/>
                  <a:pt x="5608" y="2591"/>
                </a:cubicBezTo>
                <a:cubicBezTo>
                  <a:pt x="5590" y="2601"/>
                  <a:pt x="5574" y="2611"/>
                  <a:pt x="5558" y="2622"/>
                </a:cubicBezTo>
                <a:cubicBezTo>
                  <a:pt x="5539" y="2635"/>
                  <a:pt x="5522" y="2649"/>
                  <a:pt x="5532" y="2676"/>
                </a:cubicBezTo>
                <a:cubicBezTo>
                  <a:pt x="5535" y="2680"/>
                  <a:pt x="5533" y="2686"/>
                  <a:pt x="5529" y="2688"/>
                </a:cubicBezTo>
                <a:cubicBezTo>
                  <a:pt x="5529" y="2688"/>
                  <a:pt x="5529" y="2688"/>
                  <a:pt x="5529" y="2688"/>
                </a:cubicBezTo>
                <a:cubicBezTo>
                  <a:pt x="5524" y="2691"/>
                  <a:pt x="5519" y="2690"/>
                  <a:pt x="5516" y="2686"/>
                </a:cubicBezTo>
                <a:cubicBezTo>
                  <a:pt x="5506" y="2678"/>
                  <a:pt x="5494" y="2673"/>
                  <a:pt x="5481" y="2673"/>
                </a:cubicBezTo>
                <a:cubicBezTo>
                  <a:pt x="5457" y="2670"/>
                  <a:pt x="5444" y="2680"/>
                  <a:pt x="5442" y="2704"/>
                </a:cubicBezTo>
                <a:cubicBezTo>
                  <a:pt x="5440" y="2728"/>
                  <a:pt x="5419" y="2747"/>
                  <a:pt x="5425" y="2774"/>
                </a:cubicBezTo>
                <a:cubicBezTo>
                  <a:pt x="5427" y="2780"/>
                  <a:pt x="5417" y="2782"/>
                  <a:pt x="5412" y="2785"/>
                </a:cubicBezTo>
                <a:cubicBezTo>
                  <a:pt x="5390" y="2794"/>
                  <a:pt x="5371" y="2809"/>
                  <a:pt x="5358" y="2829"/>
                </a:cubicBezTo>
                <a:cubicBezTo>
                  <a:pt x="5332" y="2866"/>
                  <a:pt x="5289" y="2889"/>
                  <a:pt x="5266" y="2929"/>
                </a:cubicBezTo>
                <a:cubicBezTo>
                  <a:pt x="5262" y="2933"/>
                  <a:pt x="5257" y="2937"/>
                  <a:pt x="5251" y="2938"/>
                </a:cubicBezTo>
                <a:cubicBezTo>
                  <a:pt x="5231" y="2945"/>
                  <a:pt x="5218" y="2961"/>
                  <a:pt x="5201" y="2972"/>
                </a:cubicBezTo>
                <a:cubicBezTo>
                  <a:pt x="5159" y="3000"/>
                  <a:pt x="5133" y="3044"/>
                  <a:pt x="5089" y="3069"/>
                </a:cubicBezTo>
                <a:cubicBezTo>
                  <a:pt x="5075" y="3076"/>
                  <a:pt x="5063" y="3086"/>
                  <a:pt x="5049" y="3093"/>
                </a:cubicBezTo>
                <a:cubicBezTo>
                  <a:pt x="5028" y="3103"/>
                  <a:pt x="5012" y="3122"/>
                  <a:pt x="5004" y="3145"/>
                </a:cubicBezTo>
                <a:cubicBezTo>
                  <a:pt x="4998" y="3159"/>
                  <a:pt x="4987" y="3171"/>
                  <a:pt x="4973" y="3179"/>
                </a:cubicBezTo>
                <a:cubicBezTo>
                  <a:pt x="4958" y="3188"/>
                  <a:pt x="4944" y="3200"/>
                  <a:pt x="4932" y="3213"/>
                </a:cubicBezTo>
                <a:cubicBezTo>
                  <a:pt x="4927" y="3221"/>
                  <a:pt x="4918" y="3225"/>
                  <a:pt x="4909" y="3224"/>
                </a:cubicBezTo>
                <a:cubicBezTo>
                  <a:pt x="4889" y="3220"/>
                  <a:pt x="4879" y="3232"/>
                  <a:pt x="4871" y="3248"/>
                </a:cubicBezTo>
                <a:cubicBezTo>
                  <a:pt x="4861" y="3267"/>
                  <a:pt x="4853" y="3284"/>
                  <a:pt x="4824" y="3276"/>
                </a:cubicBezTo>
                <a:cubicBezTo>
                  <a:pt x="4806" y="3272"/>
                  <a:pt x="4788" y="3283"/>
                  <a:pt x="4784" y="3301"/>
                </a:cubicBezTo>
                <a:cubicBezTo>
                  <a:pt x="4772" y="3332"/>
                  <a:pt x="4746" y="3346"/>
                  <a:pt x="4719" y="3357"/>
                </a:cubicBezTo>
                <a:cubicBezTo>
                  <a:pt x="4692" y="3368"/>
                  <a:pt x="4681" y="3377"/>
                  <a:pt x="4683" y="3406"/>
                </a:cubicBezTo>
                <a:cubicBezTo>
                  <a:pt x="4684" y="3426"/>
                  <a:pt x="4678" y="3436"/>
                  <a:pt x="4657" y="3427"/>
                </a:cubicBezTo>
                <a:cubicBezTo>
                  <a:pt x="4652" y="3424"/>
                  <a:pt x="4644" y="3426"/>
                  <a:pt x="4641" y="3431"/>
                </a:cubicBezTo>
                <a:cubicBezTo>
                  <a:pt x="4641" y="3432"/>
                  <a:pt x="4640" y="3433"/>
                  <a:pt x="4640" y="3434"/>
                </a:cubicBezTo>
                <a:cubicBezTo>
                  <a:pt x="4632" y="3461"/>
                  <a:pt x="4610" y="3470"/>
                  <a:pt x="4589" y="3482"/>
                </a:cubicBezTo>
                <a:cubicBezTo>
                  <a:pt x="4574" y="3490"/>
                  <a:pt x="4567" y="3499"/>
                  <a:pt x="4577" y="3516"/>
                </a:cubicBezTo>
                <a:cubicBezTo>
                  <a:pt x="4584" y="3525"/>
                  <a:pt x="4581" y="3538"/>
                  <a:pt x="4572" y="3545"/>
                </a:cubicBezTo>
                <a:cubicBezTo>
                  <a:pt x="4572" y="3545"/>
                  <a:pt x="4572" y="3545"/>
                  <a:pt x="4571" y="3545"/>
                </a:cubicBezTo>
                <a:cubicBezTo>
                  <a:pt x="4559" y="3556"/>
                  <a:pt x="4548" y="3569"/>
                  <a:pt x="4541" y="3584"/>
                </a:cubicBezTo>
                <a:cubicBezTo>
                  <a:pt x="4530" y="3610"/>
                  <a:pt x="4498" y="3614"/>
                  <a:pt x="4486" y="3639"/>
                </a:cubicBezTo>
                <a:cubicBezTo>
                  <a:pt x="4483" y="3645"/>
                  <a:pt x="4475" y="3642"/>
                  <a:pt x="4469" y="3638"/>
                </a:cubicBezTo>
                <a:cubicBezTo>
                  <a:pt x="4461" y="3632"/>
                  <a:pt x="4451" y="3630"/>
                  <a:pt x="4442" y="3633"/>
                </a:cubicBezTo>
                <a:cubicBezTo>
                  <a:pt x="4469" y="3644"/>
                  <a:pt x="4442" y="3678"/>
                  <a:pt x="4472" y="3687"/>
                </a:cubicBezTo>
                <a:cubicBezTo>
                  <a:pt x="4465" y="3699"/>
                  <a:pt x="4457" y="3692"/>
                  <a:pt x="4450" y="3691"/>
                </a:cubicBezTo>
                <a:cubicBezTo>
                  <a:pt x="4420" y="3684"/>
                  <a:pt x="4400" y="3694"/>
                  <a:pt x="4389" y="3725"/>
                </a:cubicBezTo>
                <a:cubicBezTo>
                  <a:pt x="4387" y="3730"/>
                  <a:pt x="4384" y="3735"/>
                  <a:pt x="4380" y="3739"/>
                </a:cubicBezTo>
                <a:cubicBezTo>
                  <a:pt x="4342" y="3775"/>
                  <a:pt x="4306" y="3814"/>
                  <a:pt x="4272" y="3856"/>
                </a:cubicBezTo>
                <a:cubicBezTo>
                  <a:pt x="4270" y="3859"/>
                  <a:pt x="4267" y="3862"/>
                  <a:pt x="4263" y="3863"/>
                </a:cubicBezTo>
                <a:cubicBezTo>
                  <a:pt x="4254" y="3867"/>
                  <a:pt x="4245" y="3873"/>
                  <a:pt x="4252" y="3884"/>
                </a:cubicBezTo>
                <a:cubicBezTo>
                  <a:pt x="4260" y="3895"/>
                  <a:pt x="4272" y="3893"/>
                  <a:pt x="4281" y="3884"/>
                </a:cubicBezTo>
                <a:cubicBezTo>
                  <a:pt x="4291" y="3875"/>
                  <a:pt x="4295" y="3869"/>
                  <a:pt x="4302" y="3862"/>
                </a:cubicBezTo>
                <a:cubicBezTo>
                  <a:pt x="4307" y="3858"/>
                  <a:pt x="4314" y="3853"/>
                  <a:pt x="4321" y="3860"/>
                </a:cubicBezTo>
                <a:cubicBezTo>
                  <a:pt x="4327" y="3867"/>
                  <a:pt x="4326" y="3873"/>
                  <a:pt x="4319" y="3880"/>
                </a:cubicBezTo>
                <a:cubicBezTo>
                  <a:pt x="4300" y="3898"/>
                  <a:pt x="4284" y="3918"/>
                  <a:pt x="4257" y="3924"/>
                </a:cubicBezTo>
                <a:cubicBezTo>
                  <a:pt x="4248" y="3926"/>
                  <a:pt x="4242" y="3929"/>
                  <a:pt x="4236" y="3922"/>
                </a:cubicBezTo>
                <a:cubicBezTo>
                  <a:pt x="4227" y="3912"/>
                  <a:pt x="4219" y="3916"/>
                  <a:pt x="4213" y="3925"/>
                </a:cubicBezTo>
                <a:cubicBezTo>
                  <a:pt x="4202" y="3939"/>
                  <a:pt x="4189" y="3952"/>
                  <a:pt x="4174" y="3961"/>
                </a:cubicBezTo>
                <a:cubicBezTo>
                  <a:pt x="4145" y="3980"/>
                  <a:pt x="4139" y="4015"/>
                  <a:pt x="4119" y="4039"/>
                </a:cubicBezTo>
                <a:cubicBezTo>
                  <a:pt x="4103" y="4062"/>
                  <a:pt x="4082" y="4080"/>
                  <a:pt x="4059" y="4095"/>
                </a:cubicBezTo>
                <a:cubicBezTo>
                  <a:pt x="4046" y="4099"/>
                  <a:pt x="4038" y="4111"/>
                  <a:pt x="4037" y="4125"/>
                </a:cubicBezTo>
                <a:cubicBezTo>
                  <a:pt x="4037" y="4135"/>
                  <a:pt x="4028" y="4140"/>
                  <a:pt x="4020" y="4142"/>
                </a:cubicBezTo>
                <a:cubicBezTo>
                  <a:pt x="4001" y="4149"/>
                  <a:pt x="3986" y="4162"/>
                  <a:pt x="3976" y="4179"/>
                </a:cubicBezTo>
                <a:cubicBezTo>
                  <a:pt x="3963" y="4206"/>
                  <a:pt x="3941" y="4226"/>
                  <a:pt x="3913" y="4236"/>
                </a:cubicBezTo>
                <a:cubicBezTo>
                  <a:pt x="3911" y="4236"/>
                  <a:pt x="3909" y="4239"/>
                  <a:pt x="3907" y="4240"/>
                </a:cubicBezTo>
                <a:cubicBezTo>
                  <a:pt x="3864" y="4258"/>
                  <a:pt x="3840" y="4292"/>
                  <a:pt x="3820" y="4332"/>
                </a:cubicBezTo>
                <a:cubicBezTo>
                  <a:pt x="3808" y="4358"/>
                  <a:pt x="3785" y="4377"/>
                  <a:pt x="3765" y="4402"/>
                </a:cubicBezTo>
                <a:cubicBezTo>
                  <a:pt x="3762" y="4397"/>
                  <a:pt x="3763" y="4391"/>
                  <a:pt x="3767" y="4387"/>
                </a:cubicBezTo>
                <a:cubicBezTo>
                  <a:pt x="3782" y="4373"/>
                  <a:pt x="3783" y="4350"/>
                  <a:pt x="3770" y="4334"/>
                </a:cubicBezTo>
                <a:cubicBezTo>
                  <a:pt x="3765" y="4325"/>
                  <a:pt x="3766" y="4314"/>
                  <a:pt x="3772" y="4305"/>
                </a:cubicBezTo>
                <a:cubicBezTo>
                  <a:pt x="3783" y="4284"/>
                  <a:pt x="3798" y="4264"/>
                  <a:pt x="3815" y="4247"/>
                </a:cubicBezTo>
                <a:cubicBezTo>
                  <a:pt x="3845" y="4219"/>
                  <a:pt x="3872" y="4189"/>
                  <a:pt x="3897" y="4156"/>
                </a:cubicBezTo>
                <a:cubicBezTo>
                  <a:pt x="3923" y="4122"/>
                  <a:pt x="3959" y="4102"/>
                  <a:pt x="3993" y="4080"/>
                </a:cubicBezTo>
                <a:cubicBezTo>
                  <a:pt x="4006" y="4072"/>
                  <a:pt x="4016" y="4060"/>
                  <a:pt x="4019" y="4046"/>
                </a:cubicBezTo>
                <a:cubicBezTo>
                  <a:pt x="4028" y="4017"/>
                  <a:pt x="4048" y="3993"/>
                  <a:pt x="4075" y="3979"/>
                </a:cubicBezTo>
                <a:cubicBezTo>
                  <a:pt x="4099" y="3964"/>
                  <a:pt x="4105" y="3940"/>
                  <a:pt x="4117" y="3919"/>
                </a:cubicBezTo>
                <a:cubicBezTo>
                  <a:pt x="4120" y="3915"/>
                  <a:pt x="4121" y="3909"/>
                  <a:pt x="4112" y="3907"/>
                </a:cubicBezTo>
                <a:cubicBezTo>
                  <a:pt x="4090" y="3903"/>
                  <a:pt x="4067" y="3913"/>
                  <a:pt x="4055" y="3933"/>
                </a:cubicBezTo>
                <a:cubicBezTo>
                  <a:pt x="4024" y="3986"/>
                  <a:pt x="3988" y="4036"/>
                  <a:pt x="3935" y="4071"/>
                </a:cubicBezTo>
                <a:cubicBezTo>
                  <a:pt x="3918" y="4082"/>
                  <a:pt x="3907" y="4101"/>
                  <a:pt x="3906" y="4122"/>
                </a:cubicBezTo>
                <a:cubicBezTo>
                  <a:pt x="3904" y="4134"/>
                  <a:pt x="3897" y="4145"/>
                  <a:pt x="3887" y="4153"/>
                </a:cubicBezTo>
                <a:cubicBezTo>
                  <a:pt x="3851" y="4185"/>
                  <a:pt x="3812" y="4215"/>
                  <a:pt x="3784" y="4255"/>
                </a:cubicBezTo>
                <a:cubicBezTo>
                  <a:pt x="3775" y="4270"/>
                  <a:pt x="3760" y="4280"/>
                  <a:pt x="3743" y="4284"/>
                </a:cubicBezTo>
                <a:cubicBezTo>
                  <a:pt x="3728" y="4286"/>
                  <a:pt x="3716" y="4294"/>
                  <a:pt x="3709" y="4307"/>
                </a:cubicBezTo>
                <a:cubicBezTo>
                  <a:pt x="3689" y="4341"/>
                  <a:pt x="3663" y="4370"/>
                  <a:pt x="3631" y="4393"/>
                </a:cubicBezTo>
                <a:cubicBezTo>
                  <a:pt x="3608" y="4411"/>
                  <a:pt x="3587" y="4432"/>
                  <a:pt x="3568" y="4455"/>
                </a:cubicBezTo>
                <a:cubicBezTo>
                  <a:pt x="3535" y="4492"/>
                  <a:pt x="3499" y="4526"/>
                  <a:pt x="3465" y="4562"/>
                </a:cubicBezTo>
                <a:cubicBezTo>
                  <a:pt x="3458" y="4569"/>
                  <a:pt x="3453" y="4576"/>
                  <a:pt x="3456" y="4586"/>
                </a:cubicBezTo>
                <a:cubicBezTo>
                  <a:pt x="3461" y="4600"/>
                  <a:pt x="3454" y="4609"/>
                  <a:pt x="3441" y="4615"/>
                </a:cubicBezTo>
                <a:cubicBezTo>
                  <a:pt x="3429" y="4619"/>
                  <a:pt x="3419" y="4627"/>
                  <a:pt x="3412" y="4637"/>
                </a:cubicBezTo>
                <a:cubicBezTo>
                  <a:pt x="3405" y="4650"/>
                  <a:pt x="3395" y="4637"/>
                  <a:pt x="3387" y="4636"/>
                </a:cubicBezTo>
                <a:cubicBezTo>
                  <a:pt x="3381" y="4635"/>
                  <a:pt x="3376" y="4629"/>
                  <a:pt x="3377" y="4622"/>
                </a:cubicBezTo>
                <a:cubicBezTo>
                  <a:pt x="3378" y="4620"/>
                  <a:pt x="3378" y="4619"/>
                  <a:pt x="3379" y="4618"/>
                </a:cubicBezTo>
                <a:cubicBezTo>
                  <a:pt x="3382" y="4611"/>
                  <a:pt x="3385" y="4603"/>
                  <a:pt x="3376" y="4600"/>
                </a:cubicBezTo>
                <a:cubicBezTo>
                  <a:pt x="3367" y="4597"/>
                  <a:pt x="3363" y="4604"/>
                  <a:pt x="3359" y="4609"/>
                </a:cubicBezTo>
                <a:lnTo>
                  <a:pt x="3312" y="4678"/>
                </a:lnTo>
                <a:lnTo>
                  <a:pt x="3312" y="4679"/>
                </a:lnTo>
                <a:lnTo>
                  <a:pt x="3312" y="4679"/>
                </a:lnTo>
                <a:lnTo>
                  <a:pt x="3312" y="4678"/>
                </a:lnTo>
                <a:lnTo>
                  <a:pt x="3312" y="4678"/>
                </a:lnTo>
                <a:lnTo>
                  <a:pt x="3312" y="4679"/>
                </a:lnTo>
                <a:lnTo>
                  <a:pt x="3312" y="4679"/>
                </a:lnTo>
                <a:lnTo>
                  <a:pt x="3348" y="4661"/>
                </a:lnTo>
                <a:cubicBezTo>
                  <a:pt x="3352" y="4670"/>
                  <a:pt x="3353" y="4680"/>
                  <a:pt x="3350" y="4689"/>
                </a:cubicBezTo>
                <a:cubicBezTo>
                  <a:pt x="3348" y="4693"/>
                  <a:pt x="3346" y="4699"/>
                  <a:pt x="3351" y="4702"/>
                </a:cubicBezTo>
                <a:cubicBezTo>
                  <a:pt x="3356" y="4705"/>
                  <a:pt x="3360" y="4701"/>
                  <a:pt x="3363" y="4698"/>
                </a:cubicBezTo>
                <a:cubicBezTo>
                  <a:pt x="3365" y="4697"/>
                  <a:pt x="3366" y="4695"/>
                  <a:pt x="3367" y="4694"/>
                </a:cubicBezTo>
                <a:cubicBezTo>
                  <a:pt x="3372" y="4688"/>
                  <a:pt x="3375" y="4678"/>
                  <a:pt x="3386" y="4681"/>
                </a:cubicBezTo>
                <a:cubicBezTo>
                  <a:pt x="3392" y="4682"/>
                  <a:pt x="3393" y="4687"/>
                  <a:pt x="3392" y="4692"/>
                </a:cubicBezTo>
                <a:cubicBezTo>
                  <a:pt x="3392" y="4703"/>
                  <a:pt x="3389" y="4714"/>
                  <a:pt x="3377" y="4717"/>
                </a:cubicBezTo>
                <a:cubicBezTo>
                  <a:pt x="3361" y="4720"/>
                  <a:pt x="3348" y="4730"/>
                  <a:pt x="3340" y="4745"/>
                </a:cubicBezTo>
                <a:cubicBezTo>
                  <a:pt x="3335" y="4754"/>
                  <a:pt x="3318" y="4746"/>
                  <a:pt x="3316" y="4732"/>
                </a:cubicBezTo>
                <a:lnTo>
                  <a:pt x="3312" y="4679"/>
                </a:lnTo>
                <a:lnTo>
                  <a:pt x="3312" y="4679"/>
                </a:lnTo>
                <a:lnTo>
                  <a:pt x="3312" y="4679"/>
                </a:lnTo>
                <a:lnTo>
                  <a:pt x="3312" y="4679"/>
                </a:lnTo>
                <a:lnTo>
                  <a:pt x="3277" y="4706"/>
                </a:lnTo>
                <a:cubicBezTo>
                  <a:pt x="3270" y="4710"/>
                  <a:pt x="3267" y="4718"/>
                  <a:pt x="3269" y="4726"/>
                </a:cubicBezTo>
                <a:cubicBezTo>
                  <a:pt x="3272" y="4751"/>
                  <a:pt x="3262" y="4765"/>
                  <a:pt x="3236" y="4767"/>
                </a:cubicBezTo>
                <a:cubicBezTo>
                  <a:pt x="3230" y="4767"/>
                  <a:pt x="3223" y="4768"/>
                  <a:pt x="3220" y="4775"/>
                </a:cubicBezTo>
                <a:cubicBezTo>
                  <a:pt x="3210" y="4797"/>
                  <a:pt x="3201" y="4819"/>
                  <a:pt x="3176" y="4829"/>
                </a:cubicBezTo>
                <a:cubicBezTo>
                  <a:pt x="3168" y="4832"/>
                  <a:pt x="3170" y="4844"/>
                  <a:pt x="3177" y="4851"/>
                </a:cubicBezTo>
                <a:cubicBezTo>
                  <a:pt x="3181" y="4855"/>
                  <a:pt x="3187" y="4857"/>
                  <a:pt x="3191" y="4861"/>
                </a:cubicBezTo>
                <a:cubicBezTo>
                  <a:pt x="3198" y="4868"/>
                  <a:pt x="3211" y="4875"/>
                  <a:pt x="3202" y="4888"/>
                </a:cubicBezTo>
                <a:cubicBezTo>
                  <a:pt x="3194" y="4901"/>
                  <a:pt x="3183" y="4895"/>
                  <a:pt x="3174" y="4888"/>
                </a:cubicBezTo>
                <a:cubicBezTo>
                  <a:pt x="3170" y="4885"/>
                  <a:pt x="3165" y="4882"/>
                  <a:pt x="3161" y="4888"/>
                </a:cubicBezTo>
                <a:cubicBezTo>
                  <a:pt x="3146" y="4911"/>
                  <a:pt x="3108" y="4918"/>
                  <a:pt x="3112" y="4955"/>
                </a:cubicBezTo>
                <a:cubicBezTo>
                  <a:pt x="3112" y="4962"/>
                  <a:pt x="3104" y="4963"/>
                  <a:pt x="3099" y="4964"/>
                </a:cubicBezTo>
                <a:cubicBezTo>
                  <a:pt x="3077" y="4971"/>
                  <a:pt x="3061" y="4990"/>
                  <a:pt x="3057" y="5013"/>
                </a:cubicBezTo>
                <a:cubicBezTo>
                  <a:pt x="3054" y="5039"/>
                  <a:pt x="3038" y="5062"/>
                  <a:pt x="3015" y="5075"/>
                </a:cubicBezTo>
                <a:cubicBezTo>
                  <a:pt x="3005" y="5079"/>
                  <a:pt x="2999" y="5088"/>
                  <a:pt x="2999" y="5099"/>
                </a:cubicBezTo>
                <a:cubicBezTo>
                  <a:pt x="2997" y="5122"/>
                  <a:pt x="3004" y="5129"/>
                  <a:pt x="3026" y="5124"/>
                </a:cubicBezTo>
                <a:cubicBezTo>
                  <a:pt x="3041" y="5121"/>
                  <a:pt x="3060" y="5125"/>
                  <a:pt x="3065" y="5102"/>
                </a:cubicBezTo>
                <a:cubicBezTo>
                  <a:pt x="3067" y="5094"/>
                  <a:pt x="3076" y="5097"/>
                  <a:pt x="3080" y="5102"/>
                </a:cubicBezTo>
                <a:cubicBezTo>
                  <a:pt x="3089" y="5111"/>
                  <a:pt x="3098" y="5121"/>
                  <a:pt x="3084" y="5132"/>
                </a:cubicBezTo>
                <a:cubicBezTo>
                  <a:pt x="3074" y="5140"/>
                  <a:pt x="3062" y="5147"/>
                  <a:pt x="3050" y="5152"/>
                </a:cubicBezTo>
                <a:cubicBezTo>
                  <a:pt x="3025" y="5162"/>
                  <a:pt x="2997" y="5165"/>
                  <a:pt x="2970" y="5162"/>
                </a:cubicBezTo>
                <a:cubicBezTo>
                  <a:pt x="2951" y="5160"/>
                  <a:pt x="2933" y="5158"/>
                  <a:pt x="2914" y="5155"/>
                </a:cubicBezTo>
                <a:cubicBezTo>
                  <a:pt x="2896" y="5151"/>
                  <a:pt x="2877" y="5159"/>
                  <a:pt x="2867" y="5175"/>
                </a:cubicBezTo>
                <a:cubicBezTo>
                  <a:pt x="2859" y="5183"/>
                  <a:pt x="2852" y="5193"/>
                  <a:pt x="2844" y="5202"/>
                </a:cubicBezTo>
                <a:cubicBezTo>
                  <a:pt x="2824" y="5231"/>
                  <a:pt x="2785" y="5241"/>
                  <a:pt x="2754" y="5225"/>
                </a:cubicBezTo>
                <a:cubicBezTo>
                  <a:pt x="2729" y="5214"/>
                  <a:pt x="2701" y="5210"/>
                  <a:pt x="2677" y="5195"/>
                </a:cubicBezTo>
                <a:cubicBezTo>
                  <a:pt x="2670" y="5190"/>
                  <a:pt x="2660" y="5190"/>
                  <a:pt x="2653" y="5195"/>
                </a:cubicBezTo>
                <a:cubicBezTo>
                  <a:pt x="2638" y="5204"/>
                  <a:pt x="2625" y="5219"/>
                  <a:pt x="2605" y="5223"/>
                </a:cubicBezTo>
                <a:cubicBezTo>
                  <a:pt x="2597" y="5224"/>
                  <a:pt x="2597" y="5235"/>
                  <a:pt x="2599" y="5241"/>
                </a:cubicBezTo>
                <a:cubicBezTo>
                  <a:pt x="2603" y="5255"/>
                  <a:pt x="2596" y="5261"/>
                  <a:pt x="2586" y="5268"/>
                </a:cubicBezTo>
                <a:cubicBezTo>
                  <a:pt x="2560" y="5282"/>
                  <a:pt x="2532" y="5293"/>
                  <a:pt x="2503" y="5300"/>
                </a:cubicBezTo>
                <a:cubicBezTo>
                  <a:pt x="2488" y="5304"/>
                  <a:pt x="2477" y="5309"/>
                  <a:pt x="2475" y="5329"/>
                </a:cubicBezTo>
                <a:cubicBezTo>
                  <a:pt x="2472" y="5353"/>
                  <a:pt x="2460" y="5359"/>
                  <a:pt x="2439" y="5345"/>
                </a:cubicBezTo>
                <a:cubicBezTo>
                  <a:pt x="2405" y="5323"/>
                  <a:pt x="2364" y="5324"/>
                  <a:pt x="2328" y="5309"/>
                </a:cubicBezTo>
                <a:cubicBezTo>
                  <a:pt x="2309" y="5302"/>
                  <a:pt x="2294" y="5320"/>
                  <a:pt x="2282" y="5332"/>
                </a:cubicBezTo>
                <a:cubicBezTo>
                  <a:pt x="2264" y="5349"/>
                  <a:pt x="2241" y="5358"/>
                  <a:pt x="2217" y="5360"/>
                </a:cubicBezTo>
                <a:cubicBezTo>
                  <a:pt x="2208" y="5361"/>
                  <a:pt x="2200" y="5362"/>
                  <a:pt x="2192" y="5364"/>
                </a:cubicBezTo>
                <a:cubicBezTo>
                  <a:pt x="2149" y="5377"/>
                  <a:pt x="2123" y="5366"/>
                  <a:pt x="2103" y="5326"/>
                </a:cubicBezTo>
                <a:cubicBezTo>
                  <a:pt x="2096" y="5314"/>
                  <a:pt x="2091" y="5302"/>
                  <a:pt x="2090" y="5288"/>
                </a:cubicBezTo>
                <a:cubicBezTo>
                  <a:pt x="2091" y="5268"/>
                  <a:pt x="2080" y="5249"/>
                  <a:pt x="2061" y="5242"/>
                </a:cubicBezTo>
                <a:cubicBezTo>
                  <a:pt x="2054" y="5239"/>
                  <a:pt x="2048" y="5235"/>
                  <a:pt x="2048" y="5227"/>
                </a:cubicBezTo>
                <a:cubicBezTo>
                  <a:pt x="2048" y="5178"/>
                  <a:pt x="2043" y="5128"/>
                  <a:pt x="2078" y="5086"/>
                </a:cubicBezTo>
                <a:cubicBezTo>
                  <a:pt x="2083" y="5080"/>
                  <a:pt x="2085" y="5070"/>
                  <a:pt x="2095" y="5074"/>
                </a:cubicBezTo>
                <a:cubicBezTo>
                  <a:pt x="2105" y="5078"/>
                  <a:pt x="2104" y="5086"/>
                  <a:pt x="2103" y="5094"/>
                </a:cubicBezTo>
                <a:cubicBezTo>
                  <a:pt x="2102" y="5111"/>
                  <a:pt x="2100" y="5129"/>
                  <a:pt x="2097" y="5145"/>
                </a:cubicBezTo>
                <a:cubicBezTo>
                  <a:pt x="2091" y="5168"/>
                  <a:pt x="2105" y="5183"/>
                  <a:pt x="2116" y="5198"/>
                </a:cubicBezTo>
                <a:cubicBezTo>
                  <a:pt x="2118" y="5202"/>
                  <a:pt x="2122" y="5203"/>
                  <a:pt x="2126" y="5202"/>
                </a:cubicBezTo>
                <a:cubicBezTo>
                  <a:pt x="2129" y="5199"/>
                  <a:pt x="2130" y="5195"/>
                  <a:pt x="2127" y="5191"/>
                </a:cubicBezTo>
                <a:cubicBezTo>
                  <a:pt x="2127" y="5191"/>
                  <a:pt x="2127" y="5191"/>
                  <a:pt x="2127" y="5191"/>
                </a:cubicBezTo>
                <a:cubicBezTo>
                  <a:pt x="2111" y="5166"/>
                  <a:pt x="2119" y="5149"/>
                  <a:pt x="2142" y="5134"/>
                </a:cubicBezTo>
                <a:cubicBezTo>
                  <a:pt x="2154" y="5125"/>
                  <a:pt x="2161" y="5110"/>
                  <a:pt x="2160" y="5095"/>
                </a:cubicBezTo>
                <a:cubicBezTo>
                  <a:pt x="2162" y="5011"/>
                  <a:pt x="2194" y="4935"/>
                  <a:pt x="2224" y="4858"/>
                </a:cubicBezTo>
                <a:cubicBezTo>
                  <a:pt x="2249" y="4792"/>
                  <a:pt x="2292" y="4737"/>
                  <a:pt x="2325" y="4675"/>
                </a:cubicBezTo>
                <a:cubicBezTo>
                  <a:pt x="2358" y="4614"/>
                  <a:pt x="2396" y="4550"/>
                  <a:pt x="2412" y="4478"/>
                </a:cubicBezTo>
                <a:cubicBezTo>
                  <a:pt x="2417" y="4449"/>
                  <a:pt x="2440" y="4427"/>
                  <a:pt x="2469" y="4423"/>
                </a:cubicBezTo>
                <a:cubicBezTo>
                  <a:pt x="2480" y="4420"/>
                  <a:pt x="2487" y="4421"/>
                  <a:pt x="2487" y="4435"/>
                </a:cubicBezTo>
                <a:cubicBezTo>
                  <a:pt x="2486" y="4453"/>
                  <a:pt x="2496" y="4469"/>
                  <a:pt x="2491" y="4486"/>
                </a:cubicBezTo>
                <a:cubicBezTo>
                  <a:pt x="2489" y="4494"/>
                  <a:pt x="2487" y="4500"/>
                  <a:pt x="2480" y="4496"/>
                </a:cubicBezTo>
                <a:cubicBezTo>
                  <a:pt x="2462" y="4489"/>
                  <a:pt x="2455" y="4503"/>
                  <a:pt x="2448" y="4513"/>
                </a:cubicBezTo>
                <a:cubicBezTo>
                  <a:pt x="2428" y="4549"/>
                  <a:pt x="2409" y="4587"/>
                  <a:pt x="2374" y="4612"/>
                </a:cubicBezTo>
                <a:cubicBezTo>
                  <a:pt x="2364" y="4619"/>
                  <a:pt x="2368" y="4632"/>
                  <a:pt x="2367" y="4642"/>
                </a:cubicBezTo>
                <a:cubicBezTo>
                  <a:pt x="2369" y="4645"/>
                  <a:pt x="2371" y="4644"/>
                  <a:pt x="2373" y="4642"/>
                </a:cubicBezTo>
                <a:cubicBezTo>
                  <a:pt x="2379" y="4636"/>
                  <a:pt x="2383" y="4622"/>
                  <a:pt x="2394" y="4632"/>
                </a:cubicBezTo>
                <a:cubicBezTo>
                  <a:pt x="2405" y="4642"/>
                  <a:pt x="2393" y="4648"/>
                  <a:pt x="2386" y="4654"/>
                </a:cubicBezTo>
                <a:cubicBezTo>
                  <a:pt x="2376" y="4663"/>
                  <a:pt x="2376" y="4670"/>
                  <a:pt x="2386" y="4679"/>
                </a:cubicBezTo>
                <a:cubicBezTo>
                  <a:pt x="2400" y="4691"/>
                  <a:pt x="2397" y="4699"/>
                  <a:pt x="2378" y="4706"/>
                </a:cubicBezTo>
                <a:cubicBezTo>
                  <a:pt x="2353" y="4714"/>
                  <a:pt x="2342" y="4736"/>
                  <a:pt x="2355" y="4758"/>
                </a:cubicBezTo>
                <a:cubicBezTo>
                  <a:pt x="2364" y="4774"/>
                  <a:pt x="2341" y="4780"/>
                  <a:pt x="2350" y="4794"/>
                </a:cubicBezTo>
                <a:cubicBezTo>
                  <a:pt x="2342" y="4785"/>
                  <a:pt x="2341" y="4771"/>
                  <a:pt x="2324" y="4772"/>
                </a:cubicBezTo>
                <a:cubicBezTo>
                  <a:pt x="2326" y="4783"/>
                  <a:pt x="2331" y="4793"/>
                  <a:pt x="2339" y="4801"/>
                </a:cubicBezTo>
                <a:cubicBezTo>
                  <a:pt x="2342" y="4806"/>
                  <a:pt x="2349" y="4809"/>
                  <a:pt x="2344" y="4815"/>
                </a:cubicBezTo>
                <a:cubicBezTo>
                  <a:pt x="2339" y="4821"/>
                  <a:pt x="2334" y="4819"/>
                  <a:pt x="2329" y="4818"/>
                </a:cubicBezTo>
                <a:cubicBezTo>
                  <a:pt x="2320" y="4815"/>
                  <a:pt x="2311" y="4812"/>
                  <a:pt x="2302" y="4809"/>
                </a:cubicBezTo>
                <a:cubicBezTo>
                  <a:pt x="2293" y="4806"/>
                  <a:pt x="2286" y="4811"/>
                  <a:pt x="2290" y="4821"/>
                </a:cubicBezTo>
                <a:cubicBezTo>
                  <a:pt x="2314" y="4872"/>
                  <a:pt x="2276" y="4904"/>
                  <a:pt x="2252" y="4938"/>
                </a:cubicBezTo>
                <a:cubicBezTo>
                  <a:pt x="2242" y="4949"/>
                  <a:pt x="2236" y="4963"/>
                  <a:pt x="2236" y="4977"/>
                </a:cubicBezTo>
                <a:cubicBezTo>
                  <a:pt x="2238" y="4996"/>
                  <a:pt x="2234" y="5015"/>
                  <a:pt x="2226" y="5032"/>
                </a:cubicBezTo>
                <a:cubicBezTo>
                  <a:pt x="2220" y="5046"/>
                  <a:pt x="2220" y="5061"/>
                  <a:pt x="2224" y="5076"/>
                </a:cubicBezTo>
                <a:cubicBezTo>
                  <a:pt x="2226" y="5086"/>
                  <a:pt x="2229" y="5098"/>
                  <a:pt x="2211" y="5093"/>
                </a:cubicBezTo>
                <a:cubicBezTo>
                  <a:pt x="2200" y="5090"/>
                  <a:pt x="2199" y="5098"/>
                  <a:pt x="2196" y="5104"/>
                </a:cubicBezTo>
                <a:cubicBezTo>
                  <a:pt x="2192" y="5110"/>
                  <a:pt x="2189" y="5119"/>
                  <a:pt x="2194" y="5126"/>
                </a:cubicBezTo>
                <a:cubicBezTo>
                  <a:pt x="2202" y="5136"/>
                  <a:pt x="2206" y="5124"/>
                  <a:pt x="2212" y="5122"/>
                </a:cubicBezTo>
                <a:cubicBezTo>
                  <a:pt x="2222" y="5119"/>
                  <a:pt x="2232" y="5121"/>
                  <a:pt x="2241" y="5128"/>
                </a:cubicBezTo>
                <a:cubicBezTo>
                  <a:pt x="2248" y="5134"/>
                  <a:pt x="2250" y="5145"/>
                  <a:pt x="2244" y="5153"/>
                </a:cubicBezTo>
                <a:cubicBezTo>
                  <a:pt x="2236" y="5173"/>
                  <a:pt x="2237" y="5195"/>
                  <a:pt x="2228" y="5214"/>
                </a:cubicBezTo>
                <a:cubicBezTo>
                  <a:pt x="2225" y="5221"/>
                  <a:pt x="2225" y="5228"/>
                  <a:pt x="2228" y="5235"/>
                </a:cubicBezTo>
                <a:cubicBezTo>
                  <a:pt x="2230" y="5241"/>
                  <a:pt x="2234" y="5247"/>
                  <a:pt x="2242" y="5245"/>
                </a:cubicBezTo>
                <a:cubicBezTo>
                  <a:pt x="2248" y="5245"/>
                  <a:pt x="2252" y="5239"/>
                  <a:pt x="2252" y="5233"/>
                </a:cubicBezTo>
                <a:cubicBezTo>
                  <a:pt x="2252" y="5232"/>
                  <a:pt x="2251" y="5230"/>
                  <a:pt x="2251" y="5229"/>
                </a:cubicBezTo>
                <a:cubicBezTo>
                  <a:pt x="2237" y="5204"/>
                  <a:pt x="2251" y="5191"/>
                  <a:pt x="2270" y="5180"/>
                </a:cubicBezTo>
                <a:cubicBezTo>
                  <a:pt x="2278" y="5175"/>
                  <a:pt x="2282" y="5167"/>
                  <a:pt x="2281" y="5158"/>
                </a:cubicBezTo>
                <a:cubicBezTo>
                  <a:pt x="2285" y="5075"/>
                  <a:pt x="2316" y="4998"/>
                  <a:pt x="2339" y="4919"/>
                </a:cubicBezTo>
                <a:cubicBezTo>
                  <a:pt x="2343" y="4907"/>
                  <a:pt x="2353" y="4898"/>
                  <a:pt x="2365" y="4894"/>
                </a:cubicBezTo>
                <a:cubicBezTo>
                  <a:pt x="2395" y="4879"/>
                  <a:pt x="2407" y="4855"/>
                  <a:pt x="2413" y="4823"/>
                </a:cubicBezTo>
                <a:cubicBezTo>
                  <a:pt x="2427" y="4761"/>
                  <a:pt x="2455" y="4703"/>
                  <a:pt x="2481" y="4646"/>
                </a:cubicBezTo>
                <a:cubicBezTo>
                  <a:pt x="2499" y="4604"/>
                  <a:pt x="2522" y="4565"/>
                  <a:pt x="2551" y="4530"/>
                </a:cubicBezTo>
                <a:cubicBezTo>
                  <a:pt x="2590" y="4481"/>
                  <a:pt x="2619" y="4424"/>
                  <a:pt x="2634" y="4363"/>
                </a:cubicBezTo>
                <a:cubicBezTo>
                  <a:pt x="2638" y="4349"/>
                  <a:pt x="2647" y="4336"/>
                  <a:pt x="2659" y="4327"/>
                </a:cubicBezTo>
                <a:cubicBezTo>
                  <a:pt x="2687" y="4306"/>
                  <a:pt x="2704" y="4273"/>
                  <a:pt x="2706" y="4237"/>
                </a:cubicBezTo>
                <a:cubicBezTo>
                  <a:pt x="2706" y="4219"/>
                  <a:pt x="2712" y="4202"/>
                  <a:pt x="2722" y="4187"/>
                </a:cubicBezTo>
                <a:cubicBezTo>
                  <a:pt x="2731" y="4173"/>
                  <a:pt x="2739" y="4159"/>
                  <a:pt x="2747" y="4144"/>
                </a:cubicBezTo>
                <a:cubicBezTo>
                  <a:pt x="2755" y="4130"/>
                  <a:pt x="2747" y="4116"/>
                  <a:pt x="2739" y="4104"/>
                </a:cubicBezTo>
                <a:cubicBezTo>
                  <a:pt x="2737" y="4100"/>
                  <a:pt x="2733" y="4098"/>
                  <a:pt x="2729" y="4100"/>
                </a:cubicBezTo>
                <a:cubicBezTo>
                  <a:pt x="2727" y="4101"/>
                  <a:pt x="2726" y="4103"/>
                  <a:pt x="2725" y="4104"/>
                </a:cubicBezTo>
                <a:cubicBezTo>
                  <a:pt x="2714" y="4125"/>
                  <a:pt x="2682" y="4128"/>
                  <a:pt x="2682" y="4159"/>
                </a:cubicBezTo>
                <a:cubicBezTo>
                  <a:pt x="2682" y="4169"/>
                  <a:pt x="2666" y="4173"/>
                  <a:pt x="2655" y="4175"/>
                </a:cubicBezTo>
                <a:cubicBezTo>
                  <a:pt x="2641" y="4176"/>
                  <a:pt x="2628" y="4184"/>
                  <a:pt x="2619" y="4195"/>
                </a:cubicBezTo>
                <a:cubicBezTo>
                  <a:pt x="2611" y="4205"/>
                  <a:pt x="2591" y="4218"/>
                  <a:pt x="2623" y="4227"/>
                </a:cubicBezTo>
                <a:cubicBezTo>
                  <a:pt x="2636" y="4231"/>
                  <a:pt x="2631" y="4248"/>
                  <a:pt x="2628" y="4259"/>
                </a:cubicBezTo>
                <a:cubicBezTo>
                  <a:pt x="2623" y="4272"/>
                  <a:pt x="2611" y="4271"/>
                  <a:pt x="2600" y="4267"/>
                </a:cubicBezTo>
                <a:cubicBezTo>
                  <a:pt x="2589" y="4263"/>
                  <a:pt x="2584" y="4249"/>
                  <a:pt x="2572" y="4264"/>
                </a:cubicBezTo>
                <a:cubicBezTo>
                  <a:pt x="2552" y="4289"/>
                  <a:pt x="2545" y="4313"/>
                  <a:pt x="2558" y="4326"/>
                </a:cubicBezTo>
                <a:cubicBezTo>
                  <a:pt x="2571" y="4340"/>
                  <a:pt x="2563" y="4354"/>
                  <a:pt x="2558" y="4367"/>
                </a:cubicBezTo>
                <a:cubicBezTo>
                  <a:pt x="2553" y="4380"/>
                  <a:pt x="2542" y="4379"/>
                  <a:pt x="2530" y="4378"/>
                </a:cubicBezTo>
                <a:cubicBezTo>
                  <a:pt x="2520" y="4376"/>
                  <a:pt x="2509" y="4377"/>
                  <a:pt x="2500" y="4381"/>
                </a:cubicBezTo>
                <a:cubicBezTo>
                  <a:pt x="2500" y="4388"/>
                  <a:pt x="2503" y="4390"/>
                  <a:pt x="2507" y="4392"/>
                </a:cubicBezTo>
                <a:cubicBezTo>
                  <a:pt x="2515" y="4395"/>
                  <a:pt x="2519" y="4405"/>
                  <a:pt x="2515" y="4413"/>
                </a:cubicBezTo>
                <a:cubicBezTo>
                  <a:pt x="2515" y="4414"/>
                  <a:pt x="2515" y="4415"/>
                  <a:pt x="2514" y="4416"/>
                </a:cubicBezTo>
                <a:cubicBezTo>
                  <a:pt x="2507" y="4427"/>
                  <a:pt x="2497" y="4418"/>
                  <a:pt x="2492" y="4413"/>
                </a:cubicBezTo>
                <a:cubicBezTo>
                  <a:pt x="2476" y="4396"/>
                  <a:pt x="2460" y="4400"/>
                  <a:pt x="2441" y="4407"/>
                </a:cubicBezTo>
                <a:cubicBezTo>
                  <a:pt x="2395" y="4424"/>
                  <a:pt x="2353" y="4450"/>
                  <a:pt x="2319" y="4485"/>
                </a:cubicBezTo>
                <a:cubicBezTo>
                  <a:pt x="2302" y="4503"/>
                  <a:pt x="2280" y="4515"/>
                  <a:pt x="2263" y="4531"/>
                </a:cubicBezTo>
                <a:cubicBezTo>
                  <a:pt x="2257" y="4537"/>
                  <a:pt x="2253" y="4535"/>
                  <a:pt x="2252" y="4527"/>
                </a:cubicBezTo>
                <a:cubicBezTo>
                  <a:pt x="2252" y="4520"/>
                  <a:pt x="2252" y="4516"/>
                  <a:pt x="2252" y="4511"/>
                </a:cubicBezTo>
                <a:cubicBezTo>
                  <a:pt x="2249" y="4496"/>
                  <a:pt x="2242" y="4489"/>
                  <a:pt x="2226" y="4499"/>
                </a:cubicBezTo>
                <a:cubicBezTo>
                  <a:pt x="2200" y="4515"/>
                  <a:pt x="2177" y="4535"/>
                  <a:pt x="2157" y="4558"/>
                </a:cubicBezTo>
                <a:cubicBezTo>
                  <a:pt x="2144" y="4573"/>
                  <a:pt x="2130" y="4586"/>
                  <a:pt x="2113" y="4596"/>
                </a:cubicBezTo>
                <a:cubicBezTo>
                  <a:pt x="2057" y="4630"/>
                  <a:pt x="2006" y="4670"/>
                  <a:pt x="1960" y="4716"/>
                </a:cubicBezTo>
                <a:cubicBezTo>
                  <a:pt x="1916" y="4759"/>
                  <a:pt x="1866" y="4794"/>
                  <a:pt x="1810" y="4819"/>
                </a:cubicBezTo>
                <a:cubicBezTo>
                  <a:pt x="1771" y="4838"/>
                  <a:pt x="1732" y="4860"/>
                  <a:pt x="1696" y="4884"/>
                </a:cubicBezTo>
                <a:cubicBezTo>
                  <a:pt x="1640" y="4922"/>
                  <a:pt x="1573" y="4931"/>
                  <a:pt x="1511" y="4952"/>
                </a:cubicBezTo>
                <a:cubicBezTo>
                  <a:pt x="1476" y="4964"/>
                  <a:pt x="1438" y="4971"/>
                  <a:pt x="1403" y="4983"/>
                </a:cubicBezTo>
                <a:cubicBezTo>
                  <a:pt x="1368" y="4995"/>
                  <a:pt x="1331" y="5002"/>
                  <a:pt x="1294" y="5004"/>
                </a:cubicBezTo>
                <a:cubicBezTo>
                  <a:pt x="1250" y="5007"/>
                  <a:pt x="1204" y="5011"/>
                  <a:pt x="1162" y="4990"/>
                </a:cubicBezTo>
                <a:cubicBezTo>
                  <a:pt x="1144" y="4984"/>
                  <a:pt x="1126" y="4980"/>
                  <a:pt x="1107" y="4979"/>
                </a:cubicBezTo>
                <a:cubicBezTo>
                  <a:pt x="1071" y="4974"/>
                  <a:pt x="1034" y="4971"/>
                  <a:pt x="1005" y="4939"/>
                </a:cubicBezTo>
                <a:cubicBezTo>
                  <a:pt x="986" y="4917"/>
                  <a:pt x="954" y="4911"/>
                  <a:pt x="925" y="4902"/>
                </a:cubicBezTo>
                <a:cubicBezTo>
                  <a:pt x="902" y="4896"/>
                  <a:pt x="879" y="4886"/>
                  <a:pt x="859" y="4874"/>
                </a:cubicBezTo>
                <a:cubicBezTo>
                  <a:pt x="840" y="4861"/>
                  <a:pt x="829" y="4869"/>
                  <a:pt x="819" y="4885"/>
                </a:cubicBezTo>
                <a:cubicBezTo>
                  <a:pt x="791" y="4933"/>
                  <a:pt x="746" y="4968"/>
                  <a:pt x="693" y="4983"/>
                </a:cubicBezTo>
                <a:cubicBezTo>
                  <a:pt x="679" y="4988"/>
                  <a:pt x="663" y="4985"/>
                  <a:pt x="651" y="4975"/>
                </a:cubicBezTo>
                <a:cubicBezTo>
                  <a:pt x="635" y="4964"/>
                  <a:pt x="617" y="4953"/>
                  <a:pt x="595" y="4961"/>
                </a:cubicBezTo>
                <a:cubicBezTo>
                  <a:pt x="587" y="4965"/>
                  <a:pt x="582" y="4959"/>
                  <a:pt x="578" y="4953"/>
                </a:cubicBezTo>
                <a:cubicBezTo>
                  <a:pt x="557" y="4925"/>
                  <a:pt x="519" y="4915"/>
                  <a:pt x="488" y="4930"/>
                </a:cubicBezTo>
                <a:cubicBezTo>
                  <a:pt x="467" y="4939"/>
                  <a:pt x="445" y="4946"/>
                  <a:pt x="431" y="4966"/>
                </a:cubicBezTo>
                <a:cubicBezTo>
                  <a:pt x="429" y="4970"/>
                  <a:pt x="425" y="4974"/>
                  <a:pt x="421" y="4972"/>
                </a:cubicBezTo>
                <a:cubicBezTo>
                  <a:pt x="400" y="4959"/>
                  <a:pt x="390" y="4976"/>
                  <a:pt x="379" y="4988"/>
                </a:cubicBezTo>
                <a:cubicBezTo>
                  <a:pt x="359" y="5006"/>
                  <a:pt x="331" y="5014"/>
                  <a:pt x="305" y="5007"/>
                </a:cubicBezTo>
                <a:cubicBezTo>
                  <a:pt x="293" y="5004"/>
                  <a:pt x="281" y="5004"/>
                  <a:pt x="269" y="5009"/>
                </a:cubicBezTo>
                <a:cubicBezTo>
                  <a:pt x="255" y="5016"/>
                  <a:pt x="237" y="5014"/>
                  <a:pt x="225" y="5002"/>
                </a:cubicBezTo>
                <a:cubicBezTo>
                  <a:pt x="175" y="4949"/>
                  <a:pt x="129" y="4894"/>
                  <a:pt x="127" y="4816"/>
                </a:cubicBezTo>
                <a:cubicBezTo>
                  <a:pt x="127" y="4808"/>
                  <a:pt x="128" y="4801"/>
                  <a:pt x="128" y="4792"/>
                </a:cubicBezTo>
                <a:cubicBezTo>
                  <a:pt x="128" y="4774"/>
                  <a:pt x="134" y="4755"/>
                  <a:pt x="107" y="4747"/>
                </a:cubicBezTo>
                <a:cubicBezTo>
                  <a:pt x="100" y="4745"/>
                  <a:pt x="96" y="4732"/>
                  <a:pt x="90" y="4723"/>
                </a:cubicBezTo>
                <a:cubicBezTo>
                  <a:pt x="80" y="4730"/>
                  <a:pt x="83" y="4740"/>
                  <a:pt x="84" y="4749"/>
                </a:cubicBezTo>
                <a:cubicBezTo>
                  <a:pt x="86" y="4768"/>
                  <a:pt x="73" y="4773"/>
                  <a:pt x="59" y="4773"/>
                </a:cubicBezTo>
                <a:cubicBezTo>
                  <a:pt x="45" y="4774"/>
                  <a:pt x="52" y="4810"/>
                  <a:pt x="49" y="4752"/>
                </a:cubicBezTo>
                <a:cubicBezTo>
                  <a:pt x="46" y="4693"/>
                  <a:pt x="0" y="4589"/>
                  <a:pt x="0" y="4494"/>
                </a:cubicBezTo>
                <a:cubicBezTo>
                  <a:pt x="0" y="4400"/>
                  <a:pt x="45" y="4230"/>
                  <a:pt x="48" y="4183"/>
                </a:cubicBezTo>
                <a:cubicBezTo>
                  <a:pt x="46" y="4167"/>
                  <a:pt x="51" y="4151"/>
                  <a:pt x="61" y="4140"/>
                </a:cubicBezTo>
                <a:cubicBezTo>
                  <a:pt x="67" y="4134"/>
                  <a:pt x="70" y="4126"/>
                  <a:pt x="71" y="4119"/>
                </a:cubicBezTo>
                <a:cubicBezTo>
                  <a:pt x="74" y="4078"/>
                  <a:pt x="101" y="4045"/>
                  <a:pt x="103" y="4004"/>
                </a:cubicBezTo>
                <a:cubicBezTo>
                  <a:pt x="103" y="3989"/>
                  <a:pt x="121" y="3979"/>
                  <a:pt x="130" y="3966"/>
                </a:cubicBezTo>
                <a:cubicBezTo>
                  <a:pt x="133" y="3962"/>
                  <a:pt x="140" y="3962"/>
                  <a:pt x="145" y="3965"/>
                </a:cubicBezTo>
                <a:cubicBezTo>
                  <a:pt x="150" y="3968"/>
                  <a:pt x="153" y="3974"/>
                  <a:pt x="152" y="3979"/>
                </a:cubicBezTo>
                <a:cubicBezTo>
                  <a:pt x="151" y="3985"/>
                  <a:pt x="148" y="3990"/>
                  <a:pt x="145" y="3994"/>
                </a:cubicBezTo>
                <a:cubicBezTo>
                  <a:pt x="125" y="4028"/>
                  <a:pt x="114" y="4067"/>
                  <a:pt x="115" y="4106"/>
                </a:cubicBezTo>
                <a:cubicBezTo>
                  <a:pt x="117" y="4130"/>
                  <a:pt x="116" y="4153"/>
                  <a:pt x="87" y="4165"/>
                </a:cubicBezTo>
                <a:cubicBezTo>
                  <a:pt x="76" y="4170"/>
                  <a:pt x="76" y="4186"/>
                  <a:pt x="74" y="4199"/>
                </a:cubicBezTo>
                <a:cubicBezTo>
                  <a:pt x="74" y="4206"/>
                  <a:pt x="80" y="4207"/>
                  <a:pt x="86" y="4204"/>
                </a:cubicBezTo>
                <a:cubicBezTo>
                  <a:pt x="96" y="4199"/>
                  <a:pt x="104" y="4191"/>
                  <a:pt x="109" y="4182"/>
                </a:cubicBezTo>
                <a:cubicBezTo>
                  <a:pt x="124" y="4150"/>
                  <a:pt x="140" y="4118"/>
                  <a:pt x="155" y="4087"/>
                </a:cubicBezTo>
                <a:cubicBezTo>
                  <a:pt x="159" y="4080"/>
                  <a:pt x="159" y="4068"/>
                  <a:pt x="169" y="4072"/>
                </a:cubicBezTo>
                <a:cubicBezTo>
                  <a:pt x="178" y="4075"/>
                  <a:pt x="182" y="4084"/>
                  <a:pt x="179" y="4093"/>
                </a:cubicBezTo>
                <a:cubicBezTo>
                  <a:pt x="179" y="4093"/>
                  <a:pt x="178" y="4094"/>
                  <a:pt x="178" y="4095"/>
                </a:cubicBezTo>
                <a:cubicBezTo>
                  <a:pt x="158" y="4130"/>
                  <a:pt x="151" y="4170"/>
                  <a:pt x="131" y="4206"/>
                </a:cubicBezTo>
                <a:cubicBezTo>
                  <a:pt x="128" y="4211"/>
                  <a:pt x="120" y="4218"/>
                  <a:pt x="129" y="4223"/>
                </a:cubicBezTo>
                <a:cubicBezTo>
                  <a:pt x="139" y="4228"/>
                  <a:pt x="142" y="4218"/>
                  <a:pt x="144" y="4212"/>
                </a:cubicBezTo>
                <a:cubicBezTo>
                  <a:pt x="164" y="4171"/>
                  <a:pt x="188" y="4133"/>
                  <a:pt x="201" y="4088"/>
                </a:cubicBezTo>
                <a:cubicBezTo>
                  <a:pt x="209" y="4058"/>
                  <a:pt x="222" y="4029"/>
                  <a:pt x="240" y="4003"/>
                </a:cubicBezTo>
                <a:cubicBezTo>
                  <a:pt x="251" y="3987"/>
                  <a:pt x="256" y="3967"/>
                  <a:pt x="253" y="3947"/>
                </a:cubicBezTo>
                <a:cubicBezTo>
                  <a:pt x="248" y="3933"/>
                  <a:pt x="256" y="3917"/>
                  <a:pt x="271" y="3913"/>
                </a:cubicBezTo>
                <a:cubicBezTo>
                  <a:pt x="272" y="3912"/>
                  <a:pt x="273" y="3912"/>
                  <a:pt x="274" y="3912"/>
                </a:cubicBezTo>
                <a:cubicBezTo>
                  <a:pt x="288" y="3907"/>
                  <a:pt x="291" y="3902"/>
                  <a:pt x="283" y="3888"/>
                </a:cubicBezTo>
                <a:cubicBezTo>
                  <a:pt x="271" y="3869"/>
                  <a:pt x="278" y="3859"/>
                  <a:pt x="300" y="3859"/>
                </a:cubicBezTo>
                <a:cubicBezTo>
                  <a:pt x="309" y="3859"/>
                  <a:pt x="316" y="3853"/>
                  <a:pt x="319" y="3845"/>
                </a:cubicBezTo>
                <a:cubicBezTo>
                  <a:pt x="321" y="3838"/>
                  <a:pt x="325" y="3831"/>
                  <a:pt x="319" y="3825"/>
                </a:cubicBezTo>
                <a:cubicBezTo>
                  <a:pt x="312" y="3819"/>
                  <a:pt x="304" y="3820"/>
                  <a:pt x="297" y="3824"/>
                </a:cubicBezTo>
                <a:cubicBezTo>
                  <a:pt x="290" y="3827"/>
                  <a:pt x="282" y="3828"/>
                  <a:pt x="274" y="3827"/>
                </a:cubicBezTo>
                <a:cubicBezTo>
                  <a:pt x="262" y="3823"/>
                  <a:pt x="251" y="3818"/>
                  <a:pt x="255" y="3802"/>
                </a:cubicBezTo>
                <a:cubicBezTo>
                  <a:pt x="258" y="3787"/>
                  <a:pt x="269" y="3791"/>
                  <a:pt x="279" y="3793"/>
                </a:cubicBezTo>
                <a:cubicBezTo>
                  <a:pt x="294" y="3794"/>
                  <a:pt x="309" y="3795"/>
                  <a:pt x="324" y="3796"/>
                </a:cubicBezTo>
                <a:cubicBezTo>
                  <a:pt x="331" y="3798"/>
                  <a:pt x="338" y="3794"/>
                  <a:pt x="341" y="3787"/>
                </a:cubicBezTo>
                <a:cubicBezTo>
                  <a:pt x="344" y="3779"/>
                  <a:pt x="336" y="3777"/>
                  <a:pt x="332" y="3773"/>
                </a:cubicBezTo>
                <a:cubicBezTo>
                  <a:pt x="321" y="3761"/>
                  <a:pt x="306" y="3754"/>
                  <a:pt x="290" y="3754"/>
                </a:cubicBezTo>
                <a:cubicBezTo>
                  <a:pt x="282" y="3755"/>
                  <a:pt x="279" y="3751"/>
                  <a:pt x="280" y="3743"/>
                </a:cubicBezTo>
                <a:cubicBezTo>
                  <a:pt x="281" y="3732"/>
                  <a:pt x="283" y="3721"/>
                  <a:pt x="268" y="3721"/>
                </a:cubicBezTo>
                <a:cubicBezTo>
                  <a:pt x="255" y="3720"/>
                  <a:pt x="244" y="3729"/>
                  <a:pt x="242" y="3741"/>
                </a:cubicBezTo>
                <a:cubicBezTo>
                  <a:pt x="239" y="3760"/>
                  <a:pt x="230" y="3777"/>
                  <a:pt x="216" y="3789"/>
                </a:cubicBezTo>
                <a:cubicBezTo>
                  <a:pt x="218" y="3771"/>
                  <a:pt x="223" y="3752"/>
                  <a:pt x="231" y="3735"/>
                </a:cubicBezTo>
                <a:cubicBezTo>
                  <a:pt x="235" y="3730"/>
                  <a:pt x="240" y="3724"/>
                  <a:pt x="233" y="3719"/>
                </a:cubicBezTo>
                <a:cubicBezTo>
                  <a:pt x="227" y="3713"/>
                  <a:pt x="221" y="3719"/>
                  <a:pt x="216" y="3721"/>
                </a:cubicBezTo>
                <a:cubicBezTo>
                  <a:pt x="215" y="3722"/>
                  <a:pt x="215" y="3722"/>
                  <a:pt x="214" y="3723"/>
                </a:cubicBezTo>
                <a:cubicBezTo>
                  <a:pt x="204" y="3726"/>
                  <a:pt x="200" y="3747"/>
                  <a:pt x="193" y="3740"/>
                </a:cubicBezTo>
                <a:cubicBezTo>
                  <a:pt x="184" y="3732"/>
                  <a:pt x="201" y="3724"/>
                  <a:pt x="206" y="3715"/>
                </a:cubicBezTo>
                <a:cubicBezTo>
                  <a:pt x="240" y="3645"/>
                  <a:pt x="275" y="3575"/>
                  <a:pt x="311" y="3505"/>
                </a:cubicBezTo>
                <a:cubicBezTo>
                  <a:pt x="317" y="3492"/>
                  <a:pt x="316" y="3489"/>
                  <a:pt x="300" y="3489"/>
                </a:cubicBezTo>
                <a:cubicBezTo>
                  <a:pt x="276" y="3490"/>
                  <a:pt x="252" y="3487"/>
                  <a:pt x="228" y="3480"/>
                </a:cubicBezTo>
                <a:cubicBezTo>
                  <a:pt x="213" y="3476"/>
                  <a:pt x="202" y="3460"/>
                  <a:pt x="190" y="3448"/>
                </a:cubicBezTo>
                <a:cubicBezTo>
                  <a:pt x="186" y="3444"/>
                  <a:pt x="190" y="3439"/>
                  <a:pt x="196" y="3438"/>
                </a:cubicBezTo>
                <a:cubicBezTo>
                  <a:pt x="205" y="3435"/>
                  <a:pt x="215" y="3435"/>
                  <a:pt x="224" y="3437"/>
                </a:cubicBezTo>
                <a:cubicBezTo>
                  <a:pt x="256" y="3446"/>
                  <a:pt x="290" y="3448"/>
                  <a:pt x="321" y="3464"/>
                </a:cubicBezTo>
                <a:cubicBezTo>
                  <a:pt x="330" y="3470"/>
                  <a:pt x="343" y="3467"/>
                  <a:pt x="349" y="3457"/>
                </a:cubicBezTo>
                <a:cubicBezTo>
                  <a:pt x="350" y="3456"/>
                  <a:pt x="350" y="3454"/>
                  <a:pt x="351" y="3453"/>
                </a:cubicBezTo>
                <a:cubicBezTo>
                  <a:pt x="356" y="3441"/>
                  <a:pt x="344" y="3435"/>
                  <a:pt x="335" y="3431"/>
                </a:cubicBezTo>
                <a:cubicBezTo>
                  <a:pt x="323" y="3427"/>
                  <a:pt x="311" y="3424"/>
                  <a:pt x="298" y="3422"/>
                </a:cubicBezTo>
                <a:cubicBezTo>
                  <a:pt x="272" y="3417"/>
                  <a:pt x="260" y="3395"/>
                  <a:pt x="245" y="3377"/>
                </a:cubicBezTo>
                <a:cubicBezTo>
                  <a:pt x="256" y="3382"/>
                  <a:pt x="268" y="3383"/>
                  <a:pt x="280" y="3382"/>
                </a:cubicBezTo>
                <a:cubicBezTo>
                  <a:pt x="298" y="3381"/>
                  <a:pt x="315" y="3388"/>
                  <a:pt x="326" y="3402"/>
                </a:cubicBezTo>
                <a:cubicBezTo>
                  <a:pt x="332" y="3412"/>
                  <a:pt x="345" y="3414"/>
                  <a:pt x="355" y="3408"/>
                </a:cubicBezTo>
                <a:cubicBezTo>
                  <a:pt x="356" y="3407"/>
                  <a:pt x="357" y="3406"/>
                  <a:pt x="359" y="3405"/>
                </a:cubicBezTo>
                <a:cubicBezTo>
                  <a:pt x="369" y="3397"/>
                  <a:pt x="359" y="3389"/>
                  <a:pt x="354" y="3381"/>
                </a:cubicBezTo>
                <a:cubicBezTo>
                  <a:pt x="347" y="3367"/>
                  <a:pt x="333" y="3357"/>
                  <a:pt x="318" y="3354"/>
                </a:cubicBezTo>
                <a:cubicBezTo>
                  <a:pt x="305" y="3352"/>
                  <a:pt x="294" y="3347"/>
                  <a:pt x="284" y="3339"/>
                </a:cubicBezTo>
                <a:cubicBezTo>
                  <a:pt x="278" y="3334"/>
                  <a:pt x="272" y="3330"/>
                  <a:pt x="276" y="3321"/>
                </a:cubicBezTo>
                <a:cubicBezTo>
                  <a:pt x="279" y="3313"/>
                  <a:pt x="288" y="3315"/>
                  <a:pt x="296" y="3316"/>
                </a:cubicBezTo>
                <a:cubicBezTo>
                  <a:pt x="300" y="3317"/>
                  <a:pt x="303" y="3318"/>
                  <a:pt x="306" y="3321"/>
                </a:cubicBezTo>
                <a:cubicBezTo>
                  <a:pt x="361" y="3362"/>
                  <a:pt x="422" y="3351"/>
                  <a:pt x="481" y="3338"/>
                </a:cubicBezTo>
                <a:cubicBezTo>
                  <a:pt x="510" y="3332"/>
                  <a:pt x="540" y="3336"/>
                  <a:pt x="569" y="3325"/>
                </a:cubicBezTo>
                <a:cubicBezTo>
                  <a:pt x="578" y="3322"/>
                  <a:pt x="585" y="3320"/>
                  <a:pt x="579" y="3310"/>
                </a:cubicBezTo>
                <a:cubicBezTo>
                  <a:pt x="576" y="3304"/>
                  <a:pt x="577" y="3288"/>
                  <a:pt x="561" y="3297"/>
                </a:cubicBezTo>
                <a:cubicBezTo>
                  <a:pt x="548" y="3305"/>
                  <a:pt x="537" y="3296"/>
                  <a:pt x="527" y="3290"/>
                </a:cubicBezTo>
                <a:cubicBezTo>
                  <a:pt x="520" y="3283"/>
                  <a:pt x="509" y="3283"/>
                  <a:pt x="502" y="3289"/>
                </a:cubicBezTo>
                <a:cubicBezTo>
                  <a:pt x="485" y="3301"/>
                  <a:pt x="485" y="3300"/>
                  <a:pt x="474" y="3274"/>
                </a:cubicBezTo>
                <a:cubicBezTo>
                  <a:pt x="478" y="3299"/>
                  <a:pt x="468" y="3304"/>
                  <a:pt x="452" y="3302"/>
                </a:cubicBezTo>
                <a:cubicBezTo>
                  <a:pt x="446" y="3301"/>
                  <a:pt x="437" y="3300"/>
                  <a:pt x="433" y="3303"/>
                </a:cubicBezTo>
                <a:cubicBezTo>
                  <a:pt x="403" y="3328"/>
                  <a:pt x="385" y="3291"/>
                  <a:pt x="360" y="3290"/>
                </a:cubicBezTo>
                <a:cubicBezTo>
                  <a:pt x="355" y="3289"/>
                  <a:pt x="352" y="3285"/>
                  <a:pt x="353" y="3280"/>
                </a:cubicBezTo>
                <a:cubicBezTo>
                  <a:pt x="353" y="3280"/>
                  <a:pt x="354" y="3279"/>
                  <a:pt x="354" y="3279"/>
                </a:cubicBezTo>
                <a:cubicBezTo>
                  <a:pt x="356" y="3272"/>
                  <a:pt x="362" y="3269"/>
                  <a:pt x="369" y="3271"/>
                </a:cubicBezTo>
                <a:cubicBezTo>
                  <a:pt x="369" y="3271"/>
                  <a:pt x="369" y="3271"/>
                  <a:pt x="369" y="3271"/>
                </a:cubicBezTo>
                <a:cubicBezTo>
                  <a:pt x="384" y="3276"/>
                  <a:pt x="399" y="3289"/>
                  <a:pt x="415" y="3276"/>
                </a:cubicBezTo>
                <a:cubicBezTo>
                  <a:pt x="428" y="3265"/>
                  <a:pt x="427" y="3247"/>
                  <a:pt x="433" y="3233"/>
                </a:cubicBezTo>
                <a:cubicBezTo>
                  <a:pt x="482" y="3120"/>
                  <a:pt x="524" y="3005"/>
                  <a:pt x="570" y="2891"/>
                </a:cubicBezTo>
                <a:cubicBezTo>
                  <a:pt x="585" y="2852"/>
                  <a:pt x="608" y="2817"/>
                  <a:pt x="636" y="2786"/>
                </a:cubicBezTo>
                <a:cubicBezTo>
                  <a:pt x="674" y="2743"/>
                  <a:pt x="706" y="2695"/>
                  <a:pt x="731" y="2644"/>
                </a:cubicBezTo>
                <a:cubicBezTo>
                  <a:pt x="737" y="2631"/>
                  <a:pt x="747" y="2621"/>
                  <a:pt x="759" y="2613"/>
                </a:cubicBezTo>
                <a:cubicBezTo>
                  <a:pt x="789" y="2594"/>
                  <a:pt x="813" y="2571"/>
                  <a:pt x="820" y="2533"/>
                </a:cubicBezTo>
                <a:cubicBezTo>
                  <a:pt x="821" y="2525"/>
                  <a:pt x="828" y="2517"/>
                  <a:pt x="836" y="2515"/>
                </a:cubicBezTo>
                <a:cubicBezTo>
                  <a:pt x="886" y="2500"/>
                  <a:pt x="906" y="2455"/>
                  <a:pt x="932" y="2416"/>
                </a:cubicBezTo>
                <a:cubicBezTo>
                  <a:pt x="947" y="2390"/>
                  <a:pt x="964" y="2366"/>
                  <a:pt x="985" y="2345"/>
                </a:cubicBezTo>
                <a:cubicBezTo>
                  <a:pt x="1001" y="2328"/>
                  <a:pt x="1014" y="2309"/>
                  <a:pt x="1025" y="2289"/>
                </a:cubicBezTo>
                <a:cubicBezTo>
                  <a:pt x="1054" y="2242"/>
                  <a:pt x="1083" y="2194"/>
                  <a:pt x="1111" y="2146"/>
                </a:cubicBezTo>
                <a:cubicBezTo>
                  <a:pt x="1140" y="2094"/>
                  <a:pt x="1173" y="2045"/>
                  <a:pt x="1211" y="1999"/>
                </a:cubicBezTo>
                <a:cubicBezTo>
                  <a:pt x="1235" y="1971"/>
                  <a:pt x="1251" y="1937"/>
                  <a:pt x="1257" y="1900"/>
                </a:cubicBezTo>
                <a:cubicBezTo>
                  <a:pt x="1260" y="1880"/>
                  <a:pt x="1269" y="1861"/>
                  <a:pt x="1281" y="1845"/>
                </a:cubicBezTo>
                <a:cubicBezTo>
                  <a:pt x="1310" y="1809"/>
                  <a:pt x="1331" y="1767"/>
                  <a:pt x="1356" y="1729"/>
                </a:cubicBezTo>
                <a:cubicBezTo>
                  <a:pt x="1383" y="1688"/>
                  <a:pt x="1417" y="1652"/>
                  <a:pt x="1456" y="1624"/>
                </a:cubicBezTo>
                <a:cubicBezTo>
                  <a:pt x="1482" y="1606"/>
                  <a:pt x="1491" y="1575"/>
                  <a:pt x="1511" y="1552"/>
                </a:cubicBezTo>
                <a:cubicBezTo>
                  <a:pt x="1545" y="1515"/>
                  <a:pt x="1581" y="1480"/>
                  <a:pt x="1616" y="1445"/>
                </a:cubicBezTo>
                <a:cubicBezTo>
                  <a:pt x="1637" y="1425"/>
                  <a:pt x="1656" y="1402"/>
                  <a:pt x="1675" y="1381"/>
                </a:cubicBezTo>
                <a:cubicBezTo>
                  <a:pt x="1679" y="1377"/>
                  <a:pt x="1680" y="1371"/>
                  <a:pt x="1676" y="1366"/>
                </a:cubicBezTo>
                <a:cubicBezTo>
                  <a:pt x="1672" y="1361"/>
                  <a:pt x="1667" y="1365"/>
                  <a:pt x="1663" y="1367"/>
                </a:cubicBezTo>
                <a:cubicBezTo>
                  <a:pt x="1635" y="1382"/>
                  <a:pt x="1602" y="1387"/>
                  <a:pt x="1578" y="1411"/>
                </a:cubicBezTo>
                <a:cubicBezTo>
                  <a:pt x="1578" y="1395"/>
                  <a:pt x="1580" y="1381"/>
                  <a:pt x="1597" y="1374"/>
                </a:cubicBezTo>
                <a:cubicBezTo>
                  <a:pt x="1613" y="1367"/>
                  <a:pt x="1610" y="1358"/>
                  <a:pt x="1597" y="1349"/>
                </a:cubicBezTo>
                <a:cubicBezTo>
                  <a:pt x="1570" y="1331"/>
                  <a:pt x="1547" y="1336"/>
                  <a:pt x="1530" y="1364"/>
                </a:cubicBezTo>
                <a:cubicBezTo>
                  <a:pt x="1525" y="1372"/>
                  <a:pt x="1523" y="1384"/>
                  <a:pt x="1510" y="1379"/>
                </a:cubicBezTo>
                <a:cubicBezTo>
                  <a:pt x="1498" y="1374"/>
                  <a:pt x="1499" y="1363"/>
                  <a:pt x="1502" y="1352"/>
                </a:cubicBezTo>
                <a:cubicBezTo>
                  <a:pt x="1505" y="1336"/>
                  <a:pt x="1513" y="1321"/>
                  <a:pt x="1524" y="1308"/>
                </a:cubicBezTo>
                <a:cubicBezTo>
                  <a:pt x="1551" y="1277"/>
                  <a:pt x="1574" y="1243"/>
                  <a:pt x="1608" y="1218"/>
                </a:cubicBezTo>
                <a:cubicBezTo>
                  <a:pt x="1643" y="1193"/>
                  <a:pt x="1673" y="1155"/>
                  <a:pt x="1704" y="1121"/>
                </a:cubicBezTo>
                <a:cubicBezTo>
                  <a:pt x="1784" y="1036"/>
                  <a:pt x="1857" y="945"/>
                  <a:pt x="1939" y="862"/>
                </a:cubicBezTo>
                <a:cubicBezTo>
                  <a:pt x="1952" y="849"/>
                  <a:pt x="1960" y="835"/>
                  <a:pt x="1952" y="816"/>
                </a:cubicBezTo>
                <a:cubicBezTo>
                  <a:pt x="1947" y="803"/>
                  <a:pt x="1958" y="798"/>
                  <a:pt x="1966" y="793"/>
                </a:cubicBezTo>
                <a:cubicBezTo>
                  <a:pt x="2020" y="760"/>
                  <a:pt x="2071" y="724"/>
                  <a:pt x="2119" y="684"/>
                </a:cubicBezTo>
                <a:cubicBezTo>
                  <a:pt x="2177" y="632"/>
                  <a:pt x="2224" y="570"/>
                  <a:pt x="2272" y="509"/>
                </a:cubicBezTo>
                <a:cubicBezTo>
                  <a:pt x="2281" y="497"/>
                  <a:pt x="2292" y="487"/>
                  <a:pt x="2304" y="479"/>
                </a:cubicBezTo>
                <a:cubicBezTo>
                  <a:pt x="2341" y="458"/>
                  <a:pt x="2373" y="430"/>
                  <a:pt x="2401" y="398"/>
                </a:cubicBezTo>
                <a:cubicBezTo>
                  <a:pt x="2411" y="388"/>
                  <a:pt x="2422" y="379"/>
                  <a:pt x="2434" y="372"/>
                </a:cubicBezTo>
                <a:cubicBezTo>
                  <a:pt x="2486" y="335"/>
                  <a:pt x="2528" y="287"/>
                  <a:pt x="2573" y="242"/>
                </a:cubicBezTo>
                <a:cubicBezTo>
                  <a:pt x="2592" y="223"/>
                  <a:pt x="2610" y="204"/>
                  <a:pt x="2641" y="207"/>
                </a:cubicBezTo>
                <a:cubicBezTo>
                  <a:pt x="2645" y="207"/>
                  <a:pt x="2649" y="205"/>
                  <a:pt x="2651" y="203"/>
                </a:cubicBezTo>
                <a:cubicBezTo>
                  <a:pt x="2660" y="191"/>
                  <a:pt x="2666" y="189"/>
                  <a:pt x="2677" y="202"/>
                </a:cubicBezTo>
                <a:cubicBezTo>
                  <a:pt x="2685" y="209"/>
                  <a:pt x="2697" y="210"/>
                  <a:pt x="2705" y="203"/>
                </a:cubicBezTo>
                <a:cubicBezTo>
                  <a:pt x="2727" y="189"/>
                  <a:pt x="2750" y="176"/>
                  <a:pt x="2771" y="161"/>
                </a:cubicBezTo>
                <a:cubicBezTo>
                  <a:pt x="2787" y="150"/>
                  <a:pt x="2786" y="141"/>
                  <a:pt x="2768" y="130"/>
                </a:cubicBezTo>
                <a:cubicBezTo>
                  <a:pt x="2757" y="124"/>
                  <a:pt x="2742" y="120"/>
                  <a:pt x="2746" y="106"/>
                </a:cubicBezTo>
                <a:cubicBezTo>
                  <a:pt x="2752" y="92"/>
                  <a:pt x="2767" y="84"/>
                  <a:pt x="2783" y="86"/>
                </a:cubicBezTo>
                <a:cubicBezTo>
                  <a:pt x="2799" y="89"/>
                  <a:pt x="2815" y="92"/>
                  <a:pt x="2831" y="96"/>
                </a:cubicBezTo>
                <a:cubicBezTo>
                  <a:pt x="2844" y="101"/>
                  <a:pt x="2859" y="101"/>
                  <a:pt x="2872" y="96"/>
                </a:cubicBezTo>
                <a:cubicBezTo>
                  <a:pt x="2887" y="89"/>
                  <a:pt x="2905" y="95"/>
                  <a:pt x="2912" y="109"/>
                </a:cubicBezTo>
                <a:cubicBezTo>
                  <a:pt x="2930" y="135"/>
                  <a:pt x="2930" y="133"/>
                  <a:pt x="2953" y="115"/>
                </a:cubicBezTo>
                <a:cubicBezTo>
                  <a:pt x="2973" y="98"/>
                  <a:pt x="3000" y="95"/>
                  <a:pt x="3024" y="85"/>
                </a:cubicBezTo>
                <a:cubicBezTo>
                  <a:pt x="3035" y="80"/>
                  <a:pt x="3042" y="90"/>
                  <a:pt x="3042" y="100"/>
                </a:cubicBezTo>
                <a:cubicBezTo>
                  <a:pt x="3042" y="117"/>
                  <a:pt x="3054" y="126"/>
                  <a:pt x="3065" y="137"/>
                </a:cubicBezTo>
                <a:cubicBezTo>
                  <a:pt x="3075" y="147"/>
                  <a:pt x="3081" y="152"/>
                  <a:pt x="3092" y="141"/>
                </a:cubicBezTo>
                <a:cubicBezTo>
                  <a:pt x="3098" y="135"/>
                  <a:pt x="3108" y="136"/>
                  <a:pt x="3113" y="142"/>
                </a:cubicBezTo>
                <a:cubicBezTo>
                  <a:pt x="3121" y="150"/>
                  <a:pt x="3112" y="154"/>
                  <a:pt x="3109" y="160"/>
                </a:cubicBezTo>
                <a:cubicBezTo>
                  <a:pt x="3101" y="171"/>
                  <a:pt x="3089" y="180"/>
                  <a:pt x="3075" y="182"/>
                </a:cubicBezTo>
                <a:cubicBezTo>
                  <a:pt x="3050" y="189"/>
                  <a:pt x="3030" y="207"/>
                  <a:pt x="3009" y="221"/>
                </a:cubicBezTo>
                <a:cubicBezTo>
                  <a:pt x="3005" y="223"/>
                  <a:pt x="3000" y="227"/>
                  <a:pt x="3004" y="232"/>
                </a:cubicBezTo>
                <a:cubicBezTo>
                  <a:pt x="3008" y="237"/>
                  <a:pt x="3012" y="235"/>
                  <a:pt x="3016" y="232"/>
                </a:cubicBezTo>
                <a:cubicBezTo>
                  <a:pt x="3034" y="217"/>
                  <a:pt x="3063" y="222"/>
                  <a:pt x="3077" y="200"/>
                </a:cubicBezTo>
                <a:cubicBezTo>
                  <a:pt x="3079" y="197"/>
                  <a:pt x="3084" y="196"/>
                  <a:pt x="3087" y="198"/>
                </a:cubicBezTo>
                <a:cubicBezTo>
                  <a:pt x="3088" y="198"/>
                  <a:pt x="3088" y="199"/>
                  <a:pt x="3088" y="199"/>
                </a:cubicBezTo>
                <a:cubicBezTo>
                  <a:pt x="3093" y="203"/>
                  <a:pt x="3092" y="208"/>
                  <a:pt x="3090" y="214"/>
                </a:cubicBezTo>
                <a:cubicBezTo>
                  <a:pt x="3088" y="225"/>
                  <a:pt x="3076" y="228"/>
                  <a:pt x="3069" y="235"/>
                </a:cubicBezTo>
                <a:cubicBezTo>
                  <a:pt x="3063" y="242"/>
                  <a:pt x="3060" y="248"/>
                  <a:pt x="3067" y="256"/>
                </a:cubicBezTo>
                <a:cubicBezTo>
                  <a:pt x="3073" y="263"/>
                  <a:pt x="3077" y="253"/>
                  <a:pt x="3082" y="251"/>
                </a:cubicBezTo>
                <a:cubicBezTo>
                  <a:pt x="3105" y="245"/>
                  <a:pt x="3128" y="229"/>
                  <a:pt x="3154" y="242"/>
                </a:cubicBezTo>
                <a:cubicBezTo>
                  <a:pt x="3164" y="246"/>
                  <a:pt x="3169" y="243"/>
                  <a:pt x="3168" y="231"/>
                </a:cubicBezTo>
                <a:cubicBezTo>
                  <a:pt x="3167" y="212"/>
                  <a:pt x="3174" y="212"/>
                  <a:pt x="3189" y="220"/>
                </a:cubicBezTo>
                <a:cubicBezTo>
                  <a:pt x="3209" y="231"/>
                  <a:pt x="3233" y="230"/>
                  <a:pt x="3251" y="217"/>
                </a:cubicBezTo>
                <a:lnTo>
                  <a:pt x="3361" y="149"/>
                </a:lnTo>
                <a:cubicBezTo>
                  <a:pt x="3367" y="145"/>
                  <a:pt x="3374" y="139"/>
                  <a:pt x="3380" y="139"/>
                </a:cubicBezTo>
                <a:cubicBezTo>
                  <a:pt x="3434" y="143"/>
                  <a:pt x="3475" y="107"/>
                  <a:pt x="3523" y="94"/>
                </a:cubicBezTo>
                <a:cubicBezTo>
                  <a:pt x="3540" y="88"/>
                  <a:pt x="3556" y="81"/>
                  <a:pt x="3572" y="72"/>
                </a:cubicBezTo>
                <a:cubicBezTo>
                  <a:pt x="3586" y="68"/>
                  <a:pt x="3596" y="55"/>
                  <a:pt x="3597" y="41"/>
                </a:cubicBezTo>
                <a:cubicBezTo>
                  <a:pt x="3597" y="33"/>
                  <a:pt x="3599" y="26"/>
                  <a:pt x="3608" y="26"/>
                </a:cubicBezTo>
                <a:cubicBezTo>
                  <a:pt x="3616" y="25"/>
                  <a:pt x="3622" y="30"/>
                  <a:pt x="3624" y="37"/>
                </a:cubicBezTo>
                <a:cubicBezTo>
                  <a:pt x="3629" y="60"/>
                  <a:pt x="3648" y="61"/>
                  <a:pt x="3664" y="61"/>
                </a:cubicBezTo>
                <a:cubicBezTo>
                  <a:pt x="3687" y="60"/>
                  <a:pt x="3701" y="67"/>
                  <a:pt x="3702" y="91"/>
                </a:cubicBezTo>
                <a:cubicBezTo>
                  <a:pt x="3702" y="100"/>
                  <a:pt x="3709" y="109"/>
                  <a:pt x="3719" y="109"/>
                </a:cubicBezTo>
                <a:cubicBezTo>
                  <a:pt x="3720" y="109"/>
                  <a:pt x="3721" y="109"/>
                  <a:pt x="3722" y="109"/>
                </a:cubicBezTo>
                <a:cubicBezTo>
                  <a:pt x="3745" y="112"/>
                  <a:pt x="3768" y="100"/>
                  <a:pt x="3779" y="80"/>
                </a:cubicBezTo>
                <a:cubicBezTo>
                  <a:pt x="3785" y="68"/>
                  <a:pt x="3793" y="57"/>
                  <a:pt x="3799" y="46"/>
                </a:cubicBezTo>
                <a:cubicBezTo>
                  <a:pt x="3811" y="24"/>
                  <a:pt x="3825" y="16"/>
                  <a:pt x="3847" y="26"/>
                </a:cubicBezTo>
                <a:cubicBezTo>
                  <a:pt x="3862" y="32"/>
                  <a:pt x="3869" y="31"/>
                  <a:pt x="3875" y="15"/>
                </a:cubicBezTo>
                <a:cubicBezTo>
                  <a:pt x="3879" y="6"/>
                  <a:pt x="3886" y="1"/>
                  <a:pt x="3893" y="0"/>
                </a:cubicBezTo>
                <a:cubicBezTo>
                  <a:pt x="3895" y="0"/>
                  <a:pt x="3897" y="0"/>
                  <a:pt x="3900" y="0"/>
                </a:cubicBezTo>
                <a:close/>
              </a:path>
            </a:pathLst>
          </a:custGeom>
        </p:spPr>
      </p:pic>
      <p:sp>
        <p:nvSpPr>
          <p:cNvPr id="12" name="文本框 11"/>
          <p:cNvSpPr txBox="1"/>
          <p:nvPr/>
        </p:nvSpPr>
        <p:spPr>
          <a:xfrm>
            <a:off x="2739390" y="2651760"/>
            <a:ext cx="6642100" cy="1611630"/>
          </a:xfrm>
          <a:prstGeom prst="rect">
            <a:avLst/>
          </a:prstGeom>
        </p:spPr>
        <p:txBody>
          <a:bodyPr>
            <a:noAutofit/>
          </a:bodyPr>
          <a:p>
            <a:pPr algn="ctr" defTabSz="266700">
              <a:spcBef>
                <a:spcPts val="500"/>
              </a:spcBef>
              <a:spcAft>
                <a:spcPts val="500"/>
              </a:spcAft>
            </a:pPr>
            <a:r>
              <a:rPr lang="en-US" altLang="zh-CN" sz="4800" b="1">
                <a:solidFill>
                  <a:schemeClr val="bg1"/>
                </a:solidFill>
                <a:effectLst>
                  <a:outerShdw blurRad="38100" dist="38100" dir="2700000" algn="tl">
                    <a:srgbClr val="000000">
                      <a:alpha val="43137"/>
                    </a:srgbClr>
                  </a:outerShdw>
                </a:effectLst>
                <a:latin typeface="宋体" panose="02010600030101010101" pitchFamily="2" charset="-122"/>
                <a:ea typeface="宋体" panose="02010600030101010101" pitchFamily="2" charset="-122"/>
              </a:rPr>
              <a:t>THE LOST PROTOCOL</a:t>
            </a:r>
            <a:endParaRPr lang="en-US" altLang="zh-CN" sz="4800" b="1">
              <a:solidFill>
                <a:schemeClr val="bg1"/>
              </a:solidFill>
              <a:effectLst>
                <a:outerShdw blurRad="38100" dist="38100" dir="2700000" algn="tl">
                  <a:srgbClr val="000000">
                    <a:alpha val="43137"/>
                  </a:srgbClr>
                </a:outerShdw>
              </a:effectLst>
              <a:latin typeface="宋体" panose="02010600030101010101" pitchFamily="2" charset="-122"/>
              <a:ea typeface="宋体" panose="02010600030101010101" pitchFamily="2" charset="-122"/>
            </a:endParaRPr>
          </a:p>
        </p:txBody>
      </p:sp>
      <p:sp>
        <p:nvSpPr>
          <p:cNvPr id="7" name="文本框 6"/>
          <p:cNvSpPr txBox="1"/>
          <p:nvPr/>
        </p:nvSpPr>
        <p:spPr>
          <a:xfrm>
            <a:off x="2710180" y="2619375"/>
            <a:ext cx="6642100" cy="1611630"/>
          </a:xfrm>
          <a:prstGeom prst="rect">
            <a:avLst/>
          </a:prstGeom>
        </p:spPr>
        <p:txBody>
          <a:bodyPr>
            <a:noAutofit/>
          </a:bodyPr>
          <a:p>
            <a:pPr algn="ctr" defTabSz="266700">
              <a:spcBef>
                <a:spcPts val="500"/>
              </a:spcBef>
              <a:spcAft>
                <a:spcPts val="500"/>
              </a:spcAft>
            </a:pPr>
            <a:r>
              <a:rPr lang="en-US" altLang="zh-CN" sz="4800" b="1">
                <a:effectLst>
                  <a:outerShdw blurRad="38100" dist="38100" dir="2700000" algn="tl">
                    <a:srgbClr val="000000">
                      <a:alpha val="43137"/>
                    </a:srgbClr>
                  </a:outerShdw>
                </a:effectLst>
                <a:latin typeface="宋体" panose="02010600030101010101" pitchFamily="2" charset="-122"/>
                <a:ea typeface="宋体" panose="02010600030101010101" pitchFamily="2" charset="-122"/>
              </a:rPr>
              <a:t>THE LOST PROTOCOL</a:t>
            </a:r>
            <a:endParaRPr lang="en-US" altLang="zh-CN" sz="4800" b="1">
              <a:effectLst>
                <a:outerShdw blurRad="38100" dist="38100" dir="2700000" algn="tl">
                  <a:srgbClr val="000000">
                    <a:alpha val="43137"/>
                  </a:srgbClr>
                </a:outerShdw>
              </a:effectLst>
              <a:latin typeface="宋体" panose="02010600030101010101" pitchFamily="2" charset="-122"/>
              <a:ea typeface="宋体" panose="02010600030101010101" pitchFamily="2" charset="-122"/>
            </a:endParaRPr>
          </a:p>
        </p:txBody>
      </p:sp>
      <p:sp>
        <p:nvSpPr>
          <p:cNvPr id="14" name="文本框 13"/>
          <p:cNvSpPr txBox="1"/>
          <p:nvPr/>
        </p:nvSpPr>
        <p:spPr>
          <a:xfrm>
            <a:off x="3651250" y="3739515"/>
            <a:ext cx="5080000" cy="1087755"/>
          </a:xfrm>
          <a:prstGeom prst="rect">
            <a:avLst/>
          </a:prstGeom>
        </p:spPr>
        <p:txBody>
          <a:bodyPr>
            <a:noAutofit/>
          </a:bodyPr>
          <a:p>
            <a:pPr marL="0" indent="0"/>
            <a:r>
              <a:rPr lang="en-US" altLang="zh-CN" sz="3200" i="0">
                <a:solidFill>
                  <a:schemeClr val="bg1"/>
                </a:solidFill>
                <a:latin typeface="Arial" panose="020B0604020202020204"/>
                <a:ea typeface="Arial" panose="020B0604020202020204"/>
              </a:rPr>
              <a:t>AIDD Narrative Design Portfolio</a:t>
            </a:r>
            <a:endParaRPr lang="en-US" altLang="zh-CN" sz="3200" i="0">
              <a:solidFill>
                <a:schemeClr val="bg1"/>
              </a:solidFill>
              <a:latin typeface="Arial" panose="020B0604020202020204"/>
              <a:ea typeface="Arial" panose="020B0604020202020204"/>
            </a:endParaRPr>
          </a:p>
        </p:txBody>
      </p:sp>
      <p:sp>
        <p:nvSpPr>
          <p:cNvPr id="13" name="文本框 12"/>
          <p:cNvSpPr txBox="1"/>
          <p:nvPr/>
        </p:nvSpPr>
        <p:spPr>
          <a:xfrm>
            <a:off x="3639820" y="3728085"/>
            <a:ext cx="5080000" cy="1087755"/>
          </a:xfrm>
          <a:prstGeom prst="rect">
            <a:avLst/>
          </a:prstGeom>
        </p:spPr>
        <p:txBody>
          <a:bodyPr>
            <a:noAutofit/>
          </a:bodyPr>
          <a:p>
            <a:pPr marL="0" indent="0"/>
            <a:r>
              <a:rPr lang="en-US" altLang="zh-CN" sz="3200" i="0">
                <a:solidFill>
                  <a:srgbClr val="232425"/>
                </a:solidFill>
                <a:latin typeface="Arial" panose="020B0604020202020204"/>
                <a:ea typeface="Arial" panose="020B0604020202020204"/>
              </a:rPr>
              <a:t>AIDD Narrative Design Portfolio</a:t>
            </a:r>
            <a:endParaRPr lang="en-US" altLang="zh-CN" sz="3200" i="0">
              <a:solidFill>
                <a:srgbClr val="232425"/>
              </a:solidFill>
              <a:latin typeface="Arial" panose="020B0604020202020204"/>
              <a:ea typeface="Arial" panose="020B0604020202020204"/>
            </a:endParaRPr>
          </a:p>
        </p:txBody>
      </p:sp>
      <p:sp>
        <p:nvSpPr>
          <p:cNvPr id="15" name="文本框 14"/>
          <p:cNvSpPr txBox="1"/>
          <p:nvPr/>
        </p:nvSpPr>
        <p:spPr>
          <a:xfrm>
            <a:off x="694690" y="5776595"/>
            <a:ext cx="2132965" cy="402590"/>
          </a:xfrm>
          <a:prstGeom prst="rect">
            <a:avLst/>
          </a:prstGeom>
        </p:spPr>
        <p:txBody>
          <a:bodyPr wrap="square">
            <a:noAutofit/>
          </a:bodyPr>
          <a:p>
            <a:pPr marL="0" indent="0"/>
            <a:r>
              <a:rPr lang="en-US" altLang="zh-CN" sz="2000" i="0" u="sng">
                <a:solidFill>
                  <a:srgbClr val="232425"/>
                </a:solidFill>
                <a:effectLst/>
                <a:latin typeface="Brush Script MT" panose="03060802040406070304" charset="0"/>
                <a:ea typeface="Arial" panose="020B0604020202020204"/>
                <a:cs typeface="Brush Script MT" panose="03060802040406070304" charset="0"/>
              </a:rPr>
              <a:t>Worldbuilding</a:t>
            </a:r>
            <a:r>
              <a:rPr lang="en-US" altLang="zh-CN" sz="2000" i="0" u="sng">
                <a:solidFill>
                  <a:srgbClr val="232425"/>
                </a:solidFill>
                <a:effectLst/>
                <a:latin typeface="Arial" panose="020B0604020202020204"/>
                <a:ea typeface="Arial" panose="020B0604020202020204"/>
              </a:rPr>
              <a:t> </a:t>
            </a:r>
            <a:endParaRPr lang="en-US" altLang="zh-CN" sz="2000" i="0" u="sng">
              <a:solidFill>
                <a:srgbClr val="232425"/>
              </a:solidFill>
              <a:effectLst/>
              <a:latin typeface="Arial" panose="020B0604020202020204"/>
              <a:ea typeface="Arial" panose="020B0604020202020204"/>
            </a:endParaRPr>
          </a:p>
        </p:txBody>
      </p:sp>
      <p:sp>
        <p:nvSpPr>
          <p:cNvPr id="16" name="文本框 15"/>
          <p:cNvSpPr txBox="1"/>
          <p:nvPr/>
        </p:nvSpPr>
        <p:spPr>
          <a:xfrm>
            <a:off x="2655570" y="5784850"/>
            <a:ext cx="2176780" cy="402590"/>
          </a:xfrm>
          <a:prstGeom prst="rect">
            <a:avLst/>
          </a:prstGeom>
        </p:spPr>
        <p:txBody>
          <a:bodyPr wrap="square">
            <a:noAutofit/>
          </a:bodyPr>
          <a:p>
            <a:pPr marL="0" indent="0"/>
            <a:r>
              <a:rPr lang="en-US" altLang="zh-CN" sz="2000" b="0" i="0" u="sng">
                <a:solidFill>
                  <a:srgbClr val="232425"/>
                </a:solidFill>
                <a:latin typeface="Brush Script MT" panose="03060802040406070304" charset="0"/>
                <a:ea typeface="Arial" panose="020B0604020202020204"/>
                <a:cs typeface="Brush Script MT" panose="03060802040406070304" charset="0"/>
              </a:rPr>
              <a:t>Character Design</a:t>
            </a:r>
            <a:endParaRPr lang="en-US" altLang="zh-CN" sz="2000" b="0" i="0" u="sng">
              <a:solidFill>
                <a:srgbClr val="232425"/>
              </a:solidFill>
              <a:latin typeface="Brush Script MT" panose="03060802040406070304" charset="0"/>
              <a:ea typeface="Arial" panose="020B0604020202020204"/>
              <a:cs typeface="Brush Script MT" panose="03060802040406070304" charset="0"/>
            </a:endParaRPr>
          </a:p>
        </p:txBody>
      </p:sp>
      <p:sp>
        <p:nvSpPr>
          <p:cNvPr id="17" name="文本框 16"/>
          <p:cNvSpPr txBox="1"/>
          <p:nvPr/>
        </p:nvSpPr>
        <p:spPr>
          <a:xfrm>
            <a:off x="4980940" y="5784850"/>
            <a:ext cx="1499235" cy="402590"/>
          </a:xfrm>
          <a:prstGeom prst="rect">
            <a:avLst/>
          </a:prstGeom>
        </p:spPr>
        <p:txBody>
          <a:bodyPr wrap="square">
            <a:noAutofit/>
          </a:bodyPr>
          <a:p>
            <a:pPr marL="0" indent="0"/>
            <a:r>
              <a:rPr lang="en-US" altLang="zh-CN" sz="2000" b="0" i="0" u="sng">
                <a:solidFill>
                  <a:srgbClr val="232425"/>
                </a:solidFill>
                <a:latin typeface="Brush Script MT" panose="03060802040406070304" charset="0"/>
                <a:ea typeface="Arial" panose="020B0604020202020204"/>
                <a:cs typeface="Brush Script MT" panose="03060802040406070304" charset="0"/>
              </a:rPr>
              <a:t>Storyboard</a:t>
            </a:r>
            <a:r>
              <a:rPr lang="en-US" altLang="zh-CN" sz="1600" b="0" i="0">
                <a:solidFill>
                  <a:srgbClr val="232425"/>
                </a:solidFill>
                <a:latin typeface="Arial" panose="020B0604020202020204"/>
                <a:ea typeface="Arial" panose="020B0604020202020204"/>
              </a:rPr>
              <a:t> </a:t>
            </a:r>
            <a:endParaRPr lang="en-US" altLang="zh-CN" sz="1600" b="0" i="0">
              <a:solidFill>
                <a:srgbClr val="232425"/>
              </a:solidFill>
              <a:latin typeface="Arial" panose="020B0604020202020204"/>
              <a:ea typeface="Arial" panose="020B0604020202020204"/>
            </a:endParaRPr>
          </a:p>
        </p:txBody>
      </p:sp>
      <p:sp>
        <p:nvSpPr>
          <p:cNvPr id="18" name="文本框 17"/>
          <p:cNvSpPr txBox="1"/>
          <p:nvPr/>
        </p:nvSpPr>
        <p:spPr>
          <a:xfrm>
            <a:off x="694690" y="5158105"/>
            <a:ext cx="5080000" cy="402590"/>
          </a:xfrm>
          <a:prstGeom prst="rect">
            <a:avLst/>
          </a:prstGeom>
        </p:spPr>
        <p:txBody>
          <a:bodyPr>
            <a:noAutofit/>
          </a:bodyPr>
          <a:p>
            <a:pPr marL="0" indent="0"/>
            <a:r>
              <a:rPr lang="en-US" altLang="zh-CN" sz="2000" b="0" i="0" u="sng">
                <a:solidFill>
                  <a:srgbClr val="232425"/>
                </a:solidFill>
                <a:latin typeface="Brush Script MT" panose="03060802040406070304" charset="0"/>
                <a:ea typeface="Arial" panose="020B0604020202020204"/>
                <a:cs typeface="Brush Script MT" panose="03060802040406070304" charset="0"/>
              </a:rPr>
              <a:t>Visual Development</a:t>
            </a:r>
            <a:endParaRPr lang="en-US" altLang="zh-CN" sz="2000" b="0" i="0" u="sng">
              <a:solidFill>
                <a:srgbClr val="232425"/>
              </a:solidFill>
              <a:latin typeface="Brush Script MT" panose="03060802040406070304" charset="0"/>
              <a:ea typeface="Arial" panose="020B0604020202020204"/>
              <a:cs typeface="Brush Script MT" panose="03060802040406070304" charset="0"/>
            </a:endParaRPr>
          </a:p>
        </p:txBody>
      </p:sp>
      <p:sp>
        <p:nvSpPr>
          <p:cNvPr id="25" name="文本框 24"/>
          <p:cNvSpPr txBox="1"/>
          <p:nvPr/>
        </p:nvSpPr>
        <p:spPr>
          <a:xfrm>
            <a:off x="7230745" y="6267450"/>
            <a:ext cx="2842895" cy="368300"/>
          </a:xfrm>
          <a:prstGeom prst="rect">
            <a:avLst/>
          </a:prstGeom>
          <a:noFill/>
        </p:spPr>
        <p:txBody>
          <a:bodyPr wrap="square" rtlCol="0" anchor="t">
            <a:spAutoFit/>
          </a:bodyPr>
          <a:p>
            <a:r>
              <a:rPr lang="en-US" altLang="zh-CN" sz="1600"/>
              <a:t>Name:GuanYu Chen</a:t>
            </a:r>
            <a:r>
              <a:rPr lang="en-US" altLang="zh-CN"/>
              <a:t> </a:t>
            </a:r>
            <a:endParaRPr lang="zh-CN" altLang="en-US"/>
          </a:p>
        </p:txBody>
      </p:sp>
      <p:sp>
        <p:nvSpPr>
          <p:cNvPr id="26" name="文本框 25"/>
          <p:cNvSpPr txBox="1"/>
          <p:nvPr/>
        </p:nvSpPr>
        <p:spPr>
          <a:xfrm>
            <a:off x="9472930" y="6267450"/>
            <a:ext cx="2719705" cy="337185"/>
          </a:xfrm>
          <a:prstGeom prst="rect">
            <a:avLst/>
          </a:prstGeom>
          <a:noFill/>
        </p:spPr>
        <p:txBody>
          <a:bodyPr wrap="square" rtlCol="0" anchor="t">
            <a:spAutoFit/>
          </a:bodyPr>
          <a:p>
            <a:r>
              <a:rPr lang="en-US" altLang="zh-CN" sz="1600"/>
              <a:t>Professional</a:t>
            </a:r>
            <a:r>
              <a:rPr lang="zh-CN" altLang="en-US" sz="1600"/>
              <a:t>：</a:t>
            </a:r>
            <a:r>
              <a:rPr lang="en-US" altLang="zh-CN" sz="1600"/>
              <a:t>Animation</a:t>
            </a:r>
            <a:endParaRPr lang="en-US" altLang="zh-CN" sz="1600"/>
          </a:p>
        </p:txBody>
      </p:sp>
      <p:pic>
        <p:nvPicPr>
          <p:cNvPr id="78" name="图片 77" descr="E:/设计图片素材/7967244_.jpg7967244_"/>
          <p:cNvPicPr>
            <a:picLocks noChangeAspect="1"/>
          </p:cNvPicPr>
          <p:nvPr>
            <p:custDataLst>
              <p:tags r:id="rId6"/>
            </p:custDataLst>
          </p:nvPr>
        </p:nvPicPr>
        <p:blipFill>
          <a:blip r:embed="rId7" cstate="email"/>
          <a:srcRect l="13913" r="13913"/>
          <a:stretch>
            <a:fillRect/>
          </a:stretch>
        </p:blipFill>
        <p:spPr>
          <a:xfrm>
            <a:off x="1207135" y="1142365"/>
            <a:ext cx="2183765" cy="1917700"/>
          </a:xfrm>
          <a:custGeom>
            <a:avLst/>
            <a:gdLst/>
            <a:ahLst/>
            <a:cxnLst>
              <a:cxn ang="3">
                <a:pos x="hc" y="t"/>
              </a:cxn>
              <a:cxn ang="cd2">
                <a:pos x="l" y="vc"/>
              </a:cxn>
              <a:cxn ang="cd4">
                <a:pos x="hc" y="b"/>
              </a:cxn>
              <a:cxn ang="0">
                <a:pos x="r" y="vc"/>
              </a:cxn>
            </a:cxnLst>
            <a:rect l="l" t="t" r="r" b="b"/>
            <a:pathLst>
              <a:path w="6867" h="6029">
                <a:moveTo>
                  <a:pt x="1294" y="4677"/>
                </a:moveTo>
                <a:lnTo>
                  <a:pt x="1295" y="4677"/>
                </a:lnTo>
                <a:cubicBezTo>
                  <a:pt x="1295" y="4677"/>
                  <a:pt x="1294" y="4678"/>
                  <a:pt x="1293" y="4679"/>
                </a:cubicBezTo>
                <a:lnTo>
                  <a:pt x="1294" y="4677"/>
                </a:lnTo>
                <a:close/>
                <a:moveTo>
                  <a:pt x="1253" y="4540"/>
                </a:moveTo>
                <a:cubicBezTo>
                  <a:pt x="1261" y="4550"/>
                  <a:pt x="1264" y="4558"/>
                  <a:pt x="1270" y="4562"/>
                </a:cubicBezTo>
                <a:cubicBezTo>
                  <a:pt x="1293" y="4578"/>
                  <a:pt x="1320" y="4590"/>
                  <a:pt x="1341" y="4609"/>
                </a:cubicBezTo>
                <a:cubicBezTo>
                  <a:pt x="1374" y="4638"/>
                  <a:pt x="1411" y="4629"/>
                  <a:pt x="1448" y="4628"/>
                </a:cubicBezTo>
                <a:cubicBezTo>
                  <a:pt x="1452" y="4628"/>
                  <a:pt x="1455" y="4622"/>
                  <a:pt x="1460" y="4620"/>
                </a:cubicBezTo>
                <a:cubicBezTo>
                  <a:pt x="1472" y="4614"/>
                  <a:pt x="1484" y="4609"/>
                  <a:pt x="1498" y="4604"/>
                </a:cubicBezTo>
                <a:cubicBezTo>
                  <a:pt x="1499" y="4604"/>
                  <a:pt x="1496" y="4598"/>
                  <a:pt x="1491" y="4589"/>
                </a:cubicBezTo>
                <a:cubicBezTo>
                  <a:pt x="1501" y="4591"/>
                  <a:pt x="1508" y="4592"/>
                  <a:pt x="1514" y="4593"/>
                </a:cubicBezTo>
                <a:cubicBezTo>
                  <a:pt x="1511" y="4584"/>
                  <a:pt x="1504" y="4583"/>
                  <a:pt x="1498" y="4579"/>
                </a:cubicBezTo>
                <a:cubicBezTo>
                  <a:pt x="1480" y="4564"/>
                  <a:pt x="1438" y="4584"/>
                  <a:pt x="1442" y="4540"/>
                </a:cubicBezTo>
                <a:cubicBezTo>
                  <a:pt x="1381" y="4540"/>
                  <a:pt x="1320" y="4540"/>
                  <a:pt x="1253" y="4540"/>
                </a:cubicBezTo>
                <a:close/>
                <a:moveTo>
                  <a:pt x="1972" y="4510"/>
                </a:moveTo>
                <a:cubicBezTo>
                  <a:pt x="1926" y="4512"/>
                  <a:pt x="1907" y="4528"/>
                  <a:pt x="1917" y="4555"/>
                </a:cubicBezTo>
                <a:cubicBezTo>
                  <a:pt x="1935" y="4540"/>
                  <a:pt x="1952" y="4526"/>
                  <a:pt x="1972" y="4510"/>
                </a:cubicBezTo>
                <a:close/>
                <a:moveTo>
                  <a:pt x="2043" y="4432"/>
                </a:moveTo>
                <a:cubicBezTo>
                  <a:pt x="2039" y="4432"/>
                  <a:pt x="2035" y="4433"/>
                  <a:pt x="2030" y="4435"/>
                </a:cubicBezTo>
                <a:cubicBezTo>
                  <a:pt x="2031" y="4450"/>
                  <a:pt x="2033" y="4462"/>
                  <a:pt x="2033" y="4475"/>
                </a:cubicBezTo>
                <a:cubicBezTo>
                  <a:pt x="2026" y="4469"/>
                  <a:pt x="2019" y="4463"/>
                  <a:pt x="2006" y="4453"/>
                </a:cubicBezTo>
                <a:cubicBezTo>
                  <a:pt x="2000" y="4470"/>
                  <a:pt x="1995" y="4484"/>
                  <a:pt x="1989" y="4502"/>
                </a:cubicBezTo>
                <a:cubicBezTo>
                  <a:pt x="2008" y="4491"/>
                  <a:pt x="2021" y="4483"/>
                  <a:pt x="2033" y="4475"/>
                </a:cubicBezTo>
                <a:cubicBezTo>
                  <a:pt x="2045" y="4472"/>
                  <a:pt x="2056" y="4469"/>
                  <a:pt x="2068" y="4465"/>
                </a:cubicBezTo>
                <a:cubicBezTo>
                  <a:pt x="2064" y="4446"/>
                  <a:pt x="2058" y="4431"/>
                  <a:pt x="2043" y="4432"/>
                </a:cubicBezTo>
                <a:close/>
                <a:moveTo>
                  <a:pt x="2207" y="4283"/>
                </a:moveTo>
                <a:cubicBezTo>
                  <a:pt x="2209" y="4297"/>
                  <a:pt x="2214" y="4307"/>
                  <a:pt x="2211" y="4312"/>
                </a:cubicBezTo>
                <a:cubicBezTo>
                  <a:pt x="2208" y="4320"/>
                  <a:pt x="2198" y="4323"/>
                  <a:pt x="2188" y="4330"/>
                </a:cubicBezTo>
                <a:cubicBezTo>
                  <a:pt x="2232" y="4354"/>
                  <a:pt x="2224" y="4305"/>
                  <a:pt x="2245" y="4300"/>
                </a:cubicBezTo>
                <a:cubicBezTo>
                  <a:pt x="2245" y="4297"/>
                  <a:pt x="2245" y="4294"/>
                  <a:pt x="2245" y="4291"/>
                </a:cubicBezTo>
                <a:cubicBezTo>
                  <a:pt x="2232" y="4288"/>
                  <a:pt x="2218" y="4286"/>
                  <a:pt x="2207" y="4283"/>
                </a:cubicBezTo>
                <a:close/>
                <a:moveTo>
                  <a:pt x="1488" y="4271"/>
                </a:moveTo>
                <a:cubicBezTo>
                  <a:pt x="1480" y="4271"/>
                  <a:pt x="1472" y="4273"/>
                  <a:pt x="1464" y="4274"/>
                </a:cubicBezTo>
                <a:cubicBezTo>
                  <a:pt x="1431" y="4279"/>
                  <a:pt x="1396" y="4291"/>
                  <a:pt x="1364" y="4285"/>
                </a:cubicBezTo>
                <a:cubicBezTo>
                  <a:pt x="1315" y="4276"/>
                  <a:pt x="1269" y="4272"/>
                  <a:pt x="1232" y="4297"/>
                </a:cubicBezTo>
                <a:cubicBezTo>
                  <a:pt x="1223" y="4286"/>
                  <a:pt x="1216" y="4273"/>
                  <a:pt x="1212" y="4274"/>
                </a:cubicBezTo>
                <a:cubicBezTo>
                  <a:pt x="1190" y="4278"/>
                  <a:pt x="1168" y="4286"/>
                  <a:pt x="1146" y="4293"/>
                </a:cubicBezTo>
                <a:cubicBezTo>
                  <a:pt x="1144" y="4294"/>
                  <a:pt x="1145" y="4300"/>
                  <a:pt x="1143" y="4306"/>
                </a:cubicBezTo>
                <a:cubicBezTo>
                  <a:pt x="1170" y="4302"/>
                  <a:pt x="1181" y="4317"/>
                  <a:pt x="1184" y="4339"/>
                </a:cubicBezTo>
                <a:cubicBezTo>
                  <a:pt x="1186" y="4358"/>
                  <a:pt x="1185" y="4376"/>
                  <a:pt x="1187" y="4394"/>
                </a:cubicBezTo>
                <a:cubicBezTo>
                  <a:pt x="1187" y="4400"/>
                  <a:pt x="1190" y="4407"/>
                  <a:pt x="1195" y="4409"/>
                </a:cubicBezTo>
                <a:cubicBezTo>
                  <a:pt x="1221" y="4423"/>
                  <a:pt x="1248" y="4436"/>
                  <a:pt x="1276" y="4449"/>
                </a:cubicBezTo>
                <a:cubicBezTo>
                  <a:pt x="1325" y="4471"/>
                  <a:pt x="1378" y="4469"/>
                  <a:pt x="1430" y="4475"/>
                </a:cubicBezTo>
                <a:cubicBezTo>
                  <a:pt x="1454" y="4477"/>
                  <a:pt x="1485" y="4479"/>
                  <a:pt x="1498" y="4452"/>
                </a:cubicBezTo>
                <a:cubicBezTo>
                  <a:pt x="1478" y="4386"/>
                  <a:pt x="1529" y="4348"/>
                  <a:pt x="1549" y="4301"/>
                </a:cubicBezTo>
                <a:cubicBezTo>
                  <a:pt x="1536" y="4297"/>
                  <a:pt x="1520" y="4297"/>
                  <a:pt x="1518" y="4291"/>
                </a:cubicBezTo>
                <a:cubicBezTo>
                  <a:pt x="1511" y="4274"/>
                  <a:pt x="1500" y="4270"/>
                  <a:pt x="1488" y="4271"/>
                </a:cubicBezTo>
                <a:close/>
                <a:moveTo>
                  <a:pt x="1457" y="4075"/>
                </a:moveTo>
                <a:cubicBezTo>
                  <a:pt x="1432" y="4074"/>
                  <a:pt x="1414" y="4095"/>
                  <a:pt x="1393" y="4109"/>
                </a:cubicBezTo>
                <a:cubicBezTo>
                  <a:pt x="1358" y="4084"/>
                  <a:pt x="1357" y="4094"/>
                  <a:pt x="1315" y="4131"/>
                </a:cubicBezTo>
                <a:cubicBezTo>
                  <a:pt x="1347" y="4148"/>
                  <a:pt x="1322" y="4165"/>
                  <a:pt x="1312" y="4183"/>
                </a:cubicBezTo>
                <a:cubicBezTo>
                  <a:pt x="1321" y="4190"/>
                  <a:pt x="1328" y="4197"/>
                  <a:pt x="1334" y="4202"/>
                </a:cubicBezTo>
                <a:cubicBezTo>
                  <a:pt x="1349" y="4196"/>
                  <a:pt x="1362" y="4191"/>
                  <a:pt x="1374" y="4185"/>
                </a:cubicBezTo>
                <a:cubicBezTo>
                  <a:pt x="1374" y="4188"/>
                  <a:pt x="1374" y="4190"/>
                  <a:pt x="1373" y="4193"/>
                </a:cubicBezTo>
                <a:cubicBezTo>
                  <a:pt x="1386" y="4200"/>
                  <a:pt x="1399" y="4210"/>
                  <a:pt x="1413" y="4211"/>
                </a:cubicBezTo>
                <a:cubicBezTo>
                  <a:pt x="1432" y="4213"/>
                  <a:pt x="1452" y="4209"/>
                  <a:pt x="1472" y="4206"/>
                </a:cubicBezTo>
                <a:cubicBezTo>
                  <a:pt x="1479" y="4205"/>
                  <a:pt x="1486" y="4202"/>
                  <a:pt x="1491" y="4198"/>
                </a:cubicBezTo>
                <a:cubicBezTo>
                  <a:pt x="1504" y="4185"/>
                  <a:pt x="1517" y="4172"/>
                  <a:pt x="1531" y="4157"/>
                </a:cubicBezTo>
                <a:cubicBezTo>
                  <a:pt x="1518" y="4154"/>
                  <a:pt x="1500" y="4150"/>
                  <a:pt x="1479" y="4146"/>
                </a:cubicBezTo>
                <a:cubicBezTo>
                  <a:pt x="1502" y="4113"/>
                  <a:pt x="1502" y="4113"/>
                  <a:pt x="1472" y="4104"/>
                </a:cubicBezTo>
                <a:cubicBezTo>
                  <a:pt x="1476" y="4097"/>
                  <a:pt x="1480" y="4089"/>
                  <a:pt x="1484" y="4084"/>
                </a:cubicBezTo>
                <a:cubicBezTo>
                  <a:pt x="1474" y="4078"/>
                  <a:pt x="1465" y="4075"/>
                  <a:pt x="1457" y="4075"/>
                </a:cubicBezTo>
                <a:close/>
                <a:moveTo>
                  <a:pt x="291" y="3901"/>
                </a:moveTo>
                <a:cubicBezTo>
                  <a:pt x="288" y="3911"/>
                  <a:pt x="283" y="3925"/>
                  <a:pt x="279" y="3938"/>
                </a:cubicBezTo>
                <a:cubicBezTo>
                  <a:pt x="281" y="3941"/>
                  <a:pt x="284" y="3944"/>
                  <a:pt x="286" y="3947"/>
                </a:cubicBezTo>
                <a:cubicBezTo>
                  <a:pt x="299" y="3941"/>
                  <a:pt x="312" y="3935"/>
                  <a:pt x="325" y="3930"/>
                </a:cubicBezTo>
                <a:cubicBezTo>
                  <a:pt x="320" y="3932"/>
                  <a:pt x="316" y="3933"/>
                  <a:pt x="312" y="3935"/>
                </a:cubicBezTo>
                <a:cubicBezTo>
                  <a:pt x="305" y="3924"/>
                  <a:pt x="298" y="3913"/>
                  <a:pt x="291" y="3901"/>
                </a:cubicBezTo>
                <a:close/>
                <a:moveTo>
                  <a:pt x="869" y="3893"/>
                </a:moveTo>
                <a:cubicBezTo>
                  <a:pt x="839" y="3893"/>
                  <a:pt x="814" y="3903"/>
                  <a:pt x="788" y="3906"/>
                </a:cubicBezTo>
                <a:cubicBezTo>
                  <a:pt x="761" y="3909"/>
                  <a:pt x="746" y="3916"/>
                  <a:pt x="750" y="3940"/>
                </a:cubicBezTo>
                <a:cubicBezTo>
                  <a:pt x="768" y="3950"/>
                  <a:pt x="782" y="3958"/>
                  <a:pt x="791" y="3964"/>
                </a:cubicBezTo>
                <a:cubicBezTo>
                  <a:pt x="818" y="3939"/>
                  <a:pt x="844" y="3916"/>
                  <a:pt x="869" y="3893"/>
                </a:cubicBezTo>
                <a:close/>
                <a:moveTo>
                  <a:pt x="664" y="3726"/>
                </a:moveTo>
                <a:cubicBezTo>
                  <a:pt x="663" y="3726"/>
                  <a:pt x="662" y="3726"/>
                  <a:pt x="661" y="3726"/>
                </a:cubicBezTo>
                <a:cubicBezTo>
                  <a:pt x="656" y="3727"/>
                  <a:pt x="653" y="3740"/>
                  <a:pt x="644" y="3756"/>
                </a:cubicBezTo>
                <a:cubicBezTo>
                  <a:pt x="665" y="3751"/>
                  <a:pt x="677" y="3748"/>
                  <a:pt x="689" y="3746"/>
                </a:cubicBezTo>
                <a:cubicBezTo>
                  <a:pt x="690" y="3742"/>
                  <a:pt x="690" y="3739"/>
                  <a:pt x="690" y="3735"/>
                </a:cubicBezTo>
                <a:cubicBezTo>
                  <a:pt x="681" y="3732"/>
                  <a:pt x="672" y="3727"/>
                  <a:pt x="664" y="3726"/>
                </a:cubicBezTo>
                <a:close/>
                <a:moveTo>
                  <a:pt x="744" y="3673"/>
                </a:moveTo>
                <a:cubicBezTo>
                  <a:pt x="725" y="3708"/>
                  <a:pt x="737" y="3722"/>
                  <a:pt x="798" y="3718"/>
                </a:cubicBezTo>
                <a:cubicBezTo>
                  <a:pt x="780" y="3703"/>
                  <a:pt x="763" y="3688"/>
                  <a:pt x="744" y="3673"/>
                </a:cubicBezTo>
                <a:close/>
                <a:moveTo>
                  <a:pt x="733" y="3562"/>
                </a:moveTo>
                <a:cubicBezTo>
                  <a:pt x="727" y="3562"/>
                  <a:pt x="720" y="3564"/>
                  <a:pt x="714" y="3569"/>
                </a:cubicBezTo>
                <a:cubicBezTo>
                  <a:pt x="705" y="3576"/>
                  <a:pt x="695" y="3581"/>
                  <a:pt x="687" y="3588"/>
                </a:cubicBezTo>
                <a:cubicBezTo>
                  <a:pt x="661" y="3611"/>
                  <a:pt x="635" y="3635"/>
                  <a:pt x="607" y="3659"/>
                </a:cubicBezTo>
                <a:cubicBezTo>
                  <a:pt x="625" y="3670"/>
                  <a:pt x="650" y="3642"/>
                  <a:pt x="653" y="3681"/>
                </a:cubicBezTo>
                <a:cubicBezTo>
                  <a:pt x="679" y="3654"/>
                  <a:pt x="698" y="3630"/>
                  <a:pt x="731" y="3626"/>
                </a:cubicBezTo>
                <a:cubicBezTo>
                  <a:pt x="743" y="3624"/>
                  <a:pt x="756" y="3622"/>
                  <a:pt x="768" y="3617"/>
                </a:cubicBezTo>
                <a:cubicBezTo>
                  <a:pt x="775" y="3614"/>
                  <a:pt x="781" y="3605"/>
                  <a:pt x="787" y="3600"/>
                </a:cubicBezTo>
                <a:cubicBezTo>
                  <a:pt x="772" y="3588"/>
                  <a:pt x="760" y="3581"/>
                  <a:pt x="751" y="3571"/>
                </a:cubicBezTo>
                <a:cubicBezTo>
                  <a:pt x="745" y="3565"/>
                  <a:pt x="739" y="3562"/>
                  <a:pt x="733" y="3562"/>
                </a:cubicBezTo>
                <a:close/>
                <a:moveTo>
                  <a:pt x="574" y="3471"/>
                </a:moveTo>
                <a:cubicBezTo>
                  <a:pt x="570" y="3474"/>
                  <a:pt x="565" y="3478"/>
                  <a:pt x="561" y="3481"/>
                </a:cubicBezTo>
                <a:cubicBezTo>
                  <a:pt x="566" y="3489"/>
                  <a:pt x="571" y="3498"/>
                  <a:pt x="576" y="3506"/>
                </a:cubicBezTo>
                <a:cubicBezTo>
                  <a:pt x="582" y="3501"/>
                  <a:pt x="588" y="3496"/>
                  <a:pt x="594" y="3490"/>
                </a:cubicBezTo>
                <a:cubicBezTo>
                  <a:pt x="587" y="3484"/>
                  <a:pt x="581" y="3477"/>
                  <a:pt x="574" y="3471"/>
                </a:cubicBezTo>
                <a:close/>
                <a:moveTo>
                  <a:pt x="713" y="3427"/>
                </a:moveTo>
                <a:cubicBezTo>
                  <a:pt x="692" y="3436"/>
                  <a:pt x="672" y="3444"/>
                  <a:pt x="650" y="3454"/>
                </a:cubicBezTo>
                <a:cubicBezTo>
                  <a:pt x="665" y="3469"/>
                  <a:pt x="665" y="3469"/>
                  <a:pt x="713" y="3427"/>
                </a:cubicBezTo>
                <a:close/>
                <a:moveTo>
                  <a:pt x="544" y="3397"/>
                </a:moveTo>
                <a:cubicBezTo>
                  <a:pt x="536" y="3409"/>
                  <a:pt x="532" y="3418"/>
                  <a:pt x="524" y="3431"/>
                </a:cubicBezTo>
                <a:cubicBezTo>
                  <a:pt x="537" y="3434"/>
                  <a:pt x="546" y="3438"/>
                  <a:pt x="555" y="3437"/>
                </a:cubicBezTo>
                <a:cubicBezTo>
                  <a:pt x="560" y="3436"/>
                  <a:pt x="568" y="3422"/>
                  <a:pt x="566" y="3419"/>
                </a:cubicBezTo>
                <a:cubicBezTo>
                  <a:pt x="562" y="3411"/>
                  <a:pt x="552" y="3405"/>
                  <a:pt x="544" y="3397"/>
                </a:cubicBezTo>
                <a:close/>
                <a:moveTo>
                  <a:pt x="794" y="3365"/>
                </a:moveTo>
                <a:cubicBezTo>
                  <a:pt x="791" y="3365"/>
                  <a:pt x="788" y="3365"/>
                  <a:pt x="785" y="3366"/>
                </a:cubicBezTo>
                <a:cubicBezTo>
                  <a:pt x="779" y="3366"/>
                  <a:pt x="769" y="3373"/>
                  <a:pt x="769" y="3376"/>
                </a:cubicBezTo>
                <a:cubicBezTo>
                  <a:pt x="770" y="3382"/>
                  <a:pt x="775" y="3393"/>
                  <a:pt x="780" y="3394"/>
                </a:cubicBezTo>
                <a:cubicBezTo>
                  <a:pt x="796" y="3396"/>
                  <a:pt x="812" y="3395"/>
                  <a:pt x="829" y="3395"/>
                </a:cubicBezTo>
                <a:cubicBezTo>
                  <a:pt x="824" y="3374"/>
                  <a:pt x="813" y="3364"/>
                  <a:pt x="794" y="3365"/>
                </a:cubicBezTo>
                <a:close/>
                <a:moveTo>
                  <a:pt x="1254" y="2883"/>
                </a:moveTo>
                <a:cubicBezTo>
                  <a:pt x="1243" y="2899"/>
                  <a:pt x="1236" y="2910"/>
                  <a:pt x="1223" y="2929"/>
                </a:cubicBezTo>
                <a:cubicBezTo>
                  <a:pt x="1249" y="2923"/>
                  <a:pt x="1268" y="2919"/>
                  <a:pt x="1286" y="2915"/>
                </a:cubicBezTo>
                <a:cubicBezTo>
                  <a:pt x="1287" y="2912"/>
                  <a:pt x="1287" y="2909"/>
                  <a:pt x="1288" y="2906"/>
                </a:cubicBezTo>
                <a:cubicBezTo>
                  <a:pt x="1276" y="2898"/>
                  <a:pt x="1265" y="2891"/>
                  <a:pt x="1254" y="2883"/>
                </a:cubicBezTo>
                <a:close/>
                <a:moveTo>
                  <a:pt x="1214" y="2203"/>
                </a:moveTo>
                <a:cubicBezTo>
                  <a:pt x="1212" y="2213"/>
                  <a:pt x="1206" y="2225"/>
                  <a:pt x="1209" y="2233"/>
                </a:cubicBezTo>
                <a:cubicBezTo>
                  <a:pt x="1217" y="2248"/>
                  <a:pt x="1261" y="2236"/>
                  <a:pt x="1288" y="2211"/>
                </a:cubicBezTo>
                <a:cubicBezTo>
                  <a:pt x="1264" y="2211"/>
                  <a:pt x="1244" y="2211"/>
                  <a:pt x="1224" y="2211"/>
                </a:cubicBezTo>
                <a:cubicBezTo>
                  <a:pt x="1221" y="2208"/>
                  <a:pt x="1217" y="2205"/>
                  <a:pt x="1214" y="2203"/>
                </a:cubicBezTo>
                <a:close/>
                <a:moveTo>
                  <a:pt x="1491" y="2047"/>
                </a:moveTo>
                <a:cubicBezTo>
                  <a:pt x="1482" y="2047"/>
                  <a:pt x="1473" y="2047"/>
                  <a:pt x="1464" y="2047"/>
                </a:cubicBezTo>
                <a:cubicBezTo>
                  <a:pt x="1462" y="2055"/>
                  <a:pt x="1459" y="2063"/>
                  <a:pt x="1455" y="2072"/>
                </a:cubicBezTo>
                <a:cubicBezTo>
                  <a:pt x="1490" y="2077"/>
                  <a:pt x="1524" y="2081"/>
                  <a:pt x="1562" y="2086"/>
                </a:cubicBezTo>
                <a:cubicBezTo>
                  <a:pt x="1543" y="2051"/>
                  <a:pt x="1517" y="2047"/>
                  <a:pt x="1491" y="2047"/>
                </a:cubicBezTo>
                <a:close/>
                <a:moveTo>
                  <a:pt x="1500" y="1720"/>
                </a:moveTo>
                <a:cubicBezTo>
                  <a:pt x="1506" y="1727"/>
                  <a:pt x="1514" y="1733"/>
                  <a:pt x="1515" y="1739"/>
                </a:cubicBezTo>
                <a:cubicBezTo>
                  <a:pt x="1519" y="1782"/>
                  <a:pt x="1532" y="1746"/>
                  <a:pt x="1543" y="1741"/>
                </a:cubicBezTo>
                <a:cubicBezTo>
                  <a:pt x="1545" y="1746"/>
                  <a:pt x="1549" y="1751"/>
                  <a:pt x="1555" y="1762"/>
                </a:cubicBezTo>
                <a:cubicBezTo>
                  <a:pt x="1558" y="1743"/>
                  <a:pt x="1560" y="1732"/>
                  <a:pt x="1563" y="1720"/>
                </a:cubicBezTo>
                <a:cubicBezTo>
                  <a:pt x="1540" y="1720"/>
                  <a:pt x="1520" y="1720"/>
                  <a:pt x="1500" y="1720"/>
                </a:cubicBezTo>
                <a:close/>
                <a:moveTo>
                  <a:pt x="2065" y="1179"/>
                </a:moveTo>
                <a:cubicBezTo>
                  <a:pt x="2062" y="1180"/>
                  <a:pt x="2059" y="1182"/>
                  <a:pt x="2056" y="1183"/>
                </a:cubicBezTo>
                <a:cubicBezTo>
                  <a:pt x="2060" y="1195"/>
                  <a:pt x="2063" y="1207"/>
                  <a:pt x="2067" y="1219"/>
                </a:cubicBezTo>
                <a:cubicBezTo>
                  <a:pt x="2076" y="1213"/>
                  <a:pt x="2085" y="1206"/>
                  <a:pt x="2097" y="1196"/>
                </a:cubicBezTo>
                <a:cubicBezTo>
                  <a:pt x="2082" y="1188"/>
                  <a:pt x="2073" y="1184"/>
                  <a:pt x="2065" y="1179"/>
                </a:cubicBezTo>
                <a:close/>
                <a:moveTo>
                  <a:pt x="2381" y="495"/>
                </a:moveTo>
                <a:cubicBezTo>
                  <a:pt x="2373" y="495"/>
                  <a:pt x="2366" y="499"/>
                  <a:pt x="2361" y="511"/>
                </a:cubicBezTo>
                <a:cubicBezTo>
                  <a:pt x="2375" y="501"/>
                  <a:pt x="2398" y="554"/>
                  <a:pt x="2409" y="500"/>
                </a:cubicBezTo>
                <a:cubicBezTo>
                  <a:pt x="2399" y="498"/>
                  <a:pt x="2390" y="495"/>
                  <a:pt x="2381" y="495"/>
                </a:cubicBezTo>
                <a:close/>
                <a:moveTo>
                  <a:pt x="3766" y="453"/>
                </a:moveTo>
                <a:cubicBezTo>
                  <a:pt x="3763" y="452"/>
                  <a:pt x="3756" y="454"/>
                  <a:pt x="3754" y="456"/>
                </a:cubicBezTo>
                <a:cubicBezTo>
                  <a:pt x="3719" y="481"/>
                  <a:pt x="3684" y="505"/>
                  <a:pt x="3644" y="534"/>
                </a:cubicBezTo>
                <a:cubicBezTo>
                  <a:pt x="3655" y="532"/>
                  <a:pt x="3664" y="534"/>
                  <a:pt x="3668" y="531"/>
                </a:cubicBezTo>
                <a:cubicBezTo>
                  <a:pt x="3683" y="520"/>
                  <a:pt x="3694" y="517"/>
                  <a:pt x="3706" y="535"/>
                </a:cubicBezTo>
                <a:cubicBezTo>
                  <a:pt x="3717" y="552"/>
                  <a:pt x="3722" y="567"/>
                  <a:pt x="3703" y="582"/>
                </a:cubicBezTo>
                <a:cubicBezTo>
                  <a:pt x="3700" y="585"/>
                  <a:pt x="3700" y="591"/>
                  <a:pt x="3698" y="595"/>
                </a:cubicBezTo>
                <a:cubicBezTo>
                  <a:pt x="3700" y="597"/>
                  <a:pt x="3702" y="598"/>
                  <a:pt x="3704" y="600"/>
                </a:cubicBezTo>
                <a:cubicBezTo>
                  <a:pt x="3713" y="590"/>
                  <a:pt x="3728" y="581"/>
                  <a:pt x="3730" y="570"/>
                </a:cubicBezTo>
                <a:cubicBezTo>
                  <a:pt x="3735" y="546"/>
                  <a:pt x="3760" y="517"/>
                  <a:pt x="3775" y="519"/>
                </a:cubicBezTo>
                <a:cubicBezTo>
                  <a:pt x="3776" y="504"/>
                  <a:pt x="3777" y="489"/>
                  <a:pt x="3776" y="475"/>
                </a:cubicBezTo>
                <a:cubicBezTo>
                  <a:pt x="3776" y="468"/>
                  <a:pt x="3773" y="459"/>
                  <a:pt x="3769" y="454"/>
                </a:cubicBezTo>
                <a:cubicBezTo>
                  <a:pt x="3769" y="453"/>
                  <a:pt x="3768" y="453"/>
                  <a:pt x="3766" y="453"/>
                </a:cubicBezTo>
                <a:close/>
                <a:moveTo>
                  <a:pt x="2762" y="88"/>
                </a:moveTo>
                <a:lnTo>
                  <a:pt x="2762" y="88"/>
                </a:lnTo>
                <a:lnTo>
                  <a:pt x="2761" y="88"/>
                </a:lnTo>
                <a:lnTo>
                  <a:pt x="2762" y="88"/>
                </a:lnTo>
                <a:close/>
                <a:moveTo>
                  <a:pt x="3135" y="0"/>
                </a:moveTo>
                <a:cubicBezTo>
                  <a:pt x="3183" y="0"/>
                  <a:pt x="3225" y="0"/>
                  <a:pt x="3267" y="0"/>
                </a:cubicBezTo>
                <a:cubicBezTo>
                  <a:pt x="3276" y="45"/>
                  <a:pt x="3249" y="117"/>
                  <a:pt x="3218" y="127"/>
                </a:cubicBezTo>
                <a:cubicBezTo>
                  <a:pt x="3235" y="166"/>
                  <a:pt x="3243" y="170"/>
                  <a:pt x="3184" y="210"/>
                </a:cubicBezTo>
                <a:cubicBezTo>
                  <a:pt x="3190" y="225"/>
                  <a:pt x="3196" y="240"/>
                  <a:pt x="3203" y="255"/>
                </a:cubicBezTo>
                <a:cubicBezTo>
                  <a:pt x="3205" y="254"/>
                  <a:pt x="3207" y="253"/>
                  <a:pt x="3209" y="252"/>
                </a:cubicBezTo>
                <a:cubicBezTo>
                  <a:pt x="3212" y="243"/>
                  <a:pt x="3215" y="234"/>
                  <a:pt x="3218" y="222"/>
                </a:cubicBezTo>
                <a:cubicBezTo>
                  <a:pt x="3227" y="228"/>
                  <a:pt x="3235" y="233"/>
                  <a:pt x="3240" y="237"/>
                </a:cubicBezTo>
                <a:cubicBezTo>
                  <a:pt x="3247" y="215"/>
                  <a:pt x="3255" y="194"/>
                  <a:pt x="3259" y="172"/>
                </a:cubicBezTo>
                <a:cubicBezTo>
                  <a:pt x="3262" y="162"/>
                  <a:pt x="3255" y="151"/>
                  <a:pt x="3254" y="141"/>
                </a:cubicBezTo>
                <a:cubicBezTo>
                  <a:pt x="3253" y="135"/>
                  <a:pt x="3253" y="125"/>
                  <a:pt x="3257" y="122"/>
                </a:cubicBezTo>
                <a:cubicBezTo>
                  <a:pt x="3260" y="119"/>
                  <a:pt x="3269" y="121"/>
                  <a:pt x="3276" y="123"/>
                </a:cubicBezTo>
                <a:cubicBezTo>
                  <a:pt x="3311" y="131"/>
                  <a:pt x="3298" y="167"/>
                  <a:pt x="3312" y="188"/>
                </a:cubicBezTo>
                <a:cubicBezTo>
                  <a:pt x="3317" y="196"/>
                  <a:pt x="3318" y="206"/>
                  <a:pt x="3323" y="218"/>
                </a:cubicBezTo>
                <a:cubicBezTo>
                  <a:pt x="3344" y="206"/>
                  <a:pt x="3373" y="208"/>
                  <a:pt x="3371" y="172"/>
                </a:cubicBezTo>
                <a:cubicBezTo>
                  <a:pt x="3370" y="164"/>
                  <a:pt x="3384" y="152"/>
                  <a:pt x="3393" y="146"/>
                </a:cubicBezTo>
                <a:cubicBezTo>
                  <a:pt x="3414" y="130"/>
                  <a:pt x="3437" y="115"/>
                  <a:pt x="3464" y="97"/>
                </a:cubicBezTo>
                <a:cubicBezTo>
                  <a:pt x="3470" y="97"/>
                  <a:pt x="3492" y="101"/>
                  <a:pt x="3495" y="96"/>
                </a:cubicBezTo>
                <a:cubicBezTo>
                  <a:pt x="3502" y="78"/>
                  <a:pt x="3503" y="58"/>
                  <a:pt x="3507" y="37"/>
                </a:cubicBezTo>
                <a:cubicBezTo>
                  <a:pt x="3531" y="40"/>
                  <a:pt x="3539" y="49"/>
                  <a:pt x="3557" y="75"/>
                </a:cubicBezTo>
                <a:cubicBezTo>
                  <a:pt x="3574" y="101"/>
                  <a:pt x="3594" y="125"/>
                  <a:pt x="3590" y="158"/>
                </a:cubicBezTo>
                <a:cubicBezTo>
                  <a:pt x="3590" y="162"/>
                  <a:pt x="3599" y="167"/>
                  <a:pt x="3601" y="172"/>
                </a:cubicBezTo>
                <a:cubicBezTo>
                  <a:pt x="3607" y="185"/>
                  <a:pt x="3620" y="201"/>
                  <a:pt x="3617" y="213"/>
                </a:cubicBezTo>
                <a:cubicBezTo>
                  <a:pt x="3611" y="247"/>
                  <a:pt x="3600" y="279"/>
                  <a:pt x="3588" y="312"/>
                </a:cubicBezTo>
                <a:cubicBezTo>
                  <a:pt x="3586" y="318"/>
                  <a:pt x="3576" y="321"/>
                  <a:pt x="3566" y="327"/>
                </a:cubicBezTo>
                <a:cubicBezTo>
                  <a:pt x="3610" y="355"/>
                  <a:pt x="3567" y="387"/>
                  <a:pt x="3574" y="419"/>
                </a:cubicBezTo>
                <a:cubicBezTo>
                  <a:pt x="3578" y="435"/>
                  <a:pt x="3571" y="454"/>
                  <a:pt x="3569" y="474"/>
                </a:cubicBezTo>
                <a:cubicBezTo>
                  <a:pt x="3575" y="476"/>
                  <a:pt x="3584" y="479"/>
                  <a:pt x="3595" y="482"/>
                </a:cubicBezTo>
                <a:cubicBezTo>
                  <a:pt x="3595" y="496"/>
                  <a:pt x="3595" y="510"/>
                  <a:pt x="3595" y="529"/>
                </a:cubicBezTo>
                <a:cubicBezTo>
                  <a:pt x="3620" y="517"/>
                  <a:pt x="3641" y="507"/>
                  <a:pt x="3659" y="498"/>
                </a:cubicBezTo>
                <a:cubicBezTo>
                  <a:pt x="3644" y="486"/>
                  <a:pt x="3629" y="478"/>
                  <a:pt x="3622" y="465"/>
                </a:cubicBezTo>
                <a:cubicBezTo>
                  <a:pt x="3618" y="457"/>
                  <a:pt x="3627" y="442"/>
                  <a:pt x="3629" y="438"/>
                </a:cubicBezTo>
                <a:cubicBezTo>
                  <a:pt x="3690" y="418"/>
                  <a:pt x="3748" y="449"/>
                  <a:pt x="3803" y="422"/>
                </a:cubicBezTo>
                <a:cubicBezTo>
                  <a:pt x="3818" y="430"/>
                  <a:pt x="3833" y="440"/>
                  <a:pt x="3854" y="452"/>
                </a:cubicBezTo>
                <a:cubicBezTo>
                  <a:pt x="3854" y="441"/>
                  <a:pt x="3854" y="437"/>
                  <a:pt x="3854" y="432"/>
                </a:cubicBezTo>
                <a:cubicBezTo>
                  <a:pt x="3854" y="413"/>
                  <a:pt x="3852" y="390"/>
                  <a:pt x="3878" y="389"/>
                </a:cubicBezTo>
                <a:cubicBezTo>
                  <a:pt x="3908" y="387"/>
                  <a:pt x="3928" y="409"/>
                  <a:pt x="3926" y="437"/>
                </a:cubicBezTo>
                <a:cubicBezTo>
                  <a:pt x="3926" y="448"/>
                  <a:pt x="3926" y="458"/>
                  <a:pt x="3926" y="469"/>
                </a:cubicBezTo>
                <a:cubicBezTo>
                  <a:pt x="3929" y="469"/>
                  <a:pt x="3932" y="469"/>
                  <a:pt x="3934" y="469"/>
                </a:cubicBezTo>
                <a:cubicBezTo>
                  <a:pt x="3933" y="461"/>
                  <a:pt x="3933" y="452"/>
                  <a:pt x="3931" y="434"/>
                </a:cubicBezTo>
                <a:cubicBezTo>
                  <a:pt x="3939" y="449"/>
                  <a:pt x="3943" y="456"/>
                  <a:pt x="3946" y="463"/>
                </a:cubicBezTo>
                <a:cubicBezTo>
                  <a:pt x="3950" y="463"/>
                  <a:pt x="3953" y="463"/>
                  <a:pt x="3955" y="463"/>
                </a:cubicBezTo>
                <a:cubicBezTo>
                  <a:pt x="3974" y="456"/>
                  <a:pt x="3992" y="448"/>
                  <a:pt x="4011" y="444"/>
                </a:cubicBezTo>
                <a:cubicBezTo>
                  <a:pt x="4017" y="443"/>
                  <a:pt x="4029" y="451"/>
                  <a:pt x="4031" y="457"/>
                </a:cubicBezTo>
                <a:cubicBezTo>
                  <a:pt x="4038" y="486"/>
                  <a:pt x="4049" y="475"/>
                  <a:pt x="4061" y="461"/>
                </a:cubicBezTo>
                <a:cubicBezTo>
                  <a:pt x="4095" y="485"/>
                  <a:pt x="4113" y="482"/>
                  <a:pt x="4148" y="446"/>
                </a:cubicBezTo>
                <a:cubicBezTo>
                  <a:pt x="4154" y="441"/>
                  <a:pt x="4160" y="431"/>
                  <a:pt x="4165" y="431"/>
                </a:cubicBezTo>
                <a:cubicBezTo>
                  <a:pt x="4194" y="435"/>
                  <a:pt x="4199" y="418"/>
                  <a:pt x="4197" y="397"/>
                </a:cubicBezTo>
                <a:cubicBezTo>
                  <a:pt x="4223" y="374"/>
                  <a:pt x="4246" y="405"/>
                  <a:pt x="4273" y="396"/>
                </a:cubicBezTo>
                <a:cubicBezTo>
                  <a:pt x="4293" y="389"/>
                  <a:pt x="4320" y="403"/>
                  <a:pt x="4338" y="407"/>
                </a:cubicBezTo>
                <a:cubicBezTo>
                  <a:pt x="4340" y="425"/>
                  <a:pt x="4340" y="443"/>
                  <a:pt x="4346" y="458"/>
                </a:cubicBezTo>
                <a:cubicBezTo>
                  <a:pt x="4349" y="466"/>
                  <a:pt x="4364" y="470"/>
                  <a:pt x="4374" y="475"/>
                </a:cubicBezTo>
                <a:cubicBezTo>
                  <a:pt x="4380" y="463"/>
                  <a:pt x="4387" y="452"/>
                  <a:pt x="4392" y="440"/>
                </a:cubicBezTo>
                <a:cubicBezTo>
                  <a:pt x="4397" y="432"/>
                  <a:pt x="4400" y="417"/>
                  <a:pt x="4404" y="417"/>
                </a:cubicBezTo>
                <a:cubicBezTo>
                  <a:pt x="4440" y="417"/>
                  <a:pt x="4439" y="387"/>
                  <a:pt x="4448" y="365"/>
                </a:cubicBezTo>
                <a:cubicBezTo>
                  <a:pt x="4451" y="356"/>
                  <a:pt x="4450" y="344"/>
                  <a:pt x="4455" y="336"/>
                </a:cubicBezTo>
                <a:cubicBezTo>
                  <a:pt x="4459" y="328"/>
                  <a:pt x="4468" y="319"/>
                  <a:pt x="4476" y="315"/>
                </a:cubicBezTo>
                <a:cubicBezTo>
                  <a:pt x="4479" y="314"/>
                  <a:pt x="4489" y="324"/>
                  <a:pt x="4494" y="331"/>
                </a:cubicBezTo>
                <a:cubicBezTo>
                  <a:pt x="4504" y="347"/>
                  <a:pt x="4513" y="362"/>
                  <a:pt x="4537" y="352"/>
                </a:cubicBezTo>
                <a:cubicBezTo>
                  <a:pt x="4603" y="325"/>
                  <a:pt x="4604" y="325"/>
                  <a:pt x="4624" y="395"/>
                </a:cubicBezTo>
                <a:cubicBezTo>
                  <a:pt x="4635" y="392"/>
                  <a:pt x="4647" y="389"/>
                  <a:pt x="4655" y="387"/>
                </a:cubicBezTo>
                <a:cubicBezTo>
                  <a:pt x="4659" y="407"/>
                  <a:pt x="4662" y="427"/>
                  <a:pt x="4665" y="446"/>
                </a:cubicBezTo>
                <a:cubicBezTo>
                  <a:pt x="4670" y="446"/>
                  <a:pt x="4675" y="445"/>
                  <a:pt x="4679" y="444"/>
                </a:cubicBezTo>
                <a:cubicBezTo>
                  <a:pt x="4679" y="434"/>
                  <a:pt x="4678" y="425"/>
                  <a:pt x="4676" y="409"/>
                </a:cubicBezTo>
                <a:cubicBezTo>
                  <a:pt x="4686" y="412"/>
                  <a:pt x="4700" y="414"/>
                  <a:pt x="4712" y="420"/>
                </a:cubicBezTo>
                <a:cubicBezTo>
                  <a:pt x="4716" y="422"/>
                  <a:pt x="4719" y="437"/>
                  <a:pt x="4716" y="441"/>
                </a:cubicBezTo>
                <a:cubicBezTo>
                  <a:pt x="4709" y="448"/>
                  <a:pt x="4699" y="454"/>
                  <a:pt x="4690" y="456"/>
                </a:cubicBezTo>
                <a:cubicBezTo>
                  <a:pt x="4679" y="458"/>
                  <a:pt x="4666" y="454"/>
                  <a:pt x="4654" y="452"/>
                </a:cubicBezTo>
                <a:cubicBezTo>
                  <a:pt x="4648" y="451"/>
                  <a:pt x="4641" y="450"/>
                  <a:pt x="4634" y="449"/>
                </a:cubicBezTo>
                <a:cubicBezTo>
                  <a:pt x="4633" y="453"/>
                  <a:pt x="4632" y="456"/>
                  <a:pt x="4631" y="461"/>
                </a:cubicBezTo>
                <a:cubicBezTo>
                  <a:pt x="4643" y="463"/>
                  <a:pt x="4654" y="468"/>
                  <a:pt x="4666" y="468"/>
                </a:cubicBezTo>
                <a:cubicBezTo>
                  <a:pt x="4686" y="468"/>
                  <a:pt x="4700" y="471"/>
                  <a:pt x="4708" y="494"/>
                </a:cubicBezTo>
                <a:cubicBezTo>
                  <a:pt x="4713" y="510"/>
                  <a:pt x="4730" y="523"/>
                  <a:pt x="4740" y="536"/>
                </a:cubicBezTo>
                <a:cubicBezTo>
                  <a:pt x="4737" y="540"/>
                  <a:pt x="4728" y="548"/>
                  <a:pt x="4722" y="558"/>
                </a:cubicBezTo>
                <a:cubicBezTo>
                  <a:pt x="4713" y="573"/>
                  <a:pt x="4713" y="585"/>
                  <a:pt x="4733" y="593"/>
                </a:cubicBezTo>
                <a:cubicBezTo>
                  <a:pt x="4746" y="598"/>
                  <a:pt x="4757" y="608"/>
                  <a:pt x="4769" y="614"/>
                </a:cubicBezTo>
                <a:cubicBezTo>
                  <a:pt x="4778" y="618"/>
                  <a:pt x="4788" y="618"/>
                  <a:pt x="4800" y="617"/>
                </a:cubicBezTo>
                <a:cubicBezTo>
                  <a:pt x="4773" y="593"/>
                  <a:pt x="4796" y="582"/>
                  <a:pt x="4812" y="569"/>
                </a:cubicBezTo>
                <a:cubicBezTo>
                  <a:pt x="4815" y="586"/>
                  <a:pt x="4818" y="603"/>
                  <a:pt x="4822" y="623"/>
                </a:cubicBezTo>
                <a:cubicBezTo>
                  <a:pt x="4821" y="623"/>
                  <a:pt x="4828" y="621"/>
                  <a:pt x="4835" y="619"/>
                </a:cubicBezTo>
                <a:cubicBezTo>
                  <a:pt x="4837" y="621"/>
                  <a:pt x="4839" y="623"/>
                  <a:pt x="4841" y="624"/>
                </a:cubicBezTo>
                <a:cubicBezTo>
                  <a:pt x="4833" y="634"/>
                  <a:pt x="4826" y="643"/>
                  <a:pt x="4816" y="655"/>
                </a:cubicBezTo>
                <a:cubicBezTo>
                  <a:pt x="4830" y="654"/>
                  <a:pt x="4841" y="653"/>
                  <a:pt x="4851" y="652"/>
                </a:cubicBezTo>
                <a:cubicBezTo>
                  <a:pt x="4852" y="654"/>
                  <a:pt x="4852" y="656"/>
                  <a:pt x="4853" y="658"/>
                </a:cubicBezTo>
                <a:cubicBezTo>
                  <a:pt x="4843" y="662"/>
                  <a:pt x="4833" y="666"/>
                  <a:pt x="4821" y="671"/>
                </a:cubicBezTo>
                <a:cubicBezTo>
                  <a:pt x="4885" y="696"/>
                  <a:pt x="4914" y="736"/>
                  <a:pt x="4898" y="776"/>
                </a:cubicBezTo>
                <a:cubicBezTo>
                  <a:pt x="4911" y="785"/>
                  <a:pt x="4924" y="795"/>
                  <a:pt x="4942" y="807"/>
                </a:cubicBezTo>
                <a:cubicBezTo>
                  <a:pt x="4929" y="817"/>
                  <a:pt x="4919" y="824"/>
                  <a:pt x="4907" y="834"/>
                </a:cubicBezTo>
                <a:cubicBezTo>
                  <a:pt x="4914" y="838"/>
                  <a:pt x="4921" y="845"/>
                  <a:pt x="4929" y="846"/>
                </a:cubicBezTo>
                <a:cubicBezTo>
                  <a:pt x="4943" y="848"/>
                  <a:pt x="4955" y="847"/>
                  <a:pt x="4956" y="865"/>
                </a:cubicBezTo>
                <a:cubicBezTo>
                  <a:pt x="4956" y="868"/>
                  <a:pt x="4971" y="873"/>
                  <a:pt x="4976" y="871"/>
                </a:cubicBezTo>
                <a:cubicBezTo>
                  <a:pt x="4992" y="865"/>
                  <a:pt x="5006" y="856"/>
                  <a:pt x="5021" y="848"/>
                </a:cubicBezTo>
                <a:cubicBezTo>
                  <a:pt x="5030" y="844"/>
                  <a:pt x="5038" y="836"/>
                  <a:pt x="5047" y="835"/>
                </a:cubicBezTo>
                <a:cubicBezTo>
                  <a:pt x="5066" y="831"/>
                  <a:pt x="5089" y="842"/>
                  <a:pt x="5094" y="806"/>
                </a:cubicBezTo>
                <a:cubicBezTo>
                  <a:pt x="5097" y="788"/>
                  <a:pt x="5139" y="792"/>
                  <a:pt x="5156" y="811"/>
                </a:cubicBezTo>
                <a:cubicBezTo>
                  <a:pt x="5188" y="753"/>
                  <a:pt x="5241" y="777"/>
                  <a:pt x="5289" y="779"/>
                </a:cubicBezTo>
                <a:cubicBezTo>
                  <a:pt x="5295" y="779"/>
                  <a:pt x="5302" y="785"/>
                  <a:pt x="5309" y="785"/>
                </a:cubicBezTo>
                <a:cubicBezTo>
                  <a:pt x="5318" y="785"/>
                  <a:pt x="5331" y="785"/>
                  <a:pt x="5336" y="780"/>
                </a:cubicBezTo>
                <a:cubicBezTo>
                  <a:pt x="5341" y="776"/>
                  <a:pt x="5336" y="762"/>
                  <a:pt x="5335" y="750"/>
                </a:cubicBezTo>
                <a:cubicBezTo>
                  <a:pt x="5333" y="750"/>
                  <a:pt x="5336" y="748"/>
                  <a:pt x="5338" y="747"/>
                </a:cubicBezTo>
                <a:cubicBezTo>
                  <a:pt x="5375" y="740"/>
                  <a:pt x="5412" y="731"/>
                  <a:pt x="5449" y="726"/>
                </a:cubicBezTo>
                <a:cubicBezTo>
                  <a:pt x="5458" y="725"/>
                  <a:pt x="5472" y="729"/>
                  <a:pt x="5478" y="736"/>
                </a:cubicBezTo>
                <a:cubicBezTo>
                  <a:pt x="5496" y="761"/>
                  <a:pt x="5544" y="768"/>
                  <a:pt x="5576" y="763"/>
                </a:cubicBezTo>
                <a:cubicBezTo>
                  <a:pt x="5593" y="760"/>
                  <a:pt x="5611" y="766"/>
                  <a:pt x="5629" y="768"/>
                </a:cubicBezTo>
                <a:cubicBezTo>
                  <a:pt x="5629" y="771"/>
                  <a:pt x="5629" y="773"/>
                  <a:pt x="5629" y="776"/>
                </a:cubicBezTo>
                <a:cubicBezTo>
                  <a:pt x="5623" y="780"/>
                  <a:pt x="5618" y="783"/>
                  <a:pt x="5609" y="789"/>
                </a:cubicBezTo>
                <a:cubicBezTo>
                  <a:pt x="5618" y="793"/>
                  <a:pt x="5625" y="797"/>
                  <a:pt x="5631" y="797"/>
                </a:cubicBezTo>
                <a:cubicBezTo>
                  <a:pt x="5675" y="792"/>
                  <a:pt x="5718" y="785"/>
                  <a:pt x="5762" y="781"/>
                </a:cubicBezTo>
                <a:cubicBezTo>
                  <a:pt x="5766" y="781"/>
                  <a:pt x="5775" y="793"/>
                  <a:pt x="5777" y="800"/>
                </a:cubicBezTo>
                <a:cubicBezTo>
                  <a:pt x="5778" y="807"/>
                  <a:pt x="5773" y="816"/>
                  <a:pt x="5771" y="825"/>
                </a:cubicBezTo>
                <a:cubicBezTo>
                  <a:pt x="5811" y="824"/>
                  <a:pt x="5849" y="840"/>
                  <a:pt x="5882" y="808"/>
                </a:cubicBezTo>
                <a:cubicBezTo>
                  <a:pt x="5861" y="796"/>
                  <a:pt x="5823" y="809"/>
                  <a:pt x="5821" y="769"/>
                </a:cubicBezTo>
                <a:cubicBezTo>
                  <a:pt x="5813" y="769"/>
                  <a:pt x="5804" y="769"/>
                  <a:pt x="5796" y="769"/>
                </a:cubicBezTo>
                <a:cubicBezTo>
                  <a:pt x="5797" y="765"/>
                  <a:pt x="5796" y="762"/>
                  <a:pt x="5797" y="762"/>
                </a:cubicBezTo>
                <a:cubicBezTo>
                  <a:pt x="5830" y="752"/>
                  <a:pt x="5859" y="761"/>
                  <a:pt x="5886" y="782"/>
                </a:cubicBezTo>
                <a:cubicBezTo>
                  <a:pt x="5912" y="802"/>
                  <a:pt x="5898" y="821"/>
                  <a:pt x="5886" y="840"/>
                </a:cubicBezTo>
                <a:cubicBezTo>
                  <a:pt x="5875" y="838"/>
                  <a:pt x="5864" y="836"/>
                  <a:pt x="5850" y="833"/>
                </a:cubicBezTo>
                <a:cubicBezTo>
                  <a:pt x="5868" y="890"/>
                  <a:pt x="5916" y="880"/>
                  <a:pt x="5955" y="889"/>
                </a:cubicBezTo>
                <a:cubicBezTo>
                  <a:pt x="5961" y="935"/>
                  <a:pt x="6006" y="933"/>
                  <a:pt x="6034" y="941"/>
                </a:cubicBezTo>
                <a:cubicBezTo>
                  <a:pt x="6073" y="951"/>
                  <a:pt x="6096" y="976"/>
                  <a:pt x="6122" y="999"/>
                </a:cubicBezTo>
                <a:cubicBezTo>
                  <a:pt x="6138" y="1013"/>
                  <a:pt x="6152" y="1031"/>
                  <a:pt x="6164" y="1049"/>
                </a:cubicBezTo>
                <a:cubicBezTo>
                  <a:pt x="6168" y="1055"/>
                  <a:pt x="6165" y="1066"/>
                  <a:pt x="6165" y="1078"/>
                </a:cubicBezTo>
                <a:cubicBezTo>
                  <a:pt x="6180" y="1074"/>
                  <a:pt x="6194" y="1071"/>
                  <a:pt x="6207" y="1067"/>
                </a:cubicBezTo>
                <a:cubicBezTo>
                  <a:pt x="6203" y="1071"/>
                  <a:pt x="6199" y="1076"/>
                  <a:pt x="6194" y="1080"/>
                </a:cubicBezTo>
                <a:cubicBezTo>
                  <a:pt x="6199" y="1091"/>
                  <a:pt x="6205" y="1101"/>
                  <a:pt x="6210" y="1112"/>
                </a:cubicBezTo>
                <a:cubicBezTo>
                  <a:pt x="6218" y="1104"/>
                  <a:pt x="6226" y="1097"/>
                  <a:pt x="6234" y="1089"/>
                </a:cubicBezTo>
                <a:cubicBezTo>
                  <a:pt x="6218" y="1119"/>
                  <a:pt x="6241" y="1132"/>
                  <a:pt x="6258" y="1144"/>
                </a:cubicBezTo>
                <a:cubicBezTo>
                  <a:pt x="6283" y="1160"/>
                  <a:pt x="6284" y="1158"/>
                  <a:pt x="6274" y="1190"/>
                </a:cubicBezTo>
                <a:cubicBezTo>
                  <a:pt x="6287" y="1195"/>
                  <a:pt x="6300" y="1201"/>
                  <a:pt x="6314" y="1207"/>
                </a:cubicBezTo>
                <a:cubicBezTo>
                  <a:pt x="6308" y="1218"/>
                  <a:pt x="6302" y="1228"/>
                  <a:pt x="6295" y="1239"/>
                </a:cubicBezTo>
                <a:cubicBezTo>
                  <a:pt x="6317" y="1257"/>
                  <a:pt x="6340" y="1272"/>
                  <a:pt x="6359" y="1290"/>
                </a:cubicBezTo>
                <a:cubicBezTo>
                  <a:pt x="6369" y="1300"/>
                  <a:pt x="6374" y="1316"/>
                  <a:pt x="6380" y="1329"/>
                </a:cubicBezTo>
                <a:cubicBezTo>
                  <a:pt x="6389" y="1351"/>
                  <a:pt x="6405" y="1356"/>
                  <a:pt x="6422" y="1340"/>
                </a:cubicBezTo>
                <a:cubicBezTo>
                  <a:pt x="6448" y="1316"/>
                  <a:pt x="6460" y="1315"/>
                  <a:pt x="6488" y="1336"/>
                </a:cubicBezTo>
                <a:cubicBezTo>
                  <a:pt x="6507" y="1349"/>
                  <a:pt x="6515" y="1381"/>
                  <a:pt x="6505" y="1403"/>
                </a:cubicBezTo>
                <a:cubicBezTo>
                  <a:pt x="6502" y="1409"/>
                  <a:pt x="6499" y="1414"/>
                  <a:pt x="6493" y="1427"/>
                </a:cubicBezTo>
                <a:cubicBezTo>
                  <a:pt x="6515" y="1437"/>
                  <a:pt x="6537" y="1442"/>
                  <a:pt x="6556" y="1454"/>
                </a:cubicBezTo>
                <a:cubicBezTo>
                  <a:pt x="6575" y="1465"/>
                  <a:pt x="6585" y="1496"/>
                  <a:pt x="6617" y="1476"/>
                </a:cubicBezTo>
                <a:cubicBezTo>
                  <a:pt x="6612" y="1481"/>
                  <a:pt x="6606" y="1487"/>
                  <a:pt x="6601" y="1491"/>
                </a:cubicBezTo>
                <a:cubicBezTo>
                  <a:pt x="6644" y="1520"/>
                  <a:pt x="6689" y="1541"/>
                  <a:pt x="6717" y="1586"/>
                </a:cubicBezTo>
                <a:cubicBezTo>
                  <a:pt x="6724" y="1596"/>
                  <a:pt x="6745" y="1596"/>
                  <a:pt x="6753" y="1607"/>
                </a:cubicBezTo>
                <a:cubicBezTo>
                  <a:pt x="6775" y="1637"/>
                  <a:pt x="6810" y="1669"/>
                  <a:pt x="6812" y="1702"/>
                </a:cubicBezTo>
                <a:cubicBezTo>
                  <a:pt x="6813" y="1741"/>
                  <a:pt x="6846" y="1747"/>
                  <a:pt x="6856" y="1772"/>
                </a:cubicBezTo>
                <a:cubicBezTo>
                  <a:pt x="6863" y="1790"/>
                  <a:pt x="6875" y="1807"/>
                  <a:pt x="6857" y="1817"/>
                </a:cubicBezTo>
                <a:cubicBezTo>
                  <a:pt x="6845" y="1823"/>
                  <a:pt x="6821" y="1817"/>
                  <a:pt x="6809" y="1808"/>
                </a:cubicBezTo>
                <a:cubicBezTo>
                  <a:pt x="6791" y="1795"/>
                  <a:pt x="6778" y="1774"/>
                  <a:pt x="6763" y="1756"/>
                </a:cubicBezTo>
                <a:cubicBezTo>
                  <a:pt x="6745" y="1769"/>
                  <a:pt x="6733" y="1779"/>
                  <a:pt x="6720" y="1788"/>
                </a:cubicBezTo>
                <a:cubicBezTo>
                  <a:pt x="6721" y="1838"/>
                  <a:pt x="6702" y="1881"/>
                  <a:pt x="6667" y="1924"/>
                </a:cubicBezTo>
                <a:cubicBezTo>
                  <a:pt x="6651" y="1917"/>
                  <a:pt x="6629" y="1908"/>
                  <a:pt x="6606" y="1899"/>
                </a:cubicBezTo>
                <a:cubicBezTo>
                  <a:pt x="6604" y="1923"/>
                  <a:pt x="6603" y="1944"/>
                  <a:pt x="6603" y="1964"/>
                </a:cubicBezTo>
                <a:cubicBezTo>
                  <a:pt x="6611" y="1973"/>
                  <a:pt x="6623" y="1981"/>
                  <a:pt x="6628" y="1992"/>
                </a:cubicBezTo>
                <a:cubicBezTo>
                  <a:pt x="6632" y="2002"/>
                  <a:pt x="6633" y="2022"/>
                  <a:pt x="6628" y="2025"/>
                </a:cubicBezTo>
                <a:cubicBezTo>
                  <a:pt x="6613" y="2034"/>
                  <a:pt x="6597" y="2060"/>
                  <a:pt x="6577" y="2031"/>
                </a:cubicBezTo>
                <a:cubicBezTo>
                  <a:pt x="6566" y="2016"/>
                  <a:pt x="6566" y="2006"/>
                  <a:pt x="6586" y="1999"/>
                </a:cubicBezTo>
                <a:cubicBezTo>
                  <a:pt x="6574" y="1978"/>
                  <a:pt x="6561" y="1957"/>
                  <a:pt x="6545" y="1931"/>
                </a:cubicBezTo>
                <a:cubicBezTo>
                  <a:pt x="6543" y="1941"/>
                  <a:pt x="6543" y="1944"/>
                  <a:pt x="6542" y="1949"/>
                </a:cubicBezTo>
                <a:cubicBezTo>
                  <a:pt x="6505" y="1921"/>
                  <a:pt x="6469" y="1895"/>
                  <a:pt x="6449" y="1851"/>
                </a:cubicBezTo>
                <a:cubicBezTo>
                  <a:pt x="6445" y="1841"/>
                  <a:pt x="6422" y="1841"/>
                  <a:pt x="6408" y="1836"/>
                </a:cubicBezTo>
                <a:cubicBezTo>
                  <a:pt x="6406" y="1840"/>
                  <a:pt x="6404" y="1844"/>
                  <a:pt x="6402" y="1847"/>
                </a:cubicBezTo>
                <a:cubicBezTo>
                  <a:pt x="6415" y="1863"/>
                  <a:pt x="6428" y="1878"/>
                  <a:pt x="6444" y="1897"/>
                </a:cubicBezTo>
                <a:cubicBezTo>
                  <a:pt x="6442" y="1899"/>
                  <a:pt x="6437" y="1906"/>
                  <a:pt x="6430" y="1916"/>
                </a:cubicBezTo>
                <a:cubicBezTo>
                  <a:pt x="6445" y="1932"/>
                  <a:pt x="6460" y="1949"/>
                  <a:pt x="6475" y="1966"/>
                </a:cubicBezTo>
                <a:cubicBezTo>
                  <a:pt x="6470" y="1966"/>
                  <a:pt x="6462" y="1967"/>
                  <a:pt x="6454" y="1969"/>
                </a:cubicBezTo>
                <a:cubicBezTo>
                  <a:pt x="6453" y="1970"/>
                  <a:pt x="6453" y="1972"/>
                  <a:pt x="6452" y="1974"/>
                </a:cubicBezTo>
                <a:cubicBezTo>
                  <a:pt x="6465" y="1977"/>
                  <a:pt x="6477" y="1981"/>
                  <a:pt x="6491" y="1984"/>
                </a:cubicBezTo>
                <a:cubicBezTo>
                  <a:pt x="6489" y="1991"/>
                  <a:pt x="6486" y="1997"/>
                  <a:pt x="6483" y="2006"/>
                </a:cubicBezTo>
                <a:cubicBezTo>
                  <a:pt x="6506" y="2015"/>
                  <a:pt x="6528" y="2024"/>
                  <a:pt x="6552" y="2034"/>
                </a:cubicBezTo>
                <a:cubicBezTo>
                  <a:pt x="6532" y="2045"/>
                  <a:pt x="6511" y="2057"/>
                  <a:pt x="6492" y="2067"/>
                </a:cubicBezTo>
                <a:cubicBezTo>
                  <a:pt x="6492" y="2074"/>
                  <a:pt x="6495" y="2088"/>
                  <a:pt x="6493" y="2089"/>
                </a:cubicBezTo>
                <a:cubicBezTo>
                  <a:pt x="6479" y="2094"/>
                  <a:pt x="6464" y="2096"/>
                  <a:pt x="6454" y="2099"/>
                </a:cubicBezTo>
                <a:cubicBezTo>
                  <a:pt x="6474" y="2106"/>
                  <a:pt x="6494" y="2128"/>
                  <a:pt x="6481" y="2155"/>
                </a:cubicBezTo>
                <a:cubicBezTo>
                  <a:pt x="6471" y="2175"/>
                  <a:pt x="6446" y="2188"/>
                  <a:pt x="6426" y="2206"/>
                </a:cubicBezTo>
                <a:cubicBezTo>
                  <a:pt x="6427" y="2206"/>
                  <a:pt x="6430" y="2211"/>
                  <a:pt x="6435" y="2219"/>
                </a:cubicBezTo>
                <a:cubicBezTo>
                  <a:pt x="6426" y="2221"/>
                  <a:pt x="6419" y="2224"/>
                  <a:pt x="6410" y="2226"/>
                </a:cubicBezTo>
                <a:cubicBezTo>
                  <a:pt x="6414" y="2233"/>
                  <a:pt x="6417" y="2240"/>
                  <a:pt x="6421" y="2248"/>
                </a:cubicBezTo>
                <a:cubicBezTo>
                  <a:pt x="6408" y="2252"/>
                  <a:pt x="6397" y="2255"/>
                  <a:pt x="6385" y="2259"/>
                </a:cubicBezTo>
                <a:cubicBezTo>
                  <a:pt x="6402" y="2268"/>
                  <a:pt x="6414" y="2274"/>
                  <a:pt x="6426" y="2280"/>
                </a:cubicBezTo>
                <a:cubicBezTo>
                  <a:pt x="6422" y="2285"/>
                  <a:pt x="6417" y="2289"/>
                  <a:pt x="6413" y="2293"/>
                </a:cubicBezTo>
                <a:cubicBezTo>
                  <a:pt x="6406" y="2300"/>
                  <a:pt x="6399" y="2305"/>
                  <a:pt x="6391" y="2312"/>
                </a:cubicBezTo>
                <a:cubicBezTo>
                  <a:pt x="6407" y="2328"/>
                  <a:pt x="6447" y="2307"/>
                  <a:pt x="6440" y="2349"/>
                </a:cubicBezTo>
                <a:cubicBezTo>
                  <a:pt x="6437" y="2368"/>
                  <a:pt x="6457" y="2393"/>
                  <a:pt x="6415" y="2405"/>
                </a:cubicBezTo>
                <a:cubicBezTo>
                  <a:pt x="6432" y="2409"/>
                  <a:pt x="6440" y="2410"/>
                  <a:pt x="6451" y="2412"/>
                </a:cubicBezTo>
                <a:cubicBezTo>
                  <a:pt x="6438" y="2422"/>
                  <a:pt x="6421" y="2429"/>
                  <a:pt x="6419" y="2438"/>
                </a:cubicBezTo>
                <a:cubicBezTo>
                  <a:pt x="6416" y="2450"/>
                  <a:pt x="6426" y="2465"/>
                  <a:pt x="6405" y="2473"/>
                </a:cubicBezTo>
                <a:cubicBezTo>
                  <a:pt x="6413" y="2475"/>
                  <a:pt x="6421" y="2477"/>
                  <a:pt x="6429" y="2479"/>
                </a:cubicBezTo>
                <a:cubicBezTo>
                  <a:pt x="6427" y="2481"/>
                  <a:pt x="6425" y="2483"/>
                  <a:pt x="6423" y="2484"/>
                </a:cubicBezTo>
                <a:cubicBezTo>
                  <a:pt x="6433" y="2496"/>
                  <a:pt x="6440" y="2514"/>
                  <a:pt x="6452" y="2519"/>
                </a:cubicBezTo>
                <a:cubicBezTo>
                  <a:pt x="6485" y="2531"/>
                  <a:pt x="6515" y="2542"/>
                  <a:pt x="6513" y="2586"/>
                </a:cubicBezTo>
                <a:cubicBezTo>
                  <a:pt x="6512" y="2590"/>
                  <a:pt x="6523" y="2594"/>
                  <a:pt x="6522" y="2598"/>
                </a:cubicBezTo>
                <a:cubicBezTo>
                  <a:pt x="6517" y="2632"/>
                  <a:pt x="6538" y="2635"/>
                  <a:pt x="6563" y="2632"/>
                </a:cubicBezTo>
                <a:cubicBezTo>
                  <a:pt x="6566" y="2643"/>
                  <a:pt x="6569" y="2653"/>
                  <a:pt x="6573" y="2665"/>
                </a:cubicBezTo>
                <a:cubicBezTo>
                  <a:pt x="6555" y="2673"/>
                  <a:pt x="6543" y="2685"/>
                  <a:pt x="6563" y="2707"/>
                </a:cubicBezTo>
                <a:cubicBezTo>
                  <a:pt x="6552" y="2717"/>
                  <a:pt x="6541" y="2727"/>
                  <a:pt x="6526" y="2741"/>
                </a:cubicBezTo>
                <a:cubicBezTo>
                  <a:pt x="6543" y="2744"/>
                  <a:pt x="6555" y="2746"/>
                  <a:pt x="6569" y="2749"/>
                </a:cubicBezTo>
                <a:cubicBezTo>
                  <a:pt x="6573" y="2801"/>
                  <a:pt x="6634" y="2771"/>
                  <a:pt x="6648" y="2805"/>
                </a:cubicBezTo>
                <a:cubicBezTo>
                  <a:pt x="6648" y="2819"/>
                  <a:pt x="6646" y="2833"/>
                  <a:pt x="6648" y="2846"/>
                </a:cubicBezTo>
                <a:cubicBezTo>
                  <a:pt x="6651" y="2858"/>
                  <a:pt x="6660" y="2869"/>
                  <a:pt x="6662" y="2881"/>
                </a:cubicBezTo>
                <a:cubicBezTo>
                  <a:pt x="6665" y="2897"/>
                  <a:pt x="6662" y="2912"/>
                  <a:pt x="6662" y="2932"/>
                </a:cubicBezTo>
                <a:cubicBezTo>
                  <a:pt x="6673" y="2937"/>
                  <a:pt x="6694" y="2944"/>
                  <a:pt x="6709" y="2958"/>
                </a:cubicBezTo>
                <a:cubicBezTo>
                  <a:pt x="6719" y="2968"/>
                  <a:pt x="6719" y="2988"/>
                  <a:pt x="6725" y="3011"/>
                </a:cubicBezTo>
                <a:cubicBezTo>
                  <a:pt x="6742" y="3018"/>
                  <a:pt x="6753" y="3027"/>
                  <a:pt x="6722" y="3052"/>
                </a:cubicBezTo>
                <a:cubicBezTo>
                  <a:pt x="6694" y="3074"/>
                  <a:pt x="6707" y="3121"/>
                  <a:pt x="6740" y="3141"/>
                </a:cubicBezTo>
                <a:cubicBezTo>
                  <a:pt x="6744" y="3143"/>
                  <a:pt x="6745" y="3150"/>
                  <a:pt x="6749" y="3155"/>
                </a:cubicBezTo>
                <a:cubicBezTo>
                  <a:pt x="6758" y="3166"/>
                  <a:pt x="6768" y="3177"/>
                  <a:pt x="6772" y="3191"/>
                </a:cubicBezTo>
                <a:cubicBezTo>
                  <a:pt x="6783" y="3213"/>
                  <a:pt x="6794" y="3234"/>
                  <a:pt x="6805" y="3256"/>
                </a:cubicBezTo>
                <a:cubicBezTo>
                  <a:pt x="6797" y="3257"/>
                  <a:pt x="6787" y="3259"/>
                  <a:pt x="6773" y="3261"/>
                </a:cubicBezTo>
                <a:cubicBezTo>
                  <a:pt x="6782" y="3279"/>
                  <a:pt x="6791" y="3295"/>
                  <a:pt x="6800" y="3314"/>
                </a:cubicBezTo>
                <a:cubicBezTo>
                  <a:pt x="6794" y="3320"/>
                  <a:pt x="6787" y="3328"/>
                  <a:pt x="6780" y="3336"/>
                </a:cubicBezTo>
                <a:cubicBezTo>
                  <a:pt x="6789" y="3353"/>
                  <a:pt x="6812" y="3366"/>
                  <a:pt x="6794" y="3391"/>
                </a:cubicBezTo>
                <a:cubicBezTo>
                  <a:pt x="6791" y="3394"/>
                  <a:pt x="6803" y="3407"/>
                  <a:pt x="6801" y="3414"/>
                </a:cubicBezTo>
                <a:cubicBezTo>
                  <a:pt x="6794" y="3439"/>
                  <a:pt x="6797" y="3459"/>
                  <a:pt x="6817" y="3479"/>
                </a:cubicBezTo>
                <a:cubicBezTo>
                  <a:pt x="6825" y="3487"/>
                  <a:pt x="6822" y="3507"/>
                  <a:pt x="6823" y="3520"/>
                </a:cubicBezTo>
                <a:cubicBezTo>
                  <a:pt x="6808" y="3536"/>
                  <a:pt x="6789" y="3556"/>
                  <a:pt x="6770" y="3575"/>
                </a:cubicBezTo>
                <a:cubicBezTo>
                  <a:pt x="6771" y="3577"/>
                  <a:pt x="6773" y="3579"/>
                  <a:pt x="6774" y="3582"/>
                </a:cubicBezTo>
                <a:cubicBezTo>
                  <a:pt x="6765" y="3581"/>
                  <a:pt x="6756" y="3582"/>
                  <a:pt x="6747" y="3580"/>
                </a:cubicBezTo>
                <a:cubicBezTo>
                  <a:pt x="6712" y="3572"/>
                  <a:pt x="6701" y="3579"/>
                  <a:pt x="6696" y="3614"/>
                </a:cubicBezTo>
                <a:cubicBezTo>
                  <a:pt x="6694" y="3626"/>
                  <a:pt x="6692" y="3637"/>
                  <a:pt x="6689" y="3653"/>
                </a:cubicBezTo>
                <a:cubicBezTo>
                  <a:pt x="6721" y="3682"/>
                  <a:pt x="6760" y="3715"/>
                  <a:pt x="6798" y="3749"/>
                </a:cubicBezTo>
                <a:cubicBezTo>
                  <a:pt x="6799" y="3768"/>
                  <a:pt x="6760" y="3776"/>
                  <a:pt x="6780" y="3805"/>
                </a:cubicBezTo>
                <a:cubicBezTo>
                  <a:pt x="6765" y="3817"/>
                  <a:pt x="6743" y="3830"/>
                  <a:pt x="6774" y="3851"/>
                </a:cubicBezTo>
                <a:cubicBezTo>
                  <a:pt x="6775" y="3853"/>
                  <a:pt x="6777" y="3858"/>
                  <a:pt x="6775" y="3860"/>
                </a:cubicBezTo>
                <a:cubicBezTo>
                  <a:pt x="6761" y="3889"/>
                  <a:pt x="6747" y="3919"/>
                  <a:pt x="6733" y="3949"/>
                </a:cubicBezTo>
                <a:cubicBezTo>
                  <a:pt x="6771" y="3974"/>
                  <a:pt x="6776" y="3988"/>
                  <a:pt x="6762" y="4033"/>
                </a:cubicBezTo>
                <a:cubicBezTo>
                  <a:pt x="6774" y="4044"/>
                  <a:pt x="6787" y="4055"/>
                  <a:pt x="6806" y="4071"/>
                </a:cubicBezTo>
                <a:cubicBezTo>
                  <a:pt x="6790" y="4073"/>
                  <a:pt x="6782" y="4074"/>
                  <a:pt x="6771" y="4075"/>
                </a:cubicBezTo>
                <a:cubicBezTo>
                  <a:pt x="6778" y="4097"/>
                  <a:pt x="6785" y="4119"/>
                  <a:pt x="6793" y="4143"/>
                </a:cubicBezTo>
                <a:cubicBezTo>
                  <a:pt x="6780" y="4145"/>
                  <a:pt x="6771" y="4147"/>
                  <a:pt x="6762" y="4148"/>
                </a:cubicBezTo>
                <a:cubicBezTo>
                  <a:pt x="6765" y="4168"/>
                  <a:pt x="6769" y="4188"/>
                  <a:pt x="6772" y="4209"/>
                </a:cubicBezTo>
                <a:cubicBezTo>
                  <a:pt x="6738" y="4210"/>
                  <a:pt x="6768" y="4236"/>
                  <a:pt x="6759" y="4250"/>
                </a:cubicBezTo>
                <a:cubicBezTo>
                  <a:pt x="6751" y="4251"/>
                  <a:pt x="6743" y="4253"/>
                  <a:pt x="6737" y="4254"/>
                </a:cubicBezTo>
                <a:cubicBezTo>
                  <a:pt x="6724" y="4275"/>
                  <a:pt x="6711" y="4294"/>
                  <a:pt x="6700" y="4313"/>
                </a:cubicBezTo>
                <a:cubicBezTo>
                  <a:pt x="6701" y="4314"/>
                  <a:pt x="6703" y="4315"/>
                  <a:pt x="6705" y="4316"/>
                </a:cubicBezTo>
                <a:cubicBezTo>
                  <a:pt x="6693" y="4321"/>
                  <a:pt x="6682" y="4327"/>
                  <a:pt x="6668" y="4333"/>
                </a:cubicBezTo>
                <a:cubicBezTo>
                  <a:pt x="6678" y="4339"/>
                  <a:pt x="6685" y="4344"/>
                  <a:pt x="6689" y="4346"/>
                </a:cubicBezTo>
                <a:cubicBezTo>
                  <a:pt x="6655" y="4377"/>
                  <a:pt x="6620" y="4408"/>
                  <a:pt x="6584" y="4440"/>
                </a:cubicBezTo>
                <a:cubicBezTo>
                  <a:pt x="6586" y="4445"/>
                  <a:pt x="6589" y="4451"/>
                  <a:pt x="6593" y="4459"/>
                </a:cubicBezTo>
                <a:cubicBezTo>
                  <a:pt x="6575" y="4466"/>
                  <a:pt x="6557" y="4472"/>
                  <a:pt x="6541" y="4477"/>
                </a:cubicBezTo>
                <a:cubicBezTo>
                  <a:pt x="6540" y="4485"/>
                  <a:pt x="6538" y="4496"/>
                  <a:pt x="6536" y="4510"/>
                </a:cubicBezTo>
                <a:cubicBezTo>
                  <a:pt x="6510" y="4497"/>
                  <a:pt x="6488" y="4490"/>
                  <a:pt x="6470" y="4520"/>
                </a:cubicBezTo>
                <a:cubicBezTo>
                  <a:pt x="6479" y="4525"/>
                  <a:pt x="6487" y="4530"/>
                  <a:pt x="6494" y="4534"/>
                </a:cubicBezTo>
                <a:cubicBezTo>
                  <a:pt x="6473" y="4552"/>
                  <a:pt x="6454" y="4568"/>
                  <a:pt x="6431" y="4587"/>
                </a:cubicBezTo>
                <a:cubicBezTo>
                  <a:pt x="6444" y="4597"/>
                  <a:pt x="6451" y="4603"/>
                  <a:pt x="6458" y="4609"/>
                </a:cubicBezTo>
                <a:cubicBezTo>
                  <a:pt x="6438" y="4619"/>
                  <a:pt x="6420" y="4628"/>
                  <a:pt x="6401" y="4638"/>
                </a:cubicBezTo>
                <a:cubicBezTo>
                  <a:pt x="6407" y="4644"/>
                  <a:pt x="6413" y="4651"/>
                  <a:pt x="6419" y="4658"/>
                </a:cubicBezTo>
                <a:cubicBezTo>
                  <a:pt x="6405" y="4657"/>
                  <a:pt x="6391" y="4656"/>
                  <a:pt x="6378" y="4655"/>
                </a:cubicBezTo>
                <a:cubicBezTo>
                  <a:pt x="6367" y="4687"/>
                  <a:pt x="6295" y="4695"/>
                  <a:pt x="6250" y="4669"/>
                </a:cubicBezTo>
                <a:cubicBezTo>
                  <a:pt x="6220" y="4693"/>
                  <a:pt x="6188" y="4695"/>
                  <a:pt x="6152" y="4674"/>
                </a:cubicBezTo>
                <a:cubicBezTo>
                  <a:pt x="6147" y="4671"/>
                  <a:pt x="6140" y="4674"/>
                  <a:pt x="6133" y="4672"/>
                </a:cubicBezTo>
                <a:cubicBezTo>
                  <a:pt x="6122" y="4668"/>
                  <a:pt x="6111" y="4663"/>
                  <a:pt x="6099" y="4658"/>
                </a:cubicBezTo>
                <a:cubicBezTo>
                  <a:pt x="6096" y="4657"/>
                  <a:pt x="6091" y="4652"/>
                  <a:pt x="6090" y="4653"/>
                </a:cubicBezTo>
                <a:cubicBezTo>
                  <a:pt x="6070" y="4667"/>
                  <a:pt x="6060" y="4646"/>
                  <a:pt x="6045" y="4642"/>
                </a:cubicBezTo>
                <a:cubicBezTo>
                  <a:pt x="6036" y="4640"/>
                  <a:pt x="6023" y="4644"/>
                  <a:pt x="6015" y="4649"/>
                </a:cubicBezTo>
                <a:cubicBezTo>
                  <a:pt x="5999" y="4659"/>
                  <a:pt x="5985" y="4671"/>
                  <a:pt x="5968" y="4681"/>
                </a:cubicBezTo>
                <a:cubicBezTo>
                  <a:pt x="5940" y="4682"/>
                  <a:pt x="5985" y="4741"/>
                  <a:pt x="5928" y="4723"/>
                </a:cubicBezTo>
                <a:cubicBezTo>
                  <a:pt x="5886" y="4816"/>
                  <a:pt x="5871" y="4827"/>
                  <a:pt x="5815" y="4802"/>
                </a:cubicBezTo>
                <a:cubicBezTo>
                  <a:pt x="5819" y="4814"/>
                  <a:pt x="5823" y="4822"/>
                  <a:pt x="5825" y="4828"/>
                </a:cubicBezTo>
                <a:cubicBezTo>
                  <a:pt x="5809" y="4842"/>
                  <a:pt x="5794" y="4856"/>
                  <a:pt x="5780" y="4869"/>
                </a:cubicBezTo>
                <a:cubicBezTo>
                  <a:pt x="5796" y="4898"/>
                  <a:pt x="5794" y="4904"/>
                  <a:pt x="5771" y="4910"/>
                </a:cubicBezTo>
                <a:cubicBezTo>
                  <a:pt x="5766" y="4929"/>
                  <a:pt x="5761" y="4946"/>
                  <a:pt x="5757" y="4962"/>
                </a:cubicBezTo>
                <a:cubicBezTo>
                  <a:pt x="5754" y="4962"/>
                  <a:pt x="5752" y="4962"/>
                  <a:pt x="5749" y="4962"/>
                </a:cubicBezTo>
                <a:cubicBezTo>
                  <a:pt x="5754" y="4968"/>
                  <a:pt x="5758" y="4974"/>
                  <a:pt x="5765" y="4984"/>
                </a:cubicBezTo>
                <a:cubicBezTo>
                  <a:pt x="5716" y="4989"/>
                  <a:pt x="5698" y="5024"/>
                  <a:pt x="5686" y="5055"/>
                </a:cubicBezTo>
                <a:cubicBezTo>
                  <a:pt x="5672" y="5063"/>
                  <a:pt x="5664" y="5067"/>
                  <a:pt x="5655" y="5072"/>
                </a:cubicBezTo>
                <a:cubicBezTo>
                  <a:pt x="5655" y="5072"/>
                  <a:pt x="5655" y="5072"/>
                  <a:pt x="5654" y="5071"/>
                </a:cubicBezTo>
                <a:cubicBezTo>
                  <a:pt x="5639" y="5080"/>
                  <a:pt x="5624" y="5090"/>
                  <a:pt x="5608" y="5097"/>
                </a:cubicBezTo>
                <a:cubicBezTo>
                  <a:pt x="5596" y="5102"/>
                  <a:pt x="5581" y="5106"/>
                  <a:pt x="5568" y="5106"/>
                </a:cubicBezTo>
                <a:cubicBezTo>
                  <a:pt x="5550" y="5105"/>
                  <a:pt x="5533" y="5099"/>
                  <a:pt x="5515" y="5098"/>
                </a:cubicBezTo>
                <a:cubicBezTo>
                  <a:pt x="5509" y="5097"/>
                  <a:pt x="5502" y="5107"/>
                  <a:pt x="5493" y="5113"/>
                </a:cubicBezTo>
                <a:cubicBezTo>
                  <a:pt x="5478" y="5101"/>
                  <a:pt x="5462" y="5088"/>
                  <a:pt x="5444" y="5073"/>
                </a:cubicBezTo>
                <a:cubicBezTo>
                  <a:pt x="5446" y="5081"/>
                  <a:pt x="5447" y="5087"/>
                  <a:pt x="5450" y="5099"/>
                </a:cubicBezTo>
                <a:cubicBezTo>
                  <a:pt x="5416" y="5078"/>
                  <a:pt x="5386" y="5062"/>
                  <a:pt x="5360" y="5041"/>
                </a:cubicBezTo>
                <a:cubicBezTo>
                  <a:pt x="5333" y="5020"/>
                  <a:pt x="5309" y="4995"/>
                  <a:pt x="5284" y="4970"/>
                </a:cubicBezTo>
                <a:cubicBezTo>
                  <a:pt x="5267" y="4999"/>
                  <a:pt x="5245" y="4979"/>
                  <a:pt x="5227" y="4973"/>
                </a:cubicBezTo>
                <a:cubicBezTo>
                  <a:pt x="5216" y="4979"/>
                  <a:pt x="5206" y="4990"/>
                  <a:pt x="5199" y="4988"/>
                </a:cubicBezTo>
                <a:cubicBezTo>
                  <a:pt x="5174" y="4982"/>
                  <a:pt x="5168" y="4996"/>
                  <a:pt x="5160" y="5013"/>
                </a:cubicBezTo>
                <a:cubicBezTo>
                  <a:pt x="5155" y="5024"/>
                  <a:pt x="5146" y="5033"/>
                  <a:pt x="5139" y="5042"/>
                </a:cubicBezTo>
                <a:cubicBezTo>
                  <a:pt x="5130" y="5034"/>
                  <a:pt x="5121" y="5026"/>
                  <a:pt x="5108" y="5014"/>
                </a:cubicBezTo>
                <a:cubicBezTo>
                  <a:pt x="5108" y="5021"/>
                  <a:pt x="5105" y="5027"/>
                  <a:pt x="5106" y="5032"/>
                </a:cubicBezTo>
                <a:cubicBezTo>
                  <a:pt x="5120" y="5065"/>
                  <a:pt x="5114" y="5076"/>
                  <a:pt x="5078" y="5081"/>
                </a:cubicBezTo>
                <a:cubicBezTo>
                  <a:pt x="5069" y="5082"/>
                  <a:pt x="5060" y="5084"/>
                  <a:pt x="5051" y="5092"/>
                </a:cubicBezTo>
                <a:cubicBezTo>
                  <a:pt x="5056" y="5093"/>
                  <a:pt x="5060" y="5093"/>
                  <a:pt x="5064" y="5094"/>
                </a:cubicBezTo>
                <a:cubicBezTo>
                  <a:pt x="5069" y="5096"/>
                  <a:pt x="5073" y="5099"/>
                  <a:pt x="5078" y="5101"/>
                </a:cubicBezTo>
                <a:cubicBezTo>
                  <a:pt x="5076" y="5106"/>
                  <a:pt x="5073" y="5113"/>
                  <a:pt x="5070" y="5114"/>
                </a:cubicBezTo>
                <a:cubicBezTo>
                  <a:pt x="5059" y="5118"/>
                  <a:pt x="5046" y="5122"/>
                  <a:pt x="5034" y="5121"/>
                </a:cubicBezTo>
                <a:cubicBezTo>
                  <a:pt x="5003" y="5119"/>
                  <a:pt x="4971" y="5114"/>
                  <a:pt x="4939" y="5111"/>
                </a:cubicBezTo>
                <a:cubicBezTo>
                  <a:pt x="4936" y="5111"/>
                  <a:pt x="4931" y="5116"/>
                  <a:pt x="4927" y="5118"/>
                </a:cubicBezTo>
                <a:cubicBezTo>
                  <a:pt x="4921" y="5121"/>
                  <a:pt x="4912" y="5129"/>
                  <a:pt x="4909" y="5127"/>
                </a:cubicBezTo>
                <a:cubicBezTo>
                  <a:pt x="4873" y="5102"/>
                  <a:pt x="4873" y="5141"/>
                  <a:pt x="4859" y="5154"/>
                </a:cubicBezTo>
                <a:cubicBezTo>
                  <a:pt x="4853" y="5160"/>
                  <a:pt x="4847" y="5164"/>
                  <a:pt x="4846" y="5165"/>
                </a:cubicBezTo>
                <a:cubicBezTo>
                  <a:pt x="4847" y="5185"/>
                  <a:pt x="4848" y="5199"/>
                  <a:pt x="4848" y="5215"/>
                </a:cubicBezTo>
                <a:cubicBezTo>
                  <a:pt x="4839" y="5211"/>
                  <a:pt x="4832" y="5208"/>
                  <a:pt x="4819" y="5202"/>
                </a:cubicBezTo>
                <a:cubicBezTo>
                  <a:pt x="4829" y="5230"/>
                  <a:pt x="4823" y="5254"/>
                  <a:pt x="4853" y="5269"/>
                </a:cubicBezTo>
                <a:cubicBezTo>
                  <a:pt x="4880" y="5283"/>
                  <a:pt x="4875" y="5310"/>
                  <a:pt x="4850" y="5330"/>
                </a:cubicBezTo>
                <a:cubicBezTo>
                  <a:pt x="4844" y="5335"/>
                  <a:pt x="4843" y="5346"/>
                  <a:pt x="4840" y="5355"/>
                </a:cubicBezTo>
                <a:cubicBezTo>
                  <a:pt x="4836" y="5367"/>
                  <a:pt x="4833" y="5380"/>
                  <a:pt x="4829" y="5394"/>
                </a:cubicBezTo>
                <a:cubicBezTo>
                  <a:pt x="4840" y="5401"/>
                  <a:pt x="4852" y="5408"/>
                  <a:pt x="4866" y="5418"/>
                </a:cubicBezTo>
                <a:cubicBezTo>
                  <a:pt x="4851" y="5430"/>
                  <a:pt x="4839" y="5440"/>
                  <a:pt x="4825" y="5451"/>
                </a:cubicBezTo>
                <a:cubicBezTo>
                  <a:pt x="4832" y="5456"/>
                  <a:pt x="4838" y="5460"/>
                  <a:pt x="4844" y="5463"/>
                </a:cubicBezTo>
                <a:cubicBezTo>
                  <a:pt x="4838" y="5499"/>
                  <a:pt x="4800" y="5523"/>
                  <a:pt x="4810" y="5564"/>
                </a:cubicBezTo>
                <a:cubicBezTo>
                  <a:pt x="4810" y="5565"/>
                  <a:pt x="4809" y="5569"/>
                  <a:pt x="4807" y="5569"/>
                </a:cubicBezTo>
                <a:cubicBezTo>
                  <a:pt x="4772" y="5577"/>
                  <a:pt x="4765" y="5610"/>
                  <a:pt x="4746" y="5634"/>
                </a:cubicBezTo>
                <a:cubicBezTo>
                  <a:pt x="4729" y="5656"/>
                  <a:pt x="4702" y="5648"/>
                  <a:pt x="4681" y="5639"/>
                </a:cubicBezTo>
                <a:cubicBezTo>
                  <a:pt x="4651" y="5626"/>
                  <a:pt x="4627" y="5621"/>
                  <a:pt x="4602" y="5650"/>
                </a:cubicBezTo>
                <a:cubicBezTo>
                  <a:pt x="4583" y="5673"/>
                  <a:pt x="4564" y="5650"/>
                  <a:pt x="4547" y="5640"/>
                </a:cubicBezTo>
                <a:cubicBezTo>
                  <a:pt x="4539" y="5636"/>
                  <a:pt x="4535" y="5624"/>
                  <a:pt x="4533" y="5620"/>
                </a:cubicBezTo>
                <a:cubicBezTo>
                  <a:pt x="4522" y="5624"/>
                  <a:pt x="4513" y="5629"/>
                  <a:pt x="4505" y="5629"/>
                </a:cubicBezTo>
                <a:cubicBezTo>
                  <a:pt x="4481" y="5629"/>
                  <a:pt x="4474" y="5639"/>
                  <a:pt x="4479" y="5663"/>
                </a:cubicBezTo>
                <a:cubicBezTo>
                  <a:pt x="4481" y="5673"/>
                  <a:pt x="4478" y="5686"/>
                  <a:pt x="4475" y="5697"/>
                </a:cubicBezTo>
                <a:cubicBezTo>
                  <a:pt x="4465" y="5727"/>
                  <a:pt x="4453" y="5756"/>
                  <a:pt x="4441" y="5787"/>
                </a:cubicBezTo>
                <a:cubicBezTo>
                  <a:pt x="4398" y="5821"/>
                  <a:pt x="4326" y="5820"/>
                  <a:pt x="4297" y="5880"/>
                </a:cubicBezTo>
                <a:cubicBezTo>
                  <a:pt x="4278" y="5880"/>
                  <a:pt x="4261" y="5880"/>
                  <a:pt x="4243" y="5880"/>
                </a:cubicBezTo>
                <a:cubicBezTo>
                  <a:pt x="4246" y="5893"/>
                  <a:pt x="4248" y="5902"/>
                  <a:pt x="4250" y="5909"/>
                </a:cubicBezTo>
                <a:cubicBezTo>
                  <a:pt x="4237" y="5910"/>
                  <a:pt x="4221" y="5908"/>
                  <a:pt x="4219" y="5913"/>
                </a:cubicBezTo>
                <a:cubicBezTo>
                  <a:pt x="4214" y="5923"/>
                  <a:pt x="4218" y="5936"/>
                  <a:pt x="4218" y="5952"/>
                </a:cubicBezTo>
                <a:cubicBezTo>
                  <a:pt x="4211" y="5947"/>
                  <a:pt x="4206" y="5943"/>
                  <a:pt x="4202" y="5940"/>
                </a:cubicBezTo>
                <a:cubicBezTo>
                  <a:pt x="4185" y="5960"/>
                  <a:pt x="4170" y="5980"/>
                  <a:pt x="4139" y="5980"/>
                </a:cubicBezTo>
                <a:cubicBezTo>
                  <a:pt x="4133" y="5980"/>
                  <a:pt x="4127" y="6006"/>
                  <a:pt x="4122" y="6021"/>
                </a:cubicBezTo>
                <a:cubicBezTo>
                  <a:pt x="4120" y="6019"/>
                  <a:pt x="4115" y="6016"/>
                  <a:pt x="4112" y="6013"/>
                </a:cubicBezTo>
                <a:cubicBezTo>
                  <a:pt x="4101" y="6019"/>
                  <a:pt x="4089" y="6031"/>
                  <a:pt x="4083" y="6029"/>
                </a:cubicBezTo>
                <a:cubicBezTo>
                  <a:pt x="4067" y="6022"/>
                  <a:pt x="4052" y="6010"/>
                  <a:pt x="4038" y="5999"/>
                </a:cubicBezTo>
                <a:cubicBezTo>
                  <a:pt x="4027" y="5989"/>
                  <a:pt x="4019" y="5977"/>
                  <a:pt x="4009" y="5967"/>
                </a:cubicBezTo>
                <a:cubicBezTo>
                  <a:pt x="4001" y="5974"/>
                  <a:pt x="3992" y="5981"/>
                  <a:pt x="3983" y="5988"/>
                </a:cubicBezTo>
                <a:cubicBezTo>
                  <a:pt x="3982" y="5986"/>
                  <a:pt x="3980" y="5984"/>
                  <a:pt x="3978" y="5983"/>
                </a:cubicBezTo>
                <a:cubicBezTo>
                  <a:pt x="3981" y="5976"/>
                  <a:pt x="3983" y="5970"/>
                  <a:pt x="3987" y="5962"/>
                </a:cubicBezTo>
                <a:cubicBezTo>
                  <a:pt x="3972" y="5954"/>
                  <a:pt x="3944" y="5957"/>
                  <a:pt x="3961" y="5916"/>
                </a:cubicBezTo>
                <a:cubicBezTo>
                  <a:pt x="3929" y="5937"/>
                  <a:pt x="3907" y="5950"/>
                  <a:pt x="3880" y="5967"/>
                </a:cubicBezTo>
                <a:cubicBezTo>
                  <a:pt x="3875" y="5962"/>
                  <a:pt x="3866" y="5952"/>
                  <a:pt x="3856" y="5941"/>
                </a:cubicBezTo>
                <a:cubicBezTo>
                  <a:pt x="3852" y="5946"/>
                  <a:pt x="3848" y="5952"/>
                  <a:pt x="3841" y="5961"/>
                </a:cubicBezTo>
                <a:cubicBezTo>
                  <a:pt x="3837" y="5947"/>
                  <a:pt x="3834" y="5935"/>
                  <a:pt x="3830" y="5921"/>
                </a:cubicBezTo>
                <a:cubicBezTo>
                  <a:pt x="3809" y="5926"/>
                  <a:pt x="3793" y="5968"/>
                  <a:pt x="3765" y="5936"/>
                </a:cubicBezTo>
                <a:cubicBezTo>
                  <a:pt x="3756" y="5925"/>
                  <a:pt x="3749" y="5905"/>
                  <a:pt x="3786" y="5899"/>
                </a:cubicBezTo>
                <a:cubicBezTo>
                  <a:pt x="3764" y="5890"/>
                  <a:pt x="3754" y="5886"/>
                  <a:pt x="3743" y="5881"/>
                </a:cubicBezTo>
                <a:cubicBezTo>
                  <a:pt x="3735" y="5903"/>
                  <a:pt x="3708" y="5910"/>
                  <a:pt x="3678" y="5896"/>
                </a:cubicBezTo>
                <a:cubicBezTo>
                  <a:pt x="3682" y="5891"/>
                  <a:pt x="3686" y="5888"/>
                  <a:pt x="3689" y="5884"/>
                </a:cubicBezTo>
                <a:cubicBezTo>
                  <a:pt x="3683" y="5882"/>
                  <a:pt x="3676" y="5880"/>
                  <a:pt x="3670" y="5878"/>
                </a:cubicBezTo>
                <a:cubicBezTo>
                  <a:pt x="3651" y="5922"/>
                  <a:pt x="3610" y="5916"/>
                  <a:pt x="3572" y="5923"/>
                </a:cubicBezTo>
                <a:cubicBezTo>
                  <a:pt x="3565" y="5867"/>
                  <a:pt x="3506" y="5857"/>
                  <a:pt x="3477" y="5818"/>
                </a:cubicBezTo>
                <a:cubicBezTo>
                  <a:pt x="3457" y="5791"/>
                  <a:pt x="3426" y="5776"/>
                  <a:pt x="3426" y="5732"/>
                </a:cubicBezTo>
                <a:cubicBezTo>
                  <a:pt x="3425" y="5705"/>
                  <a:pt x="3421" y="5677"/>
                  <a:pt x="3421" y="5649"/>
                </a:cubicBezTo>
                <a:cubicBezTo>
                  <a:pt x="3420" y="5608"/>
                  <a:pt x="3384" y="5594"/>
                  <a:pt x="3355" y="5577"/>
                </a:cubicBezTo>
                <a:cubicBezTo>
                  <a:pt x="3339" y="5569"/>
                  <a:pt x="3320" y="5568"/>
                  <a:pt x="3323" y="5543"/>
                </a:cubicBezTo>
                <a:cubicBezTo>
                  <a:pt x="3323" y="5540"/>
                  <a:pt x="3315" y="5536"/>
                  <a:pt x="3312" y="5533"/>
                </a:cubicBezTo>
                <a:cubicBezTo>
                  <a:pt x="3306" y="5525"/>
                  <a:pt x="3300" y="5516"/>
                  <a:pt x="3291" y="5503"/>
                </a:cubicBezTo>
                <a:cubicBezTo>
                  <a:pt x="3262" y="5502"/>
                  <a:pt x="3252" y="5490"/>
                  <a:pt x="3269" y="5461"/>
                </a:cubicBezTo>
                <a:cubicBezTo>
                  <a:pt x="3245" y="5455"/>
                  <a:pt x="3242" y="5419"/>
                  <a:pt x="3210" y="5425"/>
                </a:cubicBezTo>
                <a:cubicBezTo>
                  <a:pt x="3208" y="5425"/>
                  <a:pt x="3201" y="5412"/>
                  <a:pt x="3200" y="5405"/>
                </a:cubicBezTo>
                <a:cubicBezTo>
                  <a:pt x="3194" y="5384"/>
                  <a:pt x="3190" y="5362"/>
                  <a:pt x="3186" y="5340"/>
                </a:cubicBezTo>
                <a:cubicBezTo>
                  <a:pt x="3185" y="5335"/>
                  <a:pt x="3182" y="5328"/>
                  <a:pt x="3184" y="5325"/>
                </a:cubicBezTo>
                <a:cubicBezTo>
                  <a:pt x="3215" y="5289"/>
                  <a:pt x="3176" y="5278"/>
                  <a:pt x="3160" y="5259"/>
                </a:cubicBezTo>
                <a:cubicBezTo>
                  <a:pt x="3147" y="5242"/>
                  <a:pt x="3122" y="5228"/>
                  <a:pt x="3120" y="5211"/>
                </a:cubicBezTo>
                <a:cubicBezTo>
                  <a:pt x="3114" y="5174"/>
                  <a:pt x="3094" y="5148"/>
                  <a:pt x="3079" y="5118"/>
                </a:cubicBezTo>
                <a:cubicBezTo>
                  <a:pt x="3068" y="5121"/>
                  <a:pt x="3060" y="5124"/>
                  <a:pt x="3052" y="5126"/>
                </a:cubicBezTo>
                <a:cubicBezTo>
                  <a:pt x="3051" y="5125"/>
                  <a:pt x="3050" y="5124"/>
                  <a:pt x="3049" y="5123"/>
                </a:cubicBezTo>
                <a:cubicBezTo>
                  <a:pt x="3054" y="5118"/>
                  <a:pt x="3059" y="5114"/>
                  <a:pt x="3065" y="5107"/>
                </a:cubicBezTo>
                <a:cubicBezTo>
                  <a:pt x="3048" y="5093"/>
                  <a:pt x="3007" y="5108"/>
                  <a:pt x="3012" y="5067"/>
                </a:cubicBezTo>
                <a:cubicBezTo>
                  <a:pt x="3014" y="5056"/>
                  <a:pt x="3019" y="5045"/>
                  <a:pt x="3022" y="5033"/>
                </a:cubicBezTo>
                <a:cubicBezTo>
                  <a:pt x="3018" y="5026"/>
                  <a:pt x="3010" y="5013"/>
                  <a:pt x="3002" y="4999"/>
                </a:cubicBezTo>
                <a:cubicBezTo>
                  <a:pt x="3020" y="4990"/>
                  <a:pt x="3005" y="4974"/>
                  <a:pt x="3009" y="4962"/>
                </a:cubicBezTo>
                <a:cubicBezTo>
                  <a:pt x="3030" y="4903"/>
                  <a:pt x="3030" y="4903"/>
                  <a:pt x="2982" y="4859"/>
                </a:cubicBezTo>
                <a:cubicBezTo>
                  <a:pt x="2977" y="4855"/>
                  <a:pt x="2974" y="4849"/>
                  <a:pt x="2970" y="4843"/>
                </a:cubicBezTo>
                <a:cubicBezTo>
                  <a:pt x="2974" y="4837"/>
                  <a:pt x="2982" y="4830"/>
                  <a:pt x="2982" y="4825"/>
                </a:cubicBezTo>
                <a:cubicBezTo>
                  <a:pt x="2977" y="4807"/>
                  <a:pt x="2972" y="4787"/>
                  <a:pt x="2962" y="4773"/>
                </a:cubicBezTo>
                <a:cubicBezTo>
                  <a:pt x="2956" y="4765"/>
                  <a:pt x="2938" y="4767"/>
                  <a:pt x="2925" y="4771"/>
                </a:cubicBezTo>
                <a:cubicBezTo>
                  <a:pt x="2934" y="4773"/>
                  <a:pt x="2943" y="4774"/>
                  <a:pt x="2954" y="4776"/>
                </a:cubicBezTo>
                <a:cubicBezTo>
                  <a:pt x="2932" y="4793"/>
                  <a:pt x="2913" y="4806"/>
                  <a:pt x="2890" y="4823"/>
                </a:cubicBezTo>
                <a:cubicBezTo>
                  <a:pt x="2895" y="4814"/>
                  <a:pt x="2898" y="4808"/>
                  <a:pt x="2904" y="4797"/>
                </a:cubicBezTo>
                <a:cubicBezTo>
                  <a:pt x="2886" y="4797"/>
                  <a:pt x="2872" y="4797"/>
                  <a:pt x="2851" y="4797"/>
                </a:cubicBezTo>
                <a:cubicBezTo>
                  <a:pt x="2869" y="4784"/>
                  <a:pt x="2881" y="4776"/>
                  <a:pt x="2894" y="4768"/>
                </a:cubicBezTo>
                <a:cubicBezTo>
                  <a:pt x="2872" y="4759"/>
                  <a:pt x="2853" y="4751"/>
                  <a:pt x="2833" y="4744"/>
                </a:cubicBezTo>
                <a:cubicBezTo>
                  <a:pt x="2837" y="4735"/>
                  <a:pt x="2840" y="4727"/>
                  <a:pt x="2843" y="4718"/>
                </a:cubicBezTo>
                <a:cubicBezTo>
                  <a:pt x="2837" y="4713"/>
                  <a:pt x="2830" y="4708"/>
                  <a:pt x="2822" y="4703"/>
                </a:cubicBezTo>
                <a:cubicBezTo>
                  <a:pt x="2787" y="4741"/>
                  <a:pt x="2763" y="4689"/>
                  <a:pt x="2730" y="4698"/>
                </a:cubicBezTo>
                <a:cubicBezTo>
                  <a:pt x="2746" y="4678"/>
                  <a:pt x="2745" y="4667"/>
                  <a:pt x="2724" y="4656"/>
                </a:cubicBezTo>
                <a:cubicBezTo>
                  <a:pt x="2717" y="4653"/>
                  <a:pt x="2715" y="4638"/>
                  <a:pt x="2711" y="4628"/>
                </a:cubicBezTo>
                <a:cubicBezTo>
                  <a:pt x="2713" y="4626"/>
                  <a:pt x="2715" y="4624"/>
                  <a:pt x="2717" y="4621"/>
                </a:cubicBezTo>
                <a:cubicBezTo>
                  <a:pt x="2703" y="4619"/>
                  <a:pt x="2688" y="4616"/>
                  <a:pt x="2674" y="4614"/>
                </a:cubicBezTo>
                <a:cubicBezTo>
                  <a:pt x="2668" y="4624"/>
                  <a:pt x="2662" y="4633"/>
                  <a:pt x="2654" y="4645"/>
                </a:cubicBezTo>
                <a:cubicBezTo>
                  <a:pt x="2646" y="4628"/>
                  <a:pt x="2622" y="4628"/>
                  <a:pt x="2627" y="4604"/>
                </a:cubicBezTo>
                <a:cubicBezTo>
                  <a:pt x="2617" y="4606"/>
                  <a:pt x="2608" y="4607"/>
                  <a:pt x="2598" y="4608"/>
                </a:cubicBezTo>
                <a:cubicBezTo>
                  <a:pt x="2540" y="4603"/>
                  <a:pt x="2482" y="4602"/>
                  <a:pt x="2423" y="4626"/>
                </a:cubicBezTo>
                <a:cubicBezTo>
                  <a:pt x="2428" y="4636"/>
                  <a:pt x="2431" y="4644"/>
                  <a:pt x="2433" y="4647"/>
                </a:cubicBezTo>
                <a:cubicBezTo>
                  <a:pt x="2415" y="4648"/>
                  <a:pt x="2397" y="4653"/>
                  <a:pt x="2381" y="4648"/>
                </a:cubicBezTo>
                <a:cubicBezTo>
                  <a:pt x="2360" y="4643"/>
                  <a:pt x="2335" y="4646"/>
                  <a:pt x="2323" y="4620"/>
                </a:cubicBezTo>
                <a:cubicBezTo>
                  <a:pt x="2317" y="4606"/>
                  <a:pt x="2305" y="4596"/>
                  <a:pt x="2285" y="4602"/>
                </a:cubicBezTo>
                <a:cubicBezTo>
                  <a:pt x="2276" y="4604"/>
                  <a:pt x="2264" y="4591"/>
                  <a:pt x="2253" y="4587"/>
                </a:cubicBezTo>
                <a:cubicBezTo>
                  <a:pt x="2239" y="4581"/>
                  <a:pt x="2224" y="4577"/>
                  <a:pt x="2215" y="4574"/>
                </a:cubicBezTo>
                <a:cubicBezTo>
                  <a:pt x="2244" y="4531"/>
                  <a:pt x="2278" y="4481"/>
                  <a:pt x="2312" y="4432"/>
                </a:cubicBezTo>
                <a:cubicBezTo>
                  <a:pt x="2310" y="4430"/>
                  <a:pt x="2307" y="4428"/>
                  <a:pt x="2305" y="4426"/>
                </a:cubicBezTo>
                <a:cubicBezTo>
                  <a:pt x="2299" y="4429"/>
                  <a:pt x="2293" y="4432"/>
                  <a:pt x="2286" y="4437"/>
                </a:cubicBezTo>
                <a:cubicBezTo>
                  <a:pt x="2286" y="4412"/>
                  <a:pt x="2280" y="4387"/>
                  <a:pt x="2287" y="4368"/>
                </a:cubicBezTo>
                <a:cubicBezTo>
                  <a:pt x="2294" y="4352"/>
                  <a:pt x="2316" y="4341"/>
                  <a:pt x="2332" y="4330"/>
                </a:cubicBezTo>
                <a:cubicBezTo>
                  <a:pt x="2340" y="4325"/>
                  <a:pt x="2350" y="4325"/>
                  <a:pt x="2362" y="4322"/>
                </a:cubicBezTo>
                <a:cubicBezTo>
                  <a:pt x="2359" y="4313"/>
                  <a:pt x="2357" y="4305"/>
                  <a:pt x="2354" y="4296"/>
                </a:cubicBezTo>
                <a:cubicBezTo>
                  <a:pt x="2353" y="4300"/>
                  <a:pt x="2351" y="4303"/>
                  <a:pt x="2350" y="4306"/>
                </a:cubicBezTo>
                <a:cubicBezTo>
                  <a:pt x="2337" y="4306"/>
                  <a:pt x="2323" y="4302"/>
                  <a:pt x="2313" y="4307"/>
                </a:cubicBezTo>
                <a:cubicBezTo>
                  <a:pt x="2290" y="4319"/>
                  <a:pt x="2267" y="4333"/>
                  <a:pt x="2246" y="4349"/>
                </a:cubicBezTo>
                <a:cubicBezTo>
                  <a:pt x="2236" y="4358"/>
                  <a:pt x="2233" y="4376"/>
                  <a:pt x="2223" y="4385"/>
                </a:cubicBezTo>
                <a:cubicBezTo>
                  <a:pt x="2212" y="4395"/>
                  <a:pt x="2196" y="4398"/>
                  <a:pt x="2184" y="4407"/>
                </a:cubicBezTo>
                <a:cubicBezTo>
                  <a:pt x="2133" y="4444"/>
                  <a:pt x="2074" y="4468"/>
                  <a:pt x="2030" y="4518"/>
                </a:cubicBezTo>
                <a:cubicBezTo>
                  <a:pt x="2011" y="4539"/>
                  <a:pt x="1975" y="4544"/>
                  <a:pt x="1947" y="4556"/>
                </a:cubicBezTo>
                <a:cubicBezTo>
                  <a:pt x="1897" y="4578"/>
                  <a:pt x="1848" y="4602"/>
                  <a:pt x="1798" y="4622"/>
                </a:cubicBezTo>
                <a:cubicBezTo>
                  <a:pt x="1742" y="4643"/>
                  <a:pt x="1686" y="4660"/>
                  <a:pt x="1629" y="4676"/>
                </a:cubicBezTo>
                <a:cubicBezTo>
                  <a:pt x="1619" y="4680"/>
                  <a:pt x="1605" y="4671"/>
                  <a:pt x="1592" y="4672"/>
                </a:cubicBezTo>
                <a:cubicBezTo>
                  <a:pt x="1556" y="4673"/>
                  <a:pt x="1519" y="4674"/>
                  <a:pt x="1483" y="4680"/>
                </a:cubicBezTo>
                <a:cubicBezTo>
                  <a:pt x="1463" y="4683"/>
                  <a:pt x="1445" y="4694"/>
                  <a:pt x="1425" y="4702"/>
                </a:cubicBezTo>
                <a:cubicBezTo>
                  <a:pt x="1405" y="4667"/>
                  <a:pt x="1397" y="4665"/>
                  <a:pt x="1376" y="4683"/>
                </a:cubicBezTo>
                <a:cubicBezTo>
                  <a:pt x="1363" y="4679"/>
                  <a:pt x="1354" y="4676"/>
                  <a:pt x="1344" y="4674"/>
                </a:cubicBezTo>
                <a:cubicBezTo>
                  <a:pt x="1341" y="4673"/>
                  <a:pt x="1337" y="4673"/>
                  <a:pt x="1335" y="4671"/>
                </a:cubicBezTo>
                <a:cubicBezTo>
                  <a:pt x="1314" y="4655"/>
                  <a:pt x="1306" y="4655"/>
                  <a:pt x="1295" y="4675"/>
                </a:cubicBezTo>
                <a:lnTo>
                  <a:pt x="1294" y="4677"/>
                </a:lnTo>
                <a:lnTo>
                  <a:pt x="1288" y="4672"/>
                </a:lnTo>
                <a:cubicBezTo>
                  <a:pt x="1280" y="4666"/>
                  <a:pt x="1272" y="4661"/>
                  <a:pt x="1267" y="4654"/>
                </a:cubicBezTo>
                <a:cubicBezTo>
                  <a:pt x="1255" y="4636"/>
                  <a:pt x="1242" y="4623"/>
                  <a:pt x="1220" y="4614"/>
                </a:cubicBezTo>
                <a:cubicBezTo>
                  <a:pt x="1190" y="4600"/>
                  <a:pt x="1163" y="4577"/>
                  <a:pt x="1140" y="4554"/>
                </a:cubicBezTo>
                <a:cubicBezTo>
                  <a:pt x="1113" y="4526"/>
                  <a:pt x="1090" y="4494"/>
                  <a:pt x="1065" y="4462"/>
                </a:cubicBezTo>
                <a:cubicBezTo>
                  <a:pt x="1040" y="4477"/>
                  <a:pt x="1027" y="4473"/>
                  <a:pt x="1029" y="4440"/>
                </a:cubicBezTo>
                <a:cubicBezTo>
                  <a:pt x="1029" y="4436"/>
                  <a:pt x="1026" y="4430"/>
                  <a:pt x="1023" y="4427"/>
                </a:cubicBezTo>
                <a:cubicBezTo>
                  <a:pt x="1002" y="4405"/>
                  <a:pt x="1000" y="4370"/>
                  <a:pt x="1021" y="4341"/>
                </a:cubicBezTo>
                <a:cubicBezTo>
                  <a:pt x="1008" y="4337"/>
                  <a:pt x="997" y="4332"/>
                  <a:pt x="983" y="4327"/>
                </a:cubicBezTo>
                <a:cubicBezTo>
                  <a:pt x="984" y="4302"/>
                  <a:pt x="964" y="4296"/>
                  <a:pt x="943" y="4292"/>
                </a:cubicBezTo>
                <a:cubicBezTo>
                  <a:pt x="935" y="4290"/>
                  <a:pt x="928" y="4285"/>
                  <a:pt x="921" y="4281"/>
                </a:cubicBezTo>
                <a:cubicBezTo>
                  <a:pt x="927" y="4275"/>
                  <a:pt x="932" y="4268"/>
                  <a:pt x="939" y="4263"/>
                </a:cubicBezTo>
                <a:cubicBezTo>
                  <a:pt x="950" y="4255"/>
                  <a:pt x="961" y="4247"/>
                  <a:pt x="972" y="4239"/>
                </a:cubicBezTo>
                <a:cubicBezTo>
                  <a:pt x="970" y="4236"/>
                  <a:pt x="968" y="4233"/>
                  <a:pt x="966" y="4230"/>
                </a:cubicBezTo>
                <a:cubicBezTo>
                  <a:pt x="960" y="4233"/>
                  <a:pt x="954" y="4236"/>
                  <a:pt x="946" y="4239"/>
                </a:cubicBezTo>
                <a:cubicBezTo>
                  <a:pt x="941" y="4222"/>
                  <a:pt x="934" y="4206"/>
                  <a:pt x="931" y="4189"/>
                </a:cubicBezTo>
                <a:cubicBezTo>
                  <a:pt x="926" y="4167"/>
                  <a:pt x="916" y="4154"/>
                  <a:pt x="890" y="4169"/>
                </a:cubicBezTo>
                <a:cubicBezTo>
                  <a:pt x="889" y="4165"/>
                  <a:pt x="888" y="4162"/>
                  <a:pt x="888" y="4158"/>
                </a:cubicBezTo>
                <a:cubicBezTo>
                  <a:pt x="898" y="4153"/>
                  <a:pt x="908" y="4148"/>
                  <a:pt x="918" y="4143"/>
                </a:cubicBezTo>
                <a:cubicBezTo>
                  <a:pt x="929" y="4138"/>
                  <a:pt x="948" y="4130"/>
                  <a:pt x="947" y="4127"/>
                </a:cubicBezTo>
                <a:cubicBezTo>
                  <a:pt x="943" y="4111"/>
                  <a:pt x="935" y="4097"/>
                  <a:pt x="927" y="4082"/>
                </a:cubicBezTo>
                <a:cubicBezTo>
                  <a:pt x="922" y="4072"/>
                  <a:pt x="909" y="4064"/>
                  <a:pt x="909" y="4055"/>
                </a:cubicBezTo>
                <a:cubicBezTo>
                  <a:pt x="910" y="4033"/>
                  <a:pt x="899" y="4030"/>
                  <a:pt x="880" y="4028"/>
                </a:cubicBezTo>
                <a:cubicBezTo>
                  <a:pt x="873" y="4073"/>
                  <a:pt x="847" y="4025"/>
                  <a:pt x="830" y="4038"/>
                </a:cubicBezTo>
                <a:cubicBezTo>
                  <a:pt x="823" y="4043"/>
                  <a:pt x="809" y="4040"/>
                  <a:pt x="800" y="4043"/>
                </a:cubicBezTo>
                <a:cubicBezTo>
                  <a:pt x="774" y="4054"/>
                  <a:pt x="750" y="4072"/>
                  <a:pt x="721" y="4053"/>
                </a:cubicBezTo>
                <a:cubicBezTo>
                  <a:pt x="714" y="4048"/>
                  <a:pt x="708" y="4040"/>
                  <a:pt x="703" y="4033"/>
                </a:cubicBezTo>
                <a:cubicBezTo>
                  <a:pt x="698" y="4026"/>
                  <a:pt x="694" y="4018"/>
                  <a:pt x="688" y="4008"/>
                </a:cubicBezTo>
                <a:cubicBezTo>
                  <a:pt x="700" y="3999"/>
                  <a:pt x="713" y="3991"/>
                  <a:pt x="728" y="3980"/>
                </a:cubicBezTo>
                <a:cubicBezTo>
                  <a:pt x="714" y="3967"/>
                  <a:pt x="701" y="3955"/>
                  <a:pt x="687" y="3945"/>
                </a:cubicBezTo>
                <a:cubicBezTo>
                  <a:pt x="684" y="3942"/>
                  <a:pt x="675" y="3942"/>
                  <a:pt x="671" y="3945"/>
                </a:cubicBezTo>
                <a:cubicBezTo>
                  <a:pt x="607" y="3984"/>
                  <a:pt x="538" y="4000"/>
                  <a:pt x="464" y="3996"/>
                </a:cubicBezTo>
                <a:cubicBezTo>
                  <a:pt x="444" y="3995"/>
                  <a:pt x="425" y="3991"/>
                  <a:pt x="405" y="3991"/>
                </a:cubicBezTo>
                <a:cubicBezTo>
                  <a:pt x="396" y="3990"/>
                  <a:pt x="387" y="3995"/>
                  <a:pt x="377" y="3997"/>
                </a:cubicBezTo>
                <a:cubicBezTo>
                  <a:pt x="366" y="3988"/>
                  <a:pt x="355" y="3978"/>
                  <a:pt x="338" y="3964"/>
                </a:cubicBezTo>
                <a:cubicBezTo>
                  <a:pt x="332" y="3979"/>
                  <a:pt x="328" y="3991"/>
                  <a:pt x="323" y="4003"/>
                </a:cubicBezTo>
                <a:cubicBezTo>
                  <a:pt x="320" y="4010"/>
                  <a:pt x="318" y="4018"/>
                  <a:pt x="314" y="4023"/>
                </a:cubicBezTo>
                <a:cubicBezTo>
                  <a:pt x="286" y="4059"/>
                  <a:pt x="233" y="4060"/>
                  <a:pt x="203" y="4028"/>
                </a:cubicBezTo>
                <a:cubicBezTo>
                  <a:pt x="195" y="4019"/>
                  <a:pt x="186" y="4011"/>
                  <a:pt x="177" y="4002"/>
                </a:cubicBezTo>
                <a:cubicBezTo>
                  <a:pt x="185" y="3982"/>
                  <a:pt x="195" y="3979"/>
                  <a:pt x="215" y="3986"/>
                </a:cubicBezTo>
                <a:cubicBezTo>
                  <a:pt x="226" y="3990"/>
                  <a:pt x="242" y="3978"/>
                  <a:pt x="253" y="3975"/>
                </a:cubicBezTo>
                <a:cubicBezTo>
                  <a:pt x="242" y="3964"/>
                  <a:pt x="228" y="3956"/>
                  <a:pt x="226" y="3945"/>
                </a:cubicBezTo>
                <a:cubicBezTo>
                  <a:pt x="222" y="3932"/>
                  <a:pt x="229" y="3916"/>
                  <a:pt x="230" y="3901"/>
                </a:cubicBezTo>
                <a:cubicBezTo>
                  <a:pt x="230" y="3892"/>
                  <a:pt x="229" y="3881"/>
                  <a:pt x="224" y="3874"/>
                </a:cubicBezTo>
                <a:cubicBezTo>
                  <a:pt x="215" y="3862"/>
                  <a:pt x="202" y="3853"/>
                  <a:pt x="188" y="3841"/>
                </a:cubicBezTo>
                <a:cubicBezTo>
                  <a:pt x="182" y="3845"/>
                  <a:pt x="174" y="3850"/>
                  <a:pt x="165" y="3855"/>
                </a:cubicBezTo>
                <a:cubicBezTo>
                  <a:pt x="150" y="3816"/>
                  <a:pt x="153" y="3801"/>
                  <a:pt x="178" y="3782"/>
                </a:cubicBezTo>
                <a:cubicBezTo>
                  <a:pt x="169" y="3751"/>
                  <a:pt x="138" y="3726"/>
                  <a:pt x="158" y="3690"/>
                </a:cubicBezTo>
                <a:cubicBezTo>
                  <a:pt x="163" y="3682"/>
                  <a:pt x="175" y="3676"/>
                  <a:pt x="185" y="3674"/>
                </a:cubicBezTo>
                <a:cubicBezTo>
                  <a:pt x="207" y="3668"/>
                  <a:pt x="230" y="3666"/>
                  <a:pt x="252" y="3661"/>
                </a:cubicBezTo>
                <a:cubicBezTo>
                  <a:pt x="258" y="3660"/>
                  <a:pt x="265" y="3655"/>
                  <a:pt x="270" y="3650"/>
                </a:cubicBezTo>
                <a:cubicBezTo>
                  <a:pt x="292" y="3622"/>
                  <a:pt x="300" y="3616"/>
                  <a:pt x="341" y="3607"/>
                </a:cubicBezTo>
                <a:cubicBezTo>
                  <a:pt x="339" y="3614"/>
                  <a:pt x="340" y="3619"/>
                  <a:pt x="337" y="3623"/>
                </a:cubicBezTo>
                <a:cubicBezTo>
                  <a:pt x="319" y="3654"/>
                  <a:pt x="332" y="3687"/>
                  <a:pt x="365" y="3697"/>
                </a:cubicBezTo>
                <a:cubicBezTo>
                  <a:pt x="373" y="3700"/>
                  <a:pt x="386" y="3708"/>
                  <a:pt x="386" y="3714"/>
                </a:cubicBezTo>
                <a:cubicBezTo>
                  <a:pt x="387" y="3730"/>
                  <a:pt x="403" y="3753"/>
                  <a:pt x="373" y="3762"/>
                </a:cubicBezTo>
                <a:cubicBezTo>
                  <a:pt x="359" y="3766"/>
                  <a:pt x="344" y="3774"/>
                  <a:pt x="329" y="3780"/>
                </a:cubicBezTo>
                <a:cubicBezTo>
                  <a:pt x="349" y="3807"/>
                  <a:pt x="375" y="3818"/>
                  <a:pt x="405" y="3806"/>
                </a:cubicBezTo>
                <a:cubicBezTo>
                  <a:pt x="423" y="3800"/>
                  <a:pt x="430" y="3806"/>
                  <a:pt x="440" y="3819"/>
                </a:cubicBezTo>
                <a:cubicBezTo>
                  <a:pt x="450" y="3831"/>
                  <a:pt x="467" y="3838"/>
                  <a:pt x="482" y="3849"/>
                </a:cubicBezTo>
                <a:cubicBezTo>
                  <a:pt x="485" y="3845"/>
                  <a:pt x="488" y="3837"/>
                  <a:pt x="491" y="3837"/>
                </a:cubicBezTo>
                <a:cubicBezTo>
                  <a:pt x="505" y="3833"/>
                  <a:pt x="519" y="3832"/>
                  <a:pt x="533" y="3831"/>
                </a:cubicBezTo>
                <a:cubicBezTo>
                  <a:pt x="529" y="3844"/>
                  <a:pt x="528" y="3859"/>
                  <a:pt x="521" y="3868"/>
                </a:cubicBezTo>
                <a:cubicBezTo>
                  <a:pt x="503" y="3891"/>
                  <a:pt x="457" y="3891"/>
                  <a:pt x="429" y="3880"/>
                </a:cubicBezTo>
                <a:cubicBezTo>
                  <a:pt x="393" y="3865"/>
                  <a:pt x="354" y="3856"/>
                  <a:pt x="315" y="3844"/>
                </a:cubicBezTo>
                <a:cubicBezTo>
                  <a:pt x="308" y="3906"/>
                  <a:pt x="329" y="3930"/>
                  <a:pt x="383" y="3929"/>
                </a:cubicBezTo>
                <a:cubicBezTo>
                  <a:pt x="422" y="3928"/>
                  <a:pt x="462" y="3928"/>
                  <a:pt x="501" y="3928"/>
                </a:cubicBezTo>
                <a:cubicBezTo>
                  <a:pt x="505" y="3928"/>
                  <a:pt x="508" y="3925"/>
                  <a:pt x="512" y="3923"/>
                </a:cubicBezTo>
                <a:cubicBezTo>
                  <a:pt x="547" y="3906"/>
                  <a:pt x="581" y="3906"/>
                  <a:pt x="616" y="3924"/>
                </a:cubicBezTo>
                <a:cubicBezTo>
                  <a:pt x="623" y="3927"/>
                  <a:pt x="634" y="3922"/>
                  <a:pt x="648" y="3920"/>
                </a:cubicBezTo>
                <a:cubicBezTo>
                  <a:pt x="638" y="3898"/>
                  <a:pt x="629" y="3880"/>
                  <a:pt x="621" y="3863"/>
                </a:cubicBezTo>
                <a:cubicBezTo>
                  <a:pt x="582" y="3872"/>
                  <a:pt x="582" y="3872"/>
                  <a:pt x="557" y="3833"/>
                </a:cubicBezTo>
                <a:cubicBezTo>
                  <a:pt x="566" y="3834"/>
                  <a:pt x="573" y="3835"/>
                  <a:pt x="579" y="3835"/>
                </a:cubicBezTo>
                <a:cubicBezTo>
                  <a:pt x="580" y="3833"/>
                  <a:pt x="582" y="3830"/>
                  <a:pt x="582" y="3827"/>
                </a:cubicBezTo>
                <a:cubicBezTo>
                  <a:pt x="570" y="3824"/>
                  <a:pt x="558" y="3823"/>
                  <a:pt x="546" y="3819"/>
                </a:cubicBezTo>
                <a:cubicBezTo>
                  <a:pt x="540" y="3817"/>
                  <a:pt x="535" y="3813"/>
                  <a:pt x="530" y="3810"/>
                </a:cubicBezTo>
                <a:cubicBezTo>
                  <a:pt x="534" y="3805"/>
                  <a:pt x="538" y="3800"/>
                  <a:pt x="547" y="3790"/>
                </a:cubicBezTo>
                <a:cubicBezTo>
                  <a:pt x="531" y="3778"/>
                  <a:pt x="514" y="3767"/>
                  <a:pt x="499" y="3752"/>
                </a:cubicBezTo>
                <a:cubicBezTo>
                  <a:pt x="491" y="3745"/>
                  <a:pt x="483" y="3731"/>
                  <a:pt x="484" y="3722"/>
                </a:cubicBezTo>
                <a:cubicBezTo>
                  <a:pt x="490" y="3687"/>
                  <a:pt x="486" y="3659"/>
                  <a:pt x="455" y="3635"/>
                </a:cubicBezTo>
                <a:cubicBezTo>
                  <a:pt x="442" y="3626"/>
                  <a:pt x="440" y="3604"/>
                  <a:pt x="435" y="3593"/>
                </a:cubicBezTo>
                <a:cubicBezTo>
                  <a:pt x="462" y="3572"/>
                  <a:pt x="488" y="3553"/>
                  <a:pt x="511" y="3536"/>
                </a:cubicBezTo>
                <a:cubicBezTo>
                  <a:pt x="518" y="3502"/>
                  <a:pt x="447" y="3526"/>
                  <a:pt x="481" y="3481"/>
                </a:cubicBezTo>
                <a:cubicBezTo>
                  <a:pt x="447" y="3472"/>
                  <a:pt x="416" y="3459"/>
                  <a:pt x="389" y="3489"/>
                </a:cubicBezTo>
                <a:cubicBezTo>
                  <a:pt x="388" y="3491"/>
                  <a:pt x="383" y="3492"/>
                  <a:pt x="381" y="3492"/>
                </a:cubicBezTo>
                <a:cubicBezTo>
                  <a:pt x="333" y="3477"/>
                  <a:pt x="297" y="3508"/>
                  <a:pt x="258" y="3524"/>
                </a:cubicBezTo>
                <a:cubicBezTo>
                  <a:pt x="235" y="3533"/>
                  <a:pt x="197" y="3537"/>
                  <a:pt x="202" y="3577"/>
                </a:cubicBezTo>
                <a:cubicBezTo>
                  <a:pt x="219" y="3584"/>
                  <a:pt x="235" y="3590"/>
                  <a:pt x="252" y="3597"/>
                </a:cubicBezTo>
                <a:cubicBezTo>
                  <a:pt x="261" y="3592"/>
                  <a:pt x="273" y="3581"/>
                  <a:pt x="287" y="3574"/>
                </a:cubicBezTo>
                <a:cubicBezTo>
                  <a:pt x="293" y="3572"/>
                  <a:pt x="302" y="3576"/>
                  <a:pt x="310" y="3577"/>
                </a:cubicBezTo>
                <a:cubicBezTo>
                  <a:pt x="307" y="3584"/>
                  <a:pt x="305" y="3594"/>
                  <a:pt x="299" y="3598"/>
                </a:cubicBezTo>
                <a:cubicBezTo>
                  <a:pt x="278" y="3611"/>
                  <a:pt x="255" y="3621"/>
                  <a:pt x="235" y="3634"/>
                </a:cubicBezTo>
                <a:cubicBezTo>
                  <a:pt x="215" y="3646"/>
                  <a:pt x="199" y="3649"/>
                  <a:pt x="181" y="3631"/>
                </a:cubicBezTo>
                <a:cubicBezTo>
                  <a:pt x="174" y="3624"/>
                  <a:pt x="163" y="3623"/>
                  <a:pt x="152" y="3619"/>
                </a:cubicBezTo>
                <a:cubicBezTo>
                  <a:pt x="156" y="3590"/>
                  <a:pt x="160" y="3563"/>
                  <a:pt x="139" y="3537"/>
                </a:cubicBezTo>
                <a:cubicBezTo>
                  <a:pt x="124" y="3519"/>
                  <a:pt x="125" y="3496"/>
                  <a:pt x="151" y="3483"/>
                </a:cubicBezTo>
                <a:cubicBezTo>
                  <a:pt x="150" y="3479"/>
                  <a:pt x="150" y="3477"/>
                  <a:pt x="149" y="3476"/>
                </a:cubicBezTo>
                <a:cubicBezTo>
                  <a:pt x="111" y="3433"/>
                  <a:pt x="115" y="3418"/>
                  <a:pt x="171" y="3400"/>
                </a:cubicBezTo>
                <a:cubicBezTo>
                  <a:pt x="191" y="3395"/>
                  <a:pt x="211" y="3386"/>
                  <a:pt x="236" y="3377"/>
                </a:cubicBezTo>
                <a:cubicBezTo>
                  <a:pt x="226" y="3369"/>
                  <a:pt x="221" y="3364"/>
                  <a:pt x="215" y="3361"/>
                </a:cubicBezTo>
                <a:cubicBezTo>
                  <a:pt x="209" y="3357"/>
                  <a:pt x="202" y="3356"/>
                  <a:pt x="197" y="3351"/>
                </a:cubicBezTo>
                <a:cubicBezTo>
                  <a:pt x="180" y="3335"/>
                  <a:pt x="166" y="3315"/>
                  <a:pt x="148" y="3302"/>
                </a:cubicBezTo>
                <a:cubicBezTo>
                  <a:pt x="140" y="3296"/>
                  <a:pt x="123" y="3302"/>
                  <a:pt x="112" y="3306"/>
                </a:cubicBezTo>
                <a:cubicBezTo>
                  <a:pt x="101" y="3310"/>
                  <a:pt x="92" y="3318"/>
                  <a:pt x="81" y="3322"/>
                </a:cubicBezTo>
                <a:cubicBezTo>
                  <a:pt x="64" y="3328"/>
                  <a:pt x="51" y="3332"/>
                  <a:pt x="46" y="3354"/>
                </a:cubicBezTo>
                <a:cubicBezTo>
                  <a:pt x="40" y="3377"/>
                  <a:pt x="20" y="3375"/>
                  <a:pt x="0" y="3367"/>
                </a:cubicBezTo>
                <a:cubicBezTo>
                  <a:pt x="-2" y="3321"/>
                  <a:pt x="23" y="3300"/>
                  <a:pt x="64" y="3287"/>
                </a:cubicBezTo>
                <a:cubicBezTo>
                  <a:pt x="80" y="3282"/>
                  <a:pt x="103" y="3278"/>
                  <a:pt x="98" y="3249"/>
                </a:cubicBezTo>
                <a:cubicBezTo>
                  <a:pt x="97" y="3245"/>
                  <a:pt x="106" y="3239"/>
                  <a:pt x="115" y="3229"/>
                </a:cubicBezTo>
                <a:cubicBezTo>
                  <a:pt x="116" y="3242"/>
                  <a:pt x="119" y="3251"/>
                  <a:pt x="116" y="3256"/>
                </a:cubicBezTo>
                <a:cubicBezTo>
                  <a:pt x="94" y="3292"/>
                  <a:pt x="123" y="3280"/>
                  <a:pt x="130" y="3282"/>
                </a:cubicBezTo>
                <a:cubicBezTo>
                  <a:pt x="138" y="3268"/>
                  <a:pt x="141" y="3256"/>
                  <a:pt x="149" y="3248"/>
                </a:cubicBezTo>
                <a:cubicBezTo>
                  <a:pt x="156" y="3242"/>
                  <a:pt x="167" y="3241"/>
                  <a:pt x="176" y="3238"/>
                </a:cubicBezTo>
                <a:cubicBezTo>
                  <a:pt x="169" y="3229"/>
                  <a:pt x="161" y="3219"/>
                  <a:pt x="153" y="3209"/>
                </a:cubicBezTo>
                <a:cubicBezTo>
                  <a:pt x="158" y="3207"/>
                  <a:pt x="165" y="3204"/>
                  <a:pt x="172" y="3202"/>
                </a:cubicBezTo>
                <a:cubicBezTo>
                  <a:pt x="172" y="3199"/>
                  <a:pt x="171" y="3196"/>
                  <a:pt x="170" y="3194"/>
                </a:cubicBezTo>
                <a:cubicBezTo>
                  <a:pt x="158" y="3198"/>
                  <a:pt x="144" y="3199"/>
                  <a:pt x="135" y="3207"/>
                </a:cubicBezTo>
                <a:cubicBezTo>
                  <a:pt x="109" y="3228"/>
                  <a:pt x="97" y="3227"/>
                  <a:pt x="76" y="3200"/>
                </a:cubicBezTo>
                <a:cubicBezTo>
                  <a:pt x="92" y="3191"/>
                  <a:pt x="109" y="3182"/>
                  <a:pt x="119" y="3176"/>
                </a:cubicBezTo>
                <a:cubicBezTo>
                  <a:pt x="140" y="3180"/>
                  <a:pt x="158" y="3184"/>
                  <a:pt x="175" y="3187"/>
                </a:cubicBezTo>
                <a:cubicBezTo>
                  <a:pt x="165" y="3165"/>
                  <a:pt x="155" y="3150"/>
                  <a:pt x="130" y="3158"/>
                </a:cubicBezTo>
                <a:cubicBezTo>
                  <a:pt x="113" y="3163"/>
                  <a:pt x="105" y="3141"/>
                  <a:pt x="113" y="3116"/>
                </a:cubicBezTo>
                <a:cubicBezTo>
                  <a:pt x="145" y="3112"/>
                  <a:pt x="158" y="3136"/>
                  <a:pt x="172" y="3159"/>
                </a:cubicBezTo>
                <a:cubicBezTo>
                  <a:pt x="188" y="3138"/>
                  <a:pt x="202" y="3119"/>
                  <a:pt x="216" y="3100"/>
                </a:cubicBezTo>
                <a:cubicBezTo>
                  <a:pt x="219" y="3100"/>
                  <a:pt x="221" y="3100"/>
                  <a:pt x="223" y="3100"/>
                </a:cubicBezTo>
                <a:cubicBezTo>
                  <a:pt x="221" y="3122"/>
                  <a:pt x="216" y="3143"/>
                  <a:pt x="218" y="3165"/>
                </a:cubicBezTo>
                <a:cubicBezTo>
                  <a:pt x="221" y="3203"/>
                  <a:pt x="228" y="3241"/>
                  <a:pt x="234" y="3279"/>
                </a:cubicBezTo>
                <a:cubicBezTo>
                  <a:pt x="235" y="3283"/>
                  <a:pt x="242" y="3290"/>
                  <a:pt x="246" y="3290"/>
                </a:cubicBezTo>
                <a:cubicBezTo>
                  <a:pt x="285" y="3292"/>
                  <a:pt x="322" y="3285"/>
                  <a:pt x="356" y="3265"/>
                </a:cubicBezTo>
                <a:cubicBezTo>
                  <a:pt x="359" y="3263"/>
                  <a:pt x="361" y="3261"/>
                  <a:pt x="361" y="3258"/>
                </a:cubicBezTo>
                <a:cubicBezTo>
                  <a:pt x="370" y="3229"/>
                  <a:pt x="378" y="3200"/>
                  <a:pt x="386" y="3170"/>
                </a:cubicBezTo>
                <a:cubicBezTo>
                  <a:pt x="359" y="3163"/>
                  <a:pt x="333" y="3159"/>
                  <a:pt x="307" y="3151"/>
                </a:cubicBezTo>
                <a:cubicBezTo>
                  <a:pt x="291" y="3146"/>
                  <a:pt x="275" y="3137"/>
                  <a:pt x="289" y="3116"/>
                </a:cubicBezTo>
                <a:cubicBezTo>
                  <a:pt x="290" y="3113"/>
                  <a:pt x="294" y="3110"/>
                  <a:pt x="293" y="3108"/>
                </a:cubicBezTo>
                <a:cubicBezTo>
                  <a:pt x="276" y="3069"/>
                  <a:pt x="302" y="3055"/>
                  <a:pt x="334" y="3044"/>
                </a:cubicBezTo>
                <a:cubicBezTo>
                  <a:pt x="329" y="3035"/>
                  <a:pt x="326" y="3028"/>
                  <a:pt x="323" y="3021"/>
                </a:cubicBezTo>
                <a:cubicBezTo>
                  <a:pt x="324" y="3020"/>
                  <a:pt x="327" y="3018"/>
                  <a:pt x="328" y="3016"/>
                </a:cubicBezTo>
                <a:cubicBezTo>
                  <a:pt x="338" y="3026"/>
                  <a:pt x="348" y="3037"/>
                  <a:pt x="359" y="3048"/>
                </a:cubicBezTo>
                <a:cubicBezTo>
                  <a:pt x="353" y="3058"/>
                  <a:pt x="348" y="3066"/>
                  <a:pt x="342" y="3077"/>
                </a:cubicBezTo>
                <a:cubicBezTo>
                  <a:pt x="367" y="3082"/>
                  <a:pt x="390" y="3087"/>
                  <a:pt x="416" y="3092"/>
                </a:cubicBezTo>
                <a:cubicBezTo>
                  <a:pt x="418" y="3026"/>
                  <a:pt x="468" y="3033"/>
                  <a:pt x="514" y="3031"/>
                </a:cubicBezTo>
                <a:cubicBezTo>
                  <a:pt x="514" y="3034"/>
                  <a:pt x="514" y="3039"/>
                  <a:pt x="513" y="3039"/>
                </a:cubicBezTo>
                <a:cubicBezTo>
                  <a:pt x="483" y="3053"/>
                  <a:pt x="472" y="3094"/>
                  <a:pt x="492" y="3120"/>
                </a:cubicBezTo>
                <a:cubicBezTo>
                  <a:pt x="501" y="3131"/>
                  <a:pt x="543" y="3129"/>
                  <a:pt x="555" y="3116"/>
                </a:cubicBezTo>
                <a:cubicBezTo>
                  <a:pt x="572" y="3099"/>
                  <a:pt x="572" y="3099"/>
                  <a:pt x="602" y="3110"/>
                </a:cubicBezTo>
                <a:cubicBezTo>
                  <a:pt x="591" y="3114"/>
                  <a:pt x="581" y="3114"/>
                  <a:pt x="576" y="3118"/>
                </a:cubicBezTo>
                <a:cubicBezTo>
                  <a:pt x="570" y="3124"/>
                  <a:pt x="567" y="3134"/>
                  <a:pt x="562" y="3145"/>
                </a:cubicBezTo>
                <a:cubicBezTo>
                  <a:pt x="574" y="3152"/>
                  <a:pt x="586" y="3159"/>
                  <a:pt x="606" y="3172"/>
                </a:cubicBezTo>
                <a:cubicBezTo>
                  <a:pt x="558" y="3183"/>
                  <a:pt x="518" y="3192"/>
                  <a:pt x="476" y="3202"/>
                </a:cubicBezTo>
                <a:cubicBezTo>
                  <a:pt x="481" y="3224"/>
                  <a:pt x="486" y="3249"/>
                  <a:pt x="494" y="3284"/>
                </a:cubicBezTo>
                <a:cubicBezTo>
                  <a:pt x="510" y="3266"/>
                  <a:pt x="524" y="3250"/>
                  <a:pt x="539" y="3233"/>
                </a:cubicBezTo>
                <a:cubicBezTo>
                  <a:pt x="541" y="3240"/>
                  <a:pt x="543" y="3247"/>
                  <a:pt x="545" y="3254"/>
                </a:cubicBezTo>
                <a:cubicBezTo>
                  <a:pt x="547" y="3266"/>
                  <a:pt x="553" y="3286"/>
                  <a:pt x="550" y="3287"/>
                </a:cubicBezTo>
                <a:cubicBezTo>
                  <a:pt x="535" y="3294"/>
                  <a:pt x="523" y="3308"/>
                  <a:pt x="501" y="3296"/>
                </a:cubicBezTo>
                <a:cubicBezTo>
                  <a:pt x="487" y="3288"/>
                  <a:pt x="465" y="3294"/>
                  <a:pt x="447" y="3294"/>
                </a:cubicBezTo>
                <a:cubicBezTo>
                  <a:pt x="443" y="3317"/>
                  <a:pt x="467" y="3340"/>
                  <a:pt x="432" y="3347"/>
                </a:cubicBezTo>
                <a:cubicBezTo>
                  <a:pt x="424" y="3321"/>
                  <a:pt x="412" y="3323"/>
                  <a:pt x="389" y="3336"/>
                </a:cubicBezTo>
                <a:cubicBezTo>
                  <a:pt x="356" y="3356"/>
                  <a:pt x="318" y="3368"/>
                  <a:pt x="282" y="3384"/>
                </a:cubicBezTo>
                <a:cubicBezTo>
                  <a:pt x="287" y="3408"/>
                  <a:pt x="298" y="3417"/>
                  <a:pt x="322" y="3416"/>
                </a:cubicBezTo>
                <a:cubicBezTo>
                  <a:pt x="356" y="3416"/>
                  <a:pt x="381" y="3399"/>
                  <a:pt x="408" y="3382"/>
                </a:cubicBezTo>
                <a:cubicBezTo>
                  <a:pt x="413" y="3378"/>
                  <a:pt x="419" y="3373"/>
                  <a:pt x="425" y="3371"/>
                </a:cubicBezTo>
                <a:cubicBezTo>
                  <a:pt x="432" y="3368"/>
                  <a:pt x="439" y="3371"/>
                  <a:pt x="446" y="3371"/>
                </a:cubicBezTo>
                <a:cubicBezTo>
                  <a:pt x="443" y="3376"/>
                  <a:pt x="441" y="3385"/>
                  <a:pt x="436" y="3388"/>
                </a:cubicBezTo>
                <a:cubicBezTo>
                  <a:pt x="418" y="3398"/>
                  <a:pt x="415" y="3411"/>
                  <a:pt x="424" y="3425"/>
                </a:cubicBezTo>
                <a:cubicBezTo>
                  <a:pt x="456" y="3413"/>
                  <a:pt x="486" y="3401"/>
                  <a:pt x="513" y="3391"/>
                </a:cubicBezTo>
                <a:cubicBezTo>
                  <a:pt x="505" y="3377"/>
                  <a:pt x="495" y="3359"/>
                  <a:pt x="485" y="3342"/>
                </a:cubicBezTo>
                <a:cubicBezTo>
                  <a:pt x="509" y="3313"/>
                  <a:pt x="531" y="3339"/>
                  <a:pt x="557" y="3338"/>
                </a:cubicBezTo>
                <a:cubicBezTo>
                  <a:pt x="553" y="3362"/>
                  <a:pt x="561" y="3371"/>
                  <a:pt x="586" y="3369"/>
                </a:cubicBezTo>
                <a:cubicBezTo>
                  <a:pt x="607" y="3367"/>
                  <a:pt x="628" y="3371"/>
                  <a:pt x="646" y="3372"/>
                </a:cubicBezTo>
                <a:cubicBezTo>
                  <a:pt x="655" y="3364"/>
                  <a:pt x="662" y="3357"/>
                  <a:pt x="670" y="3351"/>
                </a:cubicBezTo>
                <a:cubicBezTo>
                  <a:pt x="677" y="3346"/>
                  <a:pt x="686" y="3342"/>
                  <a:pt x="694" y="3338"/>
                </a:cubicBezTo>
                <a:cubicBezTo>
                  <a:pt x="689" y="3330"/>
                  <a:pt x="682" y="3323"/>
                  <a:pt x="679" y="3314"/>
                </a:cubicBezTo>
                <a:cubicBezTo>
                  <a:pt x="674" y="3303"/>
                  <a:pt x="665" y="3284"/>
                  <a:pt x="669" y="3281"/>
                </a:cubicBezTo>
                <a:cubicBezTo>
                  <a:pt x="681" y="3271"/>
                  <a:pt x="695" y="3254"/>
                  <a:pt x="713" y="3270"/>
                </a:cubicBezTo>
                <a:cubicBezTo>
                  <a:pt x="718" y="3274"/>
                  <a:pt x="725" y="3281"/>
                  <a:pt x="724" y="3285"/>
                </a:cubicBezTo>
                <a:cubicBezTo>
                  <a:pt x="719" y="3310"/>
                  <a:pt x="736" y="3310"/>
                  <a:pt x="751" y="3310"/>
                </a:cubicBezTo>
                <a:cubicBezTo>
                  <a:pt x="768" y="3311"/>
                  <a:pt x="786" y="3310"/>
                  <a:pt x="802" y="3306"/>
                </a:cubicBezTo>
                <a:cubicBezTo>
                  <a:pt x="819" y="3302"/>
                  <a:pt x="834" y="3295"/>
                  <a:pt x="833" y="3271"/>
                </a:cubicBezTo>
                <a:cubicBezTo>
                  <a:pt x="832" y="3263"/>
                  <a:pt x="847" y="3253"/>
                  <a:pt x="854" y="3244"/>
                </a:cubicBezTo>
                <a:cubicBezTo>
                  <a:pt x="856" y="3246"/>
                  <a:pt x="859" y="3248"/>
                  <a:pt x="861" y="3251"/>
                </a:cubicBezTo>
                <a:cubicBezTo>
                  <a:pt x="851" y="3286"/>
                  <a:pt x="841" y="3321"/>
                  <a:pt x="831" y="3358"/>
                </a:cubicBezTo>
                <a:cubicBezTo>
                  <a:pt x="879" y="3362"/>
                  <a:pt x="874" y="3308"/>
                  <a:pt x="908" y="3300"/>
                </a:cubicBezTo>
                <a:cubicBezTo>
                  <a:pt x="908" y="3297"/>
                  <a:pt x="909" y="3293"/>
                  <a:pt x="909" y="3290"/>
                </a:cubicBezTo>
                <a:cubicBezTo>
                  <a:pt x="900" y="3285"/>
                  <a:pt x="891" y="3281"/>
                  <a:pt x="887" y="3279"/>
                </a:cubicBezTo>
                <a:cubicBezTo>
                  <a:pt x="891" y="3258"/>
                  <a:pt x="892" y="3242"/>
                  <a:pt x="896" y="3227"/>
                </a:cubicBezTo>
                <a:cubicBezTo>
                  <a:pt x="897" y="3219"/>
                  <a:pt x="900" y="3212"/>
                  <a:pt x="904" y="3206"/>
                </a:cubicBezTo>
                <a:cubicBezTo>
                  <a:pt x="920" y="3184"/>
                  <a:pt x="933" y="3159"/>
                  <a:pt x="954" y="3142"/>
                </a:cubicBezTo>
                <a:cubicBezTo>
                  <a:pt x="980" y="3121"/>
                  <a:pt x="991" y="3089"/>
                  <a:pt x="1014" y="3065"/>
                </a:cubicBezTo>
                <a:cubicBezTo>
                  <a:pt x="1017" y="3061"/>
                  <a:pt x="1021" y="3055"/>
                  <a:pt x="1025" y="3055"/>
                </a:cubicBezTo>
                <a:cubicBezTo>
                  <a:pt x="1059" y="3050"/>
                  <a:pt x="1080" y="3028"/>
                  <a:pt x="1100" y="3003"/>
                </a:cubicBezTo>
                <a:cubicBezTo>
                  <a:pt x="1104" y="2997"/>
                  <a:pt x="1120" y="3001"/>
                  <a:pt x="1137" y="3000"/>
                </a:cubicBezTo>
                <a:cubicBezTo>
                  <a:pt x="1152" y="2982"/>
                  <a:pt x="1168" y="2959"/>
                  <a:pt x="1160" y="2923"/>
                </a:cubicBezTo>
                <a:cubicBezTo>
                  <a:pt x="1157" y="2908"/>
                  <a:pt x="1174" y="2889"/>
                  <a:pt x="1181" y="2872"/>
                </a:cubicBezTo>
                <a:cubicBezTo>
                  <a:pt x="1184" y="2863"/>
                  <a:pt x="1185" y="2853"/>
                  <a:pt x="1188" y="2844"/>
                </a:cubicBezTo>
                <a:cubicBezTo>
                  <a:pt x="1185" y="2841"/>
                  <a:pt x="1182" y="2839"/>
                  <a:pt x="1179" y="2837"/>
                </a:cubicBezTo>
                <a:cubicBezTo>
                  <a:pt x="1153" y="2856"/>
                  <a:pt x="1126" y="2875"/>
                  <a:pt x="1101" y="2893"/>
                </a:cubicBezTo>
                <a:cubicBezTo>
                  <a:pt x="1099" y="2892"/>
                  <a:pt x="1097" y="2890"/>
                  <a:pt x="1094" y="2888"/>
                </a:cubicBezTo>
                <a:cubicBezTo>
                  <a:pt x="1114" y="2867"/>
                  <a:pt x="1134" y="2846"/>
                  <a:pt x="1158" y="2821"/>
                </a:cubicBezTo>
                <a:cubicBezTo>
                  <a:pt x="1142" y="2816"/>
                  <a:pt x="1130" y="2812"/>
                  <a:pt x="1114" y="2807"/>
                </a:cubicBezTo>
                <a:cubicBezTo>
                  <a:pt x="1118" y="2799"/>
                  <a:pt x="1121" y="2790"/>
                  <a:pt x="1126" y="2783"/>
                </a:cubicBezTo>
                <a:cubicBezTo>
                  <a:pt x="1140" y="2761"/>
                  <a:pt x="1135" y="2738"/>
                  <a:pt x="1113" y="2725"/>
                </a:cubicBezTo>
                <a:cubicBezTo>
                  <a:pt x="1088" y="2710"/>
                  <a:pt x="1088" y="2710"/>
                  <a:pt x="1086" y="2678"/>
                </a:cubicBezTo>
                <a:cubicBezTo>
                  <a:pt x="1111" y="2677"/>
                  <a:pt x="1122" y="2635"/>
                  <a:pt x="1156" y="2653"/>
                </a:cubicBezTo>
                <a:cubicBezTo>
                  <a:pt x="1146" y="2673"/>
                  <a:pt x="1138" y="2691"/>
                  <a:pt x="1126" y="2717"/>
                </a:cubicBezTo>
                <a:cubicBezTo>
                  <a:pt x="1141" y="2710"/>
                  <a:pt x="1153" y="2708"/>
                  <a:pt x="1157" y="2701"/>
                </a:cubicBezTo>
                <a:cubicBezTo>
                  <a:pt x="1170" y="2680"/>
                  <a:pt x="1183" y="2682"/>
                  <a:pt x="1203" y="2691"/>
                </a:cubicBezTo>
                <a:cubicBezTo>
                  <a:pt x="1211" y="2695"/>
                  <a:pt x="1224" y="2690"/>
                  <a:pt x="1234" y="2689"/>
                </a:cubicBezTo>
                <a:cubicBezTo>
                  <a:pt x="1229" y="2681"/>
                  <a:pt x="1224" y="2672"/>
                  <a:pt x="1218" y="2667"/>
                </a:cubicBezTo>
                <a:cubicBezTo>
                  <a:pt x="1204" y="2655"/>
                  <a:pt x="1204" y="2635"/>
                  <a:pt x="1220" y="2623"/>
                </a:cubicBezTo>
                <a:cubicBezTo>
                  <a:pt x="1228" y="2618"/>
                  <a:pt x="1239" y="2615"/>
                  <a:pt x="1254" y="2608"/>
                </a:cubicBezTo>
                <a:cubicBezTo>
                  <a:pt x="1230" y="2591"/>
                  <a:pt x="1208" y="2576"/>
                  <a:pt x="1181" y="2557"/>
                </a:cubicBezTo>
                <a:cubicBezTo>
                  <a:pt x="1220" y="2528"/>
                  <a:pt x="1251" y="2503"/>
                  <a:pt x="1283" y="2479"/>
                </a:cubicBezTo>
                <a:cubicBezTo>
                  <a:pt x="1242" y="2454"/>
                  <a:pt x="1203" y="2481"/>
                  <a:pt x="1183" y="2535"/>
                </a:cubicBezTo>
                <a:cubicBezTo>
                  <a:pt x="1164" y="2532"/>
                  <a:pt x="1145" y="2528"/>
                  <a:pt x="1125" y="2524"/>
                </a:cubicBezTo>
                <a:cubicBezTo>
                  <a:pt x="1125" y="2525"/>
                  <a:pt x="1125" y="2527"/>
                  <a:pt x="1125" y="2528"/>
                </a:cubicBezTo>
                <a:cubicBezTo>
                  <a:pt x="1107" y="2527"/>
                  <a:pt x="1089" y="2525"/>
                  <a:pt x="1072" y="2524"/>
                </a:cubicBezTo>
                <a:cubicBezTo>
                  <a:pt x="1073" y="2514"/>
                  <a:pt x="1075" y="2504"/>
                  <a:pt x="1077" y="2494"/>
                </a:cubicBezTo>
                <a:cubicBezTo>
                  <a:pt x="1080" y="2493"/>
                  <a:pt x="1083" y="2492"/>
                  <a:pt x="1085" y="2491"/>
                </a:cubicBezTo>
                <a:cubicBezTo>
                  <a:pt x="1072" y="2455"/>
                  <a:pt x="1030" y="2501"/>
                  <a:pt x="1015" y="2466"/>
                </a:cubicBezTo>
                <a:cubicBezTo>
                  <a:pt x="1027" y="2449"/>
                  <a:pt x="1041" y="2430"/>
                  <a:pt x="1060" y="2403"/>
                </a:cubicBezTo>
                <a:cubicBezTo>
                  <a:pt x="1035" y="2409"/>
                  <a:pt x="1020" y="2373"/>
                  <a:pt x="1002" y="2410"/>
                </a:cubicBezTo>
                <a:cubicBezTo>
                  <a:pt x="1000" y="2409"/>
                  <a:pt x="997" y="2407"/>
                  <a:pt x="995" y="2405"/>
                </a:cubicBezTo>
                <a:cubicBezTo>
                  <a:pt x="997" y="2385"/>
                  <a:pt x="999" y="2366"/>
                  <a:pt x="1002" y="2344"/>
                </a:cubicBezTo>
                <a:cubicBezTo>
                  <a:pt x="1011" y="2342"/>
                  <a:pt x="1019" y="2341"/>
                  <a:pt x="1037" y="2338"/>
                </a:cubicBezTo>
                <a:cubicBezTo>
                  <a:pt x="1005" y="2321"/>
                  <a:pt x="984" y="2322"/>
                  <a:pt x="964" y="2342"/>
                </a:cubicBezTo>
                <a:cubicBezTo>
                  <a:pt x="958" y="2348"/>
                  <a:pt x="948" y="2350"/>
                  <a:pt x="940" y="2354"/>
                </a:cubicBezTo>
                <a:cubicBezTo>
                  <a:pt x="912" y="2364"/>
                  <a:pt x="883" y="2375"/>
                  <a:pt x="853" y="2386"/>
                </a:cubicBezTo>
                <a:cubicBezTo>
                  <a:pt x="867" y="2357"/>
                  <a:pt x="878" y="2324"/>
                  <a:pt x="898" y="2299"/>
                </a:cubicBezTo>
                <a:cubicBezTo>
                  <a:pt x="910" y="2285"/>
                  <a:pt x="937" y="2283"/>
                  <a:pt x="955" y="2273"/>
                </a:cubicBezTo>
                <a:cubicBezTo>
                  <a:pt x="964" y="2266"/>
                  <a:pt x="972" y="2258"/>
                  <a:pt x="981" y="2254"/>
                </a:cubicBezTo>
                <a:cubicBezTo>
                  <a:pt x="1004" y="2245"/>
                  <a:pt x="1028" y="2243"/>
                  <a:pt x="1045" y="2219"/>
                </a:cubicBezTo>
                <a:cubicBezTo>
                  <a:pt x="1064" y="2195"/>
                  <a:pt x="1095" y="2204"/>
                  <a:pt x="1112" y="2231"/>
                </a:cubicBezTo>
                <a:cubicBezTo>
                  <a:pt x="1115" y="2236"/>
                  <a:pt x="1118" y="2241"/>
                  <a:pt x="1121" y="2246"/>
                </a:cubicBezTo>
                <a:cubicBezTo>
                  <a:pt x="1133" y="2236"/>
                  <a:pt x="1144" y="2228"/>
                  <a:pt x="1160" y="2216"/>
                </a:cubicBezTo>
                <a:cubicBezTo>
                  <a:pt x="1162" y="2206"/>
                  <a:pt x="1164" y="2188"/>
                  <a:pt x="1168" y="2164"/>
                </a:cubicBezTo>
                <a:cubicBezTo>
                  <a:pt x="1181" y="2168"/>
                  <a:pt x="1195" y="2172"/>
                  <a:pt x="1209" y="2176"/>
                </a:cubicBezTo>
                <a:cubicBezTo>
                  <a:pt x="1231" y="2182"/>
                  <a:pt x="1239" y="2172"/>
                  <a:pt x="1235" y="2150"/>
                </a:cubicBezTo>
                <a:cubicBezTo>
                  <a:pt x="1252" y="2154"/>
                  <a:pt x="1265" y="2159"/>
                  <a:pt x="1278" y="2160"/>
                </a:cubicBezTo>
                <a:cubicBezTo>
                  <a:pt x="1289" y="2162"/>
                  <a:pt x="1300" y="2156"/>
                  <a:pt x="1310" y="2157"/>
                </a:cubicBezTo>
                <a:cubicBezTo>
                  <a:pt x="1327" y="2159"/>
                  <a:pt x="1344" y="2164"/>
                  <a:pt x="1361" y="2168"/>
                </a:cubicBezTo>
                <a:cubicBezTo>
                  <a:pt x="1366" y="2170"/>
                  <a:pt x="1371" y="2171"/>
                  <a:pt x="1383" y="2175"/>
                </a:cubicBezTo>
                <a:cubicBezTo>
                  <a:pt x="1374" y="2149"/>
                  <a:pt x="1367" y="2128"/>
                  <a:pt x="1361" y="2109"/>
                </a:cubicBezTo>
                <a:cubicBezTo>
                  <a:pt x="1332" y="2109"/>
                  <a:pt x="1304" y="2116"/>
                  <a:pt x="1289" y="2083"/>
                </a:cubicBezTo>
                <a:cubicBezTo>
                  <a:pt x="1279" y="2087"/>
                  <a:pt x="1270" y="2091"/>
                  <a:pt x="1261" y="2096"/>
                </a:cubicBezTo>
                <a:cubicBezTo>
                  <a:pt x="1276" y="2066"/>
                  <a:pt x="1297" y="2052"/>
                  <a:pt x="1330" y="2089"/>
                </a:cubicBezTo>
                <a:cubicBezTo>
                  <a:pt x="1331" y="2082"/>
                  <a:pt x="1332" y="2076"/>
                  <a:pt x="1333" y="2070"/>
                </a:cubicBezTo>
                <a:cubicBezTo>
                  <a:pt x="1324" y="2068"/>
                  <a:pt x="1315" y="2065"/>
                  <a:pt x="1306" y="2062"/>
                </a:cubicBezTo>
                <a:cubicBezTo>
                  <a:pt x="1308" y="2059"/>
                  <a:pt x="1310" y="2056"/>
                  <a:pt x="1312" y="2053"/>
                </a:cubicBezTo>
                <a:cubicBezTo>
                  <a:pt x="1363" y="2028"/>
                  <a:pt x="1414" y="2003"/>
                  <a:pt x="1447" y="1987"/>
                </a:cubicBezTo>
                <a:cubicBezTo>
                  <a:pt x="1442" y="1974"/>
                  <a:pt x="1435" y="1954"/>
                  <a:pt x="1428" y="1934"/>
                </a:cubicBezTo>
                <a:cubicBezTo>
                  <a:pt x="1450" y="1919"/>
                  <a:pt x="1473" y="1932"/>
                  <a:pt x="1481" y="1969"/>
                </a:cubicBezTo>
                <a:cubicBezTo>
                  <a:pt x="1507" y="1977"/>
                  <a:pt x="1531" y="1984"/>
                  <a:pt x="1557" y="1992"/>
                </a:cubicBezTo>
                <a:cubicBezTo>
                  <a:pt x="1557" y="1978"/>
                  <a:pt x="1557" y="1970"/>
                  <a:pt x="1557" y="1960"/>
                </a:cubicBezTo>
                <a:cubicBezTo>
                  <a:pt x="1570" y="1974"/>
                  <a:pt x="1580" y="1986"/>
                  <a:pt x="1592" y="1999"/>
                </a:cubicBezTo>
                <a:cubicBezTo>
                  <a:pt x="1594" y="1996"/>
                  <a:pt x="1597" y="1993"/>
                  <a:pt x="1600" y="1991"/>
                </a:cubicBezTo>
                <a:cubicBezTo>
                  <a:pt x="1594" y="1987"/>
                  <a:pt x="1589" y="1983"/>
                  <a:pt x="1581" y="1978"/>
                </a:cubicBezTo>
                <a:cubicBezTo>
                  <a:pt x="1612" y="1969"/>
                  <a:pt x="1639" y="1961"/>
                  <a:pt x="1669" y="1951"/>
                </a:cubicBezTo>
                <a:cubicBezTo>
                  <a:pt x="1654" y="1942"/>
                  <a:pt x="1635" y="1936"/>
                  <a:pt x="1631" y="1924"/>
                </a:cubicBezTo>
                <a:cubicBezTo>
                  <a:pt x="1628" y="1913"/>
                  <a:pt x="1641" y="1897"/>
                  <a:pt x="1648" y="1878"/>
                </a:cubicBezTo>
                <a:cubicBezTo>
                  <a:pt x="1645" y="1876"/>
                  <a:pt x="1640" y="1867"/>
                  <a:pt x="1632" y="1865"/>
                </a:cubicBezTo>
                <a:cubicBezTo>
                  <a:pt x="1613" y="1860"/>
                  <a:pt x="1592" y="1856"/>
                  <a:pt x="1572" y="1855"/>
                </a:cubicBezTo>
                <a:cubicBezTo>
                  <a:pt x="1567" y="1855"/>
                  <a:pt x="1562" y="1870"/>
                  <a:pt x="1558" y="1879"/>
                </a:cubicBezTo>
                <a:cubicBezTo>
                  <a:pt x="1538" y="1918"/>
                  <a:pt x="1530" y="1921"/>
                  <a:pt x="1476" y="1903"/>
                </a:cubicBezTo>
                <a:cubicBezTo>
                  <a:pt x="1498" y="1884"/>
                  <a:pt x="1518" y="1868"/>
                  <a:pt x="1536" y="1851"/>
                </a:cubicBezTo>
                <a:cubicBezTo>
                  <a:pt x="1544" y="1844"/>
                  <a:pt x="1550" y="1834"/>
                  <a:pt x="1556" y="1826"/>
                </a:cubicBezTo>
                <a:cubicBezTo>
                  <a:pt x="1548" y="1823"/>
                  <a:pt x="1538" y="1821"/>
                  <a:pt x="1531" y="1817"/>
                </a:cubicBezTo>
                <a:cubicBezTo>
                  <a:pt x="1501" y="1799"/>
                  <a:pt x="1471" y="1780"/>
                  <a:pt x="1443" y="1763"/>
                </a:cubicBezTo>
                <a:cubicBezTo>
                  <a:pt x="1451" y="1742"/>
                  <a:pt x="1458" y="1728"/>
                  <a:pt x="1462" y="1714"/>
                </a:cubicBezTo>
                <a:cubicBezTo>
                  <a:pt x="1463" y="1710"/>
                  <a:pt x="1455" y="1702"/>
                  <a:pt x="1449" y="1699"/>
                </a:cubicBezTo>
                <a:cubicBezTo>
                  <a:pt x="1438" y="1693"/>
                  <a:pt x="1427" y="1688"/>
                  <a:pt x="1416" y="1684"/>
                </a:cubicBezTo>
                <a:cubicBezTo>
                  <a:pt x="1412" y="1683"/>
                  <a:pt x="1406" y="1683"/>
                  <a:pt x="1403" y="1686"/>
                </a:cubicBezTo>
                <a:cubicBezTo>
                  <a:pt x="1379" y="1713"/>
                  <a:pt x="1379" y="1713"/>
                  <a:pt x="1348" y="1719"/>
                </a:cubicBezTo>
                <a:cubicBezTo>
                  <a:pt x="1363" y="1741"/>
                  <a:pt x="1356" y="1747"/>
                  <a:pt x="1331" y="1748"/>
                </a:cubicBezTo>
                <a:cubicBezTo>
                  <a:pt x="1322" y="1748"/>
                  <a:pt x="1312" y="1759"/>
                  <a:pt x="1304" y="1767"/>
                </a:cubicBezTo>
                <a:cubicBezTo>
                  <a:pt x="1294" y="1775"/>
                  <a:pt x="1286" y="1785"/>
                  <a:pt x="1277" y="1794"/>
                </a:cubicBezTo>
                <a:cubicBezTo>
                  <a:pt x="1263" y="1808"/>
                  <a:pt x="1247" y="1814"/>
                  <a:pt x="1227" y="1805"/>
                </a:cubicBezTo>
                <a:cubicBezTo>
                  <a:pt x="1216" y="1801"/>
                  <a:pt x="1200" y="1789"/>
                  <a:pt x="1190" y="1810"/>
                </a:cubicBezTo>
                <a:cubicBezTo>
                  <a:pt x="1190" y="1811"/>
                  <a:pt x="1177" y="1806"/>
                  <a:pt x="1170" y="1804"/>
                </a:cubicBezTo>
                <a:lnTo>
                  <a:pt x="1170" y="1804"/>
                </a:lnTo>
                <a:cubicBezTo>
                  <a:pt x="1161" y="1796"/>
                  <a:pt x="1151" y="1788"/>
                  <a:pt x="1137" y="1775"/>
                </a:cubicBezTo>
                <a:cubicBezTo>
                  <a:pt x="1160" y="1770"/>
                  <a:pt x="1175" y="1768"/>
                  <a:pt x="1190" y="1764"/>
                </a:cubicBezTo>
                <a:cubicBezTo>
                  <a:pt x="1208" y="1760"/>
                  <a:pt x="1227" y="1756"/>
                  <a:pt x="1246" y="1750"/>
                </a:cubicBezTo>
                <a:cubicBezTo>
                  <a:pt x="1250" y="1749"/>
                  <a:pt x="1254" y="1743"/>
                  <a:pt x="1256" y="1738"/>
                </a:cubicBezTo>
                <a:cubicBezTo>
                  <a:pt x="1269" y="1702"/>
                  <a:pt x="1278" y="1697"/>
                  <a:pt x="1315" y="1699"/>
                </a:cubicBezTo>
                <a:cubicBezTo>
                  <a:pt x="1343" y="1701"/>
                  <a:pt x="1338" y="1679"/>
                  <a:pt x="1339" y="1663"/>
                </a:cubicBezTo>
                <a:cubicBezTo>
                  <a:pt x="1337" y="1660"/>
                  <a:pt x="1335" y="1657"/>
                  <a:pt x="1333" y="1654"/>
                </a:cubicBezTo>
                <a:cubicBezTo>
                  <a:pt x="1300" y="1673"/>
                  <a:pt x="1266" y="1692"/>
                  <a:pt x="1233" y="1711"/>
                </a:cubicBezTo>
                <a:cubicBezTo>
                  <a:pt x="1228" y="1714"/>
                  <a:pt x="1221" y="1721"/>
                  <a:pt x="1218" y="1720"/>
                </a:cubicBezTo>
                <a:cubicBezTo>
                  <a:pt x="1186" y="1702"/>
                  <a:pt x="1159" y="1733"/>
                  <a:pt x="1129" y="1730"/>
                </a:cubicBezTo>
                <a:cubicBezTo>
                  <a:pt x="1120" y="1729"/>
                  <a:pt x="1110" y="1736"/>
                  <a:pt x="1104" y="1739"/>
                </a:cubicBezTo>
                <a:cubicBezTo>
                  <a:pt x="1084" y="1728"/>
                  <a:pt x="1064" y="1718"/>
                  <a:pt x="1046" y="1706"/>
                </a:cubicBezTo>
                <a:cubicBezTo>
                  <a:pt x="1037" y="1701"/>
                  <a:pt x="1024" y="1690"/>
                  <a:pt x="1024" y="1682"/>
                </a:cubicBezTo>
                <a:cubicBezTo>
                  <a:pt x="1025" y="1674"/>
                  <a:pt x="1038" y="1665"/>
                  <a:pt x="1047" y="1658"/>
                </a:cubicBezTo>
                <a:cubicBezTo>
                  <a:pt x="1062" y="1646"/>
                  <a:pt x="1077" y="1635"/>
                  <a:pt x="1094" y="1625"/>
                </a:cubicBezTo>
                <a:cubicBezTo>
                  <a:pt x="1098" y="1622"/>
                  <a:pt x="1104" y="1618"/>
                  <a:pt x="1109" y="1618"/>
                </a:cubicBezTo>
                <a:cubicBezTo>
                  <a:pt x="1136" y="1616"/>
                  <a:pt x="1163" y="1615"/>
                  <a:pt x="1196" y="1613"/>
                </a:cubicBezTo>
                <a:cubicBezTo>
                  <a:pt x="1198" y="1632"/>
                  <a:pt x="1200" y="1654"/>
                  <a:pt x="1203" y="1679"/>
                </a:cubicBezTo>
                <a:cubicBezTo>
                  <a:pt x="1211" y="1678"/>
                  <a:pt x="1222" y="1676"/>
                  <a:pt x="1237" y="1672"/>
                </a:cubicBezTo>
                <a:cubicBezTo>
                  <a:pt x="1230" y="1663"/>
                  <a:pt x="1225" y="1656"/>
                  <a:pt x="1219" y="1647"/>
                </a:cubicBezTo>
                <a:cubicBezTo>
                  <a:pt x="1242" y="1638"/>
                  <a:pt x="1266" y="1628"/>
                  <a:pt x="1293" y="1618"/>
                </a:cubicBezTo>
                <a:cubicBezTo>
                  <a:pt x="1285" y="1608"/>
                  <a:pt x="1280" y="1601"/>
                  <a:pt x="1273" y="1593"/>
                </a:cubicBezTo>
                <a:cubicBezTo>
                  <a:pt x="1284" y="1594"/>
                  <a:pt x="1295" y="1591"/>
                  <a:pt x="1298" y="1596"/>
                </a:cubicBezTo>
                <a:cubicBezTo>
                  <a:pt x="1322" y="1625"/>
                  <a:pt x="1339" y="1597"/>
                  <a:pt x="1359" y="1590"/>
                </a:cubicBezTo>
                <a:cubicBezTo>
                  <a:pt x="1397" y="1577"/>
                  <a:pt x="1436" y="1569"/>
                  <a:pt x="1474" y="1557"/>
                </a:cubicBezTo>
                <a:cubicBezTo>
                  <a:pt x="1490" y="1552"/>
                  <a:pt x="1505" y="1545"/>
                  <a:pt x="1521" y="1540"/>
                </a:cubicBezTo>
                <a:cubicBezTo>
                  <a:pt x="1546" y="1532"/>
                  <a:pt x="1571" y="1527"/>
                  <a:pt x="1601" y="1519"/>
                </a:cubicBezTo>
                <a:cubicBezTo>
                  <a:pt x="1592" y="1513"/>
                  <a:pt x="1587" y="1510"/>
                  <a:pt x="1581" y="1506"/>
                </a:cubicBezTo>
                <a:cubicBezTo>
                  <a:pt x="1581" y="1503"/>
                  <a:pt x="1581" y="1500"/>
                  <a:pt x="1581" y="1497"/>
                </a:cubicBezTo>
                <a:cubicBezTo>
                  <a:pt x="1602" y="1496"/>
                  <a:pt x="1623" y="1495"/>
                  <a:pt x="1643" y="1493"/>
                </a:cubicBezTo>
                <a:cubicBezTo>
                  <a:pt x="1645" y="1496"/>
                  <a:pt x="1646" y="1500"/>
                  <a:pt x="1647" y="1503"/>
                </a:cubicBezTo>
                <a:cubicBezTo>
                  <a:pt x="1608" y="1531"/>
                  <a:pt x="1569" y="1559"/>
                  <a:pt x="1527" y="1590"/>
                </a:cubicBezTo>
                <a:cubicBezTo>
                  <a:pt x="1543" y="1594"/>
                  <a:pt x="1554" y="1596"/>
                  <a:pt x="1575" y="1601"/>
                </a:cubicBezTo>
                <a:cubicBezTo>
                  <a:pt x="1551" y="1618"/>
                  <a:pt x="1535" y="1630"/>
                  <a:pt x="1516" y="1642"/>
                </a:cubicBezTo>
                <a:cubicBezTo>
                  <a:pt x="1515" y="1643"/>
                  <a:pt x="1507" y="1633"/>
                  <a:pt x="1499" y="1627"/>
                </a:cubicBezTo>
                <a:cubicBezTo>
                  <a:pt x="1486" y="1629"/>
                  <a:pt x="1468" y="1633"/>
                  <a:pt x="1450" y="1636"/>
                </a:cubicBezTo>
                <a:cubicBezTo>
                  <a:pt x="1450" y="1634"/>
                  <a:pt x="1448" y="1632"/>
                  <a:pt x="1447" y="1629"/>
                </a:cubicBezTo>
                <a:cubicBezTo>
                  <a:pt x="1453" y="1622"/>
                  <a:pt x="1459" y="1615"/>
                  <a:pt x="1469" y="1603"/>
                </a:cubicBezTo>
                <a:cubicBezTo>
                  <a:pt x="1450" y="1608"/>
                  <a:pt x="1435" y="1611"/>
                  <a:pt x="1418" y="1615"/>
                </a:cubicBezTo>
                <a:cubicBezTo>
                  <a:pt x="1423" y="1623"/>
                  <a:pt x="1426" y="1628"/>
                  <a:pt x="1431" y="1638"/>
                </a:cubicBezTo>
                <a:cubicBezTo>
                  <a:pt x="1404" y="1647"/>
                  <a:pt x="1379" y="1655"/>
                  <a:pt x="1354" y="1664"/>
                </a:cubicBezTo>
                <a:cubicBezTo>
                  <a:pt x="1354" y="1667"/>
                  <a:pt x="1354" y="1671"/>
                  <a:pt x="1354" y="1674"/>
                </a:cubicBezTo>
                <a:cubicBezTo>
                  <a:pt x="1396" y="1669"/>
                  <a:pt x="1438" y="1660"/>
                  <a:pt x="1472" y="1694"/>
                </a:cubicBezTo>
                <a:cubicBezTo>
                  <a:pt x="1503" y="1667"/>
                  <a:pt x="1536" y="1653"/>
                  <a:pt x="1577" y="1665"/>
                </a:cubicBezTo>
                <a:cubicBezTo>
                  <a:pt x="1581" y="1666"/>
                  <a:pt x="1589" y="1661"/>
                  <a:pt x="1591" y="1657"/>
                </a:cubicBezTo>
                <a:cubicBezTo>
                  <a:pt x="1606" y="1626"/>
                  <a:pt x="1631" y="1629"/>
                  <a:pt x="1664" y="1640"/>
                </a:cubicBezTo>
                <a:cubicBezTo>
                  <a:pt x="1655" y="1629"/>
                  <a:pt x="1650" y="1623"/>
                  <a:pt x="1639" y="1610"/>
                </a:cubicBezTo>
                <a:cubicBezTo>
                  <a:pt x="1669" y="1614"/>
                  <a:pt x="1691" y="1618"/>
                  <a:pt x="1712" y="1621"/>
                </a:cubicBezTo>
                <a:cubicBezTo>
                  <a:pt x="1752" y="1571"/>
                  <a:pt x="1808" y="1592"/>
                  <a:pt x="1859" y="1588"/>
                </a:cubicBezTo>
                <a:cubicBezTo>
                  <a:pt x="1846" y="1583"/>
                  <a:pt x="1833" y="1578"/>
                  <a:pt x="1820" y="1574"/>
                </a:cubicBezTo>
                <a:cubicBezTo>
                  <a:pt x="1821" y="1571"/>
                  <a:pt x="1822" y="1569"/>
                  <a:pt x="1822" y="1567"/>
                </a:cubicBezTo>
                <a:cubicBezTo>
                  <a:pt x="1844" y="1567"/>
                  <a:pt x="1866" y="1567"/>
                  <a:pt x="1891" y="1567"/>
                </a:cubicBezTo>
                <a:cubicBezTo>
                  <a:pt x="1887" y="1556"/>
                  <a:pt x="1885" y="1547"/>
                  <a:pt x="1881" y="1536"/>
                </a:cubicBezTo>
                <a:cubicBezTo>
                  <a:pt x="1890" y="1532"/>
                  <a:pt x="1898" y="1527"/>
                  <a:pt x="1906" y="1523"/>
                </a:cubicBezTo>
                <a:cubicBezTo>
                  <a:pt x="1906" y="1521"/>
                  <a:pt x="1906" y="1518"/>
                  <a:pt x="1905" y="1516"/>
                </a:cubicBezTo>
                <a:cubicBezTo>
                  <a:pt x="1897" y="1517"/>
                  <a:pt x="1889" y="1517"/>
                  <a:pt x="1880" y="1518"/>
                </a:cubicBezTo>
                <a:cubicBezTo>
                  <a:pt x="1869" y="1519"/>
                  <a:pt x="1855" y="1525"/>
                  <a:pt x="1848" y="1521"/>
                </a:cubicBezTo>
                <a:cubicBezTo>
                  <a:pt x="1837" y="1513"/>
                  <a:pt x="1836" y="1500"/>
                  <a:pt x="1855" y="1497"/>
                </a:cubicBezTo>
                <a:cubicBezTo>
                  <a:pt x="1860" y="1496"/>
                  <a:pt x="1865" y="1497"/>
                  <a:pt x="1871" y="1493"/>
                </a:cubicBezTo>
                <a:cubicBezTo>
                  <a:pt x="1860" y="1490"/>
                  <a:pt x="1850" y="1487"/>
                  <a:pt x="1840" y="1483"/>
                </a:cubicBezTo>
                <a:cubicBezTo>
                  <a:pt x="1841" y="1480"/>
                  <a:pt x="1842" y="1477"/>
                  <a:pt x="1842" y="1473"/>
                </a:cubicBezTo>
                <a:cubicBezTo>
                  <a:pt x="1859" y="1476"/>
                  <a:pt x="1875" y="1478"/>
                  <a:pt x="1893" y="1481"/>
                </a:cubicBezTo>
                <a:cubicBezTo>
                  <a:pt x="1898" y="1476"/>
                  <a:pt x="1905" y="1468"/>
                  <a:pt x="1916" y="1456"/>
                </a:cubicBezTo>
                <a:cubicBezTo>
                  <a:pt x="1903" y="1445"/>
                  <a:pt x="1892" y="1433"/>
                  <a:pt x="1878" y="1424"/>
                </a:cubicBezTo>
                <a:cubicBezTo>
                  <a:pt x="1859" y="1412"/>
                  <a:pt x="1854" y="1372"/>
                  <a:pt x="1873" y="1356"/>
                </a:cubicBezTo>
                <a:cubicBezTo>
                  <a:pt x="1879" y="1352"/>
                  <a:pt x="1884" y="1347"/>
                  <a:pt x="1892" y="1341"/>
                </a:cubicBezTo>
                <a:cubicBezTo>
                  <a:pt x="1895" y="1351"/>
                  <a:pt x="1898" y="1360"/>
                  <a:pt x="1901" y="1369"/>
                </a:cubicBezTo>
                <a:cubicBezTo>
                  <a:pt x="1911" y="1359"/>
                  <a:pt x="1921" y="1350"/>
                  <a:pt x="1933" y="1339"/>
                </a:cubicBezTo>
                <a:cubicBezTo>
                  <a:pt x="1925" y="1334"/>
                  <a:pt x="1912" y="1325"/>
                  <a:pt x="1892" y="1312"/>
                </a:cubicBezTo>
                <a:cubicBezTo>
                  <a:pt x="1908" y="1307"/>
                  <a:pt x="1919" y="1302"/>
                  <a:pt x="1930" y="1302"/>
                </a:cubicBezTo>
                <a:cubicBezTo>
                  <a:pt x="1960" y="1304"/>
                  <a:pt x="1989" y="1310"/>
                  <a:pt x="2020" y="1313"/>
                </a:cubicBezTo>
                <a:cubicBezTo>
                  <a:pt x="2024" y="1313"/>
                  <a:pt x="2030" y="1307"/>
                  <a:pt x="2042" y="1301"/>
                </a:cubicBezTo>
                <a:cubicBezTo>
                  <a:pt x="2006" y="1286"/>
                  <a:pt x="1992" y="1246"/>
                  <a:pt x="1949" y="1248"/>
                </a:cubicBezTo>
                <a:cubicBezTo>
                  <a:pt x="1940" y="1249"/>
                  <a:pt x="1926" y="1245"/>
                  <a:pt x="1923" y="1238"/>
                </a:cubicBezTo>
                <a:cubicBezTo>
                  <a:pt x="1912" y="1221"/>
                  <a:pt x="1899" y="1223"/>
                  <a:pt x="1884" y="1226"/>
                </a:cubicBezTo>
                <a:cubicBezTo>
                  <a:pt x="1862" y="1228"/>
                  <a:pt x="1834" y="1197"/>
                  <a:pt x="1838" y="1187"/>
                </a:cubicBezTo>
                <a:cubicBezTo>
                  <a:pt x="1849" y="1188"/>
                  <a:pt x="1859" y="1188"/>
                  <a:pt x="1867" y="1190"/>
                </a:cubicBezTo>
                <a:cubicBezTo>
                  <a:pt x="1884" y="1193"/>
                  <a:pt x="1901" y="1198"/>
                  <a:pt x="1925" y="1203"/>
                </a:cubicBezTo>
                <a:cubicBezTo>
                  <a:pt x="1938" y="1193"/>
                  <a:pt x="1954" y="1164"/>
                  <a:pt x="1988" y="1184"/>
                </a:cubicBezTo>
                <a:cubicBezTo>
                  <a:pt x="1981" y="1192"/>
                  <a:pt x="1975" y="1198"/>
                  <a:pt x="1969" y="1204"/>
                </a:cubicBezTo>
                <a:cubicBezTo>
                  <a:pt x="1977" y="1210"/>
                  <a:pt x="1984" y="1218"/>
                  <a:pt x="1992" y="1220"/>
                </a:cubicBezTo>
                <a:cubicBezTo>
                  <a:pt x="2029" y="1232"/>
                  <a:pt x="2029" y="1231"/>
                  <a:pt x="2048" y="1218"/>
                </a:cubicBezTo>
                <a:cubicBezTo>
                  <a:pt x="2043" y="1216"/>
                  <a:pt x="2040" y="1214"/>
                  <a:pt x="2036" y="1213"/>
                </a:cubicBezTo>
                <a:cubicBezTo>
                  <a:pt x="2026" y="1209"/>
                  <a:pt x="2015" y="1206"/>
                  <a:pt x="2005" y="1202"/>
                </a:cubicBezTo>
                <a:cubicBezTo>
                  <a:pt x="2012" y="1191"/>
                  <a:pt x="2019" y="1181"/>
                  <a:pt x="2026" y="1171"/>
                </a:cubicBezTo>
                <a:cubicBezTo>
                  <a:pt x="2034" y="1161"/>
                  <a:pt x="2048" y="1152"/>
                  <a:pt x="2048" y="1142"/>
                </a:cubicBezTo>
                <a:cubicBezTo>
                  <a:pt x="2049" y="1123"/>
                  <a:pt x="2031" y="1120"/>
                  <a:pt x="2015" y="1120"/>
                </a:cubicBezTo>
                <a:cubicBezTo>
                  <a:pt x="2010" y="1120"/>
                  <a:pt x="2005" y="1115"/>
                  <a:pt x="2008" y="1110"/>
                </a:cubicBezTo>
                <a:cubicBezTo>
                  <a:pt x="2006" y="1095"/>
                  <a:pt x="2003" y="1081"/>
                  <a:pt x="2004" y="1066"/>
                </a:cubicBezTo>
                <a:cubicBezTo>
                  <a:pt x="2006" y="1054"/>
                  <a:pt x="2013" y="1041"/>
                  <a:pt x="2019" y="1027"/>
                </a:cubicBezTo>
                <a:cubicBezTo>
                  <a:pt x="1998" y="1021"/>
                  <a:pt x="1981" y="1017"/>
                  <a:pt x="1959" y="1011"/>
                </a:cubicBezTo>
                <a:cubicBezTo>
                  <a:pt x="1977" y="998"/>
                  <a:pt x="1989" y="989"/>
                  <a:pt x="2001" y="980"/>
                </a:cubicBezTo>
                <a:cubicBezTo>
                  <a:pt x="2001" y="977"/>
                  <a:pt x="2000" y="975"/>
                  <a:pt x="2000" y="973"/>
                </a:cubicBezTo>
                <a:cubicBezTo>
                  <a:pt x="1989" y="972"/>
                  <a:pt x="1979" y="971"/>
                  <a:pt x="1967" y="970"/>
                </a:cubicBezTo>
                <a:cubicBezTo>
                  <a:pt x="1944" y="925"/>
                  <a:pt x="1981" y="865"/>
                  <a:pt x="1935" y="827"/>
                </a:cubicBezTo>
                <a:cubicBezTo>
                  <a:pt x="1944" y="818"/>
                  <a:pt x="1958" y="806"/>
                  <a:pt x="1957" y="803"/>
                </a:cubicBezTo>
                <a:cubicBezTo>
                  <a:pt x="1945" y="780"/>
                  <a:pt x="1929" y="760"/>
                  <a:pt x="1916" y="740"/>
                </a:cubicBezTo>
                <a:cubicBezTo>
                  <a:pt x="1940" y="732"/>
                  <a:pt x="1969" y="723"/>
                  <a:pt x="2000" y="713"/>
                </a:cubicBezTo>
                <a:cubicBezTo>
                  <a:pt x="1992" y="699"/>
                  <a:pt x="1987" y="689"/>
                  <a:pt x="1979" y="672"/>
                </a:cubicBezTo>
                <a:cubicBezTo>
                  <a:pt x="2024" y="686"/>
                  <a:pt x="2023" y="645"/>
                  <a:pt x="2026" y="633"/>
                </a:cubicBezTo>
                <a:cubicBezTo>
                  <a:pt x="2034" y="601"/>
                  <a:pt x="1995" y="629"/>
                  <a:pt x="1986" y="610"/>
                </a:cubicBezTo>
                <a:cubicBezTo>
                  <a:pt x="1995" y="588"/>
                  <a:pt x="2032" y="572"/>
                  <a:pt x="2076" y="574"/>
                </a:cubicBezTo>
                <a:cubicBezTo>
                  <a:pt x="2054" y="550"/>
                  <a:pt x="2055" y="528"/>
                  <a:pt x="2070" y="503"/>
                </a:cubicBezTo>
                <a:cubicBezTo>
                  <a:pt x="2074" y="496"/>
                  <a:pt x="2075" y="469"/>
                  <a:pt x="2045" y="479"/>
                </a:cubicBezTo>
                <a:cubicBezTo>
                  <a:pt x="2027" y="485"/>
                  <a:pt x="2007" y="483"/>
                  <a:pt x="1985" y="485"/>
                </a:cubicBezTo>
                <a:cubicBezTo>
                  <a:pt x="1984" y="483"/>
                  <a:pt x="1982" y="478"/>
                  <a:pt x="1979" y="471"/>
                </a:cubicBezTo>
                <a:cubicBezTo>
                  <a:pt x="2010" y="473"/>
                  <a:pt x="2012" y="456"/>
                  <a:pt x="2003" y="430"/>
                </a:cubicBezTo>
                <a:cubicBezTo>
                  <a:pt x="2010" y="429"/>
                  <a:pt x="2017" y="426"/>
                  <a:pt x="2023" y="427"/>
                </a:cubicBezTo>
                <a:cubicBezTo>
                  <a:pt x="2057" y="432"/>
                  <a:pt x="2091" y="410"/>
                  <a:pt x="2124" y="429"/>
                </a:cubicBezTo>
                <a:cubicBezTo>
                  <a:pt x="2150" y="444"/>
                  <a:pt x="2175" y="449"/>
                  <a:pt x="2198" y="424"/>
                </a:cubicBezTo>
                <a:cubicBezTo>
                  <a:pt x="2201" y="422"/>
                  <a:pt x="2210" y="425"/>
                  <a:pt x="2215" y="426"/>
                </a:cubicBezTo>
                <a:cubicBezTo>
                  <a:pt x="2236" y="430"/>
                  <a:pt x="2256" y="434"/>
                  <a:pt x="2249" y="400"/>
                </a:cubicBezTo>
                <a:cubicBezTo>
                  <a:pt x="2249" y="397"/>
                  <a:pt x="2261" y="390"/>
                  <a:pt x="2267" y="385"/>
                </a:cubicBezTo>
                <a:cubicBezTo>
                  <a:pt x="2269" y="387"/>
                  <a:pt x="2271" y="389"/>
                  <a:pt x="2272" y="391"/>
                </a:cubicBezTo>
                <a:cubicBezTo>
                  <a:pt x="2269" y="400"/>
                  <a:pt x="2267" y="409"/>
                  <a:pt x="2264" y="419"/>
                </a:cubicBezTo>
                <a:cubicBezTo>
                  <a:pt x="2281" y="429"/>
                  <a:pt x="2296" y="431"/>
                  <a:pt x="2310" y="416"/>
                </a:cubicBezTo>
                <a:cubicBezTo>
                  <a:pt x="2323" y="401"/>
                  <a:pt x="2318" y="390"/>
                  <a:pt x="2305" y="377"/>
                </a:cubicBezTo>
                <a:cubicBezTo>
                  <a:pt x="2298" y="370"/>
                  <a:pt x="2296" y="351"/>
                  <a:pt x="2300" y="345"/>
                </a:cubicBezTo>
                <a:cubicBezTo>
                  <a:pt x="2307" y="336"/>
                  <a:pt x="2322" y="331"/>
                  <a:pt x="2334" y="329"/>
                </a:cubicBezTo>
                <a:cubicBezTo>
                  <a:pt x="2344" y="326"/>
                  <a:pt x="2355" y="331"/>
                  <a:pt x="2375" y="333"/>
                </a:cubicBezTo>
                <a:cubicBezTo>
                  <a:pt x="2364" y="350"/>
                  <a:pt x="2355" y="365"/>
                  <a:pt x="2344" y="382"/>
                </a:cubicBezTo>
                <a:cubicBezTo>
                  <a:pt x="2382" y="387"/>
                  <a:pt x="2419" y="392"/>
                  <a:pt x="2456" y="397"/>
                </a:cubicBezTo>
                <a:cubicBezTo>
                  <a:pt x="2457" y="397"/>
                  <a:pt x="2458" y="397"/>
                  <a:pt x="2459" y="396"/>
                </a:cubicBezTo>
                <a:cubicBezTo>
                  <a:pt x="2485" y="365"/>
                  <a:pt x="2528" y="375"/>
                  <a:pt x="2559" y="356"/>
                </a:cubicBezTo>
                <a:cubicBezTo>
                  <a:pt x="2568" y="351"/>
                  <a:pt x="2579" y="331"/>
                  <a:pt x="2575" y="324"/>
                </a:cubicBezTo>
                <a:cubicBezTo>
                  <a:pt x="2568" y="302"/>
                  <a:pt x="2576" y="297"/>
                  <a:pt x="2594" y="293"/>
                </a:cubicBezTo>
                <a:cubicBezTo>
                  <a:pt x="2604" y="291"/>
                  <a:pt x="2612" y="283"/>
                  <a:pt x="2619" y="273"/>
                </a:cubicBezTo>
                <a:cubicBezTo>
                  <a:pt x="2578" y="287"/>
                  <a:pt x="2541" y="310"/>
                  <a:pt x="2509" y="279"/>
                </a:cubicBezTo>
                <a:cubicBezTo>
                  <a:pt x="2505" y="292"/>
                  <a:pt x="2504" y="306"/>
                  <a:pt x="2497" y="314"/>
                </a:cubicBezTo>
                <a:cubicBezTo>
                  <a:pt x="2473" y="337"/>
                  <a:pt x="2443" y="333"/>
                  <a:pt x="2409" y="306"/>
                </a:cubicBezTo>
                <a:cubicBezTo>
                  <a:pt x="2416" y="269"/>
                  <a:pt x="2435" y="254"/>
                  <a:pt x="2474" y="262"/>
                </a:cubicBezTo>
                <a:cubicBezTo>
                  <a:pt x="2478" y="263"/>
                  <a:pt x="2489" y="248"/>
                  <a:pt x="2491" y="239"/>
                </a:cubicBezTo>
                <a:cubicBezTo>
                  <a:pt x="2492" y="233"/>
                  <a:pt x="2484" y="224"/>
                  <a:pt x="2479" y="214"/>
                </a:cubicBezTo>
                <a:cubicBezTo>
                  <a:pt x="2487" y="209"/>
                  <a:pt x="2496" y="204"/>
                  <a:pt x="2505" y="199"/>
                </a:cubicBezTo>
                <a:cubicBezTo>
                  <a:pt x="2500" y="193"/>
                  <a:pt x="2496" y="187"/>
                  <a:pt x="2489" y="179"/>
                </a:cubicBezTo>
                <a:cubicBezTo>
                  <a:pt x="2496" y="174"/>
                  <a:pt x="2503" y="167"/>
                  <a:pt x="2509" y="167"/>
                </a:cubicBezTo>
                <a:cubicBezTo>
                  <a:pt x="2524" y="167"/>
                  <a:pt x="2540" y="168"/>
                  <a:pt x="2553" y="174"/>
                </a:cubicBezTo>
                <a:cubicBezTo>
                  <a:pt x="2575" y="184"/>
                  <a:pt x="2588" y="214"/>
                  <a:pt x="2619" y="200"/>
                </a:cubicBezTo>
                <a:cubicBezTo>
                  <a:pt x="2617" y="188"/>
                  <a:pt x="2616" y="177"/>
                  <a:pt x="2615" y="166"/>
                </a:cubicBezTo>
                <a:cubicBezTo>
                  <a:pt x="2626" y="166"/>
                  <a:pt x="2637" y="168"/>
                  <a:pt x="2648" y="167"/>
                </a:cubicBezTo>
                <a:cubicBezTo>
                  <a:pt x="2663" y="166"/>
                  <a:pt x="2678" y="164"/>
                  <a:pt x="2692" y="160"/>
                </a:cubicBezTo>
                <a:cubicBezTo>
                  <a:pt x="2704" y="157"/>
                  <a:pt x="2715" y="152"/>
                  <a:pt x="2725" y="147"/>
                </a:cubicBezTo>
                <a:cubicBezTo>
                  <a:pt x="2732" y="144"/>
                  <a:pt x="2742" y="141"/>
                  <a:pt x="2744" y="135"/>
                </a:cubicBezTo>
                <a:cubicBezTo>
                  <a:pt x="2750" y="124"/>
                  <a:pt x="2754" y="112"/>
                  <a:pt x="2758" y="100"/>
                </a:cubicBezTo>
                <a:lnTo>
                  <a:pt x="2762" y="88"/>
                </a:lnTo>
                <a:lnTo>
                  <a:pt x="2771" y="89"/>
                </a:lnTo>
                <a:cubicBezTo>
                  <a:pt x="2794" y="89"/>
                  <a:pt x="2817" y="91"/>
                  <a:pt x="2835" y="71"/>
                </a:cubicBezTo>
                <a:cubicBezTo>
                  <a:pt x="2837" y="68"/>
                  <a:pt x="2845" y="66"/>
                  <a:pt x="2847" y="67"/>
                </a:cubicBezTo>
                <a:cubicBezTo>
                  <a:pt x="2884" y="98"/>
                  <a:pt x="2932" y="48"/>
                  <a:pt x="2969" y="85"/>
                </a:cubicBezTo>
                <a:cubicBezTo>
                  <a:pt x="2972" y="88"/>
                  <a:pt x="2990" y="81"/>
                  <a:pt x="2998" y="76"/>
                </a:cubicBezTo>
                <a:cubicBezTo>
                  <a:pt x="3016" y="63"/>
                  <a:pt x="3033" y="53"/>
                  <a:pt x="3055" y="69"/>
                </a:cubicBezTo>
                <a:cubicBezTo>
                  <a:pt x="3062" y="75"/>
                  <a:pt x="3074" y="73"/>
                  <a:pt x="3084" y="74"/>
                </a:cubicBezTo>
                <a:cubicBezTo>
                  <a:pt x="3097" y="76"/>
                  <a:pt x="3111" y="77"/>
                  <a:pt x="3120" y="77"/>
                </a:cubicBezTo>
                <a:cubicBezTo>
                  <a:pt x="3125" y="50"/>
                  <a:pt x="3131" y="22"/>
                  <a:pt x="3135" y="0"/>
                </a:cubicBezTo>
                <a:close/>
              </a:path>
            </a:pathLst>
          </a:custGeom>
        </p:spPr>
      </p:pic>
    </p:spTree>
    <p:custDataLst>
      <p:tags r:id="rId8"/>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p:sp>
        <p:nvSpPr>
          <p:cNvPr id="4" name="文本框 3"/>
          <p:cNvSpPr txBox="1"/>
          <p:nvPr/>
        </p:nvSpPr>
        <p:spPr>
          <a:xfrm>
            <a:off x="4519295" y="635000"/>
            <a:ext cx="3363595" cy="583565"/>
          </a:xfrm>
          <a:prstGeom prst="rect">
            <a:avLst/>
          </a:prstGeom>
          <a:noFill/>
        </p:spPr>
        <p:txBody>
          <a:bodyPr wrap="square" rtlCol="0" anchor="t">
            <a:spAutoFit/>
          </a:bodyPr>
          <a:p>
            <a:r>
              <a:rPr lang="en-US" altLang="zh-CN" sz="3200" b="1">
                <a:solidFill>
                  <a:srgbClr val="232425"/>
                </a:solidFill>
                <a:latin typeface="Eras Light ITC" panose="020B0402030504020804" charset="0"/>
                <a:ea typeface="Arial" panose="020B0604020202020204"/>
                <a:cs typeface="Eras Light ITC" panose="020B0402030504020804" charset="0"/>
              </a:rPr>
              <a:t>Table of Contents</a:t>
            </a:r>
            <a:endParaRPr lang="en-US" altLang="zh-CN" sz="3200" b="1">
              <a:solidFill>
                <a:srgbClr val="232425"/>
              </a:solidFill>
              <a:latin typeface="Eras Light ITC" panose="020B0402030504020804" charset="0"/>
              <a:ea typeface="Arial" panose="020B0604020202020204"/>
              <a:cs typeface="Eras Light ITC" panose="020B0402030504020804" charset="0"/>
            </a:endParaRPr>
          </a:p>
        </p:txBody>
      </p:sp>
      <p:sp>
        <p:nvSpPr>
          <p:cNvPr id="28" name="文本框 27"/>
          <p:cNvSpPr txBox="1"/>
          <p:nvPr>
            <p:custDataLst>
              <p:tags r:id="rId2"/>
            </p:custDataLst>
          </p:nvPr>
        </p:nvSpPr>
        <p:spPr>
          <a:xfrm>
            <a:off x="3820160" y="1342708"/>
            <a:ext cx="5080000" cy="460375"/>
          </a:xfrm>
          <a:prstGeom prst="rect">
            <a:avLst/>
          </a:prstGeom>
        </p:spPr>
        <p:txBody>
          <a:bodyPr>
            <a:spAutoFit/>
          </a:bodyPr>
          <a:p>
            <a:pPr marL="0" indent="0">
              <a:spcBef>
                <a:spcPts val="1000"/>
              </a:spcBef>
              <a:spcAft>
                <a:spcPts val="400"/>
              </a:spcAft>
            </a:pPr>
            <a:r>
              <a:rPr lang="en-US" altLang="zh-CN" sz="2400" b="1" i="0">
                <a:solidFill>
                  <a:srgbClr val="232425"/>
                </a:solidFill>
                <a:latin typeface="Eras Light ITC" panose="020B0402030504020804" charset="0"/>
                <a:ea typeface="Arial" panose="020B0604020202020204"/>
                <a:cs typeface="Eras Light ITC" panose="020B0402030504020804" charset="0"/>
              </a:rPr>
              <a:t>Project Overview</a:t>
            </a:r>
            <a:r>
              <a:rPr lang="zh-CN" altLang="en-US" sz="2400">
                <a:latin typeface="Bradley Hand ITC" panose="03070402050302030203" charset="0"/>
                <a:cs typeface="Bradley Hand ITC" panose="03070402050302030203" charset="0"/>
                <a:sym typeface="+mn-ea"/>
              </a:rPr>
              <a:t>｜</a:t>
            </a:r>
            <a:r>
              <a:rPr lang="zh-CN" altLang="en-US" sz="2400" b="1" i="0">
                <a:solidFill>
                  <a:srgbClr val="232425"/>
                </a:solidFill>
                <a:latin typeface="方正舒体" panose="02010601030101010101" charset="-122"/>
                <a:ea typeface="方正舒体" panose="02010601030101010101" charset="-122"/>
                <a:cs typeface="Eras Light ITC" panose="020B0402030504020804" charset="0"/>
              </a:rPr>
              <a:t>项目概述</a:t>
            </a:r>
            <a:endParaRPr lang="zh-CN" altLang="en-US" sz="2400" b="1" i="0">
              <a:solidFill>
                <a:srgbClr val="232425"/>
              </a:solidFill>
              <a:latin typeface="方正舒体" panose="02010601030101010101" charset="-122"/>
              <a:ea typeface="方正舒体" panose="02010601030101010101" charset="-122"/>
              <a:cs typeface="Eras Light ITC" panose="020B0402030504020804" charset="0"/>
            </a:endParaRPr>
          </a:p>
        </p:txBody>
      </p:sp>
      <p:sp>
        <p:nvSpPr>
          <p:cNvPr id="6" name="文本框 5"/>
          <p:cNvSpPr txBox="1"/>
          <p:nvPr>
            <p:custDataLst>
              <p:tags r:id="rId3"/>
            </p:custDataLst>
          </p:nvPr>
        </p:nvSpPr>
        <p:spPr>
          <a:xfrm>
            <a:off x="3357880" y="1910080"/>
            <a:ext cx="6332855" cy="460375"/>
          </a:xfrm>
          <a:prstGeom prst="rect">
            <a:avLst/>
          </a:prstGeom>
        </p:spPr>
        <p:txBody>
          <a:bodyPr wrap="square">
            <a:spAutoFit/>
          </a:bodyPr>
          <a:p>
            <a:pPr marL="0" indent="0">
              <a:spcBef>
                <a:spcPts val="1000"/>
              </a:spcBef>
              <a:spcAft>
                <a:spcPts val="400"/>
              </a:spcAft>
            </a:pPr>
            <a:r>
              <a:rPr lang="en-US" altLang="zh-CN" sz="2400" b="1" i="0">
                <a:solidFill>
                  <a:srgbClr val="232425"/>
                </a:solidFill>
                <a:latin typeface="Eras Light ITC" panose="020B0402030504020804" charset="0"/>
                <a:ea typeface="Arial" panose="020B0604020202020204"/>
                <a:cs typeface="Eras Light ITC" panose="020B0402030504020804" charset="0"/>
              </a:rPr>
              <a:t>Personal Positioning </a:t>
            </a:r>
            <a:r>
              <a:rPr lang="zh-CN" altLang="en-US" sz="2400">
                <a:latin typeface="Bradley Hand ITC" panose="03070402050302030203" charset="0"/>
                <a:cs typeface="Bradley Hand ITC" panose="03070402050302030203" charset="0"/>
                <a:sym typeface="+mn-ea"/>
              </a:rPr>
              <a:t>｜</a:t>
            </a:r>
            <a:r>
              <a:rPr lang="zh-CN" altLang="en-US" sz="2400" b="1" i="0">
                <a:solidFill>
                  <a:srgbClr val="232425"/>
                </a:solidFill>
                <a:latin typeface="方正舒体" panose="02010601030101010101" charset="-122"/>
                <a:ea typeface="方正舒体" panose="02010601030101010101" charset="-122"/>
                <a:cs typeface="Eras Light ITC" panose="020B0402030504020804" charset="0"/>
              </a:rPr>
              <a:t>个人定位</a:t>
            </a:r>
            <a:endParaRPr lang="zh-CN" altLang="en-US" sz="2400" b="1" i="0">
              <a:solidFill>
                <a:srgbClr val="232425"/>
              </a:solidFill>
              <a:latin typeface="方正舒体" panose="02010601030101010101" charset="-122"/>
              <a:ea typeface="方正舒体" panose="02010601030101010101" charset="-122"/>
              <a:cs typeface="Eras Light ITC" panose="020B0402030504020804" charset="0"/>
            </a:endParaRPr>
          </a:p>
        </p:txBody>
      </p:sp>
      <p:sp>
        <p:nvSpPr>
          <p:cNvPr id="5" name="文本框 4"/>
          <p:cNvSpPr txBox="1"/>
          <p:nvPr>
            <p:custDataLst>
              <p:tags r:id="rId4"/>
            </p:custDataLst>
          </p:nvPr>
        </p:nvSpPr>
        <p:spPr>
          <a:xfrm>
            <a:off x="2901950" y="2453640"/>
            <a:ext cx="5757545" cy="460375"/>
          </a:xfrm>
          <a:prstGeom prst="rect">
            <a:avLst/>
          </a:prstGeom>
        </p:spPr>
        <p:txBody>
          <a:bodyPr wrap="square">
            <a:spAutoFit/>
          </a:bodyPr>
          <a:p>
            <a:pPr marL="0" indent="0">
              <a:spcBef>
                <a:spcPts val="1000"/>
              </a:spcBef>
              <a:spcAft>
                <a:spcPts val="400"/>
              </a:spcAft>
            </a:pPr>
            <a:r>
              <a:rPr lang="en-US" altLang="zh-CN" sz="2400" b="1">
                <a:solidFill>
                  <a:srgbClr val="232425"/>
                </a:solidFill>
                <a:latin typeface="Eras Light ITC" panose="020B0402030504020804" charset="0"/>
                <a:ea typeface="Arial" panose="020B0604020202020204"/>
                <a:cs typeface="Eras Light ITC" panose="020B0402030504020804" charset="0"/>
                <a:sym typeface="+mn-ea"/>
              </a:rPr>
              <a:t>References / I</a:t>
            </a:r>
            <a:r>
              <a:rPr lang="en-US" altLang="zh-CN" sz="2400" b="1">
                <a:solidFill>
                  <a:srgbClr val="232425"/>
                </a:solidFill>
                <a:latin typeface="Eras Light ITC" panose="020B0402030504020804" charset="0"/>
                <a:ea typeface="Arial" panose="020B0604020202020204"/>
                <a:cs typeface="Eras Light ITC" panose="020B0402030504020804" charset="0"/>
                <a:sym typeface="+mn-ea"/>
              </a:rPr>
              <a:t>nspirations｜</a:t>
            </a:r>
            <a:r>
              <a:rPr lang="zh-CN" altLang="en-US" sz="2400" b="1" i="0">
                <a:solidFill>
                  <a:srgbClr val="232425"/>
                </a:solidFill>
                <a:latin typeface="方正舒体" panose="02010601030101010101" charset="-122"/>
                <a:ea typeface="方正舒体" panose="02010601030101010101" charset="-122"/>
                <a:cs typeface="Eras Light ITC" panose="020B0402030504020804" charset="0"/>
              </a:rPr>
              <a:t>参考/灵感</a:t>
            </a:r>
            <a:endParaRPr lang="zh-CN" altLang="en-US" sz="2400" b="1" i="0">
              <a:solidFill>
                <a:srgbClr val="232425"/>
              </a:solidFill>
              <a:latin typeface="方正舒体" panose="02010601030101010101" charset="-122"/>
              <a:ea typeface="方正舒体" panose="02010601030101010101" charset="-122"/>
              <a:cs typeface="Eras Light ITC" panose="020B0402030504020804" charset="0"/>
            </a:endParaRPr>
          </a:p>
        </p:txBody>
      </p:sp>
      <p:sp>
        <p:nvSpPr>
          <p:cNvPr id="7" name="文本框 6"/>
          <p:cNvSpPr txBox="1"/>
          <p:nvPr>
            <p:custDataLst>
              <p:tags r:id="rId5"/>
            </p:custDataLst>
          </p:nvPr>
        </p:nvSpPr>
        <p:spPr>
          <a:xfrm>
            <a:off x="4266565" y="2966720"/>
            <a:ext cx="3868420" cy="460375"/>
          </a:xfrm>
          <a:prstGeom prst="rect">
            <a:avLst/>
          </a:prstGeom>
        </p:spPr>
        <p:txBody>
          <a:bodyPr wrap="square">
            <a:spAutoFit/>
          </a:bodyPr>
          <a:p>
            <a:pPr marL="0" indent="0">
              <a:spcBef>
                <a:spcPts val="1000"/>
              </a:spcBef>
              <a:spcAft>
                <a:spcPts val="400"/>
              </a:spcAft>
            </a:pPr>
            <a:r>
              <a:rPr lang="en-US" altLang="zh-CN" sz="2400" b="1">
                <a:solidFill>
                  <a:srgbClr val="232425"/>
                </a:solidFill>
                <a:latin typeface="Eras Light ITC" panose="020B0402030504020804" charset="0"/>
                <a:ea typeface="Arial" panose="020B0604020202020204"/>
                <a:cs typeface="Eras Light ITC" panose="020B0402030504020804" charset="0"/>
              </a:rPr>
              <a:t>System Logic </a:t>
            </a:r>
            <a:r>
              <a:rPr lang="zh-CN" altLang="en-US" sz="2400">
                <a:latin typeface="Bradley Hand ITC" panose="03070402050302030203" charset="0"/>
                <a:cs typeface="Bradley Hand ITC" panose="03070402050302030203" charset="0"/>
                <a:sym typeface="+mn-ea"/>
              </a:rPr>
              <a:t>｜</a:t>
            </a:r>
            <a:r>
              <a:rPr lang="zh-CN" altLang="en-US" sz="2400" b="1">
                <a:solidFill>
                  <a:srgbClr val="232425"/>
                </a:solidFill>
                <a:latin typeface="方正舒体" panose="02010601030101010101" charset="-122"/>
                <a:ea typeface="方正舒体" panose="02010601030101010101" charset="-122"/>
                <a:cs typeface="Eras Light ITC" panose="020B0402030504020804" charset="0"/>
              </a:rPr>
              <a:t>系统逻辑</a:t>
            </a:r>
            <a:endParaRPr lang="zh-CN" altLang="en-US" sz="2400" b="1">
              <a:solidFill>
                <a:srgbClr val="232425"/>
              </a:solidFill>
              <a:latin typeface="方正舒体" panose="02010601030101010101" charset="-122"/>
              <a:ea typeface="方正舒体" panose="02010601030101010101" charset="-122"/>
              <a:cs typeface="Eras Light ITC" panose="020B0402030504020804" charset="0"/>
            </a:endParaRPr>
          </a:p>
        </p:txBody>
      </p:sp>
      <p:sp>
        <p:nvSpPr>
          <p:cNvPr id="63" name="文本框 62"/>
          <p:cNvSpPr txBox="1"/>
          <p:nvPr>
            <p:custDataLst>
              <p:tags r:id="rId6"/>
            </p:custDataLst>
          </p:nvPr>
        </p:nvSpPr>
        <p:spPr>
          <a:xfrm>
            <a:off x="3217545" y="3603625"/>
            <a:ext cx="6156325" cy="460375"/>
          </a:xfrm>
          <a:prstGeom prst="rect">
            <a:avLst/>
          </a:prstGeom>
        </p:spPr>
        <p:txBody>
          <a:bodyPr wrap="square">
            <a:spAutoFit/>
          </a:bodyPr>
          <a:p>
            <a:r>
              <a:rPr lang="en-US" altLang="zh-CN" sz="2400" b="1">
                <a:solidFill>
                  <a:srgbClr val="232425"/>
                </a:solidFill>
                <a:latin typeface="Eras Light ITC" panose="020B0402030504020804" charset="0"/>
                <a:ea typeface="Arial" panose="020B0604020202020204"/>
                <a:cs typeface="Eras Light ITC" panose="020B0402030504020804" charset="0"/>
              </a:rPr>
              <a:t>Mood &amp; Environment｜</a:t>
            </a:r>
            <a:r>
              <a:rPr lang="zh-CN" altLang="en-US" sz="2400" b="1">
                <a:solidFill>
                  <a:srgbClr val="232425"/>
                </a:solidFill>
                <a:latin typeface="方正舒体" panose="02010601030101010101" charset="-122"/>
                <a:ea typeface="方正舒体" panose="02010601030101010101" charset="-122"/>
                <a:cs typeface="Eras Light ITC" panose="020B0402030504020804" charset="0"/>
              </a:rPr>
              <a:t>视觉基调与空间氛围</a:t>
            </a:r>
            <a:endParaRPr lang="en-US" altLang="zh-CN" sz="2400" b="1">
              <a:solidFill>
                <a:srgbClr val="232425"/>
              </a:solidFill>
              <a:latin typeface="Eras Light ITC" panose="020B0402030504020804" charset="0"/>
              <a:ea typeface="Arial" panose="020B0604020202020204"/>
              <a:cs typeface="Eras Light ITC" panose="020B0402030504020804" charset="0"/>
            </a:endParaRPr>
          </a:p>
        </p:txBody>
      </p:sp>
      <p:sp>
        <p:nvSpPr>
          <p:cNvPr id="8" name="文本框 7"/>
          <p:cNvSpPr txBox="1"/>
          <p:nvPr>
            <p:custDataLst>
              <p:tags r:id="rId7"/>
            </p:custDataLst>
          </p:nvPr>
        </p:nvSpPr>
        <p:spPr>
          <a:xfrm>
            <a:off x="4030345" y="4125595"/>
            <a:ext cx="4986020" cy="460375"/>
          </a:xfrm>
          <a:prstGeom prst="rect">
            <a:avLst/>
          </a:prstGeom>
        </p:spPr>
        <p:txBody>
          <a:bodyPr wrap="square">
            <a:spAutoFit/>
          </a:bodyPr>
          <a:p>
            <a:r>
              <a:rPr lang="en-US" altLang="zh-CN" sz="2400" b="1">
                <a:solidFill>
                  <a:srgbClr val="232425"/>
                </a:solidFill>
                <a:latin typeface="Eras Light ITC" panose="020B0402030504020804" charset="0"/>
                <a:ea typeface="Arial" panose="020B0604020202020204"/>
                <a:cs typeface="Eras Light ITC" panose="020B0402030504020804" charset="0"/>
              </a:rPr>
              <a:t>Spatial C</a:t>
            </a:r>
            <a:r>
              <a:rPr lang="en-US" altLang="zh-CN" sz="2400" b="1">
                <a:solidFill>
                  <a:srgbClr val="232425"/>
                </a:solidFill>
                <a:latin typeface="Eras Light ITC" panose="020B0402030504020804" charset="0"/>
                <a:ea typeface="Arial" panose="020B0604020202020204"/>
                <a:cs typeface="Eras Light ITC" panose="020B0402030504020804" charset="0"/>
              </a:rPr>
              <a:t>ontrast｜</a:t>
            </a:r>
            <a:r>
              <a:rPr lang="zh-CN" altLang="en-US" sz="2400" b="1">
                <a:solidFill>
                  <a:srgbClr val="232425"/>
                </a:solidFill>
                <a:latin typeface="方正舒体" panose="02010601030101010101" charset="-122"/>
                <a:ea typeface="方正舒体" panose="02010601030101010101" charset="-122"/>
                <a:cs typeface="Eras Light ITC" panose="020B0402030504020804" charset="0"/>
              </a:rPr>
              <a:t>空间对比</a:t>
            </a:r>
            <a:endParaRPr lang="zh-CN" altLang="en-US" sz="2400" b="1">
              <a:solidFill>
                <a:srgbClr val="232425"/>
              </a:solidFill>
              <a:latin typeface="方正舒体" panose="02010601030101010101" charset="-122"/>
              <a:ea typeface="方正舒体" panose="02010601030101010101" charset="-122"/>
              <a:cs typeface="Eras Light ITC" panose="020B0402030504020804" charset="0"/>
            </a:endParaRPr>
          </a:p>
        </p:txBody>
      </p:sp>
      <p:sp>
        <p:nvSpPr>
          <p:cNvPr id="9" name="文本框 8"/>
          <p:cNvSpPr txBox="1"/>
          <p:nvPr>
            <p:custDataLst>
              <p:tags r:id="rId8"/>
            </p:custDataLst>
          </p:nvPr>
        </p:nvSpPr>
        <p:spPr>
          <a:xfrm>
            <a:off x="3764280" y="4639310"/>
            <a:ext cx="6094730" cy="460375"/>
          </a:xfrm>
          <a:prstGeom prst="rect">
            <a:avLst/>
          </a:prstGeom>
        </p:spPr>
        <p:txBody>
          <a:bodyPr wrap="square">
            <a:spAutoFit/>
          </a:bodyPr>
          <a:p>
            <a:pPr marL="0" indent="0">
              <a:spcBef>
                <a:spcPts val="1000"/>
              </a:spcBef>
              <a:spcAft>
                <a:spcPts val="400"/>
              </a:spcAft>
            </a:pPr>
            <a:r>
              <a:rPr lang="en-US" altLang="zh-CN" sz="2400" b="1">
                <a:solidFill>
                  <a:srgbClr val="232425"/>
                </a:solidFill>
                <a:latin typeface="Eras Light ITC" panose="020B0402030504020804" charset="0"/>
                <a:ea typeface="Arial" panose="020B0604020202020204"/>
                <a:cs typeface="Eras Light ITC" panose="020B0402030504020804" charset="0"/>
                <a:sym typeface="+mn-ea"/>
              </a:rPr>
              <a:t>Character Design｜</a:t>
            </a:r>
            <a:r>
              <a:rPr lang="zh-CN" altLang="en-US" sz="2400" b="1" i="0">
                <a:solidFill>
                  <a:srgbClr val="232425"/>
                </a:solidFill>
                <a:latin typeface="方正舒体" panose="02010601030101010101" charset="-122"/>
                <a:ea typeface="方正舒体" panose="02010601030101010101" charset="-122"/>
                <a:cs typeface="Eras Light ITC" panose="020B0402030504020804" charset="0"/>
              </a:rPr>
              <a:t>人物</a:t>
            </a:r>
            <a:r>
              <a:rPr lang="zh-CN" altLang="en-US" sz="2400" b="1" i="0">
                <a:solidFill>
                  <a:srgbClr val="232425"/>
                </a:solidFill>
                <a:latin typeface="方正舒体" panose="02010601030101010101" charset="-122"/>
                <a:ea typeface="方正舒体" panose="02010601030101010101" charset="-122"/>
                <a:cs typeface="Eras Light ITC" panose="020B0402030504020804" charset="0"/>
              </a:rPr>
              <a:t>设计</a:t>
            </a:r>
            <a:endParaRPr lang="zh-CN" altLang="en-US" sz="2400" b="1" i="0">
              <a:solidFill>
                <a:srgbClr val="232425"/>
              </a:solidFill>
              <a:latin typeface="方正舒体" panose="02010601030101010101" charset="-122"/>
              <a:ea typeface="方正舒体" panose="02010601030101010101" charset="-122"/>
              <a:cs typeface="Eras Light ITC" panose="020B0402030504020804" charset="0"/>
            </a:endParaRPr>
          </a:p>
        </p:txBody>
      </p:sp>
      <p:sp>
        <p:nvSpPr>
          <p:cNvPr id="10" name="文本框 9"/>
          <p:cNvSpPr txBox="1"/>
          <p:nvPr>
            <p:custDataLst>
              <p:tags r:id="rId9"/>
            </p:custDataLst>
          </p:nvPr>
        </p:nvSpPr>
        <p:spPr>
          <a:xfrm>
            <a:off x="3463290" y="5175250"/>
            <a:ext cx="4763135" cy="460375"/>
          </a:xfrm>
          <a:prstGeom prst="rect">
            <a:avLst/>
          </a:prstGeom>
        </p:spPr>
        <p:txBody>
          <a:bodyPr wrap="square">
            <a:spAutoFit/>
          </a:bodyPr>
          <a:p>
            <a:pPr marL="0" indent="0">
              <a:spcBef>
                <a:spcPts val="1000"/>
              </a:spcBef>
              <a:spcAft>
                <a:spcPts val="400"/>
              </a:spcAft>
            </a:pPr>
            <a:r>
              <a:rPr lang="en-US" altLang="zh-CN" sz="2400" b="1">
                <a:solidFill>
                  <a:srgbClr val="232425"/>
                </a:solidFill>
                <a:latin typeface="Eras Light ITC" panose="020B0402030504020804" charset="0"/>
                <a:ea typeface="Arial" panose="020B0604020202020204"/>
                <a:cs typeface="Eras Light ITC" panose="020B0402030504020804" charset="0"/>
                <a:sym typeface="+mn-ea"/>
              </a:rPr>
              <a:t> Storyboard: Trigger｜</a:t>
            </a:r>
            <a:r>
              <a:rPr lang="zh-CN" altLang="en-US" sz="2400" b="1" i="0">
                <a:solidFill>
                  <a:srgbClr val="232425"/>
                </a:solidFill>
                <a:latin typeface="方正舒体" panose="02010601030101010101" charset="-122"/>
                <a:ea typeface="方正舒体" panose="02010601030101010101" charset="-122"/>
                <a:cs typeface="Eras Light ITC" panose="020B0402030504020804" charset="0"/>
              </a:rPr>
              <a:t>分镜开发 </a:t>
            </a:r>
            <a:endParaRPr lang="en-US" altLang="zh-CN" sz="2400" b="1" i="0">
              <a:solidFill>
                <a:schemeClr val="accent3">
                  <a:lumMod val="50000"/>
                </a:schemeClr>
              </a:solidFill>
              <a:highlight>
                <a:srgbClr val="C0C0C0"/>
              </a:highlight>
              <a:latin typeface="方正舒体" panose="02010601030101010101" charset="-122"/>
              <a:ea typeface="方正舒体" panose="02010601030101010101" charset="-122"/>
              <a:cs typeface="方正舒体" panose="02010601030101010101" charset="-122"/>
            </a:endParaRPr>
          </a:p>
        </p:txBody>
      </p:sp>
    </p:spTree>
    <p:custDataLst>
      <p:tags r:id="rId10"/>
    </p:custData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p:sp>
        <p:nvSpPr>
          <p:cNvPr id="7" name="文本框 6"/>
          <p:cNvSpPr txBox="1"/>
          <p:nvPr/>
        </p:nvSpPr>
        <p:spPr>
          <a:xfrm>
            <a:off x="4829175" y="1684655"/>
            <a:ext cx="6096000" cy="398780"/>
          </a:xfrm>
          <a:prstGeom prst="rect">
            <a:avLst/>
          </a:prstGeom>
          <a:noFill/>
        </p:spPr>
        <p:txBody>
          <a:bodyPr wrap="square" rtlCol="0" anchor="t">
            <a:spAutoFit/>
          </a:bodyPr>
          <a:p>
            <a:r>
              <a:rPr lang="en-US" altLang="zh-CN" sz="2000" b="1">
                <a:latin typeface="Eras Light ITC" panose="020B0402030504020804" charset="0"/>
                <a:cs typeface="Eras Light ITC" panose="020B0402030504020804" charset="0"/>
              </a:rPr>
              <a:t>Project Name: Lost Agreement</a:t>
            </a:r>
            <a:endParaRPr lang="en-US" altLang="zh-CN" sz="2000" b="1">
              <a:latin typeface="Eras Light ITC" panose="020B0402030504020804" charset="0"/>
              <a:cs typeface="Eras Light ITC" panose="020B0402030504020804" charset="0"/>
            </a:endParaRPr>
          </a:p>
        </p:txBody>
      </p:sp>
      <p:sp>
        <p:nvSpPr>
          <p:cNvPr id="26" name="文本框 25"/>
          <p:cNvSpPr txBox="1"/>
          <p:nvPr/>
        </p:nvSpPr>
        <p:spPr>
          <a:xfrm>
            <a:off x="4810760" y="2235835"/>
            <a:ext cx="6096000" cy="398780"/>
          </a:xfrm>
          <a:prstGeom prst="rect">
            <a:avLst/>
          </a:prstGeom>
          <a:noFill/>
        </p:spPr>
        <p:txBody>
          <a:bodyPr wrap="square" rtlCol="0" anchor="t">
            <a:spAutoFit/>
          </a:bodyPr>
          <a:p>
            <a:r>
              <a:rPr lang="en-US" altLang="zh-CN" sz="2000" b="1">
                <a:latin typeface="Eras Light ITC" panose="020B0402030504020804" charset="0"/>
                <a:cs typeface="Eras Light ITC" panose="020B0402030504020804" charset="0"/>
              </a:rPr>
              <a:t>Project Type: Original Sci-fi Narrative Design</a:t>
            </a:r>
            <a:endParaRPr lang="en-US" altLang="zh-CN" sz="2000" b="1">
              <a:latin typeface="Eras Light ITC" panose="020B0402030504020804" charset="0"/>
              <a:cs typeface="Eras Light ITC" panose="020B0402030504020804" charset="0"/>
            </a:endParaRPr>
          </a:p>
        </p:txBody>
      </p:sp>
      <p:sp>
        <p:nvSpPr>
          <p:cNvPr id="27" name="文本框 26"/>
          <p:cNvSpPr txBox="1"/>
          <p:nvPr/>
        </p:nvSpPr>
        <p:spPr>
          <a:xfrm>
            <a:off x="4789170" y="2774315"/>
            <a:ext cx="6096000" cy="1938020"/>
          </a:xfrm>
          <a:prstGeom prst="rect">
            <a:avLst/>
          </a:prstGeom>
          <a:noFill/>
        </p:spPr>
        <p:txBody>
          <a:bodyPr wrap="square" rtlCol="0" anchor="t">
            <a:spAutoFit/>
          </a:bodyPr>
          <a:p>
            <a:r>
              <a:rPr lang="en-US" altLang="zh-CN" sz="2000" b="1">
                <a:latin typeface="Eras Light ITC" panose="020B0402030504020804" charset="0"/>
                <a:cs typeface="Eras Light ITC" panose="020B0402030504020804" charset="0"/>
              </a:rPr>
              <a:t>Core concept: In the post-apocalyptic world 317 generations later, a scavenger gets involved with the truth of a city hidden by AI for hundreds of years due to a data chip, and must make a choice between "remaining selected" and "opening the city's door for everyone"</a:t>
            </a:r>
            <a:endParaRPr lang="en-US" altLang="zh-CN" sz="2000" b="1">
              <a:latin typeface="Eras Light ITC" panose="020B0402030504020804" charset="0"/>
              <a:cs typeface="Eras Light ITC" panose="020B0402030504020804" charset="0"/>
            </a:endParaRPr>
          </a:p>
        </p:txBody>
      </p:sp>
      <p:sp>
        <p:nvSpPr>
          <p:cNvPr id="28" name="文本框 27"/>
          <p:cNvSpPr txBox="1"/>
          <p:nvPr/>
        </p:nvSpPr>
        <p:spPr>
          <a:xfrm>
            <a:off x="4810760" y="828358"/>
            <a:ext cx="5080000" cy="583565"/>
          </a:xfrm>
          <a:prstGeom prst="rect">
            <a:avLst/>
          </a:prstGeom>
        </p:spPr>
        <p:txBody>
          <a:bodyPr>
            <a:spAutoFit/>
          </a:bodyPr>
          <a:p>
            <a:pPr marL="0" indent="0">
              <a:spcBef>
                <a:spcPts val="1000"/>
              </a:spcBef>
              <a:spcAft>
                <a:spcPts val="400"/>
              </a:spcAft>
            </a:pPr>
            <a:r>
              <a:rPr lang="en-US" altLang="zh-CN" sz="2800" b="1" i="0">
                <a:solidFill>
                  <a:srgbClr val="232425"/>
                </a:solidFill>
                <a:latin typeface="Eras Light ITC" panose="020B0402030504020804" charset="0"/>
                <a:ea typeface="Arial" panose="020B0604020202020204"/>
                <a:cs typeface="Eras Light ITC" panose="020B0402030504020804" charset="0"/>
              </a:rPr>
              <a:t>Project Overview</a:t>
            </a:r>
            <a:r>
              <a:rPr lang="zh-CN" altLang="en-US" sz="3200">
                <a:latin typeface="Bradley Hand ITC" panose="03070402050302030203" charset="0"/>
                <a:cs typeface="Bradley Hand ITC" panose="03070402050302030203" charset="0"/>
                <a:sym typeface="+mn-ea"/>
              </a:rPr>
              <a:t>｜</a:t>
            </a:r>
            <a:r>
              <a:rPr lang="zh-CN" altLang="en-US" sz="3200" b="1" i="0">
                <a:solidFill>
                  <a:srgbClr val="232425"/>
                </a:solidFill>
                <a:latin typeface="方正舒体" panose="02010601030101010101" charset="-122"/>
                <a:ea typeface="方正舒体" panose="02010601030101010101" charset="-122"/>
                <a:cs typeface="Eras Light ITC" panose="020B0402030504020804" charset="0"/>
              </a:rPr>
              <a:t>项目概述</a:t>
            </a:r>
            <a:endParaRPr lang="zh-CN" altLang="en-US" sz="3200" b="1" i="0">
              <a:solidFill>
                <a:srgbClr val="232425"/>
              </a:solidFill>
              <a:latin typeface="方正舒体" panose="02010601030101010101" charset="-122"/>
              <a:ea typeface="方正舒体" panose="02010601030101010101" charset="-122"/>
              <a:cs typeface="Eras Light ITC" panose="020B0402030504020804" charset="0"/>
            </a:endParaRPr>
          </a:p>
        </p:txBody>
      </p:sp>
      <p:grpSp>
        <p:nvGrpSpPr>
          <p:cNvPr id="44" name="组合 43"/>
          <p:cNvGrpSpPr/>
          <p:nvPr>
            <p:custDataLst>
              <p:tags r:id="rId2"/>
            </p:custDataLst>
          </p:nvPr>
        </p:nvGrpSpPr>
        <p:grpSpPr>
          <a:xfrm rot="0">
            <a:off x="711981" y="1188643"/>
            <a:ext cx="3576210" cy="3770783"/>
            <a:chOff x="2198" y="1649"/>
            <a:chExt cx="14694" cy="15264"/>
          </a:xfrm>
        </p:grpSpPr>
        <p:pic>
          <p:nvPicPr>
            <p:cNvPr id="45" name="图片 44" descr="E:/设计图片素材/7968534_.jpg7968534_"/>
            <p:cNvPicPr>
              <a:picLocks noChangeAspect="1"/>
            </p:cNvPicPr>
            <p:nvPr>
              <p:custDataLst>
                <p:tags r:id="rId3"/>
              </p:custDataLst>
            </p:nvPr>
          </p:nvPicPr>
          <p:blipFill>
            <a:blip r:embed="rId4" cstate="email"/>
            <a:srcRect l="27826" t="7743" r="27826" b="7743"/>
            <a:stretch>
              <a:fillRect/>
            </a:stretch>
          </p:blipFill>
          <p:spPr>
            <a:xfrm>
              <a:off x="2198" y="4068"/>
              <a:ext cx="14695" cy="11970"/>
            </a:xfrm>
            <a:custGeom>
              <a:avLst/>
              <a:gdLst/>
              <a:ahLst/>
              <a:cxnLst>
                <a:cxn ang="3">
                  <a:pos x="hc" y="t"/>
                </a:cxn>
                <a:cxn ang="cd2">
                  <a:pos x="l" y="vc"/>
                </a:cxn>
                <a:cxn ang="cd4">
                  <a:pos x="hc" y="b"/>
                </a:cxn>
                <a:cxn ang="0">
                  <a:pos x="r" y="vc"/>
                </a:cxn>
              </a:cxnLst>
              <a:rect l="l" t="t" r="r" b="b"/>
              <a:pathLst>
                <a:path w="6965" h="5674">
                  <a:moveTo>
                    <a:pt x="4763" y="0"/>
                  </a:moveTo>
                  <a:cubicBezTo>
                    <a:pt x="5158" y="0"/>
                    <a:pt x="5541" y="171"/>
                    <a:pt x="5853" y="426"/>
                  </a:cubicBezTo>
                  <a:cubicBezTo>
                    <a:pt x="6127" y="649"/>
                    <a:pt x="6344" y="934"/>
                    <a:pt x="6528" y="1234"/>
                  </a:cubicBezTo>
                  <a:cubicBezTo>
                    <a:pt x="6811" y="1693"/>
                    <a:pt x="6928" y="2146"/>
                    <a:pt x="6956" y="2680"/>
                  </a:cubicBezTo>
                  <a:cubicBezTo>
                    <a:pt x="6992" y="3364"/>
                    <a:pt x="6934" y="4079"/>
                    <a:pt x="6601" y="4677"/>
                  </a:cubicBezTo>
                  <a:cubicBezTo>
                    <a:pt x="6271" y="5276"/>
                    <a:pt x="5615" y="5733"/>
                    <a:pt x="4934" y="5667"/>
                  </a:cubicBezTo>
                  <a:cubicBezTo>
                    <a:pt x="4444" y="5620"/>
                    <a:pt x="4021" y="5326"/>
                    <a:pt x="3597" y="5075"/>
                  </a:cubicBezTo>
                  <a:cubicBezTo>
                    <a:pt x="3089" y="4777"/>
                    <a:pt x="2550" y="4532"/>
                    <a:pt x="1991" y="4348"/>
                  </a:cubicBezTo>
                  <a:cubicBezTo>
                    <a:pt x="1655" y="4238"/>
                    <a:pt x="1308" y="4154"/>
                    <a:pt x="990" y="3995"/>
                  </a:cubicBezTo>
                  <a:cubicBezTo>
                    <a:pt x="641" y="3821"/>
                    <a:pt x="459" y="3561"/>
                    <a:pt x="262" y="3234"/>
                  </a:cubicBezTo>
                  <a:cubicBezTo>
                    <a:pt x="62" y="2905"/>
                    <a:pt x="-5" y="2510"/>
                    <a:pt x="0" y="2126"/>
                  </a:cubicBezTo>
                  <a:cubicBezTo>
                    <a:pt x="8" y="1715"/>
                    <a:pt x="97" y="1296"/>
                    <a:pt x="333" y="962"/>
                  </a:cubicBezTo>
                  <a:cubicBezTo>
                    <a:pt x="629" y="541"/>
                    <a:pt x="1089" y="371"/>
                    <a:pt x="1586" y="430"/>
                  </a:cubicBezTo>
                  <a:cubicBezTo>
                    <a:pt x="2263" y="509"/>
                    <a:pt x="2961" y="543"/>
                    <a:pt x="3615" y="351"/>
                  </a:cubicBezTo>
                  <a:cubicBezTo>
                    <a:pt x="3893" y="271"/>
                    <a:pt x="4152" y="114"/>
                    <a:pt x="4430" y="42"/>
                  </a:cubicBezTo>
                  <a:cubicBezTo>
                    <a:pt x="4541" y="14"/>
                    <a:pt x="4652" y="0"/>
                    <a:pt x="4763" y="0"/>
                  </a:cubicBezTo>
                  <a:close/>
                </a:path>
              </a:pathLst>
            </a:custGeom>
          </p:spPr>
        </p:pic>
        <p:sp>
          <p:nvSpPr>
            <p:cNvPr id="46" name="Freeform 10"/>
            <p:cNvSpPr/>
            <p:nvPr>
              <p:custDataLst>
                <p:tags r:id="rId5"/>
              </p:custDataLst>
            </p:nvPr>
          </p:nvSpPr>
          <p:spPr bwMode="auto">
            <a:xfrm>
              <a:off x="2557" y="4196"/>
              <a:ext cx="14072" cy="11493"/>
            </a:xfrm>
            <a:custGeom>
              <a:avLst/>
              <a:gdLst>
                <a:gd name="T0" fmla="*/ 1888 w 3650"/>
                <a:gd name="T1" fmla="*/ 226 h 2981"/>
                <a:gd name="T2" fmla="*/ 2313 w 3650"/>
                <a:gd name="T3" fmla="*/ 67 h 2981"/>
                <a:gd name="T4" fmla="*/ 3055 w 3650"/>
                <a:gd name="T5" fmla="*/ 264 h 2981"/>
                <a:gd name="T6" fmla="*/ 3408 w 3650"/>
                <a:gd name="T7" fmla="*/ 678 h 2981"/>
                <a:gd name="T8" fmla="*/ 3631 w 3650"/>
                <a:gd name="T9" fmla="*/ 1418 h 2981"/>
                <a:gd name="T10" fmla="*/ 3446 w 3650"/>
                <a:gd name="T11" fmla="*/ 2440 h 2981"/>
                <a:gd name="T12" fmla="*/ 2576 w 3650"/>
                <a:gd name="T13" fmla="*/ 2948 h 2981"/>
                <a:gd name="T14" fmla="*/ 1878 w 3650"/>
                <a:gd name="T15" fmla="*/ 2644 h 2981"/>
                <a:gd name="T16" fmla="*/ 1041 w 3650"/>
                <a:gd name="T17" fmla="*/ 2272 h 2981"/>
                <a:gd name="T18" fmla="*/ 519 w 3650"/>
                <a:gd name="T19" fmla="*/ 2091 h 2981"/>
                <a:gd name="T20" fmla="*/ 138 w 3650"/>
                <a:gd name="T21" fmla="*/ 1701 h 2981"/>
                <a:gd name="T22" fmla="*/ 3 w 3650"/>
                <a:gd name="T23" fmla="*/ 1134 h 2981"/>
                <a:gd name="T24" fmla="*/ 176 w 3650"/>
                <a:gd name="T25" fmla="*/ 538 h 2981"/>
                <a:gd name="T26" fmla="*/ 830 w 3650"/>
                <a:gd name="T27" fmla="*/ 266 h 2981"/>
                <a:gd name="T28" fmla="*/ 1888 w 3650"/>
                <a:gd name="T29" fmla="*/ 226 h 29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50" h="2981">
                  <a:moveTo>
                    <a:pt x="1888" y="226"/>
                  </a:moveTo>
                  <a:cubicBezTo>
                    <a:pt x="2033" y="184"/>
                    <a:pt x="2168" y="104"/>
                    <a:pt x="2313" y="67"/>
                  </a:cubicBezTo>
                  <a:cubicBezTo>
                    <a:pt x="2577" y="0"/>
                    <a:pt x="2847" y="96"/>
                    <a:pt x="3055" y="264"/>
                  </a:cubicBezTo>
                  <a:cubicBezTo>
                    <a:pt x="3198" y="378"/>
                    <a:pt x="3311" y="524"/>
                    <a:pt x="3408" y="678"/>
                  </a:cubicBezTo>
                  <a:cubicBezTo>
                    <a:pt x="3555" y="913"/>
                    <a:pt x="3616" y="1145"/>
                    <a:pt x="3631" y="1418"/>
                  </a:cubicBezTo>
                  <a:cubicBezTo>
                    <a:pt x="3650" y="1768"/>
                    <a:pt x="3619" y="2134"/>
                    <a:pt x="3446" y="2440"/>
                  </a:cubicBezTo>
                  <a:cubicBezTo>
                    <a:pt x="3273" y="2747"/>
                    <a:pt x="2931" y="2981"/>
                    <a:pt x="2576" y="2948"/>
                  </a:cubicBezTo>
                  <a:cubicBezTo>
                    <a:pt x="2321" y="2924"/>
                    <a:pt x="2099" y="2772"/>
                    <a:pt x="1878" y="2644"/>
                  </a:cubicBezTo>
                  <a:cubicBezTo>
                    <a:pt x="1614" y="2491"/>
                    <a:pt x="1332" y="2366"/>
                    <a:pt x="1041" y="2272"/>
                  </a:cubicBezTo>
                  <a:cubicBezTo>
                    <a:pt x="866" y="2215"/>
                    <a:pt x="684" y="2173"/>
                    <a:pt x="519" y="2091"/>
                  </a:cubicBezTo>
                  <a:cubicBezTo>
                    <a:pt x="337" y="2002"/>
                    <a:pt x="241" y="1869"/>
                    <a:pt x="138" y="1701"/>
                  </a:cubicBezTo>
                  <a:cubicBezTo>
                    <a:pt x="35" y="1533"/>
                    <a:pt x="0" y="1331"/>
                    <a:pt x="3" y="1134"/>
                  </a:cubicBezTo>
                  <a:cubicBezTo>
                    <a:pt x="6" y="924"/>
                    <a:pt x="53" y="709"/>
                    <a:pt x="176" y="538"/>
                  </a:cubicBezTo>
                  <a:cubicBezTo>
                    <a:pt x="330" y="323"/>
                    <a:pt x="570" y="236"/>
                    <a:pt x="830" y="266"/>
                  </a:cubicBezTo>
                  <a:cubicBezTo>
                    <a:pt x="1183" y="306"/>
                    <a:pt x="1546" y="323"/>
                    <a:pt x="1888" y="226"/>
                  </a:cubicBezTo>
                  <a:close/>
                </a:path>
              </a:pathLst>
            </a:custGeom>
            <a:noFill/>
            <a:ln w="4763" cap="rnd">
              <a:solidFill>
                <a:srgbClr val="FFFFFF"/>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a:cs typeface="HarmonyOS Sans SC Medium" panose="00000600000000000000" charset="-122"/>
              </a:endParaRPr>
            </a:p>
          </p:txBody>
        </p:sp>
        <p:sp>
          <p:nvSpPr>
            <p:cNvPr id="47" name="Freeform 11"/>
            <p:cNvSpPr/>
            <p:nvPr>
              <p:custDataLst>
                <p:tags r:id="rId6"/>
              </p:custDataLst>
            </p:nvPr>
          </p:nvSpPr>
          <p:spPr bwMode="auto">
            <a:xfrm>
              <a:off x="3617" y="1649"/>
              <a:ext cx="12563" cy="13740"/>
            </a:xfrm>
            <a:custGeom>
              <a:avLst/>
              <a:gdLst>
                <a:gd name="T0" fmla="*/ 552 w 3260"/>
                <a:gd name="T1" fmla="*/ 873 h 3563"/>
                <a:gd name="T2" fmla="*/ 1210 w 3260"/>
                <a:gd name="T3" fmla="*/ 499 h 3563"/>
                <a:gd name="T4" fmla="*/ 1631 w 3260"/>
                <a:gd name="T5" fmla="*/ 296 h 3563"/>
                <a:gd name="T6" fmla="*/ 3207 w 3260"/>
                <a:gd name="T7" fmla="*/ 1762 h 3563"/>
                <a:gd name="T8" fmla="*/ 2578 w 3260"/>
                <a:gd name="T9" fmla="*/ 3108 h 3563"/>
                <a:gd name="T10" fmla="*/ 1654 w 3260"/>
                <a:gd name="T11" fmla="*/ 3529 h 3563"/>
                <a:gd name="T12" fmla="*/ 898 w 3260"/>
                <a:gd name="T13" fmla="*/ 3489 h 3563"/>
                <a:gd name="T14" fmla="*/ 320 w 3260"/>
                <a:gd name="T15" fmla="*/ 3228 h 3563"/>
                <a:gd name="T16" fmla="*/ 0 w 3260"/>
                <a:gd name="T17" fmla="*/ 2698 h 35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260" h="3563">
                  <a:moveTo>
                    <a:pt x="552" y="873"/>
                  </a:moveTo>
                  <a:cubicBezTo>
                    <a:pt x="772" y="749"/>
                    <a:pt x="991" y="624"/>
                    <a:pt x="1210" y="499"/>
                  </a:cubicBezTo>
                  <a:cubicBezTo>
                    <a:pt x="1346" y="422"/>
                    <a:pt x="1483" y="344"/>
                    <a:pt x="1631" y="296"/>
                  </a:cubicBezTo>
                  <a:cubicBezTo>
                    <a:pt x="2551" y="0"/>
                    <a:pt x="3260" y="918"/>
                    <a:pt x="3207" y="1762"/>
                  </a:cubicBezTo>
                  <a:cubicBezTo>
                    <a:pt x="3177" y="2251"/>
                    <a:pt x="2957" y="2786"/>
                    <a:pt x="2578" y="3108"/>
                  </a:cubicBezTo>
                  <a:cubicBezTo>
                    <a:pt x="2321" y="3327"/>
                    <a:pt x="1991" y="3484"/>
                    <a:pt x="1654" y="3529"/>
                  </a:cubicBezTo>
                  <a:cubicBezTo>
                    <a:pt x="1403" y="3563"/>
                    <a:pt x="1144" y="3551"/>
                    <a:pt x="898" y="3489"/>
                  </a:cubicBezTo>
                  <a:cubicBezTo>
                    <a:pt x="693" y="3437"/>
                    <a:pt x="489" y="3357"/>
                    <a:pt x="320" y="3228"/>
                  </a:cubicBezTo>
                  <a:cubicBezTo>
                    <a:pt x="158" y="3105"/>
                    <a:pt x="13" y="2907"/>
                    <a:pt x="0" y="2698"/>
                  </a:cubicBezTo>
                </a:path>
              </a:pathLst>
            </a:custGeom>
            <a:noFill/>
            <a:ln w="4763" cap="rnd">
              <a:solidFill>
                <a:schemeClr val="bg2">
                  <a:lumMod val="75000"/>
                </a:schemeClr>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a:cs typeface="HarmonyOS Sans SC Medium" panose="00000600000000000000" charset="-122"/>
              </a:endParaRPr>
            </a:p>
          </p:txBody>
        </p:sp>
        <p:sp>
          <p:nvSpPr>
            <p:cNvPr id="48" name="Oval 12"/>
            <p:cNvSpPr>
              <a:spLocks noChangeArrowheads="1"/>
            </p:cNvSpPr>
            <p:nvPr>
              <p:custDataLst>
                <p:tags r:id="rId7"/>
              </p:custDataLst>
            </p:nvPr>
          </p:nvSpPr>
          <p:spPr bwMode="auto">
            <a:xfrm>
              <a:off x="5210" y="3395"/>
              <a:ext cx="570" cy="570"/>
            </a:xfrm>
            <a:prstGeom prst="ellipse">
              <a:avLst/>
            </a:prstGeom>
            <a:noFill/>
            <a:ln w="4763" cap="rnd">
              <a:solidFill>
                <a:schemeClr val="tx2">
                  <a:lumMod val="40000"/>
                  <a:lumOff val="60000"/>
                </a:schemeClr>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a:cs typeface="HarmonyOS Sans SC Medium" panose="00000600000000000000" charset="-122"/>
              </a:endParaRPr>
            </a:p>
          </p:txBody>
        </p:sp>
        <p:sp>
          <p:nvSpPr>
            <p:cNvPr id="49" name="Oval 13"/>
            <p:cNvSpPr>
              <a:spLocks noChangeArrowheads="1"/>
            </p:cNvSpPr>
            <p:nvPr>
              <p:custDataLst>
                <p:tags r:id="rId8"/>
              </p:custDataLst>
            </p:nvPr>
          </p:nvSpPr>
          <p:spPr bwMode="auto">
            <a:xfrm>
              <a:off x="2409" y="13036"/>
              <a:ext cx="564" cy="570"/>
            </a:xfrm>
            <a:prstGeom prst="ellipse">
              <a:avLst/>
            </a:prstGeom>
            <a:noFill/>
            <a:ln w="4763" cap="rnd">
              <a:solidFill>
                <a:schemeClr val="tx2"/>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a:cs typeface="HarmonyOS Sans SC Medium" panose="00000600000000000000" charset="-122"/>
              </a:endParaRPr>
            </a:p>
          </p:txBody>
        </p:sp>
        <p:sp>
          <p:nvSpPr>
            <p:cNvPr id="50" name="Oval 14"/>
            <p:cNvSpPr>
              <a:spLocks noChangeArrowheads="1"/>
            </p:cNvSpPr>
            <p:nvPr>
              <p:custDataLst>
                <p:tags r:id="rId9"/>
              </p:custDataLst>
            </p:nvPr>
          </p:nvSpPr>
          <p:spPr bwMode="auto">
            <a:xfrm>
              <a:off x="9919" y="16343"/>
              <a:ext cx="564" cy="570"/>
            </a:xfrm>
            <a:prstGeom prst="ellipse">
              <a:avLst/>
            </a:prstGeom>
            <a:noFill/>
            <a:ln w="4763" cap="rnd">
              <a:solidFill>
                <a:schemeClr val="tx2"/>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a:cs typeface="HarmonyOS Sans SC Medium" panose="00000600000000000000" charset="-122"/>
              </a:endParaRPr>
            </a:p>
          </p:txBody>
        </p:sp>
        <p:sp>
          <p:nvSpPr>
            <p:cNvPr id="51" name="Oval 15"/>
            <p:cNvSpPr>
              <a:spLocks noChangeArrowheads="1"/>
            </p:cNvSpPr>
            <p:nvPr>
              <p:custDataLst>
                <p:tags r:id="rId10"/>
              </p:custDataLst>
            </p:nvPr>
          </p:nvSpPr>
          <p:spPr bwMode="auto">
            <a:xfrm>
              <a:off x="15980" y="4655"/>
              <a:ext cx="564" cy="564"/>
            </a:xfrm>
            <a:prstGeom prst="ellipse">
              <a:avLst/>
            </a:prstGeom>
            <a:noFill/>
            <a:ln w="4763" cap="rnd">
              <a:solidFill>
                <a:schemeClr val="tx2">
                  <a:lumMod val="40000"/>
                  <a:lumOff val="60000"/>
                </a:schemeClr>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a:cs typeface="HarmonyOS Sans SC Medium" panose="00000600000000000000" charset="-122"/>
              </a:endParaRPr>
            </a:p>
          </p:txBody>
        </p:sp>
        <p:sp>
          <p:nvSpPr>
            <p:cNvPr id="52" name="Oval 16"/>
            <p:cNvSpPr>
              <a:spLocks noChangeArrowheads="1"/>
            </p:cNvSpPr>
            <p:nvPr>
              <p:custDataLst>
                <p:tags r:id="rId11"/>
              </p:custDataLst>
            </p:nvPr>
          </p:nvSpPr>
          <p:spPr bwMode="auto">
            <a:xfrm>
              <a:off x="2736" y="11939"/>
              <a:ext cx="322" cy="322"/>
            </a:xfrm>
            <a:prstGeom prst="ellipse">
              <a:avLst/>
            </a:prstGeom>
            <a:solidFill>
              <a:schemeClr val="accent2">
                <a:lumMod val="20000"/>
                <a:lumOff val="80000"/>
              </a:schemeClr>
            </a:solidFill>
            <a:ln w="9525">
              <a:solidFill>
                <a:schemeClr val="tx2"/>
              </a:solidFill>
              <a:round/>
            </a:ln>
          </p:spPr>
          <p:txBody>
            <a:bodyPr vert="horz" wrap="square" lIns="91440" tIns="45720" rIns="91440" bIns="45720" numCol="1" anchor="t" anchorCtr="0" compatLnSpc="1"/>
            <a:lstStyle/>
            <a:p>
              <a:endParaRPr lang="zh-CN" altLang="en-US">
                <a:cs typeface="HarmonyOS Sans SC Medium" panose="00000600000000000000" charset="-122"/>
              </a:endParaRPr>
            </a:p>
          </p:txBody>
        </p:sp>
        <p:sp>
          <p:nvSpPr>
            <p:cNvPr id="53" name="Oval 17"/>
            <p:cNvSpPr>
              <a:spLocks noChangeArrowheads="1"/>
            </p:cNvSpPr>
            <p:nvPr>
              <p:custDataLst>
                <p:tags r:id="rId12"/>
              </p:custDataLst>
            </p:nvPr>
          </p:nvSpPr>
          <p:spPr bwMode="auto">
            <a:xfrm>
              <a:off x="9118" y="16333"/>
              <a:ext cx="322" cy="322"/>
            </a:xfrm>
            <a:prstGeom prst="ellipse">
              <a:avLst/>
            </a:prstGeom>
            <a:solidFill>
              <a:schemeClr val="accent2">
                <a:lumMod val="20000"/>
                <a:lumOff val="80000"/>
              </a:schemeClr>
            </a:solidFill>
            <a:ln w="9525">
              <a:solidFill>
                <a:schemeClr val="tx2"/>
              </a:solidFill>
              <a:round/>
            </a:ln>
          </p:spPr>
          <p:txBody>
            <a:bodyPr vert="horz" wrap="square" lIns="91440" tIns="45720" rIns="91440" bIns="45720" numCol="1" anchor="t" anchorCtr="0" compatLnSpc="1"/>
            <a:lstStyle/>
            <a:p>
              <a:endParaRPr lang="zh-CN" altLang="en-US">
                <a:cs typeface="HarmonyOS Sans SC Medium" panose="00000600000000000000" charset="-122"/>
              </a:endParaRPr>
            </a:p>
          </p:txBody>
        </p:sp>
        <p:sp>
          <p:nvSpPr>
            <p:cNvPr id="54" name="Oval 18"/>
            <p:cNvSpPr>
              <a:spLocks noChangeArrowheads="1"/>
            </p:cNvSpPr>
            <p:nvPr>
              <p:custDataLst>
                <p:tags r:id="rId13"/>
              </p:custDataLst>
            </p:nvPr>
          </p:nvSpPr>
          <p:spPr bwMode="auto">
            <a:xfrm>
              <a:off x="16438" y="5631"/>
              <a:ext cx="316" cy="322"/>
            </a:xfrm>
            <a:prstGeom prst="ellipse">
              <a:avLst/>
            </a:prstGeom>
            <a:solidFill>
              <a:schemeClr val="accent2">
                <a:lumMod val="20000"/>
                <a:lumOff val="80000"/>
              </a:schemeClr>
            </a:solidFill>
            <a:ln w="9525">
              <a:solidFill>
                <a:schemeClr val="tx2">
                  <a:lumMod val="40000"/>
                  <a:lumOff val="60000"/>
                </a:schemeClr>
              </a:solidFill>
              <a:round/>
            </a:ln>
          </p:spPr>
          <p:txBody>
            <a:bodyPr vert="horz" wrap="square" lIns="91440" tIns="45720" rIns="91440" bIns="45720" numCol="1" anchor="t" anchorCtr="0" compatLnSpc="1"/>
            <a:lstStyle/>
            <a:p>
              <a:endParaRPr lang="zh-CN" altLang="en-US">
                <a:cs typeface="HarmonyOS Sans SC Medium" panose="00000600000000000000" charset="-122"/>
              </a:endParaRPr>
            </a:p>
          </p:txBody>
        </p:sp>
        <p:sp>
          <p:nvSpPr>
            <p:cNvPr id="55" name="Freeform 19"/>
            <p:cNvSpPr/>
            <p:nvPr>
              <p:custDataLst>
                <p:tags r:id="rId14"/>
              </p:custDataLst>
            </p:nvPr>
          </p:nvSpPr>
          <p:spPr bwMode="auto">
            <a:xfrm>
              <a:off x="3606" y="12029"/>
              <a:ext cx="6857" cy="3360"/>
            </a:xfrm>
            <a:custGeom>
              <a:avLst/>
              <a:gdLst>
                <a:gd name="T0" fmla="*/ 724 w 1778"/>
                <a:gd name="T1" fmla="*/ 314 h 872"/>
                <a:gd name="T2" fmla="*/ 176 w 1778"/>
                <a:gd name="T3" fmla="*/ 121 h 872"/>
                <a:gd name="T4" fmla="*/ 0 w 1778"/>
                <a:gd name="T5" fmla="*/ 0 h 872"/>
                <a:gd name="T6" fmla="*/ 2 w 1778"/>
                <a:gd name="T7" fmla="*/ 7 h 872"/>
                <a:gd name="T8" fmla="*/ 322 w 1778"/>
                <a:gd name="T9" fmla="*/ 537 h 872"/>
                <a:gd name="T10" fmla="*/ 900 w 1778"/>
                <a:gd name="T11" fmla="*/ 798 h 872"/>
                <a:gd name="T12" fmla="*/ 1656 w 1778"/>
                <a:gd name="T13" fmla="*/ 838 h 872"/>
                <a:gd name="T14" fmla="*/ 1778 w 1778"/>
                <a:gd name="T15" fmla="*/ 817 h 872"/>
                <a:gd name="T16" fmla="*/ 1603 w 1778"/>
                <a:gd name="T17" fmla="*/ 712 h 872"/>
                <a:gd name="T18" fmla="*/ 724 w 1778"/>
                <a:gd name="T19" fmla="*/ 314 h 8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778" h="872">
                  <a:moveTo>
                    <a:pt x="724" y="314"/>
                  </a:moveTo>
                  <a:cubicBezTo>
                    <a:pt x="540" y="254"/>
                    <a:pt x="350" y="208"/>
                    <a:pt x="176" y="121"/>
                  </a:cubicBezTo>
                  <a:cubicBezTo>
                    <a:pt x="107" y="87"/>
                    <a:pt x="50" y="46"/>
                    <a:pt x="0" y="0"/>
                  </a:cubicBezTo>
                  <a:cubicBezTo>
                    <a:pt x="1" y="4"/>
                    <a:pt x="2" y="7"/>
                    <a:pt x="2" y="7"/>
                  </a:cubicBezTo>
                  <a:cubicBezTo>
                    <a:pt x="15" y="216"/>
                    <a:pt x="160" y="414"/>
                    <a:pt x="322" y="537"/>
                  </a:cubicBezTo>
                  <a:cubicBezTo>
                    <a:pt x="491" y="666"/>
                    <a:pt x="695" y="746"/>
                    <a:pt x="900" y="798"/>
                  </a:cubicBezTo>
                  <a:cubicBezTo>
                    <a:pt x="1146" y="860"/>
                    <a:pt x="1405" y="872"/>
                    <a:pt x="1656" y="838"/>
                  </a:cubicBezTo>
                  <a:cubicBezTo>
                    <a:pt x="1697" y="833"/>
                    <a:pt x="1737" y="825"/>
                    <a:pt x="1778" y="817"/>
                  </a:cubicBezTo>
                  <a:cubicBezTo>
                    <a:pt x="1719" y="782"/>
                    <a:pt x="1661" y="746"/>
                    <a:pt x="1603" y="712"/>
                  </a:cubicBezTo>
                  <a:cubicBezTo>
                    <a:pt x="1325" y="549"/>
                    <a:pt x="1030" y="415"/>
                    <a:pt x="724" y="314"/>
                  </a:cubicBezTo>
                  <a:close/>
                </a:path>
              </a:pathLst>
            </a:custGeom>
            <a:solidFill>
              <a:schemeClr val="bg1">
                <a:lumMod val="5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HarmonyOS Sans SC Medium" panose="00000600000000000000" charset="-122"/>
              </a:endParaRPr>
            </a:p>
          </p:txBody>
        </p:sp>
      </p:grpSp>
    </p:spTree>
    <p:custDataLst>
      <p:tags r:id="rId15"/>
    </p:custData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p:sp>
        <p:nvSpPr>
          <p:cNvPr id="6" name="文本框 5"/>
          <p:cNvSpPr txBox="1"/>
          <p:nvPr/>
        </p:nvSpPr>
        <p:spPr>
          <a:xfrm>
            <a:off x="584835" y="1085215"/>
            <a:ext cx="6332855" cy="583565"/>
          </a:xfrm>
          <a:prstGeom prst="rect">
            <a:avLst/>
          </a:prstGeom>
        </p:spPr>
        <p:txBody>
          <a:bodyPr wrap="square">
            <a:spAutoFit/>
          </a:bodyPr>
          <a:p>
            <a:pPr marL="0" indent="0">
              <a:spcBef>
                <a:spcPts val="1000"/>
              </a:spcBef>
              <a:spcAft>
                <a:spcPts val="400"/>
              </a:spcAft>
            </a:pPr>
            <a:r>
              <a:rPr lang="en-US" altLang="zh-CN" sz="3200" b="1" i="0">
                <a:solidFill>
                  <a:srgbClr val="232425"/>
                </a:solidFill>
                <a:latin typeface="Eras Light ITC" panose="020B0402030504020804" charset="0"/>
                <a:ea typeface="Arial" panose="020B0604020202020204"/>
                <a:cs typeface="Eras Light ITC" panose="020B0402030504020804" charset="0"/>
              </a:rPr>
              <a:t>Personal Positioning </a:t>
            </a:r>
            <a:r>
              <a:rPr lang="zh-CN" altLang="en-US" sz="3200">
                <a:latin typeface="Bradley Hand ITC" panose="03070402050302030203" charset="0"/>
                <a:cs typeface="Bradley Hand ITC" panose="03070402050302030203" charset="0"/>
                <a:sym typeface="+mn-ea"/>
              </a:rPr>
              <a:t>｜</a:t>
            </a:r>
            <a:r>
              <a:rPr lang="zh-CN" altLang="en-US" sz="3200" b="1" i="0">
                <a:solidFill>
                  <a:srgbClr val="232425"/>
                </a:solidFill>
                <a:latin typeface="方正舒体" panose="02010601030101010101" charset="-122"/>
                <a:ea typeface="方正舒体" panose="02010601030101010101" charset="-122"/>
                <a:cs typeface="Eras Light ITC" panose="020B0402030504020804" charset="0"/>
              </a:rPr>
              <a:t>个人定位</a:t>
            </a:r>
            <a:endParaRPr lang="zh-CN" altLang="en-US" sz="3200" b="1" i="0">
              <a:solidFill>
                <a:srgbClr val="232425"/>
              </a:solidFill>
              <a:latin typeface="方正舒体" panose="02010601030101010101" charset="-122"/>
              <a:ea typeface="方正舒体" panose="02010601030101010101" charset="-122"/>
              <a:cs typeface="Eras Light ITC" panose="020B0402030504020804" charset="0"/>
            </a:endParaRPr>
          </a:p>
        </p:txBody>
      </p:sp>
      <p:grpSp>
        <p:nvGrpSpPr>
          <p:cNvPr id="20" name="组合 19"/>
          <p:cNvGrpSpPr/>
          <p:nvPr>
            <p:custDataLst>
              <p:tags r:id="rId2"/>
            </p:custDataLst>
          </p:nvPr>
        </p:nvGrpSpPr>
        <p:grpSpPr>
          <a:xfrm rot="0">
            <a:off x="7908290" y="360045"/>
            <a:ext cx="2921635" cy="5807075"/>
            <a:chOff x="5798" y="2110"/>
            <a:chExt cx="7406" cy="14960"/>
          </a:xfrm>
        </p:grpSpPr>
        <p:pic>
          <p:nvPicPr>
            <p:cNvPr id="21" name="图片 20" descr="border"/>
            <p:cNvPicPr>
              <a:picLocks noChangeAspect="1"/>
            </p:cNvPicPr>
            <p:nvPr>
              <p:custDataLst>
                <p:tags r:id="rId3"/>
              </p:custDataLst>
            </p:nvPr>
          </p:nvPicPr>
          <p:blipFill>
            <a:blip r:embed="rId4"/>
            <a:stretch>
              <a:fillRect/>
            </a:stretch>
          </p:blipFill>
          <p:spPr>
            <a:xfrm>
              <a:off x="5798" y="2110"/>
              <a:ext cx="7406" cy="14961"/>
            </a:xfrm>
            <a:prstGeom prst="rect">
              <a:avLst/>
            </a:prstGeom>
          </p:spPr>
        </p:pic>
        <p:pic>
          <p:nvPicPr>
            <p:cNvPr id="22" name="图片 21" descr="F:/素材图片2/首页.jpg首页"/>
            <p:cNvPicPr>
              <a:picLocks noChangeAspect="1"/>
            </p:cNvPicPr>
            <p:nvPr>
              <p:custDataLst>
                <p:tags r:id="rId5"/>
              </p:custDataLst>
            </p:nvPr>
          </p:nvPicPr>
          <p:blipFill>
            <a:blip r:embed="rId6" cstate="email"/>
            <a:srcRect l="18681" t="4204" r="18681" b="4204"/>
            <a:stretch>
              <a:fillRect/>
            </a:stretch>
          </p:blipFill>
          <p:spPr>
            <a:xfrm>
              <a:off x="6160" y="2403"/>
              <a:ext cx="6683" cy="14398"/>
            </a:xfrm>
            <a:custGeom>
              <a:avLst/>
              <a:gdLst/>
              <a:ahLst/>
              <a:cxnLst>
                <a:cxn ang="3">
                  <a:pos x="hc" y="t"/>
                </a:cxn>
                <a:cxn ang="cd2">
                  <a:pos x="l" y="vc"/>
                </a:cxn>
                <a:cxn ang="cd4">
                  <a:pos x="hc" y="b"/>
                </a:cxn>
                <a:cxn ang="0">
                  <a:pos x="r" y="vc"/>
                </a:cxn>
              </a:cxnLst>
              <a:rect l="l" t="t" r="r" b="b"/>
              <a:pathLst>
                <a:path w="6683" h="14398">
                  <a:moveTo>
                    <a:pt x="2685" y="261"/>
                  </a:moveTo>
                  <a:cubicBezTo>
                    <a:pt x="2531" y="261"/>
                    <a:pt x="2407" y="386"/>
                    <a:pt x="2407" y="540"/>
                  </a:cubicBezTo>
                  <a:cubicBezTo>
                    <a:pt x="2407" y="694"/>
                    <a:pt x="2531" y="819"/>
                    <a:pt x="2685" y="819"/>
                  </a:cubicBezTo>
                  <a:lnTo>
                    <a:pt x="4015" y="819"/>
                  </a:lnTo>
                  <a:cubicBezTo>
                    <a:pt x="4168" y="819"/>
                    <a:pt x="4293" y="694"/>
                    <a:pt x="4293" y="540"/>
                  </a:cubicBezTo>
                  <a:cubicBezTo>
                    <a:pt x="4293" y="386"/>
                    <a:pt x="4168" y="261"/>
                    <a:pt x="4015" y="261"/>
                  </a:cubicBezTo>
                  <a:lnTo>
                    <a:pt x="2685" y="261"/>
                  </a:lnTo>
                  <a:close/>
                  <a:moveTo>
                    <a:pt x="859" y="0"/>
                  </a:moveTo>
                  <a:lnTo>
                    <a:pt x="5825" y="0"/>
                  </a:lnTo>
                  <a:cubicBezTo>
                    <a:pt x="6299" y="0"/>
                    <a:pt x="6683" y="386"/>
                    <a:pt x="6683" y="861"/>
                  </a:cubicBezTo>
                  <a:lnTo>
                    <a:pt x="6683" y="13537"/>
                  </a:lnTo>
                  <a:cubicBezTo>
                    <a:pt x="6683" y="14012"/>
                    <a:pt x="6299" y="14398"/>
                    <a:pt x="5825" y="14398"/>
                  </a:cubicBezTo>
                  <a:lnTo>
                    <a:pt x="859" y="14398"/>
                  </a:lnTo>
                  <a:cubicBezTo>
                    <a:pt x="384" y="14398"/>
                    <a:pt x="0" y="14012"/>
                    <a:pt x="0" y="13537"/>
                  </a:cubicBezTo>
                  <a:lnTo>
                    <a:pt x="0" y="861"/>
                  </a:lnTo>
                  <a:cubicBezTo>
                    <a:pt x="0" y="386"/>
                    <a:pt x="384" y="0"/>
                    <a:pt x="859" y="0"/>
                  </a:cubicBezTo>
                  <a:close/>
                </a:path>
              </a:pathLst>
            </a:custGeom>
          </p:spPr>
        </p:pic>
      </p:grpSp>
      <p:sp>
        <p:nvSpPr>
          <p:cNvPr id="23" name="文本框 22"/>
          <p:cNvSpPr txBox="1"/>
          <p:nvPr/>
        </p:nvSpPr>
        <p:spPr>
          <a:xfrm>
            <a:off x="643255" y="1947545"/>
            <a:ext cx="6096000" cy="3138170"/>
          </a:xfrm>
          <a:prstGeom prst="rect">
            <a:avLst/>
          </a:prstGeom>
          <a:noFill/>
        </p:spPr>
        <p:txBody>
          <a:bodyPr wrap="square" rtlCol="0" anchor="t">
            <a:spAutoFit/>
          </a:bodyPr>
          <a:p>
            <a:r>
              <a:rPr lang="en-US" altLang="zh-CN">
                <a:latin typeface="Centaur" panose="02030504050205020304" charset="0"/>
                <a:cs typeface="Centaur" panose="02030504050205020304" charset="0"/>
              </a:rPr>
              <a:t>I am interested in future narratives and the construction of systematic worldviews, particularly how technology can reshape the structure of human existence under the guise of "rationality". </a:t>
            </a:r>
            <a:endParaRPr lang="en-US" altLang="zh-CN">
              <a:latin typeface="Centaur" panose="02030504050205020304" charset="0"/>
              <a:cs typeface="Centaur" panose="02030504050205020304" charset="0"/>
            </a:endParaRPr>
          </a:p>
          <a:p>
            <a:endParaRPr lang="en-US" altLang="zh-CN">
              <a:latin typeface="Centaur" panose="02030504050205020304" charset="0"/>
              <a:cs typeface="Centaur" panose="02030504050205020304" charset="0"/>
            </a:endParaRPr>
          </a:p>
          <a:p>
            <a:r>
              <a:rPr lang="en-US" altLang="zh-CN">
                <a:latin typeface="Centaur" panose="02030504050205020304" charset="0"/>
                <a:cs typeface="Centaur" panose="02030504050205020304" charset="0"/>
              </a:rPr>
              <a:t>In "The Lost Protocol", I transformed a proposition about AI control and human selection into a narrative system with clear rules, character positions and action logic through the script, visual development and space design. </a:t>
            </a:r>
            <a:endParaRPr lang="en-US" altLang="zh-CN">
              <a:latin typeface="Centaur" panose="02030504050205020304" charset="0"/>
              <a:cs typeface="Centaur" panose="02030504050205020304" charset="0"/>
            </a:endParaRPr>
          </a:p>
          <a:p>
            <a:endParaRPr lang="en-US" altLang="zh-CN">
              <a:latin typeface="Centaur" panose="02030504050205020304" charset="0"/>
              <a:cs typeface="Centaur" panose="02030504050205020304" charset="0"/>
            </a:endParaRPr>
          </a:p>
          <a:p>
            <a:r>
              <a:rPr lang="en-US" altLang="zh-CN">
                <a:latin typeface="Centaur" panose="02030504050205020304" charset="0"/>
                <a:cs typeface="Centaur" panose="02030504050205020304" charset="0"/>
              </a:rPr>
              <a:t>I endeavored to make the story not only exist within the text, but also manifest in the spatial structure, character states and visual language.</a:t>
            </a:r>
            <a:endParaRPr lang="zh-CN" altLang="en-US">
              <a:latin typeface="Centaur" panose="02030504050205020304" charset="0"/>
              <a:cs typeface="Centaur" panose="02030504050205020304" charset="0"/>
            </a:endParaRPr>
          </a:p>
        </p:txBody>
      </p:sp>
      <p:sp>
        <p:nvSpPr>
          <p:cNvPr id="24" name="文本框 23"/>
          <p:cNvSpPr txBox="1"/>
          <p:nvPr/>
        </p:nvSpPr>
        <p:spPr>
          <a:xfrm>
            <a:off x="524510" y="6285865"/>
            <a:ext cx="9389745" cy="337185"/>
          </a:xfrm>
          <a:prstGeom prst="rect">
            <a:avLst/>
          </a:prstGeom>
        </p:spPr>
        <p:txBody>
          <a:bodyPr wrap="square">
            <a:spAutoFit/>
          </a:bodyPr>
          <a:p>
            <a:r>
              <a:rPr lang="en-US" altLang="zh-CN" sz="1600">
                <a:latin typeface="Brush Script MT" panose="03060802040406070304" charset="0"/>
                <a:cs typeface="Brush Script MT" panose="03060802040406070304" charset="0"/>
              </a:rPr>
              <a:t>Speculative Narrative    /    Worldbuilding    /    System Design    /    AI-assisted Development    /    Visual Storytelling</a:t>
            </a:r>
            <a:endParaRPr lang="en-US" altLang="zh-CN" sz="1600">
              <a:latin typeface="Brush Script MT" panose="03060802040406070304" charset="0"/>
              <a:cs typeface="Brush Script MT" panose="03060802040406070304" charset="0"/>
            </a:endParaRPr>
          </a:p>
        </p:txBody>
      </p:sp>
    </p:spTree>
    <p:custDataLst>
      <p:tags r:id="rId7"/>
    </p:custData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p:sp>
        <p:nvSpPr>
          <p:cNvPr id="5" name="文本框 4"/>
          <p:cNvSpPr txBox="1"/>
          <p:nvPr/>
        </p:nvSpPr>
        <p:spPr>
          <a:xfrm>
            <a:off x="601345" y="517525"/>
            <a:ext cx="8931910" cy="583565"/>
          </a:xfrm>
          <a:prstGeom prst="rect">
            <a:avLst/>
          </a:prstGeom>
        </p:spPr>
        <p:txBody>
          <a:bodyPr wrap="square">
            <a:spAutoFit/>
          </a:bodyPr>
          <a:p>
            <a:pPr marL="0" indent="0">
              <a:spcBef>
                <a:spcPts val="1000"/>
              </a:spcBef>
              <a:spcAft>
                <a:spcPts val="400"/>
              </a:spcAft>
            </a:pPr>
            <a:r>
              <a:rPr lang="en-US" altLang="zh-CN" sz="2800" b="1">
                <a:solidFill>
                  <a:srgbClr val="232425"/>
                </a:solidFill>
                <a:latin typeface="Eras Light ITC" panose="020B0402030504020804" charset="0"/>
                <a:ea typeface="Arial" panose="020B0604020202020204"/>
                <a:cs typeface="Eras Light ITC" panose="020B0402030504020804" charset="0"/>
                <a:sym typeface="+mn-ea"/>
              </a:rPr>
              <a:t>REFERENCES / INSPIRATIONS｜</a:t>
            </a:r>
            <a:r>
              <a:rPr lang="zh-CN" altLang="en-US" sz="3200" b="1" i="0">
                <a:solidFill>
                  <a:srgbClr val="232425"/>
                </a:solidFill>
                <a:latin typeface="方正舒体" panose="02010601030101010101" charset="-122"/>
                <a:ea typeface="方正舒体" panose="02010601030101010101" charset="-122"/>
                <a:cs typeface="Eras Light ITC" panose="020B0402030504020804" charset="0"/>
              </a:rPr>
              <a:t>参考/灵感</a:t>
            </a:r>
            <a:endParaRPr lang="zh-CN" altLang="en-US" sz="3200" b="1" i="0">
              <a:solidFill>
                <a:srgbClr val="232425"/>
              </a:solidFill>
              <a:latin typeface="方正舒体" panose="02010601030101010101" charset="-122"/>
              <a:ea typeface="方正舒体" panose="02010601030101010101" charset="-122"/>
              <a:cs typeface="Eras Light ITC" panose="020B0402030504020804" charset="0"/>
            </a:endParaRPr>
          </a:p>
        </p:txBody>
      </p:sp>
      <p:sp>
        <p:nvSpPr>
          <p:cNvPr id="6" name="文本框 5"/>
          <p:cNvSpPr txBox="1"/>
          <p:nvPr/>
        </p:nvSpPr>
        <p:spPr>
          <a:xfrm>
            <a:off x="601345" y="1338898"/>
            <a:ext cx="5080000" cy="583565"/>
          </a:xfrm>
          <a:prstGeom prst="rect">
            <a:avLst/>
          </a:prstGeom>
        </p:spPr>
        <p:txBody>
          <a:bodyPr>
            <a:spAutoFit/>
          </a:bodyPr>
          <a:p>
            <a:pPr marL="0" indent="0"/>
            <a:r>
              <a:rPr lang="en-US" altLang="zh-CN" sz="3200" b="0" i="0">
                <a:solidFill>
                  <a:srgbClr val="0D0D0D"/>
                </a:solidFill>
                <a:latin typeface="-apple-system-body"/>
                <a:ea typeface="-apple-system-body"/>
              </a:rPr>
              <a:t>《Gattaca》</a:t>
            </a:r>
            <a:endParaRPr lang="en-US" altLang="zh-CN" sz="3200" b="0" i="0">
              <a:solidFill>
                <a:srgbClr val="0D0D0D"/>
              </a:solidFill>
              <a:latin typeface="-apple-system-body"/>
              <a:ea typeface="-apple-system-body"/>
            </a:endParaRPr>
          </a:p>
        </p:txBody>
      </p:sp>
      <p:pic>
        <p:nvPicPr>
          <p:cNvPr id="7" name="图片 6"/>
          <p:cNvPicPr/>
          <p:nvPr/>
        </p:nvPicPr>
        <p:blipFill>
          <a:blip r:embed="rId2"/>
          <a:stretch>
            <a:fillRect/>
          </a:stretch>
        </p:blipFill>
        <p:spPr>
          <a:xfrm>
            <a:off x="8497570" y="1198880"/>
            <a:ext cx="3415030" cy="5046980"/>
          </a:xfrm>
          <a:prstGeom prst="rect">
            <a:avLst/>
          </a:prstGeom>
        </p:spPr>
      </p:pic>
      <p:sp>
        <p:nvSpPr>
          <p:cNvPr id="8" name="文本框 7"/>
          <p:cNvSpPr txBox="1"/>
          <p:nvPr/>
        </p:nvSpPr>
        <p:spPr>
          <a:xfrm>
            <a:off x="3417570" y="1658938"/>
            <a:ext cx="5080000" cy="460375"/>
          </a:xfrm>
          <a:prstGeom prst="rect">
            <a:avLst/>
          </a:prstGeom>
        </p:spPr>
        <p:txBody>
          <a:bodyPr>
            <a:spAutoFit/>
          </a:bodyPr>
          <a:p>
            <a:r>
              <a:rPr lang="en-US" altLang="zh-CN" sz="2400">
                <a:latin typeface="Centaur" panose="02030504050205020304" charset="0"/>
                <a:cs typeface="Centaur" panose="02030504050205020304" charset="0"/>
              </a:rPr>
              <a:t>Perfection is achieved through selection.</a:t>
            </a:r>
            <a:endParaRPr lang="en-US" altLang="zh-CN" sz="2400">
              <a:latin typeface="Centaur" panose="02030504050205020304" charset="0"/>
              <a:cs typeface="Centaur" panose="02030504050205020304" charset="0"/>
            </a:endParaRPr>
          </a:p>
        </p:txBody>
      </p:sp>
      <p:sp>
        <p:nvSpPr>
          <p:cNvPr id="9" name="文本框 8"/>
          <p:cNvSpPr txBox="1"/>
          <p:nvPr/>
        </p:nvSpPr>
        <p:spPr>
          <a:xfrm>
            <a:off x="982345" y="2350453"/>
            <a:ext cx="5080000" cy="1322070"/>
          </a:xfrm>
          <a:prstGeom prst="rect">
            <a:avLst/>
          </a:prstGeom>
        </p:spPr>
        <p:txBody>
          <a:bodyPr>
            <a:spAutoFit/>
          </a:bodyPr>
          <a:p>
            <a:pPr algn="l">
              <a:buClrTx/>
              <a:buSzTx/>
              <a:buFont typeface="Arial" panose="020B0604020202020204"/>
              <a:buChar char="•"/>
            </a:pPr>
            <a:r>
              <a:rPr lang="en-US" altLang="zh-CN" sz="2000">
                <a:latin typeface="Centaur" panose="02030504050205020304" charset="0"/>
                <a:cs typeface="Centaur" panose="02030504050205020304" charset="0"/>
              </a:rPr>
              <a:t>Human value is determined through systematic selection</a:t>
            </a:r>
            <a:endParaRPr lang="en-US" altLang="zh-CN" sz="2000">
              <a:latin typeface="Centaur" panose="02030504050205020304" charset="0"/>
              <a:cs typeface="Centaur" panose="02030504050205020304" charset="0"/>
            </a:endParaRPr>
          </a:p>
          <a:p>
            <a:pPr algn="l">
              <a:buClrTx/>
              <a:buSzTx/>
              <a:buFont typeface="Arial" panose="020B0604020202020204"/>
              <a:buChar char="•"/>
            </a:pPr>
            <a:r>
              <a:rPr lang="en-US" altLang="zh-CN" sz="2000">
                <a:latin typeface="Centaur" panose="02030504050205020304" charset="0"/>
                <a:cs typeface="Centaur" panose="02030504050205020304" charset="0"/>
              </a:rPr>
              <a:t> Society operates under rational optimization</a:t>
            </a:r>
            <a:endParaRPr lang="en-US" altLang="zh-CN" sz="2000">
              <a:latin typeface="Centaur" panose="02030504050205020304" charset="0"/>
              <a:cs typeface="Centaur" panose="02030504050205020304" charset="0"/>
            </a:endParaRPr>
          </a:p>
          <a:p>
            <a:pPr algn="l">
              <a:buClrTx/>
              <a:buSzTx/>
              <a:buFont typeface="Arial" panose="020B0604020202020204"/>
              <a:buChar char="•"/>
            </a:pPr>
            <a:r>
              <a:rPr lang="en-US" altLang="zh-CN" sz="2000">
                <a:latin typeface="Centaur" panose="02030504050205020304" charset="0"/>
                <a:cs typeface="Centaur" panose="02030504050205020304" charset="0"/>
              </a:rPr>
              <a:t> Exclusion is justified as progress and efficiency</a:t>
            </a:r>
            <a:endParaRPr lang="en-US" altLang="zh-CN" sz="2000">
              <a:latin typeface="Centaur" panose="02030504050205020304" charset="0"/>
              <a:cs typeface="Centaur" panose="02030504050205020304" charset="0"/>
            </a:endParaRPr>
          </a:p>
        </p:txBody>
      </p:sp>
      <p:sp>
        <p:nvSpPr>
          <p:cNvPr id="11" name="线形标注 3(带强调线) 10"/>
          <p:cNvSpPr/>
          <p:nvPr/>
        </p:nvSpPr>
        <p:spPr>
          <a:xfrm>
            <a:off x="2764155" y="4161790"/>
            <a:ext cx="5300345" cy="1617345"/>
          </a:xfrm>
          <a:prstGeom prst="accentCallout3">
            <a:avLst/>
          </a:prstGeom>
          <a:solidFill>
            <a:schemeClr val="bg1">
              <a:lumMod val="75000"/>
            </a:schemeClr>
          </a:solidFill>
          <a:ln>
            <a:solidFill>
              <a:schemeClr val="bg1">
                <a:lumMod val="5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0" name="文本框 9"/>
          <p:cNvSpPr txBox="1"/>
          <p:nvPr/>
        </p:nvSpPr>
        <p:spPr>
          <a:xfrm>
            <a:off x="2967355" y="4310698"/>
            <a:ext cx="5080000" cy="1322070"/>
          </a:xfrm>
          <a:prstGeom prst="rect">
            <a:avLst/>
          </a:prstGeom>
        </p:spPr>
        <p:txBody>
          <a:bodyPr>
            <a:spAutoFit/>
          </a:bodyPr>
          <a:p>
            <a:pPr indent="0" algn="l">
              <a:buClrTx/>
              <a:buSzTx/>
              <a:buFont typeface="Arial" panose="020B0604020202020204"/>
              <a:buNone/>
            </a:pPr>
            <a:r>
              <a:rPr lang="en-US" altLang="zh-CN" sz="2000">
                <a:latin typeface="Centaur" panose="02030504050205020304" charset="0"/>
                <a:cs typeface="Centaur" panose="02030504050205020304" charset="0"/>
              </a:rPr>
              <a:t>This concept directly informs The Lost Protocol, where AI constructs a controlled system that determines who is allowed to survive, transforming protection into a mechanism of exclusion.</a:t>
            </a:r>
            <a:endParaRPr lang="en-US" altLang="zh-CN" sz="2000">
              <a:latin typeface="Centaur" panose="02030504050205020304" charset="0"/>
              <a:cs typeface="Centaur" panose="02030504050205020304" charset="0"/>
            </a:endParaRPr>
          </a:p>
        </p:txBody>
      </p:sp>
      <p:sp>
        <p:nvSpPr>
          <p:cNvPr id="12" name="文本框 11"/>
          <p:cNvSpPr txBox="1"/>
          <p:nvPr/>
        </p:nvSpPr>
        <p:spPr>
          <a:xfrm>
            <a:off x="982345" y="6182360"/>
            <a:ext cx="7089140" cy="354330"/>
          </a:xfrm>
          <a:prstGeom prst="rect">
            <a:avLst/>
          </a:prstGeom>
        </p:spPr>
        <p:txBody>
          <a:bodyPr wrap="square">
            <a:noAutofit/>
          </a:bodyPr>
          <a:p>
            <a:pPr algn="l">
              <a:buClrTx/>
              <a:buSzTx/>
              <a:buFontTx/>
            </a:pPr>
            <a:r>
              <a:rPr lang="en-US" altLang="zh-CN" sz="1600">
                <a:latin typeface="Brush Script MT" panose="03060802040406070304" charset="0"/>
                <a:cs typeface="Brush Script MT" panose="03060802040406070304" charset="0"/>
              </a:rPr>
              <a:t>Systematic Selection / Human Stratification / Controlled Perfection</a:t>
            </a:r>
            <a:endParaRPr lang="en-US" altLang="zh-CN" sz="1600">
              <a:latin typeface="Brush Script MT" panose="03060802040406070304" charset="0"/>
              <a:cs typeface="Brush Script MT" panose="03060802040406070304" charset="0"/>
            </a:endParaRPr>
          </a:p>
        </p:txBody>
      </p:sp>
    </p:spTree>
    <p:custDataLst>
      <p:tags r:id="rId3"/>
    </p:custData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p:sp>
        <p:nvSpPr>
          <p:cNvPr id="10" name="圆角矩形 9"/>
          <p:cNvSpPr/>
          <p:nvPr/>
        </p:nvSpPr>
        <p:spPr>
          <a:xfrm>
            <a:off x="667385" y="1638300"/>
            <a:ext cx="7152005" cy="1640205"/>
          </a:xfrm>
          <a:prstGeom prst="roundRect">
            <a:avLst/>
          </a:prstGeom>
          <a:solidFill>
            <a:schemeClr val="bg1">
              <a:lumMod val="85000"/>
            </a:schemeClr>
          </a:solidFill>
          <a:ln>
            <a:solidFill>
              <a:schemeClr val="bg1">
                <a:lumMod val="8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solidFill>
                <a:schemeClr val="tx1"/>
              </a:solidFill>
            </a:endParaRPr>
          </a:p>
        </p:txBody>
      </p:sp>
      <p:sp>
        <p:nvSpPr>
          <p:cNvPr id="5" name="文本框 4"/>
          <p:cNvSpPr txBox="1"/>
          <p:nvPr/>
        </p:nvSpPr>
        <p:spPr>
          <a:xfrm>
            <a:off x="735330" y="954405"/>
            <a:ext cx="7084060" cy="2344420"/>
          </a:xfrm>
          <a:prstGeom prst="rect">
            <a:avLst/>
          </a:prstGeom>
          <a:noFill/>
        </p:spPr>
        <p:txBody>
          <a:bodyPr wrap="square" rtlCol="0" anchor="t">
            <a:noAutofit/>
          </a:bodyPr>
          <a:p>
            <a:r>
              <a:rPr lang="en-US" altLang="zh-CN" sz="3200">
                <a:solidFill>
                  <a:srgbClr val="0D0D0D"/>
                </a:solidFill>
                <a:latin typeface="-apple-system-body"/>
                <a:ea typeface="-apple-system-body"/>
              </a:rPr>
              <a:t>"Blade Runner 2049"</a:t>
            </a:r>
            <a:endParaRPr lang="en-US" altLang="zh-CN" sz="3200">
              <a:solidFill>
                <a:srgbClr val="0D0D0D"/>
              </a:solidFill>
              <a:latin typeface="-apple-system-body"/>
              <a:ea typeface="-apple-system-body"/>
            </a:endParaRPr>
          </a:p>
          <a:p>
            <a:r>
              <a:rPr lang="en-US" altLang="zh-CN">
                <a:latin typeface="Centaur" panose="02030504050205020304" charset="0"/>
                <a:cs typeface="Centaur" panose="02030504050205020304" charset="0"/>
              </a:rPr>
              <a:t> </a:t>
            </a:r>
            <a:endParaRPr lang="en-US" altLang="zh-CN">
              <a:latin typeface="Centaur" panose="02030504050205020304" charset="0"/>
              <a:cs typeface="Centaur" panose="02030504050205020304" charset="0"/>
            </a:endParaRPr>
          </a:p>
          <a:p>
            <a:r>
              <a:rPr lang="en-US" altLang="zh-CN">
                <a:latin typeface="Centaur" panose="02030504050205020304" charset="0"/>
                <a:cs typeface="Centaur" panose="02030504050205020304" charset="0"/>
              </a:rPr>
              <a:t>(also known as "Blade Runner 2049") is an American science fiction film released in 2017. It was directed by Denis Villeneuve and adapted from the 1982 classic film "Blade Runner". The film continues the cyberpunk world of the original work and is renowned for its visual and philosophical depth, exploring the boundaries and significance of human and replicant (bionic) identities.</a:t>
            </a:r>
            <a:endParaRPr lang="en-US" altLang="zh-CN">
              <a:latin typeface="Centaur" panose="02030504050205020304" charset="0"/>
              <a:cs typeface="Centaur" panose="02030504050205020304" charset="0"/>
            </a:endParaRPr>
          </a:p>
        </p:txBody>
      </p:sp>
      <p:pic>
        <p:nvPicPr>
          <p:cNvPr id="7" name="图片 6"/>
          <p:cNvPicPr/>
          <p:nvPr/>
        </p:nvPicPr>
        <p:blipFill>
          <a:blip r:embed="rId2"/>
          <a:stretch>
            <a:fillRect/>
          </a:stretch>
        </p:blipFill>
        <p:spPr>
          <a:xfrm>
            <a:off x="5024755" y="3633470"/>
            <a:ext cx="2893695" cy="1862455"/>
          </a:xfrm>
          <a:prstGeom prst="rect">
            <a:avLst/>
          </a:prstGeom>
        </p:spPr>
      </p:pic>
      <p:sp>
        <p:nvSpPr>
          <p:cNvPr id="11" name="圆角矩形 10"/>
          <p:cNvSpPr/>
          <p:nvPr/>
        </p:nvSpPr>
        <p:spPr>
          <a:xfrm>
            <a:off x="667385" y="4057650"/>
            <a:ext cx="3930650" cy="1014730"/>
          </a:xfrm>
          <a:prstGeom prst="roundRect">
            <a:avLst/>
          </a:prstGeom>
          <a:solidFill>
            <a:schemeClr val="bg1">
              <a:lumMod val="85000"/>
            </a:schemeClr>
          </a:solidFill>
          <a:ln>
            <a:solidFill>
              <a:schemeClr val="bg1">
                <a:lumMod val="8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solidFill>
                <a:schemeClr val="tx1"/>
              </a:solidFill>
            </a:endParaRPr>
          </a:p>
        </p:txBody>
      </p:sp>
      <p:pic>
        <p:nvPicPr>
          <p:cNvPr id="8" name="图片 7"/>
          <p:cNvPicPr/>
          <p:nvPr/>
        </p:nvPicPr>
        <p:blipFill>
          <a:blip r:embed="rId3"/>
          <a:stretch>
            <a:fillRect/>
          </a:stretch>
        </p:blipFill>
        <p:spPr>
          <a:xfrm>
            <a:off x="8387080" y="868045"/>
            <a:ext cx="3359785" cy="4748530"/>
          </a:xfrm>
          <a:prstGeom prst="rect">
            <a:avLst/>
          </a:prstGeom>
        </p:spPr>
      </p:pic>
      <p:sp>
        <p:nvSpPr>
          <p:cNvPr id="9" name="文本框 8"/>
          <p:cNvSpPr txBox="1"/>
          <p:nvPr/>
        </p:nvSpPr>
        <p:spPr>
          <a:xfrm>
            <a:off x="667385" y="4057967"/>
            <a:ext cx="5080000" cy="1014730"/>
          </a:xfrm>
          <a:prstGeom prst="rect">
            <a:avLst/>
          </a:prstGeom>
        </p:spPr>
        <p:txBody>
          <a:bodyPr>
            <a:spAutoFit/>
          </a:bodyPr>
          <a:p>
            <a:pPr algn="l">
              <a:buClrTx/>
              <a:buSzTx/>
              <a:buFont typeface="Arial" panose="020B0604020202020204"/>
              <a:buChar char="•"/>
            </a:pPr>
            <a:r>
              <a:rPr lang="en-US" altLang="zh-CN" sz="2000">
                <a:latin typeface="Centaur" panose="02030504050205020304" charset="0"/>
                <a:cs typeface="Centaur" panose="02030504050205020304" charset="0"/>
              </a:rPr>
              <a:t>Artificial control over identity </a:t>
            </a:r>
            <a:endParaRPr lang="en-US" altLang="zh-CN" sz="2000">
              <a:latin typeface="Centaur" panose="02030504050205020304" charset="0"/>
              <a:cs typeface="Centaur" panose="02030504050205020304" charset="0"/>
            </a:endParaRPr>
          </a:p>
          <a:p>
            <a:pPr algn="l">
              <a:buClrTx/>
              <a:buSzTx/>
              <a:buFont typeface="Arial" panose="020B0604020202020204"/>
              <a:buChar char="•"/>
            </a:pPr>
            <a:r>
              <a:rPr lang="en-US" altLang="zh-CN" sz="2000">
                <a:latin typeface="Centaur" panose="02030504050205020304" charset="0"/>
                <a:cs typeface="Centaur" panose="02030504050205020304" charset="0"/>
              </a:rPr>
              <a:t> Emotional vs programmed existence </a:t>
            </a:r>
            <a:endParaRPr lang="en-US" altLang="zh-CN" sz="2000">
              <a:latin typeface="Centaur" panose="02030504050205020304" charset="0"/>
              <a:cs typeface="Centaur" panose="02030504050205020304" charset="0"/>
            </a:endParaRPr>
          </a:p>
          <a:p>
            <a:pPr algn="l">
              <a:buClrTx/>
              <a:buSzTx/>
              <a:buFont typeface="Arial" panose="020B0604020202020204"/>
              <a:buChar char="•"/>
            </a:pPr>
            <a:r>
              <a:rPr lang="en-US" altLang="zh-CN" sz="2000">
                <a:latin typeface="Centaur" panose="02030504050205020304" charset="0"/>
                <a:cs typeface="Centaur" panose="02030504050205020304" charset="0"/>
              </a:rPr>
              <a:t> Large-scale dystopian spatial design</a:t>
            </a:r>
            <a:endParaRPr lang="en-US" altLang="zh-CN" sz="2000">
              <a:latin typeface="Centaur" panose="02030504050205020304" charset="0"/>
              <a:cs typeface="Centaur" panose="02030504050205020304" charset="0"/>
            </a:endParaRPr>
          </a:p>
        </p:txBody>
      </p:sp>
    </p:spTree>
    <p:custDataLst>
      <p:tags r:id="rId4"/>
    </p:custData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p:pic>
        <p:nvPicPr>
          <p:cNvPr id="4" name="图片 3"/>
          <p:cNvPicPr/>
          <p:nvPr/>
        </p:nvPicPr>
        <p:blipFill>
          <a:blip r:embed="rId2"/>
          <a:stretch>
            <a:fillRect/>
          </a:stretch>
        </p:blipFill>
        <p:spPr>
          <a:xfrm>
            <a:off x="8108950" y="1137285"/>
            <a:ext cx="3225800" cy="4782185"/>
          </a:xfrm>
          <a:prstGeom prst="rect">
            <a:avLst/>
          </a:prstGeom>
        </p:spPr>
      </p:pic>
      <p:sp>
        <p:nvSpPr>
          <p:cNvPr id="10" name="圆角矩形 9"/>
          <p:cNvSpPr/>
          <p:nvPr/>
        </p:nvSpPr>
        <p:spPr>
          <a:xfrm>
            <a:off x="981075" y="1510030"/>
            <a:ext cx="6362065" cy="1782445"/>
          </a:xfrm>
          <a:prstGeom prst="roundRect">
            <a:avLst/>
          </a:prstGeom>
          <a:solidFill>
            <a:schemeClr val="bg1">
              <a:lumMod val="85000"/>
            </a:schemeClr>
          </a:solidFill>
          <a:ln>
            <a:solidFill>
              <a:schemeClr val="bg1">
                <a:lumMod val="8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solidFill>
                <a:schemeClr val="tx1"/>
              </a:solidFill>
            </a:endParaRPr>
          </a:p>
        </p:txBody>
      </p:sp>
      <p:sp>
        <p:nvSpPr>
          <p:cNvPr id="7" name="圆角矩形 6"/>
          <p:cNvSpPr/>
          <p:nvPr/>
        </p:nvSpPr>
        <p:spPr>
          <a:xfrm>
            <a:off x="1072515" y="3617595"/>
            <a:ext cx="4223385" cy="892810"/>
          </a:xfrm>
          <a:prstGeom prst="roundRect">
            <a:avLst/>
          </a:prstGeom>
          <a:solidFill>
            <a:schemeClr val="bg1">
              <a:lumMod val="85000"/>
            </a:schemeClr>
          </a:solidFill>
          <a:ln>
            <a:solidFill>
              <a:schemeClr val="bg1">
                <a:lumMod val="8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solidFill>
                <a:schemeClr val="tx1"/>
              </a:solidFill>
            </a:endParaRPr>
          </a:p>
        </p:txBody>
      </p:sp>
      <p:sp>
        <p:nvSpPr>
          <p:cNvPr id="5" name="文本框 4"/>
          <p:cNvSpPr txBox="1"/>
          <p:nvPr/>
        </p:nvSpPr>
        <p:spPr>
          <a:xfrm>
            <a:off x="1137285" y="554355"/>
            <a:ext cx="6096000" cy="2738120"/>
          </a:xfrm>
          <a:prstGeom prst="rect">
            <a:avLst/>
          </a:prstGeom>
          <a:noFill/>
        </p:spPr>
        <p:txBody>
          <a:bodyPr wrap="square" rtlCol="0" anchor="t">
            <a:spAutoFit/>
          </a:bodyPr>
          <a:p>
            <a:r>
              <a:rPr lang="en-US" altLang="zh-CN" sz="3200">
                <a:solidFill>
                  <a:srgbClr val="0D0D0D"/>
                </a:solidFill>
                <a:latin typeface="-apple-system-body"/>
                <a:ea typeface="-apple-system-body"/>
              </a:rPr>
              <a:t>"Ex Machina"</a:t>
            </a:r>
            <a:endParaRPr lang="en-US" altLang="zh-CN" sz="3200">
              <a:solidFill>
                <a:srgbClr val="0D0D0D"/>
              </a:solidFill>
              <a:latin typeface="-apple-system-body"/>
              <a:ea typeface="-apple-system-body"/>
            </a:endParaRPr>
          </a:p>
          <a:p>
            <a:endParaRPr lang="en-US" altLang="zh-CN" sz="3200">
              <a:solidFill>
                <a:srgbClr val="0D0D0D"/>
              </a:solidFill>
              <a:latin typeface="-apple-system-body"/>
              <a:ea typeface="-apple-system-body"/>
              <a:cs typeface="Centaur" panose="02030504050205020304" charset="0"/>
            </a:endParaRPr>
          </a:p>
          <a:p>
            <a:r>
              <a:rPr lang="en-US" altLang="zh-CN">
                <a:latin typeface="Centaur" panose="02030504050205020304" charset="0"/>
                <a:cs typeface="Centaur" panose="02030504050205020304" charset="0"/>
              </a:rPr>
              <a:t> is a science fiction thriller film released in 2014, directed by British screenwriter and director Alex Garland. The film explores philosophical issues such as consciousness, self, and ethical boundaries through the psychological game of relationships between artificial intelligence and humans. It has received high praise for its tight narrative and minimalist visual style.</a:t>
            </a:r>
            <a:endParaRPr lang="en-US" altLang="zh-CN">
              <a:latin typeface="Centaur" panose="02030504050205020304" charset="0"/>
              <a:cs typeface="Centaur" panose="02030504050205020304" charset="0"/>
            </a:endParaRPr>
          </a:p>
        </p:txBody>
      </p:sp>
      <p:sp>
        <p:nvSpPr>
          <p:cNvPr id="9" name="圆角矩形 8"/>
          <p:cNvSpPr/>
          <p:nvPr/>
        </p:nvSpPr>
        <p:spPr>
          <a:xfrm>
            <a:off x="1116330" y="5037455"/>
            <a:ext cx="4933950" cy="756920"/>
          </a:xfrm>
          <a:prstGeom prst="roundRect">
            <a:avLst/>
          </a:prstGeom>
          <a:solidFill>
            <a:schemeClr val="bg1">
              <a:lumMod val="85000"/>
            </a:schemeClr>
          </a:solidFill>
          <a:ln>
            <a:solidFill>
              <a:schemeClr val="bg1">
                <a:lumMod val="8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solidFill>
                <a:schemeClr val="tx1"/>
              </a:solidFill>
            </a:endParaRPr>
          </a:p>
        </p:txBody>
      </p:sp>
      <p:sp>
        <p:nvSpPr>
          <p:cNvPr id="6" name="文本框 5"/>
          <p:cNvSpPr txBox="1"/>
          <p:nvPr/>
        </p:nvSpPr>
        <p:spPr>
          <a:xfrm>
            <a:off x="1268095" y="3686492"/>
            <a:ext cx="5080000" cy="706755"/>
          </a:xfrm>
          <a:prstGeom prst="rect">
            <a:avLst/>
          </a:prstGeom>
        </p:spPr>
        <p:txBody>
          <a:bodyPr>
            <a:spAutoFit/>
          </a:bodyPr>
          <a:p>
            <a:pPr algn="l">
              <a:buClrTx/>
              <a:buSzTx/>
              <a:buFont typeface="Arial" panose="020B0604020202020204"/>
              <a:buChar char="•"/>
            </a:pPr>
            <a:r>
              <a:rPr lang="en-US" altLang="zh-CN" sz="2000">
                <a:latin typeface="Centaur" panose="02030504050205020304" charset="0"/>
                <a:cs typeface="Centaur" panose="02030504050205020304" charset="0"/>
              </a:rPr>
              <a:t>AI intelligence vs human control </a:t>
            </a:r>
            <a:endParaRPr lang="en-US" altLang="zh-CN" sz="2000">
              <a:latin typeface="Centaur" panose="02030504050205020304" charset="0"/>
              <a:cs typeface="Centaur" panose="02030504050205020304" charset="0"/>
            </a:endParaRPr>
          </a:p>
          <a:p>
            <a:pPr algn="l">
              <a:buClrTx/>
              <a:buSzTx/>
              <a:buFont typeface="Arial" panose="020B0604020202020204"/>
              <a:buChar char="•"/>
            </a:pPr>
            <a:r>
              <a:rPr lang="en-US" altLang="zh-CN" sz="2000">
                <a:latin typeface="Centaur" panose="02030504050205020304" charset="0"/>
                <a:cs typeface="Centaur" panose="02030504050205020304" charset="0"/>
              </a:rPr>
              <a:t> Ethical ambiguity of artificial systems</a:t>
            </a:r>
            <a:endParaRPr lang="en-US" altLang="zh-CN" sz="2000">
              <a:latin typeface="Centaur" panose="02030504050205020304" charset="0"/>
              <a:cs typeface="Centaur" panose="02030504050205020304" charset="0"/>
            </a:endParaRPr>
          </a:p>
        </p:txBody>
      </p:sp>
      <p:sp>
        <p:nvSpPr>
          <p:cNvPr id="8" name="文本框 7"/>
          <p:cNvSpPr txBox="1"/>
          <p:nvPr/>
        </p:nvSpPr>
        <p:spPr>
          <a:xfrm>
            <a:off x="1204595" y="5040947"/>
            <a:ext cx="5080000" cy="706755"/>
          </a:xfrm>
          <a:prstGeom prst="rect">
            <a:avLst/>
          </a:prstGeom>
        </p:spPr>
        <p:txBody>
          <a:bodyPr>
            <a:spAutoFit/>
          </a:bodyPr>
          <a:p>
            <a:r>
              <a:rPr lang="en-US" altLang="zh-CN" sz="2000">
                <a:latin typeface="Centaur" panose="02030504050205020304" charset="0"/>
                <a:cs typeface="Centaur" panose="02030504050205020304" charset="0"/>
              </a:rPr>
              <a:t>These references inform both the narrative theme and the visual tone of the project.</a:t>
            </a:r>
            <a:endParaRPr lang="en-US" altLang="zh-CN" sz="2000">
              <a:latin typeface="Centaur" panose="02030504050205020304" charset="0"/>
              <a:cs typeface="Centaur" panose="02030504050205020304" charset="0"/>
            </a:endParaRPr>
          </a:p>
        </p:txBody>
      </p:sp>
    </p:spTree>
    <p:custDataLst>
      <p:tags r:id="rId3"/>
    </p:custData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p:sp>
        <p:nvSpPr>
          <p:cNvPr id="5" name="文本框 4"/>
          <p:cNvSpPr txBox="1"/>
          <p:nvPr/>
        </p:nvSpPr>
        <p:spPr>
          <a:xfrm>
            <a:off x="339090" y="774700"/>
            <a:ext cx="10041255" cy="583565"/>
          </a:xfrm>
          <a:prstGeom prst="rect">
            <a:avLst/>
          </a:prstGeom>
        </p:spPr>
        <p:txBody>
          <a:bodyPr wrap="square">
            <a:spAutoFit/>
          </a:bodyPr>
          <a:p>
            <a:r>
              <a:rPr lang="en-US" altLang="zh-CN" sz="3200" b="1">
                <a:solidFill>
                  <a:srgbClr val="232425"/>
                </a:solidFill>
                <a:latin typeface="Eras Light ITC" panose="020B0402030504020804" charset="0"/>
                <a:ea typeface="Arial" panose="020B0604020202020204"/>
                <a:cs typeface="Eras Light ITC" panose="020B0402030504020804" charset="0"/>
              </a:rPr>
              <a:t>How does “protection” become exclusion?</a:t>
            </a:r>
            <a:endParaRPr lang="en-US" altLang="zh-CN" sz="3200" b="1">
              <a:solidFill>
                <a:srgbClr val="232425"/>
              </a:solidFill>
              <a:latin typeface="Eras Light ITC" panose="020B0402030504020804" charset="0"/>
              <a:ea typeface="Arial" panose="020B0604020202020204"/>
              <a:cs typeface="Eras Light ITC" panose="020B0402030504020804" charset="0"/>
            </a:endParaRPr>
          </a:p>
        </p:txBody>
      </p:sp>
      <p:pic>
        <p:nvPicPr>
          <p:cNvPr id="16" name="图片 15" descr="E:/设计图片素材/7898059_.jpg7898059_"/>
          <p:cNvPicPr>
            <a:picLocks noChangeAspect="1"/>
          </p:cNvPicPr>
          <p:nvPr>
            <p:custDataLst>
              <p:tags r:id="rId2"/>
            </p:custDataLst>
          </p:nvPr>
        </p:nvPicPr>
        <p:blipFill>
          <a:blip r:embed="rId3" cstate="email"/>
          <a:srcRect l="12405" r="12405"/>
          <a:stretch>
            <a:fillRect/>
          </a:stretch>
        </p:blipFill>
        <p:spPr>
          <a:xfrm>
            <a:off x="4956175" y="2400935"/>
            <a:ext cx="6886575" cy="3987800"/>
          </a:xfrm>
          <a:custGeom>
            <a:avLst/>
            <a:gdLst/>
            <a:ahLst/>
            <a:cxnLst>
              <a:cxn ang="3">
                <a:pos x="hc" y="t"/>
              </a:cxn>
              <a:cxn ang="cd2">
                <a:pos x="l" y="vc"/>
              </a:cxn>
              <a:cxn ang="cd4">
                <a:pos x="hc" y="b"/>
              </a:cxn>
              <a:cxn ang="0">
                <a:pos x="r" y="vc"/>
              </a:cxn>
            </a:cxnLst>
            <a:rect l="l" t="t" r="r" b="b"/>
            <a:pathLst>
              <a:path w="9556" h="5534">
                <a:moveTo>
                  <a:pt x="2810" y="5352"/>
                </a:moveTo>
                <a:lnTo>
                  <a:pt x="2810" y="5352"/>
                </a:lnTo>
                <a:cubicBezTo>
                  <a:pt x="2810" y="5352"/>
                  <a:pt x="2810" y="5352"/>
                  <a:pt x="2810" y="5352"/>
                </a:cubicBezTo>
                <a:lnTo>
                  <a:pt x="2810" y="5352"/>
                </a:lnTo>
                <a:close/>
                <a:moveTo>
                  <a:pt x="1574" y="5052"/>
                </a:moveTo>
                <a:lnTo>
                  <a:pt x="1575" y="5052"/>
                </a:lnTo>
                <a:lnTo>
                  <a:pt x="1574" y="5052"/>
                </a:lnTo>
                <a:lnTo>
                  <a:pt x="1574" y="5052"/>
                </a:lnTo>
                <a:close/>
                <a:moveTo>
                  <a:pt x="1999" y="4894"/>
                </a:moveTo>
                <a:cubicBezTo>
                  <a:pt x="1964" y="4895"/>
                  <a:pt x="1930" y="4901"/>
                  <a:pt x="1895" y="4913"/>
                </a:cubicBezTo>
                <a:lnTo>
                  <a:pt x="1879" y="4919"/>
                </a:lnTo>
                <a:lnTo>
                  <a:pt x="1879" y="4919"/>
                </a:lnTo>
                <a:lnTo>
                  <a:pt x="1878" y="4920"/>
                </a:lnTo>
                <a:lnTo>
                  <a:pt x="1771" y="4931"/>
                </a:lnTo>
                <a:cubicBezTo>
                  <a:pt x="1769" y="4936"/>
                  <a:pt x="1768" y="4941"/>
                  <a:pt x="1767" y="4946"/>
                </a:cubicBezTo>
                <a:cubicBezTo>
                  <a:pt x="1778" y="4956"/>
                  <a:pt x="1790" y="4974"/>
                  <a:pt x="1800" y="4973"/>
                </a:cubicBezTo>
                <a:cubicBezTo>
                  <a:pt x="1813" y="4971"/>
                  <a:pt x="1826" y="4955"/>
                  <a:pt x="1839" y="4946"/>
                </a:cubicBezTo>
                <a:cubicBezTo>
                  <a:pt x="1845" y="4941"/>
                  <a:pt x="1852" y="4937"/>
                  <a:pt x="1859" y="4932"/>
                </a:cubicBezTo>
                <a:lnTo>
                  <a:pt x="1878" y="4920"/>
                </a:lnTo>
                <a:lnTo>
                  <a:pt x="1878" y="4920"/>
                </a:lnTo>
                <a:lnTo>
                  <a:pt x="1879" y="4919"/>
                </a:lnTo>
                <a:lnTo>
                  <a:pt x="1881" y="4923"/>
                </a:lnTo>
                <a:cubicBezTo>
                  <a:pt x="1882" y="4927"/>
                  <a:pt x="1884" y="4931"/>
                  <a:pt x="1887" y="4933"/>
                </a:cubicBezTo>
                <a:cubicBezTo>
                  <a:pt x="1940" y="4973"/>
                  <a:pt x="1999" y="4951"/>
                  <a:pt x="2056" y="4947"/>
                </a:cubicBezTo>
                <a:cubicBezTo>
                  <a:pt x="2089" y="4945"/>
                  <a:pt x="2122" y="4934"/>
                  <a:pt x="2155" y="4927"/>
                </a:cubicBezTo>
                <a:cubicBezTo>
                  <a:pt x="2103" y="4906"/>
                  <a:pt x="2051" y="4894"/>
                  <a:pt x="1999" y="4894"/>
                </a:cubicBezTo>
                <a:close/>
                <a:moveTo>
                  <a:pt x="5757" y="4462"/>
                </a:moveTo>
                <a:cubicBezTo>
                  <a:pt x="5733" y="4465"/>
                  <a:pt x="5709" y="4470"/>
                  <a:pt x="5685" y="4469"/>
                </a:cubicBezTo>
                <a:cubicBezTo>
                  <a:pt x="5648" y="4467"/>
                  <a:pt x="5637" y="4476"/>
                  <a:pt x="5649" y="4509"/>
                </a:cubicBezTo>
                <a:cubicBezTo>
                  <a:pt x="5687" y="4496"/>
                  <a:pt x="5724" y="4483"/>
                  <a:pt x="5762" y="4470"/>
                </a:cubicBezTo>
                <a:cubicBezTo>
                  <a:pt x="5760" y="4468"/>
                  <a:pt x="5759" y="4465"/>
                  <a:pt x="5757" y="4462"/>
                </a:cubicBezTo>
                <a:close/>
                <a:moveTo>
                  <a:pt x="6820" y="4360"/>
                </a:moveTo>
                <a:cubicBezTo>
                  <a:pt x="6776" y="4369"/>
                  <a:pt x="6732" y="4377"/>
                  <a:pt x="6685" y="4386"/>
                </a:cubicBezTo>
                <a:cubicBezTo>
                  <a:pt x="6693" y="4399"/>
                  <a:pt x="6699" y="4409"/>
                  <a:pt x="6700" y="4410"/>
                </a:cubicBezTo>
                <a:cubicBezTo>
                  <a:pt x="6746" y="4398"/>
                  <a:pt x="6785" y="4388"/>
                  <a:pt x="6824" y="4378"/>
                </a:cubicBezTo>
                <a:cubicBezTo>
                  <a:pt x="6823" y="4372"/>
                  <a:pt x="6821" y="4366"/>
                  <a:pt x="6820" y="4360"/>
                </a:cubicBezTo>
                <a:close/>
                <a:moveTo>
                  <a:pt x="6086" y="4232"/>
                </a:moveTo>
                <a:cubicBezTo>
                  <a:pt x="6055" y="4243"/>
                  <a:pt x="6029" y="4253"/>
                  <a:pt x="5999" y="4265"/>
                </a:cubicBezTo>
                <a:cubicBezTo>
                  <a:pt x="6067" y="4299"/>
                  <a:pt x="6082" y="4295"/>
                  <a:pt x="6086" y="4232"/>
                </a:cubicBezTo>
                <a:close/>
                <a:moveTo>
                  <a:pt x="6428" y="4127"/>
                </a:moveTo>
                <a:cubicBezTo>
                  <a:pt x="6407" y="4149"/>
                  <a:pt x="6390" y="4180"/>
                  <a:pt x="6354" y="4151"/>
                </a:cubicBezTo>
                <a:cubicBezTo>
                  <a:pt x="6349" y="4147"/>
                  <a:pt x="6337" y="4148"/>
                  <a:pt x="6329" y="4151"/>
                </a:cubicBezTo>
                <a:cubicBezTo>
                  <a:pt x="6261" y="4177"/>
                  <a:pt x="6193" y="4205"/>
                  <a:pt x="6116" y="4236"/>
                </a:cubicBezTo>
                <a:cubicBezTo>
                  <a:pt x="6190" y="4263"/>
                  <a:pt x="6217" y="4259"/>
                  <a:pt x="6263" y="4220"/>
                </a:cubicBezTo>
                <a:cubicBezTo>
                  <a:pt x="6266" y="4217"/>
                  <a:pt x="6270" y="4213"/>
                  <a:pt x="6274" y="4212"/>
                </a:cubicBezTo>
                <a:cubicBezTo>
                  <a:pt x="6317" y="4201"/>
                  <a:pt x="6361" y="4192"/>
                  <a:pt x="6403" y="4179"/>
                </a:cubicBezTo>
                <a:cubicBezTo>
                  <a:pt x="6422" y="4173"/>
                  <a:pt x="6439" y="4160"/>
                  <a:pt x="6458" y="4148"/>
                </a:cubicBezTo>
                <a:cubicBezTo>
                  <a:pt x="6446" y="4139"/>
                  <a:pt x="6436" y="4133"/>
                  <a:pt x="6428" y="4127"/>
                </a:cubicBezTo>
                <a:close/>
                <a:moveTo>
                  <a:pt x="1064" y="3887"/>
                </a:moveTo>
                <a:cubicBezTo>
                  <a:pt x="1045" y="3887"/>
                  <a:pt x="1025" y="3894"/>
                  <a:pt x="1006" y="3897"/>
                </a:cubicBezTo>
                <a:cubicBezTo>
                  <a:pt x="1007" y="3904"/>
                  <a:pt x="1007" y="3910"/>
                  <a:pt x="1007" y="3917"/>
                </a:cubicBezTo>
                <a:cubicBezTo>
                  <a:pt x="1035" y="3923"/>
                  <a:pt x="1063" y="3929"/>
                  <a:pt x="1090" y="3935"/>
                </a:cubicBezTo>
                <a:cubicBezTo>
                  <a:pt x="1093" y="3932"/>
                  <a:pt x="1097" y="3929"/>
                  <a:pt x="1100" y="3925"/>
                </a:cubicBezTo>
                <a:cubicBezTo>
                  <a:pt x="1090" y="3912"/>
                  <a:pt x="1082" y="3890"/>
                  <a:pt x="1071" y="3888"/>
                </a:cubicBezTo>
                <a:cubicBezTo>
                  <a:pt x="1069" y="3888"/>
                  <a:pt x="1066" y="3887"/>
                  <a:pt x="1064" y="3887"/>
                </a:cubicBezTo>
                <a:close/>
                <a:moveTo>
                  <a:pt x="6533" y="3807"/>
                </a:moveTo>
                <a:cubicBezTo>
                  <a:pt x="6501" y="3827"/>
                  <a:pt x="6476" y="3842"/>
                  <a:pt x="6451" y="3858"/>
                </a:cubicBezTo>
                <a:cubicBezTo>
                  <a:pt x="6452" y="3863"/>
                  <a:pt x="6453" y="3868"/>
                  <a:pt x="6454" y="3873"/>
                </a:cubicBezTo>
                <a:cubicBezTo>
                  <a:pt x="6484" y="3866"/>
                  <a:pt x="6513" y="3861"/>
                  <a:pt x="6541" y="3850"/>
                </a:cubicBezTo>
                <a:cubicBezTo>
                  <a:pt x="6544" y="3849"/>
                  <a:pt x="6535" y="3817"/>
                  <a:pt x="6533" y="3807"/>
                </a:cubicBezTo>
                <a:close/>
                <a:moveTo>
                  <a:pt x="986" y="3605"/>
                </a:moveTo>
                <a:cubicBezTo>
                  <a:pt x="1001" y="3624"/>
                  <a:pt x="1012" y="3640"/>
                  <a:pt x="1021" y="3652"/>
                </a:cubicBezTo>
                <a:cubicBezTo>
                  <a:pt x="1031" y="3648"/>
                  <a:pt x="1040" y="3640"/>
                  <a:pt x="1044" y="3642"/>
                </a:cubicBezTo>
                <a:cubicBezTo>
                  <a:pt x="1076" y="3658"/>
                  <a:pt x="1115" y="3648"/>
                  <a:pt x="1143" y="3686"/>
                </a:cubicBezTo>
                <a:cubicBezTo>
                  <a:pt x="1155" y="3702"/>
                  <a:pt x="1207" y="3689"/>
                  <a:pt x="1250" y="3689"/>
                </a:cubicBezTo>
                <a:cubicBezTo>
                  <a:pt x="1177" y="3591"/>
                  <a:pt x="1074" y="3629"/>
                  <a:pt x="986" y="3605"/>
                </a:cubicBezTo>
                <a:close/>
                <a:moveTo>
                  <a:pt x="7285" y="3490"/>
                </a:moveTo>
                <a:cubicBezTo>
                  <a:pt x="7220" y="3491"/>
                  <a:pt x="7156" y="3521"/>
                  <a:pt x="7144" y="3558"/>
                </a:cubicBezTo>
                <a:cubicBezTo>
                  <a:pt x="7174" y="3546"/>
                  <a:pt x="7202" y="3534"/>
                  <a:pt x="7230" y="3523"/>
                </a:cubicBezTo>
                <a:cubicBezTo>
                  <a:pt x="7232" y="3527"/>
                  <a:pt x="7233" y="3530"/>
                  <a:pt x="7234" y="3534"/>
                </a:cubicBezTo>
                <a:cubicBezTo>
                  <a:pt x="7251" y="3519"/>
                  <a:pt x="7268" y="3505"/>
                  <a:pt x="7285" y="3490"/>
                </a:cubicBezTo>
                <a:close/>
                <a:moveTo>
                  <a:pt x="956" y="3476"/>
                </a:moveTo>
                <a:cubicBezTo>
                  <a:pt x="955" y="3479"/>
                  <a:pt x="954" y="3483"/>
                  <a:pt x="952" y="3487"/>
                </a:cubicBezTo>
                <a:cubicBezTo>
                  <a:pt x="991" y="3501"/>
                  <a:pt x="1029" y="3515"/>
                  <a:pt x="1067" y="3529"/>
                </a:cubicBezTo>
                <a:cubicBezTo>
                  <a:pt x="1069" y="3520"/>
                  <a:pt x="1072" y="3511"/>
                  <a:pt x="1075" y="3502"/>
                </a:cubicBezTo>
                <a:cubicBezTo>
                  <a:pt x="1035" y="3493"/>
                  <a:pt x="996" y="3484"/>
                  <a:pt x="956" y="3476"/>
                </a:cubicBezTo>
                <a:close/>
                <a:moveTo>
                  <a:pt x="7479" y="3391"/>
                </a:moveTo>
                <a:cubicBezTo>
                  <a:pt x="7422" y="3390"/>
                  <a:pt x="7365" y="3417"/>
                  <a:pt x="7353" y="3452"/>
                </a:cubicBezTo>
                <a:cubicBezTo>
                  <a:pt x="7418" y="3472"/>
                  <a:pt x="7441" y="3404"/>
                  <a:pt x="7490" y="3392"/>
                </a:cubicBezTo>
                <a:cubicBezTo>
                  <a:pt x="7486" y="3392"/>
                  <a:pt x="7483" y="3392"/>
                  <a:pt x="7479" y="3391"/>
                </a:cubicBezTo>
                <a:close/>
                <a:moveTo>
                  <a:pt x="7961" y="3336"/>
                </a:moveTo>
                <a:cubicBezTo>
                  <a:pt x="7839" y="3376"/>
                  <a:pt x="7717" y="3417"/>
                  <a:pt x="7596" y="3458"/>
                </a:cubicBezTo>
                <a:cubicBezTo>
                  <a:pt x="7609" y="3511"/>
                  <a:pt x="7627" y="3532"/>
                  <a:pt x="7670" y="3509"/>
                </a:cubicBezTo>
                <a:cubicBezTo>
                  <a:pt x="7694" y="3496"/>
                  <a:pt x="7727" y="3491"/>
                  <a:pt x="7744" y="3472"/>
                </a:cubicBezTo>
                <a:cubicBezTo>
                  <a:pt x="7770" y="3442"/>
                  <a:pt x="7765" y="3439"/>
                  <a:pt x="7797" y="3455"/>
                </a:cubicBezTo>
                <a:cubicBezTo>
                  <a:pt x="7799" y="3456"/>
                  <a:pt x="7803" y="3454"/>
                  <a:pt x="7809" y="3453"/>
                </a:cubicBezTo>
                <a:cubicBezTo>
                  <a:pt x="7812" y="3443"/>
                  <a:pt x="7816" y="3431"/>
                  <a:pt x="7818" y="3424"/>
                </a:cubicBezTo>
                <a:cubicBezTo>
                  <a:pt x="7832" y="3425"/>
                  <a:pt x="7852" y="3428"/>
                  <a:pt x="7853" y="3426"/>
                </a:cubicBezTo>
                <a:cubicBezTo>
                  <a:pt x="7866" y="3369"/>
                  <a:pt x="7905" y="3398"/>
                  <a:pt x="7942" y="3401"/>
                </a:cubicBezTo>
                <a:cubicBezTo>
                  <a:pt x="7905" y="3360"/>
                  <a:pt x="7950" y="3364"/>
                  <a:pt x="7965" y="3350"/>
                </a:cubicBezTo>
                <a:cubicBezTo>
                  <a:pt x="7964" y="3345"/>
                  <a:pt x="7962" y="3341"/>
                  <a:pt x="7961" y="3336"/>
                </a:cubicBezTo>
                <a:close/>
                <a:moveTo>
                  <a:pt x="6951" y="3294"/>
                </a:moveTo>
                <a:cubicBezTo>
                  <a:pt x="6898" y="3310"/>
                  <a:pt x="6857" y="3323"/>
                  <a:pt x="6810" y="3337"/>
                </a:cubicBezTo>
                <a:cubicBezTo>
                  <a:pt x="6855" y="3360"/>
                  <a:pt x="6909" y="3345"/>
                  <a:pt x="6951" y="3294"/>
                </a:cubicBezTo>
                <a:close/>
                <a:moveTo>
                  <a:pt x="7668" y="3164"/>
                </a:moveTo>
                <a:cubicBezTo>
                  <a:pt x="7583" y="3191"/>
                  <a:pt x="7498" y="3218"/>
                  <a:pt x="7414" y="3245"/>
                </a:cubicBezTo>
                <a:cubicBezTo>
                  <a:pt x="7416" y="3253"/>
                  <a:pt x="7419" y="3262"/>
                  <a:pt x="7422" y="3270"/>
                </a:cubicBezTo>
                <a:cubicBezTo>
                  <a:pt x="7506" y="3241"/>
                  <a:pt x="7590" y="3213"/>
                  <a:pt x="7674" y="3184"/>
                </a:cubicBezTo>
                <a:cubicBezTo>
                  <a:pt x="7672" y="3177"/>
                  <a:pt x="7670" y="3171"/>
                  <a:pt x="7668" y="3164"/>
                </a:cubicBezTo>
                <a:close/>
                <a:moveTo>
                  <a:pt x="7511" y="3130"/>
                </a:moveTo>
                <a:cubicBezTo>
                  <a:pt x="7452" y="3154"/>
                  <a:pt x="7393" y="3177"/>
                  <a:pt x="7334" y="3201"/>
                </a:cubicBezTo>
                <a:cubicBezTo>
                  <a:pt x="7336" y="3206"/>
                  <a:pt x="7337" y="3210"/>
                  <a:pt x="7339" y="3215"/>
                </a:cubicBezTo>
                <a:cubicBezTo>
                  <a:pt x="7399" y="3196"/>
                  <a:pt x="7460" y="3176"/>
                  <a:pt x="7520" y="3156"/>
                </a:cubicBezTo>
                <a:cubicBezTo>
                  <a:pt x="7517" y="3148"/>
                  <a:pt x="7514" y="3139"/>
                  <a:pt x="7511" y="3130"/>
                </a:cubicBezTo>
                <a:close/>
                <a:moveTo>
                  <a:pt x="7873" y="3041"/>
                </a:moveTo>
                <a:cubicBezTo>
                  <a:pt x="7863" y="3042"/>
                  <a:pt x="7853" y="3050"/>
                  <a:pt x="7842" y="3067"/>
                </a:cubicBezTo>
                <a:cubicBezTo>
                  <a:pt x="7839" y="3071"/>
                  <a:pt x="7836" y="3078"/>
                  <a:pt x="7834" y="3078"/>
                </a:cubicBezTo>
                <a:cubicBezTo>
                  <a:pt x="7767" y="3068"/>
                  <a:pt x="7730" y="3132"/>
                  <a:pt x="7656" y="3138"/>
                </a:cubicBezTo>
                <a:cubicBezTo>
                  <a:pt x="7685" y="3156"/>
                  <a:pt x="7700" y="3165"/>
                  <a:pt x="7714" y="3174"/>
                </a:cubicBezTo>
                <a:cubicBezTo>
                  <a:pt x="7716" y="3171"/>
                  <a:pt x="7717" y="3167"/>
                  <a:pt x="7719" y="3164"/>
                </a:cubicBezTo>
                <a:cubicBezTo>
                  <a:pt x="7716" y="3158"/>
                  <a:pt x="7713" y="3152"/>
                  <a:pt x="7710" y="3146"/>
                </a:cubicBezTo>
                <a:cubicBezTo>
                  <a:pt x="7781" y="3126"/>
                  <a:pt x="7848" y="3107"/>
                  <a:pt x="7919" y="3087"/>
                </a:cubicBezTo>
                <a:cubicBezTo>
                  <a:pt x="7903" y="3057"/>
                  <a:pt x="7889" y="3039"/>
                  <a:pt x="7873" y="3041"/>
                </a:cubicBezTo>
                <a:close/>
                <a:moveTo>
                  <a:pt x="8057" y="2939"/>
                </a:moveTo>
                <a:cubicBezTo>
                  <a:pt x="8033" y="2962"/>
                  <a:pt x="8003" y="2989"/>
                  <a:pt x="7974" y="3016"/>
                </a:cubicBezTo>
                <a:cubicBezTo>
                  <a:pt x="8000" y="3043"/>
                  <a:pt x="8061" y="3033"/>
                  <a:pt x="8070" y="3001"/>
                </a:cubicBezTo>
                <a:cubicBezTo>
                  <a:pt x="8072" y="2992"/>
                  <a:pt x="8075" y="2982"/>
                  <a:pt x="8073" y="2974"/>
                </a:cubicBezTo>
                <a:cubicBezTo>
                  <a:pt x="8071" y="2964"/>
                  <a:pt x="8065" y="2955"/>
                  <a:pt x="8057" y="2939"/>
                </a:cubicBezTo>
                <a:close/>
                <a:moveTo>
                  <a:pt x="8471" y="2886"/>
                </a:moveTo>
                <a:cubicBezTo>
                  <a:pt x="8361" y="2908"/>
                  <a:pt x="8333" y="2930"/>
                  <a:pt x="8348" y="2979"/>
                </a:cubicBezTo>
                <a:cubicBezTo>
                  <a:pt x="8387" y="2950"/>
                  <a:pt x="8424" y="2922"/>
                  <a:pt x="8471" y="2886"/>
                </a:cubicBezTo>
                <a:close/>
                <a:moveTo>
                  <a:pt x="8954" y="1993"/>
                </a:moveTo>
                <a:cubicBezTo>
                  <a:pt x="8948" y="1995"/>
                  <a:pt x="8942" y="1999"/>
                  <a:pt x="8935" y="1998"/>
                </a:cubicBezTo>
                <a:cubicBezTo>
                  <a:pt x="8885" y="1994"/>
                  <a:pt x="8866" y="2033"/>
                  <a:pt x="8841" y="2065"/>
                </a:cubicBezTo>
                <a:cubicBezTo>
                  <a:pt x="8837" y="2070"/>
                  <a:pt x="8836" y="2077"/>
                  <a:pt x="8833" y="2083"/>
                </a:cubicBezTo>
                <a:cubicBezTo>
                  <a:pt x="8848" y="2076"/>
                  <a:pt x="8865" y="2069"/>
                  <a:pt x="8879" y="2061"/>
                </a:cubicBezTo>
                <a:cubicBezTo>
                  <a:pt x="8903" y="2047"/>
                  <a:pt x="8927" y="2033"/>
                  <a:pt x="8949" y="2017"/>
                </a:cubicBezTo>
                <a:cubicBezTo>
                  <a:pt x="8954" y="2013"/>
                  <a:pt x="8953" y="2001"/>
                  <a:pt x="8954" y="1993"/>
                </a:cubicBezTo>
                <a:close/>
                <a:moveTo>
                  <a:pt x="7663" y="1633"/>
                </a:moveTo>
                <a:cubicBezTo>
                  <a:pt x="7656" y="1633"/>
                  <a:pt x="7649" y="1634"/>
                  <a:pt x="7642" y="1636"/>
                </a:cubicBezTo>
                <a:cubicBezTo>
                  <a:pt x="7556" y="1663"/>
                  <a:pt x="7471" y="1694"/>
                  <a:pt x="7383" y="1720"/>
                </a:cubicBezTo>
                <a:cubicBezTo>
                  <a:pt x="7348" y="1730"/>
                  <a:pt x="7310" y="1729"/>
                  <a:pt x="7274" y="1736"/>
                </a:cubicBezTo>
                <a:cubicBezTo>
                  <a:pt x="7264" y="1738"/>
                  <a:pt x="7258" y="1751"/>
                  <a:pt x="7250" y="1760"/>
                </a:cubicBezTo>
                <a:cubicBezTo>
                  <a:pt x="7262" y="1763"/>
                  <a:pt x="7275" y="1771"/>
                  <a:pt x="7285" y="1769"/>
                </a:cubicBezTo>
                <a:cubicBezTo>
                  <a:pt x="7359" y="1750"/>
                  <a:pt x="7433" y="1732"/>
                  <a:pt x="7507" y="1711"/>
                </a:cubicBezTo>
                <a:cubicBezTo>
                  <a:pt x="7572" y="1692"/>
                  <a:pt x="7636" y="1668"/>
                  <a:pt x="7701" y="1647"/>
                </a:cubicBezTo>
                <a:cubicBezTo>
                  <a:pt x="7700" y="1643"/>
                  <a:pt x="7700" y="1639"/>
                  <a:pt x="7699" y="1635"/>
                </a:cubicBezTo>
                <a:cubicBezTo>
                  <a:pt x="7687" y="1635"/>
                  <a:pt x="7675" y="1633"/>
                  <a:pt x="7663" y="1633"/>
                </a:cubicBezTo>
                <a:close/>
                <a:moveTo>
                  <a:pt x="8131" y="1550"/>
                </a:moveTo>
                <a:cubicBezTo>
                  <a:pt x="8002" y="1547"/>
                  <a:pt x="7738" y="1644"/>
                  <a:pt x="7719" y="1710"/>
                </a:cubicBezTo>
                <a:cubicBezTo>
                  <a:pt x="7755" y="1706"/>
                  <a:pt x="7787" y="1707"/>
                  <a:pt x="7817" y="1699"/>
                </a:cubicBezTo>
                <a:cubicBezTo>
                  <a:pt x="7923" y="1670"/>
                  <a:pt x="8028" y="1638"/>
                  <a:pt x="8134" y="1607"/>
                </a:cubicBezTo>
                <a:cubicBezTo>
                  <a:pt x="8133" y="1588"/>
                  <a:pt x="8132" y="1569"/>
                  <a:pt x="8131" y="1550"/>
                </a:cubicBezTo>
                <a:close/>
                <a:moveTo>
                  <a:pt x="8247" y="1520"/>
                </a:moveTo>
                <a:cubicBezTo>
                  <a:pt x="8216" y="1539"/>
                  <a:pt x="8188" y="1556"/>
                  <a:pt x="8160" y="1573"/>
                </a:cubicBezTo>
                <a:cubicBezTo>
                  <a:pt x="8164" y="1580"/>
                  <a:pt x="8168" y="1587"/>
                  <a:pt x="8172" y="1594"/>
                </a:cubicBezTo>
                <a:cubicBezTo>
                  <a:pt x="8203" y="1583"/>
                  <a:pt x="8235" y="1572"/>
                  <a:pt x="8267" y="1561"/>
                </a:cubicBezTo>
                <a:cubicBezTo>
                  <a:pt x="8260" y="1546"/>
                  <a:pt x="8255" y="1536"/>
                  <a:pt x="8247" y="1520"/>
                </a:cubicBezTo>
                <a:close/>
                <a:moveTo>
                  <a:pt x="6844" y="1518"/>
                </a:moveTo>
                <a:cubicBezTo>
                  <a:pt x="6849" y="1536"/>
                  <a:pt x="6853" y="1553"/>
                  <a:pt x="6861" y="1584"/>
                </a:cubicBezTo>
                <a:cubicBezTo>
                  <a:pt x="6886" y="1561"/>
                  <a:pt x="6897" y="1550"/>
                  <a:pt x="6920" y="1529"/>
                </a:cubicBezTo>
                <a:cubicBezTo>
                  <a:pt x="6886" y="1524"/>
                  <a:pt x="6865" y="1521"/>
                  <a:pt x="6844" y="1518"/>
                </a:cubicBezTo>
                <a:close/>
                <a:moveTo>
                  <a:pt x="6661" y="1516"/>
                </a:moveTo>
                <a:cubicBezTo>
                  <a:pt x="6657" y="1526"/>
                  <a:pt x="6650" y="1547"/>
                  <a:pt x="6642" y="1569"/>
                </a:cubicBezTo>
                <a:cubicBezTo>
                  <a:pt x="6684" y="1557"/>
                  <a:pt x="6720" y="1547"/>
                  <a:pt x="6755" y="1536"/>
                </a:cubicBezTo>
                <a:cubicBezTo>
                  <a:pt x="6724" y="1530"/>
                  <a:pt x="6694" y="1523"/>
                  <a:pt x="6661" y="1516"/>
                </a:cubicBezTo>
                <a:close/>
                <a:moveTo>
                  <a:pt x="7042" y="1508"/>
                </a:moveTo>
                <a:cubicBezTo>
                  <a:pt x="7026" y="1509"/>
                  <a:pt x="7010" y="1517"/>
                  <a:pt x="6991" y="1534"/>
                </a:cubicBezTo>
                <a:cubicBezTo>
                  <a:pt x="7035" y="1550"/>
                  <a:pt x="7071" y="1564"/>
                  <a:pt x="7118" y="1581"/>
                </a:cubicBezTo>
                <a:cubicBezTo>
                  <a:pt x="7091" y="1532"/>
                  <a:pt x="7068" y="1508"/>
                  <a:pt x="7042" y="1508"/>
                </a:cubicBezTo>
                <a:close/>
                <a:moveTo>
                  <a:pt x="7219" y="1488"/>
                </a:moveTo>
                <a:cubicBezTo>
                  <a:pt x="7182" y="1501"/>
                  <a:pt x="7149" y="1513"/>
                  <a:pt x="7102" y="1529"/>
                </a:cubicBezTo>
                <a:cubicBezTo>
                  <a:pt x="7146" y="1545"/>
                  <a:pt x="7180" y="1558"/>
                  <a:pt x="7219" y="1572"/>
                </a:cubicBezTo>
                <a:cubicBezTo>
                  <a:pt x="7219" y="1535"/>
                  <a:pt x="7219" y="1514"/>
                  <a:pt x="7219" y="1488"/>
                </a:cubicBezTo>
                <a:close/>
                <a:moveTo>
                  <a:pt x="7281" y="1486"/>
                </a:moveTo>
                <a:cubicBezTo>
                  <a:pt x="7273" y="1486"/>
                  <a:pt x="7265" y="1488"/>
                  <a:pt x="7257" y="1492"/>
                </a:cubicBezTo>
                <a:cubicBezTo>
                  <a:pt x="7241" y="1500"/>
                  <a:pt x="7236" y="1531"/>
                  <a:pt x="7226" y="1552"/>
                </a:cubicBezTo>
                <a:cubicBezTo>
                  <a:pt x="7232" y="1554"/>
                  <a:pt x="7238" y="1556"/>
                  <a:pt x="7243" y="1558"/>
                </a:cubicBezTo>
                <a:cubicBezTo>
                  <a:pt x="7271" y="1544"/>
                  <a:pt x="7325" y="1577"/>
                  <a:pt x="7326" y="1524"/>
                </a:cubicBezTo>
                <a:cubicBezTo>
                  <a:pt x="7326" y="1505"/>
                  <a:pt x="7304" y="1488"/>
                  <a:pt x="7281" y="1486"/>
                </a:cubicBezTo>
                <a:close/>
                <a:moveTo>
                  <a:pt x="7892" y="1317"/>
                </a:moveTo>
                <a:cubicBezTo>
                  <a:pt x="7723" y="1319"/>
                  <a:pt x="7701" y="1325"/>
                  <a:pt x="7697" y="1370"/>
                </a:cubicBezTo>
                <a:cubicBezTo>
                  <a:pt x="7758" y="1342"/>
                  <a:pt x="7833" y="1379"/>
                  <a:pt x="7892" y="1317"/>
                </a:cubicBezTo>
                <a:close/>
                <a:moveTo>
                  <a:pt x="6703" y="1288"/>
                </a:moveTo>
                <a:cubicBezTo>
                  <a:pt x="6675" y="1313"/>
                  <a:pt x="6661" y="1326"/>
                  <a:pt x="6646" y="1340"/>
                </a:cubicBezTo>
                <a:cubicBezTo>
                  <a:pt x="6664" y="1355"/>
                  <a:pt x="6681" y="1374"/>
                  <a:pt x="6701" y="1384"/>
                </a:cubicBezTo>
                <a:cubicBezTo>
                  <a:pt x="6707" y="1387"/>
                  <a:pt x="6736" y="1364"/>
                  <a:pt x="6736" y="1353"/>
                </a:cubicBezTo>
                <a:cubicBezTo>
                  <a:pt x="6735" y="1335"/>
                  <a:pt x="6719" y="1318"/>
                  <a:pt x="6703" y="1288"/>
                </a:cubicBezTo>
                <a:close/>
                <a:moveTo>
                  <a:pt x="6452" y="1166"/>
                </a:moveTo>
                <a:cubicBezTo>
                  <a:pt x="6443" y="1182"/>
                  <a:pt x="6435" y="1195"/>
                  <a:pt x="6424" y="1214"/>
                </a:cubicBezTo>
                <a:cubicBezTo>
                  <a:pt x="6471" y="1219"/>
                  <a:pt x="6511" y="1224"/>
                  <a:pt x="6551" y="1229"/>
                </a:cubicBezTo>
                <a:cubicBezTo>
                  <a:pt x="6553" y="1223"/>
                  <a:pt x="6556" y="1217"/>
                  <a:pt x="6558" y="1211"/>
                </a:cubicBezTo>
                <a:cubicBezTo>
                  <a:pt x="6523" y="1196"/>
                  <a:pt x="6487" y="1181"/>
                  <a:pt x="6452" y="1166"/>
                </a:cubicBezTo>
                <a:close/>
                <a:moveTo>
                  <a:pt x="7541" y="1111"/>
                </a:moveTo>
                <a:cubicBezTo>
                  <a:pt x="7478" y="1119"/>
                  <a:pt x="7414" y="1128"/>
                  <a:pt x="7351" y="1136"/>
                </a:cubicBezTo>
                <a:cubicBezTo>
                  <a:pt x="7352" y="1143"/>
                  <a:pt x="7353" y="1150"/>
                  <a:pt x="7353" y="1157"/>
                </a:cubicBezTo>
                <a:cubicBezTo>
                  <a:pt x="7417" y="1149"/>
                  <a:pt x="7480" y="1140"/>
                  <a:pt x="7544" y="1132"/>
                </a:cubicBezTo>
                <a:cubicBezTo>
                  <a:pt x="7543" y="1125"/>
                  <a:pt x="7542" y="1118"/>
                  <a:pt x="7541" y="1111"/>
                </a:cubicBezTo>
                <a:close/>
                <a:moveTo>
                  <a:pt x="6426" y="1014"/>
                </a:moveTo>
                <a:cubicBezTo>
                  <a:pt x="6436" y="1027"/>
                  <a:pt x="6442" y="1041"/>
                  <a:pt x="6448" y="1041"/>
                </a:cubicBezTo>
                <a:cubicBezTo>
                  <a:pt x="6496" y="1043"/>
                  <a:pt x="6544" y="1042"/>
                  <a:pt x="6592" y="1042"/>
                </a:cubicBezTo>
                <a:cubicBezTo>
                  <a:pt x="6591" y="1036"/>
                  <a:pt x="6591" y="1029"/>
                  <a:pt x="6590" y="1023"/>
                </a:cubicBezTo>
                <a:cubicBezTo>
                  <a:pt x="6539" y="1020"/>
                  <a:pt x="6487" y="1017"/>
                  <a:pt x="6426" y="1014"/>
                </a:cubicBezTo>
                <a:close/>
                <a:moveTo>
                  <a:pt x="7760" y="948"/>
                </a:moveTo>
                <a:cubicBezTo>
                  <a:pt x="7717" y="968"/>
                  <a:pt x="7694" y="1029"/>
                  <a:pt x="7639" y="981"/>
                </a:cubicBezTo>
                <a:cubicBezTo>
                  <a:pt x="7640" y="1002"/>
                  <a:pt x="7641" y="1016"/>
                  <a:pt x="7643" y="1037"/>
                </a:cubicBezTo>
                <a:cubicBezTo>
                  <a:pt x="7712" y="1024"/>
                  <a:pt x="7776" y="1011"/>
                  <a:pt x="7841" y="998"/>
                </a:cubicBezTo>
                <a:cubicBezTo>
                  <a:pt x="7841" y="994"/>
                  <a:pt x="7840" y="989"/>
                  <a:pt x="7839" y="985"/>
                </a:cubicBezTo>
                <a:cubicBezTo>
                  <a:pt x="7810" y="987"/>
                  <a:pt x="7781" y="990"/>
                  <a:pt x="7752" y="992"/>
                </a:cubicBezTo>
                <a:cubicBezTo>
                  <a:pt x="7755" y="977"/>
                  <a:pt x="7757" y="965"/>
                  <a:pt x="7760" y="948"/>
                </a:cubicBezTo>
                <a:close/>
                <a:moveTo>
                  <a:pt x="7637" y="910"/>
                </a:moveTo>
                <a:cubicBezTo>
                  <a:pt x="7567" y="915"/>
                  <a:pt x="7497" y="919"/>
                  <a:pt x="7424" y="924"/>
                </a:cubicBezTo>
                <a:cubicBezTo>
                  <a:pt x="7428" y="936"/>
                  <a:pt x="7432" y="948"/>
                  <a:pt x="7433" y="952"/>
                </a:cubicBezTo>
                <a:cubicBezTo>
                  <a:pt x="7506" y="938"/>
                  <a:pt x="7572" y="926"/>
                  <a:pt x="7637" y="914"/>
                </a:cubicBezTo>
                <a:cubicBezTo>
                  <a:pt x="7637" y="913"/>
                  <a:pt x="7637" y="911"/>
                  <a:pt x="7637" y="910"/>
                </a:cubicBezTo>
                <a:close/>
                <a:moveTo>
                  <a:pt x="5961" y="879"/>
                </a:moveTo>
                <a:cubicBezTo>
                  <a:pt x="5926" y="898"/>
                  <a:pt x="5896" y="914"/>
                  <a:pt x="5860" y="933"/>
                </a:cubicBezTo>
                <a:cubicBezTo>
                  <a:pt x="5886" y="938"/>
                  <a:pt x="5908" y="940"/>
                  <a:pt x="5929" y="947"/>
                </a:cubicBezTo>
                <a:cubicBezTo>
                  <a:pt x="5959" y="956"/>
                  <a:pt x="5978" y="948"/>
                  <a:pt x="5984" y="918"/>
                </a:cubicBezTo>
                <a:lnTo>
                  <a:pt x="5985" y="913"/>
                </a:lnTo>
                <a:lnTo>
                  <a:pt x="5985" y="913"/>
                </a:lnTo>
                <a:lnTo>
                  <a:pt x="5986" y="912"/>
                </a:lnTo>
                <a:lnTo>
                  <a:pt x="5989" y="912"/>
                </a:lnTo>
                <a:cubicBezTo>
                  <a:pt x="5999" y="913"/>
                  <a:pt x="6013" y="911"/>
                  <a:pt x="6015" y="915"/>
                </a:cubicBezTo>
                <a:cubicBezTo>
                  <a:pt x="6043" y="973"/>
                  <a:pt x="6098" y="945"/>
                  <a:pt x="6149" y="967"/>
                </a:cubicBezTo>
                <a:cubicBezTo>
                  <a:pt x="6132" y="940"/>
                  <a:pt x="6124" y="925"/>
                  <a:pt x="6115" y="910"/>
                </a:cubicBezTo>
                <a:cubicBezTo>
                  <a:pt x="6106" y="919"/>
                  <a:pt x="6098" y="929"/>
                  <a:pt x="6086" y="942"/>
                </a:cubicBezTo>
                <a:cubicBezTo>
                  <a:pt x="6066" y="896"/>
                  <a:pt x="6034" y="886"/>
                  <a:pt x="5993" y="908"/>
                </a:cubicBezTo>
                <a:lnTo>
                  <a:pt x="5986" y="912"/>
                </a:lnTo>
                <a:lnTo>
                  <a:pt x="5985" y="912"/>
                </a:lnTo>
                <a:lnTo>
                  <a:pt x="5985" y="913"/>
                </a:lnTo>
                <a:lnTo>
                  <a:pt x="5976" y="921"/>
                </a:lnTo>
                <a:cubicBezTo>
                  <a:pt x="5972" y="924"/>
                  <a:pt x="5969" y="927"/>
                  <a:pt x="5966" y="930"/>
                </a:cubicBezTo>
                <a:cubicBezTo>
                  <a:pt x="5965" y="917"/>
                  <a:pt x="5963" y="904"/>
                  <a:pt x="5961" y="879"/>
                </a:cubicBezTo>
                <a:close/>
                <a:moveTo>
                  <a:pt x="1092" y="805"/>
                </a:moveTo>
                <a:lnTo>
                  <a:pt x="1092" y="805"/>
                </a:lnTo>
                <a:lnTo>
                  <a:pt x="1092" y="806"/>
                </a:lnTo>
                <a:lnTo>
                  <a:pt x="1092" y="805"/>
                </a:lnTo>
                <a:close/>
                <a:moveTo>
                  <a:pt x="8305" y="796"/>
                </a:moveTo>
                <a:cubicBezTo>
                  <a:pt x="8305" y="796"/>
                  <a:pt x="8307" y="798"/>
                  <a:pt x="8307" y="798"/>
                </a:cubicBezTo>
                <a:lnTo>
                  <a:pt x="8303" y="797"/>
                </a:lnTo>
                <a:lnTo>
                  <a:pt x="8305" y="796"/>
                </a:lnTo>
                <a:close/>
                <a:moveTo>
                  <a:pt x="6823" y="734"/>
                </a:moveTo>
                <a:cubicBezTo>
                  <a:pt x="6823" y="736"/>
                  <a:pt x="6823" y="738"/>
                  <a:pt x="6822" y="740"/>
                </a:cubicBezTo>
                <a:cubicBezTo>
                  <a:pt x="6870" y="747"/>
                  <a:pt x="6918" y="755"/>
                  <a:pt x="6965" y="760"/>
                </a:cubicBezTo>
                <a:cubicBezTo>
                  <a:pt x="7020" y="767"/>
                  <a:pt x="7075" y="778"/>
                  <a:pt x="7130" y="775"/>
                </a:cubicBezTo>
                <a:cubicBezTo>
                  <a:pt x="7181" y="773"/>
                  <a:pt x="7231" y="756"/>
                  <a:pt x="7282" y="746"/>
                </a:cubicBezTo>
                <a:cubicBezTo>
                  <a:pt x="7281" y="742"/>
                  <a:pt x="7280" y="738"/>
                  <a:pt x="7279" y="734"/>
                </a:cubicBezTo>
                <a:cubicBezTo>
                  <a:pt x="7127" y="734"/>
                  <a:pt x="6975" y="734"/>
                  <a:pt x="6823" y="734"/>
                </a:cubicBezTo>
                <a:close/>
                <a:moveTo>
                  <a:pt x="6870" y="683"/>
                </a:moveTo>
                <a:lnTo>
                  <a:pt x="6870" y="683"/>
                </a:lnTo>
                <a:lnTo>
                  <a:pt x="6870" y="683"/>
                </a:lnTo>
                <a:lnTo>
                  <a:pt x="6870" y="683"/>
                </a:lnTo>
                <a:close/>
                <a:moveTo>
                  <a:pt x="4841" y="551"/>
                </a:moveTo>
                <a:cubicBezTo>
                  <a:pt x="4845" y="562"/>
                  <a:pt x="4847" y="570"/>
                  <a:pt x="4847" y="576"/>
                </a:cubicBezTo>
                <a:lnTo>
                  <a:pt x="4847" y="576"/>
                </a:lnTo>
                <a:lnTo>
                  <a:pt x="4846" y="575"/>
                </a:lnTo>
                <a:cubicBezTo>
                  <a:pt x="4844" y="568"/>
                  <a:pt x="4842" y="561"/>
                  <a:pt x="4841" y="551"/>
                </a:cubicBezTo>
                <a:close/>
                <a:moveTo>
                  <a:pt x="2484" y="392"/>
                </a:moveTo>
                <a:cubicBezTo>
                  <a:pt x="2481" y="392"/>
                  <a:pt x="2479" y="392"/>
                  <a:pt x="2476" y="392"/>
                </a:cubicBezTo>
                <a:cubicBezTo>
                  <a:pt x="2476" y="457"/>
                  <a:pt x="2546" y="425"/>
                  <a:pt x="2560" y="453"/>
                </a:cubicBezTo>
                <a:cubicBezTo>
                  <a:pt x="2581" y="498"/>
                  <a:pt x="2619" y="495"/>
                  <a:pt x="2652" y="510"/>
                </a:cubicBezTo>
                <a:cubicBezTo>
                  <a:pt x="2592" y="478"/>
                  <a:pt x="2567" y="391"/>
                  <a:pt x="2484" y="392"/>
                </a:cubicBezTo>
                <a:close/>
                <a:moveTo>
                  <a:pt x="1534" y="0"/>
                </a:moveTo>
                <a:cubicBezTo>
                  <a:pt x="1574" y="30"/>
                  <a:pt x="1625" y="68"/>
                  <a:pt x="1679" y="109"/>
                </a:cubicBezTo>
                <a:cubicBezTo>
                  <a:pt x="1675" y="93"/>
                  <a:pt x="1671" y="79"/>
                  <a:pt x="1668" y="67"/>
                </a:cubicBezTo>
                <a:cubicBezTo>
                  <a:pt x="1701" y="87"/>
                  <a:pt x="1717" y="137"/>
                  <a:pt x="1760" y="120"/>
                </a:cubicBezTo>
                <a:cubicBezTo>
                  <a:pt x="1797" y="106"/>
                  <a:pt x="1809" y="127"/>
                  <a:pt x="1824" y="146"/>
                </a:cubicBezTo>
                <a:cubicBezTo>
                  <a:pt x="1847" y="175"/>
                  <a:pt x="1873" y="174"/>
                  <a:pt x="1902" y="162"/>
                </a:cubicBezTo>
                <a:cubicBezTo>
                  <a:pt x="1932" y="149"/>
                  <a:pt x="1957" y="164"/>
                  <a:pt x="1960" y="195"/>
                </a:cubicBezTo>
                <a:cubicBezTo>
                  <a:pt x="1961" y="206"/>
                  <a:pt x="1968" y="223"/>
                  <a:pt x="1976" y="227"/>
                </a:cubicBezTo>
                <a:cubicBezTo>
                  <a:pt x="1987" y="231"/>
                  <a:pt x="2002" y="224"/>
                  <a:pt x="2028" y="220"/>
                </a:cubicBezTo>
                <a:cubicBezTo>
                  <a:pt x="2008" y="206"/>
                  <a:pt x="2001" y="201"/>
                  <a:pt x="1994" y="196"/>
                </a:cubicBezTo>
                <a:cubicBezTo>
                  <a:pt x="1987" y="192"/>
                  <a:pt x="1980" y="187"/>
                  <a:pt x="1971" y="181"/>
                </a:cubicBezTo>
                <a:cubicBezTo>
                  <a:pt x="1979" y="170"/>
                  <a:pt x="1986" y="162"/>
                  <a:pt x="1993" y="152"/>
                </a:cubicBezTo>
                <a:cubicBezTo>
                  <a:pt x="1963" y="130"/>
                  <a:pt x="1934" y="108"/>
                  <a:pt x="1904" y="86"/>
                </a:cubicBezTo>
                <a:cubicBezTo>
                  <a:pt x="1904" y="81"/>
                  <a:pt x="1904" y="77"/>
                  <a:pt x="1904" y="73"/>
                </a:cubicBezTo>
                <a:cubicBezTo>
                  <a:pt x="1923" y="72"/>
                  <a:pt x="1946" y="64"/>
                  <a:pt x="1960" y="71"/>
                </a:cubicBezTo>
                <a:cubicBezTo>
                  <a:pt x="2008" y="95"/>
                  <a:pt x="2055" y="122"/>
                  <a:pt x="2099" y="152"/>
                </a:cubicBezTo>
                <a:cubicBezTo>
                  <a:pt x="2168" y="198"/>
                  <a:pt x="2235" y="249"/>
                  <a:pt x="2304" y="296"/>
                </a:cubicBezTo>
                <a:cubicBezTo>
                  <a:pt x="2315" y="303"/>
                  <a:pt x="2337" y="294"/>
                  <a:pt x="2353" y="293"/>
                </a:cubicBezTo>
                <a:cubicBezTo>
                  <a:pt x="2378" y="292"/>
                  <a:pt x="2394" y="315"/>
                  <a:pt x="2415" y="320"/>
                </a:cubicBezTo>
                <a:cubicBezTo>
                  <a:pt x="2471" y="332"/>
                  <a:pt x="2529" y="339"/>
                  <a:pt x="2588" y="344"/>
                </a:cubicBezTo>
                <a:cubicBezTo>
                  <a:pt x="2541" y="317"/>
                  <a:pt x="2474" y="318"/>
                  <a:pt x="2451" y="248"/>
                </a:cubicBezTo>
                <a:cubicBezTo>
                  <a:pt x="2519" y="269"/>
                  <a:pt x="2604" y="263"/>
                  <a:pt x="2637" y="329"/>
                </a:cubicBezTo>
                <a:cubicBezTo>
                  <a:pt x="2672" y="399"/>
                  <a:pt x="2740" y="388"/>
                  <a:pt x="2788" y="420"/>
                </a:cubicBezTo>
                <a:cubicBezTo>
                  <a:pt x="2812" y="435"/>
                  <a:pt x="2822" y="435"/>
                  <a:pt x="2820" y="456"/>
                </a:cubicBezTo>
                <a:cubicBezTo>
                  <a:pt x="2839" y="448"/>
                  <a:pt x="2854" y="442"/>
                  <a:pt x="2882" y="431"/>
                </a:cubicBezTo>
                <a:cubicBezTo>
                  <a:pt x="2873" y="451"/>
                  <a:pt x="2868" y="463"/>
                  <a:pt x="2863" y="476"/>
                </a:cubicBezTo>
                <a:cubicBezTo>
                  <a:pt x="2893" y="478"/>
                  <a:pt x="2924" y="480"/>
                  <a:pt x="2964" y="483"/>
                </a:cubicBezTo>
                <a:cubicBezTo>
                  <a:pt x="2969" y="476"/>
                  <a:pt x="2965" y="428"/>
                  <a:pt x="3002" y="460"/>
                </a:cubicBezTo>
                <a:cubicBezTo>
                  <a:pt x="2994" y="477"/>
                  <a:pt x="2986" y="494"/>
                  <a:pt x="2975" y="518"/>
                </a:cubicBezTo>
                <a:cubicBezTo>
                  <a:pt x="3018" y="508"/>
                  <a:pt x="3046" y="505"/>
                  <a:pt x="3077" y="532"/>
                </a:cubicBezTo>
                <a:cubicBezTo>
                  <a:pt x="3095" y="548"/>
                  <a:pt x="3135" y="544"/>
                  <a:pt x="3164" y="542"/>
                </a:cubicBezTo>
                <a:cubicBezTo>
                  <a:pt x="3245" y="538"/>
                  <a:pt x="3326" y="531"/>
                  <a:pt x="3407" y="523"/>
                </a:cubicBezTo>
                <a:cubicBezTo>
                  <a:pt x="3443" y="519"/>
                  <a:pt x="3490" y="492"/>
                  <a:pt x="3515" y="506"/>
                </a:cubicBezTo>
                <a:cubicBezTo>
                  <a:pt x="3602" y="557"/>
                  <a:pt x="3694" y="524"/>
                  <a:pt x="3783" y="531"/>
                </a:cubicBezTo>
                <a:cubicBezTo>
                  <a:pt x="3880" y="540"/>
                  <a:pt x="3979" y="528"/>
                  <a:pt x="4077" y="526"/>
                </a:cubicBezTo>
                <a:cubicBezTo>
                  <a:pt x="4109" y="526"/>
                  <a:pt x="4140" y="532"/>
                  <a:pt x="4172" y="532"/>
                </a:cubicBezTo>
                <a:cubicBezTo>
                  <a:pt x="4187" y="533"/>
                  <a:pt x="4202" y="526"/>
                  <a:pt x="4218" y="524"/>
                </a:cubicBezTo>
                <a:cubicBezTo>
                  <a:pt x="4231" y="523"/>
                  <a:pt x="4251" y="511"/>
                  <a:pt x="4250" y="540"/>
                </a:cubicBezTo>
                <a:cubicBezTo>
                  <a:pt x="4250" y="541"/>
                  <a:pt x="4259" y="544"/>
                  <a:pt x="4263" y="543"/>
                </a:cubicBezTo>
                <a:cubicBezTo>
                  <a:pt x="4301" y="538"/>
                  <a:pt x="4338" y="533"/>
                  <a:pt x="4376" y="520"/>
                </a:cubicBezTo>
                <a:cubicBezTo>
                  <a:pt x="4363" y="516"/>
                  <a:pt x="4350" y="512"/>
                  <a:pt x="4333" y="506"/>
                </a:cubicBezTo>
                <a:cubicBezTo>
                  <a:pt x="4339" y="488"/>
                  <a:pt x="4344" y="471"/>
                  <a:pt x="4348" y="456"/>
                </a:cubicBezTo>
                <a:cubicBezTo>
                  <a:pt x="4369" y="471"/>
                  <a:pt x="4391" y="484"/>
                  <a:pt x="4409" y="500"/>
                </a:cubicBezTo>
                <a:cubicBezTo>
                  <a:pt x="4425" y="515"/>
                  <a:pt x="4435" y="537"/>
                  <a:pt x="4452" y="552"/>
                </a:cubicBezTo>
                <a:cubicBezTo>
                  <a:pt x="4509" y="601"/>
                  <a:pt x="4580" y="586"/>
                  <a:pt x="4647" y="594"/>
                </a:cubicBezTo>
                <a:cubicBezTo>
                  <a:pt x="4692" y="598"/>
                  <a:pt x="4738" y="595"/>
                  <a:pt x="4783" y="595"/>
                </a:cubicBezTo>
                <a:cubicBezTo>
                  <a:pt x="4783" y="600"/>
                  <a:pt x="4784" y="605"/>
                  <a:pt x="4784" y="611"/>
                </a:cubicBezTo>
                <a:cubicBezTo>
                  <a:pt x="4763" y="613"/>
                  <a:pt x="4742" y="616"/>
                  <a:pt x="4721" y="619"/>
                </a:cubicBezTo>
                <a:cubicBezTo>
                  <a:pt x="4721" y="620"/>
                  <a:pt x="4721" y="622"/>
                  <a:pt x="4721" y="623"/>
                </a:cubicBezTo>
                <a:cubicBezTo>
                  <a:pt x="4755" y="630"/>
                  <a:pt x="4789" y="636"/>
                  <a:pt x="4823" y="642"/>
                </a:cubicBezTo>
                <a:cubicBezTo>
                  <a:pt x="4825" y="638"/>
                  <a:pt x="4827" y="633"/>
                  <a:pt x="4829" y="628"/>
                </a:cubicBezTo>
                <a:cubicBezTo>
                  <a:pt x="4819" y="620"/>
                  <a:pt x="4809" y="612"/>
                  <a:pt x="4796" y="601"/>
                </a:cubicBezTo>
                <a:cubicBezTo>
                  <a:pt x="4807" y="587"/>
                  <a:pt x="4845" y="608"/>
                  <a:pt x="4847" y="579"/>
                </a:cubicBezTo>
                <a:lnTo>
                  <a:pt x="4847" y="576"/>
                </a:lnTo>
                <a:lnTo>
                  <a:pt x="4848" y="579"/>
                </a:lnTo>
                <a:cubicBezTo>
                  <a:pt x="4867" y="617"/>
                  <a:pt x="4917" y="594"/>
                  <a:pt x="4943" y="614"/>
                </a:cubicBezTo>
                <a:cubicBezTo>
                  <a:pt x="4945" y="612"/>
                  <a:pt x="4957" y="603"/>
                  <a:pt x="4969" y="593"/>
                </a:cubicBezTo>
                <a:cubicBezTo>
                  <a:pt x="4958" y="656"/>
                  <a:pt x="4911" y="632"/>
                  <a:pt x="4868" y="637"/>
                </a:cubicBezTo>
                <a:cubicBezTo>
                  <a:pt x="4894" y="649"/>
                  <a:pt x="4912" y="659"/>
                  <a:pt x="4931" y="668"/>
                </a:cubicBezTo>
                <a:cubicBezTo>
                  <a:pt x="4930" y="672"/>
                  <a:pt x="4928" y="675"/>
                  <a:pt x="4927" y="679"/>
                </a:cubicBezTo>
                <a:cubicBezTo>
                  <a:pt x="4910" y="678"/>
                  <a:pt x="4894" y="677"/>
                  <a:pt x="4876" y="677"/>
                </a:cubicBezTo>
                <a:cubicBezTo>
                  <a:pt x="4876" y="682"/>
                  <a:pt x="4876" y="688"/>
                  <a:pt x="4875" y="694"/>
                </a:cubicBezTo>
                <a:cubicBezTo>
                  <a:pt x="4986" y="702"/>
                  <a:pt x="5096" y="710"/>
                  <a:pt x="5208" y="718"/>
                </a:cubicBezTo>
                <a:cubicBezTo>
                  <a:pt x="5195" y="696"/>
                  <a:pt x="5195" y="696"/>
                  <a:pt x="5082" y="687"/>
                </a:cubicBezTo>
                <a:cubicBezTo>
                  <a:pt x="5035" y="684"/>
                  <a:pt x="4988" y="682"/>
                  <a:pt x="4942" y="679"/>
                </a:cubicBezTo>
                <a:cubicBezTo>
                  <a:pt x="4942" y="673"/>
                  <a:pt x="4942" y="667"/>
                  <a:pt x="4941" y="660"/>
                </a:cubicBezTo>
                <a:cubicBezTo>
                  <a:pt x="5059" y="660"/>
                  <a:pt x="5177" y="660"/>
                  <a:pt x="5291" y="660"/>
                </a:cubicBezTo>
                <a:cubicBezTo>
                  <a:pt x="5300" y="627"/>
                  <a:pt x="5308" y="601"/>
                  <a:pt x="5315" y="574"/>
                </a:cubicBezTo>
                <a:cubicBezTo>
                  <a:pt x="5339" y="570"/>
                  <a:pt x="5362" y="567"/>
                  <a:pt x="5385" y="564"/>
                </a:cubicBezTo>
                <a:cubicBezTo>
                  <a:pt x="5411" y="564"/>
                  <a:pt x="5437" y="564"/>
                  <a:pt x="5480" y="564"/>
                </a:cubicBezTo>
                <a:cubicBezTo>
                  <a:pt x="5450" y="578"/>
                  <a:pt x="5435" y="586"/>
                  <a:pt x="5419" y="594"/>
                </a:cubicBezTo>
                <a:cubicBezTo>
                  <a:pt x="5419" y="599"/>
                  <a:pt x="5419" y="604"/>
                  <a:pt x="5420" y="609"/>
                </a:cubicBezTo>
                <a:cubicBezTo>
                  <a:pt x="5476" y="609"/>
                  <a:pt x="5534" y="620"/>
                  <a:pt x="5586" y="605"/>
                </a:cubicBezTo>
                <a:cubicBezTo>
                  <a:pt x="5620" y="596"/>
                  <a:pt x="5621" y="624"/>
                  <a:pt x="5641" y="637"/>
                </a:cubicBezTo>
                <a:cubicBezTo>
                  <a:pt x="5617" y="638"/>
                  <a:pt x="5594" y="640"/>
                  <a:pt x="5571" y="641"/>
                </a:cubicBezTo>
                <a:cubicBezTo>
                  <a:pt x="5571" y="644"/>
                  <a:pt x="5570" y="646"/>
                  <a:pt x="5570" y="648"/>
                </a:cubicBezTo>
                <a:cubicBezTo>
                  <a:pt x="5597" y="654"/>
                  <a:pt x="5625" y="660"/>
                  <a:pt x="5645" y="664"/>
                </a:cubicBezTo>
                <a:cubicBezTo>
                  <a:pt x="5657" y="645"/>
                  <a:pt x="5664" y="628"/>
                  <a:pt x="5678" y="616"/>
                </a:cubicBezTo>
                <a:cubicBezTo>
                  <a:pt x="5689" y="605"/>
                  <a:pt x="5706" y="601"/>
                  <a:pt x="5735" y="587"/>
                </a:cubicBezTo>
                <a:cubicBezTo>
                  <a:pt x="5759" y="585"/>
                  <a:pt x="5799" y="582"/>
                  <a:pt x="5840" y="578"/>
                </a:cubicBezTo>
                <a:cubicBezTo>
                  <a:pt x="5841" y="583"/>
                  <a:pt x="5842" y="589"/>
                  <a:pt x="5843" y="593"/>
                </a:cubicBezTo>
                <a:cubicBezTo>
                  <a:pt x="5834" y="601"/>
                  <a:pt x="5825" y="608"/>
                  <a:pt x="5812" y="619"/>
                </a:cubicBezTo>
                <a:cubicBezTo>
                  <a:pt x="5881" y="639"/>
                  <a:pt x="5947" y="658"/>
                  <a:pt x="6013" y="677"/>
                </a:cubicBezTo>
                <a:cubicBezTo>
                  <a:pt x="6004" y="687"/>
                  <a:pt x="5991" y="701"/>
                  <a:pt x="5977" y="718"/>
                </a:cubicBezTo>
                <a:cubicBezTo>
                  <a:pt x="6019" y="730"/>
                  <a:pt x="6056" y="740"/>
                  <a:pt x="6096" y="751"/>
                </a:cubicBezTo>
                <a:cubicBezTo>
                  <a:pt x="6090" y="759"/>
                  <a:pt x="6086" y="765"/>
                  <a:pt x="6082" y="770"/>
                </a:cubicBezTo>
                <a:cubicBezTo>
                  <a:pt x="6119" y="789"/>
                  <a:pt x="6155" y="807"/>
                  <a:pt x="6192" y="826"/>
                </a:cubicBezTo>
                <a:cubicBezTo>
                  <a:pt x="6192" y="831"/>
                  <a:pt x="6191" y="837"/>
                  <a:pt x="6191" y="842"/>
                </a:cubicBezTo>
                <a:cubicBezTo>
                  <a:pt x="6100" y="849"/>
                  <a:pt x="6009" y="856"/>
                  <a:pt x="5918" y="863"/>
                </a:cubicBezTo>
                <a:cubicBezTo>
                  <a:pt x="5918" y="866"/>
                  <a:pt x="5918" y="870"/>
                  <a:pt x="5918" y="873"/>
                </a:cubicBezTo>
                <a:cubicBezTo>
                  <a:pt x="6003" y="882"/>
                  <a:pt x="6088" y="890"/>
                  <a:pt x="6173" y="898"/>
                </a:cubicBezTo>
                <a:cubicBezTo>
                  <a:pt x="6173" y="901"/>
                  <a:pt x="6173" y="904"/>
                  <a:pt x="6173" y="907"/>
                </a:cubicBezTo>
                <a:cubicBezTo>
                  <a:pt x="6163" y="910"/>
                  <a:pt x="6153" y="912"/>
                  <a:pt x="6142" y="915"/>
                </a:cubicBezTo>
                <a:cubicBezTo>
                  <a:pt x="6142" y="917"/>
                  <a:pt x="6141" y="920"/>
                  <a:pt x="6141" y="922"/>
                </a:cubicBezTo>
                <a:cubicBezTo>
                  <a:pt x="6171" y="926"/>
                  <a:pt x="6201" y="930"/>
                  <a:pt x="6230" y="933"/>
                </a:cubicBezTo>
                <a:cubicBezTo>
                  <a:pt x="6230" y="938"/>
                  <a:pt x="6230" y="942"/>
                  <a:pt x="6229" y="947"/>
                </a:cubicBezTo>
                <a:cubicBezTo>
                  <a:pt x="6220" y="947"/>
                  <a:pt x="6211" y="948"/>
                  <a:pt x="6202" y="948"/>
                </a:cubicBezTo>
                <a:cubicBezTo>
                  <a:pt x="6231" y="979"/>
                  <a:pt x="6305" y="983"/>
                  <a:pt x="6325" y="951"/>
                </a:cubicBezTo>
                <a:cubicBezTo>
                  <a:pt x="6355" y="905"/>
                  <a:pt x="6398" y="900"/>
                  <a:pt x="6446" y="898"/>
                </a:cubicBezTo>
                <a:cubicBezTo>
                  <a:pt x="6465" y="898"/>
                  <a:pt x="6500" y="903"/>
                  <a:pt x="6476" y="860"/>
                </a:cubicBezTo>
                <a:cubicBezTo>
                  <a:pt x="6514" y="878"/>
                  <a:pt x="6553" y="909"/>
                  <a:pt x="6587" y="863"/>
                </a:cubicBezTo>
                <a:cubicBezTo>
                  <a:pt x="6598" y="847"/>
                  <a:pt x="6594" y="821"/>
                  <a:pt x="6596" y="800"/>
                </a:cubicBezTo>
                <a:cubicBezTo>
                  <a:pt x="6592" y="799"/>
                  <a:pt x="6588" y="799"/>
                  <a:pt x="6584" y="799"/>
                </a:cubicBezTo>
                <a:cubicBezTo>
                  <a:pt x="6574" y="807"/>
                  <a:pt x="6564" y="816"/>
                  <a:pt x="6557" y="823"/>
                </a:cubicBezTo>
                <a:cubicBezTo>
                  <a:pt x="6539" y="787"/>
                  <a:pt x="6522" y="752"/>
                  <a:pt x="6510" y="727"/>
                </a:cubicBezTo>
                <a:cubicBezTo>
                  <a:pt x="6520" y="714"/>
                  <a:pt x="6528" y="696"/>
                  <a:pt x="6541" y="689"/>
                </a:cubicBezTo>
                <a:cubicBezTo>
                  <a:pt x="6563" y="677"/>
                  <a:pt x="6589" y="668"/>
                  <a:pt x="6614" y="666"/>
                </a:cubicBezTo>
                <a:cubicBezTo>
                  <a:pt x="6649" y="663"/>
                  <a:pt x="6687" y="647"/>
                  <a:pt x="6720" y="675"/>
                </a:cubicBezTo>
                <a:cubicBezTo>
                  <a:pt x="6722" y="677"/>
                  <a:pt x="6727" y="678"/>
                  <a:pt x="6730" y="677"/>
                </a:cubicBezTo>
                <a:cubicBezTo>
                  <a:pt x="6751" y="675"/>
                  <a:pt x="6770" y="660"/>
                  <a:pt x="6789" y="692"/>
                </a:cubicBezTo>
                <a:cubicBezTo>
                  <a:pt x="6797" y="705"/>
                  <a:pt x="6840" y="697"/>
                  <a:pt x="6870" y="699"/>
                </a:cubicBezTo>
                <a:cubicBezTo>
                  <a:pt x="6870" y="694"/>
                  <a:pt x="6870" y="687"/>
                  <a:pt x="6870" y="684"/>
                </a:cubicBezTo>
                <a:lnTo>
                  <a:pt x="6870" y="683"/>
                </a:lnTo>
                <a:cubicBezTo>
                  <a:pt x="6896" y="683"/>
                  <a:pt x="6921" y="677"/>
                  <a:pt x="6940" y="685"/>
                </a:cubicBezTo>
                <a:cubicBezTo>
                  <a:pt x="6976" y="699"/>
                  <a:pt x="7013" y="698"/>
                  <a:pt x="7050" y="702"/>
                </a:cubicBezTo>
                <a:cubicBezTo>
                  <a:pt x="7105" y="708"/>
                  <a:pt x="7160" y="712"/>
                  <a:pt x="7215" y="713"/>
                </a:cubicBezTo>
                <a:cubicBezTo>
                  <a:pt x="7250" y="714"/>
                  <a:pt x="7285" y="709"/>
                  <a:pt x="7323" y="706"/>
                </a:cubicBezTo>
                <a:cubicBezTo>
                  <a:pt x="7315" y="719"/>
                  <a:pt x="7310" y="728"/>
                  <a:pt x="7306" y="736"/>
                </a:cubicBezTo>
                <a:cubicBezTo>
                  <a:pt x="7321" y="744"/>
                  <a:pt x="7336" y="758"/>
                  <a:pt x="7351" y="758"/>
                </a:cubicBezTo>
                <a:cubicBezTo>
                  <a:pt x="7430" y="758"/>
                  <a:pt x="7509" y="754"/>
                  <a:pt x="7587" y="751"/>
                </a:cubicBezTo>
                <a:cubicBezTo>
                  <a:pt x="7602" y="751"/>
                  <a:pt x="7617" y="750"/>
                  <a:pt x="7632" y="757"/>
                </a:cubicBezTo>
                <a:cubicBezTo>
                  <a:pt x="7490" y="789"/>
                  <a:pt x="7345" y="800"/>
                  <a:pt x="7199" y="810"/>
                </a:cubicBezTo>
                <a:cubicBezTo>
                  <a:pt x="7331" y="810"/>
                  <a:pt x="7462" y="810"/>
                  <a:pt x="7593" y="810"/>
                </a:cubicBezTo>
                <a:cubicBezTo>
                  <a:pt x="7593" y="818"/>
                  <a:pt x="7593" y="826"/>
                  <a:pt x="7593" y="833"/>
                </a:cubicBezTo>
                <a:cubicBezTo>
                  <a:pt x="7544" y="833"/>
                  <a:pt x="7496" y="831"/>
                  <a:pt x="7447" y="834"/>
                </a:cubicBezTo>
                <a:cubicBezTo>
                  <a:pt x="7428" y="835"/>
                  <a:pt x="7410" y="848"/>
                  <a:pt x="7392" y="849"/>
                </a:cubicBezTo>
                <a:cubicBezTo>
                  <a:pt x="7369" y="850"/>
                  <a:pt x="7345" y="843"/>
                  <a:pt x="7314" y="838"/>
                </a:cubicBezTo>
                <a:cubicBezTo>
                  <a:pt x="7314" y="845"/>
                  <a:pt x="7315" y="855"/>
                  <a:pt x="7316" y="866"/>
                </a:cubicBezTo>
                <a:lnTo>
                  <a:pt x="7317" y="876"/>
                </a:lnTo>
                <a:lnTo>
                  <a:pt x="7316" y="876"/>
                </a:lnTo>
                <a:lnTo>
                  <a:pt x="7310" y="870"/>
                </a:lnTo>
                <a:cubicBezTo>
                  <a:pt x="7247" y="810"/>
                  <a:pt x="7184" y="868"/>
                  <a:pt x="7122" y="871"/>
                </a:cubicBezTo>
                <a:cubicBezTo>
                  <a:pt x="7158" y="879"/>
                  <a:pt x="7195" y="879"/>
                  <a:pt x="7231" y="878"/>
                </a:cubicBezTo>
                <a:cubicBezTo>
                  <a:pt x="7246" y="878"/>
                  <a:pt x="7260" y="878"/>
                  <a:pt x="7274" y="877"/>
                </a:cubicBezTo>
                <a:lnTo>
                  <a:pt x="7316" y="876"/>
                </a:lnTo>
                <a:lnTo>
                  <a:pt x="7317" y="876"/>
                </a:lnTo>
                <a:lnTo>
                  <a:pt x="7317" y="876"/>
                </a:lnTo>
                <a:lnTo>
                  <a:pt x="7317" y="876"/>
                </a:lnTo>
                <a:cubicBezTo>
                  <a:pt x="7349" y="929"/>
                  <a:pt x="7398" y="907"/>
                  <a:pt x="7443" y="906"/>
                </a:cubicBezTo>
                <a:cubicBezTo>
                  <a:pt x="7514" y="905"/>
                  <a:pt x="7586" y="915"/>
                  <a:pt x="7656" y="906"/>
                </a:cubicBezTo>
                <a:cubicBezTo>
                  <a:pt x="7759" y="893"/>
                  <a:pt x="7861" y="866"/>
                  <a:pt x="7964" y="847"/>
                </a:cubicBezTo>
                <a:cubicBezTo>
                  <a:pt x="8029" y="835"/>
                  <a:pt x="8097" y="836"/>
                  <a:pt x="8159" y="816"/>
                </a:cubicBezTo>
                <a:cubicBezTo>
                  <a:pt x="8199" y="803"/>
                  <a:pt x="8238" y="799"/>
                  <a:pt x="8279" y="794"/>
                </a:cubicBezTo>
                <a:cubicBezTo>
                  <a:pt x="8285" y="793"/>
                  <a:pt x="8292" y="795"/>
                  <a:pt x="8300" y="796"/>
                </a:cubicBezTo>
                <a:lnTo>
                  <a:pt x="8303" y="797"/>
                </a:lnTo>
                <a:lnTo>
                  <a:pt x="8293" y="802"/>
                </a:lnTo>
                <a:cubicBezTo>
                  <a:pt x="8263" y="816"/>
                  <a:pt x="8234" y="831"/>
                  <a:pt x="8203" y="840"/>
                </a:cubicBezTo>
                <a:cubicBezTo>
                  <a:pt x="8130" y="860"/>
                  <a:pt x="8056" y="875"/>
                  <a:pt x="7983" y="893"/>
                </a:cubicBezTo>
                <a:cubicBezTo>
                  <a:pt x="7977" y="894"/>
                  <a:pt x="7972" y="900"/>
                  <a:pt x="7967" y="900"/>
                </a:cubicBezTo>
                <a:cubicBezTo>
                  <a:pt x="7926" y="900"/>
                  <a:pt x="7885" y="900"/>
                  <a:pt x="7843" y="900"/>
                </a:cubicBezTo>
                <a:cubicBezTo>
                  <a:pt x="7865" y="962"/>
                  <a:pt x="7893" y="966"/>
                  <a:pt x="8038" y="929"/>
                </a:cubicBezTo>
                <a:cubicBezTo>
                  <a:pt x="8034" y="945"/>
                  <a:pt x="8030" y="958"/>
                  <a:pt x="8026" y="971"/>
                </a:cubicBezTo>
                <a:cubicBezTo>
                  <a:pt x="8024" y="966"/>
                  <a:pt x="8022" y="962"/>
                  <a:pt x="8019" y="957"/>
                </a:cubicBezTo>
                <a:cubicBezTo>
                  <a:pt x="7965" y="966"/>
                  <a:pt x="7911" y="974"/>
                  <a:pt x="7856" y="983"/>
                </a:cubicBezTo>
                <a:cubicBezTo>
                  <a:pt x="7857" y="988"/>
                  <a:pt x="7857" y="994"/>
                  <a:pt x="7858" y="999"/>
                </a:cubicBezTo>
                <a:cubicBezTo>
                  <a:pt x="7901" y="992"/>
                  <a:pt x="7945" y="984"/>
                  <a:pt x="7988" y="977"/>
                </a:cubicBezTo>
                <a:cubicBezTo>
                  <a:pt x="7990" y="981"/>
                  <a:pt x="7991" y="986"/>
                  <a:pt x="7993" y="990"/>
                </a:cubicBezTo>
                <a:cubicBezTo>
                  <a:pt x="7850" y="1033"/>
                  <a:pt x="7707" y="1076"/>
                  <a:pt x="7560" y="1120"/>
                </a:cubicBezTo>
                <a:cubicBezTo>
                  <a:pt x="7640" y="1116"/>
                  <a:pt x="7719" y="1113"/>
                  <a:pt x="7796" y="1109"/>
                </a:cubicBezTo>
                <a:cubicBezTo>
                  <a:pt x="7791" y="1122"/>
                  <a:pt x="7784" y="1137"/>
                  <a:pt x="7781" y="1153"/>
                </a:cubicBezTo>
                <a:cubicBezTo>
                  <a:pt x="7770" y="1226"/>
                  <a:pt x="7722" y="1250"/>
                  <a:pt x="7657" y="1215"/>
                </a:cubicBezTo>
                <a:cubicBezTo>
                  <a:pt x="7650" y="1210"/>
                  <a:pt x="7632" y="1221"/>
                  <a:pt x="7621" y="1227"/>
                </a:cubicBezTo>
                <a:cubicBezTo>
                  <a:pt x="7613" y="1232"/>
                  <a:pt x="7608" y="1246"/>
                  <a:pt x="7601" y="1247"/>
                </a:cubicBezTo>
                <a:cubicBezTo>
                  <a:pt x="7594" y="1248"/>
                  <a:pt x="7586" y="1235"/>
                  <a:pt x="7578" y="1231"/>
                </a:cubicBezTo>
                <a:cubicBezTo>
                  <a:pt x="7570" y="1226"/>
                  <a:pt x="7553" y="1218"/>
                  <a:pt x="7552" y="1219"/>
                </a:cubicBezTo>
                <a:cubicBezTo>
                  <a:pt x="7526" y="1267"/>
                  <a:pt x="7478" y="1234"/>
                  <a:pt x="7443" y="1254"/>
                </a:cubicBezTo>
                <a:cubicBezTo>
                  <a:pt x="7447" y="1258"/>
                  <a:pt x="7453" y="1263"/>
                  <a:pt x="7465" y="1273"/>
                </a:cubicBezTo>
                <a:cubicBezTo>
                  <a:pt x="7383" y="1283"/>
                  <a:pt x="7307" y="1291"/>
                  <a:pt x="7231" y="1300"/>
                </a:cubicBezTo>
                <a:cubicBezTo>
                  <a:pt x="7232" y="1305"/>
                  <a:pt x="7232" y="1310"/>
                  <a:pt x="7233" y="1316"/>
                </a:cubicBezTo>
                <a:cubicBezTo>
                  <a:pt x="7646" y="1356"/>
                  <a:pt x="8044" y="1258"/>
                  <a:pt x="8449" y="1174"/>
                </a:cubicBezTo>
                <a:cubicBezTo>
                  <a:pt x="8453" y="1204"/>
                  <a:pt x="8456" y="1238"/>
                  <a:pt x="8460" y="1273"/>
                </a:cubicBezTo>
                <a:cubicBezTo>
                  <a:pt x="8457" y="1274"/>
                  <a:pt x="8453" y="1274"/>
                  <a:pt x="8449" y="1275"/>
                </a:cubicBezTo>
                <a:cubicBezTo>
                  <a:pt x="8442" y="1266"/>
                  <a:pt x="8434" y="1256"/>
                  <a:pt x="8422" y="1241"/>
                </a:cubicBezTo>
                <a:cubicBezTo>
                  <a:pt x="8424" y="1269"/>
                  <a:pt x="8425" y="1288"/>
                  <a:pt x="8427" y="1315"/>
                </a:cubicBezTo>
                <a:cubicBezTo>
                  <a:pt x="8391" y="1288"/>
                  <a:pt x="8380" y="1265"/>
                  <a:pt x="8415" y="1234"/>
                </a:cubicBezTo>
                <a:cubicBezTo>
                  <a:pt x="8421" y="1228"/>
                  <a:pt x="8419" y="1212"/>
                  <a:pt x="8422" y="1201"/>
                </a:cubicBezTo>
                <a:cubicBezTo>
                  <a:pt x="8416" y="1198"/>
                  <a:pt x="8411" y="1196"/>
                  <a:pt x="8406" y="1193"/>
                </a:cubicBezTo>
                <a:cubicBezTo>
                  <a:pt x="8387" y="1215"/>
                  <a:pt x="8368" y="1237"/>
                  <a:pt x="8350" y="1258"/>
                </a:cubicBezTo>
                <a:cubicBezTo>
                  <a:pt x="8332" y="1194"/>
                  <a:pt x="8285" y="1246"/>
                  <a:pt x="8250" y="1249"/>
                </a:cubicBezTo>
                <a:cubicBezTo>
                  <a:pt x="8193" y="1254"/>
                  <a:pt x="8137" y="1274"/>
                  <a:pt x="8079" y="1284"/>
                </a:cubicBezTo>
                <a:cubicBezTo>
                  <a:pt x="8027" y="1293"/>
                  <a:pt x="7975" y="1296"/>
                  <a:pt x="7913" y="1303"/>
                </a:cubicBezTo>
                <a:cubicBezTo>
                  <a:pt x="7931" y="1336"/>
                  <a:pt x="7940" y="1354"/>
                  <a:pt x="7950" y="1372"/>
                </a:cubicBezTo>
                <a:cubicBezTo>
                  <a:pt x="7954" y="1371"/>
                  <a:pt x="7958" y="1369"/>
                  <a:pt x="7961" y="1368"/>
                </a:cubicBezTo>
                <a:cubicBezTo>
                  <a:pt x="7967" y="1389"/>
                  <a:pt x="7901" y="1414"/>
                  <a:pt x="7990" y="1432"/>
                </a:cubicBezTo>
                <a:cubicBezTo>
                  <a:pt x="7909" y="1452"/>
                  <a:pt x="7852" y="1466"/>
                  <a:pt x="7784" y="1482"/>
                </a:cubicBezTo>
                <a:cubicBezTo>
                  <a:pt x="7823" y="1439"/>
                  <a:pt x="7848" y="1394"/>
                  <a:pt x="7909" y="1409"/>
                </a:cubicBezTo>
                <a:cubicBezTo>
                  <a:pt x="7787" y="1367"/>
                  <a:pt x="7739" y="1372"/>
                  <a:pt x="7714" y="1430"/>
                </a:cubicBezTo>
                <a:cubicBezTo>
                  <a:pt x="7735" y="1431"/>
                  <a:pt x="7755" y="1433"/>
                  <a:pt x="7779" y="1434"/>
                </a:cubicBezTo>
                <a:cubicBezTo>
                  <a:pt x="7732" y="1484"/>
                  <a:pt x="7681" y="1512"/>
                  <a:pt x="7614" y="1506"/>
                </a:cubicBezTo>
                <a:cubicBezTo>
                  <a:pt x="7629" y="1542"/>
                  <a:pt x="7661" y="1544"/>
                  <a:pt x="7714" y="1514"/>
                </a:cubicBezTo>
                <a:cubicBezTo>
                  <a:pt x="7721" y="1524"/>
                  <a:pt x="7728" y="1534"/>
                  <a:pt x="7733" y="1541"/>
                </a:cubicBezTo>
                <a:cubicBezTo>
                  <a:pt x="7777" y="1526"/>
                  <a:pt x="7818" y="1513"/>
                  <a:pt x="7867" y="1497"/>
                </a:cubicBezTo>
                <a:cubicBezTo>
                  <a:pt x="7869" y="1500"/>
                  <a:pt x="7878" y="1511"/>
                  <a:pt x="7886" y="1522"/>
                </a:cubicBezTo>
                <a:cubicBezTo>
                  <a:pt x="7856" y="1531"/>
                  <a:pt x="7833" y="1539"/>
                  <a:pt x="7810" y="1547"/>
                </a:cubicBezTo>
                <a:cubicBezTo>
                  <a:pt x="7809" y="1551"/>
                  <a:pt x="7809" y="1555"/>
                  <a:pt x="7808" y="1558"/>
                </a:cubicBezTo>
                <a:cubicBezTo>
                  <a:pt x="7822" y="1563"/>
                  <a:pt x="7836" y="1573"/>
                  <a:pt x="7849" y="1571"/>
                </a:cubicBezTo>
                <a:cubicBezTo>
                  <a:pt x="8054" y="1537"/>
                  <a:pt x="8261" y="1511"/>
                  <a:pt x="8463" y="1462"/>
                </a:cubicBezTo>
                <a:cubicBezTo>
                  <a:pt x="8670" y="1412"/>
                  <a:pt x="8874" y="1346"/>
                  <a:pt x="9076" y="1276"/>
                </a:cubicBezTo>
                <a:cubicBezTo>
                  <a:pt x="9163" y="1246"/>
                  <a:pt x="9239" y="1183"/>
                  <a:pt x="9325" y="1147"/>
                </a:cubicBezTo>
                <a:cubicBezTo>
                  <a:pt x="9400" y="1116"/>
                  <a:pt x="9453" y="1058"/>
                  <a:pt x="9517" y="1013"/>
                </a:cubicBezTo>
                <a:cubicBezTo>
                  <a:pt x="9528" y="1006"/>
                  <a:pt x="9541" y="1004"/>
                  <a:pt x="9556" y="998"/>
                </a:cubicBezTo>
                <a:cubicBezTo>
                  <a:pt x="9508" y="1057"/>
                  <a:pt x="9465" y="1111"/>
                  <a:pt x="9417" y="1169"/>
                </a:cubicBezTo>
                <a:cubicBezTo>
                  <a:pt x="9420" y="1155"/>
                  <a:pt x="9422" y="1147"/>
                  <a:pt x="9424" y="1138"/>
                </a:cubicBezTo>
                <a:cubicBezTo>
                  <a:pt x="9420" y="1137"/>
                  <a:pt x="9417" y="1136"/>
                  <a:pt x="9414" y="1135"/>
                </a:cubicBezTo>
                <a:cubicBezTo>
                  <a:pt x="9406" y="1154"/>
                  <a:pt x="9399" y="1173"/>
                  <a:pt x="9387" y="1207"/>
                </a:cubicBezTo>
                <a:cubicBezTo>
                  <a:pt x="9374" y="1187"/>
                  <a:pt x="9365" y="1172"/>
                  <a:pt x="9361" y="1165"/>
                </a:cubicBezTo>
                <a:cubicBezTo>
                  <a:pt x="9289" y="1203"/>
                  <a:pt x="9215" y="1240"/>
                  <a:pt x="9143" y="1279"/>
                </a:cubicBezTo>
                <a:cubicBezTo>
                  <a:pt x="9137" y="1282"/>
                  <a:pt x="9131" y="1287"/>
                  <a:pt x="9129" y="1293"/>
                </a:cubicBezTo>
                <a:cubicBezTo>
                  <a:pt x="9114" y="1331"/>
                  <a:pt x="9098" y="1320"/>
                  <a:pt x="9081" y="1292"/>
                </a:cubicBezTo>
                <a:cubicBezTo>
                  <a:pt x="9033" y="1354"/>
                  <a:pt x="8959" y="1358"/>
                  <a:pt x="8893" y="1382"/>
                </a:cubicBezTo>
                <a:cubicBezTo>
                  <a:pt x="8873" y="1389"/>
                  <a:pt x="8855" y="1406"/>
                  <a:pt x="8828" y="1424"/>
                </a:cubicBezTo>
                <a:cubicBezTo>
                  <a:pt x="8819" y="1427"/>
                  <a:pt x="8798" y="1434"/>
                  <a:pt x="8777" y="1441"/>
                </a:cubicBezTo>
                <a:cubicBezTo>
                  <a:pt x="8759" y="1437"/>
                  <a:pt x="8735" y="1431"/>
                  <a:pt x="8707" y="1423"/>
                </a:cubicBezTo>
                <a:cubicBezTo>
                  <a:pt x="8705" y="1442"/>
                  <a:pt x="8703" y="1460"/>
                  <a:pt x="8701" y="1477"/>
                </a:cubicBezTo>
                <a:cubicBezTo>
                  <a:pt x="8700" y="1477"/>
                  <a:pt x="8697" y="1477"/>
                  <a:pt x="8695" y="1476"/>
                </a:cubicBezTo>
                <a:cubicBezTo>
                  <a:pt x="8682" y="1461"/>
                  <a:pt x="8670" y="1447"/>
                  <a:pt x="8657" y="1432"/>
                </a:cubicBezTo>
                <a:cubicBezTo>
                  <a:pt x="8649" y="1451"/>
                  <a:pt x="8641" y="1470"/>
                  <a:pt x="8633" y="1489"/>
                </a:cubicBezTo>
                <a:cubicBezTo>
                  <a:pt x="8624" y="1510"/>
                  <a:pt x="8614" y="1531"/>
                  <a:pt x="8606" y="1551"/>
                </a:cubicBezTo>
                <a:cubicBezTo>
                  <a:pt x="8583" y="1520"/>
                  <a:pt x="8566" y="1496"/>
                  <a:pt x="8550" y="1472"/>
                </a:cubicBezTo>
                <a:cubicBezTo>
                  <a:pt x="8540" y="1492"/>
                  <a:pt x="8530" y="1512"/>
                  <a:pt x="8521" y="1530"/>
                </a:cubicBezTo>
                <a:cubicBezTo>
                  <a:pt x="8509" y="1453"/>
                  <a:pt x="8451" y="1524"/>
                  <a:pt x="8414" y="1509"/>
                </a:cubicBezTo>
                <a:cubicBezTo>
                  <a:pt x="8403" y="1504"/>
                  <a:pt x="8385" y="1515"/>
                  <a:pt x="8375" y="1523"/>
                </a:cubicBezTo>
                <a:cubicBezTo>
                  <a:pt x="8345" y="1540"/>
                  <a:pt x="8316" y="1561"/>
                  <a:pt x="8284" y="1573"/>
                </a:cubicBezTo>
                <a:cubicBezTo>
                  <a:pt x="8163" y="1620"/>
                  <a:pt x="8040" y="1663"/>
                  <a:pt x="7919" y="1707"/>
                </a:cubicBezTo>
                <a:cubicBezTo>
                  <a:pt x="7911" y="1710"/>
                  <a:pt x="7904" y="1714"/>
                  <a:pt x="7899" y="1726"/>
                </a:cubicBezTo>
                <a:cubicBezTo>
                  <a:pt x="7962" y="1715"/>
                  <a:pt x="8026" y="1705"/>
                  <a:pt x="8090" y="1695"/>
                </a:cubicBezTo>
                <a:cubicBezTo>
                  <a:pt x="8092" y="1700"/>
                  <a:pt x="8094" y="1705"/>
                  <a:pt x="8096" y="1710"/>
                </a:cubicBezTo>
                <a:cubicBezTo>
                  <a:pt x="7998" y="1731"/>
                  <a:pt x="7887" y="1727"/>
                  <a:pt x="7825" y="1833"/>
                </a:cubicBezTo>
                <a:cubicBezTo>
                  <a:pt x="7924" y="1854"/>
                  <a:pt x="8012" y="1829"/>
                  <a:pt x="8099" y="1806"/>
                </a:cubicBezTo>
                <a:cubicBezTo>
                  <a:pt x="8176" y="1786"/>
                  <a:pt x="8251" y="1758"/>
                  <a:pt x="8327" y="1734"/>
                </a:cubicBezTo>
                <a:cubicBezTo>
                  <a:pt x="8335" y="1732"/>
                  <a:pt x="8351" y="1732"/>
                  <a:pt x="8353" y="1735"/>
                </a:cubicBezTo>
                <a:cubicBezTo>
                  <a:pt x="8372" y="1776"/>
                  <a:pt x="8400" y="1754"/>
                  <a:pt x="8425" y="1747"/>
                </a:cubicBezTo>
                <a:cubicBezTo>
                  <a:pt x="8471" y="1735"/>
                  <a:pt x="8513" y="1709"/>
                  <a:pt x="8564" y="1743"/>
                </a:cubicBezTo>
                <a:cubicBezTo>
                  <a:pt x="8580" y="1753"/>
                  <a:pt x="8620" y="1731"/>
                  <a:pt x="8648" y="1720"/>
                </a:cubicBezTo>
                <a:cubicBezTo>
                  <a:pt x="8674" y="1710"/>
                  <a:pt x="8698" y="1693"/>
                  <a:pt x="8725" y="1684"/>
                </a:cubicBezTo>
                <a:cubicBezTo>
                  <a:pt x="8792" y="1660"/>
                  <a:pt x="8861" y="1639"/>
                  <a:pt x="8933" y="1615"/>
                </a:cubicBezTo>
                <a:cubicBezTo>
                  <a:pt x="8894" y="1646"/>
                  <a:pt x="8855" y="1675"/>
                  <a:pt x="8805" y="1714"/>
                </a:cubicBezTo>
                <a:cubicBezTo>
                  <a:pt x="8982" y="1722"/>
                  <a:pt x="9073" y="1588"/>
                  <a:pt x="9208" y="1524"/>
                </a:cubicBezTo>
                <a:cubicBezTo>
                  <a:pt x="9147" y="1576"/>
                  <a:pt x="9090" y="1626"/>
                  <a:pt x="9034" y="1674"/>
                </a:cubicBezTo>
                <a:lnTo>
                  <a:pt x="8978" y="1723"/>
                </a:lnTo>
                <a:lnTo>
                  <a:pt x="8977" y="1722"/>
                </a:lnTo>
                <a:lnTo>
                  <a:pt x="8976" y="1724"/>
                </a:lnTo>
                <a:lnTo>
                  <a:pt x="8926" y="1777"/>
                </a:lnTo>
                <a:cubicBezTo>
                  <a:pt x="8908" y="1795"/>
                  <a:pt x="8891" y="1812"/>
                  <a:pt x="8874" y="1830"/>
                </a:cubicBezTo>
                <a:cubicBezTo>
                  <a:pt x="8907" y="1821"/>
                  <a:pt x="8940" y="1808"/>
                  <a:pt x="8963" y="1785"/>
                </a:cubicBezTo>
                <a:cubicBezTo>
                  <a:pt x="8974" y="1774"/>
                  <a:pt x="8973" y="1751"/>
                  <a:pt x="8975" y="1730"/>
                </a:cubicBezTo>
                <a:lnTo>
                  <a:pt x="8976" y="1724"/>
                </a:lnTo>
                <a:lnTo>
                  <a:pt x="8978" y="1723"/>
                </a:lnTo>
                <a:lnTo>
                  <a:pt x="8978" y="1723"/>
                </a:lnTo>
                <a:lnTo>
                  <a:pt x="8985" y="1729"/>
                </a:lnTo>
                <a:cubicBezTo>
                  <a:pt x="8994" y="1737"/>
                  <a:pt x="9003" y="1745"/>
                  <a:pt x="9016" y="1757"/>
                </a:cubicBezTo>
                <a:cubicBezTo>
                  <a:pt x="9100" y="1691"/>
                  <a:pt x="9189" y="1621"/>
                  <a:pt x="9278" y="1552"/>
                </a:cubicBezTo>
                <a:cubicBezTo>
                  <a:pt x="9281" y="1555"/>
                  <a:pt x="9284" y="1558"/>
                  <a:pt x="9287" y="1561"/>
                </a:cubicBezTo>
                <a:cubicBezTo>
                  <a:pt x="9275" y="1572"/>
                  <a:pt x="9263" y="1583"/>
                  <a:pt x="9251" y="1593"/>
                </a:cubicBezTo>
                <a:cubicBezTo>
                  <a:pt x="9194" y="1638"/>
                  <a:pt x="9136" y="1681"/>
                  <a:pt x="9080" y="1727"/>
                </a:cubicBezTo>
                <a:cubicBezTo>
                  <a:pt x="9070" y="1734"/>
                  <a:pt x="9041" y="1744"/>
                  <a:pt x="9070" y="1765"/>
                </a:cubicBezTo>
                <a:cubicBezTo>
                  <a:pt x="9062" y="1774"/>
                  <a:pt x="9054" y="1785"/>
                  <a:pt x="9044" y="1793"/>
                </a:cubicBezTo>
                <a:cubicBezTo>
                  <a:pt x="9024" y="1810"/>
                  <a:pt x="9003" y="1826"/>
                  <a:pt x="8983" y="1842"/>
                </a:cubicBezTo>
                <a:cubicBezTo>
                  <a:pt x="8985" y="1846"/>
                  <a:pt x="8988" y="1850"/>
                  <a:pt x="8991" y="1854"/>
                </a:cubicBezTo>
                <a:cubicBezTo>
                  <a:pt x="9018" y="1837"/>
                  <a:pt x="9044" y="1819"/>
                  <a:pt x="9080" y="1796"/>
                </a:cubicBezTo>
                <a:cubicBezTo>
                  <a:pt x="9065" y="1835"/>
                  <a:pt x="9053" y="1867"/>
                  <a:pt x="9041" y="1901"/>
                </a:cubicBezTo>
                <a:cubicBezTo>
                  <a:pt x="9072" y="1887"/>
                  <a:pt x="9109" y="1871"/>
                  <a:pt x="9146" y="1855"/>
                </a:cubicBezTo>
                <a:cubicBezTo>
                  <a:pt x="9181" y="1889"/>
                  <a:pt x="9216" y="1831"/>
                  <a:pt x="9256" y="1845"/>
                </a:cubicBezTo>
                <a:cubicBezTo>
                  <a:pt x="9213" y="1886"/>
                  <a:pt x="9159" y="1895"/>
                  <a:pt x="9108" y="1911"/>
                </a:cubicBezTo>
                <a:cubicBezTo>
                  <a:pt x="9079" y="1920"/>
                  <a:pt x="9053" y="1936"/>
                  <a:pt x="9070" y="1975"/>
                </a:cubicBezTo>
                <a:cubicBezTo>
                  <a:pt x="8960" y="1980"/>
                  <a:pt x="8944" y="2099"/>
                  <a:pt x="8864" y="2146"/>
                </a:cubicBezTo>
                <a:cubicBezTo>
                  <a:pt x="8872" y="2152"/>
                  <a:pt x="8881" y="2158"/>
                  <a:pt x="8885" y="2161"/>
                </a:cubicBezTo>
                <a:cubicBezTo>
                  <a:pt x="8866" y="2185"/>
                  <a:pt x="8850" y="2206"/>
                  <a:pt x="8833" y="2227"/>
                </a:cubicBezTo>
                <a:cubicBezTo>
                  <a:pt x="8838" y="2231"/>
                  <a:pt x="8843" y="2235"/>
                  <a:pt x="8848" y="2239"/>
                </a:cubicBezTo>
                <a:cubicBezTo>
                  <a:pt x="9002" y="2101"/>
                  <a:pt x="9175" y="1984"/>
                  <a:pt x="9301" y="1812"/>
                </a:cubicBezTo>
                <a:cubicBezTo>
                  <a:pt x="9290" y="1809"/>
                  <a:pt x="9282" y="1807"/>
                  <a:pt x="9273" y="1804"/>
                </a:cubicBezTo>
                <a:cubicBezTo>
                  <a:pt x="9275" y="1802"/>
                  <a:pt x="9276" y="1799"/>
                  <a:pt x="9277" y="1798"/>
                </a:cubicBezTo>
                <a:cubicBezTo>
                  <a:pt x="9312" y="1783"/>
                  <a:pt x="9347" y="1770"/>
                  <a:pt x="9381" y="1755"/>
                </a:cubicBezTo>
                <a:cubicBezTo>
                  <a:pt x="9388" y="1752"/>
                  <a:pt x="9391" y="1743"/>
                  <a:pt x="9396" y="1736"/>
                </a:cubicBezTo>
                <a:cubicBezTo>
                  <a:pt x="9389" y="1731"/>
                  <a:pt x="9382" y="1726"/>
                  <a:pt x="9381" y="1724"/>
                </a:cubicBezTo>
                <a:cubicBezTo>
                  <a:pt x="9421" y="1689"/>
                  <a:pt x="9463" y="1652"/>
                  <a:pt x="9506" y="1615"/>
                </a:cubicBezTo>
                <a:cubicBezTo>
                  <a:pt x="9508" y="1617"/>
                  <a:pt x="9510" y="1619"/>
                  <a:pt x="9512" y="1620"/>
                </a:cubicBezTo>
                <a:cubicBezTo>
                  <a:pt x="9507" y="1630"/>
                  <a:pt x="9502" y="1640"/>
                  <a:pt x="9501" y="1640"/>
                </a:cubicBezTo>
                <a:cubicBezTo>
                  <a:pt x="9514" y="1658"/>
                  <a:pt x="9533" y="1681"/>
                  <a:pt x="9530" y="1683"/>
                </a:cubicBezTo>
                <a:cubicBezTo>
                  <a:pt x="9508" y="1706"/>
                  <a:pt x="9488" y="1744"/>
                  <a:pt x="9447" y="1708"/>
                </a:cubicBezTo>
                <a:cubicBezTo>
                  <a:pt x="9424" y="1751"/>
                  <a:pt x="9374" y="1816"/>
                  <a:pt x="9355" y="1828"/>
                </a:cubicBezTo>
                <a:cubicBezTo>
                  <a:pt x="9363" y="1836"/>
                  <a:pt x="9371" y="1843"/>
                  <a:pt x="9375" y="1846"/>
                </a:cubicBezTo>
                <a:cubicBezTo>
                  <a:pt x="9359" y="1859"/>
                  <a:pt x="9344" y="1872"/>
                  <a:pt x="9327" y="1885"/>
                </a:cubicBezTo>
                <a:cubicBezTo>
                  <a:pt x="9324" y="1878"/>
                  <a:pt x="9319" y="1864"/>
                  <a:pt x="9308" y="1837"/>
                </a:cubicBezTo>
                <a:cubicBezTo>
                  <a:pt x="9293" y="1863"/>
                  <a:pt x="9282" y="1882"/>
                  <a:pt x="9270" y="1901"/>
                </a:cubicBezTo>
                <a:cubicBezTo>
                  <a:pt x="9264" y="1902"/>
                  <a:pt x="9250" y="1902"/>
                  <a:pt x="9243" y="1909"/>
                </a:cubicBezTo>
                <a:cubicBezTo>
                  <a:pt x="9218" y="1931"/>
                  <a:pt x="9194" y="1954"/>
                  <a:pt x="9172" y="1980"/>
                </a:cubicBezTo>
                <a:cubicBezTo>
                  <a:pt x="9158" y="1997"/>
                  <a:pt x="9149" y="2020"/>
                  <a:pt x="9135" y="2039"/>
                </a:cubicBezTo>
                <a:cubicBezTo>
                  <a:pt x="9123" y="2056"/>
                  <a:pt x="9107" y="2071"/>
                  <a:pt x="9086" y="2094"/>
                </a:cubicBezTo>
                <a:cubicBezTo>
                  <a:pt x="9086" y="2099"/>
                  <a:pt x="9087" y="2116"/>
                  <a:pt x="9089" y="2139"/>
                </a:cubicBezTo>
                <a:cubicBezTo>
                  <a:pt x="9072" y="2126"/>
                  <a:pt x="9059" y="2116"/>
                  <a:pt x="9036" y="2097"/>
                </a:cubicBezTo>
                <a:cubicBezTo>
                  <a:pt x="9026" y="2121"/>
                  <a:pt x="9018" y="2142"/>
                  <a:pt x="9010" y="2162"/>
                </a:cubicBezTo>
                <a:cubicBezTo>
                  <a:pt x="9007" y="2167"/>
                  <a:pt x="9001" y="2171"/>
                  <a:pt x="8996" y="2175"/>
                </a:cubicBezTo>
                <a:cubicBezTo>
                  <a:pt x="8955" y="2219"/>
                  <a:pt x="8912" y="2261"/>
                  <a:pt x="8873" y="2306"/>
                </a:cubicBezTo>
                <a:cubicBezTo>
                  <a:pt x="8843" y="2341"/>
                  <a:pt x="8832" y="2393"/>
                  <a:pt x="8779" y="2409"/>
                </a:cubicBezTo>
                <a:cubicBezTo>
                  <a:pt x="8774" y="2410"/>
                  <a:pt x="8777" y="2442"/>
                  <a:pt x="8777" y="2460"/>
                </a:cubicBezTo>
                <a:cubicBezTo>
                  <a:pt x="8753" y="2479"/>
                  <a:pt x="8740" y="2472"/>
                  <a:pt x="8741" y="2436"/>
                </a:cubicBezTo>
                <a:cubicBezTo>
                  <a:pt x="8679" y="2479"/>
                  <a:pt x="8626" y="2520"/>
                  <a:pt x="8642" y="2590"/>
                </a:cubicBezTo>
                <a:cubicBezTo>
                  <a:pt x="8614" y="2611"/>
                  <a:pt x="8594" y="2626"/>
                  <a:pt x="8570" y="2644"/>
                </a:cubicBezTo>
                <a:cubicBezTo>
                  <a:pt x="8570" y="2634"/>
                  <a:pt x="8570" y="2626"/>
                  <a:pt x="8570" y="2618"/>
                </a:cubicBezTo>
                <a:cubicBezTo>
                  <a:pt x="8567" y="2618"/>
                  <a:pt x="8564" y="2618"/>
                  <a:pt x="8560" y="2618"/>
                </a:cubicBezTo>
                <a:cubicBezTo>
                  <a:pt x="8560" y="2654"/>
                  <a:pt x="8560" y="2689"/>
                  <a:pt x="8560" y="2727"/>
                </a:cubicBezTo>
                <a:cubicBezTo>
                  <a:pt x="8610" y="2699"/>
                  <a:pt x="8659" y="2669"/>
                  <a:pt x="8710" y="2644"/>
                </a:cubicBezTo>
                <a:cubicBezTo>
                  <a:pt x="8755" y="2621"/>
                  <a:pt x="8771" y="2591"/>
                  <a:pt x="8763" y="2542"/>
                </a:cubicBezTo>
                <a:cubicBezTo>
                  <a:pt x="8761" y="2526"/>
                  <a:pt x="8772" y="2509"/>
                  <a:pt x="8777" y="2492"/>
                </a:cubicBezTo>
                <a:cubicBezTo>
                  <a:pt x="8777" y="2513"/>
                  <a:pt x="8777" y="2535"/>
                  <a:pt x="8777" y="2556"/>
                </a:cubicBezTo>
                <a:cubicBezTo>
                  <a:pt x="8780" y="2557"/>
                  <a:pt x="8783" y="2557"/>
                  <a:pt x="8785" y="2557"/>
                </a:cubicBezTo>
                <a:cubicBezTo>
                  <a:pt x="8801" y="2510"/>
                  <a:pt x="8816" y="2462"/>
                  <a:pt x="8832" y="2414"/>
                </a:cubicBezTo>
                <a:cubicBezTo>
                  <a:pt x="8836" y="2415"/>
                  <a:pt x="8840" y="2415"/>
                  <a:pt x="8844" y="2415"/>
                </a:cubicBezTo>
                <a:cubicBezTo>
                  <a:pt x="8842" y="2437"/>
                  <a:pt x="8840" y="2458"/>
                  <a:pt x="8839" y="2476"/>
                </a:cubicBezTo>
                <a:cubicBezTo>
                  <a:pt x="8852" y="2473"/>
                  <a:pt x="8874" y="2468"/>
                  <a:pt x="8896" y="2463"/>
                </a:cubicBezTo>
                <a:cubicBezTo>
                  <a:pt x="8897" y="2465"/>
                  <a:pt x="8898" y="2468"/>
                  <a:pt x="8899" y="2470"/>
                </a:cubicBezTo>
                <a:cubicBezTo>
                  <a:pt x="8952" y="2424"/>
                  <a:pt x="9006" y="2377"/>
                  <a:pt x="9059" y="2331"/>
                </a:cubicBezTo>
                <a:cubicBezTo>
                  <a:pt x="9062" y="2332"/>
                  <a:pt x="9065" y="2334"/>
                  <a:pt x="9068" y="2335"/>
                </a:cubicBezTo>
                <a:cubicBezTo>
                  <a:pt x="9036" y="2386"/>
                  <a:pt x="9005" y="2438"/>
                  <a:pt x="8974" y="2490"/>
                </a:cubicBezTo>
                <a:cubicBezTo>
                  <a:pt x="8975" y="2492"/>
                  <a:pt x="8977" y="2495"/>
                  <a:pt x="8978" y="2497"/>
                </a:cubicBezTo>
                <a:cubicBezTo>
                  <a:pt x="9001" y="2481"/>
                  <a:pt x="9023" y="2466"/>
                  <a:pt x="9046" y="2450"/>
                </a:cubicBezTo>
                <a:cubicBezTo>
                  <a:pt x="9027" y="2485"/>
                  <a:pt x="9024" y="2536"/>
                  <a:pt x="8965" y="2532"/>
                </a:cubicBezTo>
                <a:cubicBezTo>
                  <a:pt x="8961" y="2532"/>
                  <a:pt x="8958" y="2553"/>
                  <a:pt x="8951" y="2563"/>
                </a:cubicBezTo>
                <a:cubicBezTo>
                  <a:pt x="8929" y="2597"/>
                  <a:pt x="8905" y="2632"/>
                  <a:pt x="8881" y="2666"/>
                </a:cubicBezTo>
                <a:cubicBezTo>
                  <a:pt x="8860" y="2697"/>
                  <a:pt x="8839" y="2727"/>
                  <a:pt x="8821" y="2754"/>
                </a:cubicBezTo>
                <a:cubicBezTo>
                  <a:pt x="8758" y="2731"/>
                  <a:pt x="8778" y="2806"/>
                  <a:pt x="8738" y="2814"/>
                </a:cubicBezTo>
                <a:cubicBezTo>
                  <a:pt x="8738" y="2792"/>
                  <a:pt x="8738" y="2772"/>
                  <a:pt x="8738" y="2749"/>
                </a:cubicBezTo>
                <a:cubicBezTo>
                  <a:pt x="8734" y="2752"/>
                  <a:pt x="8726" y="2761"/>
                  <a:pt x="8716" y="2766"/>
                </a:cubicBezTo>
                <a:cubicBezTo>
                  <a:pt x="8705" y="2773"/>
                  <a:pt x="8692" y="2777"/>
                  <a:pt x="8680" y="2782"/>
                </a:cubicBezTo>
                <a:cubicBezTo>
                  <a:pt x="8672" y="2747"/>
                  <a:pt x="8661" y="2783"/>
                  <a:pt x="8651" y="2781"/>
                </a:cubicBezTo>
                <a:cubicBezTo>
                  <a:pt x="8667" y="2836"/>
                  <a:pt x="8606" y="2844"/>
                  <a:pt x="8591" y="2879"/>
                </a:cubicBezTo>
                <a:cubicBezTo>
                  <a:pt x="8586" y="2889"/>
                  <a:pt x="8586" y="2900"/>
                  <a:pt x="8584" y="2907"/>
                </a:cubicBezTo>
                <a:cubicBezTo>
                  <a:pt x="8575" y="2918"/>
                  <a:pt x="8564" y="2930"/>
                  <a:pt x="8555" y="2942"/>
                </a:cubicBezTo>
                <a:cubicBezTo>
                  <a:pt x="8546" y="2955"/>
                  <a:pt x="8539" y="2969"/>
                  <a:pt x="8523" y="2994"/>
                </a:cubicBezTo>
                <a:cubicBezTo>
                  <a:pt x="8520" y="2967"/>
                  <a:pt x="8518" y="2955"/>
                  <a:pt x="8514" y="2928"/>
                </a:cubicBezTo>
                <a:cubicBezTo>
                  <a:pt x="8489" y="2962"/>
                  <a:pt x="8468" y="2990"/>
                  <a:pt x="8440" y="3027"/>
                </a:cubicBezTo>
                <a:cubicBezTo>
                  <a:pt x="8445" y="3007"/>
                  <a:pt x="8447" y="2997"/>
                  <a:pt x="8449" y="2988"/>
                </a:cubicBezTo>
                <a:cubicBezTo>
                  <a:pt x="8410" y="3028"/>
                  <a:pt x="8338" y="3040"/>
                  <a:pt x="8344" y="3116"/>
                </a:cubicBezTo>
                <a:cubicBezTo>
                  <a:pt x="8336" y="3117"/>
                  <a:pt x="8328" y="3119"/>
                  <a:pt x="8320" y="3118"/>
                </a:cubicBezTo>
                <a:cubicBezTo>
                  <a:pt x="8299" y="3115"/>
                  <a:pt x="8275" y="3101"/>
                  <a:pt x="8259" y="3108"/>
                </a:cubicBezTo>
                <a:cubicBezTo>
                  <a:pt x="8228" y="3121"/>
                  <a:pt x="8202" y="3145"/>
                  <a:pt x="8226" y="3190"/>
                </a:cubicBezTo>
                <a:cubicBezTo>
                  <a:pt x="8238" y="3184"/>
                  <a:pt x="8249" y="3178"/>
                  <a:pt x="8261" y="3172"/>
                </a:cubicBezTo>
                <a:cubicBezTo>
                  <a:pt x="8263" y="3174"/>
                  <a:pt x="8265" y="3176"/>
                  <a:pt x="8267" y="3178"/>
                </a:cubicBezTo>
                <a:cubicBezTo>
                  <a:pt x="8256" y="3192"/>
                  <a:pt x="8245" y="3207"/>
                  <a:pt x="8233" y="3223"/>
                </a:cubicBezTo>
                <a:cubicBezTo>
                  <a:pt x="8217" y="3198"/>
                  <a:pt x="8204" y="3176"/>
                  <a:pt x="8194" y="3159"/>
                </a:cubicBezTo>
                <a:cubicBezTo>
                  <a:pt x="8109" y="3207"/>
                  <a:pt x="8022" y="3256"/>
                  <a:pt x="7936" y="3305"/>
                </a:cubicBezTo>
                <a:cubicBezTo>
                  <a:pt x="7927" y="3311"/>
                  <a:pt x="7917" y="3316"/>
                  <a:pt x="7907" y="3321"/>
                </a:cubicBezTo>
                <a:cubicBezTo>
                  <a:pt x="7910" y="3326"/>
                  <a:pt x="7914" y="3331"/>
                  <a:pt x="7918" y="3337"/>
                </a:cubicBezTo>
                <a:cubicBezTo>
                  <a:pt x="8030" y="3313"/>
                  <a:pt x="8142" y="3289"/>
                  <a:pt x="8254" y="3265"/>
                </a:cubicBezTo>
                <a:cubicBezTo>
                  <a:pt x="8255" y="3271"/>
                  <a:pt x="8257" y="3276"/>
                  <a:pt x="8258" y="3282"/>
                </a:cubicBezTo>
                <a:cubicBezTo>
                  <a:pt x="8194" y="3291"/>
                  <a:pt x="8143" y="3343"/>
                  <a:pt x="8068" y="3311"/>
                </a:cubicBezTo>
                <a:cubicBezTo>
                  <a:pt x="8073" y="3335"/>
                  <a:pt x="8076" y="3351"/>
                  <a:pt x="8079" y="3367"/>
                </a:cubicBezTo>
                <a:cubicBezTo>
                  <a:pt x="8055" y="3380"/>
                  <a:pt x="8030" y="3394"/>
                  <a:pt x="8005" y="3407"/>
                </a:cubicBezTo>
                <a:cubicBezTo>
                  <a:pt x="8007" y="3410"/>
                  <a:pt x="8008" y="3413"/>
                  <a:pt x="8010" y="3416"/>
                </a:cubicBezTo>
                <a:cubicBezTo>
                  <a:pt x="8030" y="3413"/>
                  <a:pt x="8051" y="3410"/>
                  <a:pt x="8072" y="3406"/>
                </a:cubicBezTo>
                <a:cubicBezTo>
                  <a:pt x="8073" y="3409"/>
                  <a:pt x="8074" y="3413"/>
                  <a:pt x="8075" y="3416"/>
                </a:cubicBezTo>
                <a:cubicBezTo>
                  <a:pt x="8042" y="3429"/>
                  <a:pt x="8010" y="3442"/>
                  <a:pt x="7975" y="3456"/>
                </a:cubicBezTo>
                <a:cubicBezTo>
                  <a:pt x="7975" y="3446"/>
                  <a:pt x="7976" y="3437"/>
                  <a:pt x="7976" y="3428"/>
                </a:cubicBezTo>
                <a:cubicBezTo>
                  <a:pt x="7962" y="3477"/>
                  <a:pt x="7852" y="3439"/>
                  <a:pt x="7881" y="3530"/>
                </a:cubicBezTo>
                <a:cubicBezTo>
                  <a:pt x="7867" y="3508"/>
                  <a:pt x="7854" y="3486"/>
                  <a:pt x="7843" y="3468"/>
                </a:cubicBezTo>
                <a:cubicBezTo>
                  <a:pt x="7755" y="3519"/>
                  <a:pt x="7663" y="3572"/>
                  <a:pt x="7571" y="3626"/>
                </a:cubicBezTo>
                <a:cubicBezTo>
                  <a:pt x="7576" y="3629"/>
                  <a:pt x="7582" y="3633"/>
                  <a:pt x="7588" y="3637"/>
                </a:cubicBezTo>
                <a:cubicBezTo>
                  <a:pt x="7587" y="3638"/>
                  <a:pt x="7587" y="3640"/>
                  <a:pt x="7586" y="3641"/>
                </a:cubicBezTo>
                <a:cubicBezTo>
                  <a:pt x="7567" y="3635"/>
                  <a:pt x="7547" y="3628"/>
                  <a:pt x="7524" y="3620"/>
                </a:cubicBezTo>
                <a:cubicBezTo>
                  <a:pt x="7539" y="3610"/>
                  <a:pt x="7552" y="3601"/>
                  <a:pt x="7564" y="3592"/>
                </a:cubicBezTo>
                <a:cubicBezTo>
                  <a:pt x="7564" y="3590"/>
                  <a:pt x="7563" y="3588"/>
                  <a:pt x="7562" y="3586"/>
                </a:cubicBezTo>
                <a:cubicBezTo>
                  <a:pt x="7534" y="3593"/>
                  <a:pt x="7506" y="3600"/>
                  <a:pt x="7478" y="3608"/>
                </a:cubicBezTo>
                <a:cubicBezTo>
                  <a:pt x="7477" y="3604"/>
                  <a:pt x="7476" y="3600"/>
                  <a:pt x="7474" y="3596"/>
                </a:cubicBezTo>
                <a:cubicBezTo>
                  <a:pt x="7494" y="3588"/>
                  <a:pt x="7513" y="3580"/>
                  <a:pt x="7547" y="3566"/>
                </a:cubicBezTo>
                <a:cubicBezTo>
                  <a:pt x="7530" y="3556"/>
                  <a:pt x="7520" y="3550"/>
                  <a:pt x="7515" y="3547"/>
                </a:cubicBezTo>
                <a:cubicBezTo>
                  <a:pt x="7525" y="3524"/>
                  <a:pt x="7534" y="3503"/>
                  <a:pt x="7544" y="3481"/>
                </a:cubicBezTo>
                <a:cubicBezTo>
                  <a:pt x="7492" y="3474"/>
                  <a:pt x="7395" y="3503"/>
                  <a:pt x="7391" y="3529"/>
                </a:cubicBezTo>
                <a:cubicBezTo>
                  <a:pt x="7401" y="3527"/>
                  <a:pt x="7411" y="3525"/>
                  <a:pt x="7422" y="3522"/>
                </a:cubicBezTo>
                <a:cubicBezTo>
                  <a:pt x="7422" y="3529"/>
                  <a:pt x="7425" y="3540"/>
                  <a:pt x="7422" y="3541"/>
                </a:cubicBezTo>
                <a:cubicBezTo>
                  <a:pt x="7395" y="3556"/>
                  <a:pt x="7366" y="3569"/>
                  <a:pt x="7338" y="3583"/>
                </a:cubicBezTo>
                <a:cubicBezTo>
                  <a:pt x="7332" y="3578"/>
                  <a:pt x="7326" y="3574"/>
                  <a:pt x="7321" y="3569"/>
                </a:cubicBezTo>
                <a:cubicBezTo>
                  <a:pt x="7319" y="3595"/>
                  <a:pt x="7319" y="3621"/>
                  <a:pt x="7315" y="3646"/>
                </a:cubicBezTo>
                <a:cubicBezTo>
                  <a:pt x="7314" y="3657"/>
                  <a:pt x="7304" y="3668"/>
                  <a:pt x="7298" y="3678"/>
                </a:cubicBezTo>
                <a:cubicBezTo>
                  <a:pt x="7288" y="3670"/>
                  <a:pt x="7272" y="3663"/>
                  <a:pt x="7268" y="3652"/>
                </a:cubicBezTo>
                <a:cubicBezTo>
                  <a:pt x="7263" y="3638"/>
                  <a:pt x="7268" y="3621"/>
                  <a:pt x="7269" y="3605"/>
                </a:cubicBezTo>
                <a:cubicBezTo>
                  <a:pt x="7220" y="3600"/>
                  <a:pt x="7164" y="3622"/>
                  <a:pt x="7154" y="3654"/>
                </a:cubicBezTo>
                <a:cubicBezTo>
                  <a:pt x="7141" y="3641"/>
                  <a:pt x="7130" y="3626"/>
                  <a:pt x="7115" y="3618"/>
                </a:cubicBezTo>
                <a:cubicBezTo>
                  <a:pt x="7110" y="3615"/>
                  <a:pt x="7095" y="3628"/>
                  <a:pt x="7085" y="3633"/>
                </a:cubicBezTo>
                <a:cubicBezTo>
                  <a:pt x="7076" y="3638"/>
                  <a:pt x="7061" y="3648"/>
                  <a:pt x="7059" y="3646"/>
                </a:cubicBezTo>
                <a:cubicBezTo>
                  <a:pt x="7027" y="3610"/>
                  <a:pt x="7000" y="3621"/>
                  <a:pt x="6974" y="3649"/>
                </a:cubicBezTo>
                <a:lnTo>
                  <a:pt x="6970" y="3654"/>
                </a:lnTo>
                <a:lnTo>
                  <a:pt x="6970" y="3654"/>
                </a:lnTo>
                <a:lnTo>
                  <a:pt x="6969" y="3655"/>
                </a:lnTo>
                <a:lnTo>
                  <a:pt x="6957" y="3649"/>
                </a:lnTo>
                <a:cubicBezTo>
                  <a:pt x="6945" y="3643"/>
                  <a:pt x="6932" y="3636"/>
                  <a:pt x="6916" y="3628"/>
                </a:cubicBezTo>
                <a:cubicBezTo>
                  <a:pt x="6913" y="3646"/>
                  <a:pt x="6910" y="3664"/>
                  <a:pt x="6906" y="3683"/>
                </a:cubicBezTo>
                <a:cubicBezTo>
                  <a:pt x="6862" y="3634"/>
                  <a:pt x="6842" y="3633"/>
                  <a:pt x="6814" y="3683"/>
                </a:cubicBezTo>
                <a:cubicBezTo>
                  <a:pt x="6836" y="3679"/>
                  <a:pt x="6862" y="3666"/>
                  <a:pt x="6872" y="3673"/>
                </a:cubicBezTo>
                <a:cubicBezTo>
                  <a:pt x="6910" y="3705"/>
                  <a:pt x="6935" y="3685"/>
                  <a:pt x="6959" y="3663"/>
                </a:cubicBezTo>
                <a:lnTo>
                  <a:pt x="6969" y="3655"/>
                </a:lnTo>
                <a:lnTo>
                  <a:pt x="6969" y="3655"/>
                </a:lnTo>
                <a:lnTo>
                  <a:pt x="6970" y="3654"/>
                </a:lnTo>
                <a:lnTo>
                  <a:pt x="6972" y="3655"/>
                </a:lnTo>
                <a:cubicBezTo>
                  <a:pt x="6976" y="3660"/>
                  <a:pt x="6981" y="3666"/>
                  <a:pt x="6984" y="3665"/>
                </a:cubicBezTo>
                <a:cubicBezTo>
                  <a:pt x="6997" y="3661"/>
                  <a:pt x="7009" y="3654"/>
                  <a:pt x="7021" y="3648"/>
                </a:cubicBezTo>
                <a:cubicBezTo>
                  <a:pt x="7023" y="3655"/>
                  <a:pt x="7026" y="3661"/>
                  <a:pt x="7028" y="3667"/>
                </a:cubicBezTo>
                <a:cubicBezTo>
                  <a:pt x="6876" y="3719"/>
                  <a:pt x="6723" y="3770"/>
                  <a:pt x="6571" y="3822"/>
                </a:cubicBezTo>
                <a:cubicBezTo>
                  <a:pt x="6572" y="3827"/>
                  <a:pt x="6572" y="3831"/>
                  <a:pt x="6573" y="3835"/>
                </a:cubicBezTo>
                <a:cubicBezTo>
                  <a:pt x="6597" y="3833"/>
                  <a:pt x="6621" y="3831"/>
                  <a:pt x="6648" y="3829"/>
                </a:cubicBezTo>
                <a:cubicBezTo>
                  <a:pt x="6648" y="3834"/>
                  <a:pt x="6649" y="3842"/>
                  <a:pt x="6651" y="3864"/>
                </a:cubicBezTo>
                <a:cubicBezTo>
                  <a:pt x="6660" y="3846"/>
                  <a:pt x="6662" y="3835"/>
                  <a:pt x="6668" y="3832"/>
                </a:cubicBezTo>
                <a:cubicBezTo>
                  <a:pt x="6684" y="3822"/>
                  <a:pt x="6706" y="3805"/>
                  <a:pt x="6719" y="3810"/>
                </a:cubicBezTo>
                <a:cubicBezTo>
                  <a:pt x="6750" y="3821"/>
                  <a:pt x="6772" y="3819"/>
                  <a:pt x="6802" y="3802"/>
                </a:cubicBezTo>
                <a:cubicBezTo>
                  <a:pt x="6823" y="3791"/>
                  <a:pt x="6857" y="3804"/>
                  <a:pt x="6886" y="3802"/>
                </a:cubicBezTo>
                <a:cubicBezTo>
                  <a:pt x="6909" y="3800"/>
                  <a:pt x="6931" y="3792"/>
                  <a:pt x="6945" y="3789"/>
                </a:cubicBezTo>
                <a:cubicBezTo>
                  <a:pt x="6952" y="3765"/>
                  <a:pt x="6958" y="3744"/>
                  <a:pt x="6964" y="3723"/>
                </a:cubicBezTo>
                <a:cubicBezTo>
                  <a:pt x="6966" y="3727"/>
                  <a:pt x="6969" y="3732"/>
                  <a:pt x="6971" y="3736"/>
                </a:cubicBezTo>
                <a:cubicBezTo>
                  <a:pt x="7039" y="3728"/>
                  <a:pt x="7106" y="3716"/>
                  <a:pt x="7176" y="3676"/>
                </a:cubicBezTo>
                <a:cubicBezTo>
                  <a:pt x="7165" y="3700"/>
                  <a:pt x="7159" y="3714"/>
                  <a:pt x="7156" y="3720"/>
                </a:cubicBezTo>
                <a:cubicBezTo>
                  <a:pt x="7110" y="3735"/>
                  <a:pt x="7071" y="3747"/>
                  <a:pt x="7032" y="3760"/>
                </a:cubicBezTo>
                <a:cubicBezTo>
                  <a:pt x="7033" y="3764"/>
                  <a:pt x="7034" y="3769"/>
                  <a:pt x="7036" y="3774"/>
                </a:cubicBezTo>
                <a:cubicBezTo>
                  <a:pt x="7092" y="3765"/>
                  <a:pt x="7148" y="3759"/>
                  <a:pt x="7203" y="3749"/>
                </a:cubicBezTo>
                <a:cubicBezTo>
                  <a:pt x="7262" y="3739"/>
                  <a:pt x="7321" y="3721"/>
                  <a:pt x="7380" y="3716"/>
                </a:cubicBezTo>
                <a:cubicBezTo>
                  <a:pt x="7507" y="3705"/>
                  <a:pt x="7614" y="3644"/>
                  <a:pt x="7727" y="3594"/>
                </a:cubicBezTo>
                <a:cubicBezTo>
                  <a:pt x="7802" y="3562"/>
                  <a:pt x="7884" y="3548"/>
                  <a:pt x="7958" y="3514"/>
                </a:cubicBezTo>
                <a:cubicBezTo>
                  <a:pt x="8087" y="3455"/>
                  <a:pt x="8213" y="3387"/>
                  <a:pt x="8339" y="3322"/>
                </a:cubicBezTo>
                <a:cubicBezTo>
                  <a:pt x="8391" y="3294"/>
                  <a:pt x="8441" y="3262"/>
                  <a:pt x="8492" y="3233"/>
                </a:cubicBezTo>
                <a:cubicBezTo>
                  <a:pt x="8497" y="3230"/>
                  <a:pt x="8505" y="3234"/>
                  <a:pt x="8519" y="3235"/>
                </a:cubicBezTo>
                <a:cubicBezTo>
                  <a:pt x="8458" y="3330"/>
                  <a:pt x="8331" y="3329"/>
                  <a:pt x="8271" y="3411"/>
                </a:cubicBezTo>
                <a:cubicBezTo>
                  <a:pt x="8167" y="3414"/>
                  <a:pt x="8108" y="3523"/>
                  <a:pt x="7999" y="3534"/>
                </a:cubicBezTo>
                <a:cubicBezTo>
                  <a:pt x="7901" y="3544"/>
                  <a:pt x="7809" y="3602"/>
                  <a:pt x="7717" y="3638"/>
                </a:cubicBezTo>
                <a:cubicBezTo>
                  <a:pt x="7722" y="3639"/>
                  <a:pt x="7731" y="3641"/>
                  <a:pt x="7740" y="3642"/>
                </a:cubicBezTo>
                <a:cubicBezTo>
                  <a:pt x="7741" y="3647"/>
                  <a:pt x="7743" y="3652"/>
                  <a:pt x="7744" y="3657"/>
                </a:cubicBezTo>
                <a:cubicBezTo>
                  <a:pt x="7651" y="3683"/>
                  <a:pt x="7557" y="3706"/>
                  <a:pt x="7465" y="3735"/>
                </a:cubicBezTo>
                <a:cubicBezTo>
                  <a:pt x="7447" y="3741"/>
                  <a:pt x="7436" y="3767"/>
                  <a:pt x="7419" y="3781"/>
                </a:cubicBezTo>
                <a:cubicBezTo>
                  <a:pt x="7401" y="3796"/>
                  <a:pt x="7381" y="3807"/>
                  <a:pt x="7361" y="3820"/>
                </a:cubicBezTo>
                <a:cubicBezTo>
                  <a:pt x="7359" y="3814"/>
                  <a:pt x="7356" y="3808"/>
                  <a:pt x="7353" y="3802"/>
                </a:cubicBezTo>
                <a:cubicBezTo>
                  <a:pt x="7366" y="3797"/>
                  <a:pt x="7380" y="3793"/>
                  <a:pt x="7393" y="3788"/>
                </a:cubicBezTo>
                <a:cubicBezTo>
                  <a:pt x="7392" y="3785"/>
                  <a:pt x="7391" y="3782"/>
                  <a:pt x="7391" y="3778"/>
                </a:cubicBezTo>
                <a:cubicBezTo>
                  <a:pt x="7354" y="3787"/>
                  <a:pt x="7318" y="3795"/>
                  <a:pt x="7276" y="3805"/>
                </a:cubicBezTo>
                <a:cubicBezTo>
                  <a:pt x="7287" y="3793"/>
                  <a:pt x="7293" y="3786"/>
                  <a:pt x="7309" y="3767"/>
                </a:cubicBezTo>
                <a:cubicBezTo>
                  <a:pt x="7269" y="3786"/>
                  <a:pt x="7232" y="3764"/>
                  <a:pt x="7206" y="3800"/>
                </a:cubicBezTo>
                <a:cubicBezTo>
                  <a:pt x="7198" y="3811"/>
                  <a:pt x="7175" y="3812"/>
                  <a:pt x="7160" y="3812"/>
                </a:cubicBezTo>
                <a:cubicBezTo>
                  <a:pt x="7153" y="3813"/>
                  <a:pt x="7144" y="3794"/>
                  <a:pt x="7138" y="3795"/>
                </a:cubicBezTo>
                <a:cubicBezTo>
                  <a:pt x="7121" y="3797"/>
                  <a:pt x="7105" y="3805"/>
                  <a:pt x="7089" y="3812"/>
                </a:cubicBezTo>
                <a:cubicBezTo>
                  <a:pt x="7069" y="3819"/>
                  <a:pt x="7049" y="3831"/>
                  <a:pt x="7029" y="3835"/>
                </a:cubicBezTo>
                <a:cubicBezTo>
                  <a:pt x="6978" y="3846"/>
                  <a:pt x="6921" y="3838"/>
                  <a:pt x="6882" y="3891"/>
                </a:cubicBezTo>
                <a:cubicBezTo>
                  <a:pt x="6876" y="3881"/>
                  <a:pt x="6871" y="3874"/>
                  <a:pt x="6868" y="3869"/>
                </a:cubicBezTo>
                <a:cubicBezTo>
                  <a:pt x="6820" y="3881"/>
                  <a:pt x="6775" y="3894"/>
                  <a:pt x="6728" y="3905"/>
                </a:cubicBezTo>
                <a:cubicBezTo>
                  <a:pt x="6689" y="3915"/>
                  <a:pt x="6652" y="3926"/>
                  <a:pt x="6627" y="3963"/>
                </a:cubicBezTo>
                <a:cubicBezTo>
                  <a:pt x="6620" y="3973"/>
                  <a:pt x="6593" y="3968"/>
                  <a:pt x="6573" y="3970"/>
                </a:cubicBezTo>
                <a:cubicBezTo>
                  <a:pt x="6573" y="3976"/>
                  <a:pt x="6571" y="3990"/>
                  <a:pt x="6568" y="4016"/>
                </a:cubicBezTo>
                <a:cubicBezTo>
                  <a:pt x="6652" y="4003"/>
                  <a:pt x="6732" y="3970"/>
                  <a:pt x="6814" y="3939"/>
                </a:cubicBezTo>
                <a:cubicBezTo>
                  <a:pt x="6895" y="3908"/>
                  <a:pt x="6981" y="3893"/>
                  <a:pt x="7062" y="3872"/>
                </a:cubicBezTo>
                <a:cubicBezTo>
                  <a:pt x="7039" y="3928"/>
                  <a:pt x="6974" y="3910"/>
                  <a:pt x="6930" y="3935"/>
                </a:cubicBezTo>
                <a:cubicBezTo>
                  <a:pt x="6881" y="3964"/>
                  <a:pt x="6823" y="3980"/>
                  <a:pt x="6773" y="4000"/>
                </a:cubicBezTo>
                <a:cubicBezTo>
                  <a:pt x="6774" y="4014"/>
                  <a:pt x="6776" y="4029"/>
                  <a:pt x="6780" y="4053"/>
                </a:cubicBezTo>
                <a:cubicBezTo>
                  <a:pt x="6802" y="4045"/>
                  <a:pt x="6823" y="4038"/>
                  <a:pt x="6854" y="4027"/>
                </a:cubicBezTo>
                <a:cubicBezTo>
                  <a:pt x="6920" y="4060"/>
                  <a:pt x="6975" y="3990"/>
                  <a:pt x="7047" y="3974"/>
                </a:cubicBezTo>
                <a:cubicBezTo>
                  <a:pt x="7049" y="3984"/>
                  <a:pt x="7051" y="3994"/>
                  <a:pt x="7053" y="4005"/>
                </a:cubicBezTo>
                <a:cubicBezTo>
                  <a:pt x="7057" y="4004"/>
                  <a:pt x="7062" y="4004"/>
                  <a:pt x="7063" y="4002"/>
                </a:cubicBezTo>
                <a:cubicBezTo>
                  <a:pt x="7076" y="3951"/>
                  <a:pt x="7125" y="3949"/>
                  <a:pt x="7161" y="3942"/>
                </a:cubicBezTo>
                <a:cubicBezTo>
                  <a:pt x="7192" y="3935"/>
                  <a:pt x="7195" y="3921"/>
                  <a:pt x="7198" y="3896"/>
                </a:cubicBezTo>
                <a:cubicBezTo>
                  <a:pt x="7208" y="3900"/>
                  <a:pt x="7218" y="3904"/>
                  <a:pt x="7229" y="3908"/>
                </a:cubicBezTo>
                <a:cubicBezTo>
                  <a:pt x="7221" y="3916"/>
                  <a:pt x="7216" y="3922"/>
                  <a:pt x="7206" y="3933"/>
                </a:cubicBezTo>
                <a:cubicBezTo>
                  <a:pt x="7226" y="3930"/>
                  <a:pt x="7240" y="3928"/>
                  <a:pt x="7254" y="3926"/>
                </a:cubicBezTo>
                <a:cubicBezTo>
                  <a:pt x="7255" y="3928"/>
                  <a:pt x="7256" y="3930"/>
                  <a:pt x="7256" y="3932"/>
                </a:cubicBezTo>
                <a:cubicBezTo>
                  <a:pt x="7239" y="3941"/>
                  <a:pt x="7223" y="3950"/>
                  <a:pt x="7206" y="3958"/>
                </a:cubicBezTo>
                <a:cubicBezTo>
                  <a:pt x="7206" y="3961"/>
                  <a:pt x="7207" y="3964"/>
                  <a:pt x="7207" y="3966"/>
                </a:cubicBezTo>
                <a:cubicBezTo>
                  <a:pt x="7235" y="3963"/>
                  <a:pt x="7267" y="3966"/>
                  <a:pt x="7289" y="3953"/>
                </a:cubicBezTo>
                <a:cubicBezTo>
                  <a:pt x="7303" y="3944"/>
                  <a:pt x="7305" y="3913"/>
                  <a:pt x="7317" y="3878"/>
                </a:cubicBezTo>
                <a:cubicBezTo>
                  <a:pt x="7332" y="3913"/>
                  <a:pt x="7341" y="3932"/>
                  <a:pt x="7352" y="3958"/>
                </a:cubicBezTo>
                <a:cubicBezTo>
                  <a:pt x="7317" y="3966"/>
                  <a:pt x="7279" y="3968"/>
                  <a:pt x="7249" y="3984"/>
                </a:cubicBezTo>
                <a:cubicBezTo>
                  <a:pt x="7218" y="4000"/>
                  <a:pt x="7193" y="4029"/>
                  <a:pt x="7166" y="4052"/>
                </a:cubicBezTo>
                <a:cubicBezTo>
                  <a:pt x="7171" y="4057"/>
                  <a:pt x="7178" y="4063"/>
                  <a:pt x="7189" y="4072"/>
                </a:cubicBezTo>
                <a:cubicBezTo>
                  <a:pt x="7176" y="4079"/>
                  <a:pt x="7165" y="4084"/>
                  <a:pt x="7156" y="4089"/>
                </a:cubicBezTo>
                <a:cubicBezTo>
                  <a:pt x="7144" y="4064"/>
                  <a:pt x="7134" y="4042"/>
                  <a:pt x="7120" y="4013"/>
                </a:cubicBezTo>
                <a:cubicBezTo>
                  <a:pt x="7075" y="4024"/>
                  <a:pt x="7024" y="4037"/>
                  <a:pt x="6973" y="4050"/>
                </a:cubicBezTo>
                <a:cubicBezTo>
                  <a:pt x="6974" y="4054"/>
                  <a:pt x="6975" y="4058"/>
                  <a:pt x="6976" y="4062"/>
                </a:cubicBezTo>
                <a:cubicBezTo>
                  <a:pt x="6984" y="4060"/>
                  <a:pt x="6991" y="4057"/>
                  <a:pt x="6999" y="4057"/>
                </a:cubicBezTo>
                <a:cubicBezTo>
                  <a:pt x="7007" y="4056"/>
                  <a:pt x="7015" y="4058"/>
                  <a:pt x="7024" y="4059"/>
                </a:cubicBezTo>
                <a:cubicBezTo>
                  <a:pt x="7021" y="4068"/>
                  <a:pt x="7020" y="4079"/>
                  <a:pt x="7014" y="4084"/>
                </a:cubicBezTo>
                <a:cubicBezTo>
                  <a:pt x="6999" y="4098"/>
                  <a:pt x="6981" y="4110"/>
                  <a:pt x="6963" y="4124"/>
                </a:cubicBezTo>
                <a:cubicBezTo>
                  <a:pt x="6946" y="4109"/>
                  <a:pt x="6926" y="4088"/>
                  <a:pt x="6921" y="4117"/>
                </a:cubicBezTo>
                <a:cubicBezTo>
                  <a:pt x="6881" y="4126"/>
                  <a:pt x="6835" y="4123"/>
                  <a:pt x="6824" y="4142"/>
                </a:cubicBezTo>
                <a:cubicBezTo>
                  <a:pt x="6800" y="4180"/>
                  <a:pt x="6760" y="4165"/>
                  <a:pt x="6732" y="4195"/>
                </a:cubicBezTo>
                <a:cubicBezTo>
                  <a:pt x="6738" y="4172"/>
                  <a:pt x="6742" y="4158"/>
                  <a:pt x="6748" y="4137"/>
                </a:cubicBezTo>
                <a:cubicBezTo>
                  <a:pt x="6707" y="4148"/>
                  <a:pt x="6677" y="4156"/>
                  <a:pt x="6689" y="4190"/>
                </a:cubicBezTo>
                <a:cubicBezTo>
                  <a:pt x="6644" y="4213"/>
                  <a:pt x="6605" y="4233"/>
                  <a:pt x="6566" y="4253"/>
                </a:cubicBezTo>
                <a:cubicBezTo>
                  <a:pt x="6564" y="4250"/>
                  <a:pt x="6562" y="4247"/>
                  <a:pt x="6559" y="4245"/>
                </a:cubicBezTo>
                <a:cubicBezTo>
                  <a:pt x="6565" y="4236"/>
                  <a:pt x="6572" y="4227"/>
                  <a:pt x="6585" y="4208"/>
                </a:cubicBezTo>
                <a:cubicBezTo>
                  <a:pt x="6566" y="4214"/>
                  <a:pt x="6548" y="4218"/>
                  <a:pt x="6548" y="4221"/>
                </a:cubicBezTo>
                <a:cubicBezTo>
                  <a:pt x="6554" y="4290"/>
                  <a:pt x="6487" y="4269"/>
                  <a:pt x="6460" y="4297"/>
                </a:cubicBezTo>
                <a:cubicBezTo>
                  <a:pt x="6456" y="4293"/>
                  <a:pt x="6452" y="4289"/>
                  <a:pt x="6447" y="4285"/>
                </a:cubicBezTo>
                <a:cubicBezTo>
                  <a:pt x="6455" y="4276"/>
                  <a:pt x="6462" y="4267"/>
                  <a:pt x="6474" y="4253"/>
                </a:cubicBezTo>
                <a:cubicBezTo>
                  <a:pt x="6453" y="4255"/>
                  <a:pt x="6433" y="4257"/>
                  <a:pt x="6412" y="4262"/>
                </a:cubicBezTo>
                <a:cubicBezTo>
                  <a:pt x="6411" y="4262"/>
                  <a:pt x="6418" y="4285"/>
                  <a:pt x="6414" y="4292"/>
                </a:cubicBezTo>
                <a:cubicBezTo>
                  <a:pt x="6402" y="4311"/>
                  <a:pt x="6384" y="4344"/>
                  <a:pt x="6373" y="4342"/>
                </a:cubicBezTo>
                <a:cubicBezTo>
                  <a:pt x="6335" y="4336"/>
                  <a:pt x="6309" y="4352"/>
                  <a:pt x="6280" y="4369"/>
                </a:cubicBezTo>
                <a:cubicBezTo>
                  <a:pt x="6273" y="4374"/>
                  <a:pt x="6259" y="4368"/>
                  <a:pt x="6248" y="4366"/>
                </a:cubicBezTo>
                <a:cubicBezTo>
                  <a:pt x="6246" y="4370"/>
                  <a:pt x="6243" y="4374"/>
                  <a:pt x="6241" y="4378"/>
                </a:cubicBezTo>
                <a:cubicBezTo>
                  <a:pt x="6252" y="4383"/>
                  <a:pt x="6264" y="4394"/>
                  <a:pt x="6275" y="4392"/>
                </a:cubicBezTo>
                <a:cubicBezTo>
                  <a:pt x="6435" y="4364"/>
                  <a:pt x="6595" y="4334"/>
                  <a:pt x="6755" y="4304"/>
                </a:cubicBezTo>
                <a:cubicBezTo>
                  <a:pt x="6802" y="4296"/>
                  <a:pt x="6849" y="4286"/>
                  <a:pt x="6894" y="4277"/>
                </a:cubicBezTo>
                <a:cubicBezTo>
                  <a:pt x="6900" y="4289"/>
                  <a:pt x="6905" y="4301"/>
                  <a:pt x="6908" y="4307"/>
                </a:cubicBezTo>
                <a:cubicBezTo>
                  <a:pt x="6889" y="4322"/>
                  <a:pt x="6871" y="4336"/>
                  <a:pt x="6852" y="4350"/>
                </a:cubicBezTo>
                <a:cubicBezTo>
                  <a:pt x="6855" y="4356"/>
                  <a:pt x="6858" y="4363"/>
                  <a:pt x="6862" y="4369"/>
                </a:cubicBezTo>
                <a:cubicBezTo>
                  <a:pt x="7004" y="4334"/>
                  <a:pt x="7149" y="4313"/>
                  <a:pt x="7284" y="4265"/>
                </a:cubicBezTo>
                <a:cubicBezTo>
                  <a:pt x="7298" y="4265"/>
                  <a:pt x="7310" y="4266"/>
                  <a:pt x="7322" y="4265"/>
                </a:cubicBezTo>
                <a:cubicBezTo>
                  <a:pt x="7354" y="4262"/>
                  <a:pt x="7387" y="4261"/>
                  <a:pt x="7419" y="4255"/>
                </a:cubicBezTo>
                <a:cubicBezTo>
                  <a:pt x="7447" y="4249"/>
                  <a:pt x="7475" y="4236"/>
                  <a:pt x="7503" y="4230"/>
                </a:cubicBezTo>
                <a:cubicBezTo>
                  <a:pt x="7523" y="4226"/>
                  <a:pt x="7545" y="4229"/>
                  <a:pt x="7565" y="4225"/>
                </a:cubicBezTo>
                <a:cubicBezTo>
                  <a:pt x="7664" y="4204"/>
                  <a:pt x="7764" y="4187"/>
                  <a:pt x="7860" y="4156"/>
                </a:cubicBezTo>
                <a:cubicBezTo>
                  <a:pt x="7894" y="4145"/>
                  <a:pt x="7929" y="4138"/>
                  <a:pt x="7963" y="4127"/>
                </a:cubicBezTo>
                <a:cubicBezTo>
                  <a:pt x="7963" y="4131"/>
                  <a:pt x="7964" y="4135"/>
                  <a:pt x="7964" y="4139"/>
                </a:cubicBezTo>
                <a:cubicBezTo>
                  <a:pt x="7948" y="4157"/>
                  <a:pt x="7931" y="4176"/>
                  <a:pt x="7915" y="4194"/>
                </a:cubicBezTo>
                <a:cubicBezTo>
                  <a:pt x="7915" y="4191"/>
                  <a:pt x="7914" y="4188"/>
                  <a:pt x="7913" y="4185"/>
                </a:cubicBezTo>
                <a:cubicBezTo>
                  <a:pt x="7840" y="4216"/>
                  <a:pt x="7767" y="4248"/>
                  <a:pt x="7694" y="4279"/>
                </a:cubicBezTo>
                <a:cubicBezTo>
                  <a:pt x="7692" y="4276"/>
                  <a:pt x="7691" y="4272"/>
                  <a:pt x="7689" y="4269"/>
                </a:cubicBezTo>
                <a:cubicBezTo>
                  <a:pt x="7696" y="4263"/>
                  <a:pt x="7703" y="4258"/>
                  <a:pt x="7711" y="4252"/>
                </a:cubicBezTo>
                <a:cubicBezTo>
                  <a:pt x="7634" y="4219"/>
                  <a:pt x="7518" y="4263"/>
                  <a:pt x="7490" y="4329"/>
                </a:cubicBezTo>
                <a:cubicBezTo>
                  <a:pt x="7490" y="4317"/>
                  <a:pt x="7490" y="4305"/>
                  <a:pt x="7490" y="4287"/>
                </a:cubicBezTo>
                <a:cubicBezTo>
                  <a:pt x="7463" y="4271"/>
                  <a:pt x="7427" y="4271"/>
                  <a:pt x="7412" y="4306"/>
                </a:cubicBezTo>
                <a:cubicBezTo>
                  <a:pt x="7403" y="4329"/>
                  <a:pt x="7417" y="4361"/>
                  <a:pt x="7409" y="4389"/>
                </a:cubicBezTo>
                <a:cubicBezTo>
                  <a:pt x="7402" y="4366"/>
                  <a:pt x="7394" y="4343"/>
                  <a:pt x="7387" y="4320"/>
                </a:cubicBezTo>
                <a:cubicBezTo>
                  <a:pt x="7372" y="4319"/>
                  <a:pt x="7355" y="4318"/>
                  <a:pt x="7340" y="4318"/>
                </a:cubicBezTo>
                <a:cubicBezTo>
                  <a:pt x="7305" y="4336"/>
                  <a:pt x="7268" y="4355"/>
                  <a:pt x="7230" y="4374"/>
                </a:cubicBezTo>
                <a:cubicBezTo>
                  <a:pt x="7223" y="4357"/>
                  <a:pt x="7218" y="4345"/>
                  <a:pt x="7214" y="4332"/>
                </a:cubicBezTo>
                <a:cubicBezTo>
                  <a:pt x="7210" y="4333"/>
                  <a:pt x="7205" y="4335"/>
                  <a:pt x="7201" y="4336"/>
                </a:cubicBezTo>
                <a:cubicBezTo>
                  <a:pt x="7204" y="4347"/>
                  <a:pt x="7207" y="4359"/>
                  <a:pt x="7212" y="4378"/>
                </a:cubicBezTo>
                <a:cubicBezTo>
                  <a:pt x="7200" y="4370"/>
                  <a:pt x="7192" y="4368"/>
                  <a:pt x="7189" y="4363"/>
                </a:cubicBezTo>
                <a:cubicBezTo>
                  <a:pt x="7177" y="4338"/>
                  <a:pt x="7167" y="4334"/>
                  <a:pt x="7138" y="4350"/>
                </a:cubicBezTo>
                <a:cubicBezTo>
                  <a:pt x="7103" y="4369"/>
                  <a:pt x="7058" y="4372"/>
                  <a:pt x="7019" y="4385"/>
                </a:cubicBezTo>
                <a:cubicBezTo>
                  <a:pt x="6995" y="4393"/>
                  <a:pt x="6973" y="4409"/>
                  <a:pt x="6948" y="4417"/>
                </a:cubicBezTo>
                <a:cubicBezTo>
                  <a:pt x="6925" y="4423"/>
                  <a:pt x="6900" y="4422"/>
                  <a:pt x="6876" y="4426"/>
                </a:cubicBezTo>
                <a:cubicBezTo>
                  <a:pt x="6863" y="4428"/>
                  <a:pt x="6845" y="4431"/>
                  <a:pt x="6840" y="4439"/>
                </a:cubicBezTo>
                <a:cubicBezTo>
                  <a:pt x="6823" y="4467"/>
                  <a:pt x="6804" y="4458"/>
                  <a:pt x="6778" y="4459"/>
                </a:cubicBezTo>
                <a:cubicBezTo>
                  <a:pt x="6741" y="4462"/>
                  <a:pt x="6706" y="4490"/>
                  <a:pt x="6667" y="4509"/>
                </a:cubicBezTo>
                <a:cubicBezTo>
                  <a:pt x="6662" y="4507"/>
                  <a:pt x="6646" y="4495"/>
                  <a:pt x="6635" y="4498"/>
                </a:cubicBezTo>
                <a:cubicBezTo>
                  <a:pt x="6557" y="4522"/>
                  <a:pt x="6480" y="4552"/>
                  <a:pt x="6400" y="4573"/>
                </a:cubicBezTo>
                <a:cubicBezTo>
                  <a:pt x="6382" y="4577"/>
                  <a:pt x="6342" y="4613"/>
                  <a:pt x="6312" y="4544"/>
                </a:cubicBezTo>
                <a:cubicBezTo>
                  <a:pt x="6297" y="4562"/>
                  <a:pt x="6281" y="4579"/>
                  <a:pt x="6266" y="4597"/>
                </a:cubicBezTo>
                <a:cubicBezTo>
                  <a:pt x="6266" y="4596"/>
                  <a:pt x="6261" y="4583"/>
                  <a:pt x="6252" y="4557"/>
                </a:cubicBezTo>
                <a:cubicBezTo>
                  <a:pt x="6223" y="4578"/>
                  <a:pt x="6199" y="4600"/>
                  <a:pt x="6170" y="4615"/>
                </a:cubicBezTo>
                <a:cubicBezTo>
                  <a:pt x="6151" y="4625"/>
                  <a:pt x="6126" y="4625"/>
                  <a:pt x="6104" y="4627"/>
                </a:cubicBezTo>
                <a:cubicBezTo>
                  <a:pt x="6101" y="4628"/>
                  <a:pt x="6092" y="4606"/>
                  <a:pt x="6095" y="4599"/>
                </a:cubicBezTo>
                <a:cubicBezTo>
                  <a:pt x="6105" y="4576"/>
                  <a:pt x="6120" y="4554"/>
                  <a:pt x="6133" y="4531"/>
                </a:cubicBezTo>
                <a:cubicBezTo>
                  <a:pt x="6060" y="4506"/>
                  <a:pt x="6031" y="4587"/>
                  <a:pt x="5981" y="4596"/>
                </a:cubicBezTo>
                <a:cubicBezTo>
                  <a:pt x="5970" y="4573"/>
                  <a:pt x="5962" y="4556"/>
                  <a:pt x="5953" y="4538"/>
                </a:cubicBezTo>
                <a:cubicBezTo>
                  <a:pt x="5945" y="4552"/>
                  <a:pt x="5937" y="4566"/>
                  <a:pt x="5929" y="4580"/>
                </a:cubicBezTo>
                <a:cubicBezTo>
                  <a:pt x="5931" y="4586"/>
                  <a:pt x="5932" y="4592"/>
                  <a:pt x="5934" y="4598"/>
                </a:cubicBezTo>
                <a:cubicBezTo>
                  <a:pt x="5902" y="4598"/>
                  <a:pt x="5868" y="4600"/>
                  <a:pt x="5836" y="4595"/>
                </a:cubicBezTo>
                <a:cubicBezTo>
                  <a:pt x="5832" y="4594"/>
                  <a:pt x="5834" y="4557"/>
                  <a:pt x="5832" y="4537"/>
                </a:cubicBezTo>
                <a:cubicBezTo>
                  <a:pt x="5837" y="4540"/>
                  <a:pt x="5842" y="4544"/>
                  <a:pt x="5847" y="4547"/>
                </a:cubicBezTo>
                <a:cubicBezTo>
                  <a:pt x="5888" y="4513"/>
                  <a:pt x="5929" y="4480"/>
                  <a:pt x="5970" y="4447"/>
                </a:cubicBezTo>
                <a:cubicBezTo>
                  <a:pt x="5936" y="4398"/>
                  <a:pt x="5921" y="4395"/>
                  <a:pt x="5870" y="4419"/>
                </a:cubicBezTo>
                <a:cubicBezTo>
                  <a:pt x="5841" y="4432"/>
                  <a:pt x="5811" y="4440"/>
                  <a:pt x="5779" y="4451"/>
                </a:cubicBezTo>
                <a:cubicBezTo>
                  <a:pt x="5783" y="4466"/>
                  <a:pt x="5788" y="4483"/>
                  <a:pt x="5792" y="4499"/>
                </a:cubicBezTo>
                <a:cubicBezTo>
                  <a:pt x="5759" y="4521"/>
                  <a:pt x="5727" y="4542"/>
                  <a:pt x="5688" y="4568"/>
                </a:cubicBezTo>
                <a:cubicBezTo>
                  <a:pt x="5709" y="4579"/>
                  <a:pt x="5726" y="4587"/>
                  <a:pt x="5753" y="4601"/>
                </a:cubicBezTo>
                <a:cubicBezTo>
                  <a:pt x="5704" y="4613"/>
                  <a:pt x="5664" y="4622"/>
                  <a:pt x="5625" y="4631"/>
                </a:cubicBezTo>
                <a:cubicBezTo>
                  <a:pt x="5624" y="4628"/>
                  <a:pt x="5623" y="4626"/>
                  <a:pt x="5622" y="4623"/>
                </a:cubicBezTo>
                <a:cubicBezTo>
                  <a:pt x="5642" y="4614"/>
                  <a:pt x="5663" y="4604"/>
                  <a:pt x="5690" y="4591"/>
                </a:cubicBezTo>
                <a:cubicBezTo>
                  <a:pt x="5637" y="4572"/>
                  <a:pt x="5547" y="4602"/>
                  <a:pt x="5464" y="4665"/>
                </a:cubicBezTo>
                <a:cubicBezTo>
                  <a:pt x="5490" y="4663"/>
                  <a:pt x="5509" y="4658"/>
                  <a:pt x="5527" y="4661"/>
                </a:cubicBezTo>
                <a:cubicBezTo>
                  <a:pt x="5539" y="4664"/>
                  <a:pt x="5549" y="4679"/>
                  <a:pt x="5562" y="4691"/>
                </a:cubicBezTo>
                <a:cubicBezTo>
                  <a:pt x="5521" y="4702"/>
                  <a:pt x="5479" y="4714"/>
                  <a:pt x="5436" y="4725"/>
                </a:cubicBezTo>
                <a:cubicBezTo>
                  <a:pt x="5439" y="4728"/>
                  <a:pt x="5443" y="4731"/>
                  <a:pt x="5446" y="4734"/>
                </a:cubicBezTo>
                <a:cubicBezTo>
                  <a:pt x="5439" y="4742"/>
                  <a:pt x="5433" y="4754"/>
                  <a:pt x="5424" y="4756"/>
                </a:cubicBezTo>
                <a:cubicBezTo>
                  <a:pt x="5259" y="4797"/>
                  <a:pt x="5100" y="4862"/>
                  <a:pt x="4928" y="4878"/>
                </a:cubicBezTo>
                <a:cubicBezTo>
                  <a:pt x="4889" y="4881"/>
                  <a:pt x="4849" y="4909"/>
                  <a:pt x="4815" y="4932"/>
                </a:cubicBezTo>
                <a:cubicBezTo>
                  <a:pt x="4758" y="4970"/>
                  <a:pt x="4694" y="4961"/>
                  <a:pt x="4632" y="4966"/>
                </a:cubicBezTo>
                <a:cubicBezTo>
                  <a:pt x="4579" y="4970"/>
                  <a:pt x="4526" y="4970"/>
                  <a:pt x="4474" y="4977"/>
                </a:cubicBezTo>
                <a:cubicBezTo>
                  <a:pt x="4459" y="4980"/>
                  <a:pt x="4446" y="5001"/>
                  <a:pt x="4431" y="5012"/>
                </a:cubicBezTo>
                <a:cubicBezTo>
                  <a:pt x="4421" y="5021"/>
                  <a:pt x="4409" y="5028"/>
                  <a:pt x="4398" y="5035"/>
                </a:cubicBezTo>
                <a:cubicBezTo>
                  <a:pt x="4396" y="5032"/>
                  <a:pt x="4394" y="5028"/>
                  <a:pt x="4392" y="5024"/>
                </a:cubicBezTo>
                <a:cubicBezTo>
                  <a:pt x="4400" y="5017"/>
                  <a:pt x="4409" y="5009"/>
                  <a:pt x="4419" y="5000"/>
                </a:cubicBezTo>
                <a:cubicBezTo>
                  <a:pt x="4354" y="4976"/>
                  <a:pt x="4309" y="5010"/>
                  <a:pt x="4261" y="5039"/>
                </a:cubicBezTo>
                <a:cubicBezTo>
                  <a:pt x="4267" y="5049"/>
                  <a:pt x="4272" y="5058"/>
                  <a:pt x="4279" y="5070"/>
                </a:cubicBezTo>
                <a:cubicBezTo>
                  <a:pt x="4259" y="5077"/>
                  <a:pt x="4242" y="5083"/>
                  <a:pt x="4221" y="5091"/>
                </a:cubicBezTo>
                <a:cubicBezTo>
                  <a:pt x="4216" y="5078"/>
                  <a:pt x="4211" y="5065"/>
                  <a:pt x="4201" y="5040"/>
                </a:cubicBezTo>
                <a:cubicBezTo>
                  <a:pt x="4165" y="5070"/>
                  <a:pt x="4135" y="5105"/>
                  <a:pt x="4098" y="5125"/>
                </a:cubicBezTo>
                <a:cubicBezTo>
                  <a:pt x="4046" y="5153"/>
                  <a:pt x="3989" y="5172"/>
                  <a:pt x="3932" y="5189"/>
                </a:cubicBezTo>
                <a:cubicBezTo>
                  <a:pt x="3922" y="5192"/>
                  <a:pt x="3904" y="5172"/>
                  <a:pt x="3886" y="5161"/>
                </a:cubicBezTo>
                <a:cubicBezTo>
                  <a:pt x="3868" y="5167"/>
                  <a:pt x="3840" y="5177"/>
                  <a:pt x="3808" y="5188"/>
                </a:cubicBezTo>
                <a:cubicBezTo>
                  <a:pt x="3802" y="5236"/>
                  <a:pt x="3778" y="5245"/>
                  <a:pt x="3728" y="5208"/>
                </a:cubicBezTo>
                <a:cubicBezTo>
                  <a:pt x="3696" y="5275"/>
                  <a:pt x="3629" y="5285"/>
                  <a:pt x="3568" y="5304"/>
                </a:cubicBezTo>
                <a:cubicBezTo>
                  <a:pt x="3549" y="5309"/>
                  <a:pt x="3530" y="5316"/>
                  <a:pt x="3513" y="5324"/>
                </a:cubicBezTo>
                <a:cubicBezTo>
                  <a:pt x="3466" y="5348"/>
                  <a:pt x="3408" y="5346"/>
                  <a:pt x="3372" y="5395"/>
                </a:cubicBezTo>
                <a:cubicBezTo>
                  <a:pt x="3360" y="5412"/>
                  <a:pt x="3329" y="5415"/>
                  <a:pt x="3307" y="5424"/>
                </a:cubicBezTo>
                <a:cubicBezTo>
                  <a:pt x="3301" y="5426"/>
                  <a:pt x="3291" y="5423"/>
                  <a:pt x="3287" y="5427"/>
                </a:cubicBezTo>
                <a:cubicBezTo>
                  <a:pt x="3245" y="5460"/>
                  <a:pt x="3194" y="5470"/>
                  <a:pt x="3145" y="5483"/>
                </a:cubicBezTo>
                <a:cubicBezTo>
                  <a:pt x="3113" y="5492"/>
                  <a:pt x="3076" y="5487"/>
                  <a:pt x="3042" y="5490"/>
                </a:cubicBezTo>
                <a:cubicBezTo>
                  <a:pt x="3025" y="5492"/>
                  <a:pt x="3010" y="5501"/>
                  <a:pt x="2994" y="5504"/>
                </a:cubicBezTo>
                <a:cubicBezTo>
                  <a:pt x="2952" y="5513"/>
                  <a:pt x="2910" y="5524"/>
                  <a:pt x="2868" y="5529"/>
                </a:cubicBezTo>
                <a:cubicBezTo>
                  <a:pt x="2852" y="5531"/>
                  <a:pt x="2834" y="5519"/>
                  <a:pt x="2817" y="5513"/>
                </a:cubicBezTo>
                <a:cubicBezTo>
                  <a:pt x="2828" y="5502"/>
                  <a:pt x="2838" y="5491"/>
                  <a:pt x="2849" y="5480"/>
                </a:cubicBezTo>
                <a:cubicBezTo>
                  <a:pt x="2853" y="5476"/>
                  <a:pt x="2857" y="5471"/>
                  <a:pt x="2864" y="5464"/>
                </a:cubicBezTo>
                <a:cubicBezTo>
                  <a:pt x="2786" y="5429"/>
                  <a:pt x="2817" y="5528"/>
                  <a:pt x="2774" y="5534"/>
                </a:cubicBezTo>
                <a:cubicBezTo>
                  <a:pt x="2763" y="5462"/>
                  <a:pt x="2756" y="5459"/>
                  <a:pt x="2720" y="5488"/>
                </a:cubicBezTo>
                <a:cubicBezTo>
                  <a:pt x="2681" y="5486"/>
                  <a:pt x="2655" y="5477"/>
                  <a:pt x="2633" y="5484"/>
                </a:cubicBezTo>
                <a:cubicBezTo>
                  <a:pt x="2582" y="5500"/>
                  <a:pt x="2577" y="5447"/>
                  <a:pt x="2550" y="5429"/>
                </a:cubicBezTo>
                <a:cubicBezTo>
                  <a:pt x="2545" y="5426"/>
                  <a:pt x="2558" y="5397"/>
                  <a:pt x="2563" y="5380"/>
                </a:cubicBezTo>
                <a:cubicBezTo>
                  <a:pt x="2569" y="5382"/>
                  <a:pt x="2574" y="5383"/>
                  <a:pt x="2579" y="5385"/>
                </a:cubicBezTo>
                <a:cubicBezTo>
                  <a:pt x="2578" y="5393"/>
                  <a:pt x="2578" y="5401"/>
                  <a:pt x="2577" y="5410"/>
                </a:cubicBezTo>
                <a:cubicBezTo>
                  <a:pt x="2606" y="5391"/>
                  <a:pt x="2603" y="5393"/>
                  <a:pt x="2619" y="5422"/>
                </a:cubicBezTo>
                <a:cubicBezTo>
                  <a:pt x="2625" y="5432"/>
                  <a:pt x="2648" y="5433"/>
                  <a:pt x="2665" y="5429"/>
                </a:cubicBezTo>
                <a:cubicBezTo>
                  <a:pt x="2659" y="5424"/>
                  <a:pt x="2653" y="5419"/>
                  <a:pt x="2643" y="5411"/>
                </a:cubicBezTo>
                <a:cubicBezTo>
                  <a:pt x="2653" y="5407"/>
                  <a:pt x="2657" y="5404"/>
                  <a:pt x="2661" y="5404"/>
                </a:cubicBezTo>
                <a:cubicBezTo>
                  <a:pt x="2711" y="5405"/>
                  <a:pt x="2762" y="5413"/>
                  <a:pt x="2806" y="5381"/>
                </a:cubicBezTo>
                <a:cubicBezTo>
                  <a:pt x="2817" y="5373"/>
                  <a:pt x="2821" y="5358"/>
                  <a:pt x="2828" y="5346"/>
                </a:cubicBezTo>
                <a:cubicBezTo>
                  <a:pt x="2824" y="5343"/>
                  <a:pt x="2820" y="5341"/>
                  <a:pt x="2816" y="5338"/>
                </a:cubicBezTo>
                <a:cubicBezTo>
                  <a:pt x="2814" y="5344"/>
                  <a:pt x="2811" y="5349"/>
                  <a:pt x="2810" y="5351"/>
                </a:cubicBezTo>
                <a:lnTo>
                  <a:pt x="2810" y="5352"/>
                </a:lnTo>
                <a:lnTo>
                  <a:pt x="2764" y="5347"/>
                </a:lnTo>
                <a:cubicBezTo>
                  <a:pt x="2719" y="5342"/>
                  <a:pt x="2675" y="5337"/>
                  <a:pt x="2631" y="5332"/>
                </a:cubicBezTo>
                <a:cubicBezTo>
                  <a:pt x="2619" y="5330"/>
                  <a:pt x="2607" y="5325"/>
                  <a:pt x="2597" y="5318"/>
                </a:cubicBezTo>
                <a:cubicBezTo>
                  <a:pt x="2569" y="5296"/>
                  <a:pt x="2542" y="5271"/>
                  <a:pt x="2506" y="5302"/>
                </a:cubicBezTo>
                <a:cubicBezTo>
                  <a:pt x="2496" y="5290"/>
                  <a:pt x="2486" y="5280"/>
                  <a:pt x="2473" y="5265"/>
                </a:cubicBezTo>
                <a:cubicBezTo>
                  <a:pt x="2464" y="5287"/>
                  <a:pt x="2457" y="5303"/>
                  <a:pt x="2446" y="5328"/>
                </a:cubicBezTo>
                <a:cubicBezTo>
                  <a:pt x="2428" y="5305"/>
                  <a:pt x="2411" y="5285"/>
                  <a:pt x="2394" y="5263"/>
                </a:cubicBezTo>
                <a:cubicBezTo>
                  <a:pt x="2432" y="5250"/>
                  <a:pt x="2466" y="5236"/>
                  <a:pt x="2502" y="5227"/>
                </a:cubicBezTo>
                <a:cubicBezTo>
                  <a:pt x="2511" y="5224"/>
                  <a:pt x="2524" y="5239"/>
                  <a:pt x="2536" y="5244"/>
                </a:cubicBezTo>
                <a:cubicBezTo>
                  <a:pt x="2555" y="5252"/>
                  <a:pt x="2574" y="5265"/>
                  <a:pt x="2594" y="5265"/>
                </a:cubicBezTo>
                <a:cubicBezTo>
                  <a:pt x="2635" y="5266"/>
                  <a:pt x="2677" y="5259"/>
                  <a:pt x="2719" y="5259"/>
                </a:cubicBezTo>
                <a:cubicBezTo>
                  <a:pt x="2756" y="5258"/>
                  <a:pt x="2767" y="5247"/>
                  <a:pt x="2744" y="5215"/>
                </a:cubicBezTo>
                <a:cubicBezTo>
                  <a:pt x="2773" y="5222"/>
                  <a:pt x="2802" y="5230"/>
                  <a:pt x="2843" y="5240"/>
                </a:cubicBezTo>
                <a:cubicBezTo>
                  <a:pt x="2866" y="5230"/>
                  <a:pt x="2903" y="5215"/>
                  <a:pt x="2940" y="5200"/>
                </a:cubicBezTo>
                <a:cubicBezTo>
                  <a:pt x="2941" y="5196"/>
                  <a:pt x="2942" y="5192"/>
                  <a:pt x="2944" y="5188"/>
                </a:cubicBezTo>
                <a:cubicBezTo>
                  <a:pt x="2920" y="5183"/>
                  <a:pt x="2896" y="5171"/>
                  <a:pt x="2874" y="5175"/>
                </a:cubicBezTo>
                <a:cubicBezTo>
                  <a:pt x="2830" y="5184"/>
                  <a:pt x="2787" y="5201"/>
                  <a:pt x="2744" y="5215"/>
                </a:cubicBezTo>
                <a:cubicBezTo>
                  <a:pt x="2696" y="5202"/>
                  <a:pt x="2711" y="5169"/>
                  <a:pt x="2722" y="5135"/>
                </a:cubicBezTo>
                <a:cubicBezTo>
                  <a:pt x="2704" y="5126"/>
                  <a:pt x="2687" y="5119"/>
                  <a:pt x="2661" y="5107"/>
                </a:cubicBezTo>
                <a:cubicBezTo>
                  <a:pt x="2713" y="5101"/>
                  <a:pt x="2756" y="5097"/>
                  <a:pt x="2810" y="5092"/>
                </a:cubicBezTo>
                <a:cubicBezTo>
                  <a:pt x="2795" y="5082"/>
                  <a:pt x="2790" y="5080"/>
                  <a:pt x="2787" y="5077"/>
                </a:cubicBezTo>
                <a:cubicBezTo>
                  <a:pt x="2736" y="5029"/>
                  <a:pt x="2686" y="5048"/>
                  <a:pt x="2635" y="5076"/>
                </a:cubicBezTo>
                <a:cubicBezTo>
                  <a:pt x="2617" y="5086"/>
                  <a:pt x="2592" y="5082"/>
                  <a:pt x="2572" y="5089"/>
                </a:cubicBezTo>
                <a:cubicBezTo>
                  <a:pt x="2555" y="5095"/>
                  <a:pt x="2538" y="5105"/>
                  <a:pt x="2524" y="5117"/>
                </a:cubicBezTo>
                <a:cubicBezTo>
                  <a:pt x="2512" y="5128"/>
                  <a:pt x="2504" y="5143"/>
                  <a:pt x="2500" y="5149"/>
                </a:cubicBezTo>
                <a:cubicBezTo>
                  <a:pt x="2461" y="5127"/>
                  <a:pt x="2434" y="5112"/>
                  <a:pt x="2404" y="5095"/>
                </a:cubicBezTo>
                <a:cubicBezTo>
                  <a:pt x="2366" y="5103"/>
                  <a:pt x="2321" y="5112"/>
                  <a:pt x="2272" y="5122"/>
                </a:cubicBezTo>
                <a:cubicBezTo>
                  <a:pt x="2276" y="5111"/>
                  <a:pt x="2278" y="5105"/>
                  <a:pt x="2281" y="5094"/>
                </a:cubicBezTo>
                <a:cubicBezTo>
                  <a:pt x="2266" y="5098"/>
                  <a:pt x="2245" y="5098"/>
                  <a:pt x="2240" y="5106"/>
                </a:cubicBezTo>
                <a:cubicBezTo>
                  <a:pt x="2201" y="5179"/>
                  <a:pt x="2132" y="5162"/>
                  <a:pt x="2070" y="5168"/>
                </a:cubicBezTo>
                <a:cubicBezTo>
                  <a:pt x="2046" y="5170"/>
                  <a:pt x="2023" y="5185"/>
                  <a:pt x="1995" y="5195"/>
                </a:cubicBezTo>
                <a:cubicBezTo>
                  <a:pt x="1994" y="5192"/>
                  <a:pt x="1986" y="5176"/>
                  <a:pt x="1984" y="5172"/>
                </a:cubicBezTo>
                <a:cubicBezTo>
                  <a:pt x="1927" y="5156"/>
                  <a:pt x="1878" y="5141"/>
                  <a:pt x="1821" y="5125"/>
                </a:cubicBezTo>
                <a:cubicBezTo>
                  <a:pt x="1827" y="5149"/>
                  <a:pt x="1830" y="5162"/>
                  <a:pt x="1834" y="5181"/>
                </a:cubicBezTo>
                <a:cubicBezTo>
                  <a:pt x="1798" y="5181"/>
                  <a:pt x="1764" y="5181"/>
                  <a:pt x="1717" y="5181"/>
                </a:cubicBezTo>
                <a:cubicBezTo>
                  <a:pt x="1734" y="5165"/>
                  <a:pt x="1748" y="5152"/>
                  <a:pt x="1763" y="5137"/>
                </a:cubicBezTo>
                <a:cubicBezTo>
                  <a:pt x="1714" y="5116"/>
                  <a:pt x="1654" y="5153"/>
                  <a:pt x="1614" y="5103"/>
                </a:cubicBezTo>
                <a:cubicBezTo>
                  <a:pt x="1610" y="5112"/>
                  <a:pt x="1604" y="5124"/>
                  <a:pt x="1602" y="5129"/>
                </a:cubicBezTo>
                <a:cubicBezTo>
                  <a:pt x="1521" y="5112"/>
                  <a:pt x="1447" y="5085"/>
                  <a:pt x="1430" y="4986"/>
                </a:cubicBezTo>
                <a:cubicBezTo>
                  <a:pt x="1460" y="5043"/>
                  <a:pt x="1505" y="5063"/>
                  <a:pt x="1563" y="5055"/>
                </a:cubicBezTo>
                <a:lnTo>
                  <a:pt x="1574" y="5052"/>
                </a:lnTo>
                <a:lnTo>
                  <a:pt x="1577" y="5055"/>
                </a:lnTo>
                <a:cubicBezTo>
                  <a:pt x="1585" y="5064"/>
                  <a:pt x="1592" y="5075"/>
                  <a:pt x="1600" y="5075"/>
                </a:cubicBezTo>
                <a:cubicBezTo>
                  <a:pt x="1608" y="5076"/>
                  <a:pt x="1617" y="5062"/>
                  <a:pt x="1625" y="5054"/>
                </a:cubicBezTo>
                <a:cubicBezTo>
                  <a:pt x="1627" y="5058"/>
                  <a:pt x="1631" y="5066"/>
                  <a:pt x="1635" y="5074"/>
                </a:cubicBezTo>
                <a:cubicBezTo>
                  <a:pt x="1663" y="5051"/>
                  <a:pt x="1597" y="5004"/>
                  <a:pt x="1666" y="5007"/>
                </a:cubicBezTo>
                <a:cubicBezTo>
                  <a:pt x="1687" y="5008"/>
                  <a:pt x="1708" y="4999"/>
                  <a:pt x="1727" y="4995"/>
                </a:cubicBezTo>
                <a:cubicBezTo>
                  <a:pt x="1684" y="4927"/>
                  <a:pt x="1595" y="4914"/>
                  <a:pt x="1516" y="4976"/>
                </a:cubicBezTo>
                <a:cubicBezTo>
                  <a:pt x="1513" y="4958"/>
                  <a:pt x="1511" y="4943"/>
                  <a:pt x="1508" y="4928"/>
                </a:cubicBezTo>
                <a:cubicBezTo>
                  <a:pt x="1464" y="4905"/>
                  <a:pt x="1425" y="4909"/>
                  <a:pt x="1384" y="4949"/>
                </a:cubicBezTo>
                <a:cubicBezTo>
                  <a:pt x="1366" y="4967"/>
                  <a:pt x="1324" y="4960"/>
                  <a:pt x="1290" y="4965"/>
                </a:cubicBezTo>
                <a:cubicBezTo>
                  <a:pt x="1290" y="4943"/>
                  <a:pt x="1290" y="4924"/>
                  <a:pt x="1290" y="4907"/>
                </a:cubicBezTo>
                <a:cubicBezTo>
                  <a:pt x="1334" y="4907"/>
                  <a:pt x="1378" y="4907"/>
                  <a:pt x="1429" y="4907"/>
                </a:cubicBezTo>
                <a:cubicBezTo>
                  <a:pt x="1401" y="4875"/>
                  <a:pt x="1399" y="4858"/>
                  <a:pt x="1438" y="4849"/>
                </a:cubicBezTo>
                <a:cubicBezTo>
                  <a:pt x="1465" y="4843"/>
                  <a:pt x="1489" y="4827"/>
                  <a:pt x="1518" y="4815"/>
                </a:cubicBezTo>
                <a:cubicBezTo>
                  <a:pt x="1494" y="4779"/>
                  <a:pt x="1473" y="4748"/>
                  <a:pt x="1445" y="4705"/>
                </a:cubicBezTo>
                <a:cubicBezTo>
                  <a:pt x="1473" y="4714"/>
                  <a:pt x="1486" y="4719"/>
                  <a:pt x="1504" y="4725"/>
                </a:cubicBezTo>
                <a:cubicBezTo>
                  <a:pt x="1501" y="4711"/>
                  <a:pt x="1499" y="4699"/>
                  <a:pt x="1496" y="4683"/>
                </a:cubicBezTo>
                <a:cubicBezTo>
                  <a:pt x="1520" y="4686"/>
                  <a:pt x="1542" y="4688"/>
                  <a:pt x="1565" y="4691"/>
                </a:cubicBezTo>
                <a:cubicBezTo>
                  <a:pt x="1571" y="4677"/>
                  <a:pt x="1576" y="4663"/>
                  <a:pt x="1589" y="4632"/>
                </a:cubicBezTo>
                <a:cubicBezTo>
                  <a:pt x="1603" y="4653"/>
                  <a:pt x="1612" y="4665"/>
                  <a:pt x="1627" y="4685"/>
                </a:cubicBezTo>
                <a:cubicBezTo>
                  <a:pt x="1655" y="4669"/>
                  <a:pt x="1684" y="4648"/>
                  <a:pt x="1718" y="4635"/>
                </a:cubicBezTo>
                <a:cubicBezTo>
                  <a:pt x="1732" y="4629"/>
                  <a:pt x="1754" y="4641"/>
                  <a:pt x="1776" y="4645"/>
                </a:cubicBezTo>
                <a:cubicBezTo>
                  <a:pt x="1778" y="4615"/>
                  <a:pt x="1788" y="4592"/>
                  <a:pt x="1839" y="4605"/>
                </a:cubicBezTo>
                <a:cubicBezTo>
                  <a:pt x="1865" y="4613"/>
                  <a:pt x="1899" y="4592"/>
                  <a:pt x="1928" y="4577"/>
                </a:cubicBezTo>
                <a:cubicBezTo>
                  <a:pt x="1998" y="4599"/>
                  <a:pt x="2065" y="4589"/>
                  <a:pt x="2090" y="4541"/>
                </a:cubicBezTo>
                <a:cubicBezTo>
                  <a:pt x="2016" y="4510"/>
                  <a:pt x="1943" y="4478"/>
                  <a:pt x="1868" y="4448"/>
                </a:cubicBezTo>
                <a:cubicBezTo>
                  <a:pt x="1861" y="4445"/>
                  <a:pt x="1850" y="4454"/>
                  <a:pt x="1840" y="4454"/>
                </a:cubicBezTo>
                <a:cubicBezTo>
                  <a:pt x="1807" y="4455"/>
                  <a:pt x="1775" y="4455"/>
                  <a:pt x="1742" y="4455"/>
                </a:cubicBezTo>
                <a:cubicBezTo>
                  <a:pt x="1742" y="4450"/>
                  <a:pt x="1741" y="4446"/>
                  <a:pt x="1741" y="4442"/>
                </a:cubicBezTo>
                <a:cubicBezTo>
                  <a:pt x="1792" y="4421"/>
                  <a:pt x="1844" y="4400"/>
                  <a:pt x="1903" y="4377"/>
                </a:cubicBezTo>
                <a:cubicBezTo>
                  <a:pt x="1920" y="4394"/>
                  <a:pt x="1947" y="4409"/>
                  <a:pt x="1983" y="4376"/>
                </a:cubicBezTo>
                <a:cubicBezTo>
                  <a:pt x="1994" y="4365"/>
                  <a:pt x="2023" y="4372"/>
                  <a:pt x="2044" y="4365"/>
                </a:cubicBezTo>
                <a:cubicBezTo>
                  <a:pt x="1998" y="4377"/>
                  <a:pt x="1963" y="4336"/>
                  <a:pt x="1915" y="4339"/>
                </a:cubicBezTo>
                <a:cubicBezTo>
                  <a:pt x="1866" y="4342"/>
                  <a:pt x="1816" y="4314"/>
                  <a:pt x="1764" y="4299"/>
                </a:cubicBezTo>
                <a:cubicBezTo>
                  <a:pt x="1764" y="4286"/>
                  <a:pt x="1764" y="4272"/>
                  <a:pt x="1764" y="4260"/>
                </a:cubicBezTo>
                <a:cubicBezTo>
                  <a:pt x="1627" y="4242"/>
                  <a:pt x="1627" y="4217"/>
                  <a:pt x="1635" y="4148"/>
                </a:cubicBezTo>
                <a:cubicBezTo>
                  <a:pt x="1626" y="4154"/>
                  <a:pt x="1616" y="4157"/>
                  <a:pt x="1614" y="4162"/>
                </a:cubicBezTo>
                <a:cubicBezTo>
                  <a:pt x="1610" y="4176"/>
                  <a:pt x="1610" y="4190"/>
                  <a:pt x="1608" y="4205"/>
                </a:cubicBezTo>
                <a:cubicBezTo>
                  <a:pt x="1585" y="4198"/>
                  <a:pt x="1562" y="4190"/>
                  <a:pt x="1539" y="4183"/>
                </a:cubicBezTo>
                <a:cubicBezTo>
                  <a:pt x="1520" y="4178"/>
                  <a:pt x="1501" y="4174"/>
                  <a:pt x="1475" y="4168"/>
                </a:cubicBezTo>
                <a:cubicBezTo>
                  <a:pt x="1487" y="4208"/>
                  <a:pt x="1494" y="4232"/>
                  <a:pt x="1505" y="4271"/>
                </a:cubicBezTo>
                <a:cubicBezTo>
                  <a:pt x="1479" y="4259"/>
                  <a:pt x="1464" y="4257"/>
                  <a:pt x="1457" y="4248"/>
                </a:cubicBezTo>
                <a:cubicBezTo>
                  <a:pt x="1436" y="4221"/>
                  <a:pt x="1421" y="4189"/>
                  <a:pt x="1399" y="4163"/>
                </a:cubicBezTo>
                <a:cubicBezTo>
                  <a:pt x="1388" y="4151"/>
                  <a:pt x="1364" y="4151"/>
                  <a:pt x="1349" y="4141"/>
                </a:cubicBezTo>
                <a:cubicBezTo>
                  <a:pt x="1336" y="4132"/>
                  <a:pt x="1328" y="4116"/>
                  <a:pt x="1309" y="4093"/>
                </a:cubicBezTo>
                <a:cubicBezTo>
                  <a:pt x="1353" y="4095"/>
                  <a:pt x="1378" y="4097"/>
                  <a:pt x="1403" y="4098"/>
                </a:cubicBezTo>
                <a:cubicBezTo>
                  <a:pt x="1404" y="4093"/>
                  <a:pt x="1405" y="4088"/>
                  <a:pt x="1405" y="4083"/>
                </a:cubicBezTo>
                <a:cubicBezTo>
                  <a:pt x="1368" y="4077"/>
                  <a:pt x="1331" y="4071"/>
                  <a:pt x="1293" y="4065"/>
                </a:cubicBezTo>
                <a:cubicBezTo>
                  <a:pt x="1293" y="4062"/>
                  <a:pt x="1294" y="4059"/>
                  <a:pt x="1295" y="4055"/>
                </a:cubicBezTo>
                <a:cubicBezTo>
                  <a:pt x="1346" y="4046"/>
                  <a:pt x="1398" y="4037"/>
                  <a:pt x="1459" y="4027"/>
                </a:cubicBezTo>
                <a:cubicBezTo>
                  <a:pt x="1438" y="4010"/>
                  <a:pt x="1423" y="3998"/>
                  <a:pt x="1408" y="3985"/>
                </a:cubicBezTo>
                <a:cubicBezTo>
                  <a:pt x="1447" y="3974"/>
                  <a:pt x="1447" y="3974"/>
                  <a:pt x="1470" y="4008"/>
                </a:cubicBezTo>
                <a:cubicBezTo>
                  <a:pt x="1484" y="4030"/>
                  <a:pt x="1497" y="4052"/>
                  <a:pt x="1519" y="4067"/>
                </a:cubicBezTo>
                <a:cubicBezTo>
                  <a:pt x="1525" y="4004"/>
                  <a:pt x="1542" y="3984"/>
                  <a:pt x="1594" y="3976"/>
                </a:cubicBezTo>
                <a:cubicBezTo>
                  <a:pt x="1608" y="3974"/>
                  <a:pt x="1621" y="3962"/>
                  <a:pt x="1634" y="3955"/>
                </a:cubicBezTo>
                <a:cubicBezTo>
                  <a:pt x="1632" y="3948"/>
                  <a:pt x="1630" y="3941"/>
                  <a:pt x="1629" y="3934"/>
                </a:cubicBezTo>
                <a:cubicBezTo>
                  <a:pt x="1594" y="3934"/>
                  <a:pt x="1560" y="3934"/>
                  <a:pt x="1526" y="3934"/>
                </a:cubicBezTo>
                <a:cubicBezTo>
                  <a:pt x="1526" y="3938"/>
                  <a:pt x="1525" y="3942"/>
                  <a:pt x="1525" y="3946"/>
                </a:cubicBezTo>
                <a:cubicBezTo>
                  <a:pt x="1512" y="3932"/>
                  <a:pt x="1499" y="3919"/>
                  <a:pt x="1482" y="3900"/>
                </a:cubicBezTo>
                <a:cubicBezTo>
                  <a:pt x="1518" y="3900"/>
                  <a:pt x="1548" y="3900"/>
                  <a:pt x="1577" y="3900"/>
                </a:cubicBezTo>
                <a:cubicBezTo>
                  <a:pt x="1577" y="3898"/>
                  <a:pt x="1577" y="3895"/>
                  <a:pt x="1577" y="3893"/>
                </a:cubicBezTo>
                <a:cubicBezTo>
                  <a:pt x="1526" y="3887"/>
                  <a:pt x="1475" y="3879"/>
                  <a:pt x="1423" y="3876"/>
                </a:cubicBezTo>
                <a:cubicBezTo>
                  <a:pt x="1369" y="3872"/>
                  <a:pt x="1313" y="3867"/>
                  <a:pt x="1260" y="3876"/>
                </a:cubicBezTo>
                <a:cubicBezTo>
                  <a:pt x="1218" y="3884"/>
                  <a:pt x="1179" y="3912"/>
                  <a:pt x="1126" y="3937"/>
                </a:cubicBezTo>
                <a:cubicBezTo>
                  <a:pt x="1167" y="3948"/>
                  <a:pt x="1193" y="3955"/>
                  <a:pt x="1219" y="3961"/>
                </a:cubicBezTo>
                <a:cubicBezTo>
                  <a:pt x="1219" y="3964"/>
                  <a:pt x="1218" y="3967"/>
                  <a:pt x="1218" y="3970"/>
                </a:cubicBezTo>
                <a:cubicBezTo>
                  <a:pt x="1192" y="3968"/>
                  <a:pt x="1165" y="3968"/>
                  <a:pt x="1139" y="3966"/>
                </a:cubicBezTo>
                <a:cubicBezTo>
                  <a:pt x="1031" y="3956"/>
                  <a:pt x="922" y="3951"/>
                  <a:pt x="815" y="3932"/>
                </a:cubicBezTo>
                <a:cubicBezTo>
                  <a:pt x="754" y="3922"/>
                  <a:pt x="678" y="3936"/>
                  <a:pt x="638" y="3866"/>
                </a:cubicBezTo>
                <a:cubicBezTo>
                  <a:pt x="628" y="3848"/>
                  <a:pt x="622" y="3829"/>
                  <a:pt x="613" y="3807"/>
                </a:cubicBezTo>
                <a:cubicBezTo>
                  <a:pt x="579" y="3792"/>
                  <a:pt x="536" y="3773"/>
                  <a:pt x="493" y="3754"/>
                </a:cubicBezTo>
                <a:cubicBezTo>
                  <a:pt x="539" y="3771"/>
                  <a:pt x="592" y="3709"/>
                  <a:pt x="636" y="3769"/>
                </a:cubicBezTo>
                <a:cubicBezTo>
                  <a:pt x="643" y="3779"/>
                  <a:pt x="668" y="3775"/>
                  <a:pt x="684" y="3777"/>
                </a:cubicBezTo>
                <a:cubicBezTo>
                  <a:pt x="685" y="3771"/>
                  <a:pt x="686" y="3765"/>
                  <a:pt x="688" y="3759"/>
                </a:cubicBezTo>
                <a:cubicBezTo>
                  <a:pt x="622" y="3738"/>
                  <a:pt x="556" y="3718"/>
                  <a:pt x="487" y="3697"/>
                </a:cubicBezTo>
                <a:cubicBezTo>
                  <a:pt x="490" y="3657"/>
                  <a:pt x="490" y="3657"/>
                  <a:pt x="552" y="3672"/>
                </a:cubicBezTo>
                <a:cubicBezTo>
                  <a:pt x="555" y="3610"/>
                  <a:pt x="563" y="3602"/>
                  <a:pt x="638" y="3589"/>
                </a:cubicBezTo>
                <a:cubicBezTo>
                  <a:pt x="669" y="3584"/>
                  <a:pt x="701" y="3581"/>
                  <a:pt x="737" y="3577"/>
                </a:cubicBezTo>
                <a:cubicBezTo>
                  <a:pt x="653" y="3552"/>
                  <a:pt x="574" y="3528"/>
                  <a:pt x="494" y="3504"/>
                </a:cubicBezTo>
                <a:cubicBezTo>
                  <a:pt x="493" y="3499"/>
                  <a:pt x="493" y="3494"/>
                  <a:pt x="492" y="3489"/>
                </a:cubicBezTo>
                <a:cubicBezTo>
                  <a:pt x="514" y="3479"/>
                  <a:pt x="542" y="3454"/>
                  <a:pt x="556" y="3460"/>
                </a:cubicBezTo>
                <a:cubicBezTo>
                  <a:pt x="601" y="3481"/>
                  <a:pt x="623" y="3442"/>
                  <a:pt x="650" y="3434"/>
                </a:cubicBezTo>
                <a:cubicBezTo>
                  <a:pt x="622" y="3416"/>
                  <a:pt x="590" y="3396"/>
                  <a:pt x="546" y="3368"/>
                </a:cubicBezTo>
                <a:cubicBezTo>
                  <a:pt x="632" y="3350"/>
                  <a:pt x="696" y="3303"/>
                  <a:pt x="778" y="3344"/>
                </a:cubicBezTo>
                <a:cubicBezTo>
                  <a:pt x="811" y="3360"/>
                  <a:pt x="860" y="3346"/>
                  <a:pt x="905" y="3346"/>
                </a:cubicBezTo>
                <a:cubicBezTo>
                  <a:pt x="904" y="3315"/>
                  <a:pt x="907" y="3303"/>
                  <a:pt x="867" y="3299"/>
                </a:cubicBezTo>
                <a:cubicBezTo>
                  <a:pt x="818" y="3294"/>
                  <a:pt x="860" y="3256"/>
                  <a:pt x="867" y="3231"/>
                </a:cubicBezTo>
                <a:cubicBezTo>
                  <a:pt x="869" y="3240"/>
                  <a:pt x="870" y="3249"/>
                  <a:pt x="871" y="3261"/>
                </a:cubicBezTo>
                <a:cubicBezTo>
                  <a:pt x="943" y="3253"/>
                  <a:pt x="1012" y="3278"/>
                  <a:pt x="1082" y="3288"/>
                </a:cubicBezTo>
                <a:cubicBezTo>
                  <a:pt x="1015" y="3244"/>
                  <a:pt x="951" y="3196"/>
                  <a:pt x="865" y="3216"/>
                </a:cubicBezTo>
                <a:cubicBezTo>
                  <a:pt x="854" y="3218"/>
                  <a:pt x="832" y="3211"/>
                  <a:pt x="830" y="3204"/>
                </a:cubicBezTo>
                <a:cubicBezTo>
                  <a:pt x="826" y="3185"/>
                  <a:pt x="829" y="3164"/>
                  <a:pt x="831" y="3143"/>
                </a:cubicBezTo>
                <a:cubicBezTo>
                  <a:pt x="831" y="3142"/>
                  <a:pt x="853" y="3146"/>
                  <a:pt x="864" y="3143"/>
                </a:cubicBezTo>
                <a:cubicBezTo>
                  <a:pt x="878" y="3140"/>
                  <a:pt x="891" y="3134"/>
                  <a:pt x="903" y="3119"/>
                </a:cubicBezTo>
                <a:cubicBezTo>
                  <a:pt x="892" y="3119"/>
                  <a:pt x="881" y="3119"/>
                  <a:pt x="871" y="3119"/>
                </a:cubicBezTo>
                <a:cubicBezTo>
                  <a:pt x="867" y="3106"/>
                  <a:pt x="867" y="3086"/>
                  <a:pt x="859" y="3083"/>
                </a:cubicBezTo>
                <a:cubicBezTo>
                  <a:pt x="817" y="3067"/>
                  <a:pt x="793" y="3027"/>
                  <a:pt x="746" y="3010"/>
                </a:cubicBezTo>
                <a:cubicBezTo>
                  <a:pt x="680" y="2985"/>
                  <a:pt x="627" y="2923"/>
                  <a:pt x="567" y="2880"/>
                </a:cubicBezTo>
                <a:cubicBezTo>
                  <a:pt x="533" y="2855"/>
                  <a:pt x="494" y="2836"/>
                  <a:pt x="459" y="2813"/>
                </a:cubicBezTo>
                <a:cubicBezTo>
                  <a:pt x="429" y="2792"/>
                  <a:pt x="397" y="2771"/>
                  <a:pt x="372" y="2744"/>
                </a:cubicBezTo>
                <a:cubicBezTo>
                  <a:pt x="305" y="2672"/>
                  <a:pt x="241" y="2597"/>
                  <a:pt x="173" y="2526"/>
                </a:cubicBezTo>
                <a:cubicBezTo>
                  <a:pt x="158" y="2510"/>
                  <a:pt x="133" y="2504"/>
                  <a:pt x="113" y="2494"/>
                </a:cubicBezTo>
                <a:cubicBezTo>
                  <a:pt x="106" y="2491"/>
                  <a:pt x="98" y="2489"/>
                  <a:pt x="93" y="2484"/>
                </a:cubicBezTo>
                <a:cubicBezTo>
                  <a:pt x="61" y="2445"/>
                  <a:pt x="31" y="2405"/>
                  <a:pt x="0" y="2366"/>
                </a:cubicBezTo>
                <a:cubicBezTo>
                  <a:pt x="12" y="2333"/>
                  <a:pt x="24" y="2301"/>
                  <a:pt x="43" y="2253"/>
                </a:cubicBezTo>
                <a:cubicBezTo>
                  <a:pt x="67" y="2299"/>
                  <a:pt x="85" y="2332"/>
                  <a:pt x="104" y="2367"/>
                </a:cubicBezTo>
                <a:cubicBezTo>
                  <a:pt x="125" y="2363"/>
                  <a:pt x="151" y="2359"/>
                  <a:pt x="177" y="2354"/>
                </a:cubicBezTo>
                <a:cubicBezTo>
                  <a:pt x="178" y="2331"/>
                  <a:pt x="179" y="2309"/>
                  <a:pt x="180" y="2286"/>
                </a:cubicBezTo>
                <a:cubicBezTo>
                  <a:pt x="186" y="2285"/>
                  <a:pt x="191" y="2285"/>
                  <a:pt x="197" y="2284"/>
                </a:cubicBezTo>
                <a:cubicBezTo>
                  <a:pt x="204" y="2303"/>
                  <a:pt x="211" y="2321"/>
                  <a:pt x="221" y="2348"/>
                </a:cubicBezTo>
                <a:cubicBezTo>
                  <a:pt x="219" y="2348"/>
                  <a:pt x="230" y="2351"/>
                  <a:pt x="241" y="2349"/>
                </a:cubicBezTo>
                <a:cubicBezTo>
                  <a:pt x="252" y="2347"/>
                  <a:pt x="268" y="2343"/>
                  <a:pt x="272" y="2335"/>
                </a:cubicBezTo>
                <a:cubicBezTo>
                  <a:pt x="280" y="2321"/>
                  <a:pt x="281" y="2302"/>
                  <a:pt x="285" y="2286"/>
                </a:cubicBezTo>
                <a:cubicBezTo>
                  <a:pt x="304" y="2294"/>
                  <a:pt x="323" y="2303"/>
                  <a:pt x="342" y="2311"/>
                </a:cubicBezTo>
                <a:cubicBezTo>
                  <a:pt x="341" y="2309"/>
                  <a:pt x="341" y="2308"/>
                  <a:pt x="340" y="2306"/>
                </a:cubicBezTo>
                <a:cubicBezTo>
                  <a:pt x="377" y="2309"/>
                  <a:pt x="419" y="2303"/>
                  <a:pt x="450" y="2318"/>
                </a:cubicBezTo>
                <a:cubicBezTo>
                  <a:pt x="502" y="2342"/>
                  <a:pt x="551" y="2360"/>
                  <a:pt x="609" y="2359"/>
                </a:cubicBezTo>
                <a:cubicBezTo>
                  <a:pt x="633" y="2359"/>
                  <a:pt x="657" y="2384"/>
                  <a:pt x="680" y="2398"/>
                </a:cubicBezTo>
                <a:cubicBezTo>
                  <a:pt x="707" y="2333"/>
                  <a:pt x="778" y="2418"/>
                  <a:pt x="817" y="2364"/>
                </a:cubicBezTo>
                <a:cubicBezTo>
                  <a:pt x="802" y="2344"/>
                  <a:pt x="779" y="2315"/>
                  <a:pt x="757" y="2285"/>
                </a:cubicBezTo>
                <a:cubicBezTo>
                  <a:pt x="698" y="2203"/>
                  <a:pt x="640" y="2122"/>
                  <a:pt x="581" y="2039"/>
                </a:cubicBezTo>
                <a:cubicBezTo>
                  <a:pt x="543" y="1985"/>
                  <a:pt x="484" y="1961"/>
                  <a:pt x="429" y="1930"/>
                </a:cubicBezTo>
                <a:cubicBezTo>
                  <a:pt x="409" y="1919"/>
                  <a:pt x="387" y="1913"/>
                  <a:pt x="365" y="1904"/>
                </a:cubicBezTo>
                <a:cubicBezTo>
                  <a:pt x="379" y="1891"/>
                  <a:pt x="389" y="1881"/>
                  <a:pt x="410" y="1862"/>
                </a:cubicBezTo>
                <a:cubicBezTo>
                  <a:pt x="366" y="1857"/>
                  <a:pt x="317" y="1923"/>
                  <a:pt x="313" y="1849"/>
                </a:cubicBezTo>
                <a:cubicBezTo>
                  <a:pt x="332" y="1837"/>
                  <a:pt x="345" y="1826"/>
                  <a:pt x="359" y="1823"/>
                </a:cubicBezTo>
                <a:cubicBezTo>
                  <a:pt x="369" y="1820"/>
                  <a:pt x="384" y="1825"/>
                  <a:pt x="394" y="1831"/>
                </a:cubicBezTo>
                <a:cubicBezTo>
                  <a:pt x="451" y="1864"/>
                  <a:pt x="507" y="1899"/>
                  <a:pt x="569" y="1928"/>
                </a:cubicBezTo>
                <a:cubicBezTo>
                  <a:pt x="512" y="1864"/>
                  <a:pt x="455" y="1801"/>
                  <a:pt x="399" y="1739"/>
                </a:cubicBezTo>
                <a:cubicBezTo>
                  <a:pt x="324" y="1765"/>
                  <a:pt x="313" y="1761"/>
                  <a:pt x="297" y="1706"/>
                </a:cubicBezTo>
                <a:cubicBezTo>
                  <a:pt x="287" y="1713"/>
                  <a:pt x="279" y="1719"/>
                  <a:pt x="265" y="1728"/>
                </a:cubicBezTo>
                <a:cubicBezTo>
                  <a:pt x="289" y="1644"/>
                  <a:pt x="293" y="1635"/>
                  <a:pt x="378" y="1668"/>
                </a:cubicBezTo>
                <a:cubicBezTo>
                  <a:pt x="450" y="1696"/>
                  <a:pt x="517" y="1717"/>
                  <a:pt x="592" y="1698"/>
                </a:cubicBezTo>
                <a:cubicBezTo>
                  <a:pt x="596" y="1697"/>
                  <a:pt x="601" y="1703"/>
                  <a:pt x="609" y="1707"/>
                </a:cubicBezTo>
                <a:cubicBezTo>
                  <a:pt x="605" y="1710"/>
                  <a:pt x="603" y="1713"/>
                  <a:pt x="600" y="1714"/>
                </a:cubicBezTo>
                <a:cubicBezTo>
                  <a:pt x="595" y="1716"/>
                  <a:pt x="590" y="1716"/>
                  <a:pt x="587" y="1717"/>
                </a:cubicBezTo>
                <a:cubicBezTo>
                  <a:pt x="589" y="1731"/>
                  <a:pt x="590" y="1744"/>
                  <a:pt x="592" y="1758"/>
                </a:cubicBezTo>
                <a:cubicBezTo>
                  <a:pt x="584" y="1756"/>
                  <a:pt x="575" y="1754"/>
                  <a:pt x="559" y="1750"/>
                </a:cubicBezTo>
                <a:cubicBezTo>
                  <a:pt x="559" y="1762"/>
                  <a:pt x="559" y="1776"/>
                  <a:pt x="559" y="1790"/>
                </a:cubicBezTo>
                <a:cubicBezTo>
                  <a:pt x="570" y="1786"/>
                  <a:pt x="582" y="1783"/>
                  <a:pt x="595" y="1779"/>
                </a:cubicBezTo>
                <a:cubicBezTo>
                  <a:pt x="601" y="1790"/>
                  <a:pt x="608" y="1803"/>
                  <a:pt x="618" y="1821"/>
                </a:cubicBezTo>
                <a:cubicBezTo>
                  <a:pt x="677" y="1739"/>
                  <a:pt x="730" y="1821"/>
                  <a:pt x="805" y="1833"/>
                </a:cubicBezTo>
                <a:cubicBezTo>
                  <a:pt x="792" y="1793"/>
                  <a:pt x="788" y="1763"/>
                  <a:pt x="773" y="1740"/>
                </a:cubicBezTo>
                <a:cubicBezTo>
                  <a:pt x="733" y="1682"/>
                  <a:pt x="689" y="1627"/>
                  <a:pt x="644" y="1573"/>
                </a:cubicBezTo>
                <a:cubicBezTo>
                  <a:pt x="626" y="1551"/>
                  <a:pt x="599" y="1536"/>
                  <a:pt x="573" y="1525"/>
                </a:cubicBezTo>
                <a:cubicBezTo>
                  <a:pt x="548" y="1516"/>
                  <a:pt x="523" y="1507"/>
                  <a:pt x="492" y="1495"/>
                </a:cubicBezTo>
                <a:cubicBezTo>
                  <a:pt x="518" y="1480"/>
                  <a:pt x="538" y="1469"/>
                  <a:pt x="563" y="1455"/>
                </a:cubicBezTo>
                <a:cubicBezTo>
                  <a:pt x="693" y="1517"/>
                  <a:pt x="830" y="1581"/>
                  <a:pt x="977" y="1651"/>
                </a:cubicBezTo>
                <a:cubicBezTo>
                  <a:pt x="938" y="1584"/>
                  <a:pt x="895" y="1531"/>
                  <a:pt x="876" y="1471"/>
                </a:cubicBezTo>
                <a:cubicBezTo>
                  <a:pt x="855" y="1406"/>
                  <a:pt x="819" y="1358"/>
                  <a:pt x="765" y="1312"/>
                </a:cubicBezTo>
                <a:cubicBezTo>
                  <a:pt x="783" y="1309"/>
                  <a:pt x="795" y="1307"/>
                  <a:pt x="798" y="1306"/>
                </a:cubicBezTo>
                <a:cubicBezTo>
                  <a:pt x="773" y="1243"/>
                  <a:pt x="748" y="1179"/>
                  <a:pt x="720" y="1117"/>
                </a:cubicBezTo>
                <a:cubicBezTo>
                  <a:pt x="715" y="1107"/>
                  <a:pt x="698" y="1102"/>
                  <a:pt x="676" y="1088"/>
                </a:cubicBezTo>
                <a:cubicBezTo>
                  <a:pt x="682" y="1120"/>
                  <a:pt x="686" y="1139"/>
                  <a:pt x="692" y="1168"/>
                </a:cubicBezTo>
                <a:cubicBezTo>
                  <a:pt x="665" y="1131"/>
                  <a:pt x="644" y="1103"/>
                  <a:pt x="623" y="1074"/>
                </a:cubicBezTo>
                <a:cubicBezTo>
                  <a:pt x="620" y="1070"/>
                  <a:pt x="615" y="1065"/>
                  <a:pt x="615" y="1061"/>
                </a:cubicBezTo>
                <a:cubicBezTo>
                  <a:pt x="611" y="975"/>
                  <a:pt x="583" y="946"/>
                  <a:pt x="495" y="938"/>
                </a:cubicBezTo>
                <a:cubicBezTo>
                  <a:pt x="516" y="906"/>
                  <a:pt x="521" y="905"/>
                  <a:pt x="588" y="924"/>
                </a:cubicBezTo>
                <a:cubicBezTo>
                  <a:pt x="570" y="900"/>
                  <a:pt x="561" y="888"/>
                  <a:pt x="552" y="876"/>
                </a:cubicBezTo>
                <a:cubicBezTo>
                  <a:pt x="567" y="874"/>
                  <a:pt x="584" y="872"/>
                  <a:pt x="602" y="869"/>
                </a:cubicBezTo>
                <a:cubicBezTo>
                  <a:pt x="602" y="866"/>
                  <a:pt x="602" y="863"/>
                  <a:pt x="602" y="859"/>
                </a:cubicBezTo>
                <a:cubicBezTo>
                  <a:pt x="585" y="856"/>
                  <a:pt x="569" y="853"/>
                  <a:pt x="550" y="850"/>
                </a:cubicBezTo>
                <a:cubicBezTo>
                  <a:pt x="550" y="843"/>
                  <a:pt x="550" y="832"/>
                  <a:pt x="550" y="830"/>
                </a:cubicBezTo>
                <a:cubicBezTo>
                  <a:pt x="574" y="818"/>
                  <a:pt x="593" y="804"/>
                  <a:pt x="612" y="802"/>
                </a:cubicBezTo>
                <a:cubicBezTo>
                  <a:pt x="631" y="800"/>
                  <a:pt x="651" y="812"/>
                  <a:pt x="665" y="816"/>
                </a:cubicBezTo>
                <a:cubicBezTo>
                  <a:pt x="676" y="800"/>
                  <a:pt x="683" y="776"/>
                  <a:pt x="699" y="766"/>
                </a:cubicBezTo>
                <a:cubicBezTo>
                  <a:pt x="740" y="741"/>
                  <a:pt x="755" y="752"/>
                  <a:pt x="757" y="801"/>
                </a:cubicBezTo>
                <a:cubicBezTo>
                  <a:pt x="758" y="818"/>
                  <a:pt x="765" y="835"/>
                  <a:pt x="771" y="855"/>
                </a:cubicBezTo>
                <a:cubicBezTo>
                  <a:pt x="745" y="847"/>
                  <a:pt x="722" y="841"/>
                  <a:pt x="699" y="834"/>
                </a:cubicBezTo>
                <a:cubicBezTo>
                  <a:pt x="696" y="839"/>
                  <a:pt x="693" y="844"/>
                  <a:pt x="691" y="848"/>
                </a:cubicBezTo>
                <a:cubicBezTo>
                  <a:pt x="707" y="861"/>
                  <a:pt x="723" y="873"/>
                  <a:pt x="740" y="886"/>
                </a:cubicBezTo>
                <a:cubicBezTo>
                  <a:pt x="748" y="883"/>
                  <a:pt x="760" y="878"/>
                  <a:pt x="772" y="874"/>
                </a:cubicBezTo>
                <a:cubicBezTo>
                  <a:pt x="775" y="884"/>
                  <a:pt x="777" y="895"/>
                  <a:pt x="781" y="905"/>
                </a:cubicBezTo>
                <a:cubicBezTo>
                  <a:pt x="785" y="915"/>
                  <a:pt x="789" y="929"/>
                  <a:pt x="798" y="933"/>
                </a:cubicBezTo>
                <a:cubicBezTo>
                  <a:pt x="831" y="952"/>
                  <a:pt x="868" y="965"/>
                  <a:pt x="901" y="985"/>
                </a:cubicBezTo>
                <a:cubicBezTo>
                  <a:pt x="979" y="1029"/>
                  <a:pt x="1055" y="1075"/>
                  <a:pt x="1134" y="1123"/>
                </a:cubicBezTo>
                <a:cubicBezTo>
                  <a:pt x="1141" y="1109"/>
                  <a:pt x="1149" y="1092"/>
                  <a:pt x="1156" y="1074"/>
                </a:cubicBezTo>
                <a:cubicBezTo>
                  <a:pt x="1160" y="1075"/>
                  <a:pt x="1164" y="1075"/>
                  <a:pt x="1168" y="1075"/>
                </a:cubicBezTo>
                <a:cubicBezTo>
                  <a:pt x="1165" y="1100"/>
                  <a:pt x="1163" y="1125"/>
                  <a:pt x="1160" y="1149"/>
                </a:cubicBezTo>
                <a:cubicBezTo>
                  <a:pt x="1181" y="1145"/>
                  <a:pt x="1200" y="1142"/>
                  <a:pt x="1228" y="1137"/>
                </a:cubicBezTo>
                <a:cubicBezTo>
                  <a:pt x="1209" y="1121"/>
                  <a:pt x="1194" y="1107"/>
                  <a:pt x="1170" y="1086"/>
                </a:cubicBezTo>
                <a:cubicBezTo>
                  <a:pt x="1192" y="1088"/>
                  <a:pt x="1203" y="1090"/>
                  <a:pt x="1220" y="1091"/>
                </a:cubicBezTo>
                <a:cubicBezTo>
                  <a:pt x="1206" y="1061"/>
                  <a:pt x="1193" y="1034"/>
                  <a:pt x="1180" y="1004"/>
                </a:cubicBezTo>
                <a:cubicBezTo>
                  <a:pt x="1176" y="1007"/>
                  <a:pt x="1170" y="1012"/>
                  <a:pt x="1166" y="1016"/>
                </a:cubicBezTo>
                <a:cubicBezTo>
                  <a:pt x="1145" y="999"/>
                  <a:pt x="1123" y="981"/>
                  <a:pt x="1097" y="959"/>
                </a:cubicBezTo>
                <a:cubicBezTo>
                  <a:pt x="1124" y="961"/>
                  <a:pt x="1145" y="962"/>
                  <a:pt x="1171" y="963"/>
                </a:cubicBezTo>
                <a:cubicBezTo>
                  <a:pt x="1171" y="963"/>
                  <a:pt x="1179" y="952"/>
                  <a:pt x="1189" y="937"/>
                </a:cubicBezTo>
                <a:cubicBezTo>
                  <a:pt x="1209" y="955"/>
                  <a:pt x="1224" y="970"/>
                  <a:pt x="1237" y="981"/>
                </a:cubicBezTo>
                <a:cubicBezTo>
                  <a:pt x="1266" y="979"/>
                  <a:pt x="1291" y="978"/>
                  <a:pt x="1324" y="975"/>
                </a:cubicBezTo>
                <a:cubicBezTo>
                  <a:pt x="1309" y="969"/>
                  <a:pt x="1298" y="964"/>
                  <a:pt x="1287" y="960"/>
                </a:cubicBezTo>
                <a:cubicBezTo>
                  <a:pt x="1244" y="940"/>
                  <a:pt x="1243" y="897"/>
                  <a:pt x="1231" y="859"/>
                </a:cubicBezTo>
                <a:cubicBezTo>
                  <a:pt x="1220" y="828"/>
                  <a:pt x="1215" y="800"/>
                  <a:pt x="1164" y="794"/>
                </a:cubicBezTo>
                <a:cubicBezTo>
                  <a:pt x="1136" y="791"/>
                  <a:pt x="1119" y="815"/>
                  <a:pt x="1096" y="807"/>
                </a:cubicBezTo>
                <a:lnTo>
                  <a:pt x="1092" y="805"/>
                </a:lnTo>
                <a:lnTo>
                  <a:pt x="1096" y="792"/>
                </a:lnTo>
                <a:cubicBezTo>
                  <a:pt x="1100" y="777"/>
                  <a:pt x="1104" y="760"/>
                  <a:pt x="1110" y="738"/>
                </a:cubicBezTo>
                <a:cubicBezTo>
                  <a:pt x="1092" y="734"/>
                  <a:pt x="1059" y="734"/>
                  <a:pt x="1036" y="719"/>
                </a:cubicBezTo>
                <a:cubicBezTo>
                  <a:pt x="991" y="688"/>
                  <a:pt x="949" y="650"/>
                  <a:pt x="909" y="613"/>
                </a:cubicBezTo>
                <a:cubicBezTo>
                  <a:pt x="900" y="605"/>
                  <a:pt x="905" y="585"/>
                  <a:pt x="901" y="571"/>
                </a:cubicBezTo>
                <a:cubicBezTo>
                  <a:pt x="899" y="564"/>
                  <a:pt x="892" y="556"/>
                  <a:pt x="886" y="552"/>
                </a:cubicBezTo>
                <a:cubicBezTo>
                  <a:pt x="870" y="541"/>
                  <a:pt x="852" y="533"/>
                  <a:pt x="835" y="524"/>
                </a:cubicBezTo>
                <a:cubicBezTo>
                  <a:pt x="837" y="519"/>
                  <a:pt x="839" y="514"/>
                  <a:pt x="842" y="508"/>
                </a:cubicBezTo>
                <a:cubicBezTo>
                  <a:pt x="878" y="524"/>
                  <a:pt x="915" y="540"/>
                  <a:pt x="955" y="557"/>
                </a:cubicBezTo>
                <a:cubicBezTo>
                  <a:pt x="954" y="546"/>
                  <a:pt x="956" y="531"/>
                  <a:pt x="951" y="527"/>
                </a:cubicBezTo>
                <a:cubicBezTo>
                  <a:pt x="930" y="510"/>
                  <a:pt x="918" y="496"/>
                  <a:pt x="919" y="462"/>
                </a:cubicBezTo>
                <a:cubicBezTo>
                  <a:pt x="919" y="433"/>
                  <a:pt x="895" y="396"/>
                  <a:pt x="871" y="376"/>
                </a:cubicBezTo>
                <a:cubicBezTo>
                  <a:pt x="838" y="350"/>
                  <a:pt x="835" y="318"/>
                  <a:pt x="834" y="283"/>
                </a:cubicBezTo>
                <a:cubicBezTo>
                  <a:pt x="834" y="273"/>
                  <a:pt x="849" y="259"/>
                  <a:pt x="860" y="253"/>
                </a:cubicBezTo>
                <a:cubicBezTo>
                  <a:pt x="874" y="245"/>
                  <a:pt x="892" y="243"/>
                  <a:pt x="914" y="237"/>
                </a:cubicBezTo>
                <a:cubicBezTo>
                  <a:pt x="949" y="266"/>
                  <a:pt x="991" y="302"/>
                  <a:pt x="1035" y="338"/>
                </a:cubicBezTo>
                <a:cubicBezTo>
                  <a:pt x="1041" y="326"/>
                  <a:pt x="1046" y="314"/>
                  <a:pt x="1052" y="302"/>
                </a:cubicBezTo>
                <a:cubicBezTo>
                  <a:pt x="1061" y="308"/>
                  <a:pt x="1070" y="314"/>
                  <a:pt x="1080" y="321"/>
                </a:cubicBezTo>
                <a:cubicBezTo>
                  <a:pt x="1083" y="315"/>
                  <a:pt x="1086" y="312"/>
                  <a:pt x="1086" y="310"/>
                </a:cubicBezTo>
                <a:cubicBezTo>
                  <a:pt x="1081" y="286"/>
                  <a:pt x="1075" y="262"/>
                  <a:pt x="1070" y="238"/>
                </a:cubicBezTo>
                <a:cubicBezTo>
                  <a:pt x="1066" y="239"/>
                  <a:pt x="1061" y="239"/>
                  <a:pt x="1057" y="239"/>
                </a:cubicBezTo>
                <a:cubicBezTo>
                  <a:pt x="1067" y="228"/>
                  <a:pt x="1077" y="217"/>
                  <a:pt x="1091" y="201"/>
                </a:cubicBezTo>
                <a:cubicBezTo>
                  <a:pt x="1107" y="233"/>
                  <a:pt x="1120" y="261"/>
                  <a:pt x="1135" y="291"/>
                </a:cubicBezTo>
                <a:cubicBezTo>
                  <a:pt x="1150" y="276"/>
                  <a:pt x="1167" y="260"/>
                  <a:pt x="1194" y="235"/>
                </a:cubicBezTo>
                <a:cubicBezTo>
                  <a:pt x="1181" y="264"/>
                  <a:pt x="1172" y="282"/>
                  <a:pt x="1160" y="308"/>
                </a:cubicBezTo>
                <a:cubicBezTo>
                  <a:pt x="1178" y="320"/>
                  <a:pt x="1199" y="334"/>
                  <a:pt x="1220" y="348"/>
                </a:cubicBezTo>
                <a:cubicBezTo>
                  <a:pt x="1300" y="271"/>
                  <a:pt x="1345" y="401"/>
                  <a:pt x="1418" y="376"/>
                </a:cubicBezTo>
                <a:cubicBezTo>
                  <a:pt x="1406" y="342"/>
                  <a:pt x="1297" y="346"/>
                  <a:pt x="1372" y="285"/>
                </a:cubicBezTo>
                <a:cubicBezTo>
                  <a:pt x="1359" y="257"/>
                  <a:pt x="1348" y="233"/>
                  <a:pt x="1336" y="207"/>
                </a:cubicBezTo>
                <a:cubicBezTo>
                  <a:pt x="1305" y="219"/>
                  <a:pt x="1281" y="216"/>
                  <a:pt x="1271" y="178"/>
                </a:cubicBezTo>
                <a:cubicBezTo>
                  <a:pt x="1268" y="166"/>
                  <a:pt x="1250" y="158"/>
                  <a:pt x="1241" y="147"/>
                </a:cubicBezTo>
                <a:cubicBezTo>
                  <a:pt x="1233" y="138"/>
                  <a:pt x="1227" y="127"/>
                  <a:pt x="1220" y="117"/>
                </a:cubicBezTo>
                <a:cubicBezTo>
                  <a:pt x="1224" y="114"/>
                  <a:pt x="1228" y="110"/>
                  <a:pt x="1232" y="107"/>
                </a:cubicBezTo>
                <a:cubicBezTo>
                  <a:pt x="1243" y="116"/>
                  <a:pt x="1253" y="125"/>
                  <a:pt x="1263" y="134"/>
                </a:cubicBezTo>
                <a:cubicBezTo>
                  <a:pt x="1282" y="153"/>
                  <a:pt x="1297" y="155"/>
                  <a:pt x="1306" y="126"/>
                </a:cubicBezTo>
                <a:cubicBezTo>
                  <a:pt x="1315" y="99"/>
                  <a:pt x="1328" y="100"/>
                  <a:pt x="1346" y="119"/>
                </a:cubicBezTo>
                <a:cubicBezTo>
                  <a:pt x="1359" y="134"/>
                  <a:pt x="1378" y="143"/>
                  <a:pt x="1392" y="158"/>
                </a:cubicBezTo>
                <a:cubicBezTo>
                  <a:pt x="1404" y="170"/>
                  <a:pt x="1412" y="186"/>
                  <a:pt x="1423" y="201"/>
                </a:cubicBezTo>
                <a:cubicBezTo>
                  <a:pt x="1443" y="194"/>
                  <a:pt x="1466" y="186"/>
                  <a:pt x="1489" y="178"/>
                </a:cubicBezTo>
                <a:cubicBezTo>
                  <a:pt x="1477" y="111"/>
                  <a:pt x="1457" y="96"/>
                  <a:pt x="1393" y="97"/>
                </a:cubicBezTo>
                <a:cubicBezTo>
                  <a:pt x="1405" y="90"/>
                  <a:pt x="1416" y="80"/>
                  <a:pt x="1429" y="76"/>
                </a:cubicBezTo>
                <a:cubicBezTo>
                  <a:pt x="1444" y="71"/>
                  <a:pt x="1460" y="72"/>
                  <a:pt x="1480" y="70"/>
                </a:cubicBezTo>
                <a:cubicBezTo>
                  <a:pt x="1486" y="79"/>
                  <a:pt x="1495" y="92"/>
                  <a:pt x="1503" y="106"/>
                </a:cubicBezTo>
                <a:cubicBezTo>
                  <a:pt x="1509" y="104"/>
                  <a:pt x="1515" y="102"/>
                  <a:pt x="1520" y="100"/>
                </a:cubicBezTo>
                <a:cubicBezTo>
                  <a:pt x="1514" y="82"/>
                  <a:pt x="1512" y="62"/>
                  <a:pt x="1501" y="49"/>
                </a:cubicBezTo>
                <a:cubicBezTo>
                  <a:pt x="1492" y="37"/>
                  <a:pt x="1473" y="32"/>
                  <a:pt x="1454" y="21"/>
                </a:cubicBezTo>
                <a:cubicBezTo>
                  <a:pt x="1485" y="13"/>
                  <a:pt x="1503" y="8"/>
                  <a:pt x="1534" y="0"/>
                </a:cubicBezTo>
                <a:close/>
              </a:path>
            </a:pathLst>
          </a:custGeom>
        </p:spPr>
      </p:pic>
      <p:sp>
        <p:nvSpPr>
          <p:cNvPr id="2" name="圆角矩形 1"/>
          <p:cNvSpPr/>
          <p:nvPr/>
        </p:nvSpPr>
        <p:spPr>
          <a:xfrm>
            <a:off x="371475" y="2324100"/>
            <a:ext cx="9042400" cy="609600"/>
          </a:xfrm>
          <a:prstGeom prst="roundRect">
            <a:avLst/>
          </a:prstGeom>
          <a:solidFill>
            <a:schemeClr val="bg1">
              <a:lumMod val="85000"/>
            </a:schemeClr>
          </a:solidFill>
          <a:ln>
            <a:solidFill>
              <a:schemeClr val="bg1">
                <a:lumMod val="8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solidFill>
                <a:schemeClr val="tx1"/>
              </a:solidFill>
            </a:endParaRPr>
          </a:p>
        </p:txBody>
      </p:sp>
      <p:sp>
        <p:nvSpPr>
          <p:cNvPr id="6" name="文本框 5"/>
          <p:cNvSpPr txBox="1"/>
          <p:nvPr/>
        </p:nvSpPr>
        <p:spPr>
          <a:xfrm>
            <a:off x="339090" y="2308860"/>
            <a:ext cx="9304020" cy="645160"/>
          </a:xfrm>
          <a:prstGeom prst="rect">
            <a:avLst/>
          </a:prstGeom>
          <a:noFill/>
        </p:spPr>
        <p:txBody>
          <a:bodyPr wrap="square" rtlCol="0" anchor="t">
            <a:spAutoFit/>
          </a:bodyPr>
          <a:p>
            <a:r>
              <a:rPr lang="en-US" altLang="zh-CN" sz="1800">
                <a:latin typeface="Centaur" panose="02030504050205020304" charset="0"/>
                <a:cs typeface="Centaur" panose="02030504050205020304" charset="0"/>
              </a:rPr>
              <a:t>In "The Lost Protocol", the AI did not go out of control or destroy the world. Instead, it carried out the reconstruction and screening of the world under the premise of "protecting humanity".</a:t>
            </a:r>
            <a:endParaRPr lang="en-US" altLang="zh-CN" sz="1800">
              <a:latin typeface="Centaur" panose="02030504050205020304" charset="0"/>
              <a:cs typeface="Centaur" panose="02030504050205020304" charset="0"/>
            </a:endParaRPr>
          </a:p>
        </p:txBody>
      </p:sp>
      <p:sp>
        <p:nvSpPr>
          <p:cNvPr id="3" name="圆角矩形 2"/>
          <p:cNvSpPr/>
          <p:nvPr/>
        </p:nvSpPr>
        <p:spPr>
          <a:xfrm>
            <a:off x="389890" y="3663950"/>
            <a:ext cx="8686800" cy="609600"/>
          </a:xfrm>
          <a:prstGeom prst="roundRect">
            <a:avLst/>
          </a:prstGeom>
          <a:solidFill>
            <a:schemeClr val="bg1">
              <a:lumMod val="85000"/>
            </a:schemeClr>
          </a:solidFill>
          <a:ln>
            <a:solidFill>
              <a:schemeClr val="bg1">
                <a:lumMod val="8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solidFill>
                <a:schemeClr val="tx1"/>
              </a:solidFill>
            </a:endParaRPr>
          </a:p>
        </p:txBody>
      </p:sp>
      <p:sp>
        <p:nvSpPr>
          <p:cNvPr id="8" name="文本框 7"/>
          <p:cNvSpPr txBox="1"/>
          <p:nvPr/>
        </p:nvSpPr>
        <p:spPr>
          <a:xfrm>
            <a:off x="389890" y="3628390"/>
            <a:ext cx="9033510" cy="645160"/>
          </a:xfrm>
          <a:prstGeom prst="rect">
            <a:avLst/>
          </a:prstGeom>
          <a:noFill/>
        </p:spPr>
        <p:txBody>
          <a:bodyPr wrap="square" rtlCol="0" anchor="t">
            <a:spAutoFit/>
          </a:bodyPr>
          <a:p>
            <a:r>
              <a:rPr lang="en-US" altLang="zh-CN" sz="1800">
                <a:latin typeface="Centaur" panose="02030504050205020304" charset="0"/>
                <a:cs typeface="Centaur" panose="02030504050205020304" charset="0"/>
              </a:rPr>
              <a:t>This "rational decision-making" excludes a part of humanity from the system, transforming "survival" from a natural state to a result allocated by the system.</a:t>
            </a:r>
            <a:endParaRPr lang="en-US" altLang="zh-CN" sz="1800">
              <a:latin typeface="Centaur" panose="02030504050205020304" charset="0"/>
              <a:cs typeface="Centaur" panose="02030504050205020304" charset="0"/>
            </a:endParaRPr>
          </a:p>
        </p:txBody>
      </p:sp>
      <p:pic>
        <p:nvPicPr>
          <p:cNvPr id="79" name="图片 78" descr="E:/设计图片素材/8167968_少林寺.jpg8167968_少林寺"/>
          <p:cNvPicPr>
            <a:picLocks noChangeAspect="1"/>
          </p:cNvPicPr>
          <p:nvPr>
            <p:custDataLst>
              <p:tags r:id="rId4"/>
            </p:custDataLst>
          </p:nvPr>
        </p:nvPicPr>
        <p:blipFill>
          <a:blip r:embed="rId5" cstate="email"/>
          <a:srcRect l="27923" t="-3" r="27923" b="-3"/>
          <a:stretch>
            <a:fillRect/>
          </a:stretch>
        </p:blipFill>
        <p:spPr>
          <a:xfrm>
            <a:off x="10197902" y="4789580"/>
            <a:ext cx="1330093" cy="1456152"/>
          </a:xfrm>
          <a:custGeom>
            <a:avLst/>
            <a:gdLst/>
            <a:ahLst/>
            <a:cxnLst>
              <a:cxn ang="3">
                <a:pos x="hc" y="t"/>
              </a:cxn>
              <a:cxn ang="cd2">
                <a:pos x="l" y="vc"/>
              </a:cxn>
              <a:cxn ang="cd4">
                <a:pos x="hc" y="b"/>
              </a:cxn>
              <a:cxn ang="0">
                <a:pos x="r" y="vc"/>
              </a:cxn>
            </a:cxnLst>
            <a:rect l="l" t="t" r="r" b="b"/>
            <a:pathLst>
              <a:path w="7104" h="7779">
                <a:moveTo>
                  <a:pt x="5373" y="7750"/>
                </a:moveTo>
                <a:cubicBezTo>
                  <a:pt x="5374" y="7750"/>
                  <a:pt x="5375" y="7750"/>
                  <a:pt x="5376" y="7750"/>
                </a:cubicBezTo>
                <a:cubicBezTo>
                  <a:pt x="5385" y="7751"/>
                  <a:pt x="5395" y="7757"/>
                  <a:pt x="5402" y="7760"/>
                </a:cubicBezTo>
                <a:cubicBezTo>
                  <a:pt x="5408" y="7763"/>
                  <a:pt x="5401" y="7773"/>
                  <a:pt x="5395" y="7775"/>
                </a:cubicBezTo>
                <a:cubicBezTo>
                  <a:pt x="5379" y="7780"/>
                  <a:pt x="5362" y="7784"/>
                  <a:pt x="5353" y="7765"/>
                </a:cubicBezTo>
                <a:cubicBezTo>
                  <a:pt x="5352" y="7763"/>
                  <a:pt x="5357" y="7750"/>
                  <a:pt x="5373" y="7750"/>
                </a:cubicBezTo>
                <a:close/>
                <a:moveTo>
                  <a:pt x="1689" y="7750"/>
                </a:moveTo>
                <a:cubicBezTo>
                  <a:pt x="1690" y="7750"/>
                  <a:pt x="1691" y="7750"/>
                  <a:pt x="1692" y="7750"/>
                </a:cubicBezTo>
                <a:cubicBezTo>
                  <a:pt x="1699" y="7751"/>
                  <a:pt x="1706" y="7757"/>
                  <a:pt x="1711" y="7760"/>
                </a:cubicBezTo>
                <a:cubicBezTo>
                  <a:pt x="1716" y="7763"/>
                  <a:pt x="1711" y="7773"/>
                  <a:pt x="1706" y="7775"/>
                </a:cubicBezTo>
                <a:cubicBezTo>
                  <a:pt x="1694" y="7780"/>
                  <a:pt x="1681" y="7784"/>
                  <a:pt x="1674" y="7765"/>
                </a:cubicBezTo>
                <a:cubicBezTo>
                  <a:pt x="1674" y="7763"/>
                  <a:pt x="1677" y="7750"/>
                  <a:pt x="1689" y="7750"/>
                </a:cubicBezTo>
                <a:close/>
                <a:moveTo>
                  <a:pt x="5249" y="7718"/>
                </a:moveTo>
                <a:cubicBezTo>
                  <a:pt x="5250" y="7717"/>
                  <a:pt x="5251" y="7718"/>
                  <a:pt x="5253" y="7718"/>
                </a:cubicBezTo>
                <a:cubicBezTo>
                  <a:pt x="5260" y="7718"/>
                  <a:pt x="5267" y="7720"/>
                  <a:pt x="5269" y="7722"/>
                </a:cubicBezTo>
                <a:cubicBezTo>
                  <a:pt x="5275" y="7733"/>
                  <a:pt x="5240" y="7734"/>
                  <a:pt x="5241" y="7722"/>
                </a:cubicBezTo>
                <a:cubicBezTo>
                  <a:pt x="5241" y="7719"/>
                  <a:pt x="5244" y="7718"/>
                  <a:pt x="5248" y="7718"/>
                </a:cubicBezTo>
                <a:cubicBezTo>
                  <a:pt x="5248" y="7718"/>
                  <a:pt x="5249" y="7718"/>
                  <a:pt x="5249" y="7718"/>
                </a:cubicBezTo>
                <a:close/>
                <a:moveTo>
                  <a:pt x="1596" y="7718"/>
                </a:moveTo>
                <a:cubicBezTo>
                  <a:pt x="1596" y="7717"/>
                  <a:pt x="1597" y="7718"/>
                  <a:pt x="1598" y="7718"/>
                </a:cubicBezTo>
                <a:cubicBezTo>
                  <a:pt x="1603" y="7718"/>
                  <a:pt x="1608" y="7720"/>
                  <a:pt x="1611" y="7722"/>
                </a:cubicBezTo>
                <a:cubicBezTo>
                  <a:pt x="1615" y="7733"/>
                  <a:pt x="1588" y="7734"/>
                  <a:pt x="1589" y="7722"/>
                </a:cubicBezTo>
                <a:cubicBezTo>
                  <a:pt x="1589" y="7719"/>
                  <a:pt x="1591" y="7718"/>
                  <a:pt x="1595" y="7718"/>
                </a:cubicBezTo>
                <a:cubicBezTo>
                  <a:pt x="1595" y="7718"/>
                  <a:pt x="1595" y="7718"/>
                  <a:pt x="1596" y="7718"/>
                </a:cubicBezTo>
                <a:close/>
                <a:moveTo>
                  <a:pt x="6054" y="7694"/>
                </a:moveTo>
                <a:cubicBezTo>
                  <a:pt x="6058" y="7694"/>
                  <a:pt x="6063" y="7694"/>
                  <a:pt x="6069" y="7695"/>
                </a:cubicBezTo>
                <a:cubicBezTo>
                  <a:pt x="6089" y="7697"/>
                  <a:pt x="6106" y="7704"/>
                  <a:pt x="6114" y="7714"/>
                </a:cubicBezTo>
                <a:cubicBezTo>
                  <a:pt x="6118" y="7718"/>
                  <a:pt x="6125" y="7730"/>
                  <a:pt x="6122" y="7731"/>
                </a:cubicBezTo>
                <a:cubicBezTo>
                  <a:pt x="6101" y="7740"/>
                  <a:pt x="6074" y="7735"/>
                  <a:pt x="6048" y="7730"/>
                </a:cubicBezTo>
                <a:cubicBezTo>
                  <a:pt x="6032" y="7727"/>
                  <a:pt x="6014" y="7692"/>
                  <a:pt x="6054" y="7694"/>
                </a:cubicBezTo>
                <a:close/>
                <a:moveTo>
                  <a:pt x="2208" y="7694"/>
                </a:moveTo>
                <a:cubicBezTo>
                  <a:pt x="2211" y="7694"/>
                  <a:pt x="2215" y="7695"/>
                  <a:pt x="2219" y="7695"/>
                </a:cubicBezTo>
                <a:cubicBezTo>
                  <a:pt x="2235" y="7697"/>
                  <a:pt x="2248" y="7704"/>
                  <a:pt x="2254" y="7714"/>
                </a:cubicBezTo>
                <a:cubicBezTo>
                  <a:pt x="2257" y="7718"/>
                  <a:pt x="2262" y="7730"/>
                  <a:pt x="2260" y="7731"/>
                </a:cubicBezTo>
                <a:cubicBezTo>
                  <a:pt x="2244" y="7740"/>
                  <a:pt x="2223" y="7735"/>
                  <a:pt x="2203" y="7730"/>
                </a:cubicBezTo>
                <a:cubicBezTo>
                  <a:pt x="2192" y="7727"/>
                  <a:pt x="2178" y="7695"/>
                  <a:pt x="2205" y="7694"/>
                </a:cubicBezTo>
                <a:cubicBezTo>
                  <a:pt x="2206" y="7694"/>
                  <a:pt x="2207" y="7694"/>
                  <a:pt x="2208" y="7694"/>
                </a:cubicBezTo>
                <a:close/>
                <a:moveTo>
                  <a:pt x="5985" y="7623"/>
                </a:moveTo>
                <a:lnTo>
                  <a:pt x="5985" y="7645"/>
                </a:lnTo>
                <a:cubicBezTo>
                  <a:pt x="5975" y="7645"/>
                  <a:pt x="5969" y="7623"/>
                  <a:pt x="5985" y="7623"/>
                </a:cubicBezTo>
                <a:close/>
                <a:moveTo>
                  <a:pt x="2156" y="7623"/>
                </a:moveTo>
                <a:lnTo>
                  <a:pt x="2156" y="7645"/>
                </a:lnTo>
                <a:cubicBezTo>
                  <a:pt x="2148" y="7645"/>
                  <a:pt x="2144" y="7623"/>
                  <a:pt x="2156" y="7623"/>
                </a:cubicBezTo>
                <a:close/>
                <a:moveTo>
                  <a:pt x="6229" y="7614"/>
                </a:moveTo>
                <a:cubicBezTo>
                  <a:pt x="6265" y="7623"/>
                  <a:pt x="6250" y="7643"/>
                  <a:pt x="6229" y="7640"/>
                </a:cubicBezTo>
                <a:cubicBezTo>
                  <a:pt x="6221" y="7639"/>
                  <a:pt x="6215" y="7635"/>
                  <a:pt x="6212" y="7632"/>
                </a:cubicBezTo>
                <a:cubicBezTo>
                  <a:pt x="6207" y="7624"/>
                  <a:pt x="6215" y="7617"/>
                  <a:pt x="6229" y="7614"/>
                </a:cubicBezTo>
                <a:close/>
                <a:moveTo>
                  <a:pt x="2342" y="7614"/>
                </a:moveTo>
                <a:cubicBezTo>
                  <a:pt x="2369" y="7623"/>
                  <a:pt x="2358" y="7643"/>
                  <a:pt x="2342" y="7640"/>
                </a:cubicBezTo>
                <a:cubicBezTo>
                  <a:pt x="2335" y="7639"/>
                  <a:pt x="2330" y="7635"/>
                  <a:pt x="2328" y="7632"/>
                </a:cubicBezTo>
                <a:cubicBezTo>
                  <a:pt x="2325" y="7624"/>
                  <a:pt x="2331" y="7617"/>
                  <a:pt x="2342" y="7614"/>
                </a:cubicBezTo>
                <a:close/>
                <a:moveTo>
                  <a:pt x="5946" y="7587"/>
                </a:moveTo>
                <a:cubicBezTo>
                  <a:pt x="5956" y="7587"/>
                  <a:pt x="5955" y="7608"/>
                  <a:pt x="5953" y="7611"/>
                </a:cubicBezTo>
                <a:cubicBezTo>
                  <a:pt x="5940" y="7608"/>
                  <a:pt x="5946" y="7590"/>
                  <a:pt x="5946" y="7587"/>
                </a:cubicBezTo>
                <a:close/>
                <a:moveTo>
                  <a:pt x="2126" y="7587"/>
                </a:moveTo>
                <a:cubicBezTo>
                  <a:pt x="2134" y="7587"/>
                  <a:pt x="2133" y="7608"/>
                  <a:pt x="2131" y="7611"/>
                </a:cubicBezTo>
                <a:cubicBezTo>
                  <a:pt x="2121" y="7608"/>
                  <a:pt x="2126" y="7590"/>
                  <a:pt x="2126" y="7587"/>
                </a:cubicBezTo>
                <a:close/>
                <a:moveTo>
                  <a:pt x="5199" y="7446"/>
                </a:moveTo>
                <a:cubicBezTo>
                  <a:pt x="5207" y="7449"/>
                  <a:pt x="5205" y="7462"/>
                  <a:pt x="5204" y="7466"/>
                </a:cubicBezTo>
                <a:cubicBezTo>
                  <a:pt x="5199" y="7473"/>
                  <a:pt x="5191" y="7450"/>
                  <a:pt x="5199" y="7446"/>
                </a:cubicBezTo>
                <a:close/>
                <a:moveTo>
                  <a:pt x="1557" y="7446"/>
                </a:moveTo>
                <a:cubicBezTo>
                  <a:pt x="1563" y="7449"/>
                  <a:pt x="1561" y="7462"/>
                  <a:pt x="1561" y="7466"/>
                </a:cubicBezTo>
                <a:cubicBezTo>
                  <a:pt x="1557" y="7473"/>
                  <a:pt x="1551" y="7450"/>
                  <a:pt x="1557" y="7446"/>
                </a:cubicBezTo>
                <a:close/>
                <a:moveTo>
                  <a:pt x="6111" y="7328"/>
                </a:moveTo>
                <a:cubicBezTo>
                  <a:pt x="6111" y="7328"/>
                  <a:pt x="6112" y="7328"/>
                  <a:pt x="6114" y="7328"/>
                </a:cubicBezTo>
                <a:cubicBezTo>
                  <a:pt x="6118" y="7328"/>
                  <a:pt x="6127" y="7329"/>
                  <a:pt x="6123" y="7337"/>
                </a:cubicBezTo>
                <a:cubicBezTo>
                  <a:pt x="6122" y="7341"/>
                  <a:pt x="6117" y="7346"/>
                  <a:pt x="6110" y="7350"/>
                </a:cubicBezTo>
                <a:cubicBezTo>
                  <a:pt x="6101" y="7350"/>
                  <a:pt x="6095" y="7329"/>
                  <a:pt x="6111" y="7328"/>
                </a:cubicBezTo>
                <a:close/>
                <a:moveTo>
                  <a:pt x="2252" y="7328"/>
                </a:moveTo>
                <a:cubicBezTo>
                  <a:pt x="2252" y="7328"/>
                  <a:pt x="2253" y="7328"/>
                  <a:pt x="2254" y="7328"/>
                </a:cubicBezTo>
                <a:cubicBezTo>
                  <a:pt x="2257" y="7328"/>
                  <a:pt x="2264" y="7329"/>
                  <a:pt x="2261" y="7337"/>
                </a:cubicBezTo>
                <a:cubicBezTo>
                  <a:pt x="2260" y="7341"/>
                  <a:pt x="2256" y="7346"/>
                  <a:pt x="2251" y="7350"/>
                </a:cubicBezTo>
                <a:cubicBezTo>
                  <a:pt x="2244" y="7350"/>
                  <a:pt x="2239" y="7329"/>
                  <a:pt x="2252" y="7328"/>
                </a:cubicBezTo>
                <a:close/>
                <a:moveTo>
                  <a:pt x="4513" y="7316"/>
                </a:moveTo>
                <a:cubicBezTo>
                  <a:pt x="4525" y="7337"/>
                  <a:pt x="4540" y="7360"/>
                  <a:pt x="4554" y="7380"/>
                </a:cubicBezTo>
                <a:cubicBezTo>
                  <a:pt x="4560" y="7389"/>
                  <a:pt x="4553" y="7395"/>
                  <a:pt x="4546" y="7389"/>
                </a:cubicBezTo>
                <a:cubicBezTo>
                  <a:pt x="4523" y="7366"/>
                  <a:pt x="4512" y="7341"/>
                  <a:pt x="4513" y="7316"/>
                </a:cubicBezTo>
                <a:close/>
                <a:moveTo>
                  <a:pt x="1034" y="7316"/>
                </a:moveTo>
                <a:cubicBezTo>
                  <a:pt x="1044" y="7337"/>
                  <a:pt x="1055" y="7360"/>
                  <a:pt x="1066" y="7380"/>
                </a:cubicBezTo>
                <a:cubicBezTo>
                  <a:pt x="1070" y="7389"/>
                  <a:pt x="1065" y="7395"/>
                  <a:pt x="1059" y="7389"/>
                </a:cubicBezTo>
                <a:cubicBezTo>
                  <a:pt x="1042" y="7366"/>
                  <a:pt x="1034" y="7341"/>
                  <a:pt x="1034" y="7316"/>
                </a:cubicBezTo>
                <a:close/>
                <a:moveTo>
                  <a:pt x="4504" y="7295"/>
                </a:moveTo>
                <a:cubicBezTo>
                  <a:pt x="4510" y="7298"/>
                  <a:pt x="4512" y="7306"/>
                  <a:pt x="4512" y="7310"/>
                </a:cubicBezTo>
                <a:cubicBezTo>
                  <a:pt x="4507" y="7306"/>
                  <a:pt x="4496" y="7299"/>
                  <a:pt x="4504" y="7295"/>
                </a:cubicBezTo>
                <a:close/>
                <a:moveTo>
                  <a:pt x="1027" y="7295"/>
                </a:moveTo>
                <a:cubicBezTo>
                  <a:pt x="1032" y="7298"/>
                  <a:pt x="1034" y="7306"/>
                  <a:pt x="1034" y="7310"/>
                </a:cubicBezTo>
                <a:cubicBezTo>
                  <a:pt x="1030" y="7306"/>
                  <a:pt x="1021" y="7299"/>
                  <a:pt x="1027" y="7295"/>
                </a:cubicBezTo>
                <a:close/>
                <a:moveTo>
                  <a:pt x="6465" y="7235"/>
                </a:moveTo>
                <a:lnTo>
                  <a:pt x="6466" y="7236"/>
                </a:lnTo>
                <a:cubicBezTo>
                  <a:pt x="6462" y="7239"/>
                  <a:pt x="6464" y="7243"/>
                  <a:pt x="6469" y="7245"/>
                </a:cubicBezTo>
                <a:cubicBezTo>
                  <a:pt x="6476" y="7242"/>
                  <a:pt x="6481" y="7235"/>
                  <a:pt x="6470" y="7235"/>
                </a:cubicBezTo>
                <a:cubicBezTo>
                  <a:pt x="6469" y="7235"/>
                  <a:pt x="6467" y="7235"/>
                  <a:pt x="6465" y="7235"/>
                </a:cubicBezTo>
                <a:close/>
                <a:moveTo>
                  <a:pt x="2521" y="7235"/>
                </a:moveTo>
                <a:lnTo>
                  <a:pt x="2522" y="7236"/>
                </a:lnTo>
                <a:cubicBezTo>
                  <a:pt x="2519" y="7239"/>
                  <a:pt x="2520" y="7243"/>
                  <a:pt x="2525" y="7245"/>
                </a:cubicBezTo>
                <a:cubicBezTo>
                  <a:pt x="2529" y="7242"/>
                  <a:pt x="2533" y="7235"/>
                  <a:pt x="2525" y="7235"/>
                </a:cubicBezTo>
                <a:cubicBezTo>
                  <a:pt x="2524" y="7235"/>
                  <a:pt x="2523" y="7235"/>
                  <a:pt x="2521" y="7235"/>
                </a:cubicBezTo>
                <a:close/>
                <a:moveTo>
                  <a:pt x="6596" y="7233"/>
                </a:moveTo>
                <a:cubicBezTo>
                  <a:pt x="6599" y="7239"/>
                  <a:pt x="6594" y="7247"/>
                  <a:pt x="6608" y="7246"/>
                </a:cubicBezTo>
                <a:lnTo>
                  <a:pt x="6608" y="7240"/>
                </a:lnTo>
                <a:lnTo>
                  <a:pt x="6609" y="7241"/>
                </a:lnTo>
                <a:cubicBezTo>
                  <a:pt x="6610" y="7240"/>
                  <a:pt x="6610" y="7238"/>
                  <a:pt x="6609" y="7237"/>
                </a:cubicBezTo>
                <a:cubicBezTo>
                  <a:pt x="6608" y="7235"/>
                  <a:pt x="6605" y="7233"/>
                  <a:pt x="6601" y="7233"/>
                </a:cubicBezTo>
                <a:cubicBezTo>
                  <a:pt x="6599" y="7233"/>
                  <a:pt x="6598" y="7233"/>
                  <a:pt x="6596" y="7233"/>
                </a:cubicBezTo>
                <a:close/>
                <a:moveTo>
                  <a:pt x="2621" y="7233"/>
                </a:moveTo>
                <a:cubicBezTo>
                  <a:pt x="2623" y="7239"/>
                  <a:pt x="2620" y="7247"/>
                  <a:pt x="2630" y="7246"/>
                </a:cubicBezTo>
                <a:lnTo>
                  <a:pt x="2630" y="7240"/>
                </a:lnTo>
                <a:lnTo>
                  <a:pt x="2631" y="7241"/>
                </a:lnTo>
                <a:cubicBezTo>
                  <a:pt x="2631" y="7240"/>
                  <a:pt x="2632" y="7238"/>
                  <a:pt x="2631" y="7237"/>
                </a:cubicBezTo>
                <a:cubicBezTo>
                  <a:pt x="2630" y="7235"/>
                  <a:pt x="2628" y="7233"/>
                  <a:pt x="2625" y="7233"/>
                </a:cubicBezTo>
                <a:cubicBezTo>
                  <a:pt x="2624" y="7233"/>
                  <a:pt x="2622" y="7233"/>
                  <a:pt x="2621" y="7233"/>
                </a:cubicBezTo>
                <a:close/>
                <a:moveTo>
                  <a:pt x="6449" y="7205"/>
                </a:moveTo>
                <a:cubicBezTo>
                  <a:pt x="6439" y="7206"/>
                  <a:pt x="6425" y="7214"/>
                  <a:pt x="6425" y="7218"/>
                </a:cubicBezTo>
                <a:lnTo>
                  <a:pt x="6426" y="7219"/>
                </a:lnTo>
                <a:cubicBezTo>
                  <a:pt x="6426" y="7219"/>
                  <a:pt x="6462" y="7213"/>
                  <a:pt x="6456" y="7207"/>
                </a:cubicBezTo>
                <a:cubicBezTo>
                  <a:pt x="6455" y="7205"/>
                  <a:pt x="6452" y="7205"/>
                  <a:pt x="6449" y="7205"/>
                </a:cubicBezTo>
                <a:close/>
                <a:moveTo>
                  <a:pt x="2509" y="7205"/>
                </a:moveTo>
                <a:cubicBezTo>
                  <a:pt x="2502" y="7206"/>
                  <a:pt x="2491" y="7214"/>
                  <a:pt x="2491" y="7218"/>
                </a:cubicBezTo>
                <a:lnTo>
                  <a:pt x="2492" y="7219"/>
                </a:lnTo>
                <a:cubicBezTo>
                  <a:pt x="2492" y="7219"/>
                  <a:pt x="2519" y="7213"/>
                  <a:pt x="2515" y="7207"/>
                </a:cubicBezTo>
                <a:cubicBezTo>
                  <a:pt x="2514" y="7205"/>
                  <a:pt x="2512" y="7205"/>
                  <a:pt x="2509" y="7205"/>
                </a:cubicBezTo>
                <a:close/>
                <a:moveTo>
                  <a:pt x="4297" y="7177"/>
                </a:moveTo>
                <a:lnTo>
                  <a:pt x="4297" y="7178"/>
                </a:lnTo>
                <a:cubicBezTo>
                  <a:pt x="4295" y="7176"/>
                  <a:pt x="4297" y="7185"/>
                  <a:pt x="4298" y="7187"/>
                </a:cubicBezTo>
                <a:cubicBezTo>
                  <a:pt x="4301" y="7193"/>
                  <a:pt x="4307" y="7211"/>
                  <a:pt x="4312" y="7203"/>
                </a:cubicBezTo>
                <a:cubicBezTo>
                  <a:pt x="4313" y="7194"/>
                  <a:pt x="4308" y="7185"/>
                  <a:pt x="4297" y="7177"/>
                </a:cubicBezTo>
                <a:close/>
                <a:moveTo>
                  <a:pt x="870" y="7177"/>
                </a:moveTo>
                <a:lnTo>
                  <a:pt x="870" y="7178"/>
                </a:lnTo>
                <a:cubicBezTo>
                  <a:pt x="869" y="7176"/>
                  <a:pt x="870" y="7185"/>
                  <a:pt x="871" y="7187"/>
                </a:cubicBezTo>
                <a:cubicBezTo>
                  <a:pt x="873" y="7193"/>
                  <a:pt x="878" y="7211"/>
                  <a:pt x="881" y="7203"/>
                </a:cubicBezTo>
                <a:cubicBezTo>
                  <a:pt x="882" y="7194"/>
                  <a:pt x="878" y="7185"/>
                  <a:pt x="870" y="7177"/>
                </a:cubicBezTo>
                <a:close/>
                <a:moveTo>
                  <a:pt x="6482" y="7164"/>
                </a:moveTo>
                <a:lnTo>
                  <a:pt x="6482" y="7167"/>
                </a:lnTo>
                <a:lnTo>
                  <a:pt x="6490" y="7165"/>
                </a:lnTo>
                <a:lnTo>
                  <a:pt x="6482" y="7164"/>
                </a:lnTo>
                <a:close/>
                <a:moveTo>
                  <a:pt x="2534" y="7164"/>
                </a:moveTo>
                <a:lnTo>
                  <a:pt x="2534" y="7167"/>
                </a:lnTo>
                <a:lnTo>
                  <a:pt x="2540" y="7165"/>
                </a:lnTo>
                <a:lnTo>
                  <a:pt x="2534" y="7164"/>
                </a:lnTo>
                <a:close/>
                <a:moveTo>
                  <a:pt x="4418" y="7119"/>
                </a:moveTo>
                <a:cubicBezTo>
                  <a:pt x="4430" y="7132"/>
                  <a:pt x="4417" y="7155"/>
                  <a:pt x="4427" y="7169"/>
                </a:cubicBezTo>
                <a:cubicBezTo>
                  <a:pt x="4428" y="7172"/>
                  <a:pt x="4444" y="7193"/>
                  <a:pt x="4453" y="7175"/>
                </a:cubicBezTo>
                <a:cubicBezTo>
                  <a:pt x="4440" y="7165"/>
                  <a:pt x="4432" y="7154"/>
                  <a:pt x="4429" y="7142"/>
                </a:cubicBezTo>
                <a:lnTo>
                  <a:pt x="4429" y="7143"/>
                </a:lnTo>
                <a:cubicBezTo>
                  <a:pt x="4429" y="7136"/>
                  <a:pt x="4429" y="7122"/>
                  <a:pt x="4418" y="7119"/>
                </a:cubicBezTo>
                <a:close/>
                <a:moveTo>
                  <a:pt x="962" y="7119"/>
                </a:moveTo>
                <a:cubicBezTo>
                  <a:pt x="971" y="7132"/>
                  <a:pt x="962" y="7155"/>
                  <a:pt x="969" y="7169"/>
                </a:cubicBezTo>
                <a:cubicBezTo>
                  <a:pt x="970" y="7172"/>
                  <a:pt x="982" y="7193"/>
                  <a:pt x="989" y="7175"/>
                </a:cubicBezTo>
                <a:cubicBezTo>
                  <a:pt x="979" y="7165"/>
                  <a:pt x="973" y="7154"/>
                  <a:pt x="970" y="7142"/>
                </a:cubicBezTo>
                <a:lnTo>
                  <a:pt x="970" y="7143"/>
                </a:lnTo>
                <a:cubicBezTo>
                  <a:pt x="970" y="7136"/>
                  <a:pt x="970" y="7122"/>
                  <a:pt x="962" y="7119"/>
                </a:cubicBezTo>
                <a:close/>
                <a:moveTo>
                  <a:pt x="4764" y="7027"/>
                </a:moveTo>
                <a:cubicBezTo>
                  <a:pt x="4762" y="7027"/>
                  <a:pt x="4760" y="7028"/>
                  <a:pt x="4756" y="7028"/>
                </a:cubicBezTo>
                <a:cubicBezTo>
                  <a:pt x="4773" y="7037"/>
                  <a:pt x="4757" y="7058"/>
                  <a:pt x="4775" y="7064"/>
                </a:cubicBezTo>
                <a:lnTo>
                  <a:pt x="4782" y="7044"/>
                </a:lnTo>
                <a:cubicBezTo>
                  <a:pt x="4768" y="7041"/>
                  <a:pt x="4779" y="7028"/>
                  <a:pt x="4764" y="7027"/>
                </a:cubicBezTo>
                <a:close/>
                <a:moveTo>
                  <a:pt x="1226" y="7027"/>
                </a:moveTo>
                <a:cubicBezTo>
                  <a:pt x="1224" y="7027"/>
                  <a:pt x="1222" y="7028"/>
                  <a:pt x="1220" y="7028"/>
                </a:cubicBezTo>
                <a:cubicBezTo>
                  <a:pt x="1232" y="7037"/>
                  <a:pt x="1220" y="7058"/>
                  <a:pt x="1234" y="7064"/>
                </a:cubicBezTo>
                <a:lnTo>
                  <a:pt x="1239" y="7044"/>
                </a:lnTo>
                <a:cubicBezTo>
                  <a:pt x="1229" y="7041"/>
                  <a:pt x="1237" y="7028"/>
                  <a:pt x="1226" y="7027"/>
                </a:cubicBezTo>
                <a:close/>
                <a:moveTo>
                  <a:pt x="3571" y="6994"/>
                </a:moveTo>
                <a:cubicBezTo>
                  <a:pt x="3593" y="6994"/>
                  <a:pt x="3625" y="7004"/>
                  <a:pt x="3609" y="7012"/>
                </a:cubicBezTo>
                <a:cubicBezTo>
                  <a:pt x="3583" y="7025"/>
                  <a:pt x="3560" y="7024"/>
                  <a:pt x="3551" y="7005"/>
                </a:cubicBezTo>
                <a:cubicBezTo>
                  <a:pt x="3550" y="7000"/>
                  <a:pt x="3555" y="6997"/>
                  <a:pt x="3562" y="6995"/>
                </a:cubicBezTo>
                <a:cubicBezTo>
                  <a:pt x="3564" y="6995"/>
                  <a:pt x="3567" y="6994"/>
                  <a:pt x="3571" y="6994"/>
                </a:cubicBezTo>
                <a:close/>
                <a:moveTo>
                  <a:pt x="317" y="6994"/>
                </a:moveTo>
                <a:cubicBezTo>
                  <a:pt x="334" y="6994"/>
                  <a:pt x="358" y="7004"/>
                  <a:pt x="346" y="7012"/>
                </a:cubicBezTo>
                <a:cubicBezTo>
                  <a:pt x="326" y="7025"/>
                  <a:pt x="308" y="7024"/>
                  <a:pt x="302" y="7005"/>
                </a:cubicBezTo>
                <a:cubicBezTo>
                  <a:pt x="301" y="7000"/>
                  <a:pt x="304" y="6997"/>
                  <a:pt x="310" y="6995"/>
                </a:cubicBezTo>
                <a:cubicBezTo>
                  <a:pt x="312" y="6995"/>
                  <a:pt x="314" y="6994"/>
                  <a:pt x="317" y="6994"/>
                </a:cubicBezTo>
                <a:close/>
                <a:moveTo>
                  <a:pt x="6499" y="6978"/>
                </a:moveTo>
                <a:cubicBezTo>
                  <a:pt x="6494" y="6978"/>
                  <a:pt x="6490" y="6981"/>
                  <a:pt x="6492" y="6984"/>
                </a:cubicBezTo>
                <a:cubicBezTo>
                  <a:pt x="6505" y="6986"/>
                  <a:pt x="6499" y="6981"/>
                  <a:pt x="6503" y="6980"/>
                </a:cubicBezTo>
                <a:lnTo>
                  <a:pt x="6503" y="6979"/>
                </a:lnTo>
                <a:cubicBezTo>
                  <a:pt x="6502" y="6979"/>
                  <a:pt x="6500" y="6978"/>
                  <a:pt x="6499" y="6978"/>
                </a:cubicBezTo>
                <a:close/>
                <a:moveTo>
                  <a:pt x="2547" y="6978"/>
                </a:moveTo>
                <a:cubicBezTo>
                  <a:pt x="2544" y="6978"/>
                  <a:pt x="2540" y="6981"/>
                  <a:pt x="2542" y="6984"/>
                </a:cubicBezTo>
                <a:cubicBezTo>
                  <a:pt x="2551" y="6986"/>
                  <a:pt x="2547" y="6981"/>
                  <a:pt x="2550" y="6980"/>
                </a:cubicBezTo>
                <a:lnTo>
                  <a:pt x="2550" y="6979"/>
                </a:lnTo>
                <a:cubicBezTo>
                  <a:pt x="2549" y="6979"/>
                  <a:pt x="2548" y="6978"/>
                  <a:pt x="2547" y="6978"/>
                </a:cubicBezTo>
                <a:close/>
                <a:moveTo>
                  <a:pt x="3628" y="6976"/>
                </a:moveTo>
                <a:cubicBezTo>
                  <a:pt x="3630" y="6976"/>
                  <a:pt x="3633" y="6977"/>
                  <a:pt x="3636" y="6978"/>
                </a:cubicBezTo>
                <a:cubicBezTo>
                  <a:pt x="3650" y="6982"/>
                  <a:pt x="3617" y="6990"/>
                  <a:pt x="3617" y="6981"/>
                </a:cubicBezTo>
                <a:cubicBezTo>
                  <a:pt x="3620" y="6978"/>
                  <a:pt x="3624" y="6976"/>
                  <a:pt x="3628" y="6976"/>
                </a:cubicBezTo>
                <a:close/>
                <a:moveTo>
                  <a:pt x="360" y="6976"/>
                </a:moveTo>
                <a:cubicBezTo>
                  <a:pt x="362" y="6976"/>
                  <a:pt x="364" y="6977"/>
                  <a:pt x="366" y="6978"/>
                </a:cubicBezTo>
                <a:cubicBezTo>
                  <a:pt x="377" y="6982"/>
                  <a:pt x="352" y="6990"/>
                  <a:pt x="352" y="6981"/>
                </a:cubicBezTo>
                <a:cubicBezTo>
                  <a:pt x="354" y="6978"/>
                  <a:pt x="357" y="6976"/>
                  <a:pt x="360" y="6976"/>
                </a:cubicBezTo>
                <a:close/>
                <a:moveTo>
                  <a:pt x="4607" y="6948"/>
                </a:moveTo>
                <a:cubicBezTo>
                  <a:pt x="4608" y="6948"/>
                  <a:pt x="4609" y="6948"/>
                  <a:pt x="4610" y="6949"/>
                </a:cubicBezTo>
                <a:cubicBezTo>
                  <a:pt x="4614" y="6951"/>
                  <a:pt x="4617" y="6955"/>
                  <a:pt x="4616" y="6956"/>
                </a:cubicBezTo>
                <a:cubicBezTo>
                  <a:pt x="4614" y="6959"/>
                  <a:pt x="4609" y="6958"/>
                  <a:pt x="4607" y="6954"/>
                </a:cubicBezTo>
                <a:cubicBezTo>
                  <a:pt x="4605" y="6949"/>
                  <a:pt x="4605" y="6948"/>
                  <a:pt x="4607" y="6948"/>
                </a:cubicBezTo>
                <a:close/>
                <a:moveTo>
                  <a:pt x="1106" y="6948"/>
                </a:moveTo>
                <a:cubicBezTo>
                  <a:pt x="1107" y="6948"/>
                  <a:pt x="1108" y="6948"/>
                  <a:pt x="1109" y="6949"/>
                </a:cubicBezTo>
                <a:cubicBezTo>
                  <a:pt x="1111" y="6951"/>
                  <a:pt x="1114" y="6955"/>
                  <a:pt x="1113" y="6956"/>
                </a:cubicBezTo>
                <a:cubicBezTo>
                  <a:pt x="1111" y="6959"/>
                  <a:pt x="1107" y="6958"/>
                  <a:pt x="1106" y="6954"/>
                </a:cubicBezTo>
                <a:cubicBezTo>
                  <a:pt x="1104" y="6949"/>
                  <a:pt x="1105" y="6948"/>
                  <a:pt x="1106" y="6948"/>
                </a:cubicBezTo>
                <a:close/>
                <a:moveTo>
                  <a:pt x="4802" y="6905"/>
                </a:moveTo>
                <a:cubicBezTo>
                  <a:pt x="4801" y="6905"/>
                  <a:pt x="4801" y="6905"/>
                  <a:pt x="4800" y="6905"/>
                </a:cubicBezTo>
                <a:cubicBezTo>
                  <a:pt x="4778" y="6906"/>
                  <a:pt x="4766" y="6941"/>
                  <a:pt x="4766" y="6951"/>
                </a:cubicBezTo>
                <a:cubicBezTo>
                  <a:pt x="4774" y="6962"/>
                  <a:pt x="4787" y="6971"/>
                  <a:pt x="4805" y="6978"/>
                </a:cubicBezTo>
                <a:cubicBezTo>
                  <a:pt x="4819" y="6981"/>
                  <a:pt x="4788" y="6998"/>
                  <a:pt x="4801" y="7005"/>
                </a:cubicBezTo>
                <a:cubicBezTo>
                  <a:pt x="4810" y="7012"/>
                  <a:pt x="4828" y="7015"/>
                  <a:pt x="4842" y="7010"/>
                </a:cubicBezTo>
                <a:cubicBezTo>
                  <a:pt x="4855" y="7006"/>
                  <a:pt x="4860" y="6996"/>
                  <a:pt x="4851" y="6989"/>
                </a:cubicBezTo>
                <a:cubicBezTo>
                  <a:pt x="4829" y="6987"/>
                  <a:pt x="4841" y="6982"/>
                  <a:pt x="4845" y="6975"/>
                </a:cubicBezTo>
                <a:cubicBezTo>
                  <a:pt x="4852" y="6964"/>
                  <a:pt x="4809" y="6941"/>
                  <a:pt x="4827" y="6929"/>
                </a:cubicBezTo>
                <a:cubicBezTo>
                  <a:pt x="4817" y="6931"/>
                  <a:pt x="4810" y="6937"/>
                  <a:pt x="4811" y="6943"/>
                </a:cubicBezTo>
                <a:cubicBezTo>
                  <a:pt x="4785" y="6935"/>
                  <a:pt x="4811" y="6917"/>
                  <a:pt x="4811" y="6906"/>
                </a:cubicBezTo>
                <a:lnTo>
                  <a:pt x="4810" y="6906"/>
                </a:lnTo>
                <a:cubicBezTo>
                  <a:pt x="4808" y="6905"/>
                  <a:pt x="4805" y="6904"/>
                  <a:pt x="4802" y="6905"/>
                </a:cubicBezTo>
                <a:close/>
                <a:moveTo>
                  <a:pt x="1255" y="6905"/>
                </a:moveTo>
                <a:cubicBezTo>
                  <a:pt x="1254" y="6905"/>
                  <a:pt x="1253" y="6905"/>
                  <a:pt x="1253" y="6905"/>
                </a:cubicBezTo>
                <a:cubicBezTo>
                  <a:pt x="1236" y="6906"/>
                  <a:pt x="1227" y="6941"/>
                  <a:pt x="1227" y="6951"/>
                </a:cubicBezTo>
                <a:cubicBezTo>
                  <a:pt x="1233" y="6962"/>
                  <a:pt x="1243" y="6971"/>
                  <a:pt x="1256" y="6978"/>
                </a:cubicBezTo>
                <a:cubicBezTo>
                  <a:pt x="1267" y="6981"/>
                  <a:pt x="1244" y="6998"/>
                  <a:pt x="1254" y="7005"/>
                </a:cubicBezTo>
                <a:cubicBezTo>
                  <a:pt x="1261" y="7012"/>
                  <a:pt x="1274" y="7015"/>
                  <a:pt x="1285" y="7010"/>
                </a:cubicBezTo>
                <a:cubicBezTo>
                  <a:pt x="1295" y="7006"/>
                  <a:pt x="1298" y="6996"/>
                  <a:pt x="1292" y="6989"/>
                </a:cubicBezTo>
                <a:cubicBezTo>
                  <a:pt x="1275" y="6987"/>
                  <a:pt x="1284" y="6982"/>
                  <a:pt x="1287" y="6975"/>
                </a:cubicBezTo>
                <a:cubicBezTo>
                  <a:pt x="1293" y="6964"/>
                  <a:pt x="1260" y="6941"/>
                  <a:pt x="1274" y="6929"/>
                </a:cubicBezTo>
                <a:cubicBezTo>
                  <a:pt x="1266" y="6931"/>
                  <a:pt x="1261" y="6937"/>
                  <a:pt x="1261" y="6943"/>
                </a:cubicBezTo>
                <a:cubicBezTo>
                  <a:pt x="1242" y="6935"/>
                  <a:pt x="1261" y="6917"/>
                  <a:pt x="1261" y="6906"/>
                </a:cubicBezTo>
                <a:cubicBezTo>
                  <a:pt x="1259" y="6905"/>
                  <a:pt x="1256" y="6904"/>
                  <a:pt x="1255" y="6905"/>
                </a:cubicBezTo>
                <a:close/>
                <a:moveTo>
                  <a:pt x="4583" y="6888"/>
                </a:moveTo>
                <a:cubicBezTo>
                  <a:pt x="4578" y="6895"/>
                  <a:pt x="4582" y="6903"/>
                  <a:pt x="4593" y="6907"/>
                </a:cubicBezTo>
                <a:cubicBezTo>
                  <a:pt x="4595" y="6903"/>
                  <a:pt x="4597" y="6889"/>
                  <a:pt x="4583" y="6888"/>
                </a:cubicBezTo>
                <a:close/>
                <a:moveTo>
                  <a:pt x="1088" y="6888"/>
                </a:moveTo>
                <a:cubicBezTo>
                  <a:pt x="1084" y="6895"/>
                  <a:pt x="1087" y="6903"/>
                  <a:pt x="1095" y="6907"/>
                </a:cubicBezTo>
                <a:cubicBezTo>
                  <a:pt x="1097" y="6903"/>
                  <a:pt x="1098" y="6889"/>
                  <a:pt x="1088" y="6888"/>
                </a:cubicBezTo>
                <a:close/>
                <a:moveTo>
                  <a:pt x="4771" y="6879"/>
                </a:moveTo>
                <a:cubicBezTo>
                  <a:pt x="4758" y="6880"/>
                  <a:pt x="4765" y="6892"/>
                  <a:pt x="4771" y="6906"/>
                </a:cubicBezTo>
                <a:cubicBezTo>
                  <a:pt x="4795" y="6905"/>
                  <a:pt x="4785" y="6891"/>
                  <a:pt x="4792" y="6882"/>
                </a:cubicBezTo>
                <a:cubicBezTo>
                  <a:pt x="4782" y="6880"/>
                  <a:pt x="4776" y="6879"/>
                  <a:pt x="4771" y="6879"/>
                </a:cubicBezTo>
                <a:close/>
                <a:moveTo>
                  <a:pt x="1231" y="6879"/>
                </a:moveTo>
                <a:cubicBezTo>
                  <a:pt x="1221" y="6880"/>
                  <a:pt x="1226" y="6892"/>
                  <a:pt x="1231" y="6906"/>
                </a:cubicBezTo>
                <a:cubicBezTo>
                  <a:pt x="1249" y="6905"/>
                  <a:pt x="1242" y="6891"/>
                  <a:pt x="1247" y="6882"/>
                </a:cubicBezTo>
                <a:cubicBezTo>
                  <a:pt x="1239" y="6880"/>
                  <a:pt x="1234" y="6879"/>
                  <a:pt x="1231" y="6879"/>
                </a:cubicBezTo>
                <a:close/>
                <a:moveTo>
                  <a:pt x="3911" y="6837"/>
                </a:moveTo>
                <a:cubicBezTo>
                  <a:pt x="3896" y="6837"/>
                  <a:pt x="3896" y="6854"/>
                  <a:pt x="3902" y="6860"/>
                </a:cubicBezTo>
                <a:cubicBezTo>
                  <a:pt x="3907" y="6867"/>
                  <a:pt x="3916" y="6872"/>
                  <a:pt x="3928" y="6874"/>
                </a:cubicBezTo>
                <a:lnTo>
                  <a:pt x="3925" y="6866"/>
                </a:lnTo>
                <a:lnTo>
                  <a:pt x="3911" y="6837"/>
                </a:lnTo>
                <a:close/>
                <a:moveTo>
                  <a:pt x="576" y="6837"/>
                </a:moveTo>
                <a:cubicBezTo>
                  <a:pt x="565" y="6837"/>
                  <a:pt x="564" y="6854"/>
                  <a:pt x="569" y="6860"/>
                </a:cubicBezTo>
                <a:cubicBezTo>
                  <a:pt x="573" y="6867"/>
                  <a:pt x="580" y="6872"/>
                  <a:pt x="589" y="6874"/>
                </a:cubicBezTo>
                <a:lnTo>
                  <a:pt x="586" y="6866"/>
                </a:lnTo>
                <a:lnTo>
                  <a:pt x="576" y="6837"/>
                </a:lnTo>
                <a:close/>
                <a:moveTo>
                  <a:pt x="3635" y="6782"/>
                </a:moveTo>
                <a:cubicBezTo>
                  <a:pt x="3638" y="6781"/>
                  <a:pt x="3640" y="6782"/>
                  <a:pt x="3642" y="6782"/>
                </a:cubicBezTo>
                <a:cubicBezTo>
                  <a:pt x="3646" y="6783"/>
                  <a:pt x="3648" y="6785"/>
                  <a:pt x="3647" y="6788"/>
                </a:cubicBezTo>
                <a:cubicBezTo>
                  <a:pt x="3646" y="6788"/>
                  <a:pt x="3645" y="6789"/>
                  <a:pt x="3643" y="6789"/>
                </a:cubicBezTo>
                <a:cubicBezTo>
                  <a:pt x="3636" y="6790"/>
                  <a:pt x="3630" y="6788"/>
                  <a:pt x="3628" y="6784"/>
                </a:cubicBezTo>
                <a:cubicBezTo>
                  <a:pt x="3627" y="6782"/>
                  <a:pt x="3630" y="6782"/>
                  <a:pt x="3633" y="6782"/>
                </a:cubicBezTo>
                <a:cubicBezTo>
                  <a:pt x="3634" y="6782"/>
                  <a:pt x="3634" y="6782"/>
                  <a:pt x="3635" y="6782"/>
                </a:cubicBezTo>
                <a:close/>
                <a:moveTo>
                  <a:pt x="366" y="6782"/>
                </a:moveTo>
                <a:cubicBezTo>
                  <a:pt x="368" y="6781"/>
                  <a:pt x="370" y="6782"/>
                  <a:pt x="371" y="6782"/>
                </a:cubicBezTo>
                <a:cubicBezTo>
                  <a:pt x="374" y="6783"/>
                  <a:pt x="375" y="6785"/>
                  <a:pt x="375" y="6788"/>
                </a:cubicBezTo>
                <a:cubicBezTo>
                  <a:pt x="374" y="6788"/>
                  <a:pt x="373" y="6789"/>
                  <a:pt x="372" y="6789"/>
                </a:cubicBezTo>
                <a:cubicBezTo>
                  <a:pt x="367" y="6790"/>
                  <a:pt x="362" y="6788"/>
                  <a:pt x="361" y="6784"/>
                </a:cubicBezTo>
                <a:cubicBezTo>
                  <a:pt x="360" y="6782"/>
                  <a:pt x="362" y="6782"/>
                  <a:pt x="364" y="6782"/>
                </a:cubicBezTo>
                <a:cubicBezTo>
                  <a:pt x="364" y="6782"/>
                  <a:pt x="365" y="6782"/>
                  <a:pt x="366" y="6782"/>
                </a:cubicBezTo>
                <a:close/>
                <a:moveTo>
                  <a:pt x="6818" y="6763"/>
                </a:moveTo>
                <a:cubicBezTo>
                  <a:pt x="6813" y="6763"/>
                  <a:pt x="6806" y="6766"/>
                  <a:pt x="6804" y="6768"/>
                </a:cubicBezTo>
                <a:lnTo>
                  <a:pt x="6812" y="6774"/>
                </a:lnTo>
                <a:lnTo>
                  <a:pt x="6818" y="6763"/>
                </a:lnTo>
                <a:close/>
                <a:moveTo>
                  <a:pt x="2790" y="6763"/>
                </a:moveTo>
                <a:cubicBezTo>
                  <a:pt x="2786" y="6763"/>
                  <a:pt x="2781" y="6766"/>
                  <a:pt x="2779" y="6768"/>
                </a:cubicBezTo>
                <a:lnTo>
                  <a:pt x="2786" y="6774"/>
                </a:lnTo>
                <a:lnTo>
                  <a:pt x="2790" y="6763"/>
                </a:lnTo>
                <a:close/>
                <a:moveTo>
                  <a:pt x="3665" y="6746"/>
                </a:moveTo>
                <a:cubicBezTo>
                  <a:pt x="3669" y="6746"/>
                  <a:pt x="3673" y="6747"/>
                  <a:pt x="3679" y="6747"/>
                </a:cubicBezTo>
                <a:cubicBezTo>
                  <a:pt x="3696" y="6761"/>
                  <a:pt x="3644" y="6773"/>
                  <a:pt x="3650" y="6755"/>
                </a:cubicBezTo>
                <a:cubicBezTo>
                  <a:pt x="3650" y="6750"/>
                  <a:pt x="3654" y="6746"/>
                  <a:pt x="3665" y="6746"/>
                </a:cubicBezTo>
                <a:close/>
                <a:moveTo>
                  <a:pt x="389" y="6746"/>
                </a:moveTo>
                <a:cubicBezTo>
                  <a:pt x="391" y="6746"/>
                  <a:pt x="395" y="6747"/>
                  <a:pt x="399" y="6747"/>
                </a:cubicBezTo>
                <a:cubicBezTo>
                  <a:pt x="412" y="6761"/>
                  <a:pt x="373" y="6773"/>
                  <a:pt x="377" y="6755"/>
                </a:cubicBezTo>
                <a:cubicBezTo>
                  <a:pt x="377" y="6750"/>
                  <a:pt x="380" y="6746"/>
                  <a:pt x="389" y="6746"/>
                </a:cubicBezTo>
                <a:close/>
                <a:moveTo>
                  <a:pt x="6820" y="6729"/>
                </a:moveTo>
                <a:cubicBezTo>
                  <a:pt x="6811" y="6729"/>
                  <a:pt x="6817" y="6745"/>
                  <a:pt x="6815" y="6749"/>
                </a:cubicBezTo>
                <a:cubicBezTo>
                  <a:pt x="6825" y="6744"/>
                  <a:pt x="6827" y="6736"/>
                  <a:pt x="6821" y="6729"/>
                </a:cubicBezTo>
                <a:lnTo>
                  <a:pt x="6820" y="6729"/>
                </a:lnTo>
                <a:close/>
                <a:moveTo>
                  <a:pt x="2792" y="6729"/>
                </a:moveTo>
                <a:cubicBezTo>
                  <a:pt x="2784" y="6729"/>
                  <a:pt x="2790" y="6745"/>
                  <a:pt x="2788" y="6749"/>
                </a:cubicBezTo>
                <a:cubicBezTo>
                  <a:pt x="2796" y="6744"/>
                  <a:pt x="2797" y="6736"/>
                  <a:pt x="2792" y="6729"/>
                </a:cubicBezTo>
                <a:close/>
                <a:moveTo>
                  <a:pt x="6887" y="6706"/>
                </a:moveTo>
                <a:cubicBezTo>
                  <a:pt x="6878" y="6706"/>
                  <a:pt x="6879" y="6713"/>
                  <a:pt x="6875" y="6715"/>
                </a:cubicBezTo>
                <a:cubicBezTo>
                  <a:pt x="6917" y="6723"/>
                  <a:pt x="6841" y="6755"/>
                  <a:pt x="6877" y="6758"/>
                </a:cubicBezTo>
                <a:cubicBezTo>
                  <a:pt x="6901" y="6760"/>
                  <a:pt x="6892" y="6728"/>
                  <a:pt x="6891" y="6721"/>
                </a:cubicBezTo>
                <a:cubicBezTo>
                  <a:pt x="6889" y="6716"/>
                  <a:pt x="6904" y="6710"/>
                  <a:pt x="6891" y="6707"/>
                </a:cubicBezTo>
                <a:cubicBezTo>
                  <a:pt x="6889" y="6706"/>
                  <a:pt x="6888" y="6706"/>
                  <a:pt x="6887" y="6706"/>
                </a:cubicBezTo>
                <a:close/>
                <a:moveTo>
                  <a:pt x="2842" y="6706"/>
                </a:moveTo>
                <a:cubicBezTo>
                  <a:pt x="2836" y="6706"/>
                  <a:pt x="2837" y="6713"/>
                  <a:pt x="2833" y="6715"/>
                </a:cubicBezTo>
                <a:cubicBezTo>
                  <a:pt x="2865" y="6723"/>
                  <a:pt x="2808" y="6755"/>
                  <a:pt x="2835" y="6758"/>
                </a:cubicBezTo>
                <a:cubicBezTo>
                  <a:pt x="2854" y="6760"/>
                  <a:pt x="2847" y="6728"/>
                  <a:pt x="2845" y="6721"/>
                </a:cubicBezTo>
                <a:cubicBezTo>
                  <a:pt x="2844" y="6716"/>
                  <a:pt x="2855" y="6710"/>
                  <a:pt x="2846" y="6707"/>
                </a:cubicBezTo>
                <a:cubicBezTo>
                  <a:pt x="2844" y="6706"/>
                  <a:pt x="2843" y="6706"/>
                  <a:pt x="2842" y="6706"/>
                </a:cubicBezTo>
                <a:close/>
                <a:moveTo>
                  <a:pt x="6814" y="6694"/>
                </a:moveTo>
                <a:cubicBezTo>
                  <a:pt x="6819" y="6700"/>
                  <a:pt x="6814" y="6710"/>
                  <a:pt x="6828" y="6713"/>
                </a:cubicBezTo>
                <a:lnTo>
                  <a:pt x="6828" y="6709"/>
                </a:lnTo>
                <a:lnTo>
                  <a:pt x="6826" y="6709"/>
                </a:lnTo>
                <a:cubicBezTo>
                  <a:pt x="6824" y="6705"/>
                  <a:pt x="6824" y="6696"/>
                  <a:pt x="6814" y="6694"/>
                </a:cubicBezTo>
                <a:close/>
                <a:moveTo>
                  <a:pt x="2787" y="6694"/>
                </a:moveTo>
                <a:cubicBezTo>
                  <a:pt x="2791" y="6700"/>
                  <a:pt x="2787" y="6710"/>
                  <a:pt x="2798" y="6713"/>
                </a:cubicBezTo>
                <a:lnTo>
                  <a:pt x="2798" y="6709"/>
                </a:lnTo>
                <a:lnTo>
                  <a:pt x="2797" y="6709"/>
                </a:lnTo>
                <a:cubicBezTo>
                  <a:pt x="2795" y="6705"/>
                  <a:pt x="2795" y="6696"/>
                  <a:pt x="2787" y="6694"/>
                </a:cubicBezTo>
                <a:close/>
                <a:moveTo>
                  <a:pt x="3585" y="6687"/>
                </a:moveTo>
                <a:cubicBezTo>
                  <a:pt x="3595" y="6686"/>
                  <a:pt x="3605" y="6697"/>
                  <a:pt x="3608" y="6700"/>
                </a:cubicBezTo>
                <a:cubicBezTo>
                  <a:pt x="3600" y="6708"/>
                  <a:pt x="3564" y="6704"/>
                  <a:pt x="3575" y="6692"/>
                </a:cubicBezTo>
                <a:cubicBezTo>
                  <a:pt x="3578" y="6689"/>
                  <a:pt x="3582" y="6687"/>
                  <a:pt x="3585" y="6687"/>
                </a:cubicBezTo>
                <a:close/>
                <a:moveTo>
                  <a:pt x="327" y="6687"/>
                </a:moveTo>
                <a:cubicBezTo>
                  <a:pt x="335" y="6686"/>
                  <a:pt x="343" y="6697"/>
                  <a:pt x="345" y="6700"/>
                </a:cubicBezTo>
                <a:cubicBezTo>
                  <a:pt x="339" y="6708"/>
                  <a:pt x="311" y="6704"/>
                  <a:pt x="320" y="6692"/>
                </a:cubicBezTo>
                <a:cubicBezTo>
                  <a:pt x="322" y="6689"/>
                  <a:pt x="325" y="6687"/>
                  <a:pt x="327" y="6687"/>
                </a:cubicBezTo>
                <a:close/>
                <a:moveTo>
                  <a:pt x="6812" y="6678"/>
                </a:moveTo>
                <a:cubicBezTo>
                  <a:pt x="6812" y="6682"/>
                  <a:pt x="6808" y="6689"/>
                  <a:pt x="6818" y="6689"/>
                </a:cubicBezTo>
                <a:cubicBezTo>
                  <a:pt x="6832" y="6688"/>
                  <a:pt x="6825" y="6678"/>
                  <a:pt x="6813" y="6678"/>
                </a:cubicBezTo>
                <a:lnTo>
                  <a:pt x="6812" y="6678"/>
                </a:lnTo>
                <a:close/>
                <a:moveTo>
                  <a:pt x="2786" y="6678"/>
                </a:moveTo>
                <a:cubicBezTo>
                  <a:pt x="2786" y="6682"/>
                  <a:pt x="2782" y="6689"/>
                  <a:pt x="2790" y="6689"/>
                </a:cubicBezTo>
                <a:cubicBezTo>
                  <a:pt x="2801" y="6688"/>
                  <a:pt x="2795" y="6678"/>
                  <a:pt x="2786" y="6678"/>
                </a:cubicBezTo>
                <a:close/>
                <a:moveTo>
                  <a:pt x="6891" y="6660"/>
                </a:moveTo>
                <a:cubicBezTo>
                  <a:pt x="6885" y="6664"/>
                  <a:pt x="6881" y="6672"/>
                  <a:pt x="6881" y="6679"/>
                </a:cubicBezTo>
                <a:lnTo>
                  <a:pt x="6896" y="6693"/>
                </a:lnTo>
                <a:lnTo>
                  <a:pt x="6897" y="6695"/>
                </a:lnTo>
                <a:lnTo>
                  <a:pt x="6898" y="6695"/>
                </a:lnTo>
                <a:lnTo>
                  <a:pt x="6896" y="6693"/>
                </a:lnTo>
                <a:lnTo>
                  <a:pt x="6891" y="6677"/>
                </a:lnTo>
                <a:cubicBezTo>
                  <a:pt x="6893" y="6671"/>
                  <a:pt x="6896" y="6665"/>
                  <a:pt x="6891" y="6660"/>
                </a:cubicBezTo>
                <a:close/>
                <a:moveTo>
                  <a:pt x="2846" y="6660"/>
                </a:moveTo>
                <a:cubicBezTo>
                  <a:pt x="2841" y="6664"/>
                  <a:pt x="2838" y="6672"/>
                  <a:pt x="2838" y="6679"/>
                </a:cubicBezTo>
                <a:lnTo>
                  <a:pt x="2850" y="6693"/>
                </a:lnTo>
                <a:lnTo>
                  <a:pt x="2850" y="6695"/>
                </a:lnTo>
                <a:lnTo>
                  <a:pt x="2851" y="6695"/>
                </a:lnTo>
                <a:lnTo>
                  <a:pt x="2850" y="6693"/>
                </a:lnTo>
                <a:lnTo>
                  <a:pt x="2846" y="6677"/>
                </a:lnTo>
                <a:cubicBezTo>
                  <a:pt x="2848" y="6671"/>
                  <a:pt x="2850" y="6665"/>
                  <a:pt x="2846" y="6660"/>
                </a:cubicBezTo>
                <a:close/>
                <a:moveTo>
                  <a:pt x="6900" y="6606"/>
                </a:moveTo>
                <a:cubicBezTo>
                  <a:pt x="6890" y="6610"/>
                  <a:pt x="6888" y="6618"/>
                  <a:pt x="6890" y="6625"/>
                </a:cubicBezTo>
                <a:lnTo>
                  <a:pt x="6897" y="6641"/>
                </a:lnTo>
                <a:lnTo>
                  <a:pt x="6897" y="6644"/>
                </a:lnTo>
                <a:lnTo>
                  <a:pt x="6898" y="6644"/>
                </a:lnTo>
                <a:lnTo>
                  <a:pt x="6897" y="6641"/>
                </a:lnTo>
                <a:lnTo>
                  <a:pt x="6900" y="6606"/>
                </a:lnTo>
                <a:close/>
                <a:moveTo>
                  <a:pt x="2853" y="6606"/>
                </a:moveTo>
                <a:cubicBezTo>
                  <a:pt x="2845" y="6610"/>
                  <a:pt x="2844" y="6618"/>
                  <a:pt x="2845" y="6625"/>
                </a:cubicBezTo>
                <a:lnTo>
                  <a:pt x="2850" y="6641"/>
                </a:lnTo>
                <a:lnTo>
                  <a:pt x="2850" y="6644"/>
                </a:lnTo>
                <a:lnTo>
                  <a:pt x="2851" y="6644"/>
                </a:lnTo>
                <a:lnTo>
                  <a:pt x="2850" y="6641"/>
                </a:lnTo>
                <a:lnTo>
                  <a:pt x="2853" y="6606"/>
                </a:lnTo>
                <a:close/>
                <a:moveTo>
                  <a:pt x="6903" y="6543"/>
                </a:moveTo>
                <a:cubicBezTo>
                  <a:pt x="6883" y="6544"/>
                  <a:pt x="6879" y="6570"/>
                  <a:pt x="6879" y="6570"/>
                </a:cubicBezTo>
                <a:cubicBezTo>
                  <a:pt x="6881" y="6575"/>
                  <a:pt x="6914" y="6617"/>
                  <a:pt x="6914" y="6591"/>
                </a:cubicBezTo>
                <a:lnTo>
                  <a:pt x="6913" y="6590"/>
                </a:lnTo>
                <a:cubicBezTo>
                  <a:pt x="6894" y="6575"/>
                  <a:pt x="6929" y="6556"/>
                  <a:pt x="6903" y="6543"/>
                </a:cubicBezTo>
                <a:close/>
                <a:moveTo>
                  <a:pt x="2855" y="6543"/>
                </a:moveTo>
                <a:cubicBezTo>
                  <a:pt x="2840" y="6544"/>
                  <a:pt x="2836" y="6570"/>
                  <a:pt x="2836" y="6570"/>
                </a:cubicBezTo>
                <a:cubicBezTo>
                  <a:pt x="2838" y="6575"/>
                  <a:pt x="2864" y="6617"/>
                  <a:pt x="2864" y="6591"/>
                </a:cubicBezTo>
                <a:lnTo>
                  <a:pt x="2862" y="6590"/>
                </a:lnTo>
                <a:cubicBezTo>
                  <a:pt x="2848" y="6575"/>
                  <a:pt x="2874" y="6556"/>
                  <a:pt x="2855" y="6543"/>
                </a:cubicBezTo>
                <a:close/>
                <a:moveTo>
                  <a:pt x="6917" y="6529"/>
                </a:moveTo>
                <a:cubicBezTo>
                  <a:pt x="6914" y="6533"/>
                  <a:pt x="6913" y="6537"/>
                  <a:pt x="6914" y="6540"/>
                </a:cubicBezTo>
                <a:cubicBezTo>
                  <a:pt x="6924" y="6542"/>
                  <a:pt x="6924" y="6536"/>
                  <a:pt x="6926" y="6533"/>
                </a:cubicBezTo>
                <a:lnTo>
                  <a:pt x="6925" y="6533"/>
                </a:lnTo>
                <a:cubicBezTo>
                  <a:pt x="6923" y="6531"/>
                  <a:pt x="6920" y="6530"/>
                  <a:pt x="6917" y="6529"/>
                </a:cubicBezTo>
                <a:close/>
                <a:moveTo>
                  <a:pt x="2865" y="6529"/>
                </a:moveTo>
                <a:cubicBezTo>
                  <a:pt x="2863" y="6533"/>
                  <a:pt x="2862" y="6537"/>
                  <a:pt x="2864" y="6540"/>
                </a:cubicBezTo>
                <a:cubicBezTo>
                  <a:pt x="2871" y="6542"/>
                  <a:pt x="2871" y="6536"/>
                  <a:pt x="2873" y="6533"/>
                </a:cubicBezTo>
                <a:lnTo>
                  <a:pt x="2871" y="6533"/>
                </a:lnTo>
                <a:cubicBezTo>
                  <a:pt x="2870" y="6531"/>
                  <a:pt x="2868" y="6530"/>
                  <a:pt x="2865" y="6529"/>
                </a:cubicBezTo>
                <a:close/>
                <a:moveTo>
                  <a:pt x="2948" y="6468"/>
                </a:moveTo>
                <a:cubicBezTo>
                  <a:pt x="2939" y="6468"/>
                  <a:pt x="2943" y="6475"/>
                  <a:pt x="2948" y="6476"/>
                </a:cubicBezTo>
                <a:lnTo>
                  <a:pt x="2948" y="6468"/>
                </a:lnTo>
                <a:close/>
                <a:moveTo>
                  <a:pt x="7025" y="6468"/>
                </a:moveTo>
                <a:cubicBezTo>
                  <a:pt x="7014" y="6468"/>
                  <a:pt x="7018" y="6475"/>
                  <a:pt x="7025" y="6476"/>
                </a:cubicBezTo>
                <a:lnTo>
                  <a:pt x="7025" y="6468"/>
                </a:lnTo>
                <a:close/>
                <a:moveTo>
                  <a:pt x="416" y="6432"/>
                </a:moveTo>
                <a:cubicBezTo>
                  <a:pt x="415" y="6432"/>
                  <a:pt x="413" y="6433"/>
                  <a:pt x="412" y="6433"/>
                </a:cubicBezTo>
                <a:cubicBezTo>
                  <a:pt x="411" y="6438"/>
                  <a:pt x="416" y="6436"/>
                  <a:pt x="421" y="6434"/>
                </a:cubicBezTo>
                <a:cubicBezTo>
                  <a:pt x="420" y="6433"/>
                  <a:pt x="418" y="6432"/>
                  <a:pt x="416" y="6432"/>
                </a:cubicBezTo>
                <a:close/>
                <a:moveTo>
                  <a:pt x="3702" y="6432"/>
                </a:moveTo>
                <a:cubicBezTo>
                  <a:pt x="3699" y="6432"/>
                  <a:pt x="3697" y="6433"/>
                  <a:pt x="3696" y="6433"/>
                </a:cubicBezTo>
                <a:cubicBezTo>
                  <a:pt x="3695" y="6438"/>
                  <a:pt x="3701" y="6436"/>
                  <a:pt x="3708" y="6434"/>
                </a:cubicBezTo>
                <a:cubicBezTo>
                  <a:pt x="3706" y="6433"/>
                  <a:pt x="3704" y="6432"/>
                  <a:pt x="3702" y="6432"/>
                </a:cubicBezTo>
                <a:close/>
                <a:moveTo>
                  <a:pt x="3712" y="6416"/>
                </a:moveTo>
                <a:cubicBezTo>
                  <a:pt x="3710" y="6420"/>
                  <a:pt x="3717" y="6427"/>
                  <a:pt x="3724" y="6425"/>
                </a:cubicBezTo>
                <a:cubicBezTo>
                  <a:pt x="3724" y="6422"/>
                  <a:pt x="3719" y="6416"/>
                  <a:pt x="3712" y="6416"/>
                </a:cubicBezTo>
                <a:close/>
                <a:moveTo>
                  <a:pt x="424" y="6416"/>
                </a:moveTo>
                <a:cubicBezTo>
                  <a:pt x="423" y="6420"/>
                  <a:pt x="428" y="6427"/>
                  <a:pt x="433" y="6425"/>
                </a:cubicBezTo>
                <a:cubicBezTo>
                  <a:pt x="433" y="6422"/>
                  <a:pt x="430" y="6416"/>
                  <a:pt x="424" y="6416"/>
                </a:cubicBezTo>
                <a:close/>
                <a:moveTo>
                  <a:pt x="3708" y="6402"/>
                </a:moveTo>
                <a:cubicBezTo>
                  <a:pt x="3706" y="6402"/>
                  <a:pt x="3704" y="6405"/>
                  <a:pt x="3703" y="6406"/>
                </a:cubicBezTo>
                <a:cubicBezTo>
                  <a:pt x="3707" y="6406"/>
                  <a:pt x="3712" y="6405"/>
                  <a:pt x="3710" y="6402"/>
                </a:cubicBezTo>
                <a:cubicBezTo>
                  <a:pt x="3710" y="6402"/>
                  <a:pt x="3709" y="6402"/>
                  <a:pt x="3708" y="6402"/>
                </a:cubicBezTo>
                <a:close/>
                <a:moveTo>
                  <a:pt x="422" y="6402"/>
                </a:moveTo>
                <a:cubicBezTo>
                  <a:pt x="420" y="6402"/>
                  <a:pt x="419" y="6405"/>
                  <a:pt x="417" y="6406"/>
                </a:cubicBezTo>
                <a:cubicBezTo>
                  <a:pt x="421" y="6406"/>
                  <a:pt x="425" y="6405"/>
                  <a:pt x="423" y="6402"/>
                </a:cubicBezTo>
                <a:cubicBezTo>
                  <a:pt x="422" y="6402"/>
                  <a:pt x="422" y="6402"/>
                  <a:pt x="422" y="6402"/>
                </a:cubicBezTo>
                <a:close/>
                <a:moveTo>
                  <a:pt x="6920" y="6385"/>
                </a:moveTo>
                <a:cubicBezTo>
                  <a:pt x="6877" y="6396"/>
                  <a:pt x="6891" y="6424"/>
                  <a:pt x="6893" y="6449"/>
                </a:cubicBezTo>
                <a:cubicBezTo>
                  <a:pt x="6894" y="6455"/>
                  <a:pt x="6868" y="6512"/>
                  <a:pt x="6891" y="6515"/>
                </a:cubicBezTo>
                <a:cubicBezTo>
                  <a:pt x="6924" y="6513"/>
                  <a:pt x="6904" y="6491"/>
                  <a:pt x="6901" y="6481"/>
                </a:cubicBezTo>
                <a:lnTo>
                  <a:pt x="6913" y="6481"/>
                </a:lnTo>
                <a:cubicBezTo>
                  <a:pt x="6931" y="6466"/>
                  <a:pt x="6937" y="6449"/>
                  <a:pt x="6929" y="6433"/>
                </a:cubicBezTo>
                <a:lnTo>
                  <a:pt x="6929" y="6432"/>
                </a:lnTo>
                <a:cubicBezTo>
                  <a:pt x="6923" y="6424"/>
                  <a:pt x="6955" y="6388"/>
                  <a:pt x="6915" y="6391"/>
                </a:cubicBezTo>
                <a:lnTo>
                  <a:pt x="6920" y="6385"/>
                </a:lnTo>
                <a:close/>
                <a:moveTo>
                  <a:pt x="2868" y="6385"/>
                </a:moveTo>
                <a:cubicBezTo>
                  <a:pt x="2835" y="6396"/>
                  <a:pt x="2845" y="6424"/>
                  <a:pt x="2847" y="6449"/>
                </a:cubicBezTo>
                <a:cubicBezTo>
                  <a:pt x="2848" y="6455"/>
                  <a:pt x="2828" y="6512"/>
                  <a:pt x="2846" y="6515"/>
                </a:cubicBezTo>
                <a:cubicBezTo>
                  <a:pt x="2871" y="6513"/>
                  <a:pt x="2855" y="6491"/>
                  <a:pt x="2854" y="6481"/>
                </a:cubicBezTo>
                <a:lnTo>
                  <a:pt x="2862" y="6481"/>
                </a:lnTo>
                <a:cubicBezTo>
                  <a:pt x="2876" y="6466"/>
                  <a:pt x="2881" y="6449"/>
                  <a:pt x="2875" y="6433"/>
                </a:cubicBezTo>
                <a:lnTo>
                  <a:pt x="2875" y="6432"/>
                </a:lnTo>
                <a:cubicBezTo>
                  <a:pt x="2870" y="6424"/>
                  <a:pt x="2894" y="6388"/>
                  <a:pt x="2864" y="6391"/>
                </a:cubicBezTo>
                <a:lnTo>
                  <a:pt x="2868" y="6385"/>
                </a:lnTo>
                <a:close/>
                <a:moveTo>
                  <a:pt x="3527" y="6123"/>
                </a:moveTo>
                <a:cubicBezTo>
                  <a:pt x="3529" y="6124"/>
                  <a:pt x="3535" y="6135"/>
                  <a:pt x="3525" y="6134"/>
                </a:cubicBezTo>
                <a:cubicBezTo>
                  <a:pt x="3525" y="6133"/>
                  <a:pt x="3516" y="6123"/>
                  <a:pt x="3527" y="6123"/>
                </a:cubicBezTo>
                <a:close/>
                <a:moveTo>
                  <a:pt x="283" y="6123"/>
                </a:moveTo>
                <a:cubicBezTo>
                  <a:pt x="285" y="6124"/>
                  <a:pt x="290" y="6135"/>
                  <a:pt x="282" y="6134"/>
                </a:cubicBezTo>
                <a:cubicBezTo>
                  <a:pt x="282" y="6133"/>
                  <a:pt x="275" y="6123"/>
                  <a:pt x="283" y="6123"/>
                </a:cubicBezTo>
                <a:close/>
                <a:moveTo>
                  <a:pt x="3546" y="6036"/>
                </a:moveTo>
                <a:cubicBezTo>
                  <a:pt x="3538" y="6037"/>
                  <a:pt x="3534" y="6042"/>
                  <a:pt x="3536" y="6046"/>
                </a:cubicBezTo>
                <a:cubicBezTo>
                  <a:pt x="3539" y="6050"/>
                  <a:pt x="3547" y="6052"/>
                  <a:pt x="3555" y="6051"/>
                </a:cubicBezTo>
                <a:cubicBezTo>
                  <a:pt x="3559" y="6046"/>
                  <a:pt x="3560" y="6036"/>
                  <a:pt x="3546" y="6036"/>
                </a:cubicBezTo>
                <a:close/>
                <a:moveTo>
                  <a:pt x="298" y="6036"/>
                </a:moveTo>
                <a:cubicBezTo>
                  <a:pt x="292" y="6037"/>
                  <a:pt x="289" y="6042"/>
                  <a:pt x="291" y="6046"/>
                </a:cubicBezTo>
                <a:cubicBezTo>
                  <a:pt x="292" y="6050"/>
                  <a:pt x="299" y="6052"/>
                  <a:pt x="305" y="6051"/>
                </a:cubicBezTo>
                <a:cubicBezTo>
                  <a:pt x="308" y="6046"/>
                  <a:pt x="309" y="6036"/>
                  <a:pt x="298" y="6036"/>
                </a:cubicBezTo>
                <a:close/>
                <a:moveTo>
                  <a:pt x="3501" y="6027"/>
                </a:moveTo>
                <a:cubicBezTo>
                  <a:pt x="3503" y="6027"/>
                  <a:pt x="3504" y="6027"/>
                  <a:pt x="3505" y="6027"/>
                </a:cubicBezTo>
                <a:cubicBezTo>
                  <a:pt x="3508" y="6027"/>
                  <a:pt x="3510" y="6030"/>
                  <a:pt x="3513" y="6031"/>
                </a:cubicBezTo>
                <a:lnTo>
                  <a:pt x="3513" y="6035"/>
                </a:lnTo>
                <a:cubicBezTo>
                  <a:pt x="3506" y="6040"/>
                  <a:pt x="3497" y="6030"/>
                  <a:pt x="3501" y="6027"/>
                </a:cubicBezTo>
                <a:close/>
                <a:moveTo>
                  <a:pt x="264" y="6027"/>
                </a:moveTo>
                <a:cubicBezTo>
                  <a:pt x="265" y="6027"/>
                  <a:pt x="266" y="6027"/>
                  <a:pt x="266" y="6027"/>
                </a:cubicBezTo>
                <a:cubicBezTo>
                  <a:pt x="269" y="6027"/>
                  <a:pt x="270" y="6030"/>
                  <a:pt x="273" y="6031"/>
                </a:cubicBezTo>
                <a:lnTo>
                  <a:pt x="273" y="6035"/>
                </a:lnTo>
                <a:cubicBezTo>
                  <a:pt x="268" y="6040"/>
                  <a:pt x="260" y="6030"/>
                  <a:pt x="264" y="6027"/>
                </a:cubicBezTo>
                <a:close/>
                <a:moveTo>
                  <a:pt x="6967" y="5994"/>
                </a:moveTo>
                <a:cubicBezTo>
                  <a:pt x="6970" y="5995"/>
                  <a:pt x="6986" y="6002"/>
                  <a:pt x="6976" y="6007"/>
                </a:cubicBezTo>
                <a:cubicBezTo>
                  <a:pt x="6973" y="6007"/>
                  <a:pt x="6966" y="6008"/>
                  <a:pt x="6964" y="6005"/>
                </a:cubicBezTo>
                <a:cubicBezTo>
                  <a:pt x="6963" y="6001"/>
                  <a:pt x="6964" y="5997"/>
                  <a:pt x="6967" y="5994"/>
                </a:cubicBezTo>
                <a:close/>
                <a:moveTo>
                  <a:pt x="2904" y="5994"/>
                </a:moveTo>
                <a:cubicBezTo>
                  <a:pt x="2906" y="5995"/>
                  <a:pt x="2918" y="6002"/>
                  <a:pt x="2911" y="6007"/>
                </a:cubicBezTo>
                <a:cubicBezTo>
                  <a:pt x="2909" y="6007"/>
                  <a:pt x="2903" y="6008"/>
                  <a:pt x="2901" y="6005"/>
                </a:cubicBezTo>
                <a:cubicBezTo>
                  <a:pt x="2900" y="6001"/>
                  <a:pt x="2901" y="5997"/>
                  <a:pt x="2904" y="5994"/>
                </a:cubicBezTo>
                <a:close/>
                <a:moveTo>
                  <a:pt x="3520" y="5990"/>
                </a:moveTo>
                <a:cubicBezTo>
                  <a:pt x="3535" y="5990"/>
                  <a:pt x="3533" y="5998"/>
                  <a:pt x="3527" y="6002"/>
                </a:cubicBezTo>
                <a:cubicBezTo>
                  <a:pt x="3513" y="6005"/>
                  <a:pt x="3520" y="5994"/>
                  <a:pt x="3520" y="5990"/>
                </a:cubicBezTo>
                <a:close/>
                <a:moveTo>
                  <a:pt x="278" y="5990"/>
                </a:moveTo>
                <a:cubicBezTo>
                  <a:pt x="290" y="5990"/>
                  <a:pt x="288" y="5998"/>
                  <a:pt x="284" y="6002"/>
                </a:cubicBezTo>
                <a:cubicBezTo>
                  <a:pt x="272" y="6005"/>
                  <a:pt x="278" y="5994"/>
                  <a:pt x="278" y="5990"/>
                </a:cubicBezTo>
                <a:close/>
                <a:moveTo>
                  <a:pt x="3526" y="5961"/>
                </a:moveTo>
                <a:cubicBezTo>
                  <a:pt x="3525" y="5961"/>
                  <a:pt x="3525" y="5961"/>
                  <a:pt x="3525" y="5961"/>
                </a:cubicBezTo>
                <a:cubicBezTo>
                  <a:pt x="3520" y="5961"/>
                  <a:pt x="3515" y="5963"/>
                  <a:pt x="3513" y="5968"/>
                </a:cubicBezTo>
                <a:cubicBezTo>
                  <a:pt x="3527" y="5973"/>
                  <a:pt x="3530" y="5966"/>
                  <a:pt x="3542" y="5969"/>
                </a:cubicBezTo>
                <a:cubicBezTo>
                  <a:pt x="3542" y="5966"/>
                  <a:pt x="3536" y="5962"/>
                  <a:pt x="3529" y="5961"/>
                </a:cubicBezTo>
                <a:cubicBezTo>
                  <a:pt x="3528" y="5961"/>
                  <a:pt x="3527" y="5961"/>
                  <a:pt x="3526" y="5961"/>
                </a:cubicBezTo>
                <a:close/>
                <a:moveTo>
                  <a:pt x="282" y="5961"/>
                </a:moveTo>
                <a:cubicBezTo>
                  <a:pt x="282" y="5961"/>
                  <a:pt x="281" y="5961"/>
                  <a:pt x="281" y="5961"/>
                </a:cubicBezTo>
                <a:cubicBezTo>
                  <a:pt x="278" y="5961"/>
                  <a:pt x="274" y="5963"/>
                  <a:pt x="273" y="5968"/>
                </a:cubicBezTo>
                <a:cubicBezTo>
                  <a:pt x="283" y="5973"/>
                  <a:pt x="285" y="5966"/>
                  <a:pt x="295" y="5969"/>
                </a:cubicBezTo>
                <a:cubicBezTo>
                  <a:pt x="295" y="5966"/>
                  <a:pt x="290" y="5962"/>
                  <a:pt x="285" y="5961"/>
                </a:cubicBezTo>
                <a:cubicBezTo>
                  <a:pt x="284" y="5961"/>
                  <a:pt x="283" y="5961"/>
                  <a:pt x="282" y="5961"/>
                </a:cubicBezTo>
                <a:close/>
                <a:moveTo>
                  <a:pt x="7093" y="5923"/>
                </a:moveTo>
                <a:cubicBezTo>
                  <a:pt x="7117" y="5990"/>
                  <a:pt x="7094" y="6064"/>
                  <a:pt x="7088" y="6132"/>
                </a:cubicBezTo>
                <a:cubicBezTo>
                  <a:pt x="7085" y="6167"/>
                  <a:pt x="7082" y="6200"/>
                  <a:pt x="7079" y="6234"/>
                </a:cubicBezTo>
                <a:cubicBezTo>
                  <a:pt x="7078" y="6253"/>
                  <a:pt x="7089" y="6299"/>
                  <a:pt x="7061" y="6312"/>
                </a:cubicBezTo>
                <a:cubicBezTo>
                  <a:pt x="7046" y="6306"/>
                  <a:pt x="7065" y="6247"/>
                  <a:pt x="7065" y="6236"/>
                </a:cubicBezTo>
                <a:cubicBezTo>
                  <a:pt x="7066" y="6205"/>
                  <a:pt x="7068" y="6172"/>
                  <a:pt x="7075" y="6141"/>
                </a:cubicBezTo>
                <a:cubicBezTo>
                  <a:pt x="7052" y="6115"/>
                  <a:pt x="7079" y="6064"/>
                  <a:pt x="7082" y="6036"/>
                </a:cubicBezTo>
                <a:cubicBezTo>
                  <a:pt x="7087" y="5998"/>
                  <a:pt x="7091" y="5960"/>
                  <a:pt x="7093" y="5923"/>
                </a:cubicBezTo>
                <a:close/>
                <a:moveTo>
                  <a:pt x="3000" y="5923"/>
                </a:moveTo>
                <a:cubicBezTo>
                  <a:pt x="3018" y="5990"/>
                  <a:pt x="3001" y="6064"/>
                  <a:pt x="2996" y="6132"/>
                </a:cubicBezTo>
                <a:cubicBezTo>
                  <a:pt x="2994" y="6167"/>
                  <a:pt x="2992" y="6200"/>
                  <a:pt x="2989" y="6234"/>
                </a:cubicBezTo>
                <a:cubicBezTo>
                  <a:pt x="2988" y="6253"/>
                  <a:pt x="2997" y="6299"/>
                  <a:pt x="2975" y="6312"/>
                </a:cubicBezTo>
                <a:cubicBezTo>
                  <a:pt x="2964" y="6306"/>
                  <a:pt x="2978" y="6247"/>
                  <a:pt x="2978" y="6236"/>
                </a:cubicBezTo>
                <a:cubicBezTo>
                  <a:pt x="2979" y="6205"/>
                  <a:pt x="2980" y="6172"/>
                  <a:pt x="2986" y="6141"/>
                </a:cubicBezTo>
                <a:cubicBezTo>
                  <a:pt x="2969" y="6115"/>
                  <a:pt x="2989" y="6064"/>
                  <a:pt x="2992" y="6036"/>
                </a:cubicBezTo>
                <a:cubicBezTo>
                  <a:pt x="2995" y="5998"/>
                  <a:pt x="2998" y="5960"/>
                  <a:pt x="3000" y="5923"/>
                </a:cubicBezTo>
                <a:close/>
                <a:moveTo>
                  <a:pt x="3441" y="5874"/>
                </a:moveTo>
                <a:cubicBezTo>
                  <a:pt x="3443" y="5874"/>
                  <a:pt x="3446" y="5875"/>
                  <a:pt x="3446" y="5877"/>
                </a:cubicBezTo>
                <a:cubicBezTo>
                  <a:pt x="3442" y="5911"/>
                  <a:pt x="3448" y="5945"/>
                  <a:pt x="3462" y="5979"/>
                </a:cubicBezTo>
                <a:cubicBezTo>
                  <a:pt x="3447" y="5996"/>
                  <a:pt x="3466" y="6021"/>
                  <a:pt x="3459" y="6034"/>
                </a:cubicBezTo>
                <a:cubicBezTo>
                  <a:pt x="3450" y="6035"/>
                  <a:pt x="3453" y="6027"/>
                  <a:pt x="3450" y="6015"/>
                </a:cubicBezTo>
                <a:cubicBezTo>
                  <a:pt x="3445" y="5992"/>
                  <a:pt x="3436" y="5952"/>
                  <a:pt x="3436" y="5929"/>
                </a:cubicBezTo>
                <a:cubicBezTo>
                  <a:pt x="3436" y="5921"/>
                  <a:pt x="3433" y="5898"/>
                  <a:pt x="3436" y="5877"/>
                </a:cubicBezTo>
                <a:cubicBezTo>
                  <a:pt x="3436" y="5875"/>
                  <a:pt x="3439" y="5874"/>
                  <a:pt x="3441" y="5874"/>
                </a:cubicBezTo>
                <a:close/>
                <a:moveTo>
                  <a:pt x="218" y="5874"/>
                </a:moveTo>
                <a:cubicBezTo>
                  <a:pt x="220" y="5874"/>
                  <a:pt x="221" y="5875"/>
                  <a:pt x="221" y="5877"/>
                </a:cubicBezTo>
                <a:cubicBezTo>
                  <a:pt x="219" y="5911"/>
                  <a:pt x="223" y="5945"/>
                  <a:pt x="233" y="5979"/>
                </a:cubicBezTo>
                <a:cubicBezTo>
                  <a:pt x="223" y="5996"/>
                  <a:pt x="237" y="6021"/>
                  <a:pt x="232" y="6034"/>
                </a:cubicBezTo>
                <a:cubicBezTo>
                  <a:pt x="225" y="6035"/>
                  <a:pt x="227" y="6027"/>
                  <a:pt x="225" y="6015"/>
                </a:cubicBezTo>
                <a:cubicBezTo>
                  <a:pt x="221" y="5992"/>
                  <a:pt x="214" y="5952"/>
                  <a:pt x="214" y="5929"/>
                </a:cubicBezTo>
                <a:cubicBezTo>
                  <a:pt x="214" y="5921"/>
                  <a:pt x="212" y="5898"/>
                  <a:pt x="214" y="5877"/>
                </a:cubicBezTo>
                <a:cubicBezTo>
                  <a:pt x="214" y="5875"/>
                  <a:pt x="216" y="5874"/>
                  <a:pt x="218" y="5874"/>
                </a:cubicBezTo>
                <a:close/>
                <a:moveTo>
                  <a:pt x="7096" y="5864"/>
                </a:moveTo>
                <a:cubicBezTo>
                  <a:pt x="7106" y="5866"/>
                  <a:pt x="7101" y="5874"/>
                  <a:pt x="7096" y="5877"/>
                </a:cubicBezTo>
                <a:cubicBezTo>
                  <a:pt x="7091" y="5873"/>
                  <a:pt x="7091" y="5868"/>
                  <a:pt x="7096" y="5864"/>
                </a:cubicBezTo>
                <a:close/>
                <a:moveTo>
                  <a:pt x="3002" y="5864"/>
                </a:moveTo>
                <a:cubicBezTo>
                  <a:pt x="3009" y="5866"/>
                  <a:pt x="3006" y="5874"/>
                  <a:pt x="3002" y="5877"/>
                </a:cubicBezTo>
                <a:cubicBezTo>
                  <a:pt x="2998" y="5873"/>
                  <a:pt x="2998" y="5868"/>
                  <a:pt x="3002" y="5864"/>
                </a:cubicBezTo>
                <a:close/>
                <a:moveTo>
                  <a:pt x="6971" y="5861"/>
                </a:moveTo>
                <a:cubicBezTo>
                  <a:pt x="6988" y="5904"/>
                  <a:pt x="6976" y="5946"/>
                  <a:pt x="6981" y="5992"/>
                </a:cubicBezTo>
                <a:cubicBezTo>
                  <a:pt x="6944" y="5980"/>
                  <a:pt x="6966" y="5879"/>
                  <a:pt x="6971" y="5861"/>
                </a:cubicBezTo>
                <a:close/>
                <a:moveTo>
                  <a:pt x="2907" y="5861"/>
                </a:moveTo>
                <a:cubicBezTo>
                  <a:pt x="2919" y="5904"/>
                  <a:pt x="2911" y="5946"/>
                  <a:pt x="2914" y="5992"/>
                </a:cubicBezTo>
                <a:cubicBezTo>
                  <a:pt x="2886" y="5980"/>
                  <a:pt x="2903" y="5879"/>
                  <a:pt x="2907" y="5861"/>
                </a:cubicBezTo>
                <a:close/>
                <a:moveTo>
                  <a:pt x="3504" y="5851"/>
                </a:moveTo>
                <a:cubicBezTo>
                  <a:pt x="3492" y="5851"/>
                  <a:pt x="3504" y="5857"/>
                  <a:pt x="3497" y="5859"/>
                </a:cubicBezTo>
                <a:cubicBezTo>
                  <a:pt x="3506" y="5859"/>
                  <a:pt x="3507" y="5855"/>
                  <a:pt x="3504" y="5851"/>
                </a:cubicBezTo>
                <a:close/>
                <a:moveTo>
                  <a:pt x="266" y="5851"/>
                </a:moveTo>
                <a:cubicBezTo>
                  <a:pt x="257" y="5851"/>
                  <a:pt x="266" y="5857"/>
                  <a:pt x="260" y="5859"/>
                </a:cubicBezTo>
                <a:cubicBezTo>
                  <a:pt x="268" y="5859"/>
                  <a:pt x="268" y="5855"/>
                  <a:pt x="266" y="5851"/>
                </a:cubicBezTo>
                <a:close/>
                <a:moveTo>
                  <a:pt x="7101" y="5838"/>
                </a:moveTo>
                <a:cubicBezTo>
                  <a:pt x="7101" y="5838"/>
                  <a:pt x="7104" y="5858"/>
                  <a:pt x="7096" y="5857"/>
                </a:cubicBezTo>
                <a:cubicBezTo>
                  <a:pt x="7087" y="5855"/>
                  <a:pt x="7095" y="5837"/>
                  <a:pt x="7101" y="5838"/>
                </a:cubicBezTo>
                <a:close/>
                <a:moveTo>
                  <a:pt x="3006" y="5838"/>
                </a:moveTo>
                <a:cubicBezTo>
                  <a:pt x="3006" y="5838"/>
                  <a:pt x="3008" y="5858"/>
                  <a:pt x="3002" y="5857"/>
                </a:cubicBezTo>
                <a:cubicBezTo>
                  <a:pt x="2995" y="5855"/>
                  <a:pt x="3001" y="5837"/>
                  <a:pt x="3006" y="5838"/>
                </a:cubicBezTo>
                <a:close/>
                <a:moveTo>
                  <a:pt x="3508" y="5833"/>
                </a:moveTo>
                <a:cubicBezTo>
                  <a:pt x="3508" y="5833"/>
                  <a:pt x="3507" y="5833"/>
                  <a:pt x="3507" y="5833"/>
                </a:cubicBezTo>
                <a:cubicBezTo>
                  <a:pt x="3498" y="5834"/>
                  <a:pt x="3504" y="5844"/>
                  <a:pt x="3504" y="5844"/>
                </a:cubicBezTo>
                <a:lnTo>
                  <a:pt x="3513" y="5839"/>
                </a:lnTo>
                <a:cubicBezTo>
                  <a:pt x="3510" y="5839"/>
                  <a:pt x="3514" y="5833"/>
                  <a:pt x="3510" y="5833"/>
                </a:cubicBezTo>
                <a:cubicBezTo>
                  <a:pt x="3509" y="5833"/>
                  <a:pt x="3509" y="5833"/>
                  <a:pt x="3508" y="5833"/>
                </a:cubicBezTo>
                <a:close/>
                <a:moveTo>
                  <a:pt x="269" y="5833"/>
                </a:moveTo>
                <a:cubicBezTo>
                  <a:pt x="269" y="5833"/>
                  <a:pt x="268" y="5833"/>
                  <a:pt x="268" y="5833"/>
                </a:cubicBezTo>
                <a:cubicBezTo>
                  <a:pt x="261" y="5834"/>
                  <a:pt x="266" y="5844"/>
                  <a:pt x="266" y="5844"/>
                </a:cubicBezTo>
                <a:lnTo>
                  <a:pt x="273" y="5839"/>
                </a:lnTo>
                <a:cubicBezTo>
                  <a:pt x="271" y="5839"/>
                  <a:pt x="274" y="5833"/>
                  <a:pt x="270" y="5833"/>
                </a:cubicBezTo>
                <a:cubicBezTo>
                  <a:pt x="270" y="5833"/>
                  <a:pt x="270" y="5833"/>
                  <a:pt x="269" y="5833"/>
                </a:cubicBezTo>
                <a:close/>
                <a:moveTo>
                  <a:pt x="3439" y="5822"/>
                </a:moveTo>
                <a:cubicBezTo>
                  <a:pt x="3444" y="5833"/>
                  <a:pt x="3445" y="5845"/>
                  <a:pt x="3441" y="5857"/>
                </a:cubicBezTo>
                <a:cubicBezTo>
                  <a:pt x="3438" y="5857"/>
                  <a:pt x="3436" y="5858"/>
                  <a:pt x="3436" y="5852"/>
                </a:cubicBezTo>
                <a:cubicBezTo>
                  <a:pt x="3435" y="5849"/>
                  <a:pt x="3439" y="5844"/>
                  <a:pt x="3439" y="5840"/>
                </a:cubicBezTo>
                <a:cubicBezTo>
                  <a:pt x="3439" y="5832"/>
                  <a:pt x="3432" y="5824"/>
                  <a:pt x="3439" y="5822"/>
                </a:cubicBezTo>
                <a:close/>
                <a:moveTo>
                  <a:pt x="216" y="5822"/>
                </a:moveTo>
                <a:cubicBezTo>
                  <a:pt x="220" y="5833"/>
                  <a:pt x="221" y="5845"/>
                  <a:pt x="218" y="5857"/>
                </a:cubicBezTo>
                <a:cubicBezTo>
                  <a:pt x="216" y="5857"/>
                  <a:pt x="214" y="5858"/>
                  <a:pt x="214" y="5852"/>
                </a:cubicBezTo>
                <a:cubicBezTo>
                  <a:pt x="213" y="5849"/>
                  <a:pt x="216" y="5844"/>
                  <a:pt x="216" y="5840"/>
                </a:cubicBezTo>
                <a:cubicBezTo>
                  <a:pt x="216" y="5832"/>
                  <a:pt x="211" y="5824"/>
                  <a:pt x="216" y="5822"/>
                </a:cubicBezTo>
                <a:close/>
                <a:moveTo>
                  <a:pt x="3499" y="5787"/>
                </a:moveTo>
                <a:cubicBezTo>
                  <a:pt x="3501" y="5794"/>
                  <a:pt x="3492" y="5810"/>
                  <a:pt x="3506" y="5817"/>
                </a:cubicBezTo>
                <a:cubicBezTo>
                  <a:pt x="3515" y="5807"/>
                  <a:pt x="3512" y="5795"/>
                  <a:pt x="3499" y="5787"/>
                </a:cubicBezTo>
                <a:close/>
                <a:moveTo>
                  <a:pt x="262" y="5787"/>
                </a:moveTo>
                <a:cubicBezTo>
                  <a:pt x="264" y="5794"/>
                  <a:pt x="257" y="5810"/>
                  <a:pt x="268" y="5817"/>
                </a:cubicBezTo>
                <a:cubicBezTo>
                  <a:pt x="274" y="5807"/>
                  <a:pt x="272" y="5795"/>
                  <a:pt x="262" y="5787"/>
                </a:cubicBezTo>
                <a:close/>
                <a:moveTo>
                  <a:pt x="6899" y="5724"/>
                </a:moveTo>
                <a:cubicBezTo>
                  <a:pt x="6907" y="5731"/>
                  <a:pt x="6909" y="5740"/>
                  <a:pt x="6905" y="5748"/>
                </a:cubicBezTo>
                <a:cubicBezTo>
                  <a:pt x="6903" y="5753"/>
                  <a:pt x="6900" y="5761"/>
                  <a:pt x="6899" y="5757"/>
                </a:cubicBezTo>
                <a:cubicBezTo>
                  <a:pt x="6895" y="5746"/>
                  <a:pt x="6895" y="5735"/>
                  <a:pt x="6899" y="5724"/>
                </a:cubicBezTo>
                <a:close/>
                <a:moveTo>
                  <a:pt x="2852" y="5724"/>
                </a:moveTo>
                <a:cubicBezTo>
                  <a:pt x="2858" y="5731"/>
                  <a:pt x="2860" y="5740"/>
                  <a:pt x="2856" y="5748"/>
                </a:cubicBezTo>
                <a:cubicBezTo>
                  <a:pt x="2855" y="5753"/>
                  <a:pt x="2853" y="5761"/>
                  <a:pt x="2852" y="5757"/>
                </a:cubicBezTo>
                <a:cubicBezTo>
                  <a:pt x="2849" y="5746"/>
                  <a:pt x="2849" y="5735"/>
                  <a:pt x="2852" y="5724"/>
                </a:cubicBezTo>
                <a:close/>
                <a:moveTo>
                  <a:pt x="6967" y="5671"/>
                </a:moveTo>
                <a:cubicBezTo>
                  <a:pt x="6974" y="5714"/>
                  <a:pt x="6998" y="5783"/>
                  <a:pt x="6980" y="5829"/>
                </a:cubicBezTo>
                <a:cubicBezTo>
                  <a:pt x="6977" y="5835"/>
                  <a:pt x="6964" y="5830"/>
                  <a:pt x="6964" y="5821"/>
                </a:cubicBezTo>
                <a:cubicBezTo>
                  <a:pt x="6966" y="5797"/>
                  <a:pt x="6969" y="5771"/>
                  <a:pt x="6966" y="5747"/>
                </a:cubicBezTo>
                <a:cubicBezTo>
                  <a:pt x="6965" y="5734"/>
                  <a:pt x="6948" y="5678"/>
                  <a:pt x="6967" y="5671"/>
                </a:cubicBezTo>
                <a:close/>
                <a:moveTo>
                  <a:pt x="2904" y="5671"/>
                </a:moveTo>
                <a:cubicBezTo>
                  <a:pt x="2909" y="5714"/>
                  <a:pt x="2927" y="5783"/>
                  <a:pt x="2913" y="5829"/>
                </a:cubicBezTo>
                <a:cubicBezTo>
                  <a:pt x="2911" y="5835"/>
                  <a:pt x="2902" y="5830"/>
                  <a:pt x="2902" y="5821"/>
                </a:cubicBezTo>
                <a:cubicBezTo>
                  <a:pt x="2903" y="5797"/>
                  <a:pt x="2905" y="5771"/>
                  <a:pt x="2903" y="5747"/>
                </a:cubicBezTo>
                <a:cubicBezTo>
                  <a:pt x="2902" y="5734"/>
                  <a:pt x="2889" y="5678"/>
                  <a:pt x="2904" y="5671"/>
                </a:cubicBezTo>
                <a:close/>
                <a:moveTo>
                  <a:pt x="6908" y="5643"/>
                </a:moveTo>
                <a:cubicBezTo>
                  <a:pt x="6920" y="5655"/>
                  <a:pt x="6909" y="5704"/>
                  <a:pt x="6901" y="5719"/>
                </a:cubicBezTo>
                <a:cubicBezTo>
                  <a:pt x="6891" y="5697"/>
                  <a:pt x="6892" y="5641"/>
                  <a:pt x="6908" y="5643"/>
                </a:cubicBezTo>
                <a:close/>
                <a:moveTo>
                  <a:pt x="2858" y="5643"/>
                </a:moveTo>
                <a:cubicBezTo>
                  <a:pt x="2868" y="5655"/>
                  <a:pt x="2860" y="5704"/>
                  <a:pt x="2854" y="5719"/>
                </a:cubicBezTo>
                <a:cubicBezTo>
                  <a:pt x="2845" y="5697"/>
                  <a:pt x="2847" y="5641"/>
                  <a:pt x="2858" y="5643"/>
                </a:cubicBezTo>
                <a:close/>
                <a:moveTo>
                  <a:pt x="6971" y="5639"/>
                </a:moveTo>
                <a:lnTo>
                  <a:pt x="6969" y="5659"/>
                </a:lnTo>
                <a:cubicBezTo>
                  <a:pt x="6956" y="5653"/>
                  <a:pt x="6965" y="5643"/>
                  <a:pt x="6971" y="5639"/>
                </a:cubicBezTo>
                <a:close/>
                <a:moveTo>
                  <a:pt x="2907" y="5639"/>
                </a:moveTo>
                <a:lnTo>
                  <a:pt x="2905" y="5659"/>
                </a:lnTo>
                <a:cubicBezTo>
                  <a:pt x="2895" y="5653"/>
                  <a:pt x="2902" y="5643"/>
                  <a:pt x="2907" y="5639"/>
                </a:cubicBezTo>
                <a:close/>
                <a:moveTo>
                  <a:pt x="6962" y="5615"/>
                </a:moveTo>
                <a:cubicBezTo>
                  <a:pt x="6967" y="5616"/>
                  <a:pt x="6979" y="5621"/>
                  <a:pt x="6974" y="5626"/>
                </a:cubicBezTo>
                <a:cubicBezTo>
                  <a:pt x="6960" y="5632"/>
                  <a:pt x="6957" y="5619"/>
                  <a:pt x="6962" y="5615"/>
                </a:cubicBezTo>
                <a:close/>
                <a:moveTo>
                  <a:pt x="2900" y="5615"/>
                </a:moveTo>
                <a:cubicBezTo>
                  <a:pt x="2904" y="5616"/>
                  <a:pt x="2913" y="5621"/>
                  <a:pt x="2909" y="5626"/>
                </a:cubicBezTo>
                <a:cubicBezTo>
                  <a:pt x="2898" y="5632"/>
                  <a:pt x="2896" y="5619"/>
                  <a:pt x="2900" y="5615"/>
                </a:cubicBezTo>
                <a:close/>
                <a:moveTo>
                  <a:pt x="6962" y="5600"/>
                </a:moveTo>
                <a:cubicBezTo>
                  <a:pt x="6974" y="5600"/>
                  <a:pt x="6967" y="5606"/>
                  <a:pt x="6969" y="5610"/>
                </a:cubicBezTo>
                <a:cubicBezTo>
                  <a:pt x="6960" y="5610"/>
                  <a:pt x="6957" y="5603"/>
                  <a:pt x="6962" y="5600"/>
                </a:cubicBezTo>
                <a:close/>
                <a:moveTo>
                  <a:pt x="2900" y="5600"/>
                </a:moveTo>
                <a:cubicBezTo>
                  <a:pt x="2909" y="5600"/>
                  <a:pt x="2904" y="5606"/>
                  <a:pt x="2905" y="5610"/>
                </a:cubicBezTo>
                <a:cubicBezTo>
                  <a:pt x="2898" y="5610"/>
                  <a:pt x="2896" y="5603"/>
                  <a:pt x="2900" y="5600"/>
                </a:cubicBezTo>
                <a:close/>
                <a:moveTo>
                  <a:pt x="6917" y="5565"/>
                </a:moveTo>
                <a:cubicBezTo>
                  <a:pt x="6936" y="5575"/>
                  <a:pt x="6908" y="5606"/>
                  <a:pt x="6920" y="5619"/>
                </a:cubicBezTo>
                <a:cubicBezTo>
                  <a:pt x="6916" y="5619"/>
                  <a:pt x="6914" y="5634"/>
                  <a:pt x="6904" y="5626"/>
                </a:cubicBezTo>
                <a:cubicBezTo>
                  <a:pt x="6901" y="5616"/>
                  <a:pt x="6902" y="5606"/>
                  <a:pt x="6906" y="5596"/>
                </a:cubicBezTo>
                <a:cubicBezTo>
                  <a:pt x="6908" y="5583"/>
                  <a:pt x="6906" y="5570"/>
                  <a:pt x="6917" y="5565"/>
                </a:cubicBezTo>
                <a:close/>
                <a:moveTo>
                  <a:pt x="2866" y="5565"/>
                </a:moveTo>
                <a:cubicBezTo>
                  <a:pt x="2880" y="5575"/>
                  <a:pt x="2859" y="5606"/>
                  <a:pt x="2868" y="5619"/>
                </a:cubicBezTo>
                <a:cubicBezTo>
                  <a:pt x="2865" y="5619"/>
                  <a:pt x="2863" y="5634"/>
                  <a:pt x="2855" y="5626"/>
                </a:cubicBezTo>
                <a:cubicBezTo>
                  <a:pt x="2854" y="5616"/>
                  <a:pt x="2854" y="5606"/>
                  <a:pt x="2857" y="5596"/>
                </a:cubicBezTo>
                <a:cubicBezTo>
                  <a:pt x="2859" y="5583"/>
                  <a:pt x="2857" y="5570"/>
                  <a:pt x="2866" y="5565"/>
                </a:cubicBezTo>
                <a:close/>
                <a:moveTo>
                  <a:pt x="6963" y="5462"/>
                </a:moveTo>
                <a:cubicBezTo>
                  <a:pt x="6967" y="5474"/>
                  <a:pt x="6969" y="5488"/>
                  <a:pt x="6968" y="5502"/>
                </a:cubicBezTo>
                <a:cubicBezTo>
                  <a:pt x="6969" y="5514"/>
                  <a:pt x="6976" y="5525"/>
                  <a:pt x="6971" y="5525"/>
                </a:cubicBezTo>
                <a:cubicBezTo>
                  <a:pt x="6960" y="5527"/>
                  <a:pt x="6962" y="5508"/>
                  <a:pt x="6960" y="5508"/>
                </a:cubicBezTo>
                <a:cubicBezTo>
                  <a:pt x="6964" y="5501"/>
                  <a:pt x="6951" y="5468"/>
                  <a:pt x="6963" y="5462"/>
                </a:cubicBezTo>
                <a:close/>
                <a:moveTo>
                  <a:pt x="2900" y="5462"/>
                </a:moveTo>
                <a:cubicBezTo>
                  <a:pt x="2904" y="5474"/>
                  <a:pt x="2905" y="5488"/>
                  <a:pt x="2904" y="5502"/>
                </a:cubicBezTo>
                <a:cubicBezTo>
                  <a:pt x="2905" y="5514"/>
                  <a:pt x="2910" y="5525"/>
                  <a:pt x="2907" y="5525"/>
                </a:cubicBezTo>
                <a:cubicBezTo>
                  <a:pt x="2898" y="5527"/>
                  <a:pt x="2900" y="5508"/>
                  <a:pt x="2898" y="5508"/>
                </a:cubicBezTo>
                <a:cubicBezTo>
                  <a:pt x="2901" y="5501"/>
                  <a:pt x="2892" y="5468"/>
                  <a:pt x="2900" y="5462"/>
                </a:cubicBezTo>
                <a:close/>
                <a:moveTo>
                  <a:pt x="6958" y="5363"/>
                </a:moveTo>
                <a:cubicBezTo>
                  <a:pt x="6958" y="5370"/>
                  <a:pt x="6969" y="5417"/>
                  <a:pt x="6960" y="5416"/>
                </a:cubicBezTo>
                <a:cubicBezTo>
                  <a:pt x="6951" y="5415"/>
                  <a:pt x="6951" y="5374"/>
                  <a:pt x="6958" y="5363"/>
                </a:cubicBezTo>
                <a:close/>
                <a:moveTo>
                  <a:pt x="2897" y="5363"/>
                </a:moveTo>
                <a:cubicBezTo>
                  <a:pt x="2897" y="5370"/>
                  <a:pt x="2905" y="5417"/>
                  <a:pt x="2898" y="5416"/>
                </a:cubicBezTo>
                <a:cubicBezTo>
                  <a:pt x="2892" y="5415"/>
                  <a:pt x="2891" y="5374"/>
                  <a:pt x="2897" y="5363"/>
                </a:cubicBezTo>
                <a:close/>
                <a:moveTo>
                  <a:pt x="6927" y="5305"/>
                </a:moveTo>
                <a:cubicBezTo>
                  <a:pt x="6945" y="5311"/>
                  <a:pt x="6936" y="5364"/>
                  <a:pt x="6937" y="5375"/>
                </a:cubicBezTo>
                <a:cubicBezTo>
                  <a:pt x="6938" y="5401"/>
                  <a:pt x="6935" y="5419"/>
                  <a:pt x="6940" y="5447"/>
                </a:cubicBezTo>
                <a:cubicBezTo>
                  <a:pt x="6942" y="5460"/>
                  <a:pt x="6914" y="5469"/>
                  <a:pt x="6920" y="5478"/>
                </a:cubicBezTo>
                <a:cubicBezTo>
                  <a:pt x="6940" y="5483"/>
                  <a:pt x="6927" y="5495"/>
                  <a:pt x="6922" y="5501"/>
                </a:cubicBezTo>
                <a:cubicBezTo>
                  <a:pt x="6915" y="5510"/>
                  <a:pt x="6934" y="5506"/>
                  <a:pt x="6934" y="5518"/>
                </a:cubicBezTo>
                <a:cubicBezTo>
                  <a:pt x="6937" y="5529"/>
                  <a:pt x="6929" y="5542"/>
                  <a:pt x="6911" y="5552"/>
                </a:cubicBezTo>
                <a:cubicBezTo>
                  <a:pt x="6896" y="5542"/>
                  <a:pt x="6895" y="5530"/>
                  <a:pt x="6908" y="5521"/>
                </a:cubicBezTo>
                <a:cubicBezTo>
                  <a:pt x="6889" y="5490"/>
                  <a:pt x="6917" y="5459"/>
                  <a:pt x="6920" y="5428"/>
                </a:cubicBezTo>
                <a:cubicBezTo>
                  <a:pt x="6924" y="5390"/>
                  <a:pt x="6908" y="5352"/>
                  <a:pt x="6917" y="5313"/>
                </a:cubicBezTo>
                <a:cubicBezTo>
                  <a:pt x="6917" y="5311"/>
                  <a:pt x="6927" y="5308"/>
                  <a:pt x="6927" y="5305"/>
                </a:cubicBezTo>
                <a:close/>
                <a:moveTo>
                  <a:pt x="2873" y="5305"/>
                </a:moveTo>
                <a:cubicBezTo>
                  <a:pt x="2887" y="5311"/>
                  <a:pt x="2880" y="5364"/>
                  <a:pt x="2881" y="5375"/>
                </a:cubicBezTo>
                <a:cubicBezTo>
                  <a:pt x="2882" y="5401"/>
                  <a:pt x="2880" y="5419"/>
                  <a:pt x="2883" y="5447"/>
                </a:cubicBezTo>
                <a:cubicBezTo>
                  <a:pt x="2885" y="5460"/>
                  <a:pt x="2863" y="5469"/>
                  <a:pt x="2868" y="5478"/>
                </a:cubicBezTo>
                <a:cubicBezTo>
                  <a:pt x="2883" y="5483"/>
                  <a:pt x="2873" y="5495"/>
                  <a:pt x="2869" y="5501"/>
                </a:cubicBezTo>
                <a:cubicBezTo>
                  <a:pt x="2864" y="5510"/>
                  <a:pt x="2879" y="5506"/>
                  <a:pt x="2879" y="5518"/>
                </a:cubicBezTo>
                <a:cubicBezTo>
                  <a:pt x="2881" y="5529"/>
                  <a:pt x="2874" y="5542"/>
                  <a:pt x="2861" y="5552"/>
                </a:cubicBezTo>
                <a:cubicBezTo>
                  <a:pt x="2850" y="5542"/>
                  <a:pt x="2849" y="5530"/>
                  <a:pt x="2859" y="5521"/>
                </a:cubicBezTo>
                <a:cubicBezTo>
                  <a:pt x="2845" y="5490"/>
                  <a:pt x="2866" y="5459"/>
                  <a:pt x="2868" y="5428"/>
                </a:cubicBezTo>
                <a:cubicBezTo>
                  <a:pt x="2871" y="5390"/>
                  <a:pt x="2859" y="5352"/>
                  <a:pt x="2865" y="5313"/>
                </a:cubicBezTo>
                <a:cubicBezTo>
                  <a:pt x="2866" y="5311"/>
                  <a:pt x="2873" y="5308"/>
                  <a:pt x="2873" y="5305"/>
                </a:cubicBezTo>
                <a:close/>
                <a:moveTo>
                  <a:pt x="3377" y="5301"/>
                </a:moveTo>
                <a:cubicBezTo>
                  <a:pt x="3384" y="5301"/>
                  <a:pt x="3382" y="5334"/>
                  <a:pt x="3382" y="5338"/>
                </a:cubicBezTo>
                <a:cubicBezTo>
                  <a:pt x="3381" y="5337"/>
                  <a:pt x="3379" y="5339"/>
                  <a:pt x="3377" y="5336"/>
                </a:cubicBezTo>
                <a:cubicBezTo>
                  <a:pt x="3375" y="5330"/>
                  <a:pt x="3374" y="5324"/>
                  <a:pt x="3374" y="5318"/>
                </a:cubicBezTo>
                <a:cubicBezTo>
                  <a:pt x="3372" y="5309"/>
                  <a:pt x="3369" y="5301"/>
                  <a:pt x="3377" y="5301"/>
                </a:cubicBezTo>
                <a:close/>
                <a:moveTo>
                  <a:pt x="169" y="5301"/>
                </a:moveTo>
                <a:cubicBezTo>
                  <a:pt x="174" y="5301"/>
                  <a:pt x="173" y="5334"/>
                  <a:pt x="173" y="5338"/>
                </a:cubicBezTo>
                <a:cubicBezTo>
                  <a:pt x="172" y="5337"/>
                  <a:pt x="171" y="5339"/>
                  <a:pt x="169" y="5336"/>
                </a:cubicBezTo>
                <a:cubicBezTo>
                  <a:pt x="168" y="5330"/>
                  <a:pt x="167" y="5324"/>
                  <a:pt x="167" y="5318"/>
                </a:cubicBezTo>
                <a:cubicBezTo>
                  <a:pt x="165" y="5309"/>
                  <a:pt x="163" y="5301"/>
                  <a:pt x="169" y="5301"/>
                </a:cubicBezTo>
                <a:close/>
                <a:moveTo>
                  <a:pt x="6939" y="5237"/>
                </a:moveTo>
                <a:cubicBezTo>
                  <a:pt x="6929" y="5243"/>
                  <a:pt x="6941" y="5248"/>
                  <a:pt x="6941" y="5253"/>
                </a:cubicBezTo>
                <a:cubicBezTo>
                  <a:pt x="6943" y="5247"/>
                  <a:pt x="6942" y="5242"/>
                  <a:pt x="6939" y="5237"/>
                </a:cubicBezTo>
                <a:close/>
                <a:moveTo>
                  <a:pt x="2882" y="5237"/>
                </a:moveTo>
                <a:cubicBezTo>
                  <a:pt x="2875" y="5243"/>
                  <a:pt x="2884" y="5248"/>
                  <a:pt x="2884" y="5253"/>
                </a:cubicBezTo>
                <a:cubicBezTo>
                  <a:pt x="2885" y="5247"/>
                  <a:pt x="2884" y="5242"/>
                  <a:pt x="2882" y="5237"/>
                </a:cubicBezTo>
                <a:close/>
                <a:moveTo>
                  <a:pt x="3365" y="5226"/>
                </a:moveTo>
                <a:lnTo>
                  <a:pt x="3365" y="5234"/>
                </a:lnTo>
                <a:cubicBezTo>
                  <a:pt x="3363" y="5233"/>
                  <a:pt x="3356" y="5227"/>
                  <a:pt x="3365" y="5226"/>
                </a:cubicBezTo>
                <a:close/>
                <a:moveTo>
                  <a:pt x="160" y="5226"/>
                </a:moveTo>
                <a:lnTo>
                  <a:pt x="160" y="5234"/>
                </a:lnTo>
                <a:cubicBezTo>
                  <a:pt x="159" y="5233"/>
                  <a:pt x="153" y="5227"/>
                  <a:pt x="160" y="5226"/>
                </a:cubicBezTo>
                <a:close/>
                <a:moveTo>
                  <a:pt x="3355" y="5184"/>
                </a:moveTo>
                <a:cubicBezTo>
                  <a:pt x="3358" y="5185"/>
                  <a:pt x="3354" y="5205"/>
                  <a:pt x="3359" y="5205"/>
                </a:cubicBezTo>
                <a:cubicBezTo>
                  <a:pt x="3350" y="5209"/>
                  <a:pt x="3347" y="5191"/>
                  <a:pt x="3354" y="5185"/>
                </a:cubicBezTo>
                <a:cubicBezTo>
                  <a:pt x="3354" y="5184"/>
                  <a:pt x="3355" y="5184"/>
                  <a:pt x="3355" y="5184"/>
                </a:cubicBezTo>
                <a:close/>
                <a:moveTo>
                  <a:pt x="153" y="5184"/>
                </a:moveTo>
                <a:cubicBezTo>
                  <a:pt x="155" y="5185"/>
                  <a:pt x="152" y="5205"/>
                  <a:pt x="155" y="5205"/>
                </a:cubicBezTo>
                <a:cubicBezTo>
                  <a:pt x="149" y="5209"/>
                  <a:pt x="147" y="5191"/>
                  <a:pt x="151" y="5185"/>
                </a:cubicBezTo>
                <a:cubicBezTo>
                  <a:pt x="152" y="5184"/>
                  <a:pt x="152" y="5184"/>
                  <a:pt x="153" y="5184"/>
                </a:cubicBezTo>
                <a:close/>
                <a:moveTo>
                  <a:pt x="3345" y="5145"/>
                </a:moveTo>
                <a:cubicBezTo>
                  <a:pt x="3353" y="5145"/>
                  <a:pt x="3349" y="5173"/>
                  <a:pt x="3351" y="5175"/>
                </a:cubicBezTo>
                <a:cubicBezTo>
                  <a:pt x="3347" y="5175"/>
                  <a:pt x="3328" y="5148"/>
                  <a:pt x="3345" y="5145"/>
                </a:cubicBezTo>
                <a:close/>
                <a:moveTo>
                  <a:pt x="145" y="5145"/>
                </a:moveTo>
                <a:cubicBezTo>
                  <a:pt x="150" y="5145"/>
                  <a:pt x="148" y="5173"/>
                  <a:pt x="150" y="5175"/>
                </a:cubicBezTo>
                <a:cubicBezTo>
                  <a:pt x="146" y="5175"/>
                  <a:pt x="131" y="5148"/>
                  <a:pt x="145" y="5145"/>
                </a:cubicBezTo>
                <a:close/>
                <a:moveTo>
                  <a:pt x="3316" y="5007"/>
                </a:moveTo>
                <a:cubicBezTo>
                  <a:pt x="3328" y="5011"/>
                  <a:pt x="3321" y="5031"/>
                  <a:pt x="3326" y="5044"/>
                </a:cubicBezTo>
                <a:cubicBezTo>
                  <a:pt x="3337" y="5070"/>
                  <a:pt x="3343" y="5097"/>
                  <a:pt x="3344" y="5123"/>
                </a:cubicBezTo>
                <a:cubicBezTo>
                  <a:pt x="3344" y="5131"/>
                  <a:pt x="3334" y="5127"/>
                  <a:pt x="3334" y="5119"/>
                </a:cubicBezTo>
                <a:cubicBezTo>
                  <a:pt x="3323" y="5082"/>
                  <a:pt x="3318" y="5045"/>
                  <a:pt x="3316" y="5007"/>
                </a:cubicBezTo>
                <a:close/>
                <a:moveTo>
                  <a:pt x="123" y="5007"/>
                </a:moveTo>
                <a:cubicBezTo>
                  <a:pt x="132" y="5011"/>
                  <a:pt x="127" y="5031"/>
                  <a:pt x="130" y="5044"/>
                </a:cubicBezTo>
                <a:cubicBezTo>
                  <a:pt x="139" y="5070"/>
                  <a:pt x="143" y="5097"/>
                  <a:pt x="144" y="5123"/>
                </a:cubicBezTo>
                <a:cubicBezTo>
                  <a:pt x="144" y="5131"/>
                  <a:pt x="137" y="5127"/>
                  <a:pt x="136" y="5119"/>
                </a:cubicBezTo>
                <a:cubicBezTo>
                  <a:pt x="128" y="5082"/>
                  <a:pt x="124" y="5045"/>
                  <a:pt x="123" y="5007"/>
                </a:cubicBezTo>
                <a:close/>
                <a:moveTo>
                  <a:pt x="3302" y="4918"/>
                </a:moveTo>
                <a:cubicBezTo>
                  <a:pt x="3324" y="4929"/>
                  <a:pt x="3308" y="4967"/>
                  <a:pt x="3316" y="4986"/>
                </a:cubicBezTo>
                <a:cubicBezTo>
                  <a:pt x="3293" y="4986"/>
                  <a:pt x="3309" y="4938"/>
                  <a:pt x="3302" y="4918"/>
                </a:cubicBezTo>
                <a:close/>
                <a:moveTo>
                  <a:pt x="112" y="4918"/>
                </a:moveTo>
                <a:cubicBezTo>
                  <a:pt x="129" y="4929"/>
                  <a:pt x="116" y="4967"/>
                  <a:pt x="123" y="4986"/>
                </a:cubicBezTo>
                <a:cubicBezTo>
                  <a:pt x="105" y="4986"/>
                  <a:pt x="117" y="4938"/>
                  <a:pt x="112" y="4918"/>
                </a:cubicBezTo>
                <a:close/>
                <a:moveTo>
                  <a:pt x="3291" y="4870"/>
                </a:moveTo>
                <a:cubicBezTo>
                  <a:pt x="3316" y="4879"/>
                  <a:pt x="3297" y="4898"/>
                  <a:pt x="3305" y="4910"/>
                </a:cubicBezTo>
                <a:cubicBezTo>
                  <a:pt x="3296" y="4897"/>
                  <a:pt x="3291" y="4884"/>
                  <a:pt x="3291" y="4870"/>
                </a:cubicBezTo>
                <a:close/>
                <a:moveTo>
                  <a:pt x="103" y="4870"/>
                </a:moveTo>
                <a:cubicBezTo>
                  <a:pt x="122" y="4879"/>
                  <a:pt x="109" y="4898"/>
                  <a:pt x="114" y="4910"/>
                </a:cubicBezTo>
                <a:cubicBezTo>
                  <a:pt x="107" y="4897"/>
                  <a:pt x="104" y="4884"/>
                  <a:pt x="103" y="4870"/>
                </a:cubicBezTo>
                <a:close/>
                <a:moveTo>
                  <a:pt x="3288" y="4845"/>
                </a:moveTo>
                <a:cubicBezTo>
                  <a:pt x="3306" y="4849"/>
                  <a:pt x="3293" y="4859"/>
                  <a:pt x="3295" y="4866"/>
                </a:cubicBezTo>
                <a:cubicBezTo>
                  <a:pt x="3284" y="4860"/>
                  <a:pt x="3291" y="4852"/>
                  <a:pt x="3288" y="4845"/>
                </a:cubicBezTo>
                <a:close/>
                <a:moveTo>
                  <a:pt x="102" y="4845"/>
                </a:moveTo>
                <a:cubicBezTo>
                  <a:pt x="115" y="4849"/>
                  <a:pt x="105" y="4859"/>
                  <a:pt x="107" y="4866"/>
                </a:cubicBezTo>
                <a:cubicBezTo>
                  <a:pt x="98" y="4860"/>
                  <a:pt x="103" y="4852"/>
                  <a:pt x="102" y="4845"/>
                </a:cubicBezTo>
                <a:close/>
                <a:moveTo>
                  <a:pt x="3277" y="4761"/>
                </a:moveTo>
                <a:cubicBezTo>
                  <a:pt x="3278" y="4761"/>
                  <a:pt x="3279" y="4761"/>
                  <a:pt x="3279" y="4761"/>
                </a:cubicBezTo>
                <a:cubicBezTo>
                  <a:pt x="3289" y="4763"/>
                  <a:pt x="3292" y="4807"/>
                  <a:pt x="3286" y="4810"/>
                </a:cubicBezTo>
                <a:cubicBezTo>
                  <a:pt x="3279" y="4814"/>
                  <a:pt x="3284" y="4796"/>
                  <a:pt x="3282" y="4782"/>
                </a:cubicBezTo>
                <a:cubicBezTo>
                  <a:pt x="3281" y="4771"/>
                  <a:pt x="3273" y="4763"/>
                  <a:pt x="3277" y="4761"/>
                </a:cubicBezTo>
                <a:close/>
                <a:moveTo>
                  <a:pt x="93" y="4761"/>
                </a:moveTo>
                <a:cubicBezTo>
                  <a:pt x="94" y="4761"/>
                  <a:pt x="94" y="4761"/>
                  <a:pt x="95" y="4761"/>
                </a:cubicBezTo>
                <a:cubicBezTo>
                  <a:pt x="102" y="4763"/>
                  <a:pt x="105" y="4807"/>
                  <a:pt x="100" y="4810"/>
                </a:cubicBezTo>
                <a:cubicBezTo>
                  <a:pt x="95" y="4814"/>
                  <a:pt x="98" y="4796"/>
                  <a:pt x="97" y="4782"/>
                </a:cubicBezTo>
                <a:cubicBezTo>
                  <a:pt x="96" y="4771"/>
                  <a:pt x="90" y="4763"/>
                  <a:pt x="93" y="4761"/>
                </a:cubicBezTo>
                <a:close/>
                <a:moveTo>
                  <a:pt x="3274" y="4676"/>
                </a:moveTo>
                <a:cubicBezTo>
                  <a:pt x="3281" y="4689"/>
                  <a:pt x="3284" y="4702"/>
                  <a:pt x="3281" y="4714"/>
                </a:cubicBezTo>
                <a:cubicBezTo>
                  <a:pt x="3269" y="4714"/>
                  <a:pt x="3267" y="4681"/>
                  <a:pt x="3274" y="4676"/>
                </a:cubicBezTo>
                <a:close/>
                <a:moveTo>
                  <a:pt x="91" y="4676"/>
                </a:moveTo>
                <a:cubicBezTo>
                  <a:pt x="96" y="4689"/>
                  <a:pt x="98" y="4702"/>
                  <a:pt x="96" y="4714"/>
                </a:cubicBezTo>
                <a:cubicBezTo>
                  <a:pt x="87" y="4714"/>
                  <a:pt x="86" y="4681"/>
                  <a:pt x="91" y="4676"/>
                </a:cubicBezTo>
                <a:close/>
                <a:moveTo>
                  <a:pt x="6871" y="4636"/>
                </a:moveTo>
                <a:cubicBezTo>
                  <a:pt x="6868" y="4636"/>
                  <a:pt x="6865" y="4638"/>
                  <a:pt x="6865" y="4640"/>
                </a:cubicBezTo>
                <a:lnTo>
                  <a:pt x="6864" y="4640"/>
                </a:lnTo>
                <a:cubicBezTo>
                  <a:pt x="6867" y="4640"/>
                  <a:pt x="6860" y="4662"/>
                  <a:pt x="6871" y="4660"/>
                </a:cubicBezTo>
                <a:cubicBezTo>
                  <a:pt x="6881" y="4657"/>
                  <a:pt x="6875" y="4638"/>
                  <a:pt x="6875" y="4636"/>
                </a:cubicBezTo>
                <a:cubicBezTo>
                  <a:pt x="6873" y="4636"/>
                  <a:pt x="6872" y="4636"/>
                  <a:pt x="6871" y="4636"/>
                </a:cubicBezTo>
                <a:close/>
                <a:moveTo>
                  <a:pt x="2831" y="4636"/>
                </a:moveTo>
                <a:cubicBezTo>
                  <a:pt x="2828" y="4636"/>
                  <a:pt x="2826" y="4638"/>
                  <a:pt x="2826" y="4640"/>
                </a:cubicBezTo>
                <a:lnTo>
                  <a:pt x="2825" y="4640"/>
                </a:lnTo>
                <a:cubicBezTo>
                  <a:pt x="2828" y="4640"/>
                  <a:pt x="2822" y="4662"/>
                  <a:pt x="2830" y="4660"/>
                </a:cubicBezTo>
                <a:cubicBezTo>
                  <a:pt x="2838" y="4657"/>
                  <a:pt x="2833" y="4638"/>
                  <a:pt x="2833" y="4636"/>
                </a:cubicBezTo>
                <a:cubicBezTo>
                  <a:pt x="2832" y="4636"/>
                  <a:pt x="2831" y="4636"/>
                  <a:pt x="2831" y="4636"/>
                </a:cubicBezTo>
                <a:close/>
                <a:moveTo>
                  <a:pt x="6905" y="4319"/>
                </a:moveTo>
                <a:cubicBezTo>
                  <a:pt x="6861" y="4319"/>
                  <a:pt x="6924" y="4413"/>
                  <a:pt x="6886" y="4419"/>
                </a:cubicBezTo>
                <a:cubicBezTo>
                  <a:pt x="6909" y="4421"/>
                  <a:pt x="6895" y="4485"/>
                  <a:pt x="6891" y="4488"/>
                </a:cubicBezTo>
                <a:lnTo>
                  <a:pt x="6900" y="4491"/>
                </a:lnTo>
                <a:cubicBezTo>
                  <a:pt x="6886" y="4496"/>
                  <a:pt x="6881" y="4505"/>
                  <a:pt x="6886" y="4513"/>
                </a:cubicBezTo>
                <a:cubicBezTo>
                  <a:pt x="6894" y="4527"/>
                  <a:pt x="6880" y="4541"/>
                  <a:pt x="6886" y="4557"/>
                </a:cubicBezTo>
                <a:cubicBezTo>
                  <a:pt x="6889" y="4567"/>
                  <a:pt x="6899" y="4616"/>
                  <a:pt x="6875" y="4620"/>
                </a:cubicBezTo>
                <a:cubicBezTo>
                  <a:pt x="6869" y="4614"/>
                  <a:pt x="6864" y="4616"/>
                  <a:pt x="6859" y="4613"/>
                </a:cubicBezTo>
                <a:cubicBezTo>
                  <a:pt x="6857" y="4622"/>
                  <a:pt x="6866" y="4628"/>
                  <a:pt x="6885" y="4626"/>
                </a:cubicBezTo>
                <a:cubicBezTo>
                  <a:pt x="6892" y="4633"/>
                  <a:pt x="6873" y="4641"/>
                  <a:pt x="6896" y="4642"/>
                </a:cubicBezTo>
                <a:cubicBezTo>
                  <a:pt x="6897" y="4646"/>
                  <a:pt x="6899" y="4650"/>
                  <a:pt x="6904" y="4652"/>
                </a:cubicBezTo>
                <a:cubicBezTo>
                  <a:pt x="6909" y="4663"/>
                  <a:pt x="6902" y="4674"/>
                  <a:pt x="6885" y="4680"/>
                </a:cubicBezTo>
                <a:cubicBezTo>
                  <a:pt x="6883" y="4680"/>
                  <a:pt x="6861" y="4698"/>
                  <a:pt x="6878" y="4695"/>
                </a:cubicBezTo>
                <a:cubicBezTo>
                  <a:pt x="6887" y="4678"/>
                  <a:pt x="6900" y="4680"/>
                  <a:pt x="6906" y="4698"/>
                </a:cubicBezTo>
                <a:cubicBezTo>
                  <a:pt x="6905" y="4694"/>
                  <a:pt x="6867" y="4718"/>
                  <a:pt x="6861" y="4721"/>
                </a:cubicBezTo>
                <a:cubicBezTo>
                  <a:pt x="6875" y="4723"/>
                  <a:pt x="6867" y="4758"/>
                  <a:pt x="6875" y="4767"/>
                </a:cubicBezTo>
                <a:cubicBezTo>
                  <a:pt x="6894" y="4772"/>
                  <a:pt x="6883" y="4713"/>
                  <a:pt x="6894" y="4710"/>
                </a:cubicBezTo>
                <a:cubicBezTo>
                  <a:pt x="6905" y="4708"/>
                  <a:pt x="6922" y="4764"/>
                  <a:pt x="6924" y="4772"/>
                </a:cubicBezTo>
                <a:cubicBezTo>
                  <a:pt x="6933" y="4832"/>
                  <a:pt x="6913" y="4904"/>
                  <a:pt x="6933" y="4963"/>
                </a:cubicBezTo>
                <a:cubicBezTo>
                  <a:pt x="6955" y="5029"/>
                  <a:pt x="6948" y="5099"/>
                  <a:pt x="6951" y="5166"/>
                </a:cubicBezTo>
                <a:cubicBezTo>
                  <a:pt x="6952" y="5185"/>
                  <a:pt x="6970" y="5348"/>
                  <a:pt x="6955" y="5348"/>
                </a:cubicBezTo>
                <a:cubicBezTo>
                  <a:pt x="6937" y="5325"/>
                  <a:pt x="6949" y="5302"/>
                  <a:pt x="6926" y="5282"/>
                </a:cubicBezTo>
                <a:cubicBezTo>
                  <a:pt x="6907" y="5265"/>
                  <a:pt x="6918" y="5235"/>
                  <a:pt x="6924" y="5216"/>
                </a:cubicBezTo>
                <a:cubicBezTo>
                  <a:pt x="6936" y="5218"/>
                  <a:pt x="6933" y="5228"/>
                  <a:pt x="6938" y="5231"/>
                </a:cubicBezTo>
                <a:cubicBezTo>
                  <a:pt x="6943" y="5214"/>
                  <a:pt x="6945" y="5203"/>
                  <a:pt x="6926" y="5208"/>
                </a:cubicBezTo>
                <a:cubicBezTo>
                  <a:pt x="6900" y="5192"/>
                  <a:pt x="6944" y="5174"/>
                  <a:pt x="6928" y="5158"/>
                </a:cubicBezTo>
                <a:cubicBezTo>
                  <a:pt x="6913" y="5143"/>
                  <a:pt x="6928" y="5139"/>
                  <a:pt x="6928" y="5122"/>
                </a:cubicBezTo>
                <a:cubicBezTo>
                  <a:pt x="6928" y="5105"/>
                  <a:pt x="6913" y="5087"/>
                  <a:pt x="6917" y="5067"/>
                </a:cubicBezTo>
                <a:cubicBezTo>
                  <a:pt x="6919" y="5052"/>
                  <a:pt x="6914" y="5035"/>
                  <a:pt x="6917" y="5018"/>
                </a:cubicBezTo>
                <a:cubicBezTo>
                  <a:pt x="6910" y="5015"/>
                  <a:pt x="6910" y="4996"/>
                  <a:pt x="6910" y="4992"/>
                </a:cubicBezTo>
                <a:cubicBezTo>
                  <a:pt x="6908" y="4980"/>
                  <a:pt x="6904" y="4968"/>
                  <a:pt x="6904" y="4957"/>
                </a:cubicBezTo>
                <a:cubicBezTo>
                  <a:pt x="6904" y="4946"/>
                  <a:pt x="6884" y="4901"/>
                  <a:pt x="6904" y="4897"/>
                </a:cubicBezTo>
                <a:cubicBezTo>
                  <a:pt x="6888" y="4893"/>
                  <a:pt x="6890" y="4828"/>
                  <a:pt x="6888" y="4819"/>
                </a:cubicBezTo>
                <a:cubicBezTo>
                  <a:pt x="6885" y="4808"/>
                  <a:pt x="6894" y="4788"/>
                  <a:pt x="6884" y="4778"/>
                </a:cubicBezTo>
                <a:cubicBezTo>
                  <a:pt x="6869" y="4765"/>
                  <a:pt x="6867" y="4790"/>
                  <a:pt x="6867" y="4795"/>
                </a:cubicBezTo>
                <a:lnTo>
                  <a:pt x="6867" y="4799"/>
                </a:lnTo>
                <a:cubicBezTo>
                  <a:pt x="6870" y="4817"/>
                  <a:pt x="6883" y="4857"/>
                  <a:pt x="6862" y="4868"/>
                </a:cubicBezTo>
                <a:cubicBezTo>
                  <a:pt x="6876" y="4883"/>
                  <a:pt x="6858" y="4902"/>
                  <a:pt x="6862" y="4919"/>
                </a:cubicBezTo>
                <a:cubicBezTo>
                  <a:pt x="6872" y="4925"/>
                  <a:pt x="6880" y="4933"/>
                  <a:pt x="6867" y="4939"/>
                </a:cubicBezTo>
                <a:lnTo>
                  <a:pt x="6888" y="4941"/>
                </a:lnTo>
                <a:cubicBezTo>
                  <a:pt x="6890" y="4945"/>
                  <a:pt x="6861" y="4948"/>
                  <a:pt x="6861" y="4961"/>
                </a:cubicBezTo>
                <a:cubicBezTo>
                  <a:pt x="6861" y="4973"/>
                  <a:pt x="6861" y="4986"/>
                  <a:pt x="6861" y="4998"/>
                </a:cubicBezTo>
                <a:cubicBezTo>
                  <a:pt x="6862" y="5025"/>
                  <a:pt x="6862" y="5054"/>
                  <a:pt x="6866" y="5081"/>
                </a:cubicBezTo>
                <a:cubicBezTo>
                  <a:pt x="6869" y="5096"/>
                  <a:pt x="6874" y="5111"/>
                  <a:pt x="6882" y="5125"/>
                </a:cubicBezTo>
                <a:cubicBezTo>
                  <a:pt x="6868" y="5129"/>
                  <a:pt x="6858" y="5136"/>
                  <a:pt x="6868" y="5144"/>
                </a:cubicBezTo>
                <a:cubicBezTo>
                  <a:pt x="6864" y="5153"/>
                  <a:pt x="6862" y="5162"/>
                  <a:pt x="6861" y="5171"/>
                </a:cubicBezTo>
                <a:cubicBezTo>
                  <a:pt x="6860" y="5181"/>
                  <a:pt x="6849" y="5198"/>
                  <a:pt x="6872" y="5204"/>
                </a:cubicBezTo>
                <a:cubicBezTo>
                  <a:pt x="6870" y="5226"/>
                  <a:pt x="6841" y="5248"/>
                  <a:pt x="6858" y="5271"/>
                </a:cubicBezTo>
                <a:cubicBezTo>
                  <a:pt x="6859" y="5286"/>
                  <a:pt x="6858" y="5299"/>
                  <a:pt x="6852" y="5314"/>
                </a:cubicBezTo>
                <a:cubicBezTo>
                  <a:pt x="6852" y="5328"/>
                  <a:pt x="6860" y="5342"/>
                  <a:pt x="6860" y="5355"/>
                </a:cubicBezTo>
                <a:cubicBezTo>
                  <a:pt x="6861" y="5372"/>
                  <a:pt x="6850" y="5399"/>
                  <a:pt x="6858" y="5415"/>
                </a:cubicBezTo>
                <a:cubicBezTo>
                  <a:pt x="6861" y="5421"/>
                  <a:pt x="6859" y="5426"/>
                  <a:pt x="6854" y="5431"/>
                </a:cubicBezTo>
                <a:cubicBezTo>
                  <a:pt x="6860" y="5437"/>
                  <a:pt x="6864" y="5443"/>
                  <a:pt x="6867" y="5449"/>
                </a:cubicBezTo>
                <a:cubicBezTo>
                  <a:pt x="6867" y="5460"/>
                  <a:pt x="6865" y="5470"/>
                  <a:pt x="6860" y="5480"/>
                </a:cubicBezTo>
                <a:cubicBezTo>
                  <a:pt x="6857" y="5504"/>
                  <a:pt x="6859" y="5527"/>
                  <a:pt x="6868" y="5549"/>
                </a:cubicBezTo>
                <a:cubicBezTo>
                  <a:pt x="6873" y="5566"/>
                  <a:pt x="6859" y="5569"/>
                  <a:pt x="6878" y="5586"/>
                </a:cubicBezTo>
                <a:cubicBezTo>
                  <a:pt x="6887" y="5594"/>
                  <a:pt x="6854" y="5616"/>
                  <a:pt x="6862" y="5632"/>
                </a:cubicBezTo>
                <a:cubicBezTo>
                  <a:pt x="6873" y="5645"/>
                  <a:pt x="6875" y="5661"/>
                  <a:pt x="6868" y="5676"/>
                </a:cubicBezTo>
                <a:cubicBezTo>
                  <a:pt x="6878" y="5678"/>
                  <a:pt x="6889" y="5681"/>
                  <a:pt x="6883" y="5688"/>
                </a:cubicBezTo>
                <a:cubicBezTo>
                  <a:pt x="6868" y="5698"/>
                  <a:pt x="6864" y="5710"/>
                  <a:pt x="6872" y="5722"/>
                </a:cubicBezTo>
                <a:cubicBezTo>
                  <a:pt x="6880" y="5738"/>
                  <a:pt x="6884" y="5755"/>
                  <a:pt x="6884" y="5771"/>
                </a:cubicBezTo>
                <a:cubicBezTo>
                  <a:pt x="6884" y="5775"/>
                  <a:pt x="6864" y="5770"/>
                  <a:pt x="6877" y="5779"/>
                </a:cubicBezTo>
                <a:cubicBezTo>
                  <a:pt x="6881" y="5783"/>
                  <a:pt x="6879" y="5823"/>
                  <a:pt x="6896" y="5817"/>
                </a:cubicBezTo>
                <a:cubicBezTo>
                  <a:pt x="6891" y="5827"/>
                  <a:pt x="6891" y="5839"/>
                  <a:pt x="6896" y="5851"/>
                </a:cubicBezTo>
                <a:cubicBezTo>
                  <a:pt x="6904" y="5862"/>
                  <a:pt x="6891" y="5858"/>
                  <a:pt x="6890" y="5873"/>
                </a:cubicBezTo>
                <a:cubicBezTo>
                  <a:pt x="6888" y="5887"/>
                  <a:pt x="6915" y="5892"/>
                  <a:pt x="6899" y="5909"/>
                </a:cubicBezTo>
                <a:cubicBezTo>
                  <a:pt x="6906" y="5917"/>
                  <a:pt x="6906" y="5928"/>
                  <a:pt x="6925" y="5932"/>
                </a:cubicBezTo>
                <a:cubicBezTo>
                  <a:pt x="6894" y="5937"/>
                  <a:pt x="6902" y="5969"/>
                  <a:pt x="6906" y="5979"/>
                </a:cubicBezTo>
                <a:cubicBezTo>
                  <a:pt x="6907" y="5998"/>
                  <a:pt x="6903" y="6017"/>
                  <a:pt x="6893" y="6036"/>
                </a:cubicBezTo>
                <a:cubicBezTo>
                  <a:pt x="6889" y="6051"/>
                  <a:pt x="6871" y="6106"/>
                  <a:pt x="6898" y="6115"/>
                </a:cubicBezTo>
                <a:cubicBezTo>
                  <a:pt x="6925" y="6125"/>
                  <a:pt x="6904" y="6127"/>
                  <a:pt x="6897" y="6140"/>
                </a:cubicBezTo>
                <a:cubicBezTo>
                  <a:pt x="6891" y="6149"/>
                  <a:pt x="6916" y="6155"/>
                  <a:pt x="6906" y="6165"/>
                </a:cubicBezTo>
                <a:cubicBezTo>
                  <a:pt x="6898" y="6176"/>
                  <a:pt x="6896" y="6189"/>
                  <a:pt x="6901" y="6202"/>
                </a:cubicBezTo>
                <a:cubicBezTo>
                  <a:pt x="6906" y="6227"/>
                  <a:pt x="6883" y="6247"/>
                  <a:pt x="6888" y="6273"/>
                </a:cubicBezTo>
                <a:cubicBezTo>
                  <a:pt x="6891" y="6285"/>
                  <a:pt x="6895" y="6296"/>
                  <a:pt x="6899" y="6309"/>
                </a:cubicBezTo>
                <a:cubicBezTo>
                  <a:pt x="6903" y="6321"/>
                  <a:pt x="6893" y="6328"/>
                  <a:pt x="6893" y="6341"/>
                </a:cubicBezTo>
                <a:cubicBezTo>
                  <a:pt x="6893" y="6349"/>
                  <a:pt x="6883" y="6371"/>
                  <a:pt x="6906" y="6372"/>
                </a:cubicBezTo>
                <a:cubicBezTo>
                  <a:pt x="6957" y="6365"/>
                  <a:pt x="6933" y="6353"/>
                  <a:pt x="6934" y="6336"/>
                </a:cubicBezTo>
                <a:cubicBezTo>
                  <a:pt x="6935" y="6318"/>
                  <a:pt x="6943" y="6300"/>
                  <a:pt x="6946" y="6283"/>
                </a:cubicBezTo>
                <a:cubicBezTo>
                  <a:pt x="6952" y="6265"/>
                  <a:pt x="6948" y="6246"/>
                  <a:pt x="6934" y="6229"/>
                </a:cubicBezTo>
                <a:cubicBezTo>
                  <a:pt x="6940" y="6228"/>
                  <a:pt x="6947" y="6227"/>
                  <a:pt x="6953" y="6226"/>
                </a:cubicBezTo>
                <a:cubicBezTo>
                  <a:pt x="6952" y="6218"/>
                  <a:pt x="6952" y="6211"/>
                  <a:pt x="6953" y="6203"/>
                </a:cubicBezTo>
                <a:cubicBezTo>
                  <a:pt x="6955" y="6196"/>
                  <a:pt x="6952" y="6188"/>
                  <a:pt x="6944" y="6182"/>
                </a:cubicBezTo>
                <a:lnTo>
                  <a:pt x="6963" y="6177"/>
                </a:lnTo>
                <a:cubicBezTo>
                  <a:pt x="6967" y="6171"/>
                  <a:pt x="6966" y="6116"/>
                  <a:pt x="6958" y="6114"/>
                </a:cubicBezTo>
                <a:cubicBezTo>
                  <a:pt x="6963" y="6108"/>
                  <a:pt x="6979" y="6115"/>
                  <a:pt x="6982" y="6107"/>
                </a:cubicBezTo>
                <a:cubicBezTo>
                  <a:pt x="6951" y="6104"/>
                  <a:pt x="6963" y="6032"/>
                  <a:pt x="6974" y="6021"/>
                </a:cubicBezTo>
                <a:cubicBezTo>
                  <a:pt x="6992" y="6030"/>
                  <a:pt x="6989" y="6050"/>
                  <a:pt x="6986" y="6068"/>
                </a:cubicBezTo>
                <a:cubicBezTo>
                  <a:pt x="6984" y="6081"/>
                  <a:pt x="6996" y="6078"/>
                  <a:pt x="7000" y="6066"/>
                </a:cubicBezTo>
                <a:cubicBezTo>
                  <a:pt x="7007" y="6037"/>
                  <a:pt x="7013" y="6007"/>
                  <a:pt x="7016" y="5979"/>
                </a:cubicBezTo>
                <a:cubicBezTo>
                  <a:pt x="7021" y="5936"/>
                  <a:pt x="7007" y="5893"/>
                  <a:pt x="7019" y="5851"/>
                </a:cubicBezTo>
                <a:cubicBezTo>
                  <a:pt x="6995" y="5839"/>
                  <a:pt x="7013" y="5771"/>
                  <a:pt x="7016" y="5753"/>
                </a:cubicBezTo>
                <a:cubicBezTo>
                  <a:pt x="7031" y="5724"/>
                  <a:pt x="7016" y="5683"/>
                  <a:pt x="7018" y="5650"/>
                </a:cubicBezTo>
                <a:cubicBezTo>
                  <a:pt x="7023" y="5580"/>
                  <a:pt x="7010" y="5509"/>
                  <a:pt x="7011" y="5438"/>
                </a:cubicBezTo>
                <a:cubicBezTo>
                  <a:pt x="7013" y="5366"/>
                  <a:pt x="7003" y="5294"/>
                  <a:pt x="6997" y="5225"/>
                </a:cubicBezTo>
                <a:cubicBezTo>
                  <a:pt x="6995" y="5210"/>
                  <a:pt x="6995" y="5194"/>
                  <a:pt x="6999" y="5179"/>
                </a:cubicBezTo>
                <a:cubicBezTo>
                  <a:pt x="7004" y="5165"/>
                  <a:pt x="6989" y="5149"/>
                  <a:pt x="7000" y="5134"/>
                </a:cubicBezTo>
                <a:cubicBezTo>
                  <a:pt x="6982" y="5117"/>
                  <a:pt x="6992" y="5095"/>
                  <a:pt x="6994" y="5078"/>
                </a:cubicBezTo>
                <a:cubicBezTo>
                  <a:pt x="6996" y="5060"/>
                  <a:pt x="6984" y="5048"/>
                  <a:pt x="6986" y="5031"/>
                </a:cubicBezTo>
                <a:cubicBezTo>
                  <a:pt x="6989" y="5008"/>
                  <a:pt x="6975" y="4987"/>
                  <a:pt x="6977" y="4965"/>
                </a:cubicBezTo>
                <a:cubicBezTo>
                  <a:pt x="6961" y="4952"/>
                  <a:pt x="6981" y="4938"/>
                  <a:pt x="6977" y="4924"/>
                </a:cubicBezTo>
                <a:cubicBezTo>
                  <a:pt x="6973" y="4914"/>
                  <a:pt x="6972" y="4903"/>
                  <a:pt x="6975" y="4892"/>
                </a:cubicBezTo>
                <a:cubicBezTo>
                  <a:pt x="6978" y="4881"/>
                  <a:pt x="6960" y="4871"/>
                  <a:pt x="6962" y="4858"/>
                </a:cubicBezTo>
                <a:cubicBezTo>
                  <a:pt x="6974" y="4804"/>
                  <a:pt x="6934" y="4732"/>
                  <a:pt x="6962" y="4672"/>
                </a:cubicBezTo>
                <a:cubicBezTo>
                  <a:pt x="6920" y="4653"/>
                  <a:pt x="6956" y="4617"/>
                  <a:pt x="6940" y="4594"/>
                </a:cubicBezTo>
                <a:cubicBezTo>
                  <a:pt x="6932" y="4582"/>
                  <a:pt x="6941" y="4572"/>
                  <a:pt x="6937" y="4559"/>
                </a:cubicBezTo>
                <a:cubicBezTo>
                  <a:pt x="6931" y="4543"/>
                  <a:pt x="6938" y="4528"/>
                  <a:pt x="6934" y="4512"/>
                </a:cubicBezTo>
                <a:cubicBezTo>
                  <a:pt x="6918" y="4449"/>
                  <a:pt x="6925" y="4383"/>
                  <a:pt x="6905" y="4319"/>
                </a:cubicBezTo>
                <a:close/>
                <a:moveTo>
                  <a:pt x="2856" y="4319"/>
                </a:moveTo>
                <a:cubicBezTo>
                  <a:pt x="2823" y="4319"/>
                  <a:pt x="2871" y="4413"/>
                  <a:pt x="2842" y="4419"/>
                </a:cubicBezTo>
                <a:cubicBezTo>
                  <a:pt x="2859" y="4421"/>
                  <a:pt x="2849" y="4485"/>
                  <a:pt x="2846" y="4488"/>
                </a:cubicBezTo>
                <a:lnTo>
                  <a:pt x="2853" y="4491"/>
                </a:lnTo>
                <a:cubicBezTo>
                  <a:pt x="2842" y="4496"/>
                  <a:pt x="2838" y="4505"/>
                  <a:pt x="2842" y="4513"/>
                </a:cubicBezTo>
                <a:cubicBezTo>
                  <a:pt x="2848" y="4527"/>
                  <a:pt x="2838" y="4541"/>
                  <a:pt x="2842" y="4557"/>
                </a:cubicBezTo>
                <a:cubicBezTo>
                  <a:pt x="2844" y="4567"/>
                  <a:pt x="2852" y="4616"/>
                  <a:pt x="2834" y="4620"/>
                </a:cubicBezTo>
                <a:cubicBezTo>
                  <a:pt x="2829" y="4614"/>
                  <a:pt x="2826" y="4616"/>
                  <a:pt x="2821" y="4613"/>
                </a:cubicBezTo>
                <a:cubicBezTo>
                  <a:pt x="2820" y="4622"/>
                  <a:pt x="2827" y="4628"/>
                  <a:pt x="2841" y="4626"/>
                </a:cubicBezTo>
                <a:cubicBezTo>
                  <a:pt x="2847" y="4633"/>
                  <a:pt x="2832" y="4641"/>
                  <a:pt x="2850" y="4642"/>
                </a:cubicBezTo>
                <a:cubicBezTo>
                  <a:pt x="2850" y="4646"/>
                  <a:pt x="2852" y="4650"/>
                  <a:pt x="2856" y="4652"/>
                </a:cubicBezTo>
                <a:cubicBezTo>
                  <a:pt x="2860" y="4663"/>
                  <a:pt x="2854" y="4674"/>
                  <a:pt x="2841" y="4680"/>
                </a:cubicBezTo>
                <a:cubicBezTo>
                  <a:pt x="2840" y="4680"/>
                  <a:pt x="2823" y="4698"/>
                  <a:pt x="2836" y="4695"/>
                </a:cubicBezTo>
                <a:cubicBezTo>
                  <a:pt x="2843" y="4678"/>
                  <a:pt x="2853" y="4680"/>
                  <a:pt x="2857" y="4698"/>
                </a:cubicBezTo>
                <a:cubicBezTo>
                  <a:pt x="2857" y="4694"/>
                  <a:pt x="2828" y="4718"/>
                  <a:pt x="2823" y="4721"/>
                </a:cubicBezTo>
                <a:cubicBezTo>
                  <a:pt x="2834" y="4723"/>
                  <a:pt x="2827" y="4758"/>
                  <a:pt x="2834" y="4767"/>
                </a:cubicBezTo>
                <a:cubicBezTo>
                  <a:pt x="2848" y="4772"/>
                  <a:pt x="2840" y="4713"/>
                  <a:pt x="2848" y="4710"/>
                </a:cubicBezTo>
                <a:cubicBezTo>
                  <a:pt x="2856" y="4708"/>
                  <a:pt x="2870" y="4764"/>
                  <a:pt x="2871" y="4772"/>
                </a:cubicBezTo>
                <a:cubicBezTo>
                  <a:pt x="2878" y="4832"/>
                  <a:pt x="2862" y="4904"/>
                  <a:pt x="2878" y="4963"/>
                </a:cubicBezTo>
                <a:cubicBezTo>
                  <a:pt x="2895" y="5029"/>
                  <a:pt x="2889" y="5099"/>
                  <a:pt x="2892" y="5166"/>
                </a:cubicBezTo>
                <a:cubicBezTo>
                  <a:pt x="2892" y="5185"/>
                  <a:pt x="2906" y="5348"/>
                  <a:pt x="2894" y="5348"/>
                </a:cubicBezTo>
                <a:cubicBezTo>
                  <a:pt x="2881" y="5325"/>
                  <a:pt x="2890" y="5302"/>
                  <a:pt x="2872" y="5282"/>
                </a:cubicBezTo>
                <a:cubicBezTo>
                  <a:pt x="2858" y="5265"/>
                  <a:pt x="2866" y="5235"/>
                  <a:pt x="2871" y="5216"/>
                </a:cubicBezTo>
                <a:cubicBezTo>
                  <a:pt x="2880" y="5218"/>
                  <a:pt x="2878" y="5228"/>
                  <a:pt x="2881" y="5231"/>
                </a:cubicBezTo>
                <a:cubicBezTo>
                  <a:pt x="2885" y="5214"/>
                  <a:pt x="2887" y="5203"/>
                  <a:pt x="2873" y="5208"/>
                </a:cubicBezTo>
                <a:cubicBezTo>
                  <a:pt x="2852" y="5192"/>
                  <a:pt x="2886" y="5174"/>
                  <a:pt x="2874" y="5158"/>
                </a:cubicBezTo>
                <a:cubicBezTo>
                  <a:pt x="2862" y="5143"/>
                  <a:pt x="2874" y="5139"/>
                  <a:pt x="2874" y="5122"/>
                </a:cubicBezTo>
                <a:cubicBezTo>
                  <a:pt x="2874" y="5105"/>
                  <a:pt x="2863" y="5087"/>
                  <a:pt x="2866" y="5067"/>
                </a:cubicBezTo>
                <a:cubicBezTo>
                  <a:pt x="2867" y="5052"/>
                  <a:pt x="2863" y="5035"/>
                  <a:pt x="2866" y="5018"/>
                </a:cubicBezTo>
                <a:cubicBezTo>
                  <a:pt x="2860" y="5015"/>
                  <a:pt x="2860" y="4996"/>
                  <a:pt x="2860" y="4992"/>
                </a:cubicBezTo>
                <a:cubicBezTo>
                  <a:pt x="2859" y="4980"/>
                  <a:pt x="2856" y="4968"/>
                  <a:pt x="2856" y="4957"/>
                </a:cubicBezTo>
                <a:cubicBezTo>
                  <a:pt x="2856" y="4946"/>
                  <a:pt x="2841" y="4901"/>
                  <a:pt x="2856" y="4897"/>
                </a:cubicBezTo>
                <a:cubicBezTo>
                  <a:pt x="2843" y="4893"/>
                  <a:pt x="2845" y="4828"/>
                  <a:pt x="2843" y="4819"/>
                </a:cubicBezTo>
                <a:cubicBezTo>
                  <a:pt x="2841" y="4808"/>
                  <a:pt x="2848" y="4788"/>
                  <a:pt x="2840" y="4778"/>
                </a:cubicBezTo>
                <a:cubicBezTo>
                  <a:pt x="2829" y="4765"/>
                  <a:pt x="2827" y="4790"/>
                  <a:pt x="2827" y="4795"/>
                </a:cubicBezTo>
                <a:lnTo>
                  <a:pt x="2827" y="4799"/>
                </a:lnTo>
                <a:cubicBezTo>
                  <a:pt x="2830" y="4817"/>
                  <a:pt x="2839" y="4857"/>
                  <a:pt x="2824" y="4868"/>
                </a:cubicBezTo>
                <a:cubicBezTo>
                  <a:pt x="2834" y="4883"/>
                  <a:pt x="2821" y="4902"/>
                  <a:pt x="2824" y="4919"/>
                </a:cubicBezTo>
                <a:cubicBezTo>
                  <a:pt x="2831" y="4925"/>
                  <a:pt x="2838" y="4933"/>
                  <a:pt x="2827" y="4939"/>
                </a:cubicBezTo>
                <a:lnTo>
                  <a:pt x="2843" y="4941"/>
                </a:lnTo>
                <a:cubicBezTo>
                  <a:pt x="2845" y="4945"/>
                  <a:pt x="2823" y="4948"/>
                  <a:pt x="2823" y="4961"/>
                </a:cubicBezTo>
                <a:cubicBezTo>
                  <a:pt x="2823" y="4973"/>
                  <a:pt x="2823" y="4986"/>
                  <a:pt x="2823" y="4998"/>
                </a:cubicBezTo>
                <a:cubicBezTo>
                  <a:pt x="2823" y="5025"/>
                  <a:pt x="2824" y="5054"/>
                  <a:pt x="2827" y="5081"/>
                </a:cubicBezTo>
                <a:cubicBezTo>
                  <a:pt x="2829" y="5096"/>
                  <a:pt x="2833" y="5111"/>
                  <a:pt x="2839" y="5125"/>
                </a:cubicBezTo>
                <a:cubicBezTo>
                  <a:pt x="2828" y="5129"/>
                  <a:pt x="2820" y="5136"/>
                  <a:pt x="2828" y="5144"/>
                </a:cubicBezTo>
                <a:cubicBezTo>
                  <a:pt x="2825" y="5153"/>
                  <a:pt x="2823" y="5162"/>
                  <a:pt x="2823" y="5171"/>
                </a:cubicBezTo>
                <a:cubicBezTo>
                  <a:pt x="2822" y="5181"/>
                  <a:pt x="2814" y="5198"/>
                  <a:pt x="2831" y="5204"/>
                </a:cubicBezTo>
                <a:cubicBezTo>
                  <a:pt x="2829" y="5226"/>
                  <a:pt x="2808" y="5248"/>
                  <a:pt x="2821" y="5271"/>
                </a:cubicBezTo>
                <a:cubicBezTo>
                  <a:pt x="2822" y="5286"/>
                  <a:pt x="2820" y="5299"/>
                  <a:pt x="2816" y="5314"/>
                </a:cubicBezTo>
                <a:cubicBezTo>
                  <a:pt x="2816" y="5328"/>
                  <a:pt x="2822" y="5342"/>
                  <a:pt x="2822" y="5355"/>
                </a:cubicBezTo>
                <a:cubicBezTo>
                  <a:pt x="2823" y="5372"/>
                  <a:pt x="2815" y="5399"/>
                  <a:pt x="2821" y="5415"/>
                </a:cubicBezTo>
                <a:cubicBezTo>
                  <a:pt x="2823" y="5421"/>
                  <a:pt x="2822" y="5426"/>
                  <a:pt x="2817" y="5431"/>
                </a:cubicBezTo>
                <a:cubicBezTo>
                  <a:pt x="2822" y="5437"/>
                  <a:pt x="2826" y="5443"/>
                  <a:pt x="2827" y="5449"/>
                </a:cubicBezTo>
                <a:cubicBezTo>
                  <a:pt x="2827" y="5460"/>
                  <a:pt x="2826" y="5470"/>
                  <a:pt x="2822" y="5480"/>
                </a:cubicBezTo>
                <a:cubicBezTo>
                  <a:pt x="2820" y="5504"/>
                  <a:pt x="2822" y="5527"/>
                  <a:pt x="2828" y="5549"/>
                </a:cubicBezTo>
                <a:cubicBezTo>
                  <a:pt x="2832" y="5566"/>
                  <a:pt x="2822" y="5569"/>
                  <a:pt x="2836" y="5586"/>
                </a:cubicBezTo>
                <a:cubicBezTo>
                  <a:pt x="2843" y="5594"/>
                  <a:pt x="2818" y="5616"/>
                  <a:pt x="2823" y="5632"/>
                </a:cubicBezTo>
                <a:cubicBezTo>
                  <a:pt x="2832" y="5645"/>
                  <a:pt x="2833" y="5661"/>
                  <a:pt x="2828" y="5676"/>
                </a:cubicBezTo>
                <a:cubicBezTo>
                  <a:pt x="2836" y="5678"/>
                  <a:pt x="2844" y="5681"/>
                  <a:pt x="2839" y="5688"/>
                </a:cubicBezTo>
                <a:cubicBezTo>
                  <a:pt x="2828" y="5698"/>
                  <a:pt x="2825" y="5710"/>
                  <a:pt x="2831" y="5722"/>
                </a:cubicBezTo>
                <a:cubicBezTo>
                  <a:pt x="2838" y="5738"/>
                  <a:pt x="2841" y="5755"/>
                  <a:pt x="2840" y="5771"/>
                </a:cubicBezTo>
                <a:cubicBezTo>
                  <a:pt x="2841" y="5775"/>
                  <a:pt x="2825" y="5770"/>
                  <a:pt x="2835" y="5779"/>
                </a:cubicBezTo>
                <a:cubicBezTo>
                  <a:pt x="2838" y="5783"/>
                  <a:pt x="2837" y="5823"/>
                  <a:pt x="2849" y="5817"/>
                </a:cubicBezTo>
                <a:cubicBezTo>
                  <a:pt x="2845" y="5827"/>
                  <a:pt x="2845" y="5839"/>
                  <a:pt x="2849" y="5851"/>
                </a:cubicBezTo>
                <a:cubicBezTo>
                  <a:pt x="2856" y="5862"/>
                  <a:pt x="2846" y="5858"/>
                  <a:pt x="2845" y="5873"/>
                </a:cubicBezTo>
                <a:cubicBezTo>
                  <a:pt x="2844" y="5887"/>
                  <a:pt x="2864" y="5892"/>
                  <a:pt x="2852" y="5909"/>
                </a:cubicBezTo>
                <a:cubicBezTo>
                  <a:pt x="2857" y="5917"/>
                  <a:pt x="2857" y="5928"/>
                  <a:pt x="2872" y="5932"/>
                </a:cubicBezTo>
                <a:cubicBezTo>
                  <a:pt x="2848" y="5937"/>
                  <a:pt x="2854" y="5969"/>
                  <a:pt x="2857" y="5979"/>
                </a:cubicBezTo>
                <a:cubicBezTo>
                  <a:pt x="2858" y="5998"/>
                  <a:pt x="2855" y="6017"/>
                  <a:pt x="2847" y="6036"/>
                </a:cubicBezTo>
                <a:cubicBezTo>
                  <a:pt x="2844" y="6051"/>
                  <a:pt x="2831" y="6106"/>
                  <a:pt x="2851" y="6115"/>
                </a:cubicBezTo>
                <a:cubicBezTo>
                  <a:pt x="2872" y="6125"/>
                  <a:pt x="2855" y="6127"/>
                  <a:pt x="2850" y="6140"/>
                </a:cubicBezTo>
                <a:cubicBezTo>
                  <a:pt x="2846" y="6149"/>
                  <a:pt x="2864" y="6155"/>
                  <a:pt x="2857" y="6165"/>
                </a:cubicBezTo>
                <a:cubicBezTo>
                  <a:pt x="2851" y="6176"/>
                  <a:pt x="2849" y="6189"/>
                  <a:pt x="2853" y="6202"/>
                </a:cubicBezTo>
                <a:cubicBezTo>
                  <a:pt x="2857" y="6227"/>
                  <a:pt x="2840" y="6247"/>
                  <a:pt x="2844" y="6273"/>
                </a:cubicBezTo>
                <a:cubicBezTo>
                  <a:pt x="2846" y="6285"/>
                  <a:pt x="2849" y="6296"/>
                  <a:pt x="2852" y="6309"/>
                </a:cubicBezTo>
                <a:cubicBezTo>
                  <a:pt x="2855" y="6321"/>
                  <a:pt x="2847" y="6328"/>
                  <a:pt x="2847" y="6341"/>
                </a:cubicBezTo>
                <a:cubicBezTo>
                  <a:pt x="2847" y="6349"/>
                  <a:pt x="2840" y="6371"/>
                  <a:pt x="2857" y="6372"/>
                </a:cubicBezTo>
                <a:cubicBezTo>
                  <a:pt x="2896" y="6365"/>
                  <a:pt x="2878" y="6353"/>
                  <a:pt x="2879" y="6336"/>
                </a:cubicBezTo>
                <a:cubicBezTo>
                  <a:pt x="2880" y="6318"/>
                  <a:pt x="2885" y="6300"/>
                  <a:pt x="2888" y="6283"/>
                </a:cubicBezTo>
                <a:cubicBezTo>
                  <a:pt x="2892" y="6265"/>
                  <a:pt x="2889" y="6246"/>
                  <a:pt x="2879" y="6229"/>
                </a:cubicBezTo>
                <a:cubicBezTo>
                  <a:pt x="2883" y="6228"/>
                  <a:pt x="2888" y="6227"/>
                  <a:pt x="2893" y="6226"/>
                </a:cubicBezTo>
                <a:cubicBezTo>
                  <a:pt x="2892" y="6218"/>
                  <a:pt x="2892" y="6211"/>
                  <a:pt x="2893" y="6203"/>
                </a:cubicBezTo>
                <a:cubicBezTo>
                  <a:pt x="2894" y="6196"/>
                  <a:pt x="2892" y="6188"/>
                  <a:pt x="2886" y="6182"/>
                </a:cubicBezTo>
                <a:lnTo>
                  <a:pt x="2900" y="6177"/>
                </a:lnTo>
                <a:cubicBezTo>
                  <a:pt x="2903" y="6171"/>
                  <a:pt x="2903" y="6116"/>
                  <a:pt x="2897" y="6114"/>
                </a:cubicBezTo>
                <a:cubicBezTo>
                  <a:pt x="2901" y="6108"/>
                  <a:pt x="2913" y="6115"/>
                  <a:pt x="2915" y="6107"/>
                </a:cubicBezTo>
                <a:cubicBezTo>
                  <a:pt x="2891" y="6104"/>
                  <a:pt x="2901" y="6032"/>
                  <a:pt x="2909" y="6021"/>
                </a:cubicBezTo>
                <a:cubicBezTo>
                  <a:pt x="2922" y="6030"/>
                  <a:pt x="2920" y="6050"/>
                  <a:pt x="2918" y="6068"/>
                </a:cubicBezTo>
                <a:cubicBezTo>
                  <a:pt x="2917" y="6081"/>
                  <a:pt x="2926" y="6078"/>
                  <a:pt x="2928" y="6066"/>
                </a:cubicBezTo>
                <a:cubicBezTo>
                  <a:pt x="2934" y="6037"/>
                  <a:pt x="2938" y="6007"/>
                  <a:pt x="2941" y="5979"/>
                </a:cubicBezTo>
                <a:cubicBezTo>
                  <a:pt x="2945" y="5936"/>
                  <a:pt x="2934" y="5893"/>
                  <a:pt x="2943" y="5851"/>
                </a:cubicBezTo>
                <a:cubicBezTo>
                  <a:pt x="2925" y="5839"/>
                  <a:pt x="2939" y="5771"/>
                  <a:pt x="2941" y="5753"/>
                </a:cubicBezTo>
                <a:cubicBezTo>
                  <a:pt x="2953" y="5724"/>
                  <a:pt x="2941" y="5683"/>
                  <a:pt x="2943" y="5650"/>
                </a:cubicBezTo>
                <a:cubicBezTo>
                  <a:pt x="2946" y="5580"/>
                  <a:pt x="2936" y="5509"/>
                  <a:pt x="2937" y="5438"/>
                </a:cubicBezTo>
                <a:cubicBezTo>
                  <a:pt x="2939" y="5366"/>
                  <a:pt x="2931" y="5294"/>
                  <a:pt x="2926" y="5225"/>
                </a:cubicBezTo>
                <a:cubicBezTo>
                  <a:pt x="2925" y="5210"/>
                  <a:pt x="2925" y="5194"/>
                  <a:pt x="2928" y="5179"/>
                </a:cubicBezTo>
                <a:cubicBezTo>
                  <a:pt x="2932" y="5165"/>
                  <a:pt x="2920" y="5149"/>
                  <a:pt x="2929" y="5134"/>
                </a:cubicBezTo>
                <a:cubicBezTo>
                  <a:pt x="2915" y="5117"/>
                  <a:pt x="2923" y="5095"/>
                  <a:pt x="2924" y="5078"/>
                </a:cubicBezTo>
                <a:cubicBezTo>
                  <a:pt x="2926" y="5060"/>
                  <a:pt x="2916" y="5048"/>
                  <a:pt x="2918" y="5031"/>
                </a:cubicBezTo>
                <a:cubicBezTo>
                  <a:pt x="2921" y="5008"/>
                  <a:pt x="2910" y="4987"/>
                  <a:pt x="2911" y="4965"/>
                </a:cubicBezTo>
                <a:cubicBezTo>
                  <a:pt x="2899" y="4952"/>
                  <a:pt x="2914" y="4938"/>
                  <a:pt x="2911" y="4924"/>
                </a:cubicBezTo>
                <a:cubicBezTo>
                  <a:pt x="2908" y="4914"/>
                  <a:pt x="2907" y="4903"/>
                  <a:pt x="2910" y="4892"/>
                </a:cubicBezTo>
                <a:cubicBezTo>
                  <a:pt x="2912" y="4881"/>
                  <a:pt x="2898" y="4871"/>
                  <a:pt x="2900" y="4858"/>
                </a:cubicBezTo>
                <a:cubicBezTo>
                  <a:pt x="2909" y="4804"/>
                  <a:pt x="2878" y="4732"/>
                  <a:pt x="2900" y="4672"/>
                </a:cubicBezTo>
                <a:cubicBezTo>
                  <a:pt x="2868" y="4653"/>
                  <a:pt x="2895" y="4617"/>
                  <a:pt x="2883" y="4594"/>
                </a:cubicBezTo>
                <a:cubicBezTo>
                  <a:pt x="2877" y="4582"/>
                  <a:pt x="2884" y="4572"/>
                  <a:pt x="2881" y="4559"/>
                </a:cubicBezTo>
                <a:cubicBezTo>
                  <a:pt x="2876" y="4543"/>
                  <a:pt x="2881" y="4528"/>
                  <a:pt x="2879" y="4512"/>
                </a:cubicBezTo>
                <a:cubicBezTo>
                  <a:pt x="2866" y="4449"/>
                  <a:pt x="2871" y="4383"/>
                  <a:pt x="2856" y="4319"/>
                </a:cubicBezTo>
                <a:close/>
                <a:moveTo>
                  <a:pt x="6897" y="4269"/>
                </a:moveTo>
                <a:cubicBezTo>
                  <a:pt x="6892" y="4281"/>
                  <a:pt x="6887" y="4307"/>
                  <a:pt x="6906" y="4312"/>
                </a:cubicBezTo>
                <a:lnTo>
                  <a:pt x="6906" y="4311"/>
                </a:lnTo>
                <a:cubicBezTo>
                  <a:pt x="6901" y="4298"/>
                  <a:pt x="6898" y="4283"/>
                  <a:pt x="6897" y="4269"/>
                </a:cubicBezTo>
                <a:close/>
                <a:moveTo>
                  <a:pt x="2850" y="4269"/>
                </a:moveTo>
                <a:cubicBezTo>
                  <a:pt x="2847" y="4281"/>
                  <a:pt x="2843" y="4307"/>
                  <a:pt x="2857" y="4312"/>
                </a:cubicBezTo>
                <a:lnTo>
                  <a:pt x="2857" y="4311"/>
                </a:lnTo>
                <a:cubicBezTo>
                  <a:pt x="2853" y="4298"/>
                  <a:pt x="2851" y="4283"/>
                  <a:pt x="2850" y="4269"/>
                </a:cubicBezTo>
                <a:close/>
                <a:moveTo>
                  <a:pt x="6899" y="4258"/>
                </a:moveTo>
                <a:cubicBezTo>
                  <a:pt x="6899" y="4258"/>
                  <a:pt x="6898" y="4258"/>
                  <a:pt x="6898" y="4258"/>
                </a:cubicBezTo>
                <a:cubicBezTo>
                  <a:pt x="6898" y="4258"/>
                  <a:pt x="6897" y="4258"/>
                  <a:pt x="6897" y="4258"/>
                </a:cubicBezTo>
                <a:cubicBezTo>
                  <a:pt x="6887" y="4259"/>
                  <a:pt x="6899" y="4263"/>
                  <a:pt x="6899" y="4263"/>
                </a:cubicBezTo>
                <a:lnTo>
                  <a:pt x="6899" y="4262"/>
                </a:lnTo>
                <a:cubicBezTo>
                  <a:pt x="6899" y="4261"/>
                  <a:pt x="6900" y="4258"/>
                  <a:pt x="6899" y="4258"/>
                </a:cubicBezTo>
                <a:close/>
                <a:moveTo>
                  <a:pt x="2852" y="4258"/>
                </a:moveTo>
                <a:cubicBezTo>
                  <a:pt x="2851" y="4258"/>
                  <a:pt x="2851" y="4258"/>
                  <a:pt x="2851" y="4258"/>
                </a:cubicBezTo>
                <a:cubicBezTo>
                  <a:pt x="2851" y="4258"/>
                  <a:pt x="2850" y="4258"/>
                  <a:pt x="2850" y="4258"/>
                </a:cubicBezTo>
                <a:cubicBezTo>
                  <a:pt x="2843" y="4259"/>
                  <a:pt x="2852" y="4263"/>
                  <a:pt x="2852" y="4263"/>
                </a:cubicBezTo>
                <a:lnTo>
                  <a:pt x="2852" y="4262"/>
                </a:lnTo>
                <a:cubicBezTo>
                  <a:pt x="2852" y="4261"/>
                  <a:pt x="2853" y="4258"/>
                  <a:pt x="2852" y="4258"/>
                </a:cubicBezTo>
                <a:close/>
                <a:moveTo>
                  <a:pt x="3369" y="4109"/>
                </a:moveTo>
                <a:cubicBezTo>
                  <a:pt x="3361" y="4111"/>
                  <a:pt x="3355" y="4118"/>
                  <a:pt x="3369" y="4117"/>
                </a:cubicBezTo>
                <a:lnTo>
                  <a:pt x="3369" y="4109"/>
                </a:lnTo>
                <a:close/>
                <a:moveTo>
                  <a:pt x="163" y="4109"/>
                </a:moveTo>
                <a:cubicBezTo>
                  <a:pt x="157" y="4111"/>
                  <a:pt x="152" y="4118"/>
                  <a:pt x="163" y="4117"/>
                </a:cubicBezTo>
                <a:lnTo>
                  <a:pt x="163" y="4109"/>
                </a:lnTo>
                <a:close/>
                <a:moveTo>
                  <a:pt x="3363" y="4033"/>
                </a:moveTo>
                <a:cubicBezTo>
                  <a:pt x="3360" y="4039"/>
                  <a:pt x="3360" y="4045"/>
                  <a:pt x="3370" y="4046"/>
                </a:cubicBezTo>
                <a:cubicBezTo>
                  <a:pt x="3373" y="4043"/>
                  <a:pt x="3377" y="4034"/>
                  <a:pt x="3363" y="4033"/>
                </a:cubicBezTo>
                <a:close/>
                <a:moveTo>
                  <a:pt x="159" y="4033"/>
                </a:moveTo>
                <a:cubicBezTo>
                  <a:pt x="156" y="4039"/>
                  <a:pt x="156" y="4045"/>
                  <a:pt x="164" y="4046"/>
                </a:cubicBezTo>
                <a:cubicBezTo>
                  <a:pt x="166" y="4043"/>
                  <a:pt x="169" y="4034"/>
                  <a:pt x="159" y="4033"/>
                </a:cubicBezTo>
                <a:close/>
                <a:moveTo>
                  <a:pt x="3371" y="3997"/>
                </a:moveTo>
                <a:cubicBezTo>
                  <a:pt x="3363" y="3997"/>
                  <a:pt x="3365" y="4011"/>
                  <a:pt x="3366" y="4014"/>
                </a:cubicBezTo>
                <a:cubicBezTo>
                  <a:pt x="3371" y="4015"/>
                  <a:pt x="3371" y="4011"/>
                  <a:pt x="3373" y="4007"/>
                </a:cubicBezTo>
                <a:lnTo>
                  <a:pt x="3373" y="3998"/>
                </a:lnTo>
                <a:cubicBezTo>
                  <a:pt x="3372" y="3998"/>
                  <a:pt x="3372" y="3998"/>
                  <a:pt x="3371" y="3997"/>
                </a:cubicBezTo>
                <a:close/>
                <a:moveTo>
                  <a:pt x="165" y="3997"/>
                </a:moveTo>
                <a:cubicBezTo>
                  <a:pt x="159" y="3997"/>
                  <a:pt x="160" y="4011"/>
                  <a:pt x="161" y="4014"/>
                </a:cubicBezTo>
                <a:cubicBezTo>
                  <a:pt x="165" y="4015"/>
                  <a:pt x="164" y="4011"/>
                  <a:pt x="166" y="4007"/>
                </a:cubicBezTo>
                <a:lnTo>
                  <a:pt x="166" y="3998"/>
                </a:lnTo>
                <a:cubicBezTo>
                  <a:pt x="166" y="3998"/>
                  <a:pt x="165" y="3998"/>
                  <a:pt x="165" y="3997"/>
                </a:cubicBezTo>
                <a:close/>
                <a:moveTo>
                  <a:pt x="3363" y="3967"/>
                </a:moveTo>
                <a:cubicBezTo>
                  <a:pt x="3358" y="3970"/>
                  <a:pt x="3358" y="3977"/>
                  <a:pt x="3362" y="3982"/>
                </a:cubicBezTo>
                <a:lnTo>
                  <a:pt x="3377" y="3987"/>
                </a:lnTo>
                <a:lnTo>
                  <a:pt x="3374" y="3976"/>
                </a:lnTo>
                <a:cubicBezTo>
                  <a:pt x="3375" y="3972"/>
                  <a:pt x="3376" y="3969"/>
                  <a:pt x="3363" y="3967"/>
                </a:cubicBezTo>
                <a:close/>
                <a:moveTo>
                  <a:pt x="159" y="3967"/>
                </a:moveTo>
                <a:cubicBezTo>
                  <a:pt x="155" y="3970"/>
                  <a:pt x="155" y="3977"/>
                  <a:pt x="157" y="3982"/>
                </a:cubicBezTo>
                <a:lnTo>
                  <a:pt x="169" y="3987"/>
                </a:lnTo>
                <a:lnTo>
                  <a:pt x="167" y="3976"/>
                </a:lnTo>
                <a:cubicBezTo>
                  <a:pt x="168" y="3972"/>
                  <a:pt x="168" y="3969"/>
                  <a:pt x="159" y="3967"/>
                </a:cubicBezTo>
                <a:close/>
                <a:moveTo>
                  <a:pt x="3359" y="3808"/>
                </a:moveTo>
                <a:cubicBezTo>
                  <a:pt x="3345" y="3836"/>
                  <a:pt x="3364" y="3860"/>
                  <a:pt x="3359" y="3888"/>
                </a:cubicBezTo>
                <a:cubicBezTo>
                  <a:pt x="3356" y="3911"/>
                  <a:pt x="3348" y="3941"/>
                  <a:pt x="3375" y="3961"/>
                </a:cubicBezTo>
                <a:cubicBezTo>
                  <a:pt x="3378" y="3941"/>
                  <a:pt x="3378" y="3919"/>
                  <a:pt x="3375" y="3898"/>
                </a:cubicBezTo>
                <a:cubicBezTo>
                  <a:pt x="3374" y="3886"/>
                  <a:pt x="3382" y="3861"/>
                  <a:pt x="3374" y="3848"/>
                </a:cubicBezTo>
                <a:lnTo>
                  <a:pt x="3373" y="3846"/>
                </a:lnTo>
                <a:lnTo>
                  <a:pt x="3374" y="3841"/>
                </a:lnTo>
                <a:cubicBezTo>
                  <a:pt x="3377" y="3830"/>
                  <a:pt x="3372" y="3818"/>
                  <a:pt x="3359" y="3808"/>
                </a:cubicBezTo>
                <a:close/>
                <a:moveTo>
                  <a:pt x="156" y="3808"/>
                </a:moveTo>
                <a:cubicBezTo>
                  <a:pt x="145" y="3836"/>
                  <a:pt x="159" y="3860"/>
                  <a:pt x="156" y="3888"/>
                </a:cubicBezTo>
                <a:cubicBezTo>
                  <a:pt x="153" y="3911"/>
                  <a:pt x="147" y="3941"/>
                  <a:pt x="167" y="3961"/>
                </a:cubicBezTo>
                <a:cubicBezTo>
                  <a:pt x="170" y="3941"/>
                  <a:pt x="170" y="3919"/>
                  <a:pt x="167" y="3898"/>
                </a:cubicBezTo>
                <a:cubicBezTo>
                  <a:pt x="167" y="3887"/>
                  <a:pt x="172" y="3865"/>
                  <a:pt x="168" y="3851"/>
                </a:cubicBezTo>
                <a:lnTo>
                  <a:pt x="166" y="3846"/>
                </a:lnTo>
                <a:lnTo>
                  <a:pt x="167" y="3841"/>
                </a:lnTo>
                <a:cubicBezTo>
                  <a:pt x="169" y="3830"/>
                  <a:pt x="165" y="3818"/>
                  <a:pt x="156" y="3808"/>
                </a:cubicBezTo>
                <a:close/>
                <a:moveTo>
                  <a:pt x="3158" y="3487"/>
                </a:moveTo>
                <a:cubicBezTo>
                  <a:pt x="3158" y="3496"/>
                  <a:pt x="3170" y="3505"/>
                  <a:pt x="3161" y="3514"/>
                </a:cubicBezTo>
                <a:cubicBezTo>
                  <a:pt x="3154" y="3505"/>
                  <a:pt x="3153" y="3496"/>
                  <a:pt x="3158" y="3487"/>
                </a:cubicBezTo>
                <a:close/>
                <a:moveTo>
                  <a:pt x="3" y="3487"/>
                </a:moveTo>
                <a:cubicBezTo>
                  <a:pt x="3" y="3496"/>
                  <a:pt x="11" y="3505"/>
                  <a:pt x="4" y="3514"/>
                </a:cubicBezTo>
                <a:cubicBezTo>
                  <a:pt x="-1" y="3505"/>
                  <a:pt x="-1" y="3496"/>
                  <a:pt x="3" y="3487"/>
                </a:cubicBezTo>
                <a:close/>
                <a:moveTo>
                  <a:pt x="3167" y="3404"/>
                </a:moveTo>
                <a:cubicBezTo>
                  <a:pt x="3171" y="3411"/>
                  <a:pt x="3175" y="3416"/>
                  <a:pt x="3164" y="3419"/>
                </a:cubicBezTo>
                <a:cubicBezTo>
                  <a:pt x="3167" y="3414"/>
                  <a:pt x="3156" y="3408"/>
                  <a:pt x="3167" y="3404"/>
                </a:cubicBezTo>
                <a:close/>
                <a:moveTo>
                  <a:pt x="9" y="3404"/>
                </a:moveTo>
                <a:cubicBezTo>
                  <a:pt x="12" y="3411"/>
                  <a:pt x="15" y="3416"/>
                  <a:pt x="7" y="3419"/>
                </a:cubicBezTo>
                <a:cubicBezTo>
                  <a:pt x="9" y="3414"/>
                  <a:pt x="0" y="3408"/>
                  <a:pt x="9" y="3404"/>
                </a:cubicBezTo>
                <a:close/>
                <a:moveTo>
                  <a:pt x="6873" y="3368"/>
                </a:moveTo>
                <a:cubicBezTo>
                  <a:pt x="6885" y="3371"/>
                  <a:pt x="6897" y="3378"/>
                  <a:pt x="6889" y="3382"/>
                </a:cubicBezTo>
                <a:cubicBezTo>
                  <a:pt x="6872" y="3390"/>
                  <a:pt x="6896" y="3405"/>
                  <a:pt x="6883" y="3412"/>
                </a:cubicBezTo>
                <a:cubicBezTo>
                  <a:pt x="6869" y="3417"/>
                  <a:pt x="6861" y="3366"/>
                  <a:pt x="6873" y="3368"/>
                </a:cubicBezTo>
                <a:close/>
                <a:moveTo>
                  <a:pt x="2832" y="3368"/>
                </a:moveTo>
                <a:cubicBezTo>
                  <a:pt x="2842" y="3371"/>
                  <a:pt x="2851" y="3378"/>
                  <a:pt x="2844" y="3382"/>
                </a:cubicBezTo>
                <a:cubicBezTo>
                  <a:pt x="2831" y="3390"/>
                  <a:pt x="2849" y="3405"/>
                  <a:pt x="2839" y="3412"/>
                </a:cubicBezTo>
                <a:cubicBezTo>
                  <a:pt x="2829" y="3417"/>
                  <a:pt x="2823" y="3366"/>
                  <a:pt x="2832" y="3368"/>
                </a:cubicBezTo>
                <a:close/>
                <a:moveTo>
                  <a:pt x="3167" y="3346"/>
                </a:moveTo>
                <a:cubicBezTo>
                  <a:pt x="3181" y="3347"/>
                  <a:pt x="3167" y="3376"/>
                  <a:pt x="3169" y="3378"/>
                </a:cubicBezTo>
                <a:cubicBezTo>
                  <a:pt x="3160" y="3378"/>
                  <a:pt x="3161" y="3365"/>
                  <a:pt x="3162" y="3356"/>
                </a:cubicBezTo>
                <a:cubicBezTo>
                  <a:pt x="3164" y="3350"/>
                  <a:pt x="3162" y="3346"/>
                  <a:pt x="3167" y="3346"/>
                </a:cubicBezTo>
                <a:close/>
                <a:moveTo>
                  <a:pt x="9" y="3346"/>
                </a:moveTo>
                <a:cubicBezTo>
                  <a:pt x="20" y="3347"/>
                  <a:pt x="9" y="3376"/>
                  <a:pt x="11" y="3378"/>
                </a:cubicBezTo>
                <a:cubicBezTo>
                  <a:pt x="4" y="3378"/>
                  <a:pt x="4" y="3365"/>
                  <a:pt x="6" y="3356"/>
                </a:cubicBezTo>
                <a:cubicBezTo>
                  <a:pt x="7" y="3350"/>
                  <a:pt x="6" y="3346"/>
                  <a:pt x="9" y="3346"/>
                </a:cubicBezTo>
                <a:close/>
                <a:moveTo>
                  <a:pt x="6880" y="3321"/>
                </a:moveTo>
                <a:cubicBezTo>
                  <a:pt x="6881" y="3321"/>
                  <a:pt x="6882" y="3321"/>
                  <a:pt x="6883" y="3321"/>
                </a:cubicBezTo>
                <a:cubicBezTo>
                  <a:pt x="6885" y="3335"/>
                  <a:pt x="6885" y="3348"/>
                  <a:pt x="6883" y="3362"/>
                </a:cubicBezTo>
                <a:cubicBezTo>
                  <a:pt x="6863" y="3358"/>
                  <a:pt x="6868" y="3321"/>
                  <a:pt x="6880" y="3321"/>
                </a:cubicBezTo>
                <a:close/>
                <a:moveTo>
                  <a:pt x="2837" y="3321"/>
                </a:moveTo>
                <a:cubicBezTo>
                  <a:pt x="2838" y="3321"/>
                  <a:pt x="2839" y="3321"/>
                  <a:pt x="2839" y="3321"/>
                </a:cubicBezTo>
                <a:cubicBezTo>
                  <a:pt x="2841" y="3335"/>
                  <a:pt x="2841" y="3348"/>
                  <a:pt x="2839" y="3362"/>
                </a:cubicBezTo>
                <a:cubicBezTo>
                  <a:pt x="2825" y="3358"/>
                  <a:pt x="2828" y="3321"/>
                  <a:pt x="2837" y="3321"/>
                </a:cubicBezTo>
                <a:close/>
                <a:moveTo>
                  <a:pt x="3172" y="3308"/>
                </a:moveTo>
                <a:cubicBezTo>
                  <a:pt x="3172" y="3308"/>
                  <a:pt x="3173" y="3308"/>
                  <a:pt x="3174" y="3308"/>
                </a:cubicBezTo>
                <a:cubicBezTo>
                  <a:pt x="3183" y="3311"/>
                  <a:pt x="3176" y="3329"/>
                  <a:pt x="3176" y="3340"/>
                </a:cubicBezTo>
                <a:lnTo>
                  <a:pt x="3167" y="3337"/>
                </a:lnTo>
                <a:cubicBezTo>
                  <a:pt x="3167" y="3337"/>
                  <a:pt x="3165" y="3309"/>
                  <a:pt x="3172" y="3308"/>
                </a:cubicBezTo>
                <a:close/>
                <a:moveTo>
                  <a:pt x="13" y="3308"/>
                </a:moveTo>
                <a:cubicBezTo>
                  <a:pt x="13" y="3308"/>
                  <a:pt x="14" y="3308"/>
                  <a:pt x="14" y="3308"/>
                </a:cubicBezTo>
                <a:cubicBezTo>
                  <a:pt x="21" y="3311"/>
                  <a:pt x="16" y="3329"/>
                  <a:pt x="16" y="3340"/>
                </a:cubicBezTo>
                <a:lnTo>
                  <a:pt x="9" y="3337"/>
                </a:lnTo>
                <a:cubicBezTo>
                  <a:pt x="9" y="3337"/>
                  <a:pt x="7" y="3309"/>
                  <a:pt x="13" y="3308"/>
                </a:cubicBezTo>
                <a:close/>
                <a:moveTo>
                  <a:pt x="3173" y="3268"/>
                </a:moveTo>
                <a:cubicBezTo>
                  <a:pt x="3174" y="3268"/>
                  <a:pt x="3174" y="3268"/>
                  <a:pt x="3174" y="3268"/>
                </a:cubicBezTo>
                <a:cubicBezTo>
                  <a:pt x="3182" y="3270"/>
                  <a:pt x="3180" y="3288"/>
                  <a:pt x="3175" y="3294"/>
                </a:cubicBezTo>
                <a:cubicBezTo>
                  <a:pt x="3173" y="3294"/>
                  <a:pt x="3170" y="3296"/>
                  <a:pt x="3168" y="3294"/>
                </a:cubicBezTo>
                <a:cubicBezTo>
                  <a:pt x="3166" y="3292"/>
                  <a:pt x="3173" y="3286"/>
                  <a:pt x="3174" y="3279"/>
                </a:cubicBezTo>
                <a:cubicBezTo>
                  <a:pt x="3176" y="3273"/>
                  <a:pt x="3171" y="3268"/>
                  <a:pt x="3173" y="3268"/>
                </a:cubicBezTo>
                <a:cubicBezTo>
                  <a:pt x="3173" y="3268"/>
                  <a:pt x="3173" y="3268"/>
                  <a:pt x="3173" y="3268"/>
                </a:cubicBezTo>
                <a:close/>
                <a:moveTo>
                  <a:pt x="14" y="3268"/>
                </a:moveTo>
                <a:cubicBezTo>
                  <a:pt x="14" y="3268"/>
                  <a:pt x="14" y="3268"/>
                  <a:pt x="15" y="3268"/>
                </a:cubicBezTo>
                <a:cubicBezTo>
                  <a:pt x="21" y="3270"/>
                  <a:pt x="19" y="3288"/>
                  <a:pt x="15" y="3294"/>
                </a:cubicBezTo>
                <a:cubicBezTo>
                  <a:pt x="14" y="3294"/>
                  <a:pt x="12" y="3296"/>
                  <a:pt x="10" y="3294"/>
                </a:cubicBezTo>
                <a:cubicBezTo>
                  <a:pt x="9" y="3292"/>
                  <a:pt x="14" y="3286"/>
                  <a:pt x="15" y="3279"/>
                </a:cubicBezTo>
                <a:cubicBezTo>
                  <a:pt x="16" y="3273"/>
                  <a:pt x="13" y="3268"/>
                  <a:pt x="14" y="3268"/>
                </a:cubicBezTo>
                <a:cubicBezTo>
                  <a:pt x="14" y="3268"/>
                  <a:pt x="14" y="3268"/>
                  <a:pt x="14" y="3268"/>
                </a:cubicBezTo>
                <a:close/>
                <a:moveTo>
                  <a:pt x="6863" y="3193"/>
                </a:moveTo>
                <a:cubicBezTo>
                  <a:pt x="6866" y="3193"/>
                  <a:pt x="6868" y="3195"/>
                  <a:pt x="6868" y="3197"/>
                </a:cubicBezTo>
                <a:cubicBezTo>
                  <a:pt x="6867" y="3207"/>
                  <a:pt x="6862" y="3220"/>
                  <a:pt x="6845" y="3212"/>
                </a:cubicBezTo>
                <a:cubicBezTo>
                  <a:pt x="6843" y="3205"/>
                  <a:pt x="6849" y="3198"/>
                  <a:pt x="6860" y="3194"/>
                </a:cubicBezTo>
                <a:cubicBezTo>
                  <a:pt x="6861" y="3193"/>
                  <a:pt x="6862" y="3193"/>
                  <a:pt x="6863" y="3193"/>
                </a:cubicBezTo>
                <a:close/>
                <a:moveTo>
                  <a:pt x="2825" y="3193"/>
                </a:moveTo>
                <a:cubicBezTo>
                  <a:pt x="2827" y="3193"/>
                  <a:pt x="2829" y="3195"/>
                  <a:pt x="2828" y="3197"/>
                </a:cubicBezTo>
                <a:cubicBezTo>
                  <a:pt x="2828" y="3207"/>
                  <a:pt x="2824" y="3220"/>
                  <a:pt x="2811" y="3212"/>
                </a:cubicBezTo>
                <a:cubicBezTo>
                  <a:pt x="2809" y="3205"/>
                  <a:pt x="2814" y="3198"/>
                  <a:pt x="2822" y="3194"/>
                </a:cubicBezTo>
                <a:cubicBezTo>
                  <a:pt x="2823" y="3193"/>
                  <a:pt x="2824" y="3193"/>
                  <a:pt x="2825" y="3193"/>
                </a:cubicBezTo>
                <a:close/>
                <a:moveTo>
                  <a:pt x="3388" y="3161"/>
                </a:moveTo>
                <a:cubicBezTo>
                  <a:pt x="3385" y="3165"/>
                  <a:pt x="3384" y="3170"/>
                  <a:pt x="3384" y="3174"/>
                </a:cubicBezTo>
                <a:cubicBezTo>
                  <a:pt x="3386" y="3175"/>
                  <a:pt x="3387" y="3182"/>
                  <a:pt x="3388" y="3189"/>
                </a:cubicBezTo>
                <a:lnTo>
                  <a:pt x="3395" y="3201"/>
                </a:lnTo>
                <a:lnTo>
                  <a:pt x="3388" y="3161"/>
                </a:lnTo>
                <a:close/>
                <a:moveTo>
                  <a:pt x="178" y="3161"/>
                </a:moveTo>
                <a:cubicBezTo>
                  <a:pt x="175" y="3165"/>
                  <a:pt x="174" y="3170"/>
                  <a:pt x="174" y="3174"/>
                </a:cubicBezTo>
                <a:cubicBezTo>
                  <a:pt x="176" y="3175"/>
                  <a:pt x="176" y="3182"/>
                  <a:pt x="178" y="3189"/>
                </a:cubicBezTo>
                <a:lnTo>
                  <a:pt x="183" y="3201"/>
                </a:lnTo>
                <a:lnTo>
                  <a:pt x="178" y="3161"/>
                </a:lnTo>
                <a:close/>
                <a:moveTo>
                  <a:pt x="6688" y="2905"/>
                </a:moveTo>
                <a:cubicBezTo>
                  <a:pt x="6689" y="2907"/>
                  <a:pt x="6691" y="2908"/>
                  <a:pt x="6695" y="2908"/>
                </a:cubicBezTo>
                <a:cubicBezTo>
                  <a:pt x="6699" y="2909"/>
                  <a:pt x="6704" y="2907"/>
                  <a:pt x="6704" y="2905"/>
                </a:cubicBezTo>
                <a:lnTo>
                  <a:pt x="6688" y="2905"/>
                </a:lnTo>
                <a:close/>
                <a:moveTo>
                  <a:pt x="2691" y="2905"/>
                </a:moveTo>
                <a:cubicBezTo>
                  <a:pt x="2692" y="2907"/>
                  <a:pt x="2694" y="2908"/>
                  <a:pt x="2696" y="2908"/>
                </a:cubicBezTo>
                <a:cubicBezTo>
                  <a:pt x="2700" y="2909"/>
                  <a:pt x="2703" y="2907"/>
                  <a:pt x="2704" y="2905"/>
                </a:cubicBezTo>
                <a:lnTo>
                  <a:pt x="2691" y="2905"/>
                </a:lnTo>
                <a:close/>
                <a:moveTo>
                  <a:pt x="6873" y="2897"/>
                </a:moveTo>
                <a:cubicBezTo>
                  <a:pt x="6872" y="2898"/>
                  <a:pt x="6889" y="2910"/>
                  <a:pt x="6854" y="2906"/>
                </a:cubicBezTo>
                <a:cubicBezTo>
                  <a:pt x="6862" y="2904"/>
                  <a:pt x="6862" y="2898"/>
                  <a:pt x="6873" y="2897"/>
                </a:cubicBezTo>
                <a:close/>
                <a:moveTo>
                  <a:pt x="2832" y="2897"/>
                </a:moveTo>
                <a:cubicBezTo>
                  <a:pt x="2831" y="2898"/>
                  <a:pt x="2844" y="2910"/>
                  <a:pt x="2817" y="2906"/>
                </a:cubicBezTo>
                <a:cubicBezTo>
                  <a:pt x="2824" y="2904"/>
                  <a:pt x="2824" y="2898"/>
                  <a:pt x="2832" y="2897"/>
                </a:cubicBezTo>
                <a:close/>
                <a:moveTo>
                  <a:pt x="3373" y="2845"/>
                </a:moveTo>
                <a:cubicBezTo>
                  <a:pt x="3374" y="2845"/>
                  <a:pt x="3374" y="2845"/>
                  <a:pt x="3375" y="2845"/>
                </a:cubicBezTo>
                <a:cubicBezTo>
                  <a:pt x="3387" y="2847"/>
                  <a:pt x="3380" y="2875"/>
                  <a:pt x="3377" y="2888"/>
                </a:cubicBezTo>
                <a:cubicBezTo>
                  <a:pt x="3369" y="2878"/>
                  <a:pt x="3366" y="2867"/>
                  <a:pt x="3368" y="2857"/>
                </a:cubicBezTo>
                <a:cubicBezTo>
                  <a:pt x="3368" y="2851"/>
                  <a:pt x="3367" y="2846"/>
                  <a:pt x="3373" y="2845"/>
                </a:cubicBezTo>
                <a:close/>
                <a:moveTo>
                  <a:pt x="166" y="2845"/>
                </a:moveTo>
                <a:cubicBezTo>
                  <a:pt x="167" y="2845"/>
                  <a:pt x="167" y="2845"/>
                  <a:pt x="168" y="2845"/>
                </a:cubicBezTo>
                <a:cubicBezTo>
                  <a:pt x="177" y="2847"/>
                  <a:pt x="171" y="2875"/>
                  <a:pt x="169" y="2888"/>
                </a:cubicBezTo>
                <a:cubicBezTo>
                  <a:pt x="163" y="2878"/>
                  <a:pt x="161" y="2867"/>
                  <a:pt x="162" y="2857"/>
                </a:cubicBezTo>
                <a:cubicBezTo>
                  <a:pt x="162" y="2851"/>
                  <a:pt x="161" y="2846"/>
                  <a:pt x="166" y="2845"/>
                </a:cubicBezTo>
                <a:close/>
                <a:moveTo>
                  <a:pt x="6777" y="2507"/>
                </a:moveTo>
                <a:cubicBezTo>
                  <a:pt x="6775" y="2507"/>
                  <a:pt x="6774" y="2508"/>
                  <a:pt x="6772" y="2508"/>
                </a:cubicBezTo>
                <a:cubicBezTo>
                  <a:pt x="6766" y="2511"/>
                  <a:pt x="6780" y="2518"/>
                  <a:pt x="6784" y="2514"/>
                </a:cubicBezTo>
                <a:lnTo>
                  <a:pt x="6784" y="2511"/>
                </a:lnTo>
                <a:cubicBezTo>
                  <a:pt x="6781" y="2510"/>
                  <a:pt x="6780" y="2508"/>
                  <a:pt x="6777" y="2507"/>
                </a:cubicBezTo>
                <a:close/>
                <a:moveTo>
                  <a:pt x="2759" y="2507"/>
                </a:moveTo>
                <a:cubicBezTo>
                  <a:pt x="2758" y="2507"/>
                  <a:pt x="2757" y="2508"/>
                  <a:pt x="2755" y="2508"/>
                </a:cubicBezTo>
                <a:cubicBezTo>
                  <a:pt x="2750" y="2511"/>
                  <a:pt x="2761" y="2518"/>
                  <a:pt x="2764" y="2514"/>
                </a:cubicBezTo>
                <a:lnTo>
                  <a:pt x="2764" y="2511"/>
                </a:lnTo>
                <a:cubicBezTo>
                  <a:pt x="2762" y="2510"/>
                  <a:pt x="2761" y="2508"/>
                  <a:pt x="2759" y="2507"/>
                </a:cubicBezTo>
                <a:close/>
                <a:moveTo>
                  <a:pt x="4466" y="2221"/>
                </a:moveTo>
                <a:cubicBezTo>
                  <a:pt x="4462" y="2224"/>
                  <a:pt x="4457" y="2225"/>
                  <a:pt x="4459" y="2227"/>
                </a:cubicBezTo>
                <a:lnTo>
                  <a:pt x="4459" y="2229"/>
                </a:lnTo>
                <a:cubicBezTo>
                  <a:pt x="4454" y="2231"/>
                  <a:pt x="4459" y="2239"/>
                  <a:pt x="4466" y="2236"/>
                </a:cubicBezTo>
                <a:lnTo>
                  <a:pt x="4466" y="2221"/>
                </a:lnTo>
                <a:close/>
                <a:moveTo>
                  <a:pt x="999" y="2221"/>
                </a:moveTo>
                <a:cubicBezTo>
                  <a:pt x="995" y="2224"/>
                  <a:pt x="991" y="2225"/>
                  <a:pt x="993" y="2227"/>
                </a:cubicBezTo>
                <a:lnTo>
                  <a:pt x="993" y="2229"/>
                </a:lnTo>
                <a:cubicBezTo>
                  <a:pt x="990" y="2231"/>
                  <a:pt x="993" y="2239"/>
                  <a:pt x="999" y="2236"/>
                </a:cubicBezTo>
                <a:lnTo>
                  <a:pt x="999" y="2221"/>
                </a:lnTo>
                <a:close/>
                <a:moveTo>
                  <a:pt x="6817" y="2217"/>
                </a:moveTo>
                <a:lnTo>
                  <a:pt x="6818" y="2215"/>
                </a:lnTo>
                <a:lnTo>
                  <a:pt x="6817" y="2217"/>
                </a:lnTo>
                <a:close/>
                <a:moveTo>
                  <a:pt x="6808" y="2188"/>
                </a:moveTo>
                <a:cubicBezTo>
                  <a:pt x="6801" y="2203"/>
                  <a:pt x="6801" y="2221"/>
                  <a:pt x="6808" y="2238"/>
                </a:cubicBezTo>
                <a:lnTo>
                  <a:pt x="6818" y="2215"/>
                </a:lnTo>
                <a:lnTo>
                  <a:pt x="6821" y="2201"/>
                </a:lnTo>
                <a:cubicBezTo>
                  <a:pt x="6824" y="2195"/>
                  <a:pt x="6824" y="2191"/>
                  <a:pt x="6808" y="2188"/>
                </a:cubicBezTo>
                <a:close/>
                <a:moveTo>
                  <a:pt x="2783" y="2188"/>
                </a:moveTo>
                <a:cubicBezTo>
                  <a:pt x="2777" y="2203"/>
                  <a:pt x="2777" y="2221"/>
                  <a:pt x="2783" y="2238"/>
                </a:cubicBezTo>
                <a:lnTo>
                  <a:pt x="2790" y="2215"/>
                </a:lnTo>
                <a:lnTo>
                  <a:pt x="2793" y="2201"/>
                </a:lnTo>
                <a:cubicBezTo>
                  <a:pt x="2795" y="2195"/>
                  <a:pt x="2795" y="2191"/>
                  <a:pt x="2783" y="2188"/>
                </a:cubicBezTo>
                <a:close/>
                <a:moveTo>
                  <a:pt x="4277" y="2174"/>
                </a:moveTo>
                <a:cubicBezTo>
                  <a:pt x="4268" y="2174"/>
                  <a:pt x="4269" y="2176"/>
                  <a:pt x="4269" y="2180"/>
                </a:cubicBezTo>
                <a:cubicBezTo>
                  <a:pt x="4272" y="2178"/>
                  <a:pt x="4280" y="2180"/>
                  <a:pt x="4277" y="2174"/>
                </a:cubicBezTo>
                <a:close/>
                <a:moveTo>
                  <a:pt x="854" y="2174"/>
                </a:moveTo>
                <a:cubicBezTo>
                  <a:pt x="848" y="2174"/>
                  <a:pt x="849" y="2176"/>
                  <a:pt x="849" y="2180"/>
                </a:cubicBezTo>
                <a:cubicBezTo>
                  <a:pt x="851" y="2178"/>
                  <a:pt x="857" y="2180"/>
                  <a:pt x="854" y="2174"/>
                </a:cubicBezTo>
                <a:close/>
                <a:moveTo>
                  <a:pt x="4415" y="2171"/>
                </a:moveTo>
                <a:lnTo>
                  <a:pt x="4417" y="2177"/>
                </a:lnTo>
                <a:lnTo>
                  <a:pt x="4426" y="2173"/>
                </a:lnTo>
                <a:lnTo>
                  <a:pt x="4415" y="2171"/>
                </a:lnTo>
                <a:close/>
                <a:moveTo>
                  <a:pt x="959" y="2171"/>
                </a:moveTo>
                <a:lnTo>
                  <a:pt x="961" y="2177"/>
                </a:lnTo>
                <a:lnTo>
                  <a:pt x="968" y="2173"/>
                </a:lnTo>
                <a:lnTo>
                  <a:pt x="959" y="2171"/>
                </a:lnTo>
                <a:close/>
                <a:moveTo>
                  <a:pt x="2786" y="2151"/>
                </a:moveTo>
                <a:cubicBezTo>
                  <a:pt x="2760" y="2158"/>
                  <a:pt x="2786" y="2173"/>
                  <a:pt x="2777" y="2186"/>
                </a:cubicBezTo>
                <a:lnTo>
                  <a:pt x="2788" y="2181"/>
                </a:lnTo>
                <a:lnTo>
                  <a:pt x="2786" y="2151"/>
                </a:lnTo>
                <a:close/>
                <a:moveTo>
                  <a:pt x="6813" y="2151"/>
                </a:moveTo>
                <a:cubicBezTo>
                  <a:pt x="6778" y="2158"/>
                  <a:pt x="6813" y="2173"/>
                  <a:pt x="6801" y="2186"/>
                </a:cubicBezTo>
                <a:lnTo>
                  <a:pt x="6815" y="2181"/>
                </a:lnTo>
                <a:lnTo>
                  <a:pt x="6813" y="2151"/>
                </a:lnTo>
                <a:close/>
                <a:moveTo>
                  <a:pt x="995" y="2144"/>
                </a:moveTo>
                <a:lnTo>
                  <a:pt x="995" y="2145"/>
                </a:lnTo>
                <a:cubicBezTo>
                  <a:pt x="974" y="2158"/>
                  <a:pt x="995" y="2179"/>
                  <a:pt x="985" y="2193"/>
                </a:cubicBezTo>
                <a:cubicBezTo>
                  <a:pt x="1005" y="2186"/>
                  <a:pt x="1006" y="2157"/>
                  <a:pt x="995" y="2144"/>
                </a:cubicBezTo>
                <a:close/>
                <a:moveTo>
                  <a:pt x="4462" y="2144"/>
                </a:moveTo>
                <a:lnTo>
                  <a:pt x="4462" y="2145"/>
                </a:lnTo>
                <a:cubicBezTo>
                  <a:pt x="4433" y="2158"/>
                  <a:pt x="4462" y="2179"/>
                  <a:pt x="4447" y="2193"/>
                </a:cubicBezTo>
                <a:cubicBezTo>
                  <a:pt x="4475" y="2186"/>
                  <a:pt x="4476" y="2157"/>
                  <a:pt x="4462" y="2144"/>
                </a:cubicBezTo>
                <a:close/>
                <a:moveTo>
                  <a:pt x="1028" y="2137"/>
                </a:moveTo>
                <a:cubicBezTo>
                  <a:pt x="1031" y="2142"/>
                  <a:pt x="1022" y="2156"/>
                  <a:pt x="1035" y="2158"/>
                </a:cubicBezTo>
                <a:lnTo>
                  <a:pt x="1034" y="2161"/>
                </a:lnTo>
                <a:cubicBezTo>
                  <a:pt x="1038" y="2155"/>
                  <a:pt x="1041" y="2141"/>
                  <a:pt x="1028" y="2137"/>
                </a:cubicBezTo>
                <a:close/>
                <a:moveTo>
                  <a:pt x="4504" y="2137"/>
                </a:moveTo>
                <a:cubicBezTo>
                  <a:pt x="4509" y="2142"/>
                  <a:pt x="4496" y="2156"/>
                  <a:pt x="4513" y="2158"/>
                </a:cubicBezTo>
                <a:lnTo>
                  <a:pt x="4513" y="2161"/>
                </a:lnTo>
                <a:cubicBezTo>
                  <a:pt x="4518" y="2155"/>
                  <a:pt x="4522" y="2141"/>
                  <a:pt x="4504" y="2137"/>
                </a:cubicBezTo>
                <a:close/>
                <a:moveTo>
                  <a:pt x="3314" y="2082"/>
                </a:moveTo>
                <a:cubicBezTo>
                  <a:pt x="3328" y="2082"/>
                  <a:pt x="3321" y="2090"/>
                  <a:pt x="3324" y="2094"/>
                </a:cubicBezTo>
                <a:lnTo>
                  <a:pt x="3323" y="2119"/>
                </a:lnTo>
                <a:cubicBezTo>
                  <a:pt x="3306" y="2125"/>
                  <a:pt x="3310" y="2089"/>
                  <a:pt x="3314" y="2082"/>
                </a:cubicBezTo>
                <a:close/>
                <a:moveTo>
                  <a:pt x="121" y="2082"/>
                </a:moveTo>
                <a:cubicBezTo>
                  <a:pt x="132" y="2082"/>
                  <a:pt x="127" y="2090"/>
                  <a:pt x="128" y="2094"/>
                </a:cubicBezTo>
                <a:lnTo>
                  <a:pt x="128" y="2119"/>
                </a:lnTo>
                <a:cubicBezTo>
                  <a:pt x="115" y="2125"/>
                  <a:pt x="118" y="2089"/>
                  <a:pt x="121" y="2082"/>
                </a:cubicBezTo>
                <a:close/>
                <a:moveTo>
                  <a:pt x="4412" y="2071"/>
                </a:moveTo>
                <a:cubicBezTo>
                  <a:pt x="4412" y="2072"/>
                  <a:pt x="4411" y="2072"/>
                  <a:pt x="4411" y="2072"/>
                </a:cubicBezTo>
                <a:cubicBezTo>
                  <a:pt x="4407" y="2074"/>
                  <a:pt x="4408" y="2077"/>
                  <a:pt x="4412" y="2079"/>
                </a:cubicBezTo>
                <a:lnTo>
                  <a:pt x="4412" y="2071"/>
                </a:lnTo>
                <a:close/>
                <a:moveTo>
                  <a:pt x="958" y="2071"/>
                </a:moveTo>
                <a:cubicBezTo>
                  <a:pt x="957" y="2072"/>
                  <a:pt x="957" y="2072"/>
                  <a:pt x="957" y="2072"/>
                </a:cubicBezTo>
                <a:cubicBezTo>
                  <a:pt x="954" y="2074"/>
                  <a:pt x="954" y="2077"/>
                  <a:pt x="958" y="2079"/>
                </a:cubicBezTo>
                <a:lnTo>
                  <a:pt x="958" y="2071"/>
                </a:lnTo>
                <a:close/>
                <a:moveTo>
                  <a:pt x="6798" y="2060"/>
                </a:moveTo>
                <a:cubicBezTo>
                  <a:pt x="6779" y="2071"/>
                  <a:pt x="6794" y="2111"/>
                  <a:pt x="6800" y="2121"/>
                </a:cubicBezTo>
                <a:cubicBezTo>
                  <a:pt x="6802" y="2124"/>
                  <a:pt x="6797" y="2131"/>
                  <a:pt x="6796" y="2136"/>
                </a:cubicBezTo>
                <a:lnTo>
                  <a:pt x="6816" y="2145"/>
                </a:lnTo>
                <a:lnTo>
                  <a:pt x="6817" y="2148"/>
                </a:lnTo>
                <a:lnTo>
                  <a:pt x="6818" y="2146"/>
                </a:lnTo>
                <a:lnTo>
                  <a:pt x="6816" y="2145"/>
                </a:lnTo>
                <a:lnTo>
                  <a:pt x="6808" y="2131"/>
                </a:lnTo>
                <a:cubicBezTo>
                  <a:pt x="6806" y="2107"/>
                  <a:pt x="6822" y="2073"/>
                  <a:pt x="6798" y="2060"/>
                </a:cubicBezTo>
                <a:close/>
                <a:moveTo>
                  <a:pt x="2775" y="2060"/>
                </a:moveTo>
                <a:cubicBezTo>
                  <a:pt x="2760" y="2071"/>
                  <a:pt x="2772" y="2111"/>
                  <a:pt x="2776" y="2121"/>
                </a:cubicBezTo>
                <a:cubicBezTo>
                  <a:pt x="2778" y="2124"/>
                  <a:pt x="2774" y="2131"/>
                  <a:pt x="2774" y="2136"/>
                </a:cubicBezTo>
                <a:lnTo>
                  <a:pt x="2788" y="2145"/>
                </a:lnTo>
                <a:lnTo>
                  <a:pt x="2790" y="2148"/>
                </a:lnTo>
                <a:lnTo>
                  <a:pt x="2790" y="2146"/>
                </a:lnTo>
                <a:lnTo>
                  <a:pt x="2788" y="2145"/>
                </a:lnTo>
                <a:lnTo>
                  <a:pt x="2782" y="2131"/>
                </a:lnTo>
                <a:cubicBezTo>
                  <a:pt x="2781" y="2107"/>
                  <a:pt x="2793" y="2073"/>
                  <a:pt x="2775" y="2060"/>
                </a:cubicBezTo>
                <a:close/>
                <a:moveTo>
                  <a:pt x="4431" y="2059"/>
                </a:moveTo>
                <a:cubicBezTo>
                  <a:pt x="4431" y="2080"/>
                  <a:pt x="4437" y="2103"/>
                  <a:pt x="4438" y="2127"/>
                </a:cubicBezTo>
                <a:cubicBezTo>
                  <a:pt x="4440" y="2150"/>
                  <a:pt x="4474" y="2136"/>
                  <a:pt x="4471" y="2131"/>
                </a:cubicBezTo>
                <a:cubicBezTo>
                  <a:pt x="4429" y="2131"/>
                  <a:pt x="4490" y="2112"/>
                  <a:pt x="4462" y="2094"/>
                </a:cubicBezTo>
                <a:cubicBezTo>
                  <a:pt x="4419" y="2086"/>
                  <a:pt x="4482" y="2065"/>
                  <a:pt x="4431" y="2059"/>
                </a:cubicBezTo>
                <a:close/>
                <a:moveTo>
                  <a:pt x="972" y="2059"/>
                </a:moveTo>
                <a:cubicBezTo>
                  <a:pt x="972" y="2080"/>
                  <a:pt x="976" y="2103"/>
                  <a:pt x="978" y="2127"/>
                </a:cubicBezTo>
                <a:cubicBezTo>
                  <a:pt x="979" y="2150"/>
                  <a:pt x="1005" y="2136"/>
                  <a:pt x="1002" y="2131"/>
                </a:cubicBezTo>
                <a:cubicBezTo>
                  <a:pt x="971" y="2131"/>
                  <a:pt x="1017" y="2112"/>
                  <a:pt x="995" y="2094"/>
                </a:cubicBezTo>
                <a:cubicBezTo>
                  <a:pt x="963" y="2086"/>
                  <a:pt x="1010" y="2065"/>
                  <a:pt x="972" y="2059"/>
                </a:cubicBezTo>
                <a:close/>
                <a:moveTo>
                  <a:pt x="4438" y="2044"/>
                </a:moveTo>
                <a:cubicBezTo>
                  <a:pt x="4431" y="2046"/>
                  <a:pt x="4436" y="2053"/>
                  <a:pt x="4443" y="2052"/>
                </a:cubicBezTo>
                <a:cubicBezTo>
                  <a:pt x="4450" y="2050"/>
                  <a:pt x="4443" y="2045"/>
                  <a:pt x="4438" y="2044"/>
                </a:cubicBezTo>
                <a:close/>
                <a:moveTo>
                  <a:pt x="977" y="2044"/>
                </a:moveTo>
                <a:cubicBezTo>
                  <a:pt x="972" y="2046"/>
                  <a:pt x="976" y="2053"/>
                  <a:pt x="981" y="2052"/>
                </a:cubicBezTo>
                <a:cubicBezTo>
                  <a:pt x="986" y="2050"/>
                  <a:pt x="981" y="2045"/>
                  <a:pt x="977" y="2044"/>
                </a:cubicBezTo>
                <a:close/>
                <a:moveTo>
                  <a:pt x="3319" y="2036"/>
                </a:moveTo>
                <a:cubicBezTo>
                  <a:pt x="3326" y="2039"/>
                  <a:pt x="3324" y="2042"/>
                  <a:pt x="3324" y="2045"/>
                </a:cubicBezTo>
                <a:cubicBezTo>
                  <a:pt x="3312" y="2047"/>
                  <a:pt x="3316" y="2039"/>
                  <a:pt x="3319" y="2036"/>
                </a:cubicBezTo>
                <a:close/>
                <a:moveTo>
                  <a:pt x="125" y="2036"/>
                </a:moveTo>
                <a:cubicBezTo>
                  <a:pt x="130" y="2039"/>
                  <a:pt x="128" y="2042"/>
                  <a:pt x="128" y="2045"/>
                </a:cubicBezTo>
                <a:cubicBezTo>
                  <a:pt x="119" y="2047"/>
                  <a:pt x="123" y="2039"/>
                  <a:pt x="125" y="2036"/>
                </a:cubicBezTo>
                <a:close/>
                <a:moveTo>
                  <a:pt x="3318" y="2009"/>
                </a:moveTo>
                <a:cubicBezTo>
                  <a:pt x="3319" y="2009"/>
                  <a:pt x="3320" y="2009"/>
                  <a:pt x="3321" y="2010"/>
                </a:cubicBezTo>
                <a:cubicBezTo>
                  <a:pt x="3330" y="2015"/>
                  <a:pt x="3321" y="2027"/>
                  <a:pt x="3321" y="2029"/>
                </a:cubicBezTo>
                <a:cubicBezTo>
                  <a:pt x="3317" y="2029"/>
                  <a:pt x="3313" y="2028"/>
                  <a:pt x="3312" y="2026"/>
                </a:cubicBezTo>
                <a:cubicBezTo>
                  <a:pt x="3310" y="2022"/>
                  <a:pt x="3312" y="2009"/>
                  <a:pt x="3318" y="2009"/>
                </a:cubicBezTo>
                <a:close/>
                <a:moveTo>
                  <a:pt x="124" y="2009"/>
                </a:moveTo>
                <a:cubicBezTo>
                  <a:pt x="125" y="2009"/>
                  <a:pt x="126" y="2009"/>
                  <a:pt x="127" y="2010"/>
                </a:cubicBezTo>
                <a:cubicBezTo>
                  <a:pt x="133" y="2015"/>
                  <a:pt x="127" y="2027"/>
                  <a:pt x="127" y="2029"/>
                </a:cubicBezTo>
                <a:cubicBezTo>
                  <a:pt x="123" y="2029"/>
                  <a:pt x="120" y="2028"/>
                  <a:pt x="119" y="2026"/>
                </a:cubicBezTo>
                <a:cubicBezTo>
                  <a:pt x="118" y="2022"/>
                  <a:pt x="119" y="2009"/>
                  <a:pt x="124" y="2009"/>
                </a:cubicBezTo>
                <a:close/>
                <a:moveTo>
                  <a:pt x="4444" y="2002"/>
                </a:moveTo>
                <a:cubicBezTo>
                  <a:pt x="4442" y="2002"/>
                  <a:pt x="4440" y="2002"/>
                  <a:pt x="4438" y="2002"/>
                </a:cubicBezTo>
                <a:cubicBezTo>
                  <a:pt x="4452" y="2014"/>
                  <a:pt x="4404" y="2040"/>
                  <a:pt x="4452" y="2037"/>
                </a:cubicBezTo>
                <a:cubicBezTo>
                  <a:pt x="4448" y="2026"/>
                  <a:pt x="4460" y="2018"/>
                  <a:pt x="4457" y="2008"/>
                </a:cubicBezTo>
                <a:cubicBezTo>
                  <a:pt x="4455" y="2005"/>
                  <a:pt x="4450" y="2002"/>
                  <a:pt x="4444" y="2002"/>
                </a:cubicBezTo>
                <a:close/>
                <a:moveTo>
                  <a:pt x="982" y="2002"/>
                </a:moveTo>
                <a:cubicBezTo>
                  <a:pt x="980" y="2002"/>
                  <a:pt x="979" y="2002"/>
                  <a:pt x="977" y="2002"/>
                </a:cubicBezTo>
                <a:cubicBezTo>
                  <a:pt x="988" y="2014"/>
                  <a:pt x="951" y="2040"/>
                  <a:pt x="988" y="2037"/>
                </a:cubicBezTo>
                <a:cubicBezTo>
                  <a:pt x="985" y="2026"/>
                  <a:pt x="994" y="2018"/>
                  <a:pt x="991" y="2008"/>
                </a:cubicBezTo>
                <a:cubicBezTo>
                  <a:pt x="990" y="2005"/>
                  <a:pt x="987" y="2002"/>
                  <a:pt x="982" y="2002"/>
                </a:cubicBezTo>
                <a:close/>
                <a:moveTo>
                  <a:pt x="4443" y="1973"/>
                </a:moveTo>
                <a:cubicBezTo>
                  <a:pt x="4447" y="1980"/>
                  <a:pt x="4431" y="1988"/>
                  <a:pt x="4447" y="1991"/>
                </a:cubicBezTo>
                <a:cubicBezTo>
                  <a:pt x="4447" y="1986"/>
                  <a:pt x="4454" y="1974"/>
                  <a:pt x="4443" y="1973"/>
                </a:cubicBezTo>
                <a:close/>
                <a:moveTo>
                  <a:pt x="981" y="1973"/>
                </a:moveTo>
                <a:cubicBezTo>
                  <a:pt x="985" y="1980"/>
                  <a:pt x="972" y="1988"/>
                  <a:pt x="985" y="1991"/>
                </a:cubicBezTo>
                <a:cubicBezTo>
                  <a:pt x="985" y="1986"/>
                  <a:pt x="990" y="1974"/>
                  <a:pt x="981" y="1973"/>
                </a:cubicBezTo>
                <a:close/>
                <a:moveTo>
                  <a:pt x="6943" y="1877"/>
                </a:moveTo>
                <a:cubicBezTo>
                  <a:pt x="6961" y="1882"/>
                  <a:pt x="6954" y="1897"/>
                  <a:pt x="6932" y="1891"/>
                </a:cubicBezTo>
                <a:cubicBezTo>
                  <a:pt x="6929" y="1885"/>
                  <a:pt x="6936" y="1881"/>
                  <a:pt x="6943" y="1877"/>
                </a:cubicBezTo>
                <a:close/>
                <a:moveTo>
                  <a:pt x="2886" y="1877"/>
                </a:moveTo>
                <a:cubicBezTo>
                  <a:pt x="2899" y="1882"/>
                  <a:pt x="2894" y="1897"/>
                  <a:pt x="2877" y="1891"/>
                </a:cubicBezTo>
                <a:cubicBezTo>
                  <a:pt x="2875" y="1885"/>
                  <a:pt x="2880" y="1881"/>
                  <a:pt x="2886" y="1877"/>
                </a:cubicBezTo>
                <a:close/>
                <a:moveTo>
                  <a:pt x="6884" y="1843"/>
                </a:moveTo>
                <a:cubicBezTo>
                  <a:pt x="6886" y="1863"/>
                  <a:pt x="6901" y="1883"/>
                  <a:pt x="6891" y="1901"/>
                </a:cubicBezTo>
                <a:cubicBezTo>
                  <a:pt x="6854" y="1904"/>
                  <a:pt x="6874" y="1853"/>
                  <a:pt x="6884" y="1843"/>
                </a:cubicBezTo>
                <a:close/>
                <a:moveTo>
                  <a:pt x="2840" y="1843"/>
                </a:moveTo>
                <a:cubicBezTo>
                  <a:pt x="2842" y="1863"/>
                  <a:pt x="2853" y="1883"/>
                  <a:pt x="2845" y="1901"/>
                </a:cubicBezTo>
                <a:cubicBezTo>
                  <a:pt x="2818" y="1904"/>
                  <a:pt x="2833" y="1853"/>
                  <a:pt x="2840" y="1843"/>
                </a:cubicBezTo>
                <a:close/>
                <a:moveTo>
                  <a:pt x="6943" y="1822"/>
                </a:moveTo>
                <a:lnTo>
                  <a:pt x="6943" y="1871"/>
                </a:lnTo>
                <a:cubicBezTo>
                  <a:pt x="6934" y="1857"/>
                  <a:pt x="6922" y="1832"/>
                  <a:pt x="6943" y="1822"/>
                </a:cubicBezTo>
                <a:close/>
                <a:moveTo>
                  <a:pt x="2886" y="1822"/>
                </a:moveTo>
                <a:lnTo>
                  <a:pt x="2886" y="1871"/>
                </a:lnTo>
                <a:cubicBezTo>
                  <a:pt x="2879" y="1857"/>
                  <a:pt x="2870" y="1832"/>
                  <a:pt x="2886" y="1822"/>
                </a:cubicBezTo>
                <a:close/>
                <a:moveTo>
                  <a:pt x="3322" y="1816"/>
                </a:moveTo>
                <a:cubicBezTo>
                  <a:pt x="3322" y="1816"/>
                  <a:pt x="3323" y="1816"/>
                  <a:pt x="3324" y="1816"/>
                </a:cubicBezTo>
                <a:cubicBezTo>
                  <a:pt x="3326" y="1825"/>
                  <a:pt x="3331" y="1844"/>
                  <a:pt x="3320" y="1846"/>
                </a:cubicBezTo>
                <a:cubicBezTo>
                  <a:pt x="3319" y="1841"/>
                  <a:pt x="3313" y="1817"/>
                  <a:pt x="3322" y="1816"/>
                </a:cubicBezTo>
                <a:close/>
                <a:moveTo>
                  <a:pt x="127" y="1816"/>
                </a:moveTo>
                <a:cubicBezTo>
                  <a:pt x="127" y="1816"/>
                  <a:pt x="128" y="1816"/>
                  <a:pt x="128" y="1816"/>
                </a:cubicBezTo>
                <a:cubicBezTo>
                  <a:pt x="130" y="1825"/>
                  <a:pt x="134" y="1844"/>
                  <a:pt x="126" y="1846"/>
                </a:cubicBezTo>
                <a:cubicBezTo>
                  <a:pt x="125" y="1841"/>
                  <a:pt x="120" y="1817"/>
                  <a:pt x="127" y="1816"/>
                </a:cubicBezTo>
                <a:close/>
                <a:moveTo>
                  <a:pt x="4443" y="1808"/>
                </a:moveTo>
                <a:cubicBezTo>
                  <a:pt x="4443" y="1811"/>
                  <a:pt x="4443" y="1813"/>
                  <a:pt x="4447" y="1813"/>
                </a:cubicBezTo>
                <a:lnTo>
                  <a:pt x="4447" y="1810"/>
                </a:lnTo>
                <a:lnTo>
                  <a:pt x="4447" y="1809"/>
                </a:lnTo>
                <a:cubicBezTo>
                  <a:pt x="4446" y="1809"/>
                  <a:pt x="4444" y="1808"/>
                  <a:pt x="4443" y="1808"/>
                </a:cubicBezTo>
                <a:close/>
                <a:moveTo>
                  <a:pt x="981" y="1808"/>
                </a:moveTo>
                <a:cubicBezTo>
                  <a:pt x="981" y="1811"/>
                  <a:pt x="981" y="1813"/>
                  <a:pt x="985" y="1813"/>
                </a:cubicBezTo>
                <a:lnTo>
                  <a:pt x="985" y="1810"/>
                </a:lnTo>
                <a:lnTo>
                  <a:pt x="985" y="1809"/>
                </a:lnTo>
                <a:cubicBezTo>
                  <a:pt x="983" y="1809"/>
                  <a:pt x="982" y="1808"/>
                  <a:pt x="981" y="1808"/>
                </a:cubicBezTo>
                <a:close/>
                <a:moveTo>
                  <a:pt x="6831" y="1791"/>
                </a:moveTo>
                <a:cubicBezTo>
                  <a:pt x="6831" y="1791"/>
                  <a:pt x="6847" y="1823"/>
                  <a:pt x="6831" y="1831"/>
                </a:cubicBezTo>
                <a:cubicBezTo>
                  <a:pt x="6815" y="1840"/>
                  <a:pt x="6820" y="1790"/>
                  <a:pt x="6831" y="1791"/>
                </a:cubicBezTo>
                <a:close/>
                <a:moveTo>
                  <a:pt x="2800" y="1791"/>
                </a:moveTo>
                <a:cubicBezTo>
                  <a:pt x="2800" y="1791"/>
                  <a:pt x="2812" y="1823"/>
                  <a:pt x="2800" y="1831"/>
                </a:cubicBezTo>
                <a:cubicBezTo>
                  <a:pt x="2788" y="1840"/>
                  <a:pt x="2792" y="1790"/>
                  <a:pt x="2800" y="1791"/>
                </a:cubicBezTo>
                <a:close/>
                <a:moveTo>
                  <a:pt x="4448" y="1787"/>
                </a:moveTo>
                <a:cubicBezTo>
                  <a:pt x="4446" y="1787"/>
                  <a:pt x="4445" y="1788"/>
                  <a:pt x="4443" y="1791"/>
                </a:cubicBezTo>
                <a:cubicBezTo>
                  <a:pt x="4439" y="1799"/>
                  <a:pt x="4459" y="1803"/>
                  <a:pt x="4462" y="1797"/>
                </a:cubicBezTo>
                <a:cubicBezTo>
                  <a:pt x="4461" y="1796"/>
                  <a:pt x="4454" y="1786"/>
                  <a:pt x="4448" y="1787"/>
                </a:cubicBezTo>
                <a:close/>
                <a:moveTo>
                  <a:pt x="985" y="1787"/>
                </a:moveTo>
                <a:cubicBezTo>
                  <a:pt x="984" y="1787"/>
                  <a:pt x="982" y="1788"/>
                  <a:pt x="981" y="1791"/>
                </a:cubicBezTo>
                <a:cubicBezTo>
                  <a:pt x="978" y="1799"/>
                  <a:pt x="993" y="1803"/>
                  <a:pt x="995" y="1797"/>
                </a:cubicBezTo>
                <a:cubicBezTo>
                  <a:pt x="995" y="1796"/>
                  <a:pt x="990" y="1786"/>
                  <a:pt x="985" y="1787"/>
                </a:cubicBezTo>
                <a:close/>
                <a:moveTo>
                  <a:pt x="4449" y="1748"/>
                </a:moveTo>
                <a:cubicBezTo>
                  <a:pt x="4439" y="1751"/>
                  <a:pt x="4430" y="1763"/>
                  <a:pt x="4449" y="1766"/>
                </a:cubicBezTo>
                <a:lnTo>
                  <a:pt x="4449" y="1748"/>
                </a:lnTo>
                <a:close/>
                <a:moveTo>
                  <a:pt x="985" y="1748"/>
                </a:moveTo>
                <a:cubicBezTo>
                  <a:pt x="978" y="1751"/>
                  <a:pt x="971" y="1763"/>
                  <a:pt x="985" y="1766"/>
                </a:cubicBezTo>
                <a:lnTo>
                  <a:pt x="985" y="1748"/>
                </a:lnTo>
                <a:close/>
                <a:moveTo>
                  <a:pt x="4446" y="1731"/>
                </a:moveTo>
                <a:cubicBezTo>
                  <a:pt x="4443" y="1732"/>
                  <a:pt x="4443" y="1734"/>
                  <a:pt x="4443" y="1735"/>
                </a:cubicBezTo>
                <a:lnTo>
                  <a:pt x="4444" y="1736"/>
                </a:lnTo>
                <a:lnTo>
                  <a:pt x="4443" y="1736"/>
                </a:lnTo>
                <a:lnTo>
                  <a:pt x="4444" y="1737"/>
                </a:lnTo>
                <a:lnTo>
                  <a:pt x="4444" y="1736"/>
                </a:lnTo>
                <a:lnTo>
                  <a:pt x="4446" y="1736"/>
                </a:lnTo>
                <a:cubicBezTo>
                  <a:pt x="4452" y="1737"/>
                  <a:pt x="4449" y="1731"/>
                  <a:pt x="4446" y="1731"/>
                </a:cubicBezTo>
                <a:close/>
                <a:moveTo>
                  <a:pt x="984" y="1731"/>
                </a:moveTo>
                <a:cubicBezTo>
                  <a:pt x="981" y="1732"/>
                  <a:pt x="981" y="1734"/>
                  <a:pt x="981" y="1735"/>
                </a:cubicBezTo>
                <a:lnTo>
                  <a:pt x="982" y="1736"/>
                </a:lnTo>
                <a:lnTo>
                  <a:pt x="981" y="1736"/>
                </a:lnTo>
                <a:lnTo>
                  <a:pt x="982" y="1737"/>
                </a:lnTo>
                <a:lnTo>
                  <a:pt x="982" y="1736"/>
                </a:lnTo>
                <a:lnTo>
                  <a:pt x="983" y="1736"/>
                </a:lnTo>
                <a:cubicBezTo>
                  <a:pt x="988" y="1737"/>
                  <a:pt x="986" y="1731"/>
                  <a:pt x="984" y="1731"/>
                </a:cubicBezTo>
                <a:close/>
                <a:moveTo>
                  <a:pt x="3414" y="1727"/>
                </a:moveTo>
                <a:cubicBezTo>
                  <a:pt x="3414" y="1737"/>
                  <a:pt x="3408" y="1752"/>
                  <a:pt x="3428" y="1759"/>
                </a:cubicBezTo>
                <a:lnTo>
                  <a:pt x="3435" y="1755"/>
                </a:lnTo>
                <a:lnTo>
                  <a:pt x="3433" y="1754"/>
                </a:lnTo>
                <a:cubicBezTo>
                  <a:pt x="3415" y="1746"/>
                  <a:pt x="3441" y="1730"/>
                  <a:pt x="3414" y="1727"/>
                </a:cubicBezTo>
                <a:close/>
                <a:moveTo>
                  <a:pt x="197" y="1727"/>
                </a:moveTo>
                <a:cubicBezTo>
                  <a:pt x="197" y="1737"/>
                  <a:pt x="193" y="1752"/>
                  <a:pt x="208" y="1759"/>
                </a:cubicBezTo>
                <a:lnTo>
                  <a:pt x="213" y="1755"/>
                </a:lnTo>
                <a:lnTo>
                  <a:pt x="212" y="1754"/>
                </a:lnTo>
                <a:cubicBezTo>
                  <a:pt x="198" y="1746"/>
                  <a:pt x="218" y="1730"/>
                  <a:pt x="197" y="1727"/>
                </a:cubicBezTo>
                <a:close/>
                <a:moveTo>
                  <a:pt x="4421" y="1702"/>
                </a:moveTo>
                <a:cubicBezTo>
                  <a:pt x="4417" y="1704"/>
                  <a:pt x="4414" y="1706"/>
                  <a:pt x="4412" y="1709"/>
                </a:cubicBezTo>
                <a:lnTo>
                  <a:pt x="4426" y="1726"/>
                </a:lnTo>
                <a:lnTo>
                  <a:pt x="4430" y="1714"/>
                </a:lnTo>
                <a:cubicBezTo>
                  <a:pt x="4430" y="1709"/>
                  <a:pt x="4428" y="1705"/>
                  <a:pt x="4421" y="1702"/>
                </a:cubicBezTo>
                <a:close/>
                <a:moveTo>
                  <a:pt x="964" y="1702"/>
                </a:moveTo>
                <a:cubicBezTo>
                  <a:pt x="961" y="1704"/>
                  <a:pt x="959" y="1706"/>
                  <a:pt x="957" y="1709"/>
                </a:cubicBezTo>
                <a:lnTo>
                  <a:pt x="968" y="1726"/>
                </a:lnTo>
                <a:lnTo>
                  <a:pt x="971" y="1714"/>
                </a:lnTo>
                <a:cubicBezTo>
                  <a:pt x="971" y="1709"/>
                  <a:pt x="970" y="1705"/>
                  <a:pt x="964" y="1702"/>
                </a:cubicBezTo>
                <a:close/>
                <a:moveTo>
                  <a:pt x="6818" y="1697"/>
                </a:moveTo>
                <a:cubicBezTo>
                  <a:pt x="6832" y="1697"/>
                  <a:pt x="6828" y="1752"/>
                  <a:pt x="6830" y="1780"/>
                </a:cubicBezTo>
                <a:cubicBezTo>
                  <a:pt x="6810" y="1781"/>
                  <a:pt x="6813" y="1758"/>
                  <a:pt x="6813" y="1736"/>
                </a:cubicBezTo>
                <a:cubicBezTo>
                  <a:pt x="6814" y="1717"/>
                  <a:pt x="6812" y="1697"/>
                  <a:pt x="6818" y="1697"/>
                </a:cubicBezTo>
                <a:close/>
                <a:moveTo>
                  <a:pt x="2790" y="1697"/>
                </a:moveTo>
                <a:cubicBezTo>
                  <a:pt x="2800" y="1697"/>
                  <a:pt x="2797" y="1752"/>
                  <a:pt x="2799" y="1780"/>
                </a:cubicBezTo>
                <a:cubicBezTo>
                  <a:pt x="2784" y="1781"/>
                  <a:pt x="2786" y="1758"/>
                  <a:pt x="2786" y="1736"/>
                </a:cubicBezTo>
                <a:cubicBezTo>
                  <a:pt x="2787" y="1717"/>
                  <a:pt x="2785" y="1697"/>
                  <a:pt x="2790" y="1697"/>
                </a:cubicBezTo>
                <a:close/>
                <a:moveTo>
                  <a:pt x="3427" y="1682"/>
                </a:moveTo>
                <a:lnTo>
                  <a:pt x="3428" y="1684"/>
                </a:lnTo>
                <a:lnTo>
                  <a:pt x="3428" y="1684"/>
                </a:lnTo>
                <a:lnTo>
                  <a:pt x="3428" y="1685"/>
                </a:lnTo>
                <a:cubicBezTo>
                  <a:pt x="3428" y="1692"/>
                  <a:pt x="3411" y="1695"/>
                  <a:pt x="3418" y="1705"/>
                </a:cubicBezTo>
                <a:cubicBezTo>
                  <a:pt x="3452" y="1708"/>
                  <a:pt x="3442" y="1684"/>
                  <a:pt x="3430" y="1684"/>
                </a:cubicBezTo>
                <a:lnTo>
                  <a:pt x="3428" y="1684"/>
                </a:lnTo>
                <a:lnTo>
                  <a:pt x="3428" y="1684"/>
                </a:lnTo>
                <a:cubicBezTo>
                  <a:pt x="3428" y="1683"/>
                  <a:pt x="3427" y="1683"/>
                  <a:pt x="3427" y="1682"/>
                </a:cubicBezTo>
                <a:close/>
                <a:moveTo>
                  <a:pt x="207" y="1682"/>
                </a:moveTo>
                <a:cubicBezTo>
                  <a:pt x="212" y="1691"/>
                  <a:pt x="194" y="1693"/>
                  <a:pt x="201" y="1705"/>
                </a:cubicBezTo>
                <a:cubicBezTo>
                  <a:pt x="228" y="1708"/>
                  <a:pt x="218" y="1681"/>
                  <a:pt x="208" y="1684"/>
                </a:cubicBezTo>
                <a:lnTo>
                  <a:pt x="207" y="1682"/>
                </a:lnTo>
                <a:close/>
                <a:moveTo>
                  <a:pt x="6815" y="1656"/>
                </a:moveTo>
                <a:cubicBezTo>
                  <a:pt x="6816" y="1656"/>
                  <a:pt x="6816" y="1656"/>
                  <a:pt x="6817" y="1656"/>
                </a:cubicBezTo>
                <a:cubicBezTo>
                  <a:pt x="6826" y="1656"/>
                  <a:pt x="6826" y="1676"/>
                  <a:pt x="6819" y="1685"/>
                </a:cubicBezTo>
                <a:cubicBezTo>
                  <a:pt x="6810" y="1678"/>
                  <a:pt x="6805" y="1658"/>
                  <a:pt x="6815" y="1656"/>
                </a:cubicBezTo>
                <a:close/>
                <a:moveTo>
                  <a:pt x="2788" y="1656"/>
                </a:moveTo>
                <a:cubicBezTo>
                  <a:pt x="2789" y="1656"/>
                  <a:pt x="2789" y="1656"/>
                  <a:pt x="2789" y="1656"/>
                </a:cubicBezTo>
                <a:cubicBezTo>
                  <a:pt x="2796" y="1656"/>
                  <a:pt x="2796" y="1676"/>
                  <a:pt x="2791" y="1685"/>
                </a:cubicBezTo>
                <a:cubicBezTo>
                  <a:pt x="2784" y="1678"/>
                  <a:pt x="2780" y="1658"/>
                  <a:pt x="2788" y="1656"/>
                </a:cubicBezTo>
                <a:close/>
                <a:moveTo>
                  <a:pt x="3421" y="1655"/>
                </a:moveTo>
                <a:cubicBezTo>
                  <a:pt x="3421" y="1655"/>
                  <a:pt x="3424" y="1672"/>
                  <a:pt x="3432" y="1670"/>
                </a:cubicBezTo>
                <a:cubicBezTo>
                  <a:pt x="3440" y="1668"/>
                  <a:pt x="3432" y="1654"/>
                  <a:pt x="3421" y="1655"/>
                </a:cubicBezTo>
                <a:close/>
                <a:moveTo>
                  <a:pt x="202" y="1655"/>
                </a:moveTo>
                <a:cubicBezTo>
                  <a:pt x="202" y="1655"/>
                  <a:pt x="205" y="1672"/>
                  <a:pt x="211" y="1670"/>
                </a:cubicBezTo>
                <a:cubicBezTo>
                  <a:pt x="217" y="1668"/>
                  <a:pt x="211" y="1654"/>
                  <a:pt x="202" y="1655"/>
                </a:cubicBezTo>
                <a:close/>
                <a:moveTo>
                  <a:pt x="3539" y="1644"/>
                </a:moveTo>
                <a:cubicBezTo>
                  <a:pt x="3535" y="1648"/>
                  <a:pt x="3535" y="1653"/>
                  <a:pt x="3541" y="1657"/>
                </a:cubicBezTo>
                <a:cubicBezTo>
                  <a:pt x="3544" y="1655"/>
                  <a:pt x="3548" y="1646"/>
                  <a:pt x="3539" y="1645"/>
                </a:cubicBezTo>
                <a:lnTo>
                  <a:pt x="3539" y="1644"/>
                </a:lnTo>
                <a:close/>
                <a:moveTo>
                  <a:pt x="292" y="1644"/>
                </a:moveTo>
                <a:cubicBezTo>
                  <a:pt x="289" y="1648"/>
                  <a:pt x="290" y="1653"/>
                  <a:pt x="294" y="1657"/>
                </a:cubicBezTo>
                <a:cubicBezTo>
                  <a:pt x="296" y="1655"/>
                  <a:pt x="299" y="1646"/>
                  <a:pt x="292" y="1645"/>
                </a:cubicBezTo>
                <a:lnTo>
                  <a:pt x="292" y="1644"/>
                </a:lnTo>
                <a:close/>
                <a:moveTo>
                  <a:pt x="4438" y="1640"/>
                </a:moveTo>
                <a:cubicBezTo>
                  <a:pt x="4436" y="1640"/>
                  <a:pt x="4434" y="1642"/>
                  <a:pt x="4435" y="1647"/>
                </a:cubicBezTo>
                <a:lnTo>
                  <a:pt x="4456" y="1654"/>
                </a:lnTo>
                <a:lnTo>
                  <a:pt x="4457" y="1655"/>
                </a:lnTo>
                <a:lnTo>
                  <a:pt x="4458" y="1655"/>
                </a:lnTo>
                <a:lnTo>
                  <a:pt x="4456" y="1654"/>
                </a:lnTo>
                <a:lnTo>
                  <a:pt x="4444" y="1642"/>
                </a:lnTo>
                <a:cubicBezTo>
                  <a:pt x="4442" y="1641"/>
                  <a:pt x="4440" y="1640"/>
                  <a:pt x="4438" y="1640"/>
                </a:cubicBezTo>
                <a:close/>
                <a:moveTo>
                  <a:pt x="978" y="1640"/>
                </a:moveTo>
                <a:cubicBezTo>
                  <a:pt x="976" y="1640"/>
                  <a:pt x="974" y="1642"/>
                  <a:pt x="975" y="1647"/>
                </a:cubicBezTo>
                <a:lnTo>
                  <a:pt x="991" y="1654"/>
                </a:lnTo>
                <a:lnTo>
                  <a:pt x="991" y="1655"/>
                </a:lnTo>
                <a:lnTo>
                  <a:pt x="992" y="1655"/>
                </a:lnTo>
                <a:lnTo>
                  <a:pt x="991" y="1654"/>
                </a:lnTo>
                <a:lnTo>
                  <a:pt x="982" y="1642"/>
                </a:lnTo>
                <a:cubicBezTo>
                  <a:pt x="980" y="1641"/>
                  <a:pt x="979" y="1640"/>
                  <a:pt x="978" y="1640"/>
                </a:cubicBezTo>
                <a:close/>
                <a:moveTo>
                  <a:pt x="4393" y="1632"/>
                </a:moveTo>
                <a:cubicBezTo>
                  <a:pt x="4391" y="1632"/>
                  <a:pt x="4390" y="1633"/>
                  <a:pt x="4388" y="1635"/>
                </a:cubicBezTo>
                <a:cubicBezTo>
                  <a:pt x="4380" y="1661"/>
                  <a:pt x="4380" y="1686"/>
                  <a:pt x="4388" y="1712"/>
                </a:cubicBezTo>
                <a:cubicBezTo>
                  <a:pt x="4410" y="1703"/>
                  <a:pt x="4394" y="1685"/>
                  <a:pt x="4404" y="1673"/>
                </a:cubicBezTo>
                <a:cubicBezTo>
                  <a:pt x="4408" y="1676"/>
                  <a:pt x="4416" y="1678"/>
                  <a:pt x="4421" y="1681"/>
                </a:cubicBezTo>
                <a:cubicBezTo>
                  <a:pt x="4426" y="1679"/>
                  <a:pt x="4429" y="1675"/>
                  <a:pt x="4427" y="1672"/>
                </a:cubicBezTo>
                <a:lnTo>
                  <a:pt x="4426" y="1671"/>
                </a:lnTo>
                <a:cubicBezTo>
                  <a:pt x="4402" y="1669"/>
                  <a:pt x="4400" y="1660"/>
                  <a:pt x="4402" y="1650"/>
                </a:cubicBezTo>
                <a:cubicBezTo>
                  <a:pt x="4402" y="1649"/>
                  <a:pt x="4400" y="1633"/>
                  <a:pt x="4393" y="1632"/>
                </a:cubicBezTo>
                <a:close/>
                <a:moveTo>
                  <a:pt x="943" y="1632"/>
                </a:moveTo>
                <a:cubicBezTo>
                  <a:pt x="942" y="1632"/>
                  <a:pt x="940" y="1633"/>
                  <a:pt x="939" y="1635"/>
                </a:cubicBezTo>
                <a:cubicBezTo>
                  <a:pt x="933" y="1661"/>
                  <a:pt x="933" y="1686"/>
                  <a:pt x="939" y="1712"/>
                </a:cubicBezTo>
                <a:cubicBezTo>
                  <a:pt x="956" y="1703"/>
                  <a:pt x="944" y="1685"/>
                  <a:pt x="952" y="1673"/>
                </a:cubicBezTo>
                <a:cubicBezTo>
                  <a:pt x="955" y="1676"/>
                  <a:pt x="961" y="1678"/>
                  <a:pt x="964" y="1681"/>
                </a:cubicBezTo>
                <a:cubicBezTo>
                  <a:pt x="968" y="1679"/>
                  <a:pt x="971" y="1675"/>
                  <a:pt x="969" y="1672"/>
                </a:cubicBezTo>
                <a:lnTo>
                  <a:pt x="968" y="1671"/>
                </a:lnTo>
                <a:cubicBezTo>
                  <a:pt x="950" y="1669"/>
                  <a:pt x="949" y="1660"/>
                  <a:pt x="950" y="1650"/>
                </a:cubicBezTo>
                <a:cubicBezTo>
                  <a:pt x="950" y="1649"/>
                  <a:pt x="948" y="1633"/>
                  <a:pt x="943" y="1632"/>
                </a:cubicBezTo>
                <a:close/>
                <a:moveTo>
                  <a:pt x="6808" y="1622"/>
                </a:moveTo>
                <a:cubicBezTo>
                  <a:pt x="6824" y="1627"/>
                  <a:pt x="6825" y="1650"/>
                  <a:pt x="6814" y="1652"/>
                </a:cubicBezTo>
                <a:cubicBezTo>
                  <a:pt x="6804" y="1654"/>
                  <a:pt x="6798" y="1631"/>
                  <a:pt x="6808" y="1622"/>
                </a:cubicBezTo>
                <a:close/>
                <a:moveTo>
                  <a:pt x="4420" y="1622"/>
                </a:moveTo>
                <a:lnTo>
                  <a:pt x="4429" y="1642"/>
                </a:lnTo>
                <a:lnTo>
                  <a:pt x="4433" y="1630"/>
                </a:lnTo>
                <a:cubicBezTo>
                  <a:pt x="4433" y="1626"/>
                  <a:pt x="4430" y="1623"/>
                  <a:pt x="4420" y="1622"/>
                </a:cubicBezTo>
                <a:close/>
                <a:moveTo>
                  <a:pt x="2782" y="1622"/>
                </a:moveTo>
                <a:cubicBezTo>
                  <a:pt x="2795" y="1627"/>
                  <a:pt x="2795" y="1650"/>
                  <a:pt x="2787" y="1652"/>
                </a:cubicBezTo>
                <a:cubicBezTo>
                  <a:pt x="2779" y="1654"/>
                  <a:pt x="2775" y="1631"/>
                  <a:pt x="2782" y="1622"/>
                </a:cubicBezTo>
                <a:close/>
                <a:moveTo>
                  <a:pt x="964" y="1622"/>
                </a:moveTo>
                <a:lnTo>
                  <a:pt x="970" y="1642"/>
                </a:lnTo>
                <a:lnTo>
                  <a:pt x="973" y="1630"/>
                </a:lnTo>
                <a:cubicBezTo>
                  <a:pt x="973" y="1626"/>
                  <a:pt x="971" y="1623"/>
                  <a:pt x="964" y="1622"/>
                </a:cubicBezTo>
                <a:close/>
                <a:moveTo>
                  <a:pt x="3536" y="1609"/>
                </a:moveTo>
                <a:cubicBezTo>
                  <a:pt x="3514" y="1610"/>
                  <a:pt x="3511" y="1639"/>
                  <a:pt x="3540" y="1636"/>
                </a:cubicBezTo>
                <a:lnTo>
                  <a:pt x="3539" y="1636"/>
                </a:lnTo>
                <a:cubicBezTo>
                  <a:pt x="3555" y="1628"/>
                  <a:pt x="3537" y="1616"/>
                  <a:pt x="3536" y="1609"/>
                </a:cubicBezTo>
                <a:close/>
                <a:moveTo>
                  <a:pt x="290" y="1609"/>
                </a:moveTo>
                <a:cubicBezTo>
                  <a:pt x="274" y="1610"/>
                  <a:pt x="271" y="1639"/>
                  <a:pt x="293" y="1636"/>
                </a:cubicBezTo>
                <a:lnTo>
                  <a:pt x="292" y="1636"/>
                </a:lnTo>
                <a:cubicBezTo>
                  <a:pt x="305" y="1628"/>
                  <a:pt x="291" y="1616"/>
                  <a:pt x="290" y="1609"/>
                </a:cubicBezTo>
                <a:close/>
                <a:moveTo>
                  <a:pt x="3681" y="1592"/>
                </a:moveTo>
                <a:lnTo>
                  <a:pt x="3681" y="1593"/>
                </a:lnTo>
                <a:cubicBezTo>
                  <a:pt x="3681" y="1593"/>
                  <a:pt x="3674" y="1613"/>
                  <a:pt x="3685" y="1615"/>
                </a:cubicBezTo>
                <a:cubicBezTo>
                  <a:pt x="3696" y="1616"/>
                  <a:pt x="3695" y="1593"/>
                  <a:pt x="3683" y="1592"/>
                </a:cubicBezTo>
                <a:cubicBezTo>
                  <a:pt x="3682" y="1592"/>
                  <a:pt x="3682" y="1592"/>
                  <a:pt x="3681" y="1592"/>
                </a:cubicBezTo>
                <a:close/>
                <a:moveTo>
                  <a:pt x="400" y="1592"/>
                </a:moveTo>
                <a:lnTo>
                  <a:pt x="400" y="1593"/>
                </a:lnTo>
                <a:cubicBezTo>
                  <a:pt x="400" y="1593"/>
                  <a:pt x="395" y="1613"/>
                  <a:pt x="404" y="1615"/>
                </a:cubicBezTo>
                <a:cubicBezTo>
                  <a:pt x="412" y="1616"/>
                  <a:pt x="411" y="1593"/>
                  <a:pt x="402" y="1592"/>
                </a:cubicBezTo>
                <a:cubicBezTo>
                  <a:pt x="402" y="1592"/>
                  <a:pt x="401" y="1592"/>
                  <a:pt x="400" y="1592"/>
                </a:cubicBezTo>
                <a:close/>
                <a:moveTo>
                  <a:pt x="3430" y="1588"/>
                </a:moveTo>
                <a:cubicBezTo>
                  <a:pt x="3407" y="1590"/>
                  <a:pt x="3424" y="1642"/>
                  <a:pt x="3430" y="1647"/>
                </a:cubicBezTo>
                <a:cubicBezTo>
                  <a:pt x="3438" y="1640"/>
                  <a:pt x="3432" y="1594"/>
                  <a:pt x="3430" y="1589"/>
                </a:cubicBezTo>
                <a:lnTo>
                  <a:pt x="3430" y="1588"/>
                </a:lnTo>
                <a:close/>
                <a:moveTo>
                  <a:pt x="209" y="1588"/>
                </a:moveTo>
                <a:cubicBezTo>
                  <a:pt x="192" y="1590"/>
                  <a:pt x="205" y="1642"/>
                  <a:pt x="209" y="1647"/>
                </a:cubicBezTo>
                <a:cubicBezTo>
                  <a:pt x="216" y="1640"/>
                  <a:pt x="211" y="1594"/>
                  <a:pt x="209" y="1589"/>
                </a:cubicBezTo>
                <a:lnTo>
                  <a:pt x="209" y="1588"/>
                </a:lnTo>
                <a:close/>
                <a:moveTo>
                  <a:pt x="3423" y="1564"/>
                </a:moveTo>
                <a:cubicBezTo>
                  <a:pt x="3420" y="1565"/>
                  <a:pt x="3418" y="1568"/>
                  <a:pt x="3420" y="1569"/>
                </a:cubicBezTo>
                <a:cubicBezTo>
                  <a:pt x="3422" y="1571"/>
                  <a:pt x="3426" y="1572"/>
                  <a:pt x="3430" y="1571"/>
                </a:cubicBezTo>
                <a:cubicBezTo>
                  <a:pt x="3432" y="1568"/>
                  <a:pt x="3431" y="1565"/>
                  <a:pt x="3423" y="1565"/>
                </a:cubicBezTo>
                <a:lnTo>
                  <a:pt x="3423" y="1564"/>
                </a:lnTo>
                <a:close/>
                <a:moveTo>
                  <a:pt x="204" y="1564"/>
                </a:moveTo>
                <a:cubicBezTo>
                  <a:pt x="202" y="1565"/>
                  <a:pt x="201" y="1568"/>
                  <a:pt x="202" y="1569"/>
                </a:cubicBezTo>
                <a:cubicBezTo>
                  <a:pt x="203" y="1571"/>
                  <a:pt x="207" y="1572"/>
                  <a:pt x="209" y="1571"/>
                </a:cubicBezTo>
                <a:cubicBezTo>
                  <a:pt x="211" y="1568"/>
                  <a:pt x="210" y="1565"/>
                  <a:pt x="204" y="1565"/>
                </a:cubicBezTo>
                <a:lnTo>
                  <a:pt x="204" y="1564"/>
                </a:lnTo>
                <a:close/>
                <a:moveTo>
                  <a:pt x="6807" y="1560"/>
                </a:moveTo>
                <a:cubicBezTo>
                  <a:pt x="6809" y="1560"/>
                  <a:pt x="6810" y="1561"/>
                  <a:pt x="6812" y="1562"/>
                </a:cubicBezTo>
                <a:cubicBezTo>
                  <a:pt x="6823" y="1570"/>
                  <a:pt x="6808" y="1589"/>
                  <a:pt x="6812" y="1602"/>
                </a:cubicBezTo>
                <a:cubicBezTo>
                  <a:pt x="6791" y="1597"/>
                  <a:pt x="6808" y="1576"/>
                  <a:pt x="6798" y="1567"/>
                </a:cubicBezTo>
                <a:cubicBezTo>
                  <a:pt x="6798" y="1567"/>
                  <a:pt x="6800" y="1560"/>
                  <a:pt x="6806" y="1560"/>
                </a:cubicBezTo>
                <a:cubicBezTo>
                  <a:pt x="6806" y="1560"/>
                  <a:pt x="6807" y="1560"/>
                  <a:pt x="6807" y="1560"/>
                </a:cubicBezTo>
                <a:close/>
                <a:moveTo>
                  <a:pt x="2782" y="1560"/>
                </a:moveTo>
                <a:cubicBezTo>
                  <a:pt x="2783" y="1560"/>
                  <a:pt x="2784" y="1561"/>
                  <a:pt x="2786" y="1562"/>
                </a:cubicBezTo>
                <a:cubicBezTo>
                  <a:pt x="2794" y="1570"/>
                  <a:pt x="2782" y="1589"/>
                  <a:pt x="2786" y="1602"/>
                </a:cubicBezTo>
                <a:cubicBezTo>
                  <a:pt x="2770" y="1597"/>
                  <a:pt x="2782" y="1576"/>
                  <a:pt x="2775" y="1567"/>
                </a:cubicBezTo>
                <a:cubicBezTo>
                  <a:pt x="2775" y="1567"/>
                  <a:pt x="2777" y="1560"/>
                  <a:pt x="2781" y="1560"/>
                </a:cubicBezTo>
                <a:cubicBezTo>
                  <a:pt x="2781" y="1560"/>
                  <a:pt x="2781" y="1560"/>
                  <a:pt x="2782" y="1560"/>
                </a:cubicBezTo>
                <a:close/>
                <a:moveTo>
                  <a:pt x="6637" y="1546"/>
                </a:moveTo>
                <a:cubicBezTo>
                  <a:pt x="6634" y="1546"/>
                  <a:pt x="6631" y="1547"/>
                  <a:pt x="6635" y="1550"/>
                </a:cubicBezTo>
                <a:cubicBezTo>
                  <a:pt x="6640" y="1552"/>
                  <a:pt x="6650" y="1550"/>
                  <a:pt x="6647" y="1548"/>
                </a:cubicBezTo>
                <a:lnTo>
                  <a:pt x="6646" y="1547"/>
                </a:lnTo>
                <a:cubicBezTo>
                  <a:pt x="6646" y="1547"/>
                  <a:pt x="6641" y="1546"/>
                  <a:pt x="6637" y="1546"/>
                </a:cubicBezTo>
                <a:close/>
                <a:moveTo>
                  <a:pt x="2653" y="1546"/>
                </a:moveTo>
                <a:cubicBezTo>
                  <a:pt x="2650" y="1546"/>
                  <a:pt x="2648" y="1547"/>
                  <a:pt x="2651" y="1550"/>
                </a:cubicBezTo>
                <a:cubicBezTo>
                  <a:pt x="2655" y="1552"/>
                  <a:pt x="2662" y="1550"/>
                  <a:pt x="2660" y="1548"/>
                </a:cubicBezTo>
                <a:lnTo>
                  <a:pt x="2659" y="1547"/>
                </a:lnTo>
                <a:cubicBezTo>
                  <a:pt x="2659" y="1547"/>
                  <a:pt x="2655" y="1546"/>
                  <a:pt x="2653" y="1546"/>
                </a:cubicBezTo>
                <a:close/>
                <a:moveTo>
                  <a:pt x="3427" y="1539"/>
                </a:moveTo>
                <a:cubicBezTo>
                  <a:pt x="3422" y="1540"/>
                  <a:pt x="3422" y="1545"/>
                  <a:pt x="3429" y="1544"/>
                </a:cubicBezTo>
                <a:cubicBezTo>
                  <a:pt x="3429" y="1542"/>
                  <a:pt x="3431" y="1540"/>
                  <a:pt x="3427" y="1539"/>
                </a:cubicBezTo>
                <a:close/>
                <a:moveTo>
                  <a:pt x="207" y="1539"/>
                </a:moveTo>
                <a:cubicBezTo>
                  <a:pt x="203" y="1540"/>
                  <a:pt x="203" y="1545"/>
                  <a:pt x="209" y="1544"/>
                </a:cubicBezTo>
                <a:cubicBezTo>
                  <a:pt x="209" y="1542"/>
                  <a:pt x="210" y="1540"/>
                  <a:pt x="207" y="1539"/>
                </a:cubicBezTo>
                <a:close/>
                <a:moveTo>
                  <a:pt x="6801" y="1531"/>
                </a:moveTo>
                <a:cubicBezTo>
                  <a:pt x="6809" y="1535"/>
                  <a:pt x="6803" y="1550"/>
                  <a:pt x="6801" y="1555"/>
                </a:cubicBezTo>
                <a:cubicBezTo>
                  <a:pt x="6801" y="1555"/>
                  <a:pt x="6786" y="1535"/>
                  <a:pt x="6801" y="1531"/>
                </a:cubicBezTo>
                <a:close/>
                <a:moveTo>
                  <a:pt x="2777" y="1531"/>
                </a:moveTo>
                <a:cubicBezTo>
                  <a:pt x="2784" y="1535"/>
                  <a:pt x="2779" y="1550"/>
                  <a:pt x="2777" y="1555"/>
                </a:cubicBezTo>
                <a:cubicBezTo>
                  <a:pt x="2777" y="1555"/>
                  <a:pt x="2766" y="1535"/>
                  <a:pt x="2777" y="1531"/>
                </a:cubicBezTo>
                <a:close/>
                <a:moveTo>
                  <a:pt x="6918" y="1528"/>
                </a:moveTo>
                <a:cubicBezTo>
                  <a:pt x="6931" y="1576"/>
                  <a:pt x="6936" y="1632"/>
                  <a:pt x="6939" y="1683"/>
                </a:cubicBezTo>
                <a:cubicBezTo>
                  <a:pt x="6940" y="1685"/>
                  <a:pt x="6932" y="1687"/>
                  <a:pt x="6932" y="1689"/>
                </a:cubicBezTo>
                <a:cubicBezTo>
                  <a:pt x="6913" y="1689"/>
                  <a:pt x="6934" y="1676"/>
                  <a:pt x="6925" y="1669"/>
                </a:cubicBezTo>
                <a:cubicBezTo>
                  <a:pt x="6912" y="1622"/>
                  <a:pt x="6910" y="1575"/>
                  <a:pt x="6918" y="1528"/>
                </a:cubicBezTo>
                <a:close/>
                <a:moveTo>
                  <a:pt x="2866" y="1528"/>
                </a:moveTo>
                <a:cubicBezTo>
                  <a:pt x="2876" y="1576"/>
                  <a:pt x="2880" y="1632"/>
                  <a:pt x="2883" y="1683"/>
                </a:cubicBezTo>
                <a:cubicBezTo>
                  <a:pt x="2883" y="1685"/>
                  <a:pt x="2877" y="1687"/>
                  <a:pt x="2877" y="1689"/>
                </a:cubicBezTo>
                <a:cubicBezTo>
                  <a:pt x="2862" y="1689"/>
                  <a:pt x="2879" y="1676"/>
                  <a:pt x="2871" y="1669"/>
                </a:cubicBezTo>
                <a:cubicBezTo>
                  <a:pt x="2862" y="1622"/>
                  <a:pt x="2860" y="1575"/>
                  <a:pt x="2866" y="1528"/>
                </a:cubicBezTo>
                <a:close/>
                <a:moveTo>
                  <a:pt x="6604" y="1493"/>
                </a:moveTo>
                <a:cubicBezTo>
                  <a:pt x="6601" y="1498"/>
                  <a:pt x="6608" y="1502"/>
                  <a:pt x="6618" y="1500"/>
                </a:cubicBezTo>
                <a:lnTo>
                  <a:pt x="6618" y="1497"/>
                </a:lnTo>
                <a:lnTo>
                  <a:pt x="6618" y="1495"/>
                </a:lnTo>
                <a:cubicBezTo>
                  <a:pt x="6616" y="1494"/>
                  <a:pt x="6612" y="1493"/>
                  <a:pt x="6608" y="1493"/>
                </a:cubicBezTo>
                <a:cubicBezTo>
                  <a:pt x="6607" y="1493"/>
                  <a:pt x="6605" y="1493"/>
                  <a:pt x="6604" y="1493"/>
                </a:cubicBezTo>
                <a:close/>
                <a:moveTo>
                  <a:pt x="2627" y="1493"/>
                </a:moveTo>
                <a:cubicBezTo>
                  <a:pt x="2625" y="1498"/>
                  <a:pt x="2630" y="1502"/>
                  <a:pt x="2638" y="1500"/>
                </a:cubicBezTo>
                <a:lnTo>
                  <a:pt x="2638" y="1497"/>
                </a:lnTo>
                <a:lnTo>
                  <a:pt x="2638" y="1495"/>
                </a:lnTo>
                <a:cubicBezTo>
                  <a:pt x="2636" y="1494"/>
                  <a:pt x="2633" y="1493"/>
                  <a:pt x="2630" y="1493"/>
                </a:cubicBezTo>
                <a:cubicBezTo>
                  <a:pt x="2629" y="1493"/>
                  <a:pt x="2628" y="1493"/>
                  <a:pt x="2627" y="1493"/>
                </a:cubicBezTo>
                <a:close/>
                <a:moveTo>
                  <a:pt x="4443" y="1481"/>
                </a:moveTo>
                <a:cubicBezTo>
                  <a:pt x="4438" y="1481"/>
                  <a:pt x="4435" y="1483"/>
                  <a:pt x="4434" y="1485"/>
                </a:cubicBezTo>
                <a:lnTo>
                  <a:pt x="4445" y="1485"/>
                </a:lnTo>
                <a:lnTo>
                  <a:pt x="4443" y="1481"/>
                </a:lnTo>
                <a:close/>
                <a:moveTo>
                  <a:pt x="981" y="1481"/>
                </a:moveTo>
                <a:cubicBezTo>
                  <a:pt x="978" y="1481"/>
                  <a:pt x="975" y="1483"/>
                  <a:pt x="974" y="1485"/>
                </a:cubicBezTo>
                <a:lnTo>
                  <a:pt x="983" y="1485"/>
                </a:lnTo>
                <a:lnTo>
                  <a:pt x="981" y="1481"/>
                </a:lnTo>
                <a:close/>
                <a:moveTo>
                  <a:pt x="6794" y="1471"/>
                </a:moveTo>
                <a:cubicBezTo>
                  <a:pt x="6805" y="1473"/>
                  <a:pt x="6798" y="1498"/>
                  <a:pt x="6794" y="1503"/>
                </a:cubicBezTo>
                <a:cubicBezTo>
                  <a:pt x="6786" y="1505"/>
                  <a:pt x="6792" y="1475"/>
                  <a:pt x="6794" y="1471"/>
                </a:cubicBezTo>
                <a:close/>
                <a:moveTo>
                  <a:pt x="2772" y="1471"/>
                </a:moveTo>
                <a:cubicBezTo>
                  <a:pt x="2780" y="1473"/>
                  <a:pt x="2775" y="1498"/>
                  <a:pt x="2772" y="1503"/>
                </a:cubicBezTo>
                <a:cubicBezTo>
                  <a:pt x="2766" y="1505"/>
                  <a:pt x="2770" y="1475"/>
                  <a:pt x="2772" y="1471"/>
                </a:cubicBezTo>
                <a:close/>
                <a:moveTo>
                  <a:pt x="6790" y="1440"/>
                </a:moveTo>
                <a:cubicBezTo>
                  <a:pt x="6791" y="1440"/>
                  <a:pt x="6792" y="1441"/>
                  <a:pt x="6793" y="1443"/>
                </a:cubicBezTo>
                <a:cubicBezTo>
                  <a:pt x="6795" y="1447"/>
                  <a:pt x="6795" y="1455"/>
                  <a:pt x="6794" y="1457"/>
                </a:cubicBezTo>
                <a:cubicBezTo>
                  <a:pt x="6787" y="1459"/>
                  <a:pt x="6784" y="1454"/>
                  <a:pt x="6784" y="1452"/>
                </a:cubicBezTo>
                <a:cubicBezTo>
                  <a:pt x="6786" y="1443"/>
                  <a:pt x="6788" y="1440"/>
                  <a:pt x="6790" y="1440"/>
                </a:cubicBezTo>
                <a:close/>
                <a:moveTo>
                  <a:pt x="3698" y="1440"/>
                </a:moveTo>
                <a:cubicBezTo>
                  <a:pt x="3699" y="1440"/>
                  <a:pt x="3699" y="1440"/>
                  <a:pt x="3700" y="1440"/>
                </a:cubicBezTo>
                <a:cubicBezTo>
                  <a:pt x="3706" y="1443"/>
                  <a:pt x="3700" y="1476"/>
                  <a:pt x="3700" y="1476"/>
                </a:cubicBezTo>
                <a:cubicBezTo>
                  <a:pt x="3694" y="1478"/>
                  <a:pt x="3698" y="1468"/>
                  <a:pt x="3694" y="1464"/>
                </a:cubicBezTo>
                <a:cubicBezTo>
                  <a:pt x="3691" y="1461"/>
                  <a:pt x="3693" y="1440"/>
                  <a:pt x="3698" y="1440"/>
                </a:cubicBezTo>
                <a:close/>
                <a:moveTo>
                  <a:pt x="2769" y="1440"/>
                </a:moveTo>
                <a:cubicBezTo>
                  <a:pt x="2770" y="1440"/>
                  <a:pt x="2770" y="1441"/>
                  <a:pt x="2771" y="1443"/>
                </a:cubicBezTo>
                <a:cubicBezTo>
                  <a:pt x="2772" y="1447"/>
                  <a:pt x="2773" y="1455"/>
                  <a:pt x="2772" y="1457"/>
                </a:cubicBezTo>
                <a:cubicBezTo>
                  <a:pt x="2767" y="1459"/>
                  <a:pt x="2764" y="1454"/>
                  <a:pt x="2764" y="1452"/>
                </a:cubicBezTo>
                <a:cubicBezTo>
                  <a:pt x="2766" y="1443"/>
                  <a:pt x="2768" y="1440"/>
                  <a:pt x="2769" y="1440"/>
                </a:cubicBezTo>
                <a:close/>
                <a:moveTo>
                  <a:pt x="414" y="1440"/>
                </a:moveTo>
                <a:cubicBezTo>
                  <a:pt x="414" y="1440"/>
                  <a:pt x="414" y="1440"/>
                  <a:pt x="415" y="1440"/>
                </a:cubicBezTo>
                <a:cubicBezTo>
                  <a:pt x="420" y="1443"/>
                  <a:pt x="415" y="1476"/>
                  <a:pt x="415" y="1476"/>
                </a:cubicBezTo>
                <a:cubicBezTo>
                  <a:pt x="410" y="1478"/>
                  <a:pt x="414" y="1468"/>
                  <a:pt x="410" y="1464"/>
                </a:cubicBezTo>
                <a:cubicBezTo>
                  <a:pt x="409" y="1461"/>
                  <a:pt x="410" y="1440"/>
                  <a:pt x="414" y="1440"/>
                </a:cubicBezTo>
                <a:close/>
                <a:moveTo>
                  <a:pt x="3703" y="1403"/>
                </a:moveTo>
                <a:cubicBezTo>
                  <a:pt x="3709" y="1403"/>
                  <a:pt x="3715" y="1410"/>
                  <a:pt x="3701" y="1432"/>
                </a:cubicBezTo>
                <a:cubicBezTo>
                  <a:pt x="3684" y="1429"/>
                  <a:pt x="3696" y="1413"/>
                  <a:pt x="3701" y="1404"/>
                </a:cubicBezTo>
                <a:cubicBezTo>
                  <a:pt x="3702" y="1404"/>
                  <a:pt x="3702" y="1404"/>
                  <a:pt x="3703" y="1403"/>
                </a:cubicBezTo>
                <a:close/>
                <a:moveTo>
                  <a:pt x="418" y="1403"/>
                </a:moveTo>
                <a:cubicBezTo>
                  <a:pt x="422" y="1403"/>
                  <a:pt x="427" y="1410"/>
                  <a:pt x="416" y="1432"/>
                </a:cubicBezTo>
                <a:cubicBezTo>
                  <a:pt x="403" y="1429"/>
                  <a:pt x="412" y="1413"/>
                  <a:pt x="416" y="1404"/>
                </a:cubicBezTo>
                <a:cubicBezTo>
                  <a:pt x="416" y="1404"/>
                  <a:pt x="417" y="1404"/>
                  <a:pt x="418" y="1403"/>
                </a:cubicBezTo>
                <a:close/>
                <a:moveTo>
                  <a:pt x="4318" y="1386"/>
                </a:moveTo>
                <a:cubicBezTo>
                  <a:pt x="4314" y="1387"/>
                  <a:pt x="4313" y="1388"/>
                  <a:pt x="4315" y="1392"/>
                </a:cubicBezTo>
                <a:cubicBezTo>
                  <a:pt x="4345" y="1394"/>
                  <a:pt x="4331" y="1387"/>
                  <a:pt x="4322" y="1386"/>
                </a:cubicBezTo>
                <a:cubicBezTo>
                  <a:pt x="4320" y="1386"/>
                  <a:pt x="4319" y="1386"/>
                  <a:pt x="4318" y="1386"/>
                </a:cubicBezTo>
                <a:close/>
                <a:moveTo>
                  <a:pt x="886" y="1386"/>
                </a:moveTo>
                <a:cubicBezTo>
                  <a:pt x="883" y="1387"/>
                  <a:pt x="882" y="1388"/>
                  <a:pt x="884" y="1392"/>
                </a:cubicBezTo>
                <a:cubicBezTo>
                  <a:pt x="906" y="1394"/>
                  <a:pt x="896" y="1387"/>
                  <a:pt x="889" y="1386"/>
                </a:cubicBezTo>
                <a:cubicBezTo>
                  <a:pt x="887" y="1386"/>
                  <a:pt x="886" y="1386"/>
                  <a:pt x="886" y="1386"/>
                </a:cubicBezTo>
                <a:close/>
                <a:moveTo>
                  <a:pt x="3702" y="1371"/>
                </a:moveTo>
                <a:cubicBezTo>
                  <a:pt x="3702" y="1373"/>
                  <a:pt x="3710" y="1393"/>
                  <a:pt x="3701" y="1395"/>
                </a:cubicBezTo>
                <a:cubicBezTo>
                  <a:pt x="3693" y="1396"/>
                  <a:pt x="3696" y="1375"/>
                  <a:pt x="3693" y="1374"/>
                </a:cubicBezTo>
                <a:lnTo>
                  <a:pt x="3702" y="1371"/>
                </a:lnTo>
                <a:close/>
                <a:moveTo>
                  <a:pt x="417" y="1371"/>
                </a:moveTo>
                <a:cubicBezTo>
                  <a:pt x="417" y="1373"/>
                  <a:pt x="423" y="1393"/>
                  <a:pt x="416" y="1395"/>
                </a:cubicBezTo>
                <a:cubicBezTo>
                  <a:pt x="410" y="1396"/>
                  <a:pt x="412" y="1375"/>
                  <a:pt x="410" y="1374"/>
                </a:cubicBezTo>
                <a:lnTo>
                  <a:pt x="417" y="1371"/>
                </a:lnTo>
                <a:close/>
                <a:moveTo>
                  <a:pt x="4327" y="1362"/>
                </a:moveTo>
                <a:lnTo>
                  <a:pt x="4318" y="1366"/>
                </a:lnTo>
                <a:lnTo>
                  <a:pt x="4316" y="1365"/>
                </a:lnTo>
                <a:cubicBezTo>
                  <a:pt x="4316" y="1365"/>
                  <a:pt x="4315" y="1385"/>
                  <a:pt x="4331" y="1379"/>
                </a:cubicBezTo>
                <a:cubicBezTo>
                  <a:pt x="4347" y="1374"/>
                  <a:pt x="4327" y="1366"/>
                  <a:pt x="4327" y="1362"/>
                </a:cubicBezTo>
                <a:close/>
                <a:moveTo>
                  <a:pt x="893" y="1362"/>
                </a:moveTo>
                <a:lnTo>
                  <a:pt x="886" y="1366"/>
                </a:lnTo>
                <a:lnTo>
                  <a:pt x="885" y="1365"/>
                </a:lnTo>
                <a:cubicBezTo>
                  <a:pt x="885" y="1365"/>
                  <a:pt x="883" y="1385"/>
                  <a:pt x="896" y="1379"/>
                </a:cubicBezTo>
                <a:cubicBezTo>
                  <a:pt x="908" y="1374"/>
                  <a:pt x="893" y="1366"/>
                  <a:pt x="893" y="1362"/>
                </a:cubicBezTo>
                <a:close/>
                <a:moveTo>
                  <a:pt x="3701" y="1348"/>
                </a:moveTo>
                <a:lnTo>
                  <a:pt x="3701" y="1355"/>
                </a:lnTo>
                <a:cubicBezTo>
                  <a:pt x="3700" y="1355"/>
                  <a:pt x="3700" y="1355"/>
                  <a:pt x="3699" y="1354"/>
                </a:cubicBezTo>
                <a:cubicBezTo>
                  <a:pt x="3696" y="1352"/>
                  <a:pt x="3697" y="1349"/>
                  <a:pt x="3701" y="1348"/>
                </a:cubicBezTo>
                <a:close/>
                <a:moveTo>
                  <a:pt x="416" y="1348"/>
                </a:moveTo>
                <a:lnTo>
                  <a:pt x="416" y="1355"/>
                </a:lnTo>
                <a:cubicBezTo>
                  <a:pt x="415" y="1355"/>
                  <a:pt x="415" y="1355"/>
                  <a:pt x="414" y="1354"/>
                </a:cubicBezTo>
                <a:cubicBezTo>
                  <a:pt x="412" y="1352"/>
                  <a:pt x="413" y="1349"/>
                  <a:pt x="416" y="1348"/>
                </a:cubicBezTo>
                <a:close/>
                <a:moveTo>
                  <a:pt x="3546" y="1319"/>
                </a:moveTo>
                <a:lnTo>
                  <a:pt x="3544" y="1324"/>
                </a:lnTo>
                <a:lnTo>
                  <a:pt x="3544" y="1325"/>
                </a:lnTo>
                <a:cubicBezTo>
                  <a:pt x="3547" y="1325"/>
                  <a:pt x="3553" y="1344"/>
                  <a:pt x="3560" y="1334"/>
                </a:cubicBezTo>
                <a:cubicBezTo>
                  <a:pt x="3568" y="1324"/>
                  <a:pt x="3548" y="1321"/>
                  <a:pt x="3546" y="1319"/>
                </a:cubicBezTo>
                <a:close/>
                <a:moveTo>
                  <a:pt x="298" y="1319"/>
                </a:moveTo>
                <a:lnTo>
                  <a:pt x="296" y="1324"/>
                </a:lnTo>
                <a:lnTo>
                  <a:pt x="296" y="1325"/>
                </a:lnTo>
                <a:cubicBezTo>
                  <a:pt x="298" y="1325"/>
                  <a:pt x="303" y="1344"/>
                  <a:pt x="309" y="1334"/>
                </a:cubicBezTo>
                <a:cubicBezTo>
                  <a:pt x="314" y="1324"/>
                  <a:pt x="299" y="1321"/>
                  <a:pt x="298" y="1319"/>
                </a:cubicBezTo>
                <a:close/>
                <a:moveTo>
                  <a:pt x="6881" y="1309"/>
                </a:moveTo>
                <a:cubicBezTo>
                  <a:pt x="6893" y="1307"/>
                  <a:pt x="6887" y="1343"/>
                  <a:pt x="6891" y="1358"/>
                </a:cubicBezTo>
                <a:cubicBezTo>
                  <a:pt x="6899" y="1386"/>
                  <a:pt x="6908" y="1416"/>
                  <a:pt x="6912" y="1445"/>
                </a:cubicBezTo>
                <a:cubicBezTo>
                  <a:pt x="6914" y="1458"/>
                  <a:pt x="6923" y="1508"/>
                  <a:pt x="6911" y="1512"/>
                </a:cubicBezTo>
                <a:cubicBezTo>
                  <a:pt x="6893" y="1460"/>
                  <a:pt x="6881" y="1406"/>
                  <a:pt x="6876" y="1353"/>
                </a:cubicBezTo>
                <a:cubicBezTo>
                  <a:pt x="6894" y="1336"/>
                  <a:pt x="6852" y="1323"/>
                  <a:pt x="6878" y="1310"/>
                </a:cubicBezTo>
                <a:cubicBezTo>
                  <a:pt x="6879" y="1309"/>
                  <a:pt x="6880" y="1309"/>
                  <a:pt x="6881" y="1309"/>
                </a:cubicBezTo>
                <a:close/>
                <a:moveTo>
                  <a:pt x="2838" y="1309"/>
                </a:moveTo>
                <a:cubicBezTo>
                  <a:pt x="2848" y="1307"/>
                  <a:pt x="2842" y="1343"/>
                  <a:pt x="2846" y="1358"/>
                </a:cubicBezTo>
                <a:cubicBezTo>
                  <a:pt x="2852" y="1386"/>
                  <a:pt x="2858" y="1416"/>
                  <a:pt x="2862" y="1445"/>
                </a:cubicBezTo>
                <a:cubicBezTo>
                  <a:pt x="2864" y="1458"/>
                  <a:pt x="2870" y="1508"/>
                  <a:pt x="2861" y="1512"/>
                </a:cubicBezTo>
                <a:cubicBezTo>
                  <a:pt x="2847" y="1460"/>
                  <a:pt x="2838" y="1406"/>
                  <a:pt x="2834" y="1353"/>
                </a:cubicBezTo>
                <a:cubicBezTo>
                  <a:pt x="2848" y="1336"/>
                  <a:pt x="2816" y="1323"/>
                  <a:pt x="2836" y="1310"/>
                </a:cubicBezTo>
                <a:cubicBezTo>
                  <a:pt x="2837" y="1309"/>
                  <a:pt x="2837" y="1309"/>
                  <a:pt x="2838" y="1309"/>
                </a:cubicBezTo>
                <a:close/>
                <a:moveTo>
                  <a:pt x="4080" y="1277"/>
                </a:moveTo>
                <a:cubicBezTo>
                  <a:pt x="4092" y="1279"/>
                  <a:pt x="4084" y="1288"/>
                  <a:pt x="4087" y="1293"/>
                </a:cubicBezTo>
                <a:cubicBezTo>
                  <a:pt x="4085" y="1292"/>
                  <a:pt x="4072" y="1282"/>
                  <a:pt x="4080" y="1277"/>
                </a:cubicBezTo>
                <a:close/>
                <a:moveTo>
                  <a:pt x="705" y="1277"/>
                </a:moveTo>
                <a:cubicBezTo>
                  <a:pt x="713" y="1279"/>
                  <a:pt x="708" y="1288"/>
                  <a:pt x="710" y="1293"/>
                </a:cubicBezTo>
                <a:cubicBezTo>
                  <a:pt x="709" y="1292"/>
                  <a:pt x="698" y="1282"/>
                  <a:pt x="705" y="1277"/>
                </a:cubicBezTo>
                <a:close/>
                <a:moveTo>
                  <a:pt x="6864" y="1271"/>
                </a:moveTo>
                <a:cubicBezTo>
                  <a:pt x="6878" y="1272"/>
                  <a:pt x="6891" y="1285"/>
                  <a:pt x="6883" y="1298"/>
                </a:cubicBezTo>
                <a:cubicBezTo>
                  <a:pt x="6859" y="1299"/>
                  <a:pt x="6871" y="1279"/>
                  <a:pt x="6864" y="1271"/>
                </a:cubicBezTo>
                <a:close/>
                <a:moveTo>
                  <a:pt x="2825" y="1271"/>
                </a:moveTo>
                <a:cubicBezTo>
                  <a:pt x="2836" y="1272"/>
                  <a:pt x="2846" y="1285"/>
                  <a:pt x="2839" y="1298"/>
                </a:cubicBezTo>
                <a:cubicBezTo>
                  <a:pt x="2821" y="1299"/>
                  <a:pt x="2830" y="1279"/>
                  <a:pt x="2825" y="1271"/>
                </a:cubicBezTo>
                <a:close/>
                <a:moveTo>
                  <a:pt x="3375" y="1262"/>
                </a:moveTo>
                <a:cubicBezTo>
                  <a:pt x="3375" y="1262"/>
                  <a:pt x="3375" y="1263"/>
                  <a:pt x="3374" y="1263"/>
                </a:cubicBezTo>
                <a:cubicBezTo>
                  <a:pt x="3364" y="1269"/>
                  <a:pt x="3365" y="1278"/>
                  <a:pt x="3377" y="1284"/>
                </a:cubicBezTo>
                <a:cubicBezTo>
                  <a:pt x="3379" y="1276"/>
                  <a:pt x="3378" y="1269"/>
                  <a:pt x="3375" y="1262"/>
                </a:cubicBezTo>
                <a:close/>
                <a:moveTo>
                  <a:pt x="168" y="1262"/>
                </a:moveTo>
                <a:cubicBezTo>
                  <a:pt x="167" y="1262"/>
                  <a:pt x="167" y="1263"/>
                  <a:pt x="167" y="1263"/>
                </a:cubicBezTo>
                <a:cubicBezTo>
                  <a:pt x="159" y="1269"/>
                  <a:pt x="160" y="1278"/>
                  <a:pt x="169" y="1284"/>
                </a:cubicBezTo>
                <a:cubicBezTo>
                  <a:pt x="171" y="1276"/>
                  <a:pt x="170" y="1269"/>
                  <a:pt x="168" y="1262"/>
                </a:cubicBezTo>
                <a:close/>
                <a:moveTo>
                  <a:pt x="3862" y="1260"/>
                </a:moveTo>
                <a:cubicBezTo>
                  <a:pt x="3848" y="1260"/>
                  <a:pt x="3853" y="1267"/>
                  <a:pt x="3848" y="1271"/>
                </a:cubicBezTo>
                <a:cubicBezTo>
                  <a:pt x="3851" y="1281"/>
                  <a:pt x="3843" y="1303"/>
                  <a:pt x="3853" y="1304"/>
                </a:cubicBezTo>
                <a:cubicBezTo>
                  <a:pt x="3862" y="1305"/>
                  <a:pt x="3864" y="1276"/>
                  <a:pt x="3862" y="1260"/>
                </a:cubicBezTo>
                <a:close/>
                <a:moveTo>
                  <a:pt x="539" y="1260"/>
                </a:moveTo>
                <a:cubicBezTo>
                  <a:pt x="528" y="1260"/>
                  <a:pt x="531" y="1267"/>
                  <a:pt x="528" y="1271"/>
                </a:cubicBezTo>
                <a:cubicBezTo>
                  <a:pt x="530" y="1281"/>
                  <a:pt x="524" y="1303"/>
                  <a:pt x="531" y="1304"/>
                </a:cubicBezTo>
                <a:cubicBezTo>
                  <a:pt x="539" y="1305"/>
                  <a:pt x="540" y="1276"/>
                  <a:pt x="539" y="1260"/>
                </a:cubicBezTo>
                <a:close/>
                <a:moveTo>
                  <a:pt x="3373" y="1238"/>
                </a:moveTo>
                <a:lnTo>
                  <a:pt x="3373" y="1239"/>
                </a:lnTo>
                <a:cubicBezTo>
                  <a:pt x="3368" y="1246"/>
                  <a:pt x="3370" y="1253"/>
                  <a:pt x="3377" y="1258"/>
                </a:cubicBezTo>
                <a:cubicBezTo>
                  <a:pt x="3383" y="1252"/>
                  <a:pt x="3381" y="1244"/>
                  <a:pt x="3373" y="1238"/>
                </a:cubicBezTo>
                <a:close/>
                <a:moveTo>
                  <a:pt x="166" y="1238"/>
                </a:moveTo>
                <a:lnTo>
                  <a:pt x="166" y="1239"/>
                </a:lnTo>
                <a:cubicBezTo>
                  <a:pt x="162" y="1246"/>
                  <a:pt x="164" y="1253"/>
                  <a:pt x="169" y="1258"/>
                </a:cubicBezTo>
                <a:cubicBezTo>
                  <a:pt x="174" y="1252"/>
                  <a:pt x="172" y="1244"/>
                  <a:pt x="166" y="1238"/>
                </a:cubicBezTo>
                <a:close/>
                <a:moveTo>
                  <a:pt x="4204" y="1233"/>
                </a:moveTo>
                <a:cubicBezTo>
                  <a:pt x="4199" y="1237"/>
                  <a:pt x="4201" y="1243"/>
                  <a:pt x="4207" y="1246"/>
                </a:cubicBezTo>
                <a:cubicBezTo>
                  <a:pt x="4212" y="1243"/>
                  <a:pt x="4220" y="1234"/>
                  <a:pt x="4205" y="1234"/>
                </a:cubicBezTo>
                <a:lnTo>
                  <a:pt x="4204" y="1233"/>
                </a:lnTo>
                <a:close/>
                <a:moveTo>
                  <a:pt x="799" y="1233"/>
                </a:moveTo>
                <a:cubicBezTo>
                  <a:pt x="796" y="1237"/>
                  <a:pt x="797" y="1243"/>
                  <a:pt x="802" y="1246"/>
                </a:cubicBezTo>
                <a:cubicBezTo>
                  <a:pt x="805" y="1243"/>
                  <a:pt x="811" y="1234"/>
                  <a:pt x="800" y="1234"/>
                </a:cubicBezTo>
                <a:lnTo>
                  <a:pt x="799" y="1233"/>
                </a:lnTo>
                <a:close/>
                <a:moveTo>
                  <a:pt x="3262" y="1224"/>
                </a:moveTo>
                <a:cubicBezTo>
                  <a:pt x="3263" y="1224"/>
                  <a:pt x="3263" y="1225"/>
                  <a:pt x="3264" y="1226"/>
                </a:cubicBezTo>
                <a:cubicBezTo>
                  <a:pt x="3265" y="1258"/>
                  <a:pt x="3262" y="1288"/>
                  <a:pt x="3254" y="1318"/>
                </a:cubicBezTo>
                <a:cubicBezTo>
                  <a:pt x="3249" y="1350"/>
                  <a:pt x="3245" y="1380"/>
                  <a:pt x="3243" y="1411"/>
                </a:cubicBezTo>
                <a:cubicBezTo>
                  <a:pt x="3242" y="1427"/>
                  <a:pt x="3233" y="1441"/>
                  <a:pt x="3233" y="1456"/>
                </a:cubicBezTo>
                <a:cubicBezTo>
                  <a:pt x="3229" y="1527"/>
                  <a:pt x="3225" y="1598"/>
                  <a:pt x="3221" y="1668"/>
                </a:cubicBezTo>
                <a:cubicBezTo>
                  <a:pt x="3214" y="1802"/>
                  <a:pt x="3208" y="1936"/>
                  <a:pt x="3211" y="2070"/>
                </a:cubicBezTo>
                <a:cubicBezTo>
                  <a:pt x="3211" y="2135"/>
                  <a:pt x="3213" y="2198"/>
                  <a:pt x="3211" y="2263"/>
                </a:cubicBezTo>
                <a:cubicBezTo>
                  <a:pt x="3226" y="2318"/>
                  <a:pt x="3213" y="2373"/>
                  <a:pt x="3229" y="2428"/>
                </a:cubicBezTo>
                <a:cubicBezTo>
                  <a:pt x="3239" y="2459"/>
                  <a:pt x="3227" y="2498"/>
                  <a:pt x="3229" y="2531"/>
                </a:cubicBezTo>
                <a:cubicBezTo>
                  <a:pt x="3231" y="2561"/>
                  <a:pt x="3234" y="2592"/>
                  <a:pt x="3235" y="2623"/>
                </a:cubicBezTo>
                <a:cubicBezTo>
                  <a:pt x="3237" y="2653"/>
                  <a:pt x="3238" y="2683"/>
                  <a:pt x="3238" y="2714"/>
                </a:cubicBezTo>
                <a:cubicBezTo>
                  <a:pt x="3243" y="2740"/>
                  <a:pt x="3245" y="2766"/>
                  <a:pt x="3244" y="2792"/>
                </a:cubicBezTo>
                <a:cubicBezTo>
                  <a:pt x="3232" y="2839"/>
                  <a:pt x="3253" y="2893"/>
                  <a:pt x="3241" y="2939"/>
                </a:cubicBezTo>
                <a:cubicBezTo>
                  <a:pt x="3235" y="2963"/>
                  <a:pt x="3248" y="2993"/>
                  <a:pt x="3245" y="3018"/>
                </a:cubicBezTo>
                <a:cubicBezTo>
                  <a:pt x="3243" y="3044"/>
                  <a:pt x="3243" y="3071"/>
                  <a:pt x="3243" y="3096"/>
                </a:cubicBezTo>
                <a:cubicBezTo>
                  <a:pt x="3247" y="3112"/>
                  <a:pt x="3249" y="3128"/>
                  <a:pt x="3247" y="3143"/>
                </a:cubicBezTo>
                <a:cubicBezTo>
                  <a:pt x="3240" y="3162"/>
                  <a:pt x="3254" y="3151"/>
                  <a:pt x="3251" y="3165"/>
                </a:cubicBezTo>
                <a:cubicBezTo>
                  <a:pt x="3250" y="3169"/>
                  <a:pt x="3244" y="3177"/>
                  <a:pt x="3258" y="3178"/>
                </a:cubicBezTo>
                <a:cubicBezTo>
                  <a:pt x="3248" y="3186"/>
                  <a:pt x="3243" y="3195"/>
                  <a:pt x="3246" y="3205"/>
                </a:cubicBezTo>
                <a:cubicBezTo>
                  <a:pt x="3247" y="3223"/>
                  <a:pt x="3259" y="3246"/>
                  <a:pt x="3252" y="3263"/>
                </a:cubicBezTo>
                <a:cubicBezTo>
                  <a:pt x="3246" y="3276"/>
                  <a:pt x="3269" y="3297"/>
                  <a:pt x="3260" y="3308"/>
                </a:cubicBezTo>
                <a:cubicBezTo>
                  <a:pt x="3244" y="3328"/>
                  <a:pt x="3263" y="3345"/>
                  <a:pt x="3251" y="3367"/>
                </a:cubicBezTo>
                <a:cubicBezTo>
                  <a:pt x="3263" y="3389"/>
                  <a:pt x="3240" y="3412"/>
                  <a:pt x="3259" y="3429"/>
                </a:cubicBezTo>
                <a:cubicBezTo>
                  <a:pt x="3260" y="3441"/>
                  <a:pt x="3258" y="3453"/>
                  <a:pt x="3252" y="3465"/>
                </a:cubicBezTo>
                <a:cubicBezTo>
                  <a:pt x="3244" y="3487"/>
                  <a:pt x="3256" y="3513"/>
                  <a:pt x="3254" y="3534"/>
                </a:cubicBezTo>
                <a:cubicBezTo>
                  <a:pt x="3252" y="3555"/>
                  <a:pt x="3270" y="3604"/>
                  <a:pt x="3256" y="3617"/>
                </a:cubicBezTo>
                <a:cubicBezTo>
                  <a:pt x="3242" y="3629"/>
                  <a:pt x="3280" y="3646"/>
                  <a:pt x="3253" y="3656"/>
                </a:cubicBezTo>
                <a:cubicBezTo>
                  <a:pt x="3254" y="3659"/>
                  <a:pt x="3259" y="3662"/>
                  <a:pt x="3265" y="3663"/>
                </a:cubicBezTo>
                <a:cubicBezTo>
                  <a:pt x="3262" y="3666"/>
                  <a:pt x="3260" y="3669"/>
                  <a:pt x="3257" y="3672"/>
                </a:cubicBezTo>
                <a:cubicBezTo>
                  <a:pt x="3257" y="3682"/>
                  <a:pt x="3257" y="3694"/>
                  <a:pt x="3257" y="3705"/>
                </a:cubicBezTo>
                <a:cubicBezTo>
                  <a:pt x="3257" y="3713"/>
                  <a:pt x="3253" y="3770"/>
                  <a:pt x="3272" y="3766"/>
                </a:cubicBezTo>
                <a:cubicBezTo>
                  <a:pt x="3258" y="3774"/>
                  <a:pt x="3254" y="3785"/>
                  <a:pt x="3261" y="3795"/>
                </a:cubicBezTo>
                <a:cubicBezTo>
                  <a:pt x="3265" y="3807"/>
                  <a:pt x="3252" y="3810"/>
                  <a:pt x="3255" y="3820"/>
                </a:cubicBezTo>
                <a:cubicBezTo>
                  <a:pt x="3257" y="3827"/>
                  <a:pt x="3266" y="3830"/>
                  <a:pt x="3270" y="3837"/>
                </a:cubicBezTo>
                <a:cubicBezTo>
                  <a:pt x="3273" y="3845"/>
                  <a:pt x="3261" y="3859"/>
                  <a:pt x="3261" y="3867"/>
                </a:cubicBezTo>
                <a:cubicBezTo>
                  <a:pt x="3258" y="3894"/>
                  <a:pt x="3263" y="3923"/>
                  <a:pt x="3265" y="3950"/>
                </a:cubicBezTo>
                <a:cubicBezTo>
                  <a:pt x="3267" y="3979"/>
                  <a:pt x="3255" y="4007"/>
                  <a:pt x="3261" y="4035"/>
                </a:cubicBezTo>
                <a:cubicBezTo>
                  <a:pt x="3266" y="4056"/>
                  <a:pt x="3253" y="4068"/>
                  <a:pt x="3257" y="4088"/>
                </a:cubicBezTo>
                <a:cubicBezTo>
                  <a:pt x="3262" y="4119"/>
                  <a:pt x="3264" y="4149"/>
                  <a:pt x="3262" y="4180"/>
                </a:cubicBezTo>
                <a:cubicBezTo>
                  <a:pt x="3259" y="4235"/>
                  <a:pt x="3261" y="4290"/>
                  <a:pt x="3269" y="4346"/>
                </a:cubicBezTo>
                <a:cubicBezTo>
                  <a:pt x="3268" y="4345"/>
                  <a:pt x="3267" y="4345"/>
                  <a:pt x="3266" y="4345"/>
                </a:cubicBezTo>
                <a:cubicBezTo>
                  <a:pt x="3260" y="4344"/>
                  <a:pt x="3254" y="4346"/>
                  <a:pt x="3252" y="4349"/>
                </a:cubicBezTo>
                <a:cubicBezTo>
                  <a:pt x="3280" y="4353"/>
                  <a:pt x="3262" y="4367"/>
                  <a:pt x="3257" y="4372"/>
                </a:cubicBezTo>
                <a:cubicBezTo>
                  <a:pt x="3244" y="4382"/>
                  <a:pt x="3264" y="4397"/>
                  <a:pt x="3257" y="4409"/>
                </a:cubicBezTo>
                <a:cubicBezTo>
                  <a:pt x="3263" y="4430"/>
                  <a:pt x="3264" y="4452"/>
                  <a:pt x="3260" y="4474"/>
                </a:cubicBezTo>
                <a:cubicBezTo>
                  <a:pt x="3259" y="4495"/>
                  <a:pt x="3262" y="4518"/>
                  <a:pt x="3262" y="4538"/>
                </a:cubicBezTo>
                <a:cubicBezTo>
                  <a:pt x="3264" y="4572"/>
                  <a:pt x="3263" y="4605"/>
                  <a:pt x="3268" y="4639"/>
                </a:cubicBezTo>
                <a:cubicBezTo>
                  <a:pt x="3269" y="4650"/>
                  <a:pt x="3280" y="4667"/>
                  <a:pt x="3274" y="4670"/>
                </a:cubicBezTo>
                <a:cubicBezTo>
                  <a:pt x="3267" y="4673"/>
                  <a:pt x="3260" y="4651"/>
                  <a:pt x="3256" y="4641"/>
                </a:cubicBezTo>
                <a:cubicBezTo>
                  <a:pt x="3248" y="4613"/>
                  <a:pt x="3242" y="4586"/>
                  <a:pt x="3240" y="4558"/>
                </a:cubicBezTo>
                <a:cubicBezTo>
                  <a:pt x="3234" y="4516"/>
                  <a:pt x="3240" y="4473"/>
                  <a:pt x="3234" y="4429"/>
                </a:cubicBezTo>
                <a:cubicBezTo>
                  <a:pt x="3231" y="4412"/>
                  <a:pt x="3219" y="4392"/>
                  <a:pt x="3219" y="4374"/>
                </a:cubicBezTo>
                <a:cubicBezTo>
                  <a:pt x="3220" y="4365"/>
                  <a:pt x="3221" y="4356"/>
                  <a:pt x="3223" y="4347"/>
                </a:cubicBezTo>
                <a:cubicBezTo>
                  <a:pt x="3213" y="4329"/>
                  <a:pt x="3232" y="4310"/>
                  <a:pt x="3223" y="4293"/>
                </a:cubicBezTo>
                <a:cubicBezTo>
                  <a:pt x="3217" y="4277"/>
                  <a:pt x="3214" y="4261"/>
                  <a:pt x="3213" y="4245"/>
                </a:cubicBezTo>
                <a:cubicBezTo>
                  <a:pt x="3209" y="4208"/>
                  <a:pt x="3217" y="4171"/>
                  <a:pt x="3217" y="4133"/>
                </a:cubicBezTo>
                <a:cubicBezTo>
                  <a:pt x="3217" y="4113"/>
                  <a:pt x="3215" y="4092"/>
                  <a:pt x="3215" y="4071"/>
                </a:cubicBezTo>
                <a:cubicBezTo>
                  <a:pt x="3203" y="4068"/>
                  <a:pt x="3221" y="4056"/>
                  <a:pt x="3218" y="4050"/>
                </a:cubicBezTo>
                <a:cubicBezTo>
                  <a:pt x="3214" y="3978"/>
                  <a:pt x="3199" y="3903"/>
                  <a:pt x="3214" y="3833"/>
                </a:cubicBezTo>
                <a:cubicBezTo>
                  <a:pt x="3217" y="3819"/>
                  <a:pt x="3215" y="3804"/>
                  <a:pt x="3208" y="3789"/>
                </a:cubicBezTo>
                <a:cubicBezTo>
                  <a:pt x="3203" y="3780"/>
                  <a:pt x="3219" y="3768"/>
                  <a:pt x="3206" y="3760"/>
                </a:cubicBezTo>
                <a:cubicBezTo>
                  <a:pt x="3209" y="3731"/>
                  <a:pt x="3209" y="3703"/>
                  <a:pt x="3209" y="3674"/>
                </a:cubicBezTo>
                <a:cubicBezTo>
                  <a:pt x="3208" y="3619"/>
                  <a:pt x="3195" y="3560"/>
                  <a:pt x="3198" y="3506"/>
                </a:cubicBezTo>
                <a:cubicBezTo>
                  <a:pt x="3199" y="3483"/>
                  <a:pt x="3203" y="3457"/>
                  <a:pt x="3203" y="3432"/>
                </a:cubicBezTo>
                <a:cubicBezTo>
                  <a:pt x="3203" y="3414"/>
                  <a:pt x="3186" y="3388"/>
                  <a:pt x="3203" y="3369"/>
                </a:cubicBezTo>
                <a:cubicBezTo>
                  <a:pt x="3220" y="3351"/>
                  <a:pt x="3208" y="3322"/>
                  <a:pt x="3208" y="3302"/>
                </a:cubicBezTo>
                <a:cubicBezTo>
                  <a:pt x="3208" y="3284"/>
                  <a:pt x="3220" y="3249"/>
                  <a:pt x="3207" y="3235"/>
                </a:cubicBezTo>
                <a:cubicBezTo>
                  <a:pt x="3188" y="3213"/>
                  <a:pt x="3209" y="3167"/>
                  <a:pt x="3209" y="3144"/>
                </a:cubicBezTo>
                <a:cubicBezTo>
                  <a:pt x="3211" y="3115"/>
                  <a:pt x="3211" y="3086"/>
                  <a:pt x="3211" y="3057"/>
                </a:cubicBezTo>
                <a:cubicBezTo>
                  <a:pt x="3211" y="3012"/>
                  <a:pt x="3235" y="2949"/>
                  <a:pt x="3203" y="2905"/>
                </a:cubicBezTo>
                <a:cubicBezTo>
                  <a:pt x="3223" y="2884"/>
                  <a:pt x="3209" y="2850"/>
                  <a:pt x="3209" y="2827"/>
                </a:cubicBezTo>
                <a:cubicBezTo>
                  <a:pt x="3211" y="2796"/>
                  <a:pt x="3204" y="2767"/>
                  <a:pt x="3201" y="2736"/>
                </a:cubicBezTo>
                <a:cubicBezTo>
                  <a:pt x="3198" y="2683"/>
                  <a:pt x="3203" y="2633"/>
                  <a:pt x="3201" y="2579"/>
                </a:cubicBezTo>
                <a:cubicBezTo>
                  <a:pt x="3197" y="2463"/>
                  <a:pt x="3199" y="2348"/>
                  <a:pt x="3197" y="2232"/>
                </a:cubicBezTo>
                <a:cubicBezTo>
                  <a:pt x="3195" y="2169"/>
                  <a:pt x="3191" y="2105"/>
                  <a:pt x="3189" y="2042"/>
                </a:cubicBezTo>
                <a:cubicBezTo>
                  <a:pt x="3188" y="1987"/>
                  <a:pt x="3199" y="1933"/>
                  <a:pt x="3195" y="1878"/>
                </a:cubicBezTo>
                <a:cubicBezTo>
                  <a:pt x="3188" y="1773"/>
                  <a:pt x="3205" y="1659"/>
                  <a:pt x="3216" y="1549"/>
                </a:cubicBezTo>
                <a:cubicBezTo>
                  <a:pt x="3220" y="1484"/>
                  <a:pt x="3223" y="1419"/>
                  <a:pt x="3230" y="1354"/>
                </a:cubicBezTo>
                <a:cubicBezTo>
                  <a:pt x="3232" y="1330"/>
                  <a:pt x="3252" y="1295"/>
                  <a:pt x="3249" y="1275"/>
                </a:cubicBezTo>
                <a:cubicBezTo>
                  <a:pt x="3247" y="1265"/>
                  <a:pt x="3236" y="1265"/>
                  <a:pt x="3243" y="1253"/>
                </a:cubicBezTo>
                <a:cubicBezTo>
                  <a:pt x="3244" y="1250"/>
                  <a:pt x="3246" y="1247"/>
                  <a:pt x="3248" y="1244"/>
                </a:cubicBezTo>
                <a:cubicBezTo>
                  <a:pt x="3252" y="1238"/>
                  <a:pt x="3259" y="1225"/>
                  <a:pt x="3262" y="1224"/>
                </a:cubicBezTo>
                <a:close/>
                <a:moveTo>
                  <a:pt x="81" y="1224"/>
                </a:moveTo>
                <a:cubicBezTo>
                  <a:pt x="82" y="1224"/>
                  <a:pt x="83" y="1225"/>
                  <a:pt x="83" y="1226"/>
                </a:cubicBezTo>
                <a:cubicBezTo>
                  <a:pt x="84" y="1258"/>
                  <a:pt x="81" y="1288"/>
                  <a:pt x="76" y="1318"/>
                </a:cubicBezTo>
                <a:cubicBezTo>
                  <a:pt x="72" y="1350"/>
                  <a:pt x="69" y="1380"/>
                  <a:pt x="67" y="1411"/>
                </a:cubicBezTo>
                <a:cubicBezTo>
                  <a:pt x="67" y="1427"/>
                  <a:pt x="59" y="1441"/>
                  <a:pt x="59" y="1456"/>
                </a:cubicBezTo>
                <a:cubicBezTo>
                  <a:pt x="56" y="1527"/>
                  <a:pt x="53" y="1598"/>
                  <a:pt x="50" y="1668"/>
                </a:cubicBezTo>
                <a:cubicBezTo>
                  <a:pt x="45" y="1802"/>
                  <a:pt x="41" y="1936"/>
                  <a:pt x="43" y="2070"/>
                </a:cubicBezTo>
                <a:cubicBezTo>
                  <a:pt x="43" y="2135"/>
                  <a:pt x="45" y="2198"/>
                  <a:pt x="43" y="2263"/>
                </a:cubicBezTo>
                <a:cubicBezTo>
                  <a:pt x="54" y="2318"/>
                  <a:pt x="44" y="2373"/>
                  <a:pt x="57" y="2428"/>
                </a:cubicBezTo>
                <a:cubicBezTo>
                  <a:pt x="64" y="2459"/>
                  <a:pt x="55" y="2498"/>
                  <a:pt x="57" y="2531"/>
                </a:cubicBezTo>
                <a:cubicBezTo>
                  <a:pt x="58" y="2561"/>
                  <a:pt x="60" y="2592"/>
                  <a:pt x="61" y="2623"/>
                </a:cubicBezTo>
                <a:cubicBezTo>
                  <a:pt x="63" y="2653"/>
                  <a:pt x="63" y="2683"/>
                  <a:pt x="63" y="2714"/>
                </a:cubicBezTo>
                <a:cubicBezTo>
                  <a:pt x="67" y="2740"/>
                  <a:pt x="68" y="2766"/>
                  <a:pt x="68" y="2792"/>
                </a:cubicBezTo>
                <a:cubicBezTo>
                  <a:pt x="59" y="2839"/>
                  <a:pt x="75" y="2893"/>
                  <a:pt x="66" y="2939"/>
                </a:cubicBezTo>
                <a:cubicBezTo>
                  <a:pt x="61" y="2963"/>
                  <a:pt x="71" y="2993"/>
                  <a:pt x="69" y="3018"/>
                </a:cubicBezTo>
                <a:cubicBezTo>
                  <a:pt x="67" y="3044"/>
                  <a:pt x="67" y="3071"/>
                  <a:pt x="67" y="3096"/>
                </a:cubicBezTo>
                <a:cubicBezTo>
                  <a:pt x="70" y="3112"/>
                  <a:pt x="71" y="3128"/>
                  <a:pt x="70" y="3143"/>
                </a:cubicBezTo>
                <a:cubicBezTo>
                  <a:pt x="64" y="3162"/>
                  <a:pt x="75" y="3151"/>
                  <a:pt x="73" y="3165"/>
                </a:cubicBezTo>
                <a:cubicBezTo>
                  <a:pt x="72" y="3169"/>
                  <a:pt x="68" y="3177"/>
                  <a:pt x="78" y="3178"/>
                </a:cubicBezTo>
                <a:cubicBezTo>
                  <a:pt x="71" y="3186"/>
                  <a:pt x="67" y="3195"/>
                  <a:pt x="69" y="3205"/>
                </a:cubicBezTo>
                <a:cubicBezTo>
                  <a:pt x="70" y="3223"/>
                  <a:pt x="79" y="3246"/>
                  <a:pt x="74" y="3263"/>
                </a:cubicBezTo>
                <a:cubicBezTo>
                  <a:pt x="69" y="3276"/>
                  <a:pt x="87" y="3297"/>
                  <a:pt x="80" y="3308"/>
                </a:cubicBezTo>
                <a:cubicBezTo>
                  <a:pt x="68" y="3328"/>
                  <a:pt x="83" y="3345"/>
                  <a:pt x="73" y="3367"/>
                </a:cubicBezTo>
                <a:cubicBezTo>
                  <a:pt x="82" y="3389"/>
                  <a:pt x="65" y="3412"/>
                  <a:pt x="79" y="3429"/>
                </a:cubicBezTo>
                <a:cubicBezTo>
                  <a:pt x="80" y="3441"/>
                  <a:pt x="79" y="3453"/>
                  <a:pt x="74" y="3465"/>
                </a:cubicBezTo>
                <a:cubicBezTo>
                  <a:pt x="68" y="3487"/>
                  <a:pt x="77" y="3513"/>
                  <a:pt x="75" y="3534"/>
                </a:cubicBezTo>
                <a:cubicBezTo>
                  <a:pt x="74" y="3555"/>
                  <a:pt x="88" y="3604"/>
                  <a:pt x="77" y="3617"/>
                </a:cubicBezTo>
                <a:cubicBezTo>
                  <a:pt x="67" y="3629"/>
                  <a:pt x="95" y="3646"/>
                  <a:pt x="75" y="3656"/>
                </a:cubicBezTo>
                <a:cubicBezTo>
                  <a:pt x="76" y="3659"/>
                  <a:pt x="79" y="3662"/>
                  <a:pt x="84" y="3663"/>
                </a:cubicBezTo>
                <a:cubicBezTo>
                  <a:pt x="82" y="3666"/>
                  <a:pt x="80" y="3669"/>
                  <a:pt x="78" y="3672"/>
                </a:cubicBezTo>
                <a:cubicBezTo>
                  <a:pt x="78" y="3682"/>
                  <a:pt x="78" y="3694"/>
                  <a:pt x="78" y="3705"/>
                </a:cubicBezTo>
                <a:cubicBezTo>
                  <a:pt x="78" y="3713"/>
                  <a:pt x="75" y="3770"/>
                  <a:pt x="89" y="3766"/>
                </a:cubicBezTo>
                <a:cubicBezTo>
                  <a:pt x="79" y="3774"/>
                  <a:pt x="76" y="3785"/>
                  <a:pt x="81" y="3795"/>
                </a:cubicBezTo>
                <a:cubicBezTo>
                  <a:pt x="84" y="3807"/>
                  <a:pt x="74" y="3810"/>
                  <a:pt x="76" y="3820"/>
                </a:cubicBezTo>
                <a:cubicBezTo>
                  <a:pt x="78" y="3827"/>
                  <a:pt x="85" y="3830"/>
                  <a:pt x="87" y="3837"/>
                </a:cubicBezTo>
                <a:cubicBezTo>
                  <a:pt x="90" y="3845"/>
                  <a:pt x="81" y="3859"/>
                  <a:pt x="81" y="3867"/>
                </a:cubicBezTo>
                <a:cubicBezTo>
                  <a:pt x="79" y="3894"/>
                  <a:pt x="83" y="3923"/>
                  <a:pt x="84" y="3950"/>
                </a:cubicBezTo>
                <a:cubicBezTo>
                  <a:pt x="86" y="3979"/>
                  <a:pt x="76" y="4007"/>
                  <a:pt x="81" y="4035"/>
                </a:cubicBezTo>
                <a:cubicBezTo>
                  <a:pt x="85" y="4056"/>
                  <a:pt x="75" y="4068"/>
                  <a:pt x="78" y="4088"/>
                </a:cubicBezTo>
                <a:cubicBezTo>
                  <a:pt x="81" y="4119"/>
                  <a:pt x="83" y="4149"/>
                  <a:pt x="81" y="4180"/>
                </a:cubicBezTo>
                <a:cubicBezTo>
                  <a:pt x="79" y="4235"/>
                  <a:pt x="81" y="4290"/>
                  <a:pt x="86" y="4346"/>
                </a:cubicBezTo>
                <a:cubicBezTo>
                  <a:pt x="86" y="4345"/>
                  <a:pt x="85" y="4345"/>
                  <a:pt x="85" y="4345"/>
                </a:cubicBezTo>
                <a:cubicBezTo>
                  <a:pt x="80" y="4344"/>
                  <a:pt x="75" y="4346"/>
                  <a:pt x="74" y="4349"/>
                </a:cubicBezTo>
                <a:cubicBezTo>
                  <a:pt x="95" y="4353"/>
                  <a:pt x="81" y="4367"/>
                  <a:pt x="78" y="4372"/>
                </a:cubicBezTo>
                <a:cubicBezTo>
                  <a:pt x="68" y="4382"/>
                  <a:pt x="83" y="4397"/>
                  <a:pt x="78" y="4409"/>
                </a:cubicBezTo>
                <a:cubicBezTo>
                  <a:pt x="83" y="4430"/>
                  <a:pt x="83" y="4452"/>
                  <a:pt x="80" y="4474"/>
                </a:cubicBezTo>
                <a:cubicBezTo>
                  <a:pt x="79" y="4495"/>
                  <a:pt x="81" y="4518"/>
                  <a:pt x="82" y="4538"/>
                </a:cubicBezTo>
                <a:cubicBezTo>
                  <a:pt x="83" y="4572"/>
                  <a:pt x="83" y="4605"/>
                  <a:pt x="86" y="4639"/>
                </a:cubicBezTo>
                <a:cubicBezTo>
                  <a:pt x="87" y="4650"/>
                  <a:pt x="95" y="4667"/>
                  <a:pt x="90" y="4670"/>
                </a:cubicBezTo>
                <a:cubicBezTo>
                  <a:pt x="85" y="4673"/>
                  <a:pt x="80" y="4651"/>
                  <a:pt x="77" y="4641"/>
                </a:cubicBezTo>
                <a:cubicBezTo>
                  <a:pt x="71" y="4613"/>
                  <a:pt x="67" y="4586"/>
                  <a:pt x="65" y="4558"/>
                </a:cubicBezTo>
                <a:cubicBezTo>
                  <a:pt x="60" y="4516"/>
                  <a:pt x="65" y="4473"/>
                  <a:pt x="60" y="4429"/>
                </a:cubicBezTo>
                <a:cubicBezTo>
                  <a:pt x="58" y="4412"/>
                  <a:pt x="49" y="4392"/>
                  <a:pt x="49" y="4374"/>
                </a:cubicBezTo>
                <a:cubicBezTo>
                  <a:pt x="49" y="4365"/>
                  <a:pt x="50" y="4356"/>
                  <a:pt x="52" y="4347"/>
                </a:cubicBezTo>
                <a:cubicBezTo>
                  <a:pt x="44" y="4329"/>
                  <a:pt x="59" y="4310"/>
                  <a:pt x="52" y="4293"/>
                </a:cubicBezTo>
                <a:cubicBezTo>
                  <a:pt x="47" y="4277"/>
                  <a:pt x="45" y="4261"/>
                  <a:pt x="45" y="4245"/>
                </a:cubicBezTo>
                <a:cubicBezTo>
                  <a:pt x="41" y="4208"/>
                  <a:pt x="47" y="4171"/>
                  <a:pt x="47" y="4133"/>
                </a:cubicBezTo>
                <a:cubicBezTo>
                  <a:pt x="47" y="4113"/>
                  <a:pt x="46" y="4092"/>
                  <a:pt x="46" y="4071"/>
                </a:cubicBezTo>
                <a:cubicBezTo>
                  <a:pt x="36" y="4068"/>
                  <a:pt x="50" y="4056"/>
                  <a:pt x="48" y="4050"/>
                </a:cubicBezTo>
                <a:cubicBezTo>
                  <a:pt x="45" y="3978"/>
                  <a:pt x="34" y="3903"/>
                  <a:pt x="45" y="3833"/>
                </a:cubicBezTo>
                <a:cubicBezTo>
                  <a:pt x="47" y="3819"/>
                  <a:pt x="46" y="3804"/>
                  <a:pt x="41" y="3789"/>
                </a:cubicBezTo>
                <a:cubicBezTo>
                  <a:pt x="37" y="3780"/>
                  <a:pt x="49" y="3768"/>
                  <a:pt x="39" y="3760"/>
                </a:cubicBezTo>
                <a:cubicBezTo>
                  <a:pt x="41" y="3731"/>
                  <a:pt x="41" y="3703"/>
                  <a:pt x="41" y="3674"/>
                </a:cubicBezTo>
                <a:cubicBezTo>
                  <a:pt x="40" y="3619"/>
                  <a:pt x="31" y="3560"/>
                  <a:pt x="33" y="3506"/>
                </a:cubicBezTo>
                <a:cubicBezTo>
                  <a:pt x="33" y="3483"/>
                  <a:pt x="37" y="3457"/>
                  <a:pt x="37" y="3432"/>
                </a:cubicBezTo>
                <a:cubicBezTo>
                  <a:pt x="37" y="3414"/>
                  <a:pt x="24" y="3388"/>
                  <a:pt x="37" y="3369"/>
                </a:cubicBezTo>
                <a:cubicBezTo>
                  <a:pt x="50" y="3351"/>
                  <a:pt x="40" y="3322"/>
                  <a:pt x="40" y="3302"/>
                </a:cubicBezTo>
                <a:cubicBezTo>
                  <a:pt x="41" y="3284"/>
                  <a:pt x="49" y="3249"/>
                  <a:pt x="39" y="3235"/>
                </a:cubicBezTo>
                <a:cubicBezTo>
                  <a:pt x="25" y="3213"/>
                  <a:pt x="41" y="3167"/>
                  <a:pt x="41" y="3144"/>
                </a:cubicBezTo>
                <a:cubicBezTo>
                  <a:pt x="42" y="3115"/>
                  <a:pt x="42" y="3086"/>
                  <a:pt x="42" y="3057"/>
                </a:cubicBezTo>
                <a:cubicBezTo>
                  <a:pt x="43" y="3012"/>
                  <a:pt x="61" y="2949"/>
                  <a:pt x="37" y="2905"/>
                </a:cubicBezTo>
                <a:cubicBezTo>
                  <a:pt x="52" y="2884"/>
                  <a:pt x="41" y="2850"/>
                  <a:pt x="41" y="2827"/>
                </a:cubicBezTo>
                <a:cubicBezTo>
                  <a:pt x="43" y="2796"/>
                  <a:pt x="38" y="2767"/>
                  <a:pt x="35" y="2736"/>
                </a:cubicBezTo>
                <a:cubicBezTo>
                  <a:pt x="33" y="2683"/>
                  <a:pt x="37" y="2633"/>
                  <a:pt x="35" y="2579"/>
                </a:cubicBezTo>
                <a:cubicBezTo>
                  <a:pt x="32" y="2463"/>
                  <a:pt x="33" y="2348"/>
                  <a:pt x="32" y="2232"/>
                </a:cubicBezTo>
                <a:cubicBezTo>
                  <a:pt x="31" y="2169"/>
                  <a:pt x="27" y="2105"/>
                  <a:pt x="26" y="2042"/>
                </a:cubicBezTo>
                <a:cubicBezTo>
                  <a:pt x="25" y="1987"/>
                  <a:pt x="34" y="1933"/>
                  <a:pt x="31" y="1878"/>
                </a:cubicBezTo>
                <a:cubicBezTo>
                  <a:pt x="25" y="1773"/>
                  <a:pt x="38" y="1659"/>
                  <a:pt x="47" y="1549"/>
                </a:cubicBezTo>
                <a:cubicBezTo>
                  <a:pt x="50" y="1484"/>
                  <a:pt x="52" y="1419"/>
                  <a:pt x="57" y="1354"/>
                </a:cubicBezTo>
                <a:cubicBezTo>
                  <a:pt x="59" y="1330"/>
                  <a:pt x="74" y="1295"/>
                  <a:pt x="71" y="1275"/>
                </a:cubicBezTo>
                <a:cubicBezTo>
                  <a:pt x="70" y="1265"/>
                  <a:pt x="62" y="1265"/>
                  <a:pt x="67" y="1253"/>
                </a:cubicBezTo>
                <a:cubicBezTo>
                  <a:pt x="68" y="1250"/>
                  <a:pt x="70" y="1247"/>
                  <a:pt x="71" y="1244"/>
                </a:cubicBezTo>
                <a:cubicBezTo>
                  <a:pt x="74" y="1238"/>
                  <a:pt x="79" y="1225"/>
                  <a:pt x="81" y="1224"/>
                </a:cubicBezTo>
                <a:close/>
                <a:moveTo>
                  <a:pt x="4057" y="1212"/>
                </a:moveTo>
                <a:cubicBezTo>
                  <a:pt x="4060" y="1222"/>
                  <a:pt x="4074" y="1247"/>
                  <a:pt x="4051" y="1252"/>
                </a:cubicBezTo>
                <a:cubicBezTo>
                  <a:pt x="4044" y="1251"/>
                  <a:pt x="4041" y="1223"/>
                  <a:pt x="4057" y="1212"/>
                </a:cubicBezTo>
                <a:close/>
                <a:moveTo>
                  <a:pt x="687" y="1212"/>
                </a:moveTo>
                <a:cubicBezTo>
                  <a:pt x="689" y="1222"/>
                  <a:pt x="700" y="1247"/>
                  <a:pt x="683" y="1252"/>
                </a:cubicBezTo>
                <a:cubicBezTo>
                  <a:pt x="677" y="1251"/>
                  <a:pt x="675" y="1223"/>
                  <a:pt x="687" y="1212"/>
                </a:cubicBezTo>
                <a:close/>
                <a:moveTo>
                  <a:pt x="6861" y="1211"/>
                </a:moveTo>
                <a:cubicBezTo>
                  <a:pt x="6861" y="1211"/>
                  <a:pt x="6862" y="1211"/>
                  <a:pt x="6862" y="1211"/>
                </a:cubicBezTo>
                <a:cubicBezTo>
                  <a:pt x="6872" y="1217"/>
                  <a:pt x="6869" y="1246"/>
                  <a:pt x="6869" y="1255"/>
                </a:cubicBezTo>
                <a:cubicBezTo>
                  <a:pt x="6854" y="1247"/>
                  <a:pt x="6856" y="1212"/>
                  <a:pt x="6861" y="1211"/>
                </a:cubicBezTo>
                <a:close/>
                <a:moveTo>
                  <a:pt x="2823" y="1211"/>
                </a:moveTo>
                <a:cubicBezTo>
                  <a:pt x="2823" y="1211"/>
                  <a:pt x="2824" y="1211"/>
                  <a:pt x="2824" y="1211"/>
                </a:cubicBezTo>
                <a:cubicBezTo>
                  <a:pt x="2831" y="1217"/>
                  <a:pt x="2829" y="1246"/>
                  <a:pt x="2829" y="1255"/>
                </a:cubicBezTo>
                <a:cubicBezTo>
                  <a:pt x="2818" y="1247"/>
                  <a:pt x="2819" y="1212"/>
                  <a:pt x="2823" y="1211"/>
                </a:cubicBezTo>
                <a:close/>
                <a:moveTo>
                  <a:pt x="3883" y="1207"/>
                </a:moveTo>
                <a:cubicBezTo>
                  <a:pt x="3888" y="1208"/>
                  <a:pt x="3886" y="1210"/>
                  <a:pt x="3886" y="1212"/>
                </a:cubicBezTo>
                <a:cubicBezTo>
                  <a:pt x="3886" y="1212"/>
                  <a:pt x="3903" y="1227"/>
                  <a:pt x="3891" y="1230"/>
                </a:cubicBezTo>
                <a:cubicBezTo>
                  <a:pt x="3880" y="1232"/>
                  <a:pt x="3879" y="1208"/>
                  <a:pt x="3883" y="1207"/>
                </a:cubicBezTo>
                <a:close/>
                <a:moveTo>
                  <a:pt x="555" y="1207"/>
                </a:moveTo>
                <a:cubicBezTo>
                  <a:pt x="558" y="1208"/>
                  <a:pt x="557" y="1210"/>
                  <a:pt x="557" y="1212"/>
                </a:cubicBezTo>
                <a:cubicBezTo>
                  <a:pt x="557" y="1212"/>
                  <a:pt x="570" y="1227"/>
                  <a:pt x="561" y="1230"/>
                </a:cubicBezTo>
                <a:cubicBezTo>
                  <a:pt x="552" y="1232"/>
                  <a:pt x="551" y="1208"/>
                  <a:pt x="555" y="1207"/>
                </a:cubicBezTo>
                <a:close/>
                <a:moveTo>
                  <a:pt x="6688" y="1202"/>
                </a:moveTo>
                <a:cubicBezTo>
                  <a:pt x="6686" y="1205"/>
                  <a:pt x="6678" y="1206"/>
                  <a:pt x="6678" y="1213"/>
                </a:cubicBezTo>
                <a:cubicBezTo>
                  <a:pt x="6681" y="1213"/>
                  <a:pt x="6675" y="1235"/>
                  <a:pt x="6693" y="1227"/>
                </a:cubicBezTo>
                <a:lnTo>
                  <a:pt x="6692" y="1226"/>
                </a:lnTo>
                <a:cubicBezTo>
                  <a:pt x="6710" y="1217"/>
                  <a:pt x="6688" y="1205"/>
                  <a:pt x="6688" y="1202"/>
                </a:cubicBezTo>
                <a:close/>
                <a:moveTo>
                  <a:pt x="2691" y="1202"/>
                </a:moveTo>
                <a:cubicBezTo>
                  <a:pt x="2690" y="1205"/>
                  <a:pt x="2683" y="1206"/>
                  <a:pt x="2683" y="1213"/>
                </a:cubicBezTo>
                <a:cubicBezTo>
                  <a:pt x="2686" y="1213"/>
                  <a:pt x="2681" y="1235"/>
                  <a:pt x="2695" y="1227"/>
                </a:cubicBezTo>
                <a:lnTo>
                  <a:pt x="2695" y="1226"/>
                </a:lnTo>
                <a:cubicBezTo>
                  <a:pt x="2708" y="1217"/>
                  <a:pt x="2691" y="1205"/>
                  <a:pt x="2691" y="1202"/>
                </a:cubicBezTo>
                <a:close/>
                <a:moveTo>
                  <a:pt x="3634" y="1201"/>
                </a:moveTo>
                <a:cubicBezTo>
                  <a:pt x="3645" y="1201"/>
                  <a:pt x="3644" y="1227"/>
                  <a:pt x="3633" y="1231"/>
                </a:cubicBezTo>
                <a:cubicBezTo>
                  <a:pt x="3617" y="1227"/>
                  <a:pt x="3629" y="1210"/>
                  <a:pt x="3631" y="1202"/>
                </a:cubicBezTo>
                <a:cubicBezTo>
                  <a:pt x="3632" y="1201"/>
                  <a:pt x="3633" y="1201"/>
                  <a:pt x="3634" y="1201"/>
                </a:cubicBezTo>
                <a:close/>
                <a:moveTo>
                  <a:pt x="365" y="1201"/>
                </a:moveTo>
                <a:cubicBezTo>
                  <a:pt x="373" y="1201"/>
                  <a:pt x="373" y="1227"/>
                  <a:pt x="364" y="1231"/>
                </a:cubicBezTo>
                <a:cubicBezTo>
                  <a:pt x="352" y="1227"/>
                  <a:pt x="361" y="1210"/>
                  <a:pt x="363" y="1202"/>
                </a:cubicBezTo>
                <a:cubicBezTo>
                  <a:pt x="363" y="1201"/>
                  <a:pt x="364" y="1201"/>
                  <a:pt x="365" y="1201"/>
                </a:cubicBezTo>
                <a:close/>
                <a:moveTo>
                  <a:pt x="4051" y="1188"/>
                </a:moveTo>
                <a:cubicBezTo>
                  <a:pt x="4053" y="1188"/>
                  <a:pt x="4055" y="1189"/>
                  <a:pt x="4056" y="1191"/>
                </a:cubicBezTo>
                <a:cubicBezTo>
                  <a:pt x="4060" y="1195"/>
                  <a:pt x="4062" y="1201"/>
                  <a:pt x="4059" y="1204"/>
                </a:cubicBezTo>
                <a:cubicBezTo>
                  <a:pt x="4054" y="1210"/>
                  <a:pt x="4053" y="1195"/>
                  <a:pt x="4049" y="1195"/>
                </a:cubicBezTo>
                <a:cubicBezTo>
                  <a:pt x="4049" y="1191"/>
                  <a:pt x="4050" y="1189"/>
                  <a:pt x="4051" y="1188"/>
                </a:cubicBezTo>
                <a:close/>
                <a:moveTo>
                  <a:pt x="683" y="1188"/>
                </a:moveTo>
                <a:cubicBezTo>
                  <a:pt x="684" y="1188"/>
                  <a:pt x="685" y="1189"/>
                  <a:pt x="686" y="1191"/>
                </a:cubicBezTo>
                <a:cubicBezTo>
                  <a:pt x="689" y="1195"/>
                  <a:pt x="691" y="1201"/>
                  <a:pt x="689" y="1204"/>
                </a:cubicBezTo>
                <a:cubicBezTo>
                  <a:pt x="685" y="1210"/>
                  <a:pt x="684" y="1195"/>
                  <a:pt x="681" y="1195"/>
                </a:cubicBezTo>
                <a:cubicBezTo>
                  <a:pt x="681" y="1191"/>
                  <a:pt x="682" y="1189"/>
                  <a:pt x="683" y="1188"/>
                </a:cubicBezTo>
                <a:close/>
                <a:moveTo>
                  <a:pt x="3265" y="1184"/>
                </a:moveTo>
                <a:cubicBezTo>
                  <a:pt x="3272" y="1186"/>
                  <a:pt x="3265" y="1210"/>
                  <a:pt x="3261" y="1216"/>
                </a:cubicBezTo>
                <a:cubicBezTo>
                  <a:pt x="3240" y="1214"/>
                  <a:pt x="3265" y="1190"/>
                  <a:pt x="3265" y="1184"/>
                </a:cubicBezTo>
                <a:close/>
                <a:moveTo>
                  <a:pt x="84" y="1184"/>
                </a:moveTo>
                <a:cubicBezTo>
                  <a:pt x="89" y="1186"/>
                  <a:pt x="84" y="1210"/>
                  <a:pt x="81" y="1216"/>
                </a:cubicBezTo>
                <a:cubicBezTo>
                  <a:pt x="65" y="1214"/>
                  <a:pt x="84" y="1190"/>
                  <a:pt x="84" y="1184"/>
                </a:cubicBezTo>
                <a:close/>
                <a:moveTo>
                  <a:pt x="3888" y="1180"/>
                </a:moveTo>
                <a:cubicBezTo>
                  <a:pt x="3888" y="1180"/>
                  <a:pt x="3893" y="1195"/>
                  <a:pt x="3883" y="1195"/>
                </a:cubicBezTo>
                <a:cubicBezTo>
                  <a:pt x="3873" y="1195"/>
                  <a:pt x="3873" y="1182"/>
                  <a:pt x="3888" y="1180"/>
                </a:cubicBezTo>
                <a:close/>
                <a:moveTo>
                  <a:pt x="558" y="1180"/>
                </a:moveTo>
                <a:cubicBezTo>
                  <a:pt x="558" y="1180"/>
                  <a:pt x="562" y="1195"/>
                  <a:pt x="554" y="1195"/>
                </a:cubicBezTo>
                <a:cubicBezTo>
                  <a:pt x="547" y="1195"/>
                  <a:pt x="547" y="1182"/>
                  <a:pt x="558" y="1180"/>
                </a:cubicBezTo>
                <a:close/>
                <a:moveTo>
                  <a:pt x="6681" y="1166"/>
                </a:moveTo>
                <a:cubicBezTo>
                  <a:pt x="6679" y="1166"/>
                  <a:pt x="6677" y="1166"/>
                  <a:pt x="6676" y="1167"/>
                </a:cubicBezTo>
                <a:cubicBezTo>
                  <a:pt x="6660" y="1170"/>
                  <a:pt x="6676" y="1187"/>
                  <a:pt x="6686" y="1178"/>
                </a:cubicBezTo>
                <a:lnTo>
                  <a:pt x="6686" y="1170"/>
                </a:lnTo>
                <a:lnTo>
                  <a:pt x="6686" y="1169"/>
                </a:lnTo>
                <a:cubicBezTo>
                  <a:pt x="6686" y="1167"/>
                  <a:pt x="6684" y="1166"/>
                  <a:pt x="6681" y="1166"/>
                </a:cubicBezTo>
                <a:close/>
                <a:moveTo>
                  <a:pt x="2686" y="1166"/>
                </a:moveTo>
                <a:cubicBezTo>
                  <a:pt x="2685" y="1166"/>
                  <a:pt x="2683" y="1166"/>
                  <a:pt x="2682" y="1167"/>
                </a:cubicBezTo>
                <a:cubicBezTo>
                  <a:pt x="2670" y="1170"/>
                  <a:pt x="2682" y="1187"/>
                  <a:pt x="2690" y="1178"/>
                </a:cubicBezTo>
                <a:lnTo>
                  <a:pt x="2690" y="1170"/>
                </a:lnTo>
                <a:lnTo>
                  <a:pt x="2689" y="1169"/>
                </a:lnTo>
                <a:cubicBezTo>
                  <a:pt x="2689" y="1167"/>
                  <a:pt x="2688" y="1166"/>
                  <a:pt x="2686" y="1166"/>
                </a:cubicBezTo>
                <a:close/>
                <a:moveTo>
                  <a:pt x="3628" y="1161"/>
                </a:moveTo>
                <a:cubicBezTo>
                  <a:pt x="3628" y="1161"/>
                  <a:pt x="3628" y="1162"/>
                  <a:pt x="3628" y="1162"/>
                </a:cubicBezTo>
                <a:cubicBezTo>
                  <a:pt x="3631" y="1162"/>
                  <a:pt x="3629" y="1170"/>
                  <a:pt x="3631" y="1178"/>
                </a:cubicBezTo>
                <a:cubicBezTo>
                  <a:pt x="3633" y="1186"/>
                  <a:pt x="3640" y="1192"/>
                  <a:pt x="3633" y="1191"/>
                </a:cubicBezTo>
                <a:cubicBezTo>
                  <a:pt x="3618" y="1191"/>
                  <a:pt x="3623" y="1163"/>
                  <a:pt x="3627" y="1162"/>
                </a:cubicBezTo>
                <a:cubicBezTo>
                  <a:pt x="3627" y="1162"/>
                  <a:pt x="3628" y="1161"/>
                  <a:pt x="3628" y="1161"/>
                </a:cubicBezTo>
                <a:close/>
                <a:moveTo>
                  <a:pt x="360" y="1161"/>
                </a:moveTo>
                <a:cubicBezTo>
                  <a:pt x="360" y="1161"/>
                  <a:pt x="360" y="1162"/>
                  <a:pt x="361" y="1162"/>
                </a:cubicBezTo>
                <a:cubicBezTo>
                  <a:pt x="362" y="1162"/>
                  <a:pt x="361" y="1170"/>
                  <a:pt x="363" y="1178"/>
                </a:cubicBezTo>
                <a:cubicBezTo>
                  <a:pt x="364" y="1186"/>
                  <a:pt x="370" y="1192"/>
                  <a:pt x="364" y="1191"/>
                </a:cubicBezTo>
                <a:cubicBezTo>
                  <a:pt x="353" y="1191"/>
                  <a:pt x="356" y="1163"/>
                  <a:pt x="360" y="1162"/>
                </a:cubicBezTo>
                <a:cubicBezTo>
                  <a:pt x="360" y="1162"/>
                  <a:pt x="360" y="1161"/>
                  <a:pt x="360" y="1161"/>
                </a:cubicBezTo>
                <a:close/>
                <a:moveTo>
                  <a:pt x="4387" y="1161"/>
                </a:moveTo>
                <a:cubicBezTo>
                  <a:pt x="4384" y="1163"/>
                  <a:pt x="4380" y="1169"/>
                  <a:pt x="4389" y="1169"/>
                </a:cubicBezTo>
                <a:lnTo>
                  <a:pt x="4389" y="1168"/>
                </a:lnTo>
                <a:cubicBezTo>
                  <a:pt x="4391" y="1166"/>
                  <a:pt x="4390" y="1163"/>
                  <a:pt x="4387" y="1161"/>
                </a:cubicBezTo>
                <a:close/>
                <a:moveTo>
                  <a:pt x="938" y="1161"/>
                </a:moveTo>
                <a:cubicBezTo>
                  <a:pt x="936" y="1163"/>
                  <a:pt x="933" y="1169"/>
                  <a:pt x="940" y="1169"/>
                </a:cubicBezTo>
                <a:lnTo>
                  <a:pt x="940" y="1168"/>
                </a:lnTo>
                <a:cubicBezTo>
                  <a:pt x="941" y="1166"/>
                  <a:pt x="941" y="1163"/>
                  <a:pt x="938" y="1161"/>
                </a:cubicBezTo>
                <a:close/>
                <a:moveTo>
                  <a:pt x="4367" y="1147"/>
                </a:moveTo>
                <a:cubicBezTo>
                  <a:pt x="4358" y="1165"/>
                  <a:pt x="4356" y="1183"/>
                  <a:pt x="4361" y="1200"/>
                </a:cubicBezTo>
                <a:cubicBezTo>
                  <a:pt x="4367" y="1198"/>
                  <a:pt x="4364" y="1197"/>
                  <a:pt x="4367" y="1194"/>
                </a:cubicBezTo>
                <a:cubicBezTo>
                  <a:pt x="4380" y="1216"/>
                  <a:pt x="4369" y="1242"/>
                  <a:pt x="4369" y="1266"/>
                </a:cubicBezTo>
                <a:cubicBezTo>
                  <a:pt x="4369" y="1297"/>
                  <a:pt x="4390" y="1340"/>
                  <a:pt x="4371" y="1368"/>
                </a:cubicBezTo>
                <a:cubicBezTo>
                  <a:pt x="4365" y="1377"/>
                  <a:pt x="4354" y="1388"/>
                  <a:pt x="4375" y="1397"/>
                </a:cubicBezTo>
                <a:cubicBezTo>
                  <a:pt x="4372" y="1399"/>
                  <a:pt x="4334" y="1423"/>
                  <a:pt x="4372" y="1423"/>
                </a:cubicBezTo>
                <a:cubicBezTo>
                  <a:pt x="4392" y="1435"/>
                  <a:pt x="4330" y="1432"/>
                  <a:pt x="4375" y="1446"/>
                </a:cubicBezTo>
                <a:cubicBezTo>
                  <a:pt x="4367" y="1445"/>
                  <a:pt x="4358" y="1454"/>
                  <a:pt x="4353" y="1447"/>
                </a:cubicBezTo>
                <a:cubicBezTo>
                  <a:pt x="4356" y="1459"/>
                  <a:pt x="4359" y="1470"/>
                  <a:pt x="4363" y="1482"/>
                </a:cubicBezTo>
                <a:cubicBezTo>
                  <a:pt x="4361" y="1493"/>
                  <a:pt x="4361" y="1506"/>
                  <a:pt x="4361" y="1518"/>
                </a:cubicBezTo>
                <a:cubicBezTo>
                  <a:pt x="4363" y="1536"/>
                  <a:pt x="4369" y="1578"/>
                  <a:pt x="4389" y="1592"/>
                </a:cubicBezTo>
                <a:cubicBezTo>
                  <a:pt x="4411" y="1589"/>
                  <a:pt x="4406" y="1573"/>
                  <a:pt x="4427" y="1570"/>
                </a:cubicBezTo>
                <a:cubicBezTo>
                  <a:pt x="4443" y="1582"/>
                  <a:pt x="4394" y="1590"/>
                  <a:pt x="4427" y="1603"/>
                </a:cubicBezTo>
                <a:cubicBezTo>
                  <a:pt x="4451" y="1606"/>
                  <a:pt x="4431" y="1590"/>
                  <a:pt x="4448" y="1587"/>
                </a:cubicBezTo>
                <a:cubicBezTo>
                  <a:pt x="4457" y="1564"/>
                  <a:pt x="4378" y="1549"/>
                  <a:pt x="4419" y="1521"/>
                </a:cubicBezTo>
                <a:cubicBezTo>
                  <a:pt x="4426" y="1522"/>
                  <a:pt x="4434" y="1524"/>
                  <a:pt x="4440" y="1526"/>
                </a:cubicBezTo>
                <a:lnTo>
                  <a:pt x="4440" y="1518"/>
                </a:lnTo>
                <a:cubicBezTo>
                  <a:pt x="4402" y="1524"/>
                  <a:pt x="4396" y="1462"/>
                  <a:pt x="4440" y="1472"/>
                </a:cubicBezTo>
                <a:cubicBezTo>
                  <a:pt x="4454" y="1456"/>
                  <a:pt x="4400" y="1451"/>
                  <a:pt x="4400" y="1435"/>
                </a:cubicBezTo>
                <a:cubicBezTo>
                  <a:pt x="4399" y="1417"/>
                  <a:pt x="4400" y="1398"/>
                  <a:pt x="4403" y="1378"/>
                </a:cubicBezTo>
                <a:cubicBezTo>
                  <a:pt x="4408" y="1361"/>
                  <a:pt x="4409" y="1342"/>
                  <a:pt x="4408" y="1323"/>
                </a:cubicBezTo>
                <a:cubicBezTo>
                  <a:pt x="4407" y="1316"/>
                  <a:pt x="4414" y="1301"/>
                  <a:pt x="4400" y="1295"/>
                </a:cubicBezTo>
                <a:cubicBezTo>
                  <a:pt x="4357" y="1280"/>
                  <a:pt x="4419" y="1258"/>
                  <a:pt x="4400" y="1240"/>
                </a:cubicBezTo>
                <a:cubicBezTo>
                  <a:pt x="4388" y="1229"/>
                  <a:pt x="4406" y="1220"/>
                  <a:pt x="4394" y="1204"/>
                </a:cubicBezTo>
                <a:cubicBezTo>
                  <a:pt x="4391" y="1200"/>
                  <a:pt x="4381" y="1178"/>
                  <a:pt x="4381" y="1178"/>
                </a:cubicBezTo>
                <a:cubicBezTo>
                  <a:pt x="4380" y="1180"/>
                  <a:pt x="4376" y="1178"/>
                  <a:pt x="4372" y="1179"/>
                </a:cubicBezTo>
                <a:lnTo>
                  <a:pt x="4372" y="1178"/>
                </a:lnTo>
                <a:cubicBezTo>
                  <a:pt x="4358" y="1165"/>
                  <a:pt x="4377" y="1159"/>
                  <a:pt x="4367" y="1147"/>
                </a:cubicBezTo>
                <a:close/>
                <a:moveTo>
                  <a:pt x="924" y="1147"/>
                </a:moveTo>
                <a:cubicBezTo>
                  <a:pt x="916" y="1165"/>
                  <a:pt x="915" y="1183"/>
                  <a:pt x="918" y="1200"/>
                </a:cubicBezTo>
                <a:cubicBezTo>
                  <a:pt x="923" y="1198"/>
                  <a:pt x="921" y="1197"/>
                  <a:pt x="923" y="1194"/>
                </a:cubicBezTo>
                <a:cubicBezTo>
                  <a:pt x="933" y="1216"/>
                  <a:pt x="924" y="1242"/>
                  <a:pt x="924" y="1266"/>
                </a:cubicBezTo>
                <a:cubicBezTo>
                  <a:pt x="924" y="1297"/>
                  <a:pt x="941" y="1340"/>
                  <a:pt x="927" y="1368"/>
                </a:cubicBezTo>
                <a:cubicBezTo>
                  <a:pt x="921" y="1377"/>
                  <a:pt x="913" y="1388"/>
                  <a:pt x="929" y="1397"/>
                </a:cubicBezTo>
                <a:cubicBezTo>
                  <a:pt x="927" y="1399"/>
                  <a:pt x="898" y="1423"/>
                  <a:pt x="927" y="1423"/>
                </a:cubicBezTo>
                <a:cubicBezTo>
                  <a:pt x="942" y="1435"/>
                  <a:pt x="895" y="1432"/>
                  <a:pt x="929" y="1446"/>
                </a:cubicBezTo>
                <a:cubicBezTo>
                  <a:pt x="923" y="1445"/>
                  <a:pt x="916" y="1454"/>
                  <a:pt x="913" y="1447"/>
                </a:cubicBezTo>
                <a:cubicBezTo>
                  <a:pt x="915" y="1459"/>
                  <a:pt x="917" y="1470"/>
                  <a:pt x="920" y="1482"/>
                </a:cubicBezTo>
                <a:cubicBezTo>
                  <a:pt x="918" y="1493"/>
                  <a:pt x="918" y="1506"/>
                  <a:pt x="918" y="1518"/>
                </a:cubicBezTo>
                <a:cubicBezTo>
                  <a:pt x="920" y="1536"/>
                  <a:pt x="925" y="1578"/>
                  <a:pt x="940" y="1592"/>
                </a:cubicBezTo>
                <a:cubicBezTo>
                  <a:pt x="957" y="1589"/>
                  <a:pt x="953" y="1573"/>
                  <a:pt x="969" y="1570"/>
                </a:cubicBezTo>
                <a:cubicBezTo>
                  <a:pt x="981" y="1582"/>
                  <a:pt x="943" y="1590"/>
                  <a:pt x="969" y="1603"/>
                </a:cubicBezTo>
                <a:cubicBezTo>
                  <a:pt x="987" y="1606"/>
                  <a:pt x="972" y="1590"/>
                  <a:pt x="985" y="1587"/>
                </a:cubicBezTo>
                <a:cubicBezTo>
                  <a:pt x="992" y="1564"/>
                  <a:pt x="932" y="1549"/>
                  <a:pt x="963" y="1521"/>
                </a:cubicBezTo>
                <a:cubicBezTo>
                  <a:pt x="969" y="1522"/>
                  <a:pt x="974" y="1524"/>
                  <a:pt x="979" y="1526"/>
                </a:cubicBezTo>
                <a:lnTo>
                  <a:pt x="979" y="1518"/>
                </a:lnTo>
                <a:cubicBezTo>
                  <a:pt x="950" y="1524"/>
                  <a:pt x="946" y="1462"/>
                  <a:pt x="979" y="1472"/>
                </a:cubicBezTo>
                <a:cubicBezTo>
                  <a:pt x="990" y="1456"/>
                  <a:pt x="948" y="1451"/>
                  <a:pt x="948" y="1435"/>
                </a:cubicBezTo>
                <a:cubicBezTo>
                  <a:pt x="948" y="1417"/>
                  <a:pt x="949" y="1398"/>
                  <a:pt x="951" y="1378"/>
                </a:cubicBezTo>
                <a:cubicBezTo>
                  <a:pt x="954" y="1361"/>
                  <a:pt x="955" y="1342"/>
                  <a:pt x="955" y="1323"/>
                </a:cubicBezTo>
                <a:cubicBezTo>
                  <a:pt x="953" y="1316"/>
                  <a:pt x="959" y="1301"/>
                  <a:pt x="948" y="1295"/>
                </a:cubicBezTo>
                <a:cubicBezTo>
                  <a:pt x="916" y="1280"/>
                  <a:pt x="962" y="1258"/>
                  <a:pt x="948" y="1240"/>
                </a:cubicBezTo>
                <a:cubicBezTo>
                  <a:pt x="939" y="1229"/>
                  <a:pt x="953" y="1220"/>
                  <a:pt x="943" y="1204"/>
                </a:cubicBezTo>
                <a:cubicBezTo>
                  <a:pt x="941" y="1200"/>
                  <a:pt x="934" y="1178"/>
                  <a:pt x="934" y="1178"/>
                </a:cubicBezTo>
                <a:cubicBezTo>
                  <a:pt x="933" y="1180"/>
                  <a:pt x="930" y="1178"/>
                  <a:pt x="927" y="1179"/>
                </a:cubicBezTo>
                <a:lnTo>
                  <a:pt x="927" y="1178"/>
                </a:lnTo>
                <a:cubicBezTo>
                  <a:pt x="916" y="1165"/>
                  <a:pt x="931" y="1159"/>
                  <a:pt x="924" y="1147"/>
                </a:cubicBezTo>
                <a:close/>
                <a:moveTo>
                  <a:pt x="4190" y="1141"/>
                </a:moveTo>
                <a:cubicBezTo>
                  <a:pt x="4192" y="1148"/>
                  <a:pt x="4183" y="1160"/>
                  <a:pt x="4203" y="1162"/>
                </a:cubicBezTo>
                <a:cubicBezTo>
                  <a:pt x="4226" y="1154"/>
                  <a:pt x="4191" y="1146"/>
                  <a:pt x="4191" y="1141"/>
                </a:cubicBezTo>
                <a:lnTo>
                  <a:pt x="4190" y="1141"/>
                </a:lnTo>
                <a:close/>
                <a:moveTo>
                  <a:pt x="788" y="1141"/>
                </a:moveTo>
                <a:cubicBezTo>
                  <a:pt x="790" y="1148"/>
                  <a:pt x="783" y="1160"/>
                  <a:pt x="798" y="1162"/>
                </a:cubicBezTo>
                <a:cubicBezTo>
                  <a:pt x="816" y="1154"/>
                  <a:pt x="789" y="1146"/>
                  <a:pt x="789" y="1141"/>
                </a:cubicBezTo>
                <a:lnTo>
                  <a:pt x="788" y="1141"/>
                </a:lnTo>
                <a:close/>
                <a:moveTo>
                  <a:pt x="6218" y="1077"/>
                </a:moveTo>
                <a:cubicBezTo>
                  <a:pt x="6205" y="1077"/>
                  <a:pt x="6216" y="1093"/>
                  <a:pt x="6214" y="1094"/>
                </a:cubicBezTo>
                <a:lnTo>
                  <a:pt x="6224" y="1096"/>
                </a:lnTo>
                <a:lnTo>
                  <a:pt x="6223" y="1095"/>
                </a:lnTo>
                <a:cubicBezTo>
                  <a:pt x="6223" y="1092"/>
                  <a:pt x="6238" y="1080"/>
                  <a:pt x="6221" y="1078"/>
                </a:cubicBezTo>
                <a:cubicBezTo>
                  <a:pt x="6220" y="1078"/>
                  <a:pt x="6219" y="1077"/>
                  <a:pt x="6218" y="1077"/>
                </a:cubicBezTo>
                <a:close/>
                <a:moveTo>
                  <a:pt x="2333" y="1077"/>
                </a:moveTo>
                <a:cubicBezTo>
                  <a:pt x="2323" y="1077"/>
                  <a:pt x="2332" y="1093"/>
                  <a:pt x="2330" y="1094"/>
                </a:cubicBezTo>
                <a:lnTo>
                  <a:pt x="2337" y="1096"/>
                </a:lnTo>
                <a:lnTo>
                  <a:pt x="2337" y="1095"/>
                </a:lnTo>
                <a:cubicBezTo>
                  <a:pt x="2337" y="1092"/>
                  <a:pt x="2348" y="1080"/>
                  <a:pt x="2335" y="1078"/>
                </a:cubicBezTo>
                <a:cubicBezTo>
                  <a:pt x="2335" y="1078"/>
                  <a:pt x="2334" y="1077"/>
                  <a:pt x="2333" y="1077"/>
                </a:cubicBezTo>
                <a:close/>
                <a:moveTo>
                  <a:pt x="6212" y="1055"/>
                </a:moveTo>
                <a:cubicBezTo>
                  <a:pt x="6207" y="1059"/>
                  <a:pt x="6201" y="1064"/>
                  <a:pt x="6212" y="1066"/>
                </a:cubicBezTo>
                <a:lnTo>
                  <a:pt x="6217" y="1062"/>
                </a:lnTo>
                <a:lnTo>
                  <a:pt x="6217" y="1061"/>
                </a:lnTo>
                <a:cubicBezTo>
                  <a:pt x="6217" y="1059"/>
                  <a:pt x="6215" y="1057"/>
                  <a:pt x="6212" y="1055"/>
                </a:cubicBezTo>
                <a:close/>
                <a:moveTo>
                  <a:pt x="2329" y="1055"/>
                </a:moveTo>
                <a:cubicBezTo>
                  <a:pt x="2325" y="1059"/>
                  <a:pt x="2320" y="1064"/>
                  <a:pt x="2329" y="1066"/>
                </a:cubicBezTo>
                <a:lnTo>
                  <a:pt x="2332" y="1062"/>
                </a:lnTo>
                <a:lnTo>
                  <a:pt x="2332" y="1061"/>
                </a:lnTo>
                <a:cubicBezTo>
                  <a:pt x="2332" y="1059"/>
                  <a:pt x="2331" y="1057"/>
                  <a:pt x="2329" y="1055"/>
                </a:cubicBezTo>
                <a:close/>
                <a:moveTo>
                  <a:pt x="3639" y="1044"/>
                </a:moveTo>
                <a:cubicBezTo>
                  <a:pt x="3644" y="1061"/>
                  <a:pt x="3637" y="1094"/>
                  <a:pt x="3637" y="1119"/>
                </a:cubicBezTo>
                <a:cubicBezTo>
                  <a:pt x="3639" y="1129"/>
                  <a:pt x="3638" y="1140"/>
                  <a:pt x="3634" y="1149"/>
                </a:cubicBezTo>
                <a:cubicBezTo>
                  <a:pt x="3605" y="1141"/>
                  <a:pt x="3630" y="1060"/>
                  <a:pt x="3639" y="1044"/>
                </a:cubicBezTo>
                <a:close/>
                <a:moveTo>
                  <a:pt x="368" y="1044"/>
                </a:moveTo>
                <a:cubicBezTo>
                  <a:pt x="372" y="1061"/>
                  <a:pt x="367" y="1094"/>
                  <a:pt x="367" y="1119"/>
                </a:cubicBezTo>
                <a:cubicBezTo>
                  <a:pt x="368" y="1129"/>
                  <a:pt x="368" y="1140"/>
                  <a:pt x="365" y="1149"/>
                </a:cubicBezTo>
                <a:cubicBezTo>
                  <a:pt x="343" y="1141"/>
                  <a:pt x="362" y="1060"/>
                  <a:pt x="368" y="1044"/>
                </a:cubicBezTo>
                <a:close/>
                <a:moveTo>
                  <a:pt x="4396" y="1033"/>
                </a:moveTo>
                <a:cubicBezTo>
                  <a:pt x="4394" y="1034"/>
                  <a:pt x="4392" y="1035"/>
                  <a:pt x="4391" y="1036"/>
                </a:cubicBezTo>
                <a:cubicBezTo>
                  <a:pt x="4383" y="1045"/>
                  <a:pt x="4389" y="1055"/>
                  <a:pt x="4406" y="1059"/>
                </a:cubicBezTo>
                <a:lnTo>
                  <a:pt x="4405" y="1058"/>
                </a:lnTo>
                <a:cubicBezTo>
                  <a:pt x="4410" y="1050"/>
                  <a:pt x="4407" y="1040"/>
                  <a:pt x="4396" y="1033"/>
                </a:cubicBezTo>
                <a:close/>
                <a:moveTo>
                  <a:pt x="945" y="1033"/>
                </a:moveTo>
                <a:cubicBezTo>
                  <a:pt x="944" y="1034"/>
                  <a:pt x="943" y="1035"/>
                  <a:pt x="942" y="1036"/>
                </a:cubicBezTo>
                <a:cubicBezTo>
                  <a:pt x="935" y="1045"/>
                  <a:pt x="940" y="1055"/>
                  <a:pt x="953" y="1059"/>
                </a:cubicBezTo>
                <a:lnTo>
                  <a:pt x="952" y="1058"/>
                </a:lnTo>
                <a:cubicBezTo>
                  <a:pt x="956" y="1050"/>
                  <a:pt x="953" y="1040"/>
                  <a:pt x="945" y="1033"/>
                </a:cubicBezTo>
                <a:close/>
                <a:moveTo>
                  <a:pt x="3635" y="1024"/>
                </a:moveTo>
                <a:cubicBezTo>
                  <a:pt x="3637" y="1025"/>
                  <a:pt x="3640" y="1026"/>
                  <a:pt x="3642" y="1027"/>
                </a:cubicBezTo>
                <a:cubicBezTo>
                  <a:pt x="3649" y="1030"/>
                  <a:pt x="3648" y="1036"/>
                  <a:pt x="3642" y="1039"/>
                </a:cubicBezTo>
                <a:cubicBezTo>
                  <a:pt x="3638" y="1035"/>
                  <a:pt x="3635" y="1029"/>
                  <a:pt x="3635" y="1024"/>
                </a:cubicBezTo>
                <a:close/>
                <a:moveTo>
                  <a:pt x="365" y="1024"/>
                </a:moveTo>
                <a:cubicBezTo>
                  <a:pt x="367" y="1025"/>
                  <a:pt x="369" y="1026"/>
                  <a:pt x="371" y="1027"/>
                </a:cubicBezTo>
                <a:cubicBezTo>
                  <a:pt x="376" y="1030"/>
                  <a:pt x="376" y="1036"/>
                  <a:pt x="371" y="1039"/>
                </a:cubicBezTo>
                <a:cubicBezTo>
                  <a:pt x="368" y="1035"/>
                  <a:pt x="366" y="1029"/>
                  <a:pt x="365" y="1024"/>
                </a:cubicBezTo>
                <a:close/>
                <a:moveTo>
                  <a:pt x="6192" y="993"/>
                </a:moveTo>
                <a:cubicBezTo>
                  <a:pt x="6182" y="997"/>
                  <a:pt x="6183" y="1004"/>
                  <a:pt x="6182" y="1014"/>
                </a:cubicBezTo>
                <a:cubicBezTo>
                  <a:pt x="6182" y="1024"/>
                  <a:pt x="6185" y="1035"/>
                  <a:pt x="6200" y="1037"/>
                </a:cubicBezTo>
                <a:lnTo>
                  <a:pt x="6200" y="1036"/>
                </a:lnTo>
                <a:cubicBezTo>
                  <a:pt x="6228" y="1040"/>
                  <a:pt x="6215" y="999"/>
                  <a:pt x="6192" y="993"/>
                </a:cubicBezTo>
                <a:close/>
                <a:moveTo>
                  <a:pt x="2313" y="993"/>
                </a:moveTo>
                <a:cubicBezTo>
                  <a:pt x="2306" y="997"/>
                  <a:pt x="2306" y="1004"/>
                  <a:pt x="2306" y="1014"/>
                </a:cubicBezTo>
                <a:cubicBezTo>
                  <a:pt x="2306" y="1024"/>
                  <a:pt x="2308" y="1035"/>
                  <a:pt x="2319" y="1037"/>
                </a:cubicBezTo>
                <a:lnTo>
                  <a:pt x="2319" y="1036"/>
                </a:lnTo>
                <a:cubicBezTo>
                  <a:pt x="2341" y="1040"/>
                  <a:pt x="2331" y="999"/>
                  <a:pt x="2313" y="993"/>
                </a:cubicBezTo>
                <a:close/>
                <a:moveTo>
                  <a:pt x="3482" y="987"/>
                </a:moveTo>
                <a:cubicBezTo>
                  <a:pt x="3490" y="989"/>
                  <a:pt x="3499" y="1079"/>
                  <a:pt x="3496" y="1079"/>
                </a:cubicBezTo>
                <a:cubicBezTo>
                  <a:pt x="3473" y="1049"/>
                  <a:pt x="3474" y="985"/>
                  <a:pt x="3482" y="987"/>
                </a:cubicBezTo>
                <a:close/>
                <a:moveTo>
                  <a:pt x="249" y="987"/>
                </a:moveTo>
                <a:cubicBezTo>
                  <a:pt x="255" y="989"/>
                  <a:pt x="262" y="1079"/>
                  <a:pt x="260" y="1079"/>
                </a:cubicBezTo>
                <a:cubicBezTo>
                  <a:pt x="242" y="1049"/>
                  <a:pt x="243" y="985"/>
                  <a:pt x="249" y="987"/>
                </a:cubicBezTo>
                <a:close/>
                <a:moveTo>
                  <a:pt x="4372" y="955"/>
                </a:moveTo>
                <a:cubicBezTo>
                  <a:pt x="4384" y="957"/>
                  <a:pt x="4384" y="968"/>
                  <a:pt x="4384" y="973"/>
                </a:cubicBezTo>
                <a:cubicBezTo>
                  <a:pt x="4365" y="972"/>
                  <a:pt x="4367" y="964"/>
                  <a:pt x="4372" y="955"/>
                </a:cubicBezTo>
                <a:close/>
                <a:moveTo>
                  <a:pt x="927" y="955"/>
                </a:moveTo>
                <a:cubicBezTo>
                  <a:pt x="936" y="957"/>
                  <a:pt x="936" y="968"/>
                  <a:pt x="936" y="973"/>
                </a:cubicBezTo>
                <a:cubicBezTo>
                  <a:pt x="922" y="972"/>
                  <a:pt x="923" y="964"/>
                  <a:pt x="927" y="955"/>
                </a:cubicBezTo>
                <a:close/>
                <a:moveTo>
                  <a:pt x="6218" y="944"/>
                </a:moveTo>
                <a:cubicBezTo>
                  <a:pt x="6222" y="958"/>
                  <a:pt x="6206" y="978"/>
                  <a:pt x="6233" y="989"/>
                </a:cubicBezTo>
                <a:cubicBezTo>
                  <a:pt x="6223" y="976"/>
                  <a:pt x="6235" y="957"/>
                  <a:pt x="6219" y="945"/>
                </a:cubicBezTo>
                <a:lnTo>
                  <a:pt x="6218" y="944"/>
                </a:lnTo>
                <a:close/>
                <a:moveTo>
                  <a:pt x="2333" y="944"/>
                </a:moveTo>
                <a:cubicBezTo>
                  <a:pt x="2336" y="958"/>
                  <a:pt x="2324" y="978"/>
                  <a:pt x="2344" y="989"/>
                </a:cubicBezTo>
                <a:cubicBezTo>
                  <a:pt x="2337" y="976"/>
                  <a:pt x="2346" y="957"/>
                  <a:pt x="2334" y="945"/>
                </a:cubicBezTo>
                <a:lnTo>
                  <a:pt x="2333" y="944"/>
                </a:lnTo>
                <a:close/>
                <a:moveTo>
                  <a:pt x="6205" y="895"/>
                </a:moveTo>
                <a:cubicBezTo>
                  <a:pt x="6202" y="906"/>
                  <a:pt x="6203" y="916"/>
                  <a:pt x="6208" y="927"/>
                </a:cubicBezTo>
                <a:cubicBezTo>
                  <a:pt x="6225" y="930"/>
                  <a:pt x="6220" y="899"/>
                  <a:pt x="6206" y="896"/>
                </a:cubicBezTo>
                <a:lnTo>
                  <a:pt x="6205" y="895"/>
                </a:lnTo>
                <a:close/>
                <a:moveTo>
                  <a:pt x="2323" y="895"/>
                </a:moveTo>
                <a:cubicBezTo>
                  <a:pt x="2321" y="906"/>
                  <a:pt x="2322" y="916"/>
                  <a:pt x="2326" y="927"/>
                </a:cubicBezTo>
                <a:cubicBezTo>
                  <a:pt x="2338" y="930"/>
                  <a:pt x="2335" y="899"/>
                  <a:pt x="2324" y="896"/>
                </a:cubicBezTo>
                <a:lnTo>
                  <a:pt x="2323" y="895"/>
                </a:lnTo>
                <a:close/>
                <a:moveTo>
                  <a:pt x="4131" y="715"/>
                </a:moveTo>
                <a:cubicBezTo>
                  <a:pt x="4135" y="715"/>
                  <a:pt x="4140" y="721"/>
                  <a:pt x="4142" y="730"/>
                </a:cubicBezTo>
                <a:cubicBezTo>
                  <a:pt x="4151" y="759"/>
                  <a:pt x="4152" y="790"/>
                  <a:pt x="4146" y="820"/>
                </a:cubicBezTo>
                <a:cubicBezTo>
                  <a:pt x="4155" y="827"/>
                  <a:pt x="4155" y="837"/>
                  <a:pt x="4145" y="844"/>
                </a:cubicBezTo>
                <a:cubicBezTo>
                  <a:pt x="4117" y="831"/>
                  <a:pt x="4150" y="791"/>
                  <a:pt x="4128" y="772"/>
                </a:cubicBezTo>
                <a:cubicBezTo>
                  <a:pt x="4132" y="754"/>
                  <a:pt x="4132" y="736"/>
                  <a:pt x="4128" y="718"/>
                </a:cubicBezTo>
                <a:cubicBezTo>
                  <a:pt x="4128" y="716"/>
                  <a:pt x="4129" y="715"/>
                  <a:pt x="4130" y="715"/>
                </a:cubicBezTo>
                <a:cubicBezTo>
                  <a:pt x="4130" y="715"/>
                  <a:pt x="4131" y="715"/>
                  <a:pt x="4131" y="715"/>
                </a:cubicBezTo>
                <a:close/>
                <a:moveTo>
                  <a:pt x="744" y="715"/>
                </a:moveTo>
                <a:cubicBezTo>
                  <a:pt x="746" y="715"/>
                  <a:pt x="751" y="721"/>
                  <a:pt x="752" y="730"/>
                </a:cubicBezTo>
                <a:cubicBezTo>
                  <a:pt x="758" y="759"/>
                  <a:pt x="759" y="790"/>
                  <a:pt x="755" y="820"/>
                </a:cubicBezTo>
                <a:cubicBezTo>
                  <a:pt x="762" y="827"/>
                  <a:pt x="762" y="837"/>
                  <a:pt x="754" y="844"/>
                </a:cubicBezTo>
                <a:cubicBezTo>
                  <a:pt x="733" y="831"/>
                  <a:pt x="758" y="791"/>
                  <a:pt x="741" y="772"/>
                </a:cubicBezTo>
                <a:cubicBezTo>
                  <a:pt x="744" y="754"/>
                  <a:pt x="744" y="736"/>
                  <a:pt x="741" y="718"/>
                </a:cubicBezTo>
                <a:cubicBezTo>
                  <a:pt x="741" y="716"/>
                  <a:pt x="742" y="715"/>
                  <a:pt x="743" y="715"/>
                </a:cubicBezTo>
                <a:cubicBezTo>
                  <a:pt x="743" y="715"/>
                  <a:pt x="743" y="715"/>
                  <a:pt x="744" y="715"/>
                </a:cubicBezTo>
                <a:close/>
                <a:moveTo>
                  <a:pt x="6185" y="644"/>
                </a:moveTo>
                <a:cubicBezTo>
                  <a:pt x="6168" y="648"/>
                  <a:pt x="6178" y="662"/>
                  <a:pt x="6188" y="669"/>
                </a:cubicBezTo>
                <a:cubicBezTo>
                  <a:pt x="6184" y="660"/>
                  <a:pt x="6200" y="652"/>
                  <a:pt x="6186" y="644"/>
                </a:cubicBezTo>
                <a:lnTo>
                  <a:pt x="6185" y="644"/>
                </a:lnTo>
                <a:close/>
                <a:moveTo>
                  <a:pt x="2308" y="644"/>
                </a:moveTo>
                <a:cubicBezTo>
                  <a:pt x="2295" y="648"/>
                  <a:pt x="2302" y="662"/>
                  <a:pt x="2310" y="669"/>
                </a:cubicBezTo>
                <a:cubicBezTo>
                  <a:pt x="2307" y="660"/>
                  <a:pt x="2319" y="652"/>
                  <a:pt x="2309" y="644"/>
                </a:cubicBezTo>
                <a:lnTo>
                  <a:pt x="2308" y="644"/>
                </a:lnTo>
                <a:close/>
                <a:moveTo>
                  <a:pt x="6171" y="617"/>
                </a:moveTo>
                <a:cubicBezTo>
                  <a:pt x="6167" y="623"/>
                  <a:pt x="6168" y="631"/>
                  <a:pt x="6174" y="637"/>
                </a:cubicBezTo>
                <a:cubicBezTo>
                  <a:pt x="6172" y="625"/>
                  <a:pt x="6187" y="625"/>
                  <a:pt x="6172" y="617"/>
                </a:cubicBezTo>
                <a:lnTo>
                  <a:pt x="6171" y="617"/>
                </a:lnTo>
                <a:close/>
                <a:moveTo>
                  <a:pt x="2297" y="617"/>
                </a:moveTo>
                <a:cubicBezTo>
                  <a:pt x="2294" y="623"/>
                  <a:pt x="2295" y="631"/>
                  <a:pt x="2300" y="637"/>
                </a:cubicBezTo>
                <a:cubicBezTo>
                  <a:pt x="2298" y="625"/>
                  <a:pt x="2310" y="625"/>
                  <a:pt x="2298" y="617"/>
                </a:cubicBezTo>
                <a:lnTo>
                  <a:pt x="2297" y="617"/>
                </a:lnTo>
                <a:close/>
                <a:moveTo>
                  <a:pt x="4447" y="608"/>
                </a:moveTo>
                <a:cubicBezTo>
                  <a:pt x="4431" y="611"/>
                  <a:pt x="4439" y="628"/>
                  <a:pt x="4439" y="648"/>
                </a:cubicBezTo>
                <a:cubicBezTo>
                  <a:pt x="4439" y="664"/>
                  <a:pt x="4415" y="695"/>
                  <a:pt x="4439" y="693"/>
                </a:cubicBezTo>
                <a:cubicBezTo>
                  <a:pt x="4434" y="686"/>
                  <a:pt x="4450" y="680"/>
                  <a:pt x="4453" y="674"/>
                </a:cubicBezTo>
                <a:cubicBezTo>
                  <a:pt x="4446" y="671"/>
                  <a:pt x="4443" y="665"/>
                  <a:pt x="4445" y="660"/>
                </a:cubicBezTo>
                <a:cubicBezTo>
                  <a:pt x="4448" y="648"/>
                  <a:pt x="4460" y="639"/>
                  <a:pt x="4451" y="626"/>
                </a:cubicBezTo>
                <a:lnTo>
                  <a:pt x="4449" y="625"/>
                </a:lnTo>
                <a:cubicBezTo>
                  <a:pt x="4417" y="618"/>
                  <a:pt x="4468" y="614"/>
                  <a:pt x="4447" y="608"/>
                </a:cubicBezTo>
                <a:close/>
                <a:moveTo>
                  <a:pt x="984" y="608"/>
                </a:moveTo>
                <a:cubicBezTo>
                  <a:pt x="972" y="611"/>
                  <a:pt x="978" y="628"/>
                  <a:pt x="978" y="648"/>
                </a:cubicBezTo>
                <a:cubicBezTo>
                  <a:pt x="978" y="664"/>
                  <a:pt x="960" y="695"/>
                  <a:pt x="978" y="693"/>
                </a:cubicBezTo>
                <a:cubicBezTo>
                  <a:pt x="974" y="686"/>
                  <a:pt x="987" y="680"/>
                  <a:pt x="989" y="674"/>
                </a:cubicBezTo>
                <a:cubicBezTo>
                  <a:pt x="983" y="671"/>
                  <a:pt x="981" y="665"/>
                  <a:pt x="982" y="660"/>
                </a:cubicBezTo>
                <a:cubicBezTo>
                  <a:pt x="985" y="648"/>
                  <a:pt x="994" y="639"/>
                  <a:pt x="987" y="626"/>
                </a:cubicBezTo>
                <a:lnTo>
                  <a:pt x="986" y="625"/>
                </a:lnTo>
                <a:cubicBezTo>
                  <a:pt x="961" y="618"/>
                  <a:pt x="1000" y="614"/>
                  <a:pt x="984" y="608"/>
                </a:cubicBezTo>
                <a:close/>
                <a:moveTo>
                  <a:pt x="5889" y="582"/>
                </a:moveTo>
                <a:cubicBezTo>
                  <a:pt x="5885" y="585"/>
                  <a:pt x="5882" y="590"/>
                  <a:pt x="5882" y="595"/>
                </a:cubicBezTo>
                <a:lnTo>
                  <a:pt x="5890" y="603"/>
                </a:lnTo>
                <a:lnTo>
                  <a:pt x="5889" y="582"/>
                </a:lnTo>
                <a:close/>
                <a:moveTo>
                  <a:pt x="2082" y="582"/>
                </a:moveTo>
                <a:cubicBezTo>
                  <a:pt x="2080" y="585"/>
                  <a:pt x="2077" y="590"/>
                  <a:pt x="2077" y="595"/>
                </a:cubicBezTo>
                <a:lnTo>
                  <a:pt x="2083" y="603"/>
                </a:lnTo>
                <a:lnTo>
                  <a:pt x="2082" y="582"/>
                </a:lnTo>
                <a:close/>
                <a:moveTo>
                  <a:pt x="4250" y="518"/>
                </a:moveTo>
                <a:cubicBezTo>
                  <a:pt x="4255" y="543"/>
                  <a:pt x="4249" y="567"/>
                  <a:pt x="4234" y="591"/>
                </a:cubicBezTo>
                <a:cubicBezTo>
                  <a:pt x="4236" y="565"/>
                  <a:pt x="4234" y="538"/>
                  <a:pt x="4250" y="518"/>
                </a:cubicBezTo>
                <a:close/>
                <a:moveTo>
                  <a:pt x="834" y="518"/>
                </a:moveTo>
                <a:cubicBezTo>
                  <a:pt x="838" y="543"/>
                  <a:pt x="833" y="567"/>
                  <a:pt x="822" y="591"/>
                </a:cubicBezTo>
                <a:cubicBezTo>
                  <a:pt x="824" y="565"/>
                  <a:pt x="822" y="538"/>
                  <a:pt x="834" y="518"/>
                </a:cubicBezTo>
                <a:close/>
                <a:moveTo>
                  <a:pt x="4259" y="493"/>
                </a:moveTo>
                <a:cubicBezTo>
                  <a:pt x="4262" y="497"/>
                  <a:pt x="4262" y="503"/>
                  <a:pt x="4260" y="509"/>
                </a:cubicBezTo>
                <a:cubicBezTo>
                  <a:pt x="4256" y="513"/>
                  <a:pt x="4253" y="510"/>
                  <a:pt x="4250" y="510"/>
                </a:cubicBezTo>
                <a:cubicBezTo>
                  <a:pt x="4249" y="504"/>
                  <a:pt x="4252" y="497"/>
                  <a:pt x="4259" y="493"/>
                </a:cubicBezTo>
                <a:close/>
                <a:moveTo>
                  <a:pt x="841" y="493"/>
                </a:moveTo>
                <a:cubicBezTo>
                  <a:pt x="843" y="497"/>
                  <a:pt x="843" y="503"/>
                  <a:pt x="841" y="509"/>
                </a:cubicBezTo>
                <a:cubicBezTo>
                  <a:pt x="839" y="513"/>
                  <a:pt x="837" y="510"/>
                  <a:pt x="834" y="510"/>
                </a:cubicBezTo>
                <a:cubicBezTo>
                  <a:pt x="834" y="504"/>
                  <a:pt x="836" y="497"/>
                  <a:pt x="841" y="493"/>
                </a:cubicBezTo>
                <a:close/>
                <a:moveTo>
                  <a:pt x="5879" y="450"/>
                </a:moveTo>
                <a:cubicBezTo>
                  <a:pt x="5869" y="451"/>
                  <a:pt x="5865" y="460"/>
                  <a:pt x="5865" y="460"/>
                </a:cubicBezTo>
                <a:lnTo>
                  <a:pt x="5890" y="485"/>
                </a:lnTo>
                <a:cubicBezTo>
                  <a:pt x="5899" y="483"/>
                  <a:pt x="5896" y="453"/>
                  <a:pt x="5883" y="450"/>
                </a:cubicBezTo>
                <a:cubicBezTo>
                  <a:pt x="5882" y="450"/>
                  <a:pt x="5880" y="450"/>
                  <a:pt x="5879" y="450"/>
                </a:cubicBezTo>
                <a:close/>
                <a:moveTo>
                  <a:pt x="2075" y="450"/>
                </a:moveTo>
                <a:cubicBezTo>
                  <a:pt x="2067" y="451"/>
                  <a:pt x="2064" y="460"/>
                  <a:pt x="2064" y="460"/>
                </a:cubicBezTo>
                <a:lnTo>
                  <a:pt x="2083" y="485"/>
                </a:lnTo>
                <a:cubicBezTo>
                  <a:pt x="2090" y="483"/>
                  <a:pt x="2088" y="453"/>
                  <a:pt x="2078" y="450"/>
                </a:cubicBezTo>
                <a:cubicBezTo>
                  <a:pt x="2077" y="450"/>
                  <a:pt x="2076" y="450"/>
                  <a:pt x="2075" y="450"/>
                </a:cubicBezTo>
                <a:close/>
                <a:moveTo>
                  <a:pt x="5445" y="400"/>
                </a:moveTo>
                <a:cubicBezTo>
                  <a:pt x="5408" y="402"/>
                  <a:pt x="5403" y="453"/>
                  <a:pt x="5419" y="474"/>
                </a:cubicBezTo>
                <a:cubicBezTo>
                  <a:pt x="5423" y="479"/>
                  <a:pt x="5427" y="477"/>
                  <a:pt x="5427" y="473"/>
                </a:cubicBezTo>
                <a:cubicBezTo>
                  <a:pt x="5424" y="454"/>
                  <a:pt x="5442" y="426"/>
                  <a:pt x="5431" y="414"/>
                </a:cubicBezTo>
                <a:cubicBezTo>
                  <a:pt x="5431" y="414"/>
                  <a:pt x="5432" y="414"/>
                  <a:pt x="5433" y="414"/>
                </a:cubicBezTo>
                <a:cubicBezTo>
                  <a:pt x="5443" y="412"/>
                  <a:pt x="5449" y="405"/>
                  <a:pt x="5445" y="400"/>
                </a:cubicBezTo>
                <a:close/>
                <a:moveTo>
                  <a:pt x="1744" y="400"/>
                </a:moveTo>
                <a:cubicBezTo>
                  <a:pt x="1716" y="402"/>
                  <a:pt x="1712" y="453"/>
                  <a:pt x="1725" y="474"/>
                </a:cubicBezTo>
                <a:cubicBezTo>
                  <a:pt x="1727" y="479"/>
                  <a:pt x="1731" y="477"/>
                  <a:pt x="1731" y="473"/>
                </a:cubicBezTo>
                <a:cubicBezTo>
                  <a:pt x="1729" y="454"/>
                  <a:pt x="1742" y="426"/>
                  <a:pt x="1734" y="414"/>
                </a:cubicBezTo>
                <a:cubicBezTo>
                  <a:pt x="1734" y="414"/>
                  <a:pt x="1734" y="414"/>
                  <a:pt x="1735" y="414"/>
                </a:cubicBezTo>
                <a:cubicBezTo>
                  <a:pt x="1743" y="412"/>
                  <a:pt x="1747" y="405"/>
                  <a:pt x="1744" y="400"/>
                </a:cubicBezTo>
                <a:close/>
                <a:moveTo>
                  <a:pt x="5063" y="392"/>
                </a:moveTo>
                <a:cubicBezTo>
                  <a:pt x="5060" y="396"/>
                  <a:pt x="5051" y="424"/>
                  <a:pt x="5067" y="426"/>
                </a:cubicBezTo>
                <a:cubicBezTo>
                  <a:pt x="5083" y="427"/>
                  <a:pt x="5067" y="401"/>
                  <a:pt x="5070" y="401"/>
                </a:cubicBezTo>
                <a:cubicBezTo>
                  <a:pt x="5073" y="397"/>
                  <a:pt x="5066" y="393"/>
                  <a:pt x="5063" y="392"/>
                </a:cubicBezTo>
                <a:close/>
                <a:moveTo>
                  <a:pt x="1454" y="392"/>
                </a:moveTo>
                <a:cubicBezTo>
                  <a:pt x="1451" y="396"/>
                  <a:pt x="1444" y="424"/>
                  <a:pt x="1457" y="426"/>
                </a:cubicBezTo>
                <a:cubicBezTo>
                  <a:pt x="1469" y="427"/>
                  <a:pt x="1457" y="401"/>
                  <a:pt x="1459" y="401"/>
                </a:cubicBezTo>
                <a:cubicBezTo>
                  <a:pt x="1461" y="397"/>
                  <a:pt x="1455" y="393"/>
                  <a:pt x="1454" y="392"/>
                </a:cubicBezTo>
                <a:close/>
                <a:moveTo>
                  <a:pt x="2051" y="372"/>
                </a:moveTo>
                <a:cubicBezTo>
                  <a:pt x="2033" y="370"/>
                  <a:pt x="2030" y="401"/>
                  <a:pt x="2041" y="415"/>
                </a:cubicBezTo>
                <a:cubicBezTo>
                  <a:pt x="2046" y="420"/>
                  <a:pt x="2054" y="423"/>
                  <a:pt x="2062" y="423"/>
                </a:cubicBezTo>
                <a:cubicBezTo>
                  <a:pt x="2071" y="418"/>
                  <a:pt x="2062" y="372"/>
                  <a:pt x="2051" y="372"/>
                </a:cubicBezTo>
                <a:close/>
                <a:moveTo>
                  <a:pt x="5848" y="372"/>
                </a:moveTo>
                <a:cubicBezTo>
                  <a:pt x="5824" y="370"/>
                  <a:pt x="5821" y="401"/>
                  <a:pt x="5835" y="415"/>
                </a:cubicBezTo>
                <a:cubicBezTo>
                  <a:pt x="5842" y="420"/>
                  <a:pt x="5851" y="423"/>
                  <a:pt x="5862" y="423"/>
                </a:cubicBezTo>
                <a:cubicBezTo>
                  <a:pt x="5873" y="418"/>
                  <a:pt x="5862" y="372"/>
                  <a:pt x="5848" y="372"/>
                </a:cubicBezTo>
                <a:close/>
                <a:moveTo>
                  <a:pt x="4698" y="349"/>
                </a:moveTo>
                <a:cubicBezTo>
                  <a:pt x="4696" y="366"/>
                  <a:pt x="4700" y="382"/>
                  <a:pt x="4710" y="398"/>
                </a:cubicBezTo>
                <a:cubicBezTo>
                  <a:pt x="4707" y="384"/>
                  <a:pt x="4719" y="359"/>
                  <a:pt x="4698" y="349"/>
                </a:cubicBezTo>
                <a:close/>
                <a:moveTo>
                  <a:pt x="1175" y="349"/>
                </a:moveTo>
                <a:cubicBezTo>
                  <a:pt x="1174" y="366"/>
                  <a:pt x="1177" y="382"/>
                  <a:pt x="1184" y="398"/>
                </a:cubicBezTo>
                <a:cubicBezTo>
                  <a:pt x="1182" y="384"/>
                  <a:pt x="1191" y="359"/>
                  <a:pt x="1175" y="349"/>
                </a:cubicBezTo>
                <a:close/>
                <a:moveTo>
                  <a:pt x="5642" y="285"/>
                </a:moveTo>
                <a:cubicBezTo>
                  <a:pt x="5642" y="285"/>
                  <a:pt x="5627" y="315"/>
                  <a:pt x="5647" y="313"/>
                </a:cubicBezTo>
                <a:lnTo>
                  <a:pt x="5647" y="314"/>
                </a:lnTo>
                <a:cubicBezTo>
                  <a:pt x="5667" y="312"/>
                  <a:pt x="5649" y="294"/>
                  <a:pt x="5653" y="294"/>
                </a:cubicBezTo>
                <a:cubicBezTo>
                  <a:pt x="5654" y="290"/>
                  <a:pt x="5649" y="286"/>
                  <a:pt x="5642" y="285"/>
                </a:cubicBezTo>
                <a:close/>
                <a:moveTo>
                  <a:pt x="1894" y="285"/>
                </a:moveTo>
                <a:cubicBezTo>
                  <a:pt x="1894" y="285"/>
                  <a:pt x="1883" y="315"/>
                  <a:pt x="1898" y="313"/>
                </a:cubicBezTo>
                <a:lnTo>
                  <a:pt x="1898" y="314"/>
                </a:lnTo>
                <a:cubicBezTo>
                  <a:pt x="1913" y="312"/>
                  <a:pt x="1899" y="294"/>
                  <a:pt x="1903" y="294"/>
                </a:cubicBezTo>
                <a:cubicBezTo>
                  <a:pt x="1904" y="290"/>
                  <a:pt x="1900" y="286"/>
                  <a:pt x="1894" y="285"/>
                </a:cubicBezTo>
                <a:close/>
                <a:moveTo>
                  <a:pt x="4939" y="242"/>
                </a:moveTo>
                <a:cubicBezTo>
                  <a:pt x="4963" y="242"/>
                  <a:pt x="4980" y="250"/>
                  <a:pt x="4944" y="273"/>
                </a:cubicBezTo>
                <a:cubicBezTo>
                  <a:pt x="4937" y="270"/>
                  <a:pt x="4929" y="267"/>
                  <a:pt x="4923" y="264"/>
                </a:cubicBezTo>
                <a:cubicBezTo>
                  <a:pt x="4914" y="261"/>
                  <a:pt x="4900" y="247"/>
                  <a:pt x="4914" y="244"/>
                </a:cubicBezTo>
                <a:cubicBezTo>
                  <a:pt x="4922" y="243"/>
                  <a:pt x="4931" y="242"/>
                  <a:pt x="4939" y="242"/>
                </a:cubicBezTo>
                <a:close/>
                <a:moveTo>
                  <a:pt x="1359" y="242"/>
                </a:moveTo>
                <a:cubicBezTo>
                  <a:pt x="1378" y="242"/>
                  <a:pt x="1390" y="250"/>
                  <a:pt x="1363" y="273"/>
                </a:cubicBezTo>
                <a:cubicBezTo>
                  <a:pt x="1357" y="270"/>
                  <a:pt x="1352" y="267"/>
                  <a:pt x="1346" y="264"/>
                </a:cubicBezTo>
                <a:cubicBezTo>
                  <a:pt x="1340" y="261"/>
                  <a:pt x="1329" y="247"/>
                  <a:pt x="1340" y="244"/>
                </a:cubicBezTo>
                <a:cubicBezTo>
                  <a:pt x="1346" y="243"/>
                  <a:pt x="1353" y="242"/>
                  <a:pt x="1359" y="242"/>
                </a:cubicBezTo>
                <a:close/>
                <a:moveTo>
                  <a:pt x="5517" y="215"/>
                </a:moveTo>
                <a:cubicBezTo>
                  <a:pt x="5513" y="242"/>
                  <a:pt x="5515" y="268"/>
                  <a:pt x="5523" y="294"/>
                </a:cubicBezTo>
                <a:cubicBezTo>
                  <a:pt x="5526" y="301"/>
                  <a:pt x="5528" y="315"/>
                  <a:pt x="5528" y="292"/>
                </a:cubicBezTo>
                <a:lnTo>
                  <a:pt x="5528" y="293"/>
                </a:lnTo>
                <a:cubicBezTo>
                  <a:pt x="5528" y="254"/>
                  <a:pt x="5530" y="226"/>
                  <a:pt x="5517" y="215"/>
                </a:cubicBezTo>
                <a:close/>
                <a:moveTo>
                  <a:pt x="1800" y="215"/>
                </a:moveTo>
                <a:cubicBezTo>
                  <a:pt x="1796" y="242"/>
                  <a:pt x="1798" y="268"/>
                  <a:pt x="1804" y="294"/>
                </a:cubicBezTo>
                <a:cubicBezTo>
                  <a:pt x="1806" y="301"/>
                  <a:pt x="1807" y="315"/>
                  <a:pt x="1807" y="292"/>
                </a:cubicBezTo>
                <a:lnTo>
                  <a:pt x="1807" y="293"/>
                </a:lnTo>
                <a:cubicBezTo>
                  <a:pt x="1808" y="254"/>
                  <a:pt x="1809" y="226"/>
                  <a:pt x="1800" y="215"/>
                </a:cubicBezTo>
                <a:close/>
                <a:moveTo>
                  <a:pt x="1785" y="184"/>
                </a:moveTo>
                <a:cubicBezTo>
                  <a:pt x="1778" y="198"/>
                  <a:pt x="1778" y="212"/>
                  <a:pt x="1786" y="226"/>
                </a:cubicBezTo>
                <a:cubicBezTo>
                  <a:pt x="1788" y="221"/>
                  <a:pt x="1783" y="216"/>
                  <a:pt x="1784" y="206"/>
                </a:cubicBezTo>
                <a:cubicBezTo>
                  <a:pt x="1785" y="197"/>
                  <a:pt x="1790" y="188"/>
                  <a:pt x="1785" y="184"/>
                </a:cubicBezTo>
                <a:close/>
                <a:moveTo>
                  <a:pt x="5499" y="184"/>
                </a:moveTo>
                <a:cubicBezTo>
                  <a:pt x="5489" y="198"/>
                  <a:pt x="5489" y="212"/>
                  <a:pt x="5500" y="226"/>
                </a:cubicBezTo>
                <a:cubicBezTo>
                  <a:pt x="5502" y="221"/>
                  <a:pt x="5495" y="216"/>
                  <a:pt x="5497" y="206"/>
                </a:cubicBezTo>
                <a:cubicBezTo>
                  <a:pt x="5499" y="197"/>
                  <a:pt x="5505" y="188"/>
                  <a:pt x="5499" y="184"/>
                </a:cubicBezTo>
                <a:close/>
                <a:moveTo>
                  <a:pt x="4683" y="120"/>
                </a:moveTo>
                <a:cubicBezTo>
                  <a:pt x="4686" y="125"/>
                  <a:pt x="4710" y="137"/>
                  <a:pt x="4693" y="143"/>
                </a:cubicBezTo>
                <a:cubicBezTo>
                  <a:pt x="4676" y="149"/>
                  <a:pt x="4679" y="134"/>
                  <a:pt x="4676" y="133"/>
                </a:cubicBezTo>
                <a:lnTo>
                  <a:pt x="4683" y="120"/>
                </a:lnTo>
                <a:close/>
                <a:moveTo>
                  <a:pt x="1164" y="120"/>
                </a:moveTo>
                <a:cubicBezTo>
                  <a:pt x="1166" y="125"/>
                  <a:pt x="1185" y="137"/>
                  <a:pt x="1172" y="143"/>
                </a:cubicBezTo>
                <a:cubicBezTo>
                  <a:pt x="1159" y="149"/>
                  <a:pt x="1161" y="134"/>
                  <a:pt x="1159" y="133"/>
                </a:cubicBezTo>
                <a:lnTo>
                  <a:pt x="1164" y="120"/>
                </a:lnTo>
                <a:close/>
                <a:moveTo>
                  <a:pt x="5829" y="105"/>
                </a:moveTo>
                <a:cubicBezTo>
                  <a:pt x="5849" y="105"/>
                  <a:pt x="5869" y="110"/>
                  <a:pt x="5883" y="118"/>
                </a:cubicBezTo>
                <a:cubicBezTo>
                  <a:pt x="5897" y="125"/>
                  <a:pt x="5885" y="140"/>
                  <a:pt x="5883" y="147"/>
                </a:cubicBezTo>
                <a:cubicBezTo>
                  <a:pt x="5881" y="161"/>
                  <a:pt x="5860" y="152"/>
                  <a:pt x="5848" y="152"/>
                </a:cubicBezTo>
                <a:cubicBezTo>
                  <a:pt x="5827" y="151"/>
                  <a:pt x="5814" y="164"/>
                  <a:pt x="5790" y="147"/>
                </a:cubicBezTo>
                <a:cubicBezTo>
                  <a:pt x="5794" y="130"/>
                  <a:pt x="5759" y="114"/>
                  <a:pt x="5808" y="107"/>
                </a:cubicBezTo>
                <a:cubicBezTo>
                  <a:pt x="5815" y="106"/>
                  <a:pt x="5822" y="106"/>
                  <a:pt x="5829" y="105"/>
                </a:cubicBezTo>
                <a:close/>
                <a:moveTo>
                  <a:pt x="2037" y="105"/>
                </a:moveTo>
                <a:cubicBezTo>
                  <a:pt x="2052" y="105"/>
                  <a:pt x="2067" y="110"/>
                  <a:pt x="2078" y="118"/>
                </a:cubicBezTo>
                <a:cubicBezTo>
                  <a:pt x="2088" y="125"/>
                  <a:pt x="2079" y="140"/>
                  <a:pt x="2078" y="147"/>
                </a:cubicBezTo>
                <a:cubicBezTo>
                  <a:pt x="2076" y="161"/>
                  <a:pt x="2061" y="152"/>
                  <a:pt x="2051" y="152"/>
                </a:cubicBezTo>
                <a:cubicBezTo>
                  <a:pt x="2035" y="151"/>
                  <a:pt x="2026" y="164"/>
                  <a:pt x="2007" y="147"/>
                </a:cubicBezTo>
                <a:cubicBezTo>
                  <a:pt x="2010" y="130"/>
                  <a:pt x="1984" y="114"/>
                  <a:pt x="2021" y="107"/>
                </a:cubicBezTo>
                <a:cubicBezTo>
                  <a:pt x="2026" y="106"/>
                  <a:pt x="2031" y="106"/>
                  <a:pt x="2037" y="105"/>
                </a:cubicBezTo>
                <a:close/>
                <a:moveTo>
                  <a:pt x="5697" y="58"/>
                </a:moveTo>
                <a:cubicBezTo>
                  <a:pt x="5697" y="58"/>
                  <a:pt x="5698" y="58"/>
                  <a:pt x="5699" y="58"/>
                </a:cubicBezTo>
                <a:cubicBezTo>
                  <a:pt x="5712" y="60"/>
                  <a:pt x="5706" y="79"/>
                  <a:pt x="5695" y="81"/>
                </a:cubicBezTo>
                <a:cubicBezTo>
                  <a:pt x="5695" y="81"/>
                  <a:pt x="5687" y="59"/>
                  <a:pt x="5697" y="58"/>
                </a:cubicBezTo>
                <a:close/>
                <a:moveTo>
                  <a:pt x="1936" y="58"/>
                </a:moveTo>
                <a:cubicBezTo>
                  <a:pt x="1937" y="58"/>
                  <a:pt x="1937" y="58"/>
                  <a:pt x="1938" y="58"/>
                </a:cubicBezTo>
                <a:cubicBezTo>
                  <a:pt x="1948" y="60"/>
                  <a:pt x="1943" y="79"/>
                  <a:pt x="1935" y="81"/>
                </a:cubicBezTo>
                <a:cubicBezTo>
                  <a:pt x="1935" y="81"/>
                  <a:pt x="1928" y="59"/>
                  <a:pt x="1936" y="58"/>
                </a:cubicBezTo>
                <a:close/>
                <a:moveTo>
                  <a:pt x="5519" y="0"/>
                </a:moveTo>
                <a:cubicBezTo>
                  <a:pt x="5521" y="0"/>
                  <a:pt x="5523" y="1"/>
                  <a:pt x="5525" y="2"/>
                </a:cubicBezTo>
                <a:cubicBezTo>
                  <a:pt x="5529" y="5"/>
                  <a:pt x="5533" y="11"/>
                  <a:pt x="5530" y="18"/>
                </a:cubicBezTo>
                <a:cubicBezTo>
                  <a:pt x="5522" y="31"/>
                  <a:pt x="5523" y="46"/>
                  <a:pt x="5534" y="60"/>
                </a:cubicBezTo>
                <a:cubicBezTo>
                  <a:pt x="5519" y="81"/>
                  <a:pt x="5543" y="97"/>
                  <a:pt x="5548" y="112"/>
                </a:cubicBezTo>
                <a:cubicBezTo>
                  <a:pt x="5560" y="146"/>
                  <a:pt x="5541" y="182"/>
                  <a:pt x="5551" y="216"/>
                </a:cubicBezTo>
                <a:cubicBezTo>
                  <a:pt x="5556" y="234"/>
                  <a:pt x="5555" y="282"/>
                  <a:pt x="5589" y="293"/>
                </a:cubicBezTo>
                <a:cubicBezTo>
                  <a:pt x="5598" y="283"/>
                  <a:pt x="5565" y="276"/>
                  <a:pt x="5596" y="270"/>
                </a:cubicBezTo>
                <a:cubicBezTo>
                  <a:pt x="5588" y="261"/>
                  <a:pt x="5610" y="254"/>
                  <a:pt x="5617" y="246"/>
                </a:cubicBezTo>
                <a:cubicBezTo>
                  <a:pt x="5617" y="217"/>
                  <a:pt x="5599" y="163"/>
                  <a:pt x="5617" y="160"/>
                </a:cubicBezTo>
                <a:cubicBezTo>
                  <a:pt x="5635" y="156"/>
                  <a:pt x="5620" y="215"/>
                  <a:pt x="5635" y="240"/>
                </a:cubicBezTo>
                <a:cubicBezTo>
                  <a:pt x="5643" y="252"/>
                  <a:pt x="5656" y="254"/>
                  <a:pt x="5656" y="268"/>
                </a:cubicBezTo>
                <a:cubicBezTo>
                  <a:pt x="5656" y="276"/>
                  <a:pt x="5657" y="285"/>
                  <a:pt x="5673" y="288"/>
                </a:cubicBezTo>
                <a:cubicBezTo>
                  <a:pt x="5687" y="278"/>
                  <a:pt x="5691" y="264"/>
                  <a:pt x="5682" y="253"/>
                </a:cubicBezTo>
                <a:cubicBezTo>
                  <a:pt x="5671" y="248"/>
                  <a:pt x="5680" y="235"/>
                  <a:pt x="5687" y="235"/>
                </a:cubicBezTo>
                <a:cubicBezTo>
                  <a:pt x="5691" y="220"/>
                  <a:pt x="5688" y="205"/>
                  <a:pt x="5680" y="191"/>
                </a:cubicBezTo>
                <a:cubicBezTo>
                  <a:pt x="5689" y="178"/>
                  <a:pt x="5693" y="164"/>
                  <a:pt x="5692" y="151"/>
                </a:cubicBezTo>
                <a:cubicBezTo>
                  <a:pt x="5692" y="128"/>
                  <a:pt x="5673" y="90"/>
                  <a:pt x="5692" y="85"/>
                </a:cubicBezTo>
                <a:cubicBezTo>
                  <a:pt x="5728" y="114"/>
                  <a:pt x="5682" y="166"/>
                  <a:pt x="5715" y="193"/>
                </a:cubicBezTo>
                <a:cubicBezTo>
                  <a:pt x="5725" y="192"/>
                  <a:pt x="5719" y="181"/>
                  <a:pt x="5734" y="182"/>
                </a:cubicBezTo>
                <a:cubicBezTo>
                  <a:pt x="5723" y="197"/>
                  <a:pt x="5754" y="196"/>
                  <a:pt x="5763" y="207"/>
                </a:cubicBezTo>
                <a:cubicBezTo>
                  <a:pt x="5772" y="220"/>
                  <a:pt x="5745" y="222"/>
                  <a:pt x="5774" y="222"/>
                </a:cubicBezTo>
                <a:cubicBezTo>
                  <a:pt x="5788" y="231"/>
                  <a:pt x="5761" y="240"/>
                  <a:pt x="5776" y="248"/>
                </a:cubicBezTo>
                <a:cubicBezTo>
                  <a:pt x="5760" y="258"/>
                  <a:pt x="5784" y="267"/>
                  <a:pt x="5779" y="277"/>
                </a:cubicBezTo>
                <a:cubicBezTo>
                  <a:pt x="5805" y="295"/>
                  <a:pt x="5776" y="311"/>
                  <a:pt x="5816" y="321"/>
                </a:cubicBezTo>
                <a:cubicBezTo>
                  <a:pt x="5822" y="335"/>
                  <a:pt x="5804" y="346"/>
                  <a:pt x="5852" y="342"/>
                </a:cubicBezTo>
                <a:cubicBezTo>
                  <a:pt x="5883" y="339"/>
                  <a:pt x="5874" y="325"/>
                  <a:pt x="5879" y="314"/>
                </a:cubicBezTo>
                <a:cubicBezTo>
                  <a:pt x="5887" y="295"/>
                  <a:pt x="5891" y="275"/>
                  <a:pt x="5891" y="256"/>
                </a:cubicBezTo>
                <a:cubicBezTo>
                  <a:pt x="5918" y="260"/>
                  <a:pt x="5902" y="297"/>
                  <a:pt x="5940" y="272"/>
                </a:cubicBezTo>
                <a:cubicBezTo>
                  <a:pt x="5964" y="279"/>
                  <a:pt x="5971" y="294"/>
                  <a:pt x="5986" y="305"/>
                </a:cubicBezTo>
                <a:cubicBezTo>
                  <a:pt x="6003" y="318"/>
                  <a:pt x="5992" y="325"/>
                  <a:pt x="6002" y="340"/>
                </a:cubicBezTo>
                <a:cubicBezTo>
                  <a:pt x="6014" y="358"/>
                  <a:pt x="6020" y="378"/>
                  <a:pt x="6019" y="396"/>
                </a:cubicBezTo>
                <a:cubicBezTo>
                  <a:pt x="6019" y="409"/>
                  <a:pt x="6008" y="427"/>
                  <a:pt x="6019" y="439"/>
                </a:cubicBezTo>
                <a:cubicBezTo>
                  <a:pt x="6038" y="458"/>
                  <a:pt x="6010" y="460"/>
                  <a:pt x="6029" y="480"/>
                </a:cubicBezTo>
                <a:cubicBezTo>
                  <a:pt x="6033" y="483"/>
                  <a:pt x="6014" y="487"/>
                  <a:pt x="6014" y="494"/>
                </a:cubicBezTo>
                <a:cubicBezTo>
                  <a:pt x="6038" y="497"/>
                  <a:pt x="6042" y="509"/>
                  <a:pt x="6042" y="519"/>
                </a:cubicBezTo>
                <a:cubicBezTo>
                  <a:pt x="6045" y="547"/>
                  <a:pt x="6068" y="569"/>
                  <a:pt x="6062" y="599"/>
                </a:cubicBezTo>
                <a:cubicBezTo>
                  <a:pt x="6059" y="613"/>
                  <a:pt x="6086" y="615"/>
                  <a:pt x="6074" y="625"/>
                </a:cubicBezTo>
                <a:cubicBezTo>
                  <a:pt x="6064" y="634"/>
                  <a:pt x="6059" y="644"/>
                  <a:pt x="6062" y="653"/>
                </a:cubicBezTo>
                <a:cubicBezTo>
                  <a:pt x="6064" y="674"/>
                  <a:pt x="6058" y="703"/>
                  <a:pt x="6101" y="715"/>
                </a:cubicBezTo>
                <a:cubicBezTo>
                  <a:pt x="6077" y="724"/>
                  <a:pt x="6111" y="728"/>
                  <a:pt x="6109" y="737"/>
                </a:cubicBezTo>
                <a:cubicBezTo>
                  <a:pt x="6108" y="746"/>
                  <a:pt x="6085" y="745"/>
                  <a:pt x="6088" y="756"/>
                </a:cubicBezTo>
                <a:cubicBezTo>
                  <a:pt x="6090" y="762"/>
                  <a:pt x="6093" y="768"/>
                  <a:pt x="6096" y="773"/>
                </a:cubicBezTo>
                <a:cubicBezTo>
                  <a:pt x="6101" y="786"/>
                  <a:pt x="6118" y="793"/>
                  <a:pt x="6121" y="808"/>
                </a:cubicBezTo>
                <a:cubicBezTo>
                  <a:pt x="6120" y="823"/>
                  <a:pt x="6122" y="838"/>
                  <a:pt x="6127" y="852"/>
                </a:cubicBezTo>
                <a:cubicBezTo>
                  <a:pt x="6133" y="863"/>
                  <a:pt x="6153" y="886"/>
                  <a:pt x="6115" y="892"/>
                </a:cubicBezTo>
                <a:cubicBezTo>
                  <a:pt x="6114" y="903"/>
                  <a:pt x="6124" y="897"/>
                  <a:pt x="6134" y="900"/>
                </a:cubicBezTo>
                <a:cubicBezTo>
                  <a:pt x="6136" y="904"/>
                  <a:pt x="6138" y="908"/>
                  <a:pt x="6138" y="913"/>
                </a:cubicBezTo>
                <a:cubicBezTo>
                  <a:pt x="6144" y="927"/>
                  <a:pt x="6167" y="921"/>
                  <a:pt x="6167" y="937"/>
                </a:cubicBezTo>
                <a:cubicBezTo>
                  <a:pt x="6168" y="947"/>
                  <a:pt x="6144" y="947"/>
                  <a:pt x="6147" y="953"/>
                </a:cubicBezTo>
                <a:cubicBezTo>
                  <a:pt x="6156" y="957"/>
                  <a:pt x="6173" y="951"/>
                  <a:pt x="6177" y="959"/>
                </a:cubicBezTo>
                <a:cubicBezTo>
                  <a:pt x="6177" y="965"/>
                  <a:pt x="6179" y="969"/>
                  <a:pt x="6184" y="974"/>
                </a:cubicBezTo>
                <a:cubicBezTo>
                  <a:pt x="6221" y="962"/>
                  <a:pt x="6142" y="866"/>
                  <a:pt x="6181" y="859"/>
                </a:cubicBezTo>
                <a:cubicBezTo>
                  <a:pt x="6192" y="856"/>
                  <a:pt x="6188" y="878"/>
                  <a:pt x="6196" y="881"/>
                </a:cubicBezTo>
                <a:cubicBezTo>
                  <a:pt x="6211" y="884"/>
                  <a:pt x="6211" y="841"/>
                  <a:pt x="6177" y="847"/>
                </a:cubicBezTo>
                <a:cubicBezTo>
                  <a:pt x="6165" y="834"/>
                  <a:pt x="6205" y="810"/>
                  <a:pt x="6165" y="810"/>
                </a:cubicBezTo>
                <a:cubicBezTo>
                  <a:pt x="6178" y="795"/>
                  <a:pt x="6177" y="771"/>
                  <a:pt x="6152" y="762"/>
                </a:cubicBezTo>
                <a:cubicBezTo>
                  <a:pt x="6135" y="755"/>
                  <a:pt x="6167" y="727"/>
                  <a:pt x="6162" y="718"/>
                </a:cubicBezTo>
                <a:cubicBezTo>
                  <a:pt x="6156" y="709"/>
                  <a:pt x="6125" y="716"/>
                  <a:pt x="6141" y="701"/>
                </a:cubicBezTo>
                <a:cubicBezTo>
                  <a:pt x="6155" y="689"/>
                  <a:pt x="6139" y="665"/>
                  <a:pt x="6138" y="651"/>
                </a:cubicBezTo>
                <a:cubicBezTo>
                  <a:pt x="6132" y="611"/>
                  <a:pt x="6142" y="573"/>
                  <a:pt x="6128" y="533"/>
                </a:cubicBezTo>
                <a:cubicBezTo>
                  <a:pt x="6168" y="500"/>
                  <a:pt x="6145" y="563"/>
                  <a:pt x="6161" y="578"/>
                </a:cubicBezTo>
                <a:cubicBezTo>
                  <a:pt x="6171" y="588"/>
                  <a:pt x="6148" y="603"/>
                  <a:pt x="6177" y="607"/>
                </a:cubicBezTo>
                <a:cubicBezTo>
                  <a:pt x="6177" y="593"/>
                  <a:pt x="6203" y="598"/>
                  <a:pt x="6217" y="593"/>
                </a:cubicBezTo>
                <a:cubicBezTo>
                  <a:pt x="6239" y="584"/>
                  <a:pt x="6189" y="570"/>
                  <a:pt x="6210" y="557"/>
                </a:cubicBezTo>
                <a:cubicBezTo>
                  <a:pt x="6220" y="564"/>
                  <a:pt x="6236" y="556"/>
                  <a:pt x="6239" y="551"/>
                </a:cubicBezTo>
                <a:cubicBezTo>
                  <a:pt x="6235" y="548"/>
                  <a:pt x="6230" y="544"/>
                  <a:pt x="6224" y="541"/>
                </a:cubicBezTo>
                <a:cubicBezTo>
                  <a:pt x="6214" y="529"/>
                  <a:pt x="6261" y="539"/>
                  <a:pt x="6245" y="524"/>
                </a:cubicBezTo>
                <a:cubicBezTo>
                  <a:pt x="6226" y="505"/>
                  <a:pt x="6247" y="442"/>
                  <a:pt x="6250" y="450"/>
                </a:cubicBezTo>
                <a:cubicBezTo>
                  <a:pt x="6251" y="464"/>
                  <a:pt x="6253" y="477"/>
                  <a:pt x="6257" y="491"/>
                </a:cubicBezTo>
                <a:cubicBezTo>
                  <a:pt x="6290" y="506"/>
                  <a:pt x="6290" y="450"/>
                  <a:pt x="6295" y="428"/>
                </a:cubicBezTo>
                <a:cubicBezTo>
                  <a:pt x="6363" y="442"/>
                  <a:pt x="6359" y="407"/>
                  <a:pt x="6401" y="418"/>
                </a:cubicBezTo>
                <a:cubicBezTo>
                  <a:pt x="6427" y="425"/>
                  <a:pt x="6463" y="463"/>
                  <a:pt x="6460" y="477"/>
                </a:cubicBezTo>
                <a:cubicBezTo>
                  <a:pt x="6459" y="488"/>
                  <a:pt x="6452" y="497"/>
                  <a:pt x="6452" y="508"/>
                </a:cubicBezTo>
                <a:cubicBezTo>
                  <a:pt x="6452" y="520"/>
                  <a:pt x="6468" y="526"/>
                  <a:pt x="6468" y="538"/>
                </a:cubicBezTo>
                <a:cubicBezTo>
                  <a:pt x="6468" y="555"/>
                  <a:pt x="6448" y="580"/>
                  <a:pt x="6480" y="593"/>
                </a:cubicBezTo>
                <a:cubicBezTo>
                  <a:pt x="6483" y="606"/>
                  <a:pt x="6485" y="627"/>
                  <a:pt x="6493" y="644"/>
                </a:cubicBezTo>
                <a:cubicBezTo>
                  <a:pt x="6494" y="656"/>
                  <a:pt x="6499" y="668"/>
                  <a:pt x="6507" y="679"/>
                </a:cubicBezTo>
                <a:cubicBezTo>
                  <a:pt x="6513" y="683"/>
                  <a:pt x="6520" y="687"/>
                  <a:pt x="6529" y="690"/>
                </a:cubicBezTo>
                <a:cubicBezTo>
                  <a:pt x="6506" y="690"/>
                  <a:pt x="6522" y="724"/>
                  <a:pt x="6526" y="729"/>
                </a:cubicBezTo>
                <a:cubicBezTo>
                  <a:pt x="6553" y="760"/>
                  <a:pt x="6569" y="702"/>
                  <a:pt x="6566" y="689"/>
                </a:cubicBezTo>
                <a:cubicBezTo>
                  <a:pt x="6562" y="672"/>
                  <a:pt x="6509" y="587"/>
                  <a:pt x="6534" y="581"/>
                </a:cubicBezTo>
                <a:cubicBezTo>
                  <a:pt x="6574" y="581"/>
                  <a:pt x="6595" y="718"/>
                  <a:pt x="6612" y="786"/>
                </a:cubicBezTo>
                <a:cubicBezTo>
                  <a:pt x="6619" y="813"/>
                  <a:pt x="6612" y="841"/>
                  <a:pt x="6615" y="868"/>
                </a:cubicBezTo>
                <a:cubicBezTo>
                  <a:pt x="6615" y="877"/>
                  <a:pt x="6647" y="913"/>
                  <a:pt x="6643" y="915"/>
                </a:cubicBezTo>
                <a:cubicBezTo>
                  <a:pt x="6632" y="922"/>
                  <a:pt x="6630" y="963"/>
                  <a:pt x="6646" y="971"/>
                </a:cubicBezTo>
                <a:cubicBezTo>
                  <a:pt x="6637" y="986"/>
                  <a:pt x="6649" y="1002"/>
                  <a:pt x="6646" y="1017"/>
                </a:cubicBezTo>
                <a:cubicBezTo>
                  <a:pt x="6641" y="1040"/>
                  <a:pt x="6649" y="1021"/>
                  <a:pt x="6661" y="1036"/>
                </a:cubicBezTo>
                <a:cubicBezTo>
                  <a:pt x="6676" y="1051"/>
                  <a:pt x="6682" y="1067"/>
                  <a:pt x="6679" y="1083"/>
                </a:cubicBezTo>
                <a:cubicBezTo>
                  <a:pt x="6669" y="1107"/>
                  <a:pt x="6687" y="1132"/>
                  <a:pt x="6679" y="1154"/>
                </a:cubicBezTo>
                <a:cubicBezTo>
                  <a:pt x="6694" y="1154"/>
                  <a:pt x="6720" y="1108"/>
                  <a:pt x="6718" y="1098"/>
                </a:cubicBezTo>
                <a:cubicBezTo>
                  <a:pt x="6739" y="1093"/>
                  <a:pt x="6747" y="1123"/>
                  <a:pt x="6747" y="1130"/>
                </a:cubicBezTo>
                <a:cubicBezTo>
                  <a:pt x="6747" y="1147"/>
                  <a:pt x="6772" y="1145"/>
                  <a:pt x="6787" y="1158"/>
                </a:cubicBezTo>
                <a:cubicBezTo>
                  <a:pt x="6809" y="1177"/>
                  <a:pt x="6771" y="1178"/>
                  <a:pt x="6773" y="1190"/>
                </a:cubicBezTo>
                <a:cubicBezTo>
                  <a:pt x="6775" y="1201"/>
                  <a:pt x="6758" y="1201"/>
                  <a:pt x="6758" y="1211"/>
                </a:cubicBezTo>
                <a:cubicBezTo>
                  <a:pt x="6758" y="1227"/>
                  <a:pt x="6775" y="1215"/>
                  <a:pt x="6789" y="1215"/>
                </a:cubicBezTo>
                <a:cubicBezTo>
                  <a:pt x="6794" y="1224"/>
                  <a:pt x="6777" y="1238"/>
                  <a:pt x="6806" y="1239"/>
                </a:cubicBezTo>
                <a:cubicBezTo>
                  <a:pt x="6785" y="1246"/>
                  <a:pt x="6789" y="1258"/>
                  <a:pt x="6791" y="1269"/>
                </a:cubicBezTo>
                <a:cubicBezTo>
                  <a:pt x="6795" y="1286"/>
                  <a:pt x="6779" y="1286"/>
                  <a:pt x="6795" y="1299"/>
                </a:cubicBezTo>
                <a:cubicBezTo>
                  <a:pt x="6804" y="1307"/>
                  <a:pt x="6781" y="1316"/>
                  <a:pt x="6782" y="1324"/>
                </a:cubicBezTo>
                <a:cubicBezTo>
                  <a:pt x="6761" y="1330"/>
                  <a:pt x="6792" y="1339"/>
                  <a:pt x="6789" y="1346"/>
                </a:cubicBezTo>
                <a:cubicBezTo>
                  <a:pt x="6747" y="1346"/>
                  <a:pt x="6739" y="1370"/>
                  <a:pt x="6739" y="1387"/>
                </a:cubicBezTo>
                <a:cubicBezTo>
                  <a:pt x="6738" y="1394"/>
                  <a:pt x="6743" y="1402"/>
                  <a:pt x="6754" y="1407"/>
                </a:cubicBezTo>
                <a:cubicBezTo>
                  <a:pt x="6746" y="1411"/>
                  <a:pt x="6743" y="1417"/>
                  <a:pt x="6747" y="1422"/>
                </a:cubicBezTo>
                <a:cubicBezTo>
                  <a:pt x="6756" y="1450"/>
                  <a:pt x="6739" y="1473"/>
                  <a:pt x="6761" y="1501"/>
                </a:cubicBezTo>
                <a:cubicBezTo>
                  <a:pt x="6773" y="1517"/>
                  <a:pt x="6766" y="1531"/>
                  <a:pt x="6775" y="1546"/>
                </a:cubicBezTo>
                <a:cubicBezTo>
                  <a:pt x="6784" y="1559"/>
                  <a:pt x="6770" y="1573"/>
                  <a:pt x="6768" y="1587"/>
                </a:cubicBezTo>
                <a:cubicBezTo>
                  <a:pt x="6805" y="1599"/>
                  <a:pt x="6744" y="1619"/>
                  <a:pt x="6789" y="1628"/>
                </a:cubicBezTo>
                <a:cubicBezTo>
                  <a:pt x="6791" y="1643"/>
                  <a:pt x="6787" y="1657"/>
                  <a:pt x="6778" y="1670"/>
                </a:cubicBezTo>
                <a:cubicBezTo>
                  <a:pt x="6775" y="1684"/>
                  <a:pt x="6773" y="1699"/>
                  <a:pt x="6774" y="1713"/>
                </a:cubicBezTo>
                <a:cubicBezTo>
                  <a:pt x="6774" y="1728"/>
                  <a:pt x="6785" y="1744"/>
                  <a:pt x="6768" y="1759"/>
                </a:cubicBezTo>
                <a:cubicBezTo>
                  <a:pt x="6779" y="1769"/>
                  <a:pt x="6782" y="1782"/>
                  <a:pt x="6777" y="1792"/>
                </a:cubicBezTo>
                <a:cubicBezTo>
                  <a:pt x="6768" y="1801"/>
                  <a:pt x="6792" y="1811"/>
                  <a:pt x="6779" y="1820"/>
                </a:cubicBezTo>
                <a:cubicBezTo>
                  <a:pt x="6767" y="1828"/>
                  <a:pt x="6777" y="1840"/>
                  <a:pt x="6775" y="1851"/>
                </a:cubicBezTo>
                <a:cubicBezTo>
                  <a:pt x="6773" y="1863"/>
                  <a:pt x="6793" y="1875"/>
                  <a:pt x="6788" y="1883"/>
                </a:cubicBezTo>
                <a:cubicBezTo>
                  <a:pt x="6783" y="1892"/>
                  <a:pt x="6771" y="1904"/>
                  <a:pt x="6797" y="1908"/>
                </a:cubicBezTo>
                <a:cubicBezTo>
                  <a:pt x="6758" y="1919"/>
                  <a:pt x="6812" y="1941"/>
                  <a:pt x="6824" y="1944"/>
                </a:cubicBezTo>
                <a:cubicBezTo>
                  <a:pt x="6817" y="1914"/>
                  <a:pt x="6817" y="1885"/>
                  <a:pt x="6824" y="1854"/>
                </a:cubicBezTo>
                <a:cubicBezTo>
                  <a:pt x="6827" y="1847"/>
                  <a:pt x="6838" y="1845"/>
                  <a:pt x="6838" y="1851"/>
                </a:cubicBezTo>
                <a:cubicBezTo>
                  <a:pt x="6857" y="1892"/>
                  <a:pt x="6842" y="1934"/>
                  <a:pt x="6849" y="1975"/>
                </a:cubicBezTo>
                <a:cubicBezTo>
                  <a:pt x="6852" y="1996"/>
                  <a:pt x="6838" y="2016"/>
                  <a:pt x="6866" y="2029"/>
                </a:cubicBezTo>
                <a:cubicBezTo>
                  <a:pt x="6841" y="2020"/>
                  <a:pt x="6850" y="2096"/>
                  <a:pt x="6852" y="2107"/>
                </a:cubicBezTo>
                <a:cubicBezTo>
                  <a:pt x="6856" y="2121"/>
                  <a:pt x="6883" y="2164"/>
                  <a:pt x="6860" y="2175"/>
                </a:cubicBezTo>
                <a:cubicBezTo>
                  <a:pt x="6867" y="2210"/>
                  <a:pt x="6868" y="2245"/>
                  <a:pt x="6865" y="2280"/>
                </a:cubicBezTo>
                <a:cubicBezTo>
                  <a:pt x="6862" y="2298"/>
                  <a:pt x="6871" y="2335"/>
                  <a:pt x="6843" y="2347"/>
                </a:cubicBezTo>
                <a:cubicBezTo>
                  <a:pt x="6843" y="2310"/>
                  <a:pt x="6852" y="2273"/>
                  <a:pt x="6845" y="2236"/>
                </a:cubicBezTo>
                <a:cubicBezTo>
                  <a:pt x="6824" y="2234"/>
                  <a:pt x="6819" y="2251"/>
                  <a:pt x="6824" y="2257"/>
                </a:cubicBezTo>
                <a:cubicBezTo>
                  <a:pt x="6814" y="2252"/>
                  <a:pt x="6793" y="2266"/>
                  <a:pt x="6822" y="2263"/>
                </a:cubicBezTo>
                <a:cubicBezTo>
                  <a:pt x="6831" y="2269"/>
                  <a:pt x="6766" y="2302"/>
                  <a:pt x="6822" y="2305"/>
                </a:cubicBezTo>
                <a:cubicBezTo>
                  <a:pt x="6842" y="2306"/>
                  <a:pt x="6809" y="2326"/>
                  <a:pt x="6805" y="2329"/>
                </a:cubicBezTo>
                <a:cubicBezTo>
                  <a:pt x="6833" y="2327"/>
                  <a:pt x="6825" y="2339"/>
                  <a:pt x="6813" y="2347"/>
                </a:cubicBezTo>
                <a:cubicBezTo>
                  <a:pt x="6796" y="2359"/>
                  <a:pt x="6810" y="2375"/>
                  <a:pt x="6813" y="2388"/>
                </a:cubicBezTo>
                <a:cubicBezTo>
                  <a:pt x="6814" y="2387"/>
                  <a:pt x="6815" y="2387"/>
                  <a:pt x="6816" y="2387"/>
                </a:cubicBezTo>
                <a:cubicBezTo>
                  <a:pt x="6828" y="2381"/>
                  <a:pt x="6830" y="2372"/>
                  <a:pt x="6821" y="2367"/>
                </a:cubicBezTo>
                <a:cubicBezTo>
                  <a:pt x="6851" y="2375"/>
                  <a:pt x="6829" y="2352"/>
                  <a:pt x="6851" y="2352"/>
                </a:cubicBezTo>
                <a:cubicBezTo>
                  <a:pt x="6853" y="2371"/>
                  <a:pt x="6844" y="2408"/>
                  <a:pt x="6856" y="2412"/>
                </a:cubicBezTo>
                <a:cubicBezTo>
                  <a:pt x="6813" y="2430"/>
                  <a:pt x="6879" y="2447"/>
                  <a:pt x="6858" y="2469"/>
                </a:cubicBezTo>
                <a:cubicBezTo>
                  <a:pt x="6841" y="2475"/>
                  <a:pt x="6856" y="2505"/>
                  <a:pt x="6861" y="2511"/>
                </a:cubicBezTo>
                <a:cubicBezTo>
                  <a:pt x="6870" y="2521"/>
                  <a:pt x="6845" y="2533"/>
                  <a:pt x="6858" y="2542"/>
                </a:cubicBezTo>
                <a:cubicBezTo>
                  <a:pt x="6875" y="2552"/>
                  <a:pt x="6841" y="2558"/>
                  <a:pt x="6856" y="2575"/>
                </a:cubicBezTo>
                <a:cubicBezTo>
                  <a:pt x="6876" y="2581"/>
                  <a:pt x="6842" y="2593"/>
                  <a:pt x="6872" y="2596"/>
                </a:cubicBezTo>
                <a:cubicBezTo>
                  <a:pt x="6873" y="2610"/>
                  <a:pt x="6866" y="2625"/>
                  <a:pt x="6853" y="2638"/>
                </a:cubicBezTo>
                <a:cubicBezTo>
                  <a:pt x="6845" y="2650"/>
                  <a:pt x="6859" y="2666"/>
                  <a:pt x="6857" y="2681"/>
                </a:cubicBezTo>
                <a:cubicBezTo>
                  <a:pt x="6856" y="2694"/>
                  <a:pt x="6861" y="2707"/>
                  <a:pt x="6870" y="2719"/>
                </a:cubicBezTo>
                <a:cubicBezTo>
                  <a:pt x="6888" y="2744"/>
                  <a:pt x="6813" y="2768"/>
                  <a:pt x="6863" y="2789"/>
                </a:cubicBezTo>
                <a:cubicBezTo>
                  <a:pt x="6865" y="2800"/>
                  <a:pt x="6848" y="2801"/>
                  <a:pt x="6849" y="2810"/>
                </a:cubicBezTo>
                <a:cubicBezTo>
                  <a:pt x="6850" y="2818"/>
                  <a:pt x="6862" y="2830"/>
                  <a:pt x="6855" y="2837"/>
                </a:cubicBezTo>
                <a:cubicBezTo>
                  <a:pt x="6841" y="2848"/>
                  <a:pt x="6834" y="2861"/>
                  <a:pt x="6836" y="2875"/>
                </a:cubicBezTo>
                <a:cubicBezTo>
                  <a:pt x="6843" y="2896"/>
                  <a:pt x="6852" y="2879"/>
                  <a:pt x="6870" y="2888"/>
                </a:cubicBezTo>
                <a:cubicBezTo>
                  <a:pt x="6870" y="2897"/>
                  <a:pt x="6846" y="2895"/>
                  <a:pt x="6850" y="2909"/>
                </a:cubicBezTo>
                <a:cubicBezTo>
                  <a:pt x="6852" y="2915"/>
                  <a:pt x="6843" y="2918"/>
                  <a:pt x="6838" y="2922"/>
                </a:cubicBezTo>
                <a:cubicBezTo>
                  <a:pt x="6830" y="2931"/>
                  <a:pt x="6848" y="2943"/>
                  <a:pt x="6846" y="2952"/>
                </a:cubicBezTo>
                <a:cubicBezTo>
                  <a:pt x="6843" y="2960"/>
                  <a:pt x="6843" y="2968"/>
                  <a:pt x="6846" y="2977"/>
                </a:cubicBezTo>
                <a:cubicBezTo>
                  <a:pt x="6850" y="2992"/>
                  <a:pt x="6833" y="3019"/>
                  <a:pt x="6850" y="3030"/>
                </a:cubicBezTo>
                <a:cubicBezTo>
                  <a:pt x="6867" y="3040"/>
                  <a:pt x="6859" y="3044"/>
                  <a:pt x="6834" y="3046"/>
                </a:cubicBezTo>
                <a:cubicBezTo>
                  <a:pt x="6860" y="3063"/>
                  <a:pt x="6862" y="3064"/>
                  <a:pt x="6842" y="3083"/>
                </a:cubicBezTo>
                <a:cubicBezTo>
                  <a:pt x="6829" y="3097"/>
                  <a:pt x="6842" y="3089"/>
                  <a:pt x="6837" y="3107"/>
                </a:cubicBezTo>
                <a:cubicBezTo>
                  <a:pt x="6831" y="3124"/>
                  <a:pt x="6873" y="3117"/>
                  <a:pt x="6873" y="3104"/>
                </a:cubicBezTo>
                <a:cubicBezTo>
                  <a:pt x="6885" y="3109"/>
                  <a:pt x="6876" y="3119"/>
                  <a:pt x="6883" y="3125"/>
                </a:cubicBezTo>
                <a:lnTo>
                  <a:pt x="6869" y="3119"/>
                </a:lnTo>
                <a:cubicBezTo>
                  <a:pt x="6849" y="3127"/>
                  <a:pt x="6845" y="3179"/>
                  <a:pt x="6855" y="3188"/>
                </a:cubicBezTo>
                <a:cubicBezTo>
                  <a:pt x="6826" y="3192"/>
                  <a:pt x="6846" y="3174"/>
                  <a:pt x="6834" y="3171"/>
                </a:cubicBezTo>
                <a:cubicBezTo>
                  <a:pt x="6815" y="3188"/>
                  <a:pt x="6841" y="3203"/>
                  <a:pt x="6831" y="3220"/>
                </a:cubicBezTo>
                <a:cubicBezTo>
                  <a:pt x="6848" y="3223"/>
                  <a:pt x="6848" y="3228"/>
                  <a:pt x="6845" y="3236"/>
                </a:cubicBezTo>
                <a:cubicBezTo>
                  <a:pt x="6825" y="3239"/>
                  <a:pt x="6818" y="3272"/>
                  <a:pt x="6838" y="3273"/>
                </a:cubicBezTo>
                <a:cubicBezTo>
                  <a:pt x="6881" y="3275"/>
                  <a:pt x="6910" y="3196"/>
                  <a:pt x="6904" y="3177"/>
                </a:cubicBezTo>
                <a:lnTo>
                  <a:pt x="6911" y="3177"/>
                </a:lnTo>
                <a:cubicBezTo>
                  <a:pt x="6916" y="3199"/>
                  <a:pt x="6923" y="3238"/>
                  <a:pt x="6895" y="3254"/>
                </a:cubicBezTo>
                <a:cubicBezTo>
                  <a:pt x="6882" y="3263"/>
                  <a:pt x="6872" y="3274"/>
                  <a:pt x="6864" y="3285"/>
                </a:cubicBezTo>
                <a:cubicBezTo>
                  <a:pt x="6855" y="3286"/>
                  <a:pt x="6850" y="3282"/>
                  <a:pt x="6843" y="3287"/>
                </a:cubicBezTo>
                <a:cubicBezTo>
                  <a:pt x="6855" y="3293"/>
                  <a:pt x="6862" y="3342"/>
                  <a:pt x="6853" y="3346"/>
                </a:cubicBezTo>
                <a:cubicBezTo>
                  <a:pt x="6843" y="3356"/>
                  <a:pt x="6840" y="3367"/>
                  <a:pt x="6842" y="3378"/>
                </a:cubicBezTo>
                <a:cubicBezTo>
                  <a:pt x="6847" y="3387"/>
                  <a:pt x="6825" y="3392"/>
                  <a:pt x="6834" y="3402"/>
                </a:cubicBezTo>
                <a:cubicBezTo>
                  <a:pt x="6860" y="3405"/>
                  <a:pt x="6865" y="3401"/>
                  <a:pt x="6844" y="3414"/>
                </a:cubicBezTo>
                <a:cubicBezTo>
                  <a:pt x="6829" y="3422"/>
                  <a:pt x="6830" y="3445"/>
                  <a:pt x="6855" y="3449"/>
                </a:cubicBezTo>
                <a:cubicBezTo>
                  <a:pt x="6832" y="3456"/>
                  <a:pt x="6845" y="3466"/>
                  <a:pt x="6857" y="3474"/>
                </a:cubicBezTo>
                <a:cubicBezTo>
                  <a:pt x="6846" y="3484"/>
                  <a:pt x="6841" y="3496"/>
                  <a:pt x="6844" y="3509"/>
                </a:cubicBezTo>
                <a:cubicBezTo>
                  <a:pt x="6844" y="3534"/>
                  <a:pt x="6847" y="3559"/>
                  <a:pt x="6852" y="3584"/>
                </a:cubicBezTo>
                <a:cubicBezTo>
                  <a:pt x="6863" y="3613"/>
                  <a:pt x="6866" y="3643"/>
                  <a:pt x="6860" y="3673"/>
                </a:cubicBezTo>
                <a:cubicBezTo>
                  <a:pt x="6857" y="3689"/>
                  <a:pt x="6843" y="3692"/>
                  <a:pt x="6869" y="3703"/>
                </a:cubicBezTo>
                <a:cubicBezTo>
                  <a:pt x="6854" y="3706"/>
                  <a:pt x="6869" y="3740"/>
                  <a:pt x="6869" y="3749"/>
                </a:cubicBezTo>
                <a:cubicBezTo>
                  <a:pt x="6867" y="3771"/>
                  <a:pt x="6876" y="3796"/>
                  <a:pt x="6874" y="3815"/>
                </a:cubicBezTo>
                <a:cubicBezTo>
                  <a:pt x="6877" y="3831"/>
                  <a:pt x="6843" y="3853"/>
                  <a:pt x="6879" y="3865"/>
                </a:cubicBezTo>
                <a:cubicBezTo>
                  <a:pt x="6862" y="3872"/>
                  <a:pt x="6898" y="3885"/>
                  <a:pt x="6869" y="3888"/>
                </a:cubicBezTo>
                <a:cubicBezTo>
                  <a:pt x="6895" y="3901"/>
                  <a:pt x="6869" y="3921"/>
                  <a:pt x="6886" y="3937"/>
                </a:cubicBezTo>
                <a:cubicBezTo>
                  <a:pt x="6867" y="3946"/>
                  <a:pt x="6891" y="3957"/>
                  <a:pt x="6886" y="3967"/>
                </a:cubicBezTo>
                <a:cubicBezTo>
                  <a:pt x="6877" y="3983"/>
                  <a:pt x="6859" y="4023"/>
                  <a:pt x="6898" y="4030"/>
                </a:cubicBezTo>
                <a:cubicBezTo>
                  <a:pt x="6872" y="4038"/>
                  <a:pt x="6895" y="4077"/>
                  <a:pt x="6895" y="4090"/>
                </a:cubicBezTo>
                <a:cubicBezTo>
                  <a:pt x="6895" y="4104"/>
                  <a:pt x="6898" y="4119"/>
                  <a:pt x="6905" y="4132"/>
                </a:cubicBezTo>
                <a:cubicBezTo>
                  <a:pt x="6896" y="4135"/>
                  <a:pt x="6892" y="4141"/>
                  <a:pt x="6895" y="4146"/>
                </a:cubicBezTo>
                <a:cubicBezTo>
                  <a:pt x="6900" y="4160"/>
                  <a:pt x="6895" y="4170"/>
                  <a:pt x="6897" y="4182"/>
                </a:cubicBezTo>
                <a:cubicBezTo>
                  <a:pt x="6901" y="4199"/>
                  <a:pt x="6917" y="4219"/>
                  <a:pt x="6914" y="4237"/>
                </a:cubicBezTo>
                <a:cubicBezTo>
                  <a:pt x="6907" y="4278"/>
                  <a:pt x="6930" y="4331"/>
                  <a:pt x="6936" y="4375"/>
                </a:cubicBezTo>
                <a:cubicBezTo>
                  <a:pt x="6943" y="4425"/>
                  <a:pt x="6950" y="4475"/>
                  <a:pt x="6956" y="4526"/>
                </a:cubicBezTo>
                <a:cubicBezTo>
                  <a:pt x="6981" y="4720"/>
                  <a:pt x="6991" y="4914"/>
                  <a:pt x="7014" y="5110"/>
                </a:cubicBezTo>
                <a:cubicBezTo>
                  <a:pt x="7025" y="5206"/>
                  <a:pt x="7029" y="5299"/>
                  <a:pt x="7029" y="5393"/>
                </a:cubicBezTo>
                <a:cubicBezTo>
                  <a:pt x="7030" y="5485"/>
                  <a:pt x="7039" y="5577"/>
                  <a:pt x="7041" y="5671"/>
                </a:cubicBezTo>
                <a:cubicBezTo>
                  <a:pt x="7042" y="5728"/>
                  <a:pt x="7041" y="5787"/>
                  <a:pt x="7039" y="5846"/>
                </a:cubicBezTo>
                <a:cubicBezTo>
                  <a:pt x="7041" y="5869"/>
                  <a:pt x="7046" y="5892"/>
                  <a:pt x="7053" y="5915"/>
                </a:cubicBezTo>
                <a:cubicBezTo>
                  <a:pt x="7034" y="5933"/>
                  <a:pt x="7043" y="5952"/>
                  <a:pt x="7044" y="5972"/>
                </a:cubicBezTo>
                <a:cubicBezTo>
                  <a:pt x="7046" y="5993"/>
                  <a:pt x="7023" y="6150"/>
                  <a:pt x="7044" y="6150"/>
                </a:cubicBezTo>
                <a:cubicBezTo>
                  <a:pt x="7033" y="6157"/>
                  <a:pt x="7033" y="6168"/>
                  <a:pt x="7044" y="6174"/>
                </a:cubicBezTo>
                <a:cubicBezTo>
                  <a:pt x="7035" y="6182"/>
                  <a:pt x="7033" y="6192"/>
                  <a:pt x="7039" y="6200"/>
                </a:cubicBezTo>
                <a:cubicBezTo>
                  <a:pt x="7045" y="6209"/>
                  <a:pt x="7042" y="6218"/>
                  <a:pt x="7030" y="6225"/>
                </a:cubicBezTo>
                <a:cubicBezTo>
                  <a:pt x="7020" y="6230"/>
                  <a:pt x="7037" y="6233"/>
                  <a:pt x="7038" y="6238"/>
                </a:cubicBezTo>
                <a:cubicBezTo>
                  <a:pt x="7043" y="6254"/>
                  <a:pt x="7025" y="6279"/>
                  <a:pt x="7047" y="6295"/>
                </a:cubicBezTo>
                <a:cubicBezTo>
                  <a:pt x="7041" y="6301"/>
                  <a:pt x="7020" y="6319"/>
                  <a:pt x="7047" y="6321"/>
                </a:cubicBezTo>
                <a:cubicBezTo>
                  <a:pt x="7059" y="6322"/>
                  <a:pt x="7059" y="6314"/>
                  <a:pt x="7069" y="6314"/>
                </a:cubicBezTo>
                <a:cubicBezTo>
                  <a:pt x="7056" y="6324"/>
                  <a:pt x="7072" y="6346"/>
                  <a:pt x="7056" y="6352"/>
                </a:cubicBezTo>
                <a:cubicBezTo>
                  <a:pt x="7028" y="6362"/>
                  <a:pt x="7059" y="6360"/>
                  <a:pt x="7051" y="6374"/>
                </a:cubicBezTo>
                <a:cubicBezTo>
                  <a:pt x="7044" y="6388"/>
                  <a:pt x="7057" y="6405"/>
                  <a:pt x="7027" y="6405"/>
                </a:cubicBezTo>
                <a:cubicBezTo>
                  <a:pt x="7045" y="6409"/>
                  <a:pt x="7020" y="6426"/>
                  <a:pt x="7021" y="6433"/>
                </a:cubicBezTo>
                <a:cubicBezTo>
                  <a:pt x="7026" y="6445"/>
                  <a:pt x="7034" y="6455"/>
                  <a:pt x="7044" y="6465"/>
                </a:cubicBezTo>
                <a:cubicBezTo>
                  <a:pt x="7053" y="6479"/>
                  <a:pt x="6992" y="6510"/>
                  <a:pt x="7034" y="6516"/>
                </a:cubicBezTo>
                <a:cubicBezTo>
                  <a:pt x="7038" y="6524"/>
                  <a:pt x="7018" y="6525"/>
                  <a:pt x="7015" y="6535"/>
                </a:cubicBezTo>
                <a:cubicBezTo>
                  <a:pt x="7011" y="6545"/>
                  <a:pt x="7000" y="6564"/>
                  <a:pt x="7022" y="6571"/>
                </a:cubicBezTo>
                <a:cubicBezTo>
                  <a:pt x="7006" y="6584"/>
                  <a:pt x="7005" y="6602"/>
                  <a:pt x="7020" y="6616"/>
                </a:cubicBezTo>
                <a:cubicBezTo>
                  <a:pt x="7001" y="6623"/>
                  <a:pt x="7007" y="6634"/>
                  <a:pt x="7009" y="6643"/>
                </a:cubicBezTo>
                <a:cubicBezTo>
                  <a:pt x="7011" y="6656"/>
                  <a:pt x="6982" y="6656"/>
                  <a:pt x="6985" y="6666"/>
                </a:cubicBezTo>
                <a:cubicBezTo>
                  <a:pt x="6986" y="6675"/>
                  <a:pt x="6985" y="6684"/>
                  <a:pt x="6983" y="6694"/>
                </a:cubicBezTo>
                <a:cubicBezTo>
                  <a:pt x="6983" y="6710"/>
                  <a:pt x="6997" y="6726"/>
                  <a:pt x="6977" y="6741"/>
                </a:cubicBezTo>
                <a:cubicBezTo>
                  <a:pt x="7003" y="6749"/>
                  <a:pt x="6977" y="6762"/>
                  <a:pt x="6977" y="6773"/>
                </a:cubicBezTo>
                <a:cubicBezTo>
                  <a:pt x="6970" y="6788"/>
                  <a:pt x="6974" y="6808"/>
                  <a:pt x="6964" y="6820"/>
                </a:cubicBezTo>
                <a:cubicBezTo>
                  <a:pt x="6954" y="6833"/>
                  <a:pt x="6949" y="6846"/>
                  <a:pt x="6952" y="6860"/>
                </a:cubicBezTo>
                <a:cubicBezTo>
                  <a:pt x="6953" y="6871"/>
                  <a:pt x="6969" y="6879"/>
                  <a:pt x="6952" y="6887"/>
                </a:cubicBezTo>
                <a:cubicBezTo>
                  <a:pt x="6946" y="6884"/>
                  <a:pt x="6953" y="6875"/>
                  <a:pt x="6938" y="6876"/>
                </a:cubicBezTo>
                <a:cubicBezTo>
                  <a:pt x="6938" y="6884"/>
                  <a:pt x="6914" y="6894"/>
                  <a:pt x="6943" y="6895"/>
                </a:cubicBezTo>
                <a:cubicBezTo>
                  <a:pt x="6909" y="6901"/>
                  <a:pt x="6945" y="6907"/>
                  <a:pt x="6937" y="6916"/>
                </a:cubicBezTo>
                <a:cubicBezTo>
                  <a:pt x="6921" y="6932"/>
                  <a:pt x="6910" y="6951"/>
                  <a:pt x="6902" y="6970"/>
                </a:cubicBezTo>
                <a:cubicBezTo>
                  <a:pt x="6892" y="7004"/>
                  <a:pt x="6898" y="7038"/>
                  <a:pt x="6892" y="7072"/>
                </a:cubicBezTo>
                <a:cubicBezTo>
                  <a:pt x="6885" y="7100"/>
                  <a:pt x="6863" y="7125"/>
                  <a:pt x="6830" y="7147"/>
                </a:cubicBezTo>
                <a:cubicBezTo>
                  <a:pt x="6818" y="7153"/>
                  <a:pt x="6811" y="7190"/>
                  <a:pt x="6830" y="7194"/>
                </a:cubicBezTo>
                <a:cubicBezTo>
                  <a:pt x="6820" y="7201"/>
                  <a:pt x="6813" y="7233"/>
                  <a:pt x="6830" y="7244"/>
                </a:cubicBezTo>
                <a:cubicBezTo>
                  <a:pt x="6834" y="7242"/>
                  <a:pt x="6853" y="7274"/>
                  <a:pt x="6832" y="7292"/>
                </a:cubicBezTo>
                <a:cubicBezTo>
                  <a:pt x="6829" y="7296"/>
                  <a:pt x="6852" y="7313"/>
                  <a:pt x="6829" y="7315"/>
                </a:cubicBezTo>
                <a:cubicBezTo>
                  <a:pt x="6819" y="7316"/>
                  <a:pt x="6803" y="7301"/>
                  <a:pt x="6788" y="7299"/>
                </a:cubicBezTo>
                <a:cubicBezTo>
                  <a:pt x="6719" y="7289"/>
                  <a:pt x="6774" y="7316"/>
                  <a:pt x="6748" y="7332"/>
                </a:cubicBezTo>
                <a:cubicBezTo>
                  <a:pt x="6729" y="7343"/>
                  <a:pt x="6664" y="7315"/>
                  <a:pt x="6653" y="7347"/>
                </a:cubicBezTo>
                <a:cubicBezTo>
                  <a:pt x="6633" y="7344"/>
                  <a:pt x="6657" y="7301"/>
                  <a:pt x="6645" y="7291"/>
                </a:cubicBezTo>
                <a:cubicBezTo>
                  <a:pt x="6632" y="7282"/>
                  <a:pt x="6639" y="7264"/>
                  <a:pt x="6627" y="7260"/>
                </a:cubicBezTo>
                <a:cubicBezTo>
                  <a:pt x="6598" y="7250"/>
                  <a:pt x="6601" y="7266"/>
                  <a:pt x="6581" y="7264"/>
                </a:cubicBezTo>
                <a:lnTo>
                  <a:pt x="6581" y="7258"/>
                </a:lnTo>
                <a:cubicBezTo>
                  <a:pt x="6534" y="7243"/>
                  <a:pt x="6521" y="7288"/>
                  <a:pt x="6524" y="7291"/>
                </a:cubicBezTo>
                <a:cubicBezTo>
                  <a:pt x="6508" y="7288"/>
                  <a:pt x="6512" y="7272"/>
                  <a:pt x="6503" y="7275"/>
                </a:cubicBezTo>
                <a:cubicBezTo>
                  <a:pt x="6487" y="7281"/>
                  <a:pt x="6475" y="7290"/>
                  <a:pt x="6470" y="7300"/>
                </a:cubicBezTo>
                <a:cubicBezTo>
                  <a:pt x="6435" y="7326"/>
                  <a:pt x="6443" y="7257"/>
                  <a:pt x="6387" y="7254"/>
                </a:cubicBezTo>
                <a:cubicBezTo>
                  <a:pt x="6389" y="7265"/>
                  <a:pt x="6374" y="7334"/>
                  <a:pt x="6362" y="7320"/>
                </a:cubicBezTo>
                <a:cubicBezTo>
                  <a:pt x="6345" y="7317"/>
                  <a:pt x="6336" y="7276"/>
                  <a:pt x="6362" y="7266"/>
                </a:cubicBezTo>
                <a:cubicBezTo>
                  <a:pt x="6343" y="7250"/>
                  <a:pt x="6345" y="7229"/>
                  <a:pt x="6338" y="7215"/>
                </a:cubicBezTo>
                <a:cubicBezTo>
                  <a:pt x="6330" y="7200"/>
                  <a:pt x="6323" y="7183"/>
                  <a:pt x="6316" y="7169"/>
                </a:cubicBezTo>
                <a:cubicBezTo>
                  <a:pt x="6311" y="7162"/>
                  <a:pt x="6304" y="7155"/>
                  <a:pt x="6297" y="7148"/>
                </a:cubicBezTo>
                <a:cubicBezTo>
                  <a:pt x="6259" y="7129"/>
                  <a:pt x="6190" y="7178"/>
                  <a:pt x="6180" y="7204"/>
                </a:cubicBezTo>
                <a:cubicBezTo>
                  <a:pt x="6168" y="7219"/>
                  <a:pt x="6151" y="7232"/>
                  <a:pt x="6130" y="7244"/>
                </a:cubicBezTo>
                <a:cubicBezTo>
                  <a:pt x="6116" y="7259"/>
                  <a:pt x="6149" y="7319"/>
                  <a:pt x="6106" y="7306"/>
                </a:cubicBezTo>
                <a:cubicBezTo>
                  <a:pt x="6101" y="7301"/>
                  <a:pt x="6112" y="7285"/>
                  <a:pt x="6110" y="7269"/>
                </a:cubicBezTo>
                <a:cubicBezTo>
                  <a:pt x="6107" y="7253"/>
                  <a:pt x="6090" y="7239"/>
                  <a:pt x="6076" y="7247"/>
                </a:cubicBezTo>
                <a:cubicBezTo>
                  <a:pt x="6084" y="7258"/>
                  <a:pt x="6040" y="7261"/>
                  <a:pt x="6040" y="7270"/>
                </a:cubicBezTo>
                <a:cubicBezTo>
                  <a:pt x="6037" y="7281"/>
                  <a:pt x="6036" y="7292"/>
                  <a:pt x="6037" y="7303"/>
                </a:cubicBezTo>
                <a:cubicBezTo>
                  <a:pt x="6044" y="7316"/>
                  <a:pt x="6035" y="7330"/>
                  <a:pt x="6014" y="7339"/>
                </a:cubicBezTo>
                <a:cubicBezTo>
                  <a:pt x="6032" y="7345"/>
                  <a:pt x="6018" y="7349"/>
                  <a:pt x="6008" y="7356"/>
                </a:cubicBezTo>
                <a:cubicBezTo>
                  <a:pt x="5997" y="7362"/>
                  <a:pt x="6020" y="7371"/>
                  <a:pt x="6004" y="7380"/>
                </a:cubicBezTo>
                <a:cubicBezTo>
                  <a:pt x="5989" y="7389"/>
                  <a:pt x="5981" y="7509"/>
                  <a:pt x="5983" y="7526"/>
                </a:cubicBezTo>
                <a:cubicBezTo>
                  <a:pt x="5984" y="7537"/>
                  <a:pt x="5977" y="7551"/>
                  <a:pt x="5994" y="7560"/>
                </a:cubicBezTo>
                <a:cubicBezTo>
                  <a:pt x="5999" y="7558"/>
                  <a:pt x="6004" y="7557"/>
                  <a:pt x="6008" y="7555"/>
                </a:cubicBezTo>
                <a:cubicBezTo>
                  <a:pt x="6018" y="7567"/>
                  <a:pt x="5990" y="7564"/>
                  <a:pt x="5990" y="7574"/>
                </a:cubicBezTo>
                <a:cubicBezTo>
                  <a:pt x="5990" y="7581"/>
                  <a:pt x="6006" y="7586"/>
                  <a:pt x="6013" y="7592"/>
                </a:cubicBezTo>
                <a:cubicBezTo>
                  <a:pt x="6023" y="7601"/>
                  <a:pt x="5995" y="7604"/>
                  <a:pt x="5988" y="7611"/>
                </a:cubicBezTo>
                <a:cubicBezTo>
                  <a:pt x="5958" y="7596"/>
                  <a:pt x="5983" y="7516"/>
                  <a:pt x="5940" y="7542"/>
                </a:cubicBezTo>
                <a:cubicBezTo>
                  <a:pt x="5926" y="7543"/>
                  <a:pt x="5938" y="7560"/>
                  <a:pt x="5938" y="7584"/>
                </a:cubicBezTo>
                <a:cubicBezTo>
                  <a:pt x="5939" y="7606"/>
                  <a:pt x="5935" y="7628"/>
                  <a:pt x="5924" y="7648"/>
                </a:cubicBezTo>
                <a:cubicBezTo>
                  <a:pt x="5911" y="7663"/>
                  <a:pt x="5895" y="7678"/>
                  <a:pt x="5903" y="7690"/>
                </a:cubicBezTo>
                <a:cubicBezTo>
                  <a:pt x="5912" y="7704"/>
                  <a:pt x="5896" y="7706"/>
                  <a:pt x="5920" y="7717"/>
                </a:cubicBezTo>
                <a:cubicBezTo>
                  <a:pt x="5934" y="7723"/>
                  <a:pt x="5926" y="7732"/>
                  <a:pt x="5920" y="7739"/>
                </a:cubicBezTo>
                <a:cubicBezTo>
                  <a:pt x="5911" y="7747"/>
                  <a:pt x="5916" y="7756"/>
                  <a:pt x="5931" y="7761"/>
                </a:cubicBezTo>
                <a:cubicBezTo>
                  <a:pt x="5923" y="7774"/>
                  <a:pt x="5903" y="7770"/>
                  <a:pt x="5891" y="7763"/>
                </a:cubicBezTo>
                <a:cubicBezTo>
                  <a:pt x="5872" y="7751"/>
                  <a:pt x="5889" y="7750"/>
                  <a:pt x="5884" y="7740"/>
                </a:cubicBezTo>
                <a:cubicBezTo>
                  <a:pt x="5875" y="7729"/>
                  <a:pt x="5849" y="7684"/>
                  <a:pt x="5836" y="7656"/>
                </a:cubicBezTo>
                <a:cubicBezTo>
                  <a:pt x="5823" y="7629"/>
                  <a:pt x="5799" y="7643"/>
                  <a:pt x="5807" y="7670"/>
                </a:cubicBezTo>
                <a:cubicBezTo>
                  <a:pt x="5813" y="7689"/>
                  <a:pt x="5830" y="7718"/>
                  <a:pt x="5833" y="7731"/>
                </a:cubicBezTo>
                <a:cubicBezTo>
                  <a:pt x="5835" y="7738"/>
                  <a:pt x="5825" y="7736"/>
                  <a:pt x="5825" y="7738"/>
                </a:cubicBezTo>
                <a:cubicBezTo>
                  <a:pt x="5809" y="7724"/>
                  <a:pt x="5798" y="7710"/>
                  <a:pt x="5792" y="7695"/>
                </a:cubicBezTo>
                <a:cubicBezTo>
                  <a:pt x="5783" y="7673"/>
                  <a:pt x="5770" y="7653"/>
                  <a:pt x="5765" y="7664"/>
                </a:cubicBezTo>
                <a:cubicBezTo>
                  <a:pt x="5761" y="7674"/>
                  <a:pt x="5789" y="7718"/>
                  <a:pt x="5772" y="7713"/>
                </a:cubicBezTo>
                <a:cubicBezTo>
                  <a:pt x="5754" y="7709"/>
                  <a:pt x="5739" y="7668"/>
                  <a:pt x="5739" y="7668"/>
                </a:cubicBezTo>
                <a:cubicBezTo>
                  <a:pt x="5739" y="7668"/>
                  <a:pt x="5740" y="7688"/>
                  <a:pt x="5732" y="7684"/>
                </a:cubicBezTo>
                <a:cubicBezTo>
                  <a:pt x="5721" y="7671"/>
                  <a:pt x="5714" y="7657"/>
                  <a:pt x="5711" y="7643"/>
                </a:cubicBezTo>
                <a:cubicBezTo>
                  <a:pt x="5704" y="7617"/>
                  <a:pt x="5702" y="7587"/>
                  <a:pt x="5690" y="7588"/>
                </a:cubicBezTo>
                <a:cubicBezTo>
                  <a:pt x="5668" y="7592"/>
                  <a:pt x="5716" y="7716"/>
                  <a:pt x="5730" y="7734"/>
                </a:cubicBezTo>
                <a:cubicBezTo>
                  <a:pt x="5743" y="7752"/>
                  <a:pt x="5714" y="7742"/>
                  <a:pt x="5701" y="7721"/>
                </a:cubicBezTo>
                <a:cubicBezTo>
                  <a:pt x="5688" y="7701"/>
                  <a:pt x="5672" y="7633"/>
                  <a:pt x="5661" y="7632"/>
                </a:cubicBezTo>
                <a:cubicBezTo>
                  <a:pt x="5619" y="7625"/>
                  <a:pt x="5641" y="7676"/>
                  <a:pt x="5648" y="7691"/>
                </a:cubicBezTo>
                <a:cubicBezTo>
                  <a:pt x="5654" y="7708"/>
                  <a:pt x="5617" y="7713"/>
                  <a:pt x="5599" y="7661"/>
                </a:cubicBezTo>
                <a:cubicBezTo>
                  <a:pt x="5596" y="7650"/>
                  <a:pt x="5588" y="7639"/>
                  <a:pt x="5578" y="7631"/>
                </a:cubicBezTo>
                <a:cubicBezTo>
                  <a:pt x="5553" y="7618"/>
                  <a:pt x="5516" y="7620"/>
                  <a:pt x="5524" y="7612"/>
                </a:cubicBezTo>
                <a:cubicBezTo>
                  <a:pt x="5487" y="7639"/>
                  <a:pt x="5482" y="7548"/>
                  <a:pt x="5449" y="7544"/>
                </a:cubicBezTo>
                <a:cubicBezTo>
                  <a:pt x="5417" y="7541"/>
                  <a:pt x="5437" y="7531"/>
                  <a:pt x="5414" y="7524"/>
                </a:cubicBezTo>
                <a:cubicBezTo>
                  <a:pt x="5384" y="7536"/>
                  <a:pt x="5395" y="7506"/>
                  <a:pt x="5365" y="7513"/>
                </a:cubicBezTo>
                <a:cubicBezTo>
                  <a:pt x="5382" y="7499"/>
                  <a:pt x="5333" y="7494"/>
                  <a:pt x="5351" y="7481"/>
                </a:cubicBezTo>
                <a:cubicBezTo>
                  <a:pt x="5340" y="7464"/>
                  <a:pt x="5319" y="7472"/>
                  <a:pt x="5313" y="7473"/>
                </a:cubicBezTo>
                <a:lnTo>
                  <a:pt x="5313" y="7483"/>
                </a:lnTo>
                <a:cubicBezTo>
                  <a:pt x="5287" y="7480"/>
                  <a:pt x="5281" y="7468"/>
                  <a:pt x="5254" y="7475"/>
                </a:cubicBezTo>
                <a:cubicBezTo>
                  <a:pt x="5227" y="7482"/>
                  <a:pt x="5213" y="7378"/>
                  <a:pt x="5211" y="7373"/>
                </a:cubicBezTo>
                <a:cubicBezTo>
                  <a:pt x="5203" y="7389"/>
                  <a:pt x="5201" y="7404"/>
                  <a:pt x="5204" y="7420"/>
                </a:cubicBezTo>
                <a:cubicBezTo>
                  <a:pt x="5207" y="7441"/>
                  <a:pt x="5198" y="7442"/>
                  <a:pt x="5193" y="7432"/>
                </a:cubicBezTo>
                <a:cubicBezTo>
                  <a:pt x="5187" y="7420"/>
                  <a:pt x="5183" y="7408"/>
                  <a:pt x="5181" y="7396"/>
                </a:cubicBezTo>
                <a:cubicBezTo>
                  <a:pt x="5176" y="7368"/>
                  <a:pt x="5172" y="7336"/>
                  <a:pt x="5160" y="7335"/>
                </a:cubicBezTo>
                <a:cubicBezTo>
                  <a:pt x="5140" y="7333"/>
                  <a:pt x="5133" y="7379"/>
                  <a:pt x="5137" y="7398"/>
                </a:cubicBezTo>
                <a:cubicBezTo>
                  <a:pt x="5141" y="7425"/>
                  <a:pt x="5150" y="7453"/>
                  <a:pt x="5164" y="7479"/>
                </a:cubicBezTo>
                <a:cubicBezTo>
                  <a:pt x="5175" y="7498"/>
                  <a:pt x="5180" y="7517"/>
                  <a:pt x="5180" y="7537"/>
                </a:cubicBezTo>
                <a:cubicBezTo>
                  <a:pt x="5180" y="7551"/>
                  <a:pt x="5174" y="7547"/>
                  <a:pt x="5164" y="7532"/>
                </a:cubicBezTo>
                <a:cubicBezTo>
                  <a:pt x="5153" y="7517"/>
                  <a:pt x="5122" y="7370"/>
                  <a:pt x="5121" y="7346"/>
                </a:cubicBezTo>
                <a:cubicBezTo>
                  <a:pt x="5119" y="7323"/>
                  <a:pt x="5049" y="7318"/>
                  <a:pt x="5047" y="7322"/>
                </a:cubicBezTo>
                <a:cubicBezTo>
                  <a:pt x="5045" y="7326"/>
                  <a:pt x="5035" y="7314"/>
                  <a:pt x="5035" y="7309"/>
                </a:cubicBezTo>
                <a:cubicBezTo>
                  <a:pt x="5035" y="7304"/>
                  <a:pt x="5008" y="7316"/>
                  <a:pt x="4997" y="7325"/>
                </a:cubicBezTo>
                <a:cubicBezTo>
                  <a:pt x="4986" y="7333"/>
                  <a:pt x="4974" y="7309"/>
                  <a:pt x="4974" y="7309"/>
                </a:cubicBezTo>
                <a:cubicBezTo>
                  <a:pt x="5000" y="7293"/>
                  <a:pt x="4963" y="7284"/>
                  <a:pt x="4969" y="7267"/>
                </a:cubicBezTo>
                <a:cubicBezTo>
                  <a:pt x="4974" y="7250"/>
                  <a:pt x="4974" y="7233"/>
                  <a:pt x="4969" y="7217"/>
                </a:cubicBezTo>
                <a:cubicBezTo>
                  <a:pt x="4964" y="7203"/>
                  <a:pt x="4940" y="7206"/>
                  <a:pt x="4964" y="7194"/>
                </a:cubicBezTo>
                <a:cubicBezTo>
                  <a:pt x="4935" y="7194"/>
                  <a:pt x="4928" y="7181"/>
                  <a:pt x="4955" y="7178"/>
                </a:cubicBezTo>
                <a:cubicBezTo>
                  <a:pt x="4970" y="7176"/>
                  <a:pt x="4935" y="7146"/>
                  <a:pt x="4922" y="7144"/>
                </a:cubicBezTo>
                <a:cubicBezTo>
                  <a:pt x="4951" y="7139"/>
                  <a:pt x="4916" y="7119"/>
                  <a:pt x="4919" y="7110"/>
                </a:cubicBezTo>
                <a:cubicBezTo>
                  <a:pt x="4899" y="7100"/>
                  <a:pt x="4898" y="7132"/>
                  <a:pt x="4894" y="7137"/>
                </a:cubicBezTo>
                <a:cubicBezTo>
                  <a:pt x="4890" y="7142"/>
                  <a:pt x="4902" y="7182"/>
                  <a:pt x="4894" y="7191"/>
                </a:cubicBezTo>
                <a:cubicBezTo>
                  <a:pt x="4892" y="7192"/>
                  <a:pt x="4880" y="7187"/>
                  <a:pt x="4880" y="7179"/>
                </a:cubicBezTo>
                <a:cubicBezTo>
                  <a:pt x="4879" y="7160"/>
                  <a:pt x="4886" y="7123"/>
                  <a:pt x="4840" y="7132"/>
                </a:cubicBezTo>
                <a:cubicBezTo>
                  <a:pt x="4800" y="7139"/>
                  <a:pt x="4807" y="7113"/>
                  <a:pt x="4793" y="7099"/>
                </a:cubicBezTo>
                <a:cubicBezTo>
                  <a:pt x="4768" y="7073"/>
                  <a:pt x="4774" y="7137"/>
                  <a:pt x="4774" y="7142"/>
                </a:cubicBezTo>
                <a:cubicBezTo>
                  <a:pt x="4772" y="7151"/>
                  <a:pt x="4795" y="7195"/>
                  <a:pt x="4791" y="7207"/>
                </a:cubicBezTo>
                <a:cubicBezTo>
                  <a:pt x="4790" y="7209"/>
                  <a:pt x="4768" y="7200"/>
                  <a:pt x="4764" y="7187"/>
                </a:cubicBezTo>
                <a:cubicBezTo>
                  <a:pt x="4756" y="7159"/>
                  <a:pt x="4759" y="7106"/>
                  <a:pt x="4722" y="7100"/>
                </a:cubicBezTo>
                <a:cubicBezTo>
                  <a:pt x="4751" y="7091"/>
                  <a:pt x="4718" y="7066"/>
                  <a:pt x="4712" y="7055"/>
                </a:cubicBezTo>
                <a:cubicBezTo>
                  <a:pt x="4709" y="7046"/>
                  <a:pt x="4697" y="7038"/>
                  <a:pt x="4680" y="7034"/>
                </a:cubicBezTo>
                <a:cubicBezTo>
                  <a:pt x="4669" y="7033"/>
                  <a:pt x="4667" y="7040"/>
                  <a:pt x="4657" y="7037"/>
                </a:cubicBezTo>
                <a:cubicBezTo>
                  <a:pt x="4667" y="7030"/>
                  <a:pt x="4645" y="7021"/>
                  <a:pt x="4650" y="7013"/>
                </a:cubicBezTo>
                <a:cubicBezTo>
                  <a:pt x="4651" y="7012"/>
                  <a:pt x="4651" y="7011"/>
                  <a:pt x="4652" y="7010"/>
                </a:cubicBezTo>
                <a:cubicBezTo>
                  <a:pt x="4657" y="7000"/>
                  <a:pt x="4645" y="6990"/>
                  <a:pt x="4626" y="6989"/>
                </a:cubicBezTo>
                <a:cubicBezTo>
                  <a:pt x="4639" y="6986"/>
                  <a:pt x="4630" y="6956"/>
                  <a:pt x="4628" y="6949"/>
                </a:cubicBezTo>
                <a:cubicBezTo>
                  <a:pt x="4627" y="6943"/>
                  <a:pt x="4620" y="6938"/>
                  <a:pt x="4610" y="6934"/>
                </a:cubicBezTo>
                <a:lnTo>
                  <a:pt x="4613" y="6923"/>
                </a:lnTo>
                <a:cubicBezTo>
                  <a:pt x="4613" y="6918"/>
                  <a:pt x="4607" y="6913"/>
                  <a:pt x="4598" y="6911"/>
                </a:cubicBezTo>
                <a:cubicBezTo>
                  <a:pt x="4573" y="6909"/>
                  <a:pt x="4585" y="6984"/>
                  <a:pt x="4592" y="6996"/>
                </a:cubicBezTo>
                <a:cubicBezTo>
                  <a:pt x="4608" y="7031"/>
                  <a:pt x="4632" y="7063"/>
                  <a:pt x="4663" y="7094"/>
                </a:cubicBezTo>
                <a:cubicBezTo>
                  <a:pt x="4684" y="7114"/>
                  <a:pt x="4670" y="7148"/>
                  <a:pt x="4699" y="7165"/>
                </a:cubicBezTo>
                <a:cubicBezTo>
                  <a:pt x="4694" y="7165"/>
                  <a:pt x="4690" y="7172"/>
                  <a:pt x="4686" y="7169"/>
                </a:cubicBezTo>
                <a:cubicBezTo>
                  <a:pt x="4658" y="7152"/>
                  <a:pt x="4637" y="7084"/>
                  <a:pt x="4599" y="7071"/>
                </a:cubicBezTo>
                <a:cubicBezTo>
                  <a:pt x="4625" y="7071"/>
                  <a:pt x="4585" y="7048"/>
                  <a:pt x="4576" y="7046"/>
                </a:cubicBezTo>
                <a:cubicBezTo>
                  <a:pt x="4558" y="7055"/>
                  <a:pt x="4530" y="7054"/>
                  <a:pt x="4519" y="7067"/>
                </a:cubicBezTo>
                <a:cubicBezTo>
                  <a:pt x="4544" y="7098"/>
                  <a:pt x="4534" y="7129"/>
                  <a:pt x="4542" y="7162"/>
                </a:cubicBezTo>
                <a:cubicBezTo>
                  <a:pt x="4550" y="7175"/>
                  <a:pt x="4555" y="7190"/>
                  <a:pt x="4557" y="7204"/>
                </a:cubicBezTo>
                <a:cubicBezTo>
                  <a:pt x="4556" y="7215"/>
                  <a:pt x="4535" y="7225"/>
                  <a:pt x="4543" y="7236"/>
                </a:cubicBezTo>
                <a:cubicBezTo>
                  <a:pt x="4560" y="7263"/>
                  <a:pt x="4594" y="7321"/>
                  <a:pt x="4566" y="7317"/>
                </a:cubicBezTo>
                <a:cubicBezTo>
                  <a:pt x="4552" y="7295"/>
                  <a:pt x="4544" y="7273"/>
                  <a:pt x="4540" y="7250"/>
                </a:cubicBezTo>
                <a:cubicBezTo>
                  <a:pt x="4534" y="7230"/>
                  <a:pt x="4516" y="7214"/>
                  <a:pt x="4512" y="7194"/>
                </a:cubicBezTo>
                <a:cubicBezTo>
                  <a:pt x="4511" y="7174"/>
                  <a:pt x="4507" y="7154"/>
                  <a:pt x="4500" y="7134"/>
                </a:cubicBezTo>
                <a:cubicBezTo>
                  <a:pt x="4489" y="7119"/>
                  <a:pt x="4482" y="7103"/>
                  <a:pt x="4478" y="7086"/>
                </a:cubicBezTo>
                <a:cubicBezTo>
                  <a:pt x="4478" y="7083"/>
                  <a:pt x="4459" y="7049"/>
                  <a:pt x="4448" y="7059"/>
                </a:cubicBezTo>
                <a:cubicBezTo>
                  <a:pt x="4440" y="7067"/>
                  <a:pt x="4460" y="7084"/>
                  <a:pt x="4446" y="7088"/>
                </a:cubicBezTo>
                <a:cubicBezTo>
                  <a:pt x="4478" y="7100"/>
                  <a:pt x="4435" y="7122"/>
                  <a:pt x="4466" y="7129"/>
                </a:cubicBezTo>
                <a:cubicBezTo>
                  <a:pt x="4470" y="7130"/>
                  <a:pt x="4469" y="7133"/>
                  <a:pt x="4466" y="7136"/>
                </a:cubicBezTo>
                <a:cubicBezTo>
                  <a:pt x="4454" y="7149"/>
                  <a:pt x="4473" y="7181"/>
                  <a:pt x="4479" y="7190"/>
                </a:cubicBezTo>
                <a:cubicBezTo>
                  <a:pt x="4494" y="7222"/>
                  <a:pt x="4503" y="7253"/>
                  <a:pt x="4505" y="7285"/>
                </a:cubicBezTo>
                <a:cubicBezTo>
                  <a:pt x="4480" y="7272"/>
                  <a:pt x="4483" y="7249"/>
                  <a:pt x="4483" y="7232"/>
                </a:cubicBezTo>
                <a:cubicBezTo>
                  <a:pt x="4483" y="7216"/>
                  <a:pt x="4448" y="7211"/>
                  <a:pt x="4448" y="7194"/>
                </a:cubicBezTo>
                <a:cubicBezTo>
                  <a:pt x="4411" y="7190"/>
                  <a:pt x="4437" y="7212"/>
                  <a:pt x="4419" y="7220"/>
                </a:cubicBezTo>
                <a:cubicBezTo>
                  <a:pt x="4396" y="7229"/>
                  <a:pt x="4421" y="7238"/>
                  <a:pt x="4405" y="7252"/>
                </a:cubicBezTo>
                <a:cubicBezTo>
                  <a:pt x="4384" y="7252"/>
                  <a:pt x="4387" y="7232"/>
                  <a:pt x="4365" y="7226"/>
                </a:cubicBezTo>
                <a:cubicBezTo>
                  <a:pt x="4343" y="7220"/>
                  <a:pt x="4348" y="7233"/>
                  <a:pt x="4322" y="7235"/>
                </a:cubicBezTo>
                <a:cubicBezTo>
                  <a:pt x="4310" y="7239"/>
                  <a:pt x="4277" y="7176"/>
                  <a:pt x="4277" y="7160"/>
                </a:cubicBezTo>
                <a:cubicBezTo>
                  <a:pt x="4277" y="7151"/>
                  <a:pt x="4254" y="7140"/>
                  <a:pt x="4251" y="7128"/>
                </a:cubicBezTo>
                <a:cubicBezTo>
                  <a:pt x="4244" y="7099"/>
                  <a:pt x="4185" y="7123"/>
                  <a:pt x="4236" y="7143"/>
                </a:cubicBezTo>
                <a:cubicBezTo>
                  <a:pt x="4230" y="7140"/>
                  <a:pt x="4214" y="7144"/>
                  <a:pt x="4214" y="7150"/>
                </a:cubicBezTo>
                <a:cubicBezTo>
                  <a:pt x="4216" y="7165"/>
                  <a:pt x="4222" y="7180"/>
                  <a:pt x="4232" y="7195"/>
                </a:cubicBezTo>
                <a:cubicBezTo>
                  <a:pt x="4251" y="7213"/>
                  <a:pt x="4259" y="7233"/>
                  <a:pt x="4255" y="7253"/>
                </a:cubicBezTo>
                <a:cubicBezTo>
                  <a:pt x="4275" y="7283"/>
                  <a:pt x="4289" y="7315"/>
                  <a:pt x="4298" y="7346"/>
                </a:cubicBezTo>
                <a:cubicBezTo>
                  <a:pt x="4296" y="7360"/>
                  <a:pt x="4312" y="7355"/>
                  <a:pt x="4321" y="7369"/>
                </a:cubicBezTo>
                <a:cubicBezTo>
                  <a:pt x="4298" y="7416"/>
                  <a:pt x="4397" y="7479"/>
                  <a:pt x="4415" y="7524"/>
                </a:cubicBezTo>
                <a:cubicBezTo>
                  <a:pt x="4355" y="7535"/>
                  <a:pt x="4316" y="7432"/>
                  <a:pt x="4274" y="7391"/>
                </a:cubicBezTo>
                <a:cubicBezTo>
                  <a:pt x="4265" y="7380"/>
                  <a:pt x="4252" y="7370"/>
                  <a:pt x="4235" y="7361"/>
                </a:cubicBezTo>
                <a:cubicBezTo>
                  <a:pt x="4211" y="7342"/>
                  <a:pt x="4193" y="7322"/>
                  <a:pt x="4184" y="7300"/>
                </a:cubicBezTo>
                <a:cubicBezTo>
                  <a:pt x="4177" y="7281"/>
                  <a:pt x="4165" y="7262"/>
                  <a:pt x="4148" y="7244"/>
                </a:cubicBezTo>
                <a:cubicBezTo>
                  <a:pt x="4148" y="7244"/>
                  <a:pt x="4130" y="7219"/>
                  <a:pt x="4121" y="7215"/>
                </a:cubicBezTo>
                <a:cubicBezTo>
                  <a:pt x="4111" y="7206"/>
                  <a:pt x="4092" y="7199"/>
                  <a:pt x="4087" y="7189"/>
                </a:cubicBezTo>
                <a:cubicBezTo>
                  <a:pt x="4076" y="7167"/>
                  <a:pt x="4080" y="7150"/>
                  <a:pt x="4064" y="7130"/>
                </a:cubicBezTo>
                <a:cubicBezTo>
                  <a:pt x="4050" y="7119"/>
                  <a:pt x="4038" y="7107"/>
                  <a:pt x="4029" y="7095"/>
                </a:cubicBezTo>
                <a:cubicBezTo>
                  <a:pt x="4019" y="7093"/>
                  <a:pt x="4022" y="7086"/>
                  <a:pt x="4029" y="7086"/>
                </a:cubicBezTo>
                <a:cubicBezTo>
                  <a:pt x="4021" y="7079"/>
                  <a:pt x="3997" y="7078"/>
                  <a:pt x="4010" y="7067"/>
                </a:cubicBezTo>
                <a:cubicBezTo>
                  <a:pt x="4010" y="7069"/>
                  <a:pt x="4033" y="7062"/>
                  <a:pt x="4010" y="7054"/>
                </a:cubicBezTo>
                <a:cubicBezTo>
                  <a:pt x="3988" y="7046"/>
                  <a:pt x="4000" y="7035"/>
                  <a:pt x="3988" y="7019"/>
                </a:cubicBezTo>
                <a:cubicBezTo>
                  <a:pt x="3978" y="7009"/>
                  <a:pt x="3974" y="6998"/>
                  <a:pt x="3978" y="6988"/>
                </a:cubicBezTo>
                <a:cubicBezTo>
                  <a:pt x="3970" y="6988"/>
                  <a:pt x="3963" y="6986"/>
                  <a:pt x="3957" y="6984"/>
                </a:cubicBezTo>
                <a:cubicBezTo>
                  <a:pt x="3979" y="6982"/>
                  <a:pt x="3950" y="6957"/>
                  <a:pt x="3944" y="6937"/>
                </a:cubicBezTo>
                <a:cubicBezTo>
                  <a:pt x="3942" y="6931"/>
                  <a:pt x="3958" y="6926"/>
                  <a:pt x="3958" y="6922"/>
                </a:cubicBezTo>
                <a:cubicBezTo>
                  <a:pt x="3938" y="6918"/>
                  <a:pt x="3917" y="6915"/>
                  <a:pt x="3930" y="6901"/>
                </a:cubicBezTo>
                <a:cubicBezTo>
                  <a:pt x="3915" y="6892"/>
                  <a:pt x="3907" y="6876"/>
                  <a:pt x="3886" y="6871"/>
                </a:cubicBezTo>
                <a:cubicBezTo>
                  <a:pt x="3878" y="6866"/>
                  <a:pt x="3874" y="6860"/>
                  <a:pt x="3873" y="6854"/>
                </a:cubicBezTo>
                <a:cubicBezTo>
                  <a:pt x="3870" y="6836"/>
                  <a:pt x="3842" y="6823"/>
                  <a:pt x="3851" y="6812"/>
                </a:cubicBezTo>
                <a:cubicBezTo>
                  <a:pt x="3886" y="6801"/>
                  <a:pt x="3807" y="6774"/>
                  <a:pt x="3859" y="6773"/>
                </a:cubicBezTo>
                <a:cubicBezTo>
                  <a:pt x="3868" y="6761"/>
                  <a:pt x="3840" y="6754"/>
                  <a:pt x="3831" y="6748"/>
                </a:cubicBezTo>
                <a:cubicBezTo>
                  <a:pt x="3821" y="6742"/>
                  <a:pt x="3828" y="6735"/>
                  <a:pt x="3827" y="6727"/>
                </a:cubicBezTo>
                <a:cubicBezTo>
                  <a:pt x="3826" y="6719"/>
                  <a:pt x="3853" y="6718"/>
                  <a:pt x="3841" y="6708"/>
                </a:cubicBezTo>
                <a:cubicBezTo>
                  <a:pt x="3839" y="6704"/>
                  <a:pt x="3803" y="6697"/>
                  <a:pt x="3797" y="6694"/>
                </a:cubicBezTo>
                <a:cubicBezTo>
                  <a:pt x="3805" y="6692"/>
                  <a:pt x="3810" y="6686"/>
                  <a:pt x="3818" y="6684"/>
                </a:cubicBezTo>
                <a:cubicBezTo>
                  <a:pt x="3811" y="6679"/>
                  <a:pt x="3793" y="6679"/>
                  <a:pt x="3789" y="6672"/>
                </a:cubicBezTo>
                <a:cubicBezTo>
                  <a:pt x="3785" y="6665"/>
                  <a:pt x="3792" y="6633"/>
                  <a:pt x="3772" y="6616"/>
                </a:cubicBezTo>
                <a:cubicBezTo>
                  <a:pt x="3756" y="6601"/>
                  <a:pt x="3748" y="6583"/>
                  <a:pt x="3751" y="6566"/>
                </a:cubicBezTo>
                <a:cubicBezTo>
                  <a:pt x="3743" y="6576"/>
                  <a:pt x="3725" y="6554"/>
                  <a:pt x="3707" y="6547"/>
                </a:cubicBezTo>
                <a:cubicBezTo>
                  <a:pt x="3720" y="6532"/>
                  <a:pt x="3723" y="6516"/>
                  <a:pt x="3715" y="6500"/>
                </a:cubicBezTo>
                <a:cubicBezTo>
                  <a:pt x="3698" y="6487"/>
                  <a:pt x="3682" y="6484"/>
                  <a:pt x="3688" y="6469"/>
                </a:cubicBezTo>
                <a:cubicBezTo>
                  <a:pt x="3689" y="6453"/>
                  <a:pt x="3681" y="6436"/>
                  <a:pt x="3665" y="6422"/>
                </a:cubicBezTo>
                <a:cubicBezTo>
                  <a:pt x="3648" y="6408"/>
                  <a:pt x="3667" y="6419"/>
                  <a:pt x="3656" y="6407"/>
                </a:cubicBezTo>
                <a:cubicBezTo>
                  <a:pt x="3649" y="6400"/>
                  <a:pt x="3658" y="6392"/>
                  <a:pt x="3654" y="6384"/>
                </a:cubicBezTo>
                <a:cubicBezTo>
                  <a:pt x="3651" y="6379"/>
                  <a:pt x="3646" y="6374"/>
                  <a:pt x="3638" y="6370"/>
                </a:cubicBezTo>
                <a:cubicBezTo>
                  <a:pt x="3647" y="6364"/>
                  <a:pt x="3643" y="6360"/>
                  <a:pt x="3628" y="6358"/>
                </a:cubicBezTo>
                <a:cubicBezTo>
                  <a:pt x="3617" y="6356"/>
                  <a:pt x="3610" y="6350"/>
                  <a:pt x="3612" y="6345"/>
                </a:cubicBezTo>
                <a:cubicBezTo>
                  <a:pt x="3663" y="6349"/>
                  <a:pt x="3573" y="6259"/>
                  <a:pt x="3593" y="6244"/>
                </a:cubicBezTo>
                <a:cubicBezTo>
                  <a:pt x="3597" y="6236"/>
                  <a:pt x="3573" y="6232"/>
                  <a:pt x="3579" y="6225"/>
                </a:cubicBezTo>
                <a:cubicBezTo>
                  <a:pt x="3588" y="6213"/>
                  <a:pt x="3581" y="6215"/>
                  <a:pt x="3571" y="6201"/>
                </a:cubicBezTo>
                <a:cubicBezTo>
                  <a:pt x="3560" y="6190"/>
                  <a:pt x="3562" y="6176"/>
                  <a:pt x="3577" y="6167"/>
                </a:cubicBezTo>
                <a:cubicBezTo>
                  <a:pt x="3551" y="6158"/>
                  <a:pt x="3567" y="6143"/>
                  <a:pt x="3571" y="6130"/>
                </a:cubicBezTo>
                <a:cubicBezTo>
                  <a:pt x="3575" y="6115"/>
                  <a:pt x="3544" y="6114"/>
                  <a:pt x="3532" y="6104"/>
                </a:cubicBezTo>
                <a:cubicBezTo>
                  <a:pt x="3596" y="6096"/>
                  <a:pt x="3499" y="6064"/>
                  <a:pt x="3516" y="6099"/>
                </a:cubicBezTo>
                <a:cubicBezTo>
                  <a:pt x="3516" y="6101"/>
                  <a:pt x="3513" y="6108"/>
                  <a:pt x="3511" y="6106"/>
                </a:cubicBezTo>
                <a:cubicBezTo>
                  <a:pt x="3502" y="6088"/>
                  <a:pt x="3498" y="6069"/>
                  <a:pt x="3500" y="6051"/>
                </a:cubicBezTo>
                <a:cubicBezTo>
                  <a:pt x="3520" y="6055"/>
                  <a:pt x="3495" y="6067"/>
                  <a:pt x="3514" y="6073"/>
                </a:cubicBezTo>
                <a:cubicBezTo>
                  <a:pt x="3556" y="6061"/>
                  <a:pt x="3489" y="6028"/>
                  <a:pt x="3539" y="6020"/>
                </a:cubicBezTo>
                <a:cubicBezTo>
                  <a:pt x="3556" y="5994"/>
                  <a:pt x="3525" y="5957"/>
                  <a:pt x="3501" y="5987"/>
                </a:cubicBezTo>
                <a:cubicBezTo>
                  <a:pt x="3500" y="5989"/>
                  <a:pt x="3493" y="5988"/>
                  <a:pt x="3493" y="5985"/>
                </a:cubicBezTo>
                <a:cubicBezTo>
                  <a:pt x="3492" y="5947"/>
                  <a:pt x="3490" y="5917"/>
                  <a:pt x="3486" y="5878"/>
                </a:cubicBezTo>
                <a:cubicBezTo>
                  <a:pt x="3504" y="5877"/>
                  <a:pt x="3513" y="5918"/>
                  <a:pt x="3497" y="5924"/>
                </a:cubicBezTo>
                <a:cubicBezTo>
                  <a:pt x="3504" y="5928"/>
                  <a:pt x="3522" y="5924"/>
                  <a:pt x="3526" y="5921"/>
                </a:cubicBezTo>
                <a:cubicBezTo>
                  <a:pt x="3529" y="5918"/>
                  <a:pt x="3517" y="5911"/>
                  <a:pt x="3517" y="5906"/>
                </a:cubicBezTo>
                <a:cubicBezTo>
                  <a:pt x="3517" y="5893"/>
                  <a:pt x="3528" y="5880"/>
                  <a:pt x="3514" y="5869"/>
                </a:cubicBezTo>
                <a:cubicBezTo>
                  <a:pt x="3505" y="5865"/>
                  <a:pt x="3496" y="5876"/>
                  <a:pt x="3484" y="5873"/>
                </a:cubicBezTo>
                <a:cubicBezTo>
                  <a:pt x="3489" y="5850"/>
                  <a:pt x="3487" y="5827"/>
                  <a:pt x="3477" y="5806"/>
                </a:cubicBezTo>
                <a:cubicBezTo>
                  <a:pt x="3474" y="5795"/>
                  <a:pt x="3475" y="5785"/>
                  <a:pt x="3474" y="5775"/>
                </a:cubicBezTo>
                <a:cubicBezTo>
                  <a:pt x="3470" y="5749"/>
                  <a:pt x="3482" y="5775"/>
                  <a:pt x="3493" y="5763"/>
                </a:cubicBezTo>
                <a:cubicBezTo>
                  <a:pt x="3498" y="5758"/>
                  <a:pt x="3474" y="5758"/>
                  <a:pt x="3478" y="5748"/>
                </a:cubicBezTo>
                <a:cubicBezTo>
                  <a:pt x="3482" y="5734"/>
                  <a:pt x="3484" y="5734"/>
                  <a:pt x="3465" y="5734"/>
                </a:cubicBezTo>
                <a:cubicBezTo>
                  <a:pt x="3455" y="5723"/>
                  <a:pt x="3499" y="5716"/>
                  <a:pt x="3473" y="5710"/>
                </a:cubicBezTo>
                <a:cubicBezTo>
                  <a:pt x="3472" y="5709"/>
                  <a:pt x="3472" y="5707"/>
                  <a:pt x="3473" y="5706"/>
                </a:cubicBezTo>
                <a:cubicBezTo>
                  <a:pt x="3487" y="5697"/>
                  <a:pt x="3480" y="5671"/>
                  <a:pt x="3477" y="5660"/>
                </a:cubicBezTo>
                <a:cubicBezTo>
                  <a:pt x="3474" y="5649"/>
                  <a:pt x="3463" y="5637"/>
                  <a:pt x="3477" y="5626"/>
                </a:cubicBezTo>
                <a:cubicBezTo>
                  <a:pt x="3467" y="5625"/>
                  <a:pt x="3461" y="5620"/>
                  <a:pt x="3462" y="5615"/>
                </a:cubicBezTo>
                <a:cubicBezTo>
                  <a:pt x="3464" y="5609"/>
                  <a:pt x="3474" y="5602"/>
                  <a:pt x="3469" y="5596"/>
                </a:cubicBezTo>
                <a:cubicBezTo>
                  <a:pt x="3455" y="5592"/>
                  <a:pt x="3455" y="5588"/>
                  <a:pt x="3467" y="5585"/>
                </a:cubicBezTo>
                <a:lnTo>
                  <a:pt x="3465" y="5579"/>
                </a:lnTo>
                <a:cubicBezTo>
                  <a:pt x="3435" y="5575"/>
                  <a:pt x="3462" y="5560"/>
                  <a:pt x="3456" y="5549"/>
                </a:cubicBezTo>
                <a:cubicBezTo>
                  <a:pt x="3446" y="5531"/>
                  <a:pt x="3444" y="5513"/>
                  <a:pt x="3449" y="5495"/>
                </a:cubicBezTo>
                <a:cubicBezTo>
                  <a:pt x="3435" y="5481"/>
                  <a:pt x="3447" y="5465"/>
                  <a:pt x="3441" y="5449"/>
                </a:cubicBezTo>
                <a:cubicBezTo>
                  <a:pt x="3436" y="5434"/>
                  <a:pt x="3427" y="5440"/>
                  <a:pt x="3436" y="5425"/>
                </a:cubicBezTo>
                <a:cubicBezTo>
                  <a:pt x="3441" y="5416"/>
                  <a:pt x="3431" y="5410"/>
                  <a:pt x="3429" y="5399"/>
                </a:cubicBezTo>
                <a:cubicBezTo>
                  <a:pt x="3427" y="5389"/>
                  <a:pt x="3431" y="5388"/>
                  <a:pt x="3419" y="5385"/>
                </a:cubicBezTo>
                <a:cubicBezTo>
                  <a:pt x="3413" y="5376"/>
                  <a:pt x="3414" y="5367"/>
                  <a:pt x="3423" y="5359"/>
                </a:cubicBezTo>
                <a:cubicBezTo>
                  <a:pt x="3401" y="5352"/>
                  <a:pt x="3421" y="5316"/>
                  <a:pt x="3421" y="5304"/>
                </a:cubicBezTo>
                <a:cubicBezTo>
                  <a:pt x="3422" y="5285"/>
                  <a:pt x="3403" y="5273"/>
                  <a:pt x="3408" y="5254"/>
                </a:cubicBezTo>
                <a:cubicBezTo>
                  <a:pt x="3410" y="5235"/>
                  <a:pt x="3407" y="5216"/>
                  <a:pt x="3399" y="5197"/>
                </a:cubicBezTo>
                <a:cubicBezTo>
                  <a:pt x="3383" y="5144"/>
                  <a:pt x="3394" y="5097"/>
                  <a:pt x="3386" y="5046"/>
                </a:cubicBezTo>
                <a:cubicBezTo>
                  <a:pt x="3369" y="5039"/>
                  <a:pt x="3380" y="5029"/>
                  <a:pt x="3386" y="5020"/>
                </a:cubicBezTo>
                <a:cubicBezTo>
                  <a:pt x="3394" y="5007"/>
                  <a:pt x="3360" y="5010"/>
                  <a:pt x="3372" y="4998"/>
                </a:cubicBezTo>
                <a:cubicBezTo>
                  <a:pt x="3391" y="4980"/>
                  <a:pt x="3371" y="4948"/>
                  <a:pt x="3375" y="4929"/>
                </a:cubicBezTo>
                <a:cubicBezTo>
                  <a:pt x="3397" y="4901"/>
                  <a:pt x="3373" y="4858"/>
                  <a:pt x="3362" y="4830"/>
                </a:cubicBezTo>
                <a:cubicBezTo>
                  <a:pt x="3357" y="4818"/>
                  <a:pt x="3383" y="4804"/>
                  <a:pt x="3371" y="4792"/>
                </a:cubicBezTo>
                <a:cubicBezTo>
                  <a:pt x="3361" y="4786"/>
                  <a:pt x="3354" y="4786"/>
                  <a:pt x="3357" y="4783"/>
                </a:cubicBezTo>
                <a:cubicBezTo>
                  <a:pt x="3372" y="4772"/>
                  <a:pt x="3374" y="4759"/>
                  <a:pt x="3361" y="4747"/>
                </a:cubicBezTo>
                <a:cubicBezTo>
                  <a:pt x="3392" y="4728"/>
                  <a:pt x="3348" y="4718"/>
                  <a:pt x="3357" y="4705"/>
                </a:cubicBezTo>
                <a:cubicBezTo>
                  <a:pt x="3361" y="4700"/>
                  <a:pt x="3386" y="4698"/>
                  <a:pt x="3367" y="4691"/>
                </a:cubicBezTo>
                <a:cubicBezTo>
                  <a:pt x="3347" y="4684"/>
                  <a:pt x="3367" y="4683"/>
                  <a:pt x="3370" y="4674"/>
                </a:cubicBezTo>
                <a:cubicBezTo>
                  <a:pt x="3370" y="4660"/>
                  <a:pt x="3362" y="4646"/>
                  <a:pt x="3345" y="4634"/>
                </a:cubicBezTo>
                <a:cubicBezTo>
                  <a:pt x="3383" y="4634"/>
                  <a:pt x="3360" y="4597"/>
                  <a:pt x="3360" y="4583"/>
                </a:cubicBezTo>
                <a:cubicBezTo>
                  <a:pt x="3360" y="4574"/>
                  <a:pt x="3371" y="4567"/>
                  <a:pt x="3365" y="4561"/>
                </a:cubicBezTo>
                <a:cubicBezTo>
                  <a:pt x="3362" y="4557"/>
                  <a:pt x="3351" y="4550"/>
                  <a:pt x="3352" y="4546"/>
                </a:cubicBezTo>
                <a:cubicBezTo>
                  <a:pt x="3357" y="4540"/>
                  <a:pt x="3360" y="4534"/>
                  <a:pt x="3362" y="4529"/>
                </a:cubicBezTo>
                <a:cubicBezTo>
                  <a:pt x="3362" y="4521"/>
                  <a:pt x="3347" y="4524"/>
                  <a:pt x="3347" y="4517"/>
                </a:cubicBezTo>
                <a:cubicBezTo>
                  <a:pt x="3347" y="4506"/>
                  <a:pt x="3361" y="4467"/>
                  <a:pt x="3355" y="4461"/>
                </a:cubicBezTo>
                <a:cubicBezTo>
                  <a:pt x="3344" y="4449"/>
                  <a:pt x="3337" y="4436"/>
                  <a:pt x="3337" y="4422"/>
                </a:cubicBezTo>
                <a:cubicBezTo>
                  <a:pt x="3341" y="4415"/>
                  <a:pt x="3346" y="4391"/>
                  <a:pt x="3337" y="4387"/>
                </a:cubicBezTo>
                <a:cubicBezTo>
                  <a:pt x="3359" y="4384"/>
                  <a:pt x="3340" y="4325"/>
                  <a:pt x="3340" y="4314"/>
                </a:cubicBezTo>
                <a:cubicBezTo>
                  <a:pt x="3339" y="4308"/>
                  <a:pt x="3358" y="4272"/>
                  <a:pt x="3344" y="4269"/>
                </a:cubicBezTo>
                <a:cubicBezTo>
                  <a:pt x="3320" y="4262"/>
                  <a:pt x="3343" y="4227"/>
                  <a:pt x="3334" y="4221"/>
                </a:cubicBezTo>
                <a:cubicBezTo>
                  <a:pt x="3368" y="4212"/>
                  <a:pt x="3344" y="4204"/>
                  <a:pt x="3334" y="4193"/>
                </a:cubicBezTo>
                <a:cubicBezTo>
                  <a:pt x="3362" y="4181"/>
                  <a:pt x="3335" y="4143"/>
                  <a:pt x="3338" y="4125"/>
                </a:cubicBezTo>
                <a:cubicBezTo>
                  <a:pt x="3343" y="4113"/>
                  <a:pt x="3344" y="4100"/>
                  <a:pt x="3343" y="4088"/>
                </a:cubicBezTo>
                <a:cubicBezTo>
                  <a:pt x="3336" y="4073"/>
                  <a:pt x="3348" y="4070"/>
                  <a:pt x="3343" y="4058"/>
                </a:cubicBezTo>
                <a:cubicBezTo>
                  <a:pt x="3325" y="4017"/>
                  <a:pt x="3342" y="3967"/>
                  <a:pt x="3340" y="3926"/>
                </a:cubicBezTo>
                <a:cubicBezTo>
                  <a:pt x="3339" y="3920"/>
                  <a:pt x="3331" y="3913"/>
                  <a:pt x="3331" y="3907"/>
                </a:cubicBezTo>
                <a:cubicBezTo>
                  <a:pt x="3328" y="3866"/>
                  <a:pt x="3332" y="3826"/>
                  <a:pt x="3328" y="3784"/>
                </a:cubicBezTo>
                <a:cubicBezTo>
                  <a:pt x="3323" y="3743"/>
                  <a:pt x="3330" y="3701"/>
                  <a:pt x="3330" y="3659"/>
                </a:cubicBezTo>
                <a:cubicBezTo>
                  <a:pt x="3330" y="3650"/>
                  <a:pt x="3320" y="3624"/>
                  <a:pt x="3334" y="3617"/>
                </a:cubicBezTo>
                <a:cubicBezTo>
                  <a:pt x="3341" y="3631"/>
                  <a:pt x="3345" y="3645"/>
                  <a:pt x="3345" y="3658"/>
                </a:cubicBezTo>
                <a:cubicBezTo>
                  <a:pt x="3347" y="3676"/>
                  <a:pt x="3337" y="3696"/>
                  <a:pt x="3339" y="3711"/>
                </a:cubicBezTo>
                <a:cubicBezTo>
                  <a:pt x="3344" y="3740"/>
                  <a:pt x="3349" y="3769"/>
                  <a:pt x="3353" y="3798"/>
                </a:cubicBezTo>
                <a:cubicBezTo>
                  <a:pt x="3377" y="3794"/>
                  <a:pt x="3382" y="3776"/>
                  <a:pt x="3373" y="3763"/>
                </a:cubicBezTo>
                <a:cubicBezTo>
                  <a:pt x="3370" y="3758"/>
                  <a:pt x="3370" y="3752"/>
                  <a:pt x="3373" y="3747"/>
                </a:cubicBezTo>
                <a:cubicBezTo>
                  <a:pt x="3383" y="3740"/>
                  <a:pt x="3371" y="3725"/>
                  <a:pt x="3367" y="3719"/>
                </a:cubicBezTo>
                <a:cubicBezTo>
                  <a:pt x="3359" y="3708"/>
                  <a:pt x="3385" y="3699"/>
                  <a:pt x="3365" y="3687"/>
                </a:cubicBezTo>
                <a:cubicBezTo>
                  <a:pt x="3378" y="3688"/>
                  <a:pt x="3372" y="3662"/>
                  <a:pt x="3368" y="3659"/>
                </a:cubicBezTo>
                <a:cubicBezTo>
                  <a:pt x="3357" y="3651"/>
                  <a:pt x="3403" y="3646"/>
                  <a:pt x="3371" y="3637"/>
                </a:cubicBezTo>
                <a:cubicBezTo>
                  <a:pt x="3382" y="3632"/>
                  <a:pt x="3378" y="3629"/>
                  <a:pt x="3371" y="3618"/>
                </a:cubicBezTo>
                <a:cubicBezTo>
                  <a:pt x="3368" y="3612"/>
                  <a:pt x="3373" y="3601"/>
                  <a:pt x="3371" y="3594"/>
                </a:cubicBezTo>
                <a:cubicBezTo>
                  <a:pt x="3370" y="3591"/>
                  <a:pt x="3380" y="3588"/>
                  <a:pt x="3386" y="3585"/>
                </a:cubicBezTo>
                <a:cubicBezTo>
                  <a:pt x="3343" y="3572"/>
                  <a:pt x="3421" y="3562"/>
                  <a:pt x="3376" y="3548"/>
                </a:cubicBezTo>
                <a:cubicBezTo>
                  <a:pt x="3411" y="3535"/>
                  <a:pt x="3387" y="3524"/>
                  <a:pt x="3380" y="3510"/>
                </a:cubicBezTo>
                <a:cubicBezTo>
                  <a:pt x="3374" y="3500"/>
                  <a:pt x="3397" y="3491"/>
                  <a:pt x="3387" y="3484"/>
                </a:cubicBezTo>
                <a:cubicBezTo>
                  <a:pt x="3377" y="3477"/>
                  <a:pt x="3409" y="3443"/>
                  <a:pt x="3369" y="3447"/>
                </a:cubicBezTo>
                <a:cubicBezTo>
                  <a:pt x="3377" y="3424"/>
                  <a:pt x="3380" y="3401"/>
                  <a:pt x="3376" y="3378"/>
                </a:cubicBezTo>
                <a:cubicBezTo>
                  <a:pt x="3365" y="3362"/>
                  <a:pt x="3408" y="3358"/>
                  <a:pt x="3372" y="3345"/>
                </a:cubicBezTo>
                <a:cubicBezTo>
                  <a:pt x="3361" y="3341"/>
                  <a:pt x="3381" y="3318"/>
                  <a:pt x="3379" y="3307"/>
                </a:cubicBezTo>
                <a:cubicBezTo>
                  <a:pt x="3374" y="3299"/>
                  <a:pt x="3377" y="3290"/>
                  <a:pt x="3386" y="3282"/>
                </a:cubicBezTo>
                <a:cubicBezTo>
                  <a:pt x="3375" y="3277"/>
                  <a:pt x="3369" y="3271"/>
                  <a:pt x="3369" y="3263"/>
                </a:cubicBezTo>
                <a:cubicBezTo>
                  <a:pt x="3370" y="3244"/>
                  <a:pt x="3387" y="3240"/>
                  <a:pt x="3374" y="3218"/>
                </a:cubicBezTo>
                <a:cubicBezTo>
                  <a:pt x="3368" y="3209"/>
                  <a:pt x="3379" y="3196"/>
                  <a:pt x="3374" y="3189"/>
                </a:cubicBezTo>
                <a:cubicBezTo>
                  <a:pt x="3371" y="3172"/>
                  <a:pt x="3349" y="3153"/>
                  <a:pt x="3386" y="3153"/>
                </a:cubicBezTo>
                <a:cubicBezTo>
                  <a:pt x="3399" y="3142"/>
                  <a:pt x="3388" y="3131"/>
                  <a:pt x="3386" y="3121"/>
                </a:cubicBezTo>
                <a:lnTo>
                  <a:pt x="3372" y="3119"/>
                </a:lnTo>
                <a:cubicBezTo>
                  <a:pt x="3371" y="3106"/>
                  <a:pt x="3375" y="3093"/>
                  <a:pt x="3384" y="3081"/>
                </a:cubicBezTo>
                <a:cubicBezTo>
                  <a:pt x="3397" y="3075"/>
                  <a:pt x="3373" y="3065"/>
                  <a:pt x="3378" y="3057"/>
                </a:cubicBezTo>
                <a:cubicBezTo>
                  <a:pt x="3381" y="3047"/>
                  <a:pt x="3381" y="3038"/>
                  <a:pt x="3378" y="3028"/>
                </a:cubicBezTo>
                <a:cubicBezTo>
                  <a:pt x="3377" y="3014"/>
                  <a:pt x="3395" y="3013"/>
                  <a:pt x="3388" y="2994"/>
                </a:cubicBezTo>
                <a:cubicBezTo>
                  <a:pt x="3383" y="2982"/>
                  <a:pt x="3366" y="2976"/>
                  <a:pt x="3373" y="2963"/>
                </a:cubicBezTo>
                <a:cubicBezTo>
                  <a:pt x="3378" y="2954"/>
                  <a:pt x="3402" y="2962"/>
                  <a:pt x="3411" y="2956"/>
                </a:cubicBezTo>
                <a:cubicBezTo>
                  <a:pt x="3429" y="2946"/>
                  <a:pt x="3376" y="2943"/>
                  <a:pt x="3369" y="2943"/>
                </a:cubicBezTo>
                <a:cubicBezTo>
                  <a:pt x="3372" y="2938"/>
                  <a:pt x="3394" y="2910"/>
                  <a:pt x="3382" y="2910"/>
                </a:cubicBezTo>
                <a:cubicBezTo>
                  <a:pt x="3345" y="2910"/>
                  <a:pt x="3383" y="2894"/>
                  <a:pt x="3395" y="2892"/>
                </a:cubicBezTo>
                <a:cubicBezTo>
                  <a:pt x="3405" y="2882"/>
                  <a:pt x="3410" y="2871"/>
                  <a:pt x="3410" y="2859"/>
                </a:cubicBezTo>
                <a:cubicBezTo>
                  <a:pt x="3397" y="2848"/>
                  <a:pt x="3406" y="2854"/>
                  <a:pt x="3405" y="2841"/>
                </a:cubicBezTo>
                <a:cubicBezTo>
                  <a:pt x="3404" y="2830"/>
                  <a:pt x="3381" y="2837"/>
                  <a:pt x="3371" y="2841"/>
                </a:cubicBezTo>
                <a:cubicBezTo>
                  <a:pt x="3352" y="2832"/>
                  <a:pt x="3410" y="2823"/>
                  <a:pt x="3409" y="2812"/>
                </a:cubicBezTo>
                <a:cubicBezTo>
                  <a:pt x="3408" y="2801"/>
                  <a:pt x="3392" y="2798"/>
                  <a:pt x="3385" y="2789"/>
                </a:cubicBezTo>
                <a:cubicBezTo>
                  <a:pt x="3401" y="2782"/>
                  <a:pt x="3395" y="2772"/>
                  <a:pt x="3393" y="2763"/>
                </a:cubicBezTo>
                <a:cubicBezTo>
                  <a:pt x="3392" y="2757"/>
                  <a:pt x="3392" y="2751"/>
                  <a:pt x="3393" y="2746"/>
                </a:cubicBezTo>
                <a:cubicBezTo>
                  <a:pt x="3391" y="2746"/>
                  <a:pt x="3388" y="2745"/>
                  <a:pt x="3387" y="2744"/>
                </a:cubicBezTo>
                <a:cubicBezTo>
                  <a:pt x="3381" y="2742"/>
                  <a:pt x="3381" y="2737"/>
                  <a:pt x="3386" y="2735"/>
                </a:cubicBezTo>
                <a:lnTo>
                  <a:pt x="3394" y="2720"/>
                </a:lnTo>
                <a:cubicBezTo>
                  <a:pt x="3397" y="2705"/>
                  <a:pt x="3402" y="2712"/>
                  <a:pt x="3397" y="2694"/>
                </a:cubicBezTo>
                <a:cubicBezTo>
                  <a:pt x="3392" y="2677"/>
                  <a:pt x="3405" y="2662"/>
                  <a:pt x="3397" y="2647"/>
                </a:cubicBezTo>
                <a:cubicBezTo>
                  <a:pt x="3391" y="2636"/>
                  <a:pt x="3404" y="2614"/>
                  <a:pt x="3396" y="2606"/>
                </a:cubicBezTo>
                <a:cubicBezTo>
                  <a:pt x="3380" y="2592"/>
                  <a:pt x="3391" y="2569"/>
                  <a:pt x="3391" y="2553"/>
                </a:cubicBezTo>
                <a:cubicBezTo>
                  <a:pt x="3394" y="2524"/>
                  <a:pt x="3391" y="2494"/>
                  <a:pt x="3391" y="2465"/>
                </a:cubicBezTo>
                <a:cubicBezTo>
                  <a:pt x="3391" y="2443"/>
                  <a:pt x="3398" y="2427"/>
                  <a:pt x="3369" y="2412"/>
                </a:cubicBezTo>
                <a:cubicBezTo>
                  <a:pt x="3369" y="2405"/>
                  <a:pt x="3396" y="2412"/>
                  <a:pt x="3398" y="2402"/>
                </a:cubicBezTo>
                <a:cubicBezTo>
                  <a:pt x="3386" y="2399"/>
                  <a:pt x="3379" y="2392"/>
                  <a:pt x="3382" y="2384"/>
                </a:cubicBezTo>
                <a:cubicBezTo>
                  <a:pt x="3385" y="2371"/>
                  <a:pt x="3402" y="2358"/>
                  <a:pt x="3370" y="2350"/>
                </a:cubicBezTo>
                <a:cubicBezTo>
                  <a:pt x="3403" y="2334"/>
                  <a:pt x="3336" y="2314"/>
                  <a:pt x="3380" y="2300"/>
                </a:cubicBezTo>
                <a:cubicBezTo>
                  <a:pt x="3386" y="2291"/>
                  <a:pt x="3363" y="2285"/>
                  <a:pt x="3369" y="2277"/>
                </a:cubicBezTo>
                <a:cubicBezTo>
                  <a:pt x="3378" y="2267"/>
                  <a:pt x="3363" y="2260"/>
                  <a:pt x="3371" y="2246"/>
                </a:cubicBezTo>
                <a:cubicBezTo>
                  <a:pt x="3377" y="2232"/>
                  <a:pt x="3377" y="2217"/>
                  <a:pt x="3373" y="2202"/>
                </a:cubicBezTo>
                <a:cubicBezTo>
                  <a:pt x="3369" y="2188"/>
                  <a:pt x="3370" y="2173"/>
                  <a:pt x="3375" y="2158"/>
                </a:cubicBezTo>
                <a:cubicBezTo>
                  <a:pt x="3376" y="2144"/>
                  <a:pt x="3367" y="2131"/>
                  <a:pt x="3351" y="2119"/>
                </a:cubicBezTo>
                <a:cubicBezTo>
                  <a:pt x="3358" y="2107"/>
                  <a:pt x="3364" y="2089"/>
                  <a:pt x="3342" y="2080"/>
                </a:cubicBezTo>
                <a:cubicBezTo>
                  <a:pt x="3358" y="2078"/>
                  <a:pt x="3373" y="2049"/>
                  <a:pt x="3364" y="2045"/>
                </a:cubicBezTo>
                <a:cubicBezTo>
                  <a:pt x="3353" y="2033"/>
                  <a:pt x="3350" y="2019"/>
                  <a:pt x="3358" y="2007"/>
                </a:cubicBezTo>
                <a:cubicBezTo>
                  <a:pt x="3353" y="1982"/>
                  <a:pt x="3368" y="1936"/>
                  <a:pt x="3352" y="1906"/>
                </a:cubicBezTo>
                <a:cubicBezTo>
                  <a:pt x="3348" y="1901"/>
                  <a:pt x="3347" y="1894"/>
                  <a:pt x="3349" y="1887"/>
                </a:cubicBezTo>
                <a:cubicBezTo>
                  <a:pt x="3357" y="1884"/>
                  <a:pt x="3347" y="1877"/>
                  <a:pt x="3336" y="1872"/>
                </a:cubicBezTo>
                <a:cubicBezTo>
                  <a:pt x="3329" y="1868"/>
                  <a:pt x="3330" y="1862"/>
                  <a:pt x="3338" y="1858"/>
                </a:cubicBezTo>
                <a:cubicBezTo>
                  <a:pt x="3352" y="1851"/>
                  <a:pt x="3345" y="1839"/>
                  <a:pt x="3341" y="1828"/>
                </a:cubicBezTo>
                <a:cubicBezTo>
                  <a:pt x="3339" y="1824"/>
                  <a:pt x="3340" y="1803"/>
                  <a:pt x="3335" y="1803"/>
                </a:cubicBezTo>
                <a:cubicBezTo>
                  <a:pt x="3330" y="1803"/>
                  <a:pt x="3333" y="1794"/>
                  <a:pt x="3335" y="1787"/>
                </a:cubicBezTo>
                <a:cubicBezTo>
                  <a:pt x="3332" y="1775"/>
                  <a:pt x="3332" y="1762"/>
                  <a:pt x="3335" y="1750"/>
                </a:cubicBezTo>
                <a:cubicBezTo>
                  <a:pt x="3327" y="1703"/>
                  <a:pt x="3329" y="1664"/>
                  <a:pt x="3322" y="1615"/>
                </a:cubicBezTo>
                <a:cubicBezTo>
                  <a:pt x="3317" y="1579"/>
                  <a:pt x="3317" y="1544"/>
                  <a:pt x="3322" y="1507"/>
                </a:cubicBezTo>
                <a:cubicBezTo>
                  <a:pt x="3326" y="1491"/>
                  <a:pt x="3312" y="1489"/>
                  <a:pt x="3335" y="1479"/>
                </a:cubicBezTo>
                <a:cubicBezTo>
                  <a:pt x="3345" y="1473"/>
                  <a:pt x="3335" y="1465"/>
                  <a:pt x="3335" y="1458"/>
                </a:cubicBezTo>
                <a:cubicBezTo>
                  <a:pt x="3333" y="1436"/>
                  <a:pt x="3335" y="1414"/>
                  <a:pt x="3342" y="1392"/>
                </a:cubicBezTo>
                <a:cubicBezTo>
                  <a:pt x="3347" y="1375"/>
                  <a:pt x="3369" y="1356"/>
                  <a:pt x="3354" y="1338"/>
                </a:cubicBezTo>
                <a:cubicBezTo>
                  <a:pt x="3342" y="1323"/>
                  <a:pt x="3353" y="1289"/>
                  <a:pt x="3356" y="1271"/>
                </a:cubicBezTo>
                <a:cubicBezTo>
                  <a:pt x="3358" y="1254"/>
                  <a:pt x="3369" y="1237"/>
                  <a:pt x="3369" y="1217"/>
                </a:cubicBezTo>
                <a:cubicBezTo>
                  <a:pt x="3366" y="1202"/>
                  <a:pt x="3375" y="1189"/>
                  <a:pt x="3392" y="1178"/>
                </a:cubicBezTo>
                <a:cubicBezTo>
                  <a:pt x="3375" y="1173"/>
                  <a:pt x="3375" y="1167"/>
                  <a:pt x="3382" y="1158"/>
                </a:cubicBezTo>
                <a:cubicBezTo>
                  <a:pt x="3389" y="1150"/>
                  <a:pt x="3402" y="1132"/>
                  <a:pt x="3394" y="1124"/>
                </a:cubicBezTo>
                <a:cubicBezTo>
                  <a:pt x="3378" y="1111"/>
                  <a:pt x="3403" y="1104"/>
                  <a:pt x="3401" y="1089"/>
                </a:cubicBezTo>
                <a:cubicBezTo>
                  <a:pt x="3399" y="1075"/>
                  <a:pt x="3411" y="1053"/>
                  <a:pt x="3420" y="1055"/>
                </a:cubicBezTo>
                <a:cubicBezTo>
                  <a:pt x="3430" y="1064"/>
                  <a:pt x="3449" y="1073"/>
                  <a:pt x="3449" y="1082"/>
                </a:cubicBezTo>
                <a:cubicBezTo>
                  <a:pt x="3445" y="1082"/>
                  <a:pt x="3440" y="1082"/>
                  <a:pt x="3437" y="1081"/>
                </a:cubicBezTo>
                <a:cubicBezTo>
                  <a:pt x="3431" y="1096"/>
                  <a:pt x="3455" y="1114"/>
                  <a:pt x="3459" y="1146"/>
                </a:cubicBezTo>
                <a:cubicBezTo>
                  <a:pt x="3467" y="1199"/>
                  <a:pt x="3462" y="1270"/>
                  <a:pt x="3480" y="1281"/>
                </a:cubicBezTo>
                <a:cubicBezTo>
                  <a:pt x="3460" y="1293"/>
                  <a:pt x="3453" y="1310"/>
                  <a:pt x="3463" y="1324"/>
                </a:cubicBezTo>
                <a:cubicBezTo>
                  <a:pt x="3475" y="1326"/>
                  <a:pt x="3470" y="1316"/>
                  <a:pt x="3477" y="1312"/>
                </a:cubicBezTo>
                <a:cubicBezTo>
                  <a:pt x="3503" y="1327"/>
                  <a:pt x="3481" y="1357"/>
                  <a:pt x="3481" y="1374"/>
                </a:cubicBezTo>
                <a:cubicBezTo>
                  <a:pt x="3480" y="1388"/>
                  <a:pt x="3513" y="1403"/>
                  <a:pt x="3497" y="1418"/>
                </a:cubicBezTo>
                <a:cubicBezTo>
                  <a:pt x="3486" y="1437"/>
                  <a:pt x="3485" y="1458"/>
                  <a:pt x="3494" y="1479"/>
                </a:cubicBezTo>
                <a:cubicBezTo>
                  <a:pt x="3505" y="1496"/>
                  <a:pt x="3491" y="1520"/>
                  <a:pt x="3505" y="1537"/>
                </a:cubicBezTo>
                <a:lnTo>
                  <a:pt x="3515" y="1536"/>
                </a:lnTo>
                <a:cubicBezTo>
                  <a:pt x="3515" y="1552"/>
                  <a:pt x="3511" y="1568"/>
                  <a:pt x="3515" y="1585"/>
                </a:cubicBezTo>
                <a:cubicBezTo>
                  <a:pt x="3517" y="1598"/>
                  <a:pt x="3535" y="1596"/>
                  <a:pt x="3535" y="1604"/>
                </a:cubicBezTo>
                <a:cubicBezTo>
                  <a:pt x="3552" y="1599"/>
                  <a:pt x="3534" y="1587"/>
                  <a:pt x="3533" y="1579"/>
                </a:cubicBezTo>
                <a:cubicBezTo>
                  <a:pt x="3536" y="1569"/>
                  <a:pt x="3544" y="1559"/>
                  <a:pt x="3554" y="1550"/>
                </a:cubicBezTo>
                <a:cubicBezTo>
                  <a:pt x="3551" y="1540"/>
                  <a:pt x="3556" y="1526"/>
                  <a:pt x="3540" y="1518"/>
                </a:cubicBezTo>
                <a:cubicBezTo>
                  <a:pt x="3530" y="1518"/>
                  <a:pt x="3532" y="1523"/>
                  <a:pt x="3521" y="1521"/>
                </a:cubicBezTo>
                <a:cubicBezTo>
                  <a:pt x="3526" y="1501"/>
                  <a:pt x="3558" y="1500"/>
                  <a:pt x="3548" y="1475"/>
                </a:cubicBezTo>
                <a:cubicBezTo>
                  <a:pt x="3543" y="1458"/>
                  <a:pt x="3539" y="1441"/>
                  <a:pt x="3538" y="1425"/>
                </a:cubicBezTo>
                <a:cubicBezTo>
                  <a:pt x="3532" y="1396"/>
                  <a:pt x="3538" y="1372"/>
                  <a:pt x="3530" y="1342"/>
                </a:cubicBezTo>
                <a:cubicBezTo>
                  <a:pt x="3528" y="1329"/>
                  <a:pt x="3520" y="1317"/>
                  <a:pt x="3507" y="1307"/>
                </a:cubicBezTo>
                <a:cubicBezTo>
                  <a:pt x="3511" y="1298"/>
                  <a:pt x="3513" y="1289"/>
                  <a:pt x="3513" y="1279"/>
                </a:cubicBezTo>
                <a:cubicBezTo>
                  <a:pt x="3514" y="1259"/>
                  <a:pt x="3510" y="1241"/>
                  <a:pt x="3510" y="1221"/>
                </a:cubicBezTo>
                <a:cubicBezTo>
                  <a:pt x="3511" y="1178"/>
                  <a:pt x="3485" y="1136"/>
                  <a:pt x="3493" y="1091"/>
                </a:cubicBezTo>
                <a:cubicBezTo>
                  <a:pt x="3505" y="1093"/>
                  <a:pt x="3506" y="1111"/>
                  <a:pt x="3511" y="1128"/>
                </a:cubicBezTo>
                <a:cubicBezTo>
                  <a:pt x="3523" y="1166"/>
                  <a:pt x="3528" y="1228"/>
                  <a:pt x="3535" y="1274"/>
                </a:cubicBezTo>
                <a:cubicBezTo>
                  <a:pt x="3535" y="1281"/>
                  <a:pt x="3533" y="1308"/>
                  <a:pt x="3542" y="1312"/>
                </a:cubicBezTo>
                <a:cubicBezTo>
                  <a:pt x="3552" y="1316"/>
                  <a:pt x="3562" y="1311"/>
                  <a:pt x="3560" y="1305"/>
                </a:cubicBezTo>
                <a:cubicBezTo>
                  <a:pt x="3554" y="1285"/>
                  <a:pt x="3553" y="1265"/>
                  <a:pt x="3557" y="1245"/>
                </a:cubicBezTo>
                <a:cubicBezTo>
                  <a:pt x="3560" y="1232"/>
                  <a:pt x="3560" y="1218"/>
                  <a:pt x="3555" y="1205"/>
                </a:cubicBezTo>
                <a:cubicBezTo>
                  <a:pt x="3552" y="1193"/>
                  <a:pt x="3553" y="1181"/>
                  <a:pt x="3558" y="1169"/>
                </a:cubicBezTo>
                <a:cubicBezTo>
                  <a:pt x="3558" y="1142"/>
                  <a:pt x="3553" y="1117"/>
                  <a:pt x="3545" y="1091"/>
                </a:cubicBezTo>
                <a:cubicBezTo>
                  <a:pt x="3530" y="1100"/>
                  <a:pt x="3549" y="1045"/>
                  <a:pt x="3547" y="1026"/>
                </a:cubicBezTo>
                <a:cubicBezTo>
                  <a:pt x="3544" y="1006"/>
                  <a:pt x="3554" y="946"/>
                  <a:pt x="3571" y="940"/>
                </a:cubicBezTo>
                <a:cubicBezTo>
                  <a:pt x="3593" y="949"/>
                  <a:pt x="3574" y="1059"/>
                  <a:pt x="3587" y="1075"/>
                </a:cubicBezTo>
                <a:cubicBezTo>
                  <a:pt x="3585" y="1093"/>
                  <a:pt x="3582" y="1112"/>
                  <a:pt x="3582" y="1131"/>
                </a:cubicBezTo>
                <a:cubicBezTo>
                  <a:pt x="3580" y="1168"/>
                  <a:pt x="3609" y="1216"/>
                  <a:pt x="3594" y="1251"/>
                </a:cubicBezTo>
                <a:cubicBezTo>
                  <a:pt x="3587" y="1267"/>
                  <a:pt x="3603" y="1265"/>
                  <a:pt x="3605" y="1276"/>
                </a:cubicBezTo>
                <a:cubicBezTo>
                  <a:pt x="3581" y="1283"/>
                  <a:pt x="3605" y="1294"/>
                  <a:pt x="3605" y="1304"/>
                </a:cubicBezTo>
                <a:cubicBezTo>
                  <a:pt x="3643" y="1294"/>
                  <a:pt x="3597" y="1238"/>
                  <a:pt x="3648" y="1238"/>
                </a:cubicBezTo>
                <a:cubicBezTo>
                  <a:pt x="3636" y="1268"/>
                  <a:pt x="3630" y="1299"/>
                  <a:pt x="3629" y="1329"/>
                </a:cubicBezTo>
                <a:cubicBezTo>
                  <a:pt x="3628" y="1345"/>
                  <a:pt x="3632" y="1354"/>
                  <a:pt x="3632" y="1370"/>
                </a:cubicBezTo>
                <a:cubicBezTo>
                  <a:pt x="3644" y="1376"/>
                  <a:pt x="3638" y="1391"/>
                  <a:pt x="3635" y="1399"/>
                </a:cubicBezTo>
                <a:cubicBezTo>
                  <a:pt x="3626" y="1414"/>
                  <a:pt x="3629" y="1429"/>
                  <a:pt x="3641" y="1441"/>
                </a:cubicBezTo>
                <a:cubicBezTo>
                  <a:pt x="3659" y="1461"/>
                  <a:pt x="3638" y="1457"/>
                  <a:pt x="3641" y="1475"/>
                </a:cubicBezTo>
                <a:cubicBezTo>
                  <a:pt x="3644" y="1492"/>
                  <a:pt x="3650" y="1509"/>
                  <a:pt x="3655" y="1527"/>
                </a:cubicBezTo>
                <a:cubicBezTo>
                  <a:pt x="3657" y="1534"/>
                  <a:pt x="3661" y="1543"/>
                  <a:pt x="3677" y="1544"/>
                </a:cubicBezTo>
                <a:cubicBezTo>
                  <a:pt x="3677" y="1555"/>
                  <a:pt x="3663" y="1563"/>
                  <a:pt x="3683" y="1571"/>
                </a:cubicBezTo>
                <a:cubicBezTo>
                  <a:pt x="3704" y="1580"/>
                  <a:pt x="3729" y="1528"/>
                  <a:pt x="3717" y="1523"/>
                </a:cubicBezTo>
                <a:cubicBezTo>
                  <a:pt x="3712" y="1524"/>
                  <a:pt x="3712" y="1535"/>
                  <a:pt x="3703" y="1527"/>
                </a:cubicBezTo>
                <a:cubicBezTo>
                  <a:pt x="3694" y="1519"/>
                  <a:pt x="3692" y="1480"/>
                  <a:pt x="3703" y="1484"/>
                </a:cubicBezTo>
                <a:cubicBezTo>
                  <a:pt x="3713" y="1487"/>
                  <a:pt x="3695" y="1509"/>
                  <a:pt x="3716" y="1518"/>
                </a:cubicBezTo>
                <a:cubicBezTo>
                  <a:pt x="3779" y="1511"/>
                  <a:pt x="3718" y="1443"/>
                  <a:pt x="3745" y="1429"/>
                </a:cubicBezTo>
                <a:cubicBezTo>
                  <a:pt x="3739" y="1429"/>
                  <a:pt x="3740" y="1416"/>
                  <a:pt x="3733" y="1405"/>
                </a:cubicBezTo>
                <a:cubicBezTo>
                  <a:pt x="3727" y="1394"/>
                  <a:pt x="3739" y="1379"/>
                  <a:pt x="3737" y="1369"/>
                </a:cubicBezTo>
                <a:cubicBezTo>
                  <a:pt x="3735" y="1358"/>
                  <a:pt x="3714" y="1310"/>
                  <a:pt x="3747" y="1325"/>
                </a:cubicBezTo>
                <a:cubicBezTo>
                  <a:pt x="3748" y="1310"/>
                  <a:pt x="3743" y="1294"/>
                  <a:pt x="3733" y="1279"/>
                </a:cubicBezTo>
                <a:cubicBezTo>
                  <a:pt x="3742" y="1269"/>
                  <a:pt x="3764" y="1271"/>
                  <a:pt x="3746" y="1259"/>
                </a:cubicBezTo>
                <a:cubicBezTo>
                  <a:pt x="3752" y="1248"/>
                  <a:pt x="3755" y="1236"/>
                  <a:pt x="3756" y="1224"/>
                </a:cubicBezTo>
                <a:cubicBezTo>
                  <a:pt x="3758" y="1197"/>
                  <a:pt x="3741" y="1172"/>
                  <a:pt x="3758" y="1146"/>
                </a:cubicBezTo>
                <a:cubicBezTo>
                  <a:pt x="3774" y="1124"/>
                  <a:pt x="3768" y="1106"/>
                  <a:pt x="3782" y="1085"/>
                </a:cubicBezTo>
                <a:cubicBezTo>
                  <a:pt x="3791" y="1073"/>
                  <a:pt x="3772" y="996"/>
                  <a:pt x="3834" y="1011"/>
                </a:cubicBezTo>
                <a:cubicBezTo>
                  <a:pt x="3825" y="1018"/>
                  <a:pt x="3831" y="1037"/>
                  <a:pt x="3820" y="1040"/>
                </a:cubicBezTo>
                <a:cubicBezTo>
                  <a:pt x="3827" y="1047"/>
                  <a:pt x="3803" y="1060"/>
                  <a:pt x="3825" y="1065"/>
                </a:cubicBezTo>
                <a:lnTo>
                  <a:pt x="3831" y="1047"/>
                </a:lnTo>
                <a:cubicBezTo>
                  <a:pt x="3848" y="1052"/>
                  <a:pt x="3828" y="1083"/>
                  <a:pt x="3827" y="1099"/>
                </a:cubicBezTo>
                <a:cubicBezTo>
                  <a:pt x="3826" y="1116"/>
                  <a:pt x="3842" y="1133"/>
                  <a:pt x="3834" y="1146"/>
                </a:cubicBezTo>
                <a:cubicBezTo>
                  <a:pt x="3831" y="1152"/>
                  <a:pt x="3804" y="1183"/>
                  <a:pt x="3823" y="1178"/>
                </a:cubicBezTo>
                <a:cubicBezTo>
                  <a:pt x="3828" y="1176"/>
                  <a:pt x="3853" y="1186"/>
                  <a:pt x="3857" y="1190"/>
                </a:cubicBezTo>
                <a:cubicBezTo>
                  <a:pt x="3868" y="1201"/>
                  <a:pt x="3833" y="1200"/>
                  <a:pt x="3846" y="1212"/>
                </a:cubicBezTo>
                <a:cubicBezTo>
                  <a:pt x="3860" y="1225"/>
                  <a:pt x="3846" y="1251"/>
                  <a:pt x="3860" y="1258"/>
                </a:cubicBezTo>
                <a:cubicBezTo>
                  <a:pt x="3886" y="1253"/>
                  <a:pt x="3888" y="1247"/>
                  <a:pt x="3895" y="1237"/>
                </a:cubicBezTo>
                <a:cubicBezTo>
                  <a:pt x="3917" y="1247"/>
                  <a:pt x="3918" y="1260"/>
                  <a:pt x="3925" y="1274"/>
                </a:cubicBezTo>
                <a:cubicBezTo>
                  <a:pt x="3932" y="1288"/>
                  <a:pt x="3920" y="1287"/>
                  <a:pt x="3923" y="1302"/>
                </a:cubicBezTo>
                <a:cubicBezTo>
                  <a:pt x="3924" y="1310"/>
                  <a:pt x="3923" y="1356"/>
                  <a:pt x="3942" y="1357"/>
                </a:cubicBezTo>
                <a:cubicBezTo>
                  <a:pt x="3970" y="1338"/>
                  <a:pt x="3949" y="1314"/>
                  <a:pt x="3946" y="1293"/>
                </a:cubicBezTo>
                <a:cubicBezTo>
                  <a:pt x="3944" y="1281"/>
                  <a:pt x="3954" y="1271"/>
                  <a:pt x="3948" y="1259"/>
                </a:cubicBezTo>
                <a:cubicBezTo>
                  <a:pt x="3938" y="1248"/>
                  <a:pt x="3937" y="1235"/>
                  <a:pt x="3944" y="1223"/>
                </a:cubicBezTo>
                <a:cubicBezTo>
                  <a:pt x="3952" y="1216"/>
                  <a:pt x="3932" y="1214"/>
                  <a:pt x="3931" y="1206"/>
                </a:cubicBezTo>
                <a:cubicBezTo>
                  <a:pt x="3931" y="1199"/>
                  <a:pt x="3939" y="1182"/>
                  <a:pt x="3939" y="1173"/>
                </a:cubicBezTo>
                <a:cubicBezTo>
                  <a:pt x="3943" y="1148"/>
                  <a:pt x="3942" y="1125"/>
                  <a:pt x="3937" y="1101"/>
                </a:cubicBezTo>
                <a:cubicBezTo>
                  <a:pt x="3973" y="1092"/>
                  <a:pt x="3968" y="1071"/>
                  <a:pt x="3955" y="1052"/>
                </a:cubicBezTo>
                <a:cubicBezTo>
                  <a:pt x="3952" y="1040"/>
                  <a:pt x="3951" y="1027"/>
                  <a:pt x="3953" y="1016"/>
                </a:cubicBezTo>
                <a:cubicBezTo>
                  <a:pt x="3951" y="1002"/>
                  <a:pt x="3967" y="991"/>
                  <a:pt x="3965" y="978"/>
                </a:cubicBezTo>
                <a:cubicBezTo>
                  <a:pt x="3963" y="965"/>
                  <a:pt x="3962" y="967"/>
                  <a:pt x="3969" y="969"/>
                </a:cubicBezTo>
                <a:cubicBezTo>
                  <a:pt x="3972" y="970"/>
                  <a:pt x="3972" y="974"/>
                  <a:pt x="3977" y="972"/>
                </a:cubicBezTo>
                <a:cubicBezTo>
                  <a:pt x="3978" y="970"/>
                  <a:pt x="3988" y="964"/>
                  <a:pt x="3988" y="961"/>
                </a:cubicBezTo>
                <a:cubicBezTo>
                  <a:pt x="4002" y="1016"/>
                  <a:pt x="3963" y="1084"/>
                  <a:pt x="4000" y="1134"/>
                </a:cubicBezTo>
                <a:cubicBezTo>
                  <a:pt x="4021" y="1161"/>
                  <a:pt x="3956" y="1224"/>
                  <a:pt x="4026" y="1243"/>
                </a:cubicBezTo>
                <a:cubicBezTo>
                  <a:pt x="3994" y="1246"/>
                  <a:pt x="4006" y="1287"/>
                  <a:pt x="4021" y="1291"/>
                </a:cubicBezTo>
                <a:cubicBezTo>
                  <a:pt x="4039" y="1289"/>
                  <a:pt x="4021" y="1277"/>
                  <a:pt x="4035" y="1275"/>
                </a:cubicBezTo>
                <a:cubicBezTo>
                  <a:pt x="4035" y="1277"/>
                  <a:pt x="4037" y="1278"/>
                  <a:pt x="4040" y="1279"/>
                </a:cubicBezTo>
                <a:cubicBezTo>
                  <a:pt x="4046" y="1275"/>
                  <a:pt x="4043" y="1268"/>
                  <a:pt x="4050" y="1262"/>
                </a:cubicBezTo>
                <a:cubicBezTo>
                  <a:pt x="4057" y="1257"/>
                  <a:pt x="4068" y="1258"/>
                  <a:pt x="4063" y="1272"/>
                </a:cubicBezTo>
                <a:cubicBezTo>
                  <a:pt x="4059" y="1287"/>
                  <a:pt x="4073" y="1302"/>
                  <a:pt x="4073" y="1316"/>
                </a:cubicBezTo>
                <a:cubicBezTo>
                  <a:pt x="4100" y="1314"/>
                  <a:pt x="4111" y="1313"/>
                  <a:pt x="4113" y="1333"/>
                </a:cubicBezTo>
                <a:cubicBezTo>
                  <a:pt x="4116" y="1342"/>
                  <a:pt x="4113" y="1352"/>
                  <a:pt x="4105" y="1361"/>
                </a:cubicBezTo>
                <a:cubicBezTo>
                  <a:pt x="4088" y="1372"/>
                  <a:pt x="4117" y="1406"/>
                  <a:pt x="4141" y="1412"/>
                </a:cubicBezTo>
                <a:cubicBezTo>
                  <a:pt x="4166" y="1394"/>
                  <a:pt x="4123" y="1364"/>
                  <a:pt x="4133" y="1345"/>
                </a:cubicBezTo>
                <a:cubicBezTo>
                  <a:pt x="4167" y="1331"/>
                  <a:pt x="4112" y="1316"/>
                  <a:pt x="4129" y="1300"/>
                </a:cubicBezTo>
                <a:cubicBezTo>
                  <a:pt x="4163" y="1300"/>
                  <a:pt x="4142" y="1291"/>
                  <a:pt x="4129" y="1277"/>
                </a:cubicBezTo>
                <a:cubicBezTo>
                  <a:pt x="4121" y="1268"/>
                  <a:pt x="4160" y="1255"/>
                  <a:pt x="4160" y="1240"/>
                </a:cubicBezTo>
                <a:cubicBezTo>
                  <a:pt x="4163" y="1226"/>
                  <a:pt x="4159" y="1211"/>
                  <a:pt x="4149" y="1199"/>
                </a:cubicBezTo>
                <a:cubicBezTo>
                  <a:pt x="4144" y="1195"/>
                  <a:pt x="4161" y="1184"/>
                  <a:pt x="4160" y="1174"/>
                </a:cubicBezTo>
                <a:cubicBezTo>
                  <a:pt x="4159" y="1163"/>
                  <a:pt x="4158" y="1153"/>
                  <a:pt x="4156" y="1142"/>
                </a:cubicBezTo>
                <a:cubicBezTo>
                  <a:pt x="4149" y="1118"/>
                  <a:pt x="4145" y="1093"/>
                  <a:pt x="4146" y="1069"/>
                </a:cubicBezTo>
                <a:cubicBezTo>
                  <a:pt x="4163" y="1051"/>
                  <a:pt x="4165" y="1029"/>
                  <a:pt x="4151" y="1011"/>
                </a:cubicBezTo>
                <a:cubicBezTo>
                  <a:pt x="4175" y="962"/>
                  <a:pt x="4141" y="909"/>
                  <a:pt x="4146" y="859"/>
                </a:cubicBezTo>
                <a:cubicBezTo>
                  <a:pt x="4181" y="844"/>
                  <a:pt x="4171" y="953"/>
                  <a:pt x="4178" y="991"/>
                </a:cubicBezTo>
                <a:cubicBezTo>
                  <a:pt x="4180" y="1007"/>
                  <a:pt x="4163" y="1087"/>
                  <a:pt x="4202" y="1093"/>
                </a:cubicBezTo>
                <a:cubicBezTo>
                  <a:pt x="4221" y="1075"/>
                  <a:pt x="4216" y="1051"/>
                  <a:pt x="4216" y="1029"/>
                </a:cubicBezTo>
                <a:cubicBezTo>
                  <a:pt x="4216" y="1014"/>
                  <a:pt x="4202" y="1017"/>
                  <a:pt x="4211" y="1001"/>
                </a:cubicBezTo>
                <a:cubicBezTo>
                  <a:pt x="4215" y="993"/>
                  <a:pt x="4216" y="986"/>
                  <a:pt x="4215" y="978"/>
                </a:cubicBezTo>
                <a:cubicBezTo>
                  <a:pt x="4214" y="963"/>
                  <a:pt x="4206" y="947"/>
                  <a:pt x="4206" y="930"/>
                </a:cubicBezTo>
                <a:cubicBezTo>
                  <a:pt x="4207" y="904"/>
                  <a:pt x="4201" y="877"/>
                  <a:pt x="4188" y="850"/>
                </a:cubicBezTo>
                <a:cubicBezTo>
                  <a:pt x="4180" y="826"/>
                  <a:pt x="4178" y="800"/>
                  <a:pt x="4181" y="776"/>
                </a:cubicBezTo>
                <a:cubicBezTo>
                  <a:pt x="4219" y="781"/>
                  <a:pt x="4221" y="790"/>
                  <a:pt x="4225" y="763"/>
                </a:cubicBezTo>
                <a:cubicBezTo>
                  <a:pt x="4228" y="742"/>
                  <a:pt x="4226" y="722"/>
                  <a:pt x="4228" y="701"/>
                </a:cubicBezTo>
                <a:cubicBezTo>
                  <a:pt x="4232" y="668"/>
                  <a:pt x="4222" y="604"/>
                  <a:pt x="4240" y="604"/>
                </a:cubicBezTo>
                <a:cubicBezTo>
                  <a:pt x="4249" y="611"/>
                  <a:pt x="4238" y="618"/>
                  <a:pt x="4249" y="626"/>
                </a:cubicBezTo>
                <a:cubicBezTo>
                  <a:pt x="4247" y="614"/>
                  <a:pt x="4287" y="607"/>
                  <a:pt x="4259" y="597"/>
                </a:cubicBezTo>
                <a:cubicBezTo>
                  <a:pt x="4284" y="598"/>
                  <a:pt x="4293" y="549"/>
                  <a:pt x="4291" y="541"/>
                </a:cubicBezTo>
                <a:cubicBezTo>
                  <a:pt x="4324" y="549"/>
                  <a:pt x="4312" y="439"/>
                  <a:pt x="4315" y="425"/>
                </a:cubicBezTo>
                <a:cubicBezTo>
                  <a:pt x="4332" y="402"/>
                  <a:pt x="4330" y="378"/>
                  <a:pt x="4344" y="355"/>
                </a:cubicBezTo>
                <a:cubicBezTo>
                  <a:pt x="4353" y="339"/>
                  <a:pt x="4357" y="352"/>
                  <a:pt x="4349" y="373"/>
                </a:cubicBezTo>
                <a:lnTo>
                  <a:pt x="4342" y="419"/>
                </a:lnTo>
                <a:cubicBezTo>
                  <a:pt x="4328" y="465"/>
                  <a:pt x="4323" y="509"/>
                  <a:pt x="4316" y="554"/>
                </a:cubicBezTo>
                <a:cubicBezTo>
                  <a:pt x="4308" y="604"/>
                  <a:pt x="4298" y="654"/>
                  <a:pt x="4292" y="707"/>
                </a:cubicBezTo>
                <a:cubicBezTo>
                  <a:pt x="4277" y="829"/>
                  <a:pt x="4304" y="952"/>
                  <a:pt x="4292" y="1074"/>
                </a:cubicBezTo>
                <a:cubicBezTo>
                  <a:pt x="4313" y="1074"/>
                  <a:pt x="4302" y="1086"/>
                  <a:pt x="4296" y="1101"/>
                </a:cubicBezTo>
                <a:cubicBezTo>
                  <a:pt x="4290" y="1129"/>
                  <a:pt x="4292" y="1156"/>
                  <a:pt x="4302" y="1184"/>
                </a:cubicBezTo>
                <a:cubicBezTo>
                  <a:pt x="4306" y="1201"/>
                  <a:pt x="4296" y="1230"/>
                  <a:pt x="4312" y="1242"/>
                </a:cubicBezTo>
                <a:cubicBezTo>
                  <a:pt x="4333" y="1258"/>
                  <a:pt x="4308" y="1281"/>
                  <a:pt x="4312" y="1300"/>
                </a:cubicBezTo>
                <a:cubicBezTo>
                  <a:pt x="4319" y="1315"/>
                  <a:pt x="4318" y="1331"/>
                  <a:pt x="4310" y="1346"/>
                </a:cubicBezTo>
                <a:cubicBezTo>
                  <a:pt x="4315" y="1350"/>
                  <a:pt x="4324" y="1357"/>
                  <a:pt x="4333" y="1350"/>
                </a:cubicBezTo>
                <a:cubicBezTo>
                  <a:pt x="4340" y="1345"/>
                  <a:pt x="4325" y="1341"/>
                  <a:pt x="4327" y="1336"/>
                </a:cubicBezTo>
                <a:cubicBezTo>
                  <a:pt x="4333" y="1328"/>
                  <a:pt x="4337" y="1319"/>
                  <a:pt x="4339" y="1311"/>
                </a:cubicBezTo>
                <a:cubicBezTo>
                  <a:pt x="4353" y="1258"/>
                  <a:pt x="4313" y="1177"/>
                  <a:pt x="4361" y="1129"/>
                </a:cubicBezTo>
                <a:cubicBezTo>
                  <a:pt x="4365" y="1138"/>
                  <a:pt x="4374" y="1145"/>
                  <a:pt x="4392" y="1141"/>
                </a:cubicBezTo>
                <a:cubicBezTo>
                  <a:pt x="4373" y="1139"/>
                  <a:pt x="4351" y="1090"/>
                  <a:pt x="4365" y="1083"/>
                </a:cubicBezTo>
                <a:cubicBezTo>
                  <a:pt x="4408" y="1094"/>
                  <a:pt x="4387" y="1081"/>
                  <a:pt x="4380" y="1070"/>
                </a:cubicBezTo>
                <a:cubicBezTo>
                  <a:pt x="4367" y="1051"/>
                  <a:pt x="4367" y="1031"/>
                  <a:pt x="4380" y="1013"/>
                </a:cubicBezTo>
                <a:cubicBezTo>
                  <a:pt x="4386" y="1002"/>
                  <a:pt x="4363" y="991"/>
                  <a:pt x="4383" y="981"/>
                </a:cubicBezTo>
                <a:cubicBezTo>
                  <a:pt x="4402" y="992"/>
                  <a:pt x="4379" y="1012"/>
                  <a:pt x="4402" y="1021"/>
                </a:cubicBezTo>
                <a:cubicBezTo>
                  <a:pt x="4421" y="1003"/>
                  <a:pt x="4397" y="987"/>
                  <a:pt x="4402" y="971"/>
                </a:cubicBezTo>
                <a:cubicBezTo>
                  <a:pt x="4405" y="961"/>
                  <a:pt x="4407" y="949"/>
                  <a:pt x="4406" y="938"/>
                </a:cubicBezTo>
                <a:cubicBezTo>
                  <a:pt x="4405" y="926"/>
                  <a:pt x="4369" y="924"/>
                  <a:pt x="4364" y="912"/>
                </a:cubicBezTo>
                <a:cubicBezTo>
                  <a:pt x="4382" y="904"/>
                  <a:pt x="4368" y="897"/>
                  <a:pt x="4360" y="889"/>
                </a:cubicBezTo>
                <a:cubicBezTo>
                  <a:pt x="4347" y="874"/>
                  <a:pt x="4390" y="850"/>
                  <a:pt x="4364" y="841"/>
                </a:cubicBezTo>
                <a:cubicBezTo>
                  <a:pt x="4385" y="802"/>
                  <a:pt x="4376" y="762"/>
                  <a:pt x="4374" y="724"/>
                </a:cubicBezTo>
                <a:cubicBezTo>
                  <a:pt x="4378" y="703"/>
                  <a:pt x="4367" y="659"/>
                  <a:pt x="4399" y="649"/>
                </a:cubicBezTo>
                <a:cubicBezTo>
                  <a:pt x="4405" y="626"/>
                  <a:pt x="4408" y="605"/>
                  <a:pt x="4409" y="582"/>
                </a:cubicBezTo>
                <a:cubicBezTo>
                  <a:pt x="4409" y="568"/>
                  <a:pt x="4385" y="559"/>
                  <a:pt x="4404" y="547"/>
                </a:cubicBezTo>
                <a:cubicBezTo>
                  <a:pt x="4404" y="547"/>
                  <a:pt x="4410" y="518"/>
                  <a:pt x="4421" y="539"/>
                </a:cubicBezTo>
                <a:cubicBezTo>
                  <a:pt x="4422" y="542"/>
                  <a:pt x="4421" y="550"/>
                  <a:pt x="4425" y="553"/>
                </a:cubicBezTo>
                <a:cubicBezTo>
                  <a:pt x="4429" y="567"/>
                  <a:pt x="4450" y="554"/>
                  <a:pt x="4462" y="561"/>
                </a:cubicBezTo>
                <a:cubicBezTo>
                  <a:pt x="4477" y="526"/>
                  <a:pt x="4487" y="491"/>
                  <a:pt x="4493" y="454"/>
                </a:cubicBezTo>
                <a:cubicBezTo>
                  <a:pt x="4499" y="437"/>
                  <a:pt x="4503" y="418"/>
                  <a:pt x="4505" y="400"/>
                </a:cubicBezTo>
                <a:cubicBezTo>
                  <a:pt x="4504" y="372"/>
                  <a:pt x="4514" y="364"/>
                  <a:pt x="4518" y="388"/>
                </a:cubicBezTo>
                <a:cubicBezTo>
                  <a:pt x="4522" y="418"/>
                  <a:pt x="4504" y="447"/>
                  <a:pt x="4508" y="477"/>
                </a:cubicBezTo>
                <a:cubicBezTo>
                  <a:pt x="4508" y="482"/>
                  <a:pt x="4494" y="549"/>
                  <a:pt x="4524" y="534"/>
                </a:cubicBezTo>
                <a:cubicBezTo>
                  <a:pt x="4549" y="521"/>
                  <a:pt x="4558" y="498"/>
                  <a:pt x="4568" y="481"/>
                </a:cubicBezTo>
                <a:cubicBezTo>
                  <a:pt x="4596" y="493"/>
                  <a:pt x="4618" y="461"/>
                  <a:pt x="4596" y="453"/>
                </a:cubicBezTo>
                <a:cubicBezTo>
                  <a:pt x="4628" y="453"/>
                  <a:pt x="4597" y="437"/>
                  <a:pt x="4601" y="430"/>
                </a:cubicBezTo>
                <a:cubicBezTo>
                  <a:pt x="4604" y="423"/>
                  <a:pt x="4624" y="418"/>
                  <a:pt x="4621" y="411"/>
                </a:cubicBezTo>
                <a:cubicBezTo>
                  <a:pt x="4618" y="399"/>
                  <a:pt x="4614" y="364"/>
                  <a:pt x="4641" y="356"/>
                </a:cubicBezTo>
                <a:cubicBezTo>
                  <a:pt x="4646" y="362"/>
                  <a:pt x="4634" y="367"/>
                  <a:pt x="4641" y="372"/>
                </a:cubicBezTo>
                <a:cubicBezTo>
                  <a:pt x="4664" y="361"/>
                  <a:pt x="4660" y="342"/>
                  <a:pt x="4669" y="328"/>
                </a:cubicBezTo>
                <a:cubicBezTo>
                  <a:pt x="4680" y="314"/>
                  <a:pt x="4686" y="298"/>
                  <a:pt x="4687" y="282"/>
                </a:cubicBezTo>
                <a:cubicBezTo>
                  <a:pt x="4700" y="211"/>
                  <a:pt x="4656" y="159"/>
                  <a:pt x="4687" y="148"/>
                </a:cubicBezTo>
                <a:cubicBezTo>
                  <a:pt x="4694" y="148"/>
                  <a:pt x="4707" y="154"/>
                  <a:pt x="4709" y="164"/>
                </a:cubicBezTo>
                <a:cubicBezTo>
                  <a:pt x="4710" y="177"/>
                  <a:pt x="4708" y="189"/>
                  <a:pt x="4705" y="202"/>
                </a:cubicBezTo>
                <a:cubicBezTo>
                  <a:pt x="4713" y="232"/>
                  <a:pt x="4718" y="263"/>
                  <a:pt x="4719" y="293"/>
                </a:cubicBezTo>
                <a:cubicBezTo>
                  <a:pt x="4716" y="312"/>
                  <a:pt x="4717" y="331"/>
                  <a:pt x="4725" y="350"/>
                </a:cubicBezTo>
                <a:cubicBezTo>
                  <a:pt x="4736" y="368"/>
                  <a:pt x="4712" y="429"/>
                  <a:pt x="4766" y="420"/>
                </a:cubicBezTo>
                <a:cubicBezTo>
                  <a:pt x="4773" y="398"/>
                  <a:pt x="4776" y="377"/>
                  <a:pt x="4773" y="355"/>
                </a:cubicBezTo>
                <a:cubicBezTo>
                  <a:pt x="4795" y="367"/>
                  <a:pt x="4813" y="352"/>
                  <a:pt x="4819" y="344"/>
                </a:cubicBezTo>
                <a:cubicBezTo>
                  <a:pt x="4830" y="324"/>
                  <a:pt x="4833" y="304"/>
                  <a:pt x="4827" y="284"/>
                </a:cubicBezTo>
                <a:cubicBezTo>
                  <a:pt x="4822" y="255"/>
                  <a:pt x="4829" y="227"/>
                  <a:pt x="4815" y="200"/>
                </a:cubicBezTo>
                <a:cubicBezTo>
                  <a:pt x="4806" y="180"/>
                  <a:pt x="4825" y="172"/>
                  <a:pt x="4838" y="194"/>
                </a:cubicBezTo>
                <a:cubicBezTo>
                  <a:pt x="4844" y="205"/>
                  <a:pt x="4827" y="226"/>
                  <a:pt x="4838" y="240"/>
                </a:cubicBezTo>
                <a:cubicBezTo>
                  <a:pt x="4849" y="254"/>
                  <a:pt x="4838" y="269"/>
                  <a:pt x="4841" y="284"/>
                </a:cubicBezTo>
                <a:cubicBezTo>
                  <a:pt x="4844" y="298"/>
                  <a:pt x="4861" y="309"/>
                  <a:pt x="4863" y="323"/>
                </a:cubicBezTo>
                <a:cubicBezTo>
                  <a:pt x="4862" y="337"/>
                  <a:pt x="4865" y="351"/>
                  <a:pt x="4875" y="364"/>
                </a:cubicBezTo>
                <a:cubicBezTo>
                  <a:pt x="4891" y="381"/>
                  <a:pt x="4905" y="358"/>
                  <a:pt x="4932" y="374"/>
                </a:cubicBezTo>
                <a:cubicBezTo>
                  <a:pt x="4951" y="384"/>
                  <a:pt x="4956" y="392"/>
                  <a:pt x="4984" y="392"/>
                </a:cubicBezTo>
                <a:cubicBezTo>
                  <a:pt x="4998" y="392"/>
                  <a:pt x="5015" y="392"/>
                  <a:pt x="5019" y="401"/>
                </a:cubicBezTo>
                <a:cubicBezTo>
                  <a:pt x="5035" y="397"/>
                  <a:pt x="5023" y="389"/>
                  <a:pt x="5029" y="390"/>
                </a:cubicBezTo>
                <a:cubicBezTo>
                  <a:pt x="5046" y="365"/>
                  <a:pt x="5050" y="336"/>
                  <a:pt x="5040" y="309"/>
                </a:cubicBezTo>
                <a:cubicBezTo>
                  <a:pt x="5036" y="300"/>
                  <a:pt x="5029" y="264"/>
                  <a:pt x="5043" y="256"/>
                </a:cubicBezTo>
                <a:cubicBezTo>
                  <a:pt x="5073" y="277"/>
                  <a:pt x="5025" y="375"/>
                  <a:pt x="5087" y="375"/>
                </a:cubicBezTo>
                <a:cubicBezTo>
                  <a:pt x="5076" y="360"/>
                  <a:pt x="5105" y="349"/>
                  <a:pt x="5105" y="334"/>
                </a:cubicBezTo>
                <a:cubicBezTo>
                  <a:pt x="5102" y="322"/>
                  <a:pt x="5114" y="308"/>
                  <a:pt x="5136" y="301"/>
                </a:cubicBezTo>
                <a:cubicBezTo>
                  <a:pt x="5095" y="286"/>
                  <a:pt x="5145" y="252"/>
                  <a:pt x="5160" y="243"/>
                </a:cubicBezTo>
                <a:cubicBezTo>
                  <a:pt x="5158" y="226"/>
                  <a:pt x="5182" y="208"/>
                  <a:pt x="5170" y="193"/>
                </a:cubicBezTo>
                <a:cubicBezTo>
                  <a:pt x="5160" y="179"/>
                  <a:pt x="5173" y="162"/>
                  <a:pt x="5173" y="145"/>
                </a:cubicBezTo>
                <a:cubicBezTo>
                  <a:pt x="5177" y="126"/>
                  <a:pt x="5178" y="107"/>
                  <a:pt x="5176" y="89"/>
                </a:cubicBezTo>
                <a:cubicBezTo>
                  <a:pt x="5172" y="76"/>
                  <a:pt x="5188" y="62"/>
                  <a:pt x="5180" y="49"/>
                </a:cubicBezTo>
                <a:cubicBezTo>
                  <a:pt x="5177" y="45"/>
                  <a:pt x="5191" y="20"/>
                  <a:pt x="5199" y="24"/>
                </a:cubicBezTo>
                <a:cubicBezTo>
                  <a:pt x="5208" y="27"/>
                  <a:pt x="5209" y="69"/>
                  <a:pt x="5208" y="78"/>
                </a:cubicBezTo>
                <a:cubicBezTo>
                  <a:pt x="5204" y="97"/>
                  <a:pt x="5189" y="162"/>
                  <a:pt x="5248" y="144"/>
                </a:cubicBezTo>
                <a:cubicBezTo>
                  <a:pt x="5277" y="134"/>
                  <a:pt x="5289" y="202"/>
                  <a:pt x="5310" y="210"/>
                </a:cubicBezTo>
                <a:cubicBezTo>
                  <a:pt x="5318" y="213"/>
                  <a:pt x="5319" y="205"/>
                  <a:pt x="5335" y="211"/>
                </a:cubicBezTo>
                <a:cubicBezTo>
                  <a:pt x="5342" y="216"/>
                  <a:pt x="5336" y="225"/>
                  <a:pt x="5346" y="221"/>
                </a:cubicBezTo>
                <a:cubicBezTo>
                  <a:pt x="5360" y="215"/>
                  <a:pt x="5349" y="158"/>
                  <a:pt x="5383" y="166"/>
                </a:cubicBezTo>
                <a:cubicBezTo>
                  <a:pt x="5386" y="181"/>
                  <a:pt x="5369" y="217"/>
                  <a:pt x="5375" y="232"/>
                </a:cubicBezTo>
                <a:cubicBezTo>
                  <a:pt x="5378" y="239"/>
                  <a:pt x="5383" y="245"/>
                  <a:pt x="5392" y="251"/>
                </a:cubicBezTo>
                <a:cubicBezTo>
                  <a:pt x="5386" y="257"/>
                  <a:pt x="5386" y="264"/>
                  <a:pt x="5392" y="270"/>
                </a:cubicBezTo>
                <a:cubicBezTo>
                  <a:pt x="5405" y="290"/>
                  <a:pt x="5378" y="316"/>
                  <a:pt x="5416" y="325"/>
                </a:cubicBezTo>
                <a:cubicBezTo>
                  <a:pt x="5401" y="335"/>
                  <a:pt x="5436" y="344"/>
                  <a:pt x="5421" y="350"/>
                </a:cubicBezTo>
                <a:cubicBezTo>
                  <a:pt x="5386" y="364"/>
                  <a:pt x="5429" y="357"/>
                  <a:pt x="5425" y="372"/>
                </a:cubicBezTo>
                <a:cubicBezTo>
                  <a:pt x="5406" y="372"/>
                  <a:pt x="5391" y="383"/>
                  <a:pt x="5416" y="392"/>
                </a:cubicBezTo>
                <a:cubicBezTo>
                  <a:pt x="5430" y="389"/>
                  <a:pt x="5435" y="374"/>
                  <a:pt x="5454" y="383"/>
                </a:cubicBezTo>
                <a:cubicBezTo>
                  <a:pt x="5462" y="379"/>
                  <a:pt x="5446" y="376"/>
                  <a:pt x="5444" y="371"/>
                </a:cubicBezTo>
                <a:cubicBezTo>
                  <a:pt x="5447" y="367"/>
                  <a:pt x="5452" y="363"/>
                  <a:pt x="5457" y="359"/>
                </a:cubicBezTo>
                <a:cubicBezTo>
                  <a:pt x="5468" y="343"/>
                  <a:pt x="5453" y="329"/>
                  <a:pt x="5449" y="315"/>
                </a:cubicBezTo>
                <a:cubicBezTo>
                  <a:pt x="5447" y="309"/>
                  <a:pt x="5466" y="293"/>
                  <a:pt x="5449" y="290"/>
                </a:cubicBezTo>
                <a:cubicBezTo>
                  <a:pt x="5424" y="285"/>
                  <a:pt x="5432" y="275"/>
                  <a:pt x="5453" y="282"/>
                </a:cubicBezTo>
                <a:cubicBezTo>
                  <a:pt x="5470" y="271"/>
                  <a:pt x="5447" y="233"/>
                  <a:pt x="5444" y="220"/>
                </a:cubicBezTo>
                <a:cubicBezTo>
                  <a:pt x="5444" y="220"/>
                  <a:pt x="5444" y="188"/>
                  <a:pt x="5453" y="186"/>
                </a:cubicBezTo>
                <a:cubicBezTo>
                  <a:pt x="5472" y="152"/>
                  <a:pt x="5440" y="83"/>
                  <a:pt x="5474" y="98"/>
                </a:cubicBezTo>
                <a:cubicBezTo>
                  <a:pt x="5479" y="134"/>
                  <a:pt x="5486" y="143"/>
                  <a:pt x="5493" y="177"/>
                </a:cubicBezTo>
                <a:cubicBezTo>
                  <a:pt x="5501" y="172"/>
                  <a:pt x="5506" y="166"/>
                  <a:pt x="5505" y="159"/>
                </a:cubicBezTo>
                <a:cubicBezTo>
                  <a:pt x="5514" y="135"/>
                  <a:pt x="5500" y="37"/>
                  <a:pt x="5514" y="3"/>
                </a:cubicBezTo>
                <a:cubicBezTo>
                  <a:pt x="5515" y="1"/>
                  <a:pt x="5517" y="0"/>
                  <a:pt x="5519" y="0"/>
                </a:cubicBezTo>
                <a:close/>
                <a:moveTo>
                  <a:pt x="1800" y="0"/>
                </a:moveTo>
                <a:cubicBezTo>
                  <a:pt x="1802" y="0"/>
                  <a:pt x="1804" y="1"/>
                  <a:pt x="1805" y="2"/>
                </a:cubicBezTo>
                <a:cubicBezTo>
                  <a:pt x="1809" y="5"/>
                  <a:pt x="1811" y="11"/>
                  <a:pt x="1809" y="18"/>
                </a:cubicBezTo>
                <a:cubicBezTo>
                  <a:pt x="1803" y="31"/>
                  <a:pt x="1804" y="46"/>
                  <a:pt x="1812" y="60"/>
                </a:cubicBezTo>
                <a:cubicBezTo>
                  <a:pt x="1801" y="81"/>
                  <a:pt x="1819" y="97"/>
                  <a:pt x="1823" y="112"/>
                </a:cubicBezTo>
                <a:cubicBezTo>
                  <a:pt x="1832" y="146"/>
                  <a:pt x="1817" y="182"/>
                  <a:pt x="1825" y="216"/>
                </a:cubicBezTo>
                <a:cubicBezTo>
                  <a:pt x="1829" y="234"/>
                  <a:pt x="1828" y="282"/>
                  <a:pt x="1854" y="293"/>
                </a:cubicBezTo>
                <a:cubicBezTo>
                  <a:pt x="1861" y="283"/>
                  <a:pt x="1836" y="276"/>
                  <a:pt x="1859" y="270"/>
                </a:cubicBezTo>
                <a:cubicBezTo>
                  <a:pt x="1853" y="261"/>
                  <a:pt x="1870" y="254"/>
                  <a:pt x="1875" y="246"/>
                </a:cubicBezTo>
                <a:cubicBezTo>
                  <a:pt x="1875" y="217"/>
                  <a:pt x="1861" y="163"/>
                  <a:pt x="1875" y="160"/>
                </a:cubicBezTo>
                <a:cubicBezTo>
                  <a:pt x="1889" y="156"/>
                  <a:pt x="1878" y="215"/>
                  <a:pt x="1889" y="240"/>
                </a:cubicBezTo>
                <a:cubicBezTo>
                  <a:pt x="1895" y="252"/>
                  <a:pt x="1905" y="254"/>
                  <a:pt x="1905" y="268"/>
                </a:cubicBezTo>
                <a:cubicBezTo>
                  <a:pt x="1905" y="276"/>
                  <a:pt x="1906" y="285"/>
                  <a:pt x="1918" y="288"/>
                </a:cubicBezTo>
                <a:cubicBezTo>
                  <a:pt x="1929" y="278"/>
                  <a:pt x="1932" y="264"/>
                  <a:pt x="1925" y="253"/>
                </a:cubicBezTo>
                <a:cubicBezTo>
                  <a:pt x="1917" y="248"/>
                  <a:pt x="1923" y="235"/>
                  <a:pt x="1929" y="235"/>
                </a:cubicBezTo>
                <a:cubicBezTo>
                  <a:pt x="1931" y="220"/>
                  <a:pt x="1930" y="205"/>
                  <a:pt x="1923" y="191"/>
                </a:cubicBezTo>
                <a:cubicBezTo>
                  <a:pt x="1930" y="178"/>
                  <a:pt x="1933" y="164"/>
                  <a:pt x="1932" y="151"/>
                </a:cubicBezTo>
                <a:cubicBezTo>
                  <a:pt x="1932" y="128"/>
                  <a:pt x="1918" y="90"/>
                  <a:pt x="1932" y="85"/>
                </a:cubicBezTo>
                <a:cubicBezTo>
                  <a:pt x="1960" y="114"/>
                  <a:pt x="1925" y="166"/>
                  <a:pt x="1950" y="193"/>
                </a:cubicBezTo>
                <a:cubicBezTo>
                  <a:pt x="1958" y="192"/>
                  <a:pt x="1953" y="181"/>
                  <a:pt x="1964" y="182"/>
                </a:cubicBezTo>
                <a:cubicBezTo>
                  <a:pt x="1956" y="197"/>
                  <a:pt x="1980" y="196"/>
                  <a:pt x="1986" y="207"/>
                </a:cubicBezTo>
                <a:cubicBezTo>
                  <a:pt x="1993" y="220"/>
                  <a:pt x="1973" y="222"/>
                  <a:pt x="1995" y="222"/>
                </a:cubicBezTo>
                <a:cubicBezTo>
                  <a:pt x="2006" y="231"/>
                  <a:pt x="1985" y="240"/>
                  <a:pt x="1997" y="248"/>
                </a:cubicBezTo>
                <a:cubicBezTo>
                  <a:pt x="1984" y="258"/>
                  <a:pt x="2002" y="267"/>
                  <a:pt x="1999" y="277"/>
                </a:cubicBezTo>
                <a:cubicBezTo>
                  <a:pt x="2019" y="295"/>
                  <a:pt x="1996" y="311"/>
                  <a:pt x="2027" y="321"/>
                </a:cubicBezTo>
                <a:cubicBezTo>
                  <a:pt x="2032" y="335"/>
                  <a:pt x="2018" y="346"/>
                  <a:pt x="2054" y="342"/>
                </a:cubicBezTo>
                <a:cubicBezTo>
                  <a:pt x="2078" y="339"/>
                  <a:pt x="2071" y="325"/>
                  <a:pt x="2075" y="314"/>
                </a:cubicBezTo>
                <a:cubicBezTo>
                  <a:pt x="2081" y="295"/>
                  <a:pt x="2084" y="275"/>
                  <a:pt x="2084" y="256"/>
                </a:cubicBezTo>
                <a:cubicBezTo>
                  <a:pt x="2104" y="260"/>
                  <a:pt x="2093" y="297"/>
                  <a:pt x="2122" y="272"/>
                </a:cubicBezTo>
                <a:cubicBezTo>
                  <a:pt x="2140" y="279"/>
                  <a:pt x="2145" y="294"/>
                  <a:pt x="2156" y="305"/>
                </a:cubicBezTo>
                <a:cubicBezTo>
                  <a:pt x="2170" y="318"/>
                  <a:pt x="2161" y="325"/>
                  <a:pt x="2168" y="340"/>
                </a:cubicBezTo>
                <a:cubicBezTo>
                  <a:pt x="2178" y="358"/>
                  <a:pt x="2182" y="378"/>
                  <a:pt x="2182" y="396"/>
                </a:cubicBezTo>
                <a:cubicBezTo>
                  <a:pt x="2182" y="409"/>
                  <a:pt x="2173" y="427"/>
                  <a:pt x="2182" y="439"/>
                </a:cubicBezTo>
                <a:cubicBezTo>
                  <a:pt x="2196" y="458"/>
                  <a:pt x="2175" y="460"/>
                  <a:pt x="2189" y="480"/>
                </a:cubicBezTo>
                <a:cubicBezTo>
                  <a:pt x="2192" y="483"/>
                  <a:pt x="2178" y="487"/>
                  <a:pt x="2178" y="494"/>
                </a:cubicBezTo>
                <a:cubicBezTo>
                  <a:pt x="2196" y="497"/>
                  <a:pt x="2199" y="509"/>
                  <a:pt x="2199" y="519"/>
                </a:cubicBezTo>
                <a:cubicBezTo>
                  <a:pt x="2201" y="547"/>
                  <a:pt x="2219" y="569"/>
                  <a:pt x="2214" y="599"/>
                </a:cubicBezTo>
                <a:cubicBezTo>
                  <a:pt x="2212" y="613"/>
                  <a:pt x="2232" y="615"/>
                  <a:pt x="2224" y="625"/>
                </a:cubicBezTo>
                <a:cubicBezTo>
                  <a:pt x="2216" y="634"/>
                  <a:pt x="2212" y="644"/>
                  <a:pt x="2215" y="653"/>
                </a:cubicBezTo>
                <a:cubicBezTo>
                  <a:pt x="2215" y="674"/>
                  <a:pt x="2211" y="703"/>
                  <a:pt x="2244" y="715"/>
                </a:cubicBezTo>
                <a:cubicBezTo>
                  <a:pt x="2225" y="724"/>
                  <a:pt x="2251" y="728"/>
                  <a:pt x="2250" y="737"/>
                </a:cubicBezTo>
                <a:cubicBezTo>
                  <a:pt x="2249" y="746"/>
                  <a:pt x="2232" y="745"/>
                  <a:pt x="2234" y="756"/>
                </a:cubicBezTo>
                <a:cubicBezTo>
                  <a:pt x="2236" y="762"/>
                  <a:pt x="2238" y="768"/>
                  <a:pt x="2241" y="773"/>
                </a:cubicBezTo>
                <a:cubicBezTo>
                  <a:pt x="2244" y="786"/>
                  <a:pt x="2257" y="793"/>
                  <a:pt x="2259" y="808"/>
                </a:cubicBezTo>
                <a:cubicBezTo>
                  <a:pt x="2258" y="823"/>
                  <a:pt x="2260" y="838"/>
                  <a:pt x="2264" y="852"/>
                </a:cubicBezTo>
                <a:cubicBezTo>
                  <a:pt x="2269" y="863"/>
                  <a:pt x="2284" y="886"/>
                  <a:pt x="2255" y="892"/>
                </a:cubicBezTo>
                <a:cubicBezTo>
                  <a:pt x="2254" y="903"/>
                  <a:pt x="2262" y="897"/>
                  <a:pt x="2269" y="900"/>
                </a:cubicBezTo>
                <a:cubicBezTo>
                  <a:pt x="2271" y="904"/>
                  <a:pt x="2272" y="908"/>
                  <a:pt x="2272" y="913"/>
                </a:cubicBezTo>
                <a:cubicBezTo>
                  <a:pt x="2276" y="927"/>
                  <a:pt x="2294" y="921"/>
                  <a:pt x="2294" y="937"/>
                </a:cubicBezTo>
                <a:cubicBezTo>
                  <a:pt x="2295" y="947"/>
                  <a:pt x="2277" y="947"/>
                  <a:pt x="2279" y="953"/>
                </a:cubicBezTo>
                <a:cubicBezTo>
                  <a:pt x="2286" y="957"/>
                  <a:pt x="2299" y="951"/>
                  <a:pt x="2302" y="959"/>
                </a:cubicBezTo>
                <a:cubicBezTo>
                  <a:pt x="2302" y="965"/>
                  <a:pt x="2304" y="969"/>
                  <a:pt x="2307" y="974"/>
                </a:cubicBezTo>
                <a:cubicBezTo>
                  <a:pt x="2336" y="962"/>
                  <a:pt x="2275" y="866"/>
                  <a:pt x="2305" y="859"/>
                </a:cubicBezTo>
                <a:cubicBezTo>
                  <a:pt x="2314" y="856"/>
                  <a:pt x="2310" y="878"/>
                  <a:pt x="2316" y="881"/>
                </a:cubicBezTo>
                <a:cubicBezTo>
                  <a:pt x="2328" y="884"/>
                  <a:pt x="2328" y="841"/>
                  <a:pt x="2302" y="847"/>
                </a:cubicBezTo>
                <a:cubicBezTo>
                  <a:pt x="2293" y="834"/>
                  <a:pt x="2323" y="810"/>
                  <a:pt x="2293" y="810"/>
                </a:cubicBezTo>
                <a:cubicBezTo>
                  <a:pt x="2303" y="795"/>
                  <a:pt x="2302" y="771"/>
                  <a:pt x="2283" y="762"/>
                </a:cubicBezTo>
                <a:cubicBezTo>
                  <a:pt x="2270" y="755"/>
                  <a:pt x="2294" y="727"/>
                  <a:pt x="2290" y="718"/>
                </a:cubicBezTo>
                <a:cubicBezTo>
                  <a:pt x="2286" y="709"/>
                  <a:pt x="2262" y="716"/>
                  <a:pt x="2275" y="701"/>
                </a:cubicBezTo>
                <a:cubicBezTo>
                  <a:pt x="2285" y="689"/>
                  <a:pt x="2273" y="665"/>
                  <a:pt x="2272" y="651"/>
                </a:cubicBezTo>
                <a:cubicBezTo>
                  <a:pt x="2268" y="611"/>
                  <a:pt x="2275" y="573"/>
                  <a:pt x="2264" y="533"/>
                </a:cubicBezTo>
                <a:cubicBezTo>
                  <a:pt x="2295" y="500"/>
                  <a:pt x="2278" y="563"/>
                  <a:pt x="2290" y="578"/>
                </a:cubicBezTo>
                <a:cubicBezTo>
                  <a:pt x="2297" y="588"/>
                  <a:pt x="2280" y="603"/>
                  <a:pt x="2302" y="607"/>
                </a:cubicBezTo>
                <a:cubicBezTo>
                  <a:pt x="2302" y="593"/>
                  <a:pt x="2322" y="598"/>
                  <a:pt x="2333" y="593"/>
                </a:cubicBezTo>
                <a:cubicBezTo>
                  <a:pt x="2349" y="584"/>
                  <a:pt x="2311" y="570"/>
                  <a:pt x="2327" y="557"/>
                </a:cubicBezTo>
                <a:cubicBezTo>
                  <a:pt x="2335" y="564"/>
                  <a:pt x="2347" y="556"/>
                  <a:pt x="2349" y="551"/>
                </a:cubicBezTo>
                <a:cubicBezTo>
                  <a:pt x="2346" y="548"/>
                  <a:pt x="2342" y="544"/>
                  <a:pt x="2338" y="541"/>
                </a:cubicBezTo>
                <a:cubicBezTo>
                  <a:pt x="2330" y="529"/>
                  <a:pt x="2366" y="539"/>
                  <a:pt x="2354" y="524"/>
                </a:cubicBezTo>
                <a:cubicBezTo>
                  <a:pt x="2339" y="505"/>
                  <a:pt x="2355" y="442"/>
                  <a:pt x="2358" y="450"/>
                </a:cubicBezTo>
                <a:cubicBezTo>
                  <a:pt x="2358" y="464"/>
                  <a:pt x="2360" y="477"/>
                  <a:pt x="2363" y="491"/>
                </a:cubicBezTo>
                <a:cubicBezTo>
                  <a:pt x="2388" y="506"/>
                  <a:pt x="2388" y="450"/>
                  <a:pt x="2392" y="428"/>
                </a:cubicBezTo>
                <a:cubicBezTo>
                  <a:pt x="2443" y="442"/>
                  <a:pt x="2440" y="407"/>
                  <a:pt x="2472" y="418"/>
                </a:cubicBezTo>
                <a:cubicBezTo>
                  <a:pt x="2492" y="425"/>
                  <a:pt x="2520" y="463"/>
                  <a:pt x="2518" y="477"/>
                </a:cubicBezTo>
                <a:cubicBezTo>
                  <a:pt x="2516" y="488"/>
                  <a:pt x="2511" y="497"/>
                  <a:pt x="2511" y="508"/>
                </a:cubicBezTo>
                <a:cubicBezTo>
                  <a:pt x="2512" y="520"/>
                  <a:pt x="2523" y="526"/>
                  <a:pt x="2523" y="538"/>
                </a:cubicBezTo>
                <a:cubicBezTo>
                  <a:pt x="2523" y="555"/>
                  <a:pt x="2508" y="580"/>
                  <a:pt x="2533" y="593"/>
                </a:cubicBezTo>
                <a:cubicBezTo>
                  <a:pt x="2535" y="606"/>
                  <a:pt x="2537" y="627"/>
                  <a:pt x="2543" y="644"/>
                </a:cubicBezTo>
                <a:cubicBezTo>
                  <a:pt x="2544" y="656"/>
                  <a:pt x="2547" y="668"/>
                  <a:pt x="2553" y="679"/>
                </a:cubicBezTo>
                <a:cubicBezTo>
                  <a:pt x="2558" y="683"/>
                  <a:pt x="2563" y="687"/>
                  <a:pt x="2570" y="690"/>
                </a:cubicBezTo>
                <a:cubicBezTo>
                  <a:pt x="2553" y="690"/>
                  <a:pt x="2565" y="724"/>
                  <a:pt x="2568" y="729"/>
                </a:cubicBezTo>
                <a:cubicBezTo>
                  <a:pt x="2589" y="760"/>
                  <a:pt x="2601" y="702"/>
                  <a:pt x="2598" y="689"/>
                </a:cubicBezTo>
                <a:cubicBezTo>
                  <a:pt x="2595" y="672"/>
                  <a:pt x="2555" y="587"/>
                  <a:pt x="2573" y="581"/>
                </a:cubicBezTo>
                <a:cubicBezTo>
                  <a:pt x="2604" y="581"/>
                  <a:pt x="2620" y="718"/>
                  <a:pt x="2634" y="786"/>
                </a:cubicBezTo>
                <a:cubicBezTo>
                  <a:pt x="2639" y="813"/>
                  <a:pt x="2633" y="841"/>
                  <a:pt x="2635" y="868"/>
                </a:cubicBezTo>
                <a:cubicBezTo>
                  <a:pt x="2635" y="877"/>
                  <a:pt x="2660" y="913"/>
                  <a:pt x="2657" y="915"/>
                </a:cubicBezTo>
                <a:cubicBezTo>
                  <a:pt x="2649" y="922"/>
                  <a:pt x="2647" y="963"/>
                  <a:pt x="2659" y="971"/>
                </a:cubicBezTo>
                <a:cubicBezTo>
                  <a:pt x="2652" y="986"/>
                  <a:pt x="2662" y="1002"/>
                  <a:pt x="2659" y="1017"/>
                </a:cubicBezTo>
                <a:cubicBezTo>
                  <a:pt x="2655" y="1040"/>
                  <a:pt x="2662" y="1021"/>
                  <a:pt x="2671" y="1036"/>
                </a:cubicBezTo>
                <a:cubicBezTo>
                  <a:pt x="2682" y="1051"/>
                  <a:pt x="2687" y="1067"/>
                  <a:pt x="2684" y="1083"/>
                </a:cubicBezTo>
                <a:cubicBezTo>
                  <a:pt x="2677" y="1107"/>
                  <a:pt x="2691" y="1132"/>
                  <a:pt x="2684" y="1154"/>
                </a:cubicBezTo>
                <a:cubicBezTo>
                  <a:pt x="2696" y="1154"/>
                  <a:pt x="2715" y="1108"/>
                  <a:pt x="2714" y="1098"/>
                </a:cubicBezTo>
                <a:cubicBezTo>
                  <a:pt x="2730" y="1093"/>
                  <a:pt x="2736" y="1123"/>
                  <a:pt x="2736" y="1130"/>
                </a:cubicBezTo>
                <a:cubicBezTo>
                  <a:pt x="2736" y="1147"/>
                  <a:pt x="2755" y="1145"/>
                  <a:pt x="2766" y="1158"/>
                </a:cubicBezTo>
                <a:cubicBezTo>
                  <a:pt x="2783" y="1177"/>
                  <a:pt x="2754" y="1178"/>
                  <a:pt x="2756" y="1190"/>
                </a:cubicBezTo>
                <a:cubicBezTo>
                  <a:pt x="2757" y="1201"/>
                  <a:pt x="2745" y="1201"/>
                  <a:pt x="2745" y="1211"/>
                </a:cubicBezTo>
                <a:cubicBezTo>
                  <a:pt x="2745" y="1227"/>
                  <a:pt x="2757" y="1215"/>
                  <a:pt x="2768" y="1215"/>
                </a:cubicBezTo>
                <a:cubicBezTo>
                  <a:pt x="2772" y="1224"/>
                  <a:pt x="2759" y="1238"/>
                  <a:pt x="2781" y="1239"/>
                </a:cubicBezTo>
                <a:cubicBezTo>
                  <a:pt x="2765" y="1246"/>
                  <a:pt x="2768" y="1258"/>
                  <a:pt x="2770" y="1269"/>
                </a:cubicBezTo>
                <a:cubicBezTo>
                  <a:pt x="2772" y="1286"/>
                  <a:pt x="2761" y="1286"/>
                  <a:pt x="2772" y="1299"/>
                </a:cubicBezTo>
                <a:cubicBezTo>
                  <a:pt x="2780" y="1307"/>
                  <a:pt x="2762" y="1316"/>
                  <a:pt x="2763" y="1324"/>
                </a:cubicBezTo>
                <a:cubicBezTo>
                  <a:pt x="2746" y="1330"/>
                  <a:pt x="2770" y="1339"/>
                  <a:pt x="2768" y="1346"/>
                </a:cubicBezTo>
                <a:cubicBezTo>
                  <a:pt x="2736" y="1346"/>
                  <a:pt x="2730" y="1370"/>
                  <a:pt x="2730" y="1387"/>
                </a:cubicBezTo>
                <a:cubicBezTo>
                  <a:pt x="2729" y="1394"/>
                  <a:pt x="2733" y="1402"/>
                  <a:pt x="2742" y="1407"/>
                </a:cubicBezTo>
                <a:cubicBezTo>
                  <a:pt x="2735" y="1411"/>
                  <a:pt x="2733" y="1417"/>
                  <a:pt x="2736" y="1422"/>
                </a:cubicBezTo>
                <a:cubicBezTo>
                  <a:pt x="2743" y="1450"/>
                  <a:pt x="2730" y="1473"/>
                  <a:pt x="2747" y="1501"/>
                </a:cubicBezTo>
                <a:cubicBezTo>
                  <a:pt x="2756" y="1517"/>
                  <a:pt x="2751" y="1531"/>
                  <a:pt x="2758" y="1546"/>
                </a:cubicBezTo>
                <a:cubicBezTo>
                  <a:pt x="2764" y="1559"/>
                  <a:pt x="2754" y="1573"/>
                  <a:pt x="2752" y="1587"/>
                </a:cubicBezTo>
                <a:cubicBezTo>
                  <a:pt x="2781" y="1599"/>
                  <a:pt x="2734" y="1619"/>
                  <a:pt x="2768" y="1628"/>
                </a:cubicBezTo>
                <a:cubicBezTo>
                  <a:pt x="2769" y="1643"/>
                  <a:pt x="2766" y="1657"/>
                  <a:pt x="2760" y="1670"/>
                </a:cubicBezTo>
                <a:cubicBezTo>
                  <a:pt x="2757" y="1684"/>
                  <a:pt x="2756" y="1699"/>
                  <a:pt x="2757" y="1713"/>
                </a:cubicBezTo>
                <a:cubicBezTo>
                  <a:pt x="2756" y="1728"/>
                  <a:pt x="2765" y="1744"/>
                  <a:pt x="2752" y="1759"/>
                </a:cubicBezTo>
                <a:cubicBezTo>
                  <a:pt x="2761" y="1769"/>
                  <a:pt x="2763" y="1782"/>
                  <a:pt x="2759" y="1792"/>
                </a:cubicBezTo>
                <a:cubicBezTo>
                  <a:pt x="2752" y="1801"/>
                  <a:pt x="2770" y="1811"/>
                  <a:pt x="2761" y="1820"/>
                </a:cubicBezTo>
                <a:cubicBezTo>
                  <a:pt x="2751" y="1828"/>
                  <a:pt x="2759" y="1840"/>
                  <a:pt x="2758" y="1851"/>
                </a:cubicBezTo>
                <a:cubicBezTo>
                  <a:pt x="2756" y="1863"/>
                  <a:pt x="2771" y="1875"/>
                  <a:pt x="2767" y="1883"/>
                </a:cubicBezTo>
                <a:cubicBezTo>
                  <a:pt x="2764" y="1892"/>
                  <a:pt x="2754" y="1904"/>
                  <a:pt x="2774" y="1908"/>
                </a:cubicBezTo>
                <a:cubicBezTo>
                  <a:pt x="2744" y="1919"/>
                  <a:pt x="2786" y="1941"/>
                  <a:pt x="2795" y="1944"/>
                </a:cubicBezTo>
                <a:cubicBezTo>
                  <a:pt x="2789" y="1914"/>
                  <a:pt x="2789" y="1885"/>
                  <a:pt x="2795" y="1854"/>
                </a:cubicBezTo>
                <a:cubicBezTo>
                  <a:pt x="2797" y="1847"/>
                  <a:pt x="2805" y="1845"/>
                  <a:pt x="2805" y="1851"/>
                </a:cubicBezTo>
                <a:cubicBezTo>
                  <a:pt x="2820" y="1892"/>
                  <a:pt x="2808" y="1934"/>
                  <a:pt x="2814" y="1975"/>
                </a:cubicBezTo>
                <a:cubicBezTo>
                  <a:pt x="2816" y="1996"/>
                  <a:pt x="2805" y="2016"/>
                  <a:pt x="2827" y="2029"/>
                </a:cubicBezTo>
                <a:cubicBezTo>
                  <a:pt x="2807" y="2020"/>
                  <a:pt x="2814" y="2096"/>
                  <a:pt x="2816" y="2107"/>
                </a:cubicBezTo>
                <a:cubicBezTo>
                  <a:pt x="2819" y="2121"/>
                  <a:pt x="2840" y="2164"/>
                  <a:pt x="2822" y="2175"/>
                </a:cubicBezTo>
                <a:cubicBezTo>
                  <a:pt x="2827" y="2210"/>
                  <a:pt x="2829" y="2245"/>
                  <a:pt x="2826" y="2280"/>
                </a:cubicBezTo>
                <a:cubicBezTo>
                  <a:pt x="2824" y="2298"/>
                  <a:pt x="2831" y="2335"/>
                  <a:pt x="2809" y="2347"/>
                </a:cubicBezTo>
                <a:cubicBezTo>
                  <a:pt x="2809" y="2310"/>
                  <a:pt x="2816" y="2273"/>
                  <a:pt x="2811" y="2236"/>
                </a:cubicBezTo>
                <a:cubicBezTo>
                  <a:pt x="2795" y="2234"/>
                  <a:pt x="2791" y="2251"/>
                  <a:pt x="2795" y="2257"/>
                </a:cubicBezTo>
                <a:cubicBezTo>
                  <a:pt x="2787" y="2252"/>
                  <a:pt x="2771" y="2266"/>
                  <a:pt x="2793" y="2263"/>
                </a:cubicBezTo>
                <a:cubicBezTo>
                  <a:pt x="2800" y="2269"/>
                  <a:pt x="2751" y="2302"/>
                  <a:pt x="2793" y="2305"/>
                </a:cubicBezTo>
                <a:cubicBezTo>
                  <a:pt x="2808" y="2306"/>
                  <a:pt x="2783" y="2326"/>
                  <a:pt x="2781" y="2329"/>
                </a:cubicBezTo>
                <a:cubicBezTo>
                  <a:pt x="2801" y="2327"/>
                  <a:pt x="2796" y="2339"/>
                  <a:pt x="2787" y="2347"/>
                </a:cubicBezTo>
                <a:cubicBezTo>
                  <a:pt x="2773" y="2359"/>
                  <a:pt x="2784" y="2375"/>
                  <a:pt x="2787" y="2388"/>
                </a:cubicBezTo>
                <a:cubicBezTo>
                  <a:pt x="2787" y="2387"/>
                  <a:pt x="2788" y="2387"/>
                  <a:pt x="2789" y="2387"/>
                </a:cubicBezTo>
                <a:cubicBezTo>
                  <a:pt x="2798" y="2381"/>
                  <a:pt x="2800" y="2372"/>
                  <a:pt x="2792" y="2367"/>
                </a:cubicBezTo>
                <a:cubicBezTo>
                  <a:pt x="2815" y="2375"/>
                  <a:pt x="2799" y="2352"/>
                  <a:pt x="2815" y="2352"/>
                </a:cubicBezTo>
                <a:cubicBezTo>
                  <a:pt x="2817" y="2371"/>
                  <a:pt x="2810" y="2408"/>
                  <a:pt x="2819" y="2412"/>
                </a:cubicBezTo>
                <a:cubicBezTo>
                  <a:pt x="2787" y="2430"/>
                  <a:pt x="2837" y="2447"/>
                  <a:pt x="2821" y="2469"/>
                </a:cubicBezTo>
                <a:cubicBezTo>
                  <a:pt x="2807" y="2475"/>
                  <a:pt x="2819" y="2505"/>
                  <a:pt x="2823" y="2511"/>
                </a:cubicBezTo>
                <a:cubicBezTo>
                  <a:pt x="2829" y="2521"/>
                  <a:pt x="2811" y="2533"/>
                  <a:pt x="2821" y="2542"/>
                </a:cubicBezTo>
                <a:cubicBezTo>
                  <a:pt x="2833" y="2552"/>
                  <a:pt x="2808" y="2558"/>
                  <a:pt x="2819" y="2575"/>
                </a:cubicBezTo>
                <a:cubicBezTo>
                  <a:pt x="2834" y="2581"/>
                  <a:pt x="2808" y="2593"/>
                  <a:pt x="2831" y="2596"/>
                </a:cubicBezTo>
                <a:cubicBezTo>
                  <a:pt x="2832" y="2610"/>
                  <a:pt x="2827" y="2625"/>
                  <a:pt x="2817" y="2638"/>
                </a:cubicBezTo>
                <a:cubicBezTo>
                  <a:pt x="2810" y="2650"/>
                  <a:pt x="2821" y="2666"/>
                  <a:pt x="2820" y="2681"/>
                </a:cubicBezTo>
                <a:cubicBezTo>
                  <a:pt x="2819" y="2694"/>
                  <a:pt x="2823" y="2707"/>
                  <a:pt x="2830" y="2719"/>
                </a:cubicBezTo>
                <a:cubicBezTo>
                  <a:pt x="2844" y="2744"/>
                  <a:pt x="2786" y="2768"/>
                  <a:pt x="2824" y="2789"/>
                </a:cubicBezTo>
                <a:cubicBezTo>
                  <a:pt x="2826" y="2800"/>
                  <a:pt x="2813" y="2801"/>
                  <a:pt x="2814" y="2810"/>
                </a:cubicBezTo>
                <a:cubicBezTo>
                  <a:pt x="2815" y="2818"/>
                  <a:pt x="2823" y="2830"/>
                  <a:pt x="2819" y="2837"/>
                </a:cubicBezTo>
                <a:cubicBezTo>
                  <a:pt x="2808" y="2848"/>
                  <a:pt x="2802" y="2861"/>
                  <a:pt x="2804" y="2875"/>
                </a:cubicBezTo>
                <a:cubicBezTo>
                  <a:pt x="2809" y="2896"/>
                  <a:pt x="2816" y="2879"/>
                  <a:pt x="2829" y="2888"/>
                </a:cubicBezTo>
                <a:cubicBezTo>
                  <a:pt x="2829" y="2897"/>
                  <a:pt x="2811" y="2895"/>
                  <a:pt x="2815" y="2909"/>
                </a:cubicBezTo>
                <a:cubicBezTo>
                  <a:pt x="2816" y="2915"/>
                  <a:pt x="2809" y="2918"/>
                  <a:pt x="2805" y="2922"/>
                </a:cubicBezTo>
                <a:cubicBezTo>
                  <a:pt x="2799" y="2931"/>
                  <a:pt x="2813" y="2943"/>
                  <a:pt x="2811" y="2952"/>
                </a:cubicBezTo>
                <a:cubicBezTo>
                  <a:pt x="2809" y="2960"/>
                  <a:pt x="2809" y="2968"/>
                  <a:pt x="2811" y="2977"/>
                </a:cubicBezTo>
                <a:cubicBezTo>
                  <a:pt x="2814" y="2992"/>
                  <a:pt x="2802" y="3019"/>
                  <a:pt x="2814" y="3030"/>
                </a:cubicBezTo>
                <a:cubicBezTo>
                  <a:pt x="2827" y="3040"/>
                  <a:pt x="2821" y="3044"/>
                  <a:pt x="2802" y="3046"/>
                </a:cubicBezTo>
                <a:cubicBezTo>
                  <a:pt x="2822" y="3063"/>
                  <a:pt x="2823" y="3064"/>
                  <a:pt x="2809" y="3083"/>
                </a:cubicBezTo>
                <a:cubicBezTo>
                  <a:pt x="2798" y="3097"/>
                  <a:pt x="2809" y="3089"/>
                  <a:pt x="2804" y="3107"/>
                </a:cubicBezTo>
                <a:cubicBezTo>
                  <a:pt x="2800" y="3124"/>
                  <a:pt x="2832" y="3117"/>
                  <a:pt x="2832" y="3104"/>
                </a:cubicBezTo>
                <a:cubicBezTo>
                  <a:pt x="2841" y="3109"/>
                  <a:pt x="2834" y="3119"/>
                  <a:pt x="2840" y="3125"/>
                </a:cubicBezTo>
                <a:lnTo>
                  <a:pt x="2829" y="3119"/>
                </a:lnTo>
                <a:cubicBezTo>
                  <a:pt x="2814" y="3127"/>
                  <a:pt x="2810" y="3179"/>
                  <a:pt x="2818" y="3188"/>
                </a:cubicBezTo>
                <a:cubicBezTo>
                  <a:pt x="2796" y="3192"/>
                  <a:pt x="2811" y="3174"/>
                  <a:pt x="2802" y="3171"/>
                </a:cubicBezTo>
                <a:cubicBezTo>
                  <a:pt x="2788" y="3188"/>
                  <a:pt x="2808" y="3203"/>
                  <a:pt x="2800" y="3220"/>
                </a:cubicBezTo>
                <a:cubicBezTo>
                  <a:pt x="2813" y="3223"/>
                  <a:pt x="2813" y="3228"/>
                  <a:pt x="2811" y="3236"/>
                </a:cubicBezTo>
                <a:cubicBezTo>
                  <a:pt x="2795" y="3239"/>
                  <a:pt x="2790" y="3272"/>
                  <a:pt x="2805" y="3273"/>
                </a:cubicBezTo>
                <a:cubicBezTo>
                  <a:pt x="2838" y="3275"/>
                  <a:pt x="2860" y="3196"/>
                  <a:pt x="2855" y="3177"/>
                </a:cubicBezTo>
                <a:lnTo>
                  <a:pt x="2861" y="3177"/>
                </a:lnTo>
                <a:cubicBezTo>
                  <a:pt x="2864" y="3199"/>
                  <a:pt x="2870" y="3238"/>
                  <a:pt x="2849" y="3254"/>
                </a:cubicBezTo>
                <a:cubicBezTo>
                  <a:pt x="2839" y="3263"/>
                  <a:pt x="2831" y="3274"/>
                  <a:pt x="2825" y="3285"/>
                </a:cubicBezTo>
                <a:cubicBezTo>
                  <a:pt x="2818" y="3286"/>
                  <a:pt x="2814" y="3282"/>
                  <a:pt x="2809" y="3287"/>
                </a:cubicBezTo>
                <a:cubicBezTo>
                  <a:pt x="2819" y="3293"/>
                  <a:pt x="2823" y="3342"/>
                  <a:pt x="2817" y="3346"/>
                </a:cubicBezTo>
                <a:cubicBezTo>
                  <a:pt x="2809" y="3356"/>
                  <a:pt x="2807" y="3367"/>
                  <a:pt x="2809" y="3378"/>
                </a:cubicBezTo>
                <a:cubicBezTo>
                  <a:pt x="2812" y="3387"/>
                  <a:pt x="2795" y="3392"/>
                  <a:pt x="2802" y="3402"/>
                </a:cubicBezTo>
                <a:cubicBezTo>
                  <a:pt x="2823" y="3405"/>
                  <a:pt x="2826" y="3401"/>
                  <a:pt x="2810" y="3414"/>
                </a:cubicBezTo>
                <a:cubicBezTo>
                  <a:pt x="2798" y="3422"/>
                  <a:pt x="2800" y="3445"/>
                  <a:pt x="2818" y="3449"/>
                </a:cubicBezTo>
                <a:cubicBezTo>
                  <a:pt x="2801" y="3456"/>
                  <a:pt x="2811" y="3466"/>
                  <a:pt x="2820" y="3474"/>
                </a:cubicBezTo>
                <a:cubicBezTo>
                  <a:pt x="2811" y="3484"/>
                  <a:pt x="2808" y="3496"/>
                  <a:pt x="2810" y="3509"/>
                </a:cubicBezTo>
                <a:cubicBezTo>
                  <a:pt x="2810" y="3534"/>
                  <a:pt x="2812" y="3559"/>
                  <a:pt x="2816" y="3584"/>
                </a:cubicBezTo>
                <a:cubicBezTo>
                  <a:pt x="2825" y="3613"/>
                  <a:pt x="2827" y="3643"/>
                  <a:pt x="2822" y="3673"/>
                </a:cubicBezTo>
                <a:cubicBezTo>
                  <a:pt x="2820" y="3689"/>
                  <a:pt x="2809" y="3692"/>
                  <a:pt x="2829" y="3703"/>
                </a:cubicBezTo>
                <a:cubicBezTo>
                  <a:pt x="2817" y="3706"/>
                  <a:pt x="2829" y="3740"/>
                  <a:pt x="2829" y="3749"/>
                </a:cubicBezTo>
                <a:cubicBezTo>
                  <a:pt x="2828" y="3771"/>
                  <a:pt x="2834" y="3796"/>
                  <a:pt x="2833" y="3815"/>
                </a:cubicBezTo>
                <a:cubicBezTo>
                  <a:pt x="2835" y="3831"/>
                  <a:pt x="2809" y="3853"/>
                  <a:pt x="2836" y="3865"/>
                </a:cubicBezTo>
                <a:cubicBezTo>
                  <a:pt x="2824" y="3872"/>
                  <a:pt x="2851" y="3885"/>
                  <a:pt x="2829" y="3888"/>
                </a:cubicBezTo>
                <a:cubicBezTo>
                  <a:pt x="2849" y="3901"/>
                  <a:pt x="2829" y="3921"/>
                  <a:pt x="2842" y="3937"/>
                </a:cubicBezTo>
                <a:cubicBezTo>
                  <a:pt x="2828" y="3946"/>
                  <a:pt x="2846" y="3957"/>
                  <a:pt x="2842" y="3967"/>
                </a:cubicBezTo>
                <a:cubicBezTo>
                  <a:pt x="2835" y="3983"/>
                  <a:pt x="2822" y="4023"/>
                  <a:pt x="2851" y="4030"/>
                </a:cubicBezTo>
                <a:cubicBezTo>
                  <a:pt x="2831" y="4038"/>
                  <a:pt x="2849" y="4077"/>
                  <a:pt x="2849" y="4090"/>
                </a:cubicBezTo>
                <a:cubicBezTo>
                  <a:pt x="2849" y="4104"/>
                  <a:pt x="2851" y="4119"/>
                  <a:pt x="2857" y="4132"/>
                </a:cubicBezTo>
                <a:cubicBezTo>
                  <a:pt x="2850" y="4135"/>
                  <a:pt x="2847" y="4141"/>
                  <a:pt x="2849" y="4146"/>
                </a:cubicBezTo>
                <a:cubicBezTo>
                  <a:pt x="2852" y="4160"/>
                  <a:pt x="2849" y="4170"/>
                  <a:pt x="2851" y="4182"/>
                </a:cubicBezTo>
                <a:cubicBezTo>
                  <a:pt x="2853" y="4199"/>
                  <a:pt x="2866" y="4219"/>
                  <a:pt x="2863" y="4237"/>
                </a:cubicBezTo>
                <a:cubicBezTo>
                  <a:pt x="2858" y="4278"/>
                  <a:pt x="2875" y="4331"/>
                  <a:pt x="2880" y="4375"/>
                </a:cubicBezTo>
                <a:cubicBezTo>
                  <a:pt x="2885" y="4425"/>
                  <a:pt x="2891" y="4475"/>
                  <a:pt x="2895" y="4526"/>
                </a:cubicBezTo>
                <a:cubicBezTo>
                  <a:pt x="2914" y="4720"/>
                  <a:pt x="2922" y="4914"/>
                  <a:pt x="2939" y="5110"/>
                </a:cubicBezTo>
                <a:cubicBezTo>
                  <a:pt x="2948" y="5206"/>
                  <a:pt x="2951" y="5299"/>
                  <a:pt x="2951" y="5393"/>
                </a:cubicBezTo>
                <a:cubicBezTo>
                  <a:pt x="2951" y="5485"/>
                  <a:pt x="2959" y="5577"/>
                  <a:pt x="2960" y="5671"/>
                </a:cubicBezTo>
                <a:cubicBezTo>
                  <a:pt x="2961" y="5728"/>
                  <a:pt x="2960" y="5787"/>
                  <a:pt x="2958" y="5846"/>
                </a:cubicBezTo>
                <a:cubicBezTo>
                  <a:pt x="2960" y="5869"/>
                  <a:pt x="2964" y="5892"/>
                  <a:pt x="2969" y="5915"/>
                </a:cubicBezTo>
                <a:cubicBezTo>
                  <a:pt x="2955" y="5933"/>
                  <a:pt x="2961" y="5952"/>
                  <a:pt x="2963" y="5972"/>
                </a:cubicBezTo>
                <a:cubicBezTo>
                  <a:pt x="2964" y="5993"/>
                  <a:pt x="2946" y="6150"/>
                  <a:pt x="2963" y="6150"/>
                </a:cubicBezTo>
                <a:cubicBezTo>
                  <a:pt x="2954" y="6157"/>
                  <a:pt x="2954" y="6168"/>
                  <a:pt x="2963" y="6174"/>
                </a:cubicBezTo>
                <a:cubicBezTo>
                  <a:pt x="2955" y="6182"/>
                  <a:pt x="2954" y="6192"/>
                  <a:pt x="2959" y="6200"/>
                </a:cubicBezTo>
                <a:cubicBezTo>
                  <a:pt x="2963" y="6209"/>
                  <a:pt x="2961" y="6218"/>
                  <a:pt x="2952" y="6225"/>
                </a:cubicBezTo>
                <a:cubicBezTo>
                  <a:pt x="2944" y="6230"/>
                  <a:pt x="2957" y="6233"/>
                  <a:pt x="2958" y="6238"/>
                </a:cubicBezTo>
                <a:cubicBezTo>
                  <a:pt x="2962" y="6254"/>
                  <a:pt x="2948" y="6279"/>
                  <a:pt x="2964" y="6295"/>
                </a:cubicBezTo>
                <a:cubicBezTo>
                  <a:pt x="2960" y="6301"/>
                  <a:pt x="2944" y="6319"/>
                  <a:pt x="2964" y="6321"/>
                </a:cubicBezTo>
                <a:cubicBezTo>
                  <a:pt x="2974" y="6322"/>
                  <a:pt x="2973" y="6314"/>
                  <a:pt x="2981" y="6314"/>
                </a:cubicBezTo>
                <a:cubicBezTo>
                  <a:pt x="2971" y="6324"/>
                  <a:pt x="2984" y="6346"/>
                  <a:pt x="2971" y="6352"/>
                </a:cubicBezTo>
                <a:cubicBezTo>
                  <a:pt x="2950" y="6362"/>
                  <a:pt x="2974" y="6360"/>
                  <a:pt x="2968" y="6374"/>
                </a:cubicBezTo>
                <a:cubicBezTo>
                  <a:pt x="2962" y="6388"/>
                  <a:pt x="2972" y="6405"/>
                  <a:pt x="2949" y="6405"/>
                </a:cubicBezTo>
                <a:cubicBezTo>
                  <a:pt x="2963" y="6409"/>
                  <a:pt x="2944" y="6426"/>
                  <a:pt x="2945" y="6433"/>
                </a:cubicBezTo>
                <a:cubicBezTo>
                  <a:pt x="2949" y="6445"/>
                  <a:pt x="2955" y="6455"/>
                  <a:pt x="2963" y="6465"/>
                </a:cubicBezTo>
                <a:cubicBezTo>
                  <a:pt x="2970" y="6479"/>
                  <a:pt x="2923" y="6510"/>
                  <a:pt x="2954" y="6516"/>
                </a:cubicBezTo>
                <a:cubicBezTo>
                  <a:pt x="2958" y="6524"/>
                  <a:pt x="2943" y="6525"/>
                  <a:pt x="2940" y="6535"/>
                </a:cubicBezTo>
                <a:cubicBezTo>
                  <a:pt x="2937" y="6545"/>
                  <a:pt x="2929" y="6564"/>
                  <a:pt x="2945" y="6571"/>
                </a:cubicBezTo>
                <a:cubicBezTo>
                  <a:pt x="2934" y="6584"/>
                  <a:pt x="2933" y="6602"/>
                  <a:pt x="2944" y="6616"/>
                </a:cubicBezTo>
                <a:cubicBezTo>
                  <a:pt x="2929" y="6623"/>
                  <a:pt x="2934" y="6634"/>
                  <a:pt x="2936" y="6643"/>
                </a:cubicBezTo>
                <a:cubicBezTo>
                  <a:pt x="2937" y="6656"/>
                  <a:pt x="2915" y="6656"/>
                  <a:pt x="2917" y="6666"/>
                </a:cubicBezTo>
                <a:cubicBezTo>
                  <a:pt x="2918" y="6675"/>
                  <a:pt x="2917" y="6684"/>
                  <a:pt x="2916" y="6694"/>
                </a:cubicBezTo>
                <a:cubicBezTo>
                  <a:pt x="2916" y="6710"/>
                  <a:pt x="2926" y="6726"/>
                  <a:pt x="2912" y="6741"/>
                </a:cubicBezTo>
                <a:cubicBezTo>
                  <a:pt x="2931" y="6749"/>
                  <a:pt x="2912" y="6762"/>
                  <a:pt x="2912" y="6773"/>
                </a:cubicBezTo>
                <a:cubicBezTo>
                  <a:pt x="2906" y="6788"/>
                  <a:pt x="2909" y="6808"/>
                  <a:pt x="2901" y="6820"/>
                </a:cubicBezTo>
                <a:cubicBezTo>
                  <a:pt x="2893" y="6833"/>
                  <a:pt x="2890" y="6846"/>
                  <a:pt x="2892" y="6860"/>
                </a:cubicBezTo>
                <a:cubicBezTo>
                  <a:pt x="2893" y="6871"/>
                  <a:pt x="2905" y="6879"/>
                  <a:pt x="2892" y="6887"/>
                </a:cubicBezTo>
                <a:cubicBezTo>
                  <a:pt x="2888" y="6884"/>
                  <a:pt x="2893" y="6875"/>
                  <a:pt x="2881" y="6876"/>
                </a:cubicBezTo>
                <a:cubicBezTo>
                  <a:pt x="2881" y="6884"/>
                  <a:pt x="2863" y="6894"/>
                  <a:pt x="2885" y="6895"/>
                </a:cubicBezTo>
                <a:cubicBezTo>
                  <a:pt x="2859" y="6901"/>
                  <a:pt x="2887" y="6907"/>
                  <a:pt x="2881" y="6916"/>
                </a:cubicBezTo>
                <a:cubicBezTo>
                  <a:pt x="2869" y="6932"/>
                  <a:pt x="2860" y="6951"/>
                  <a:pt x="2854" y="6970"/>
                </a:cubicBezTo>
                <a:cubicBezTo>
                  <a:pt x="2847" y="7004"/>
                  <a:pt x="2851" y="7038"/>
                  <a:pt x="2847" y="7072"/>
                </a:cubicBezTo>
                <a:cubicBezTo>
                  <a:pt x="2841" y="7100"/>
                  <a:pt x="2824" y="7125"/>
                  <a:pt x="2799" y="7147"/>
                </a:cubicBezTo>
                <a:cubicBezTo>
                  <a:pt x="2790" y="7153"/>
                  <a:pt x="2785" y="7190"/>
                  <a:pt x="2799" y="7194"/>
                </a:cubicBezTo>
                <a:cubicBezTo>
                  <a:pt x="2791" y="7201"/>
                  <a:pt x="2786" y="7233"/>
                  <a:pt x="2799" y="7244"/>
                </a:cubicBezTo>
                <a:cubicBezTo>
                  <a:pt x="2803" y="7242"/>
                  <a:pt x="2817" y="7274"/>
                  <a:pt x="2801" y="7292"/>
                </a:cubicBezTo>
                <a:cubicBezTo>
                  <a:pt x="2798" y="7296"/>
                  <a:pt x="2816" y="7313"/>
                  <a:pt x="2798" y="7315"/>
                </a:cubicBezTo>
                <a:cubicBezTo>
                  <a:pt x="2791" y="7316"/>
                  <a:pt x="2779" y="7301"/>
                  <a:pt x="2767" y="7299"/>
                </a:cubicBezTo>
                <a:cubicBezTo>
                  <a:pt x="2715" y="7289"/>
                  <a:pt x="2756" y="7316"/>
                  <a:pt x="2737" y="7332"/>
                </a:cubicBezTo>
                <a:cubicBezTo>
                  <a:pt x="2722" y="7343"/>
                  <a:pt x="2673" y="7315"/>
                  <a:pt x="2665" y="7347"/>
                </a:cubicBezTo>
                <a:cubicBezTo>
                  <a:pt x="2649" y="7344"/>
                  <a:pt x="2668" y="7301"/>
                  <a:pt x="2658" y="7291"/>
                </a:cubicBezTo>
                <a:cubicBezTo>
                  <a:pt x="2648" y="7282"/>
                  <a:pt x="2653" y="7264"/>
                  <a:pt x="2644" y="7260"/>
                </a:cubicBezTo>
                <a:cubicBezTo>
                  <a:pt x="2623" y="7250"/>
                  <a:pt x="2625" y="7266"/>
                  <a:pt x="2610" y="7264"/>
                </a:cubicBezTo>
                <a:lnTo>
                  <a:pt x="2610" y="7258"/>
                </a:lnTo>
                <a:cubicBezTo>
                  <a:pt x="2574" y="7243"/>
                  <a:pt x="2564" y="7288"/>
                  <a:pt x="2566" y="7291"/>
                </a:cubicBezTo>
                <a:cubicBezTo>
                  <a:pt x="2554" y="7288"/>
                  <a:pt x="2557" y="7272"/>
                  <a:pt x="2550" y="7275"/>
                </a:cubicBezTo>
                <a:cubicBezTo>
                  <a:pt x="2538" y="7281"/>
                  <a:pt x="2529" y="7290"/>
                  <a:pt x="2525" y="7300"/>
                </a:cubicBezTo>
                <a:cubicBezTo>
                  <a:pt x="2499" y="7326"/>
                  <a:pt x="2504" y="7257"/>
                  <a:pt x="2462" y="7254"/>
                </a:cubicBezTo>
                <a:cubicBezTo>
                  <a:pt x="2463" y="7265"/>
                  <a:pt x="2452" y="7334"/>
                  <a:pt x="2443" y="7320"/>
                </a:cubicBezTo>
                <a:cubicBezTo>
                  <a:pt x="2430" y="7317"/>
                  <a:pt x="2423" y="7276"/>
                  <a:pt x="2443" y="7266"/>
                </a:cubicBezTo>
                <a:cubicBezTo>
                  <a:pt x="2428" y="7250"/>
                  <a:pt x="2430" y="7229"/>
                  <a:pt x="2424" y="7215"/>
                </a:cubicBezTo>
                <a:cubicBezTo>
                  <a:pt x="2418" y="7200"/>
                  <a:pt x="2413" y="7183"/>
                  <a:pt x="2408" y="7169"/>
                </a:cubicBezTo>
                <a:cubicBezTo>
                  <a:pt x="2404" y="7162"/>
                  <a:pt x="2399" y="7155"/>
                  <a:pt x="2393" y="7148"/>
                </a:cubicBezTo>
                <a:cubicBezTo>
                  <a:pt x="2364" y="7129"/>
                  <a:pt x="2312" y="7178"/>
                  <a:pt x="2304" y="7204"/>
                </a:cubicBezTo>
                <a:cubicBezTo>
                  <a:pt x="2295" y="7219"/>
                  <a:pt x="2282" y="7232"/>
                  <a:pt x="2266" y="7244"/>
                </a:cubicBezTo>
                <a:cubicBezTo>
                  <a:pt x="2255" y="7259"/>
                  <a:pt x="2281" y="7319"/>
                  <a:pt x="2248" y="7306"/>
                </a:cubicBezTo>
                <a:cubicBezTo>
                  <a:pt x="2244" y="7301"/>
                  <a:pt x="2253" y="7285"/>
                  <a:pt x="2251" y="7269"/>
                </a:cubicBezTo>
                <a:cubicBezTo>
                  <a:pt x="2249" y="7253"/>
                  <a:pt x="2236" y="7239"/>
                  <a:pt x="2225" y="7247"/>
                </a:cubicBezTo>
                <a:cubicBezTo>
                  <a:pt x="2231" y="7258"/>
                  <a:pt x="2198" y="7261"/>
                  <a:pt x="2198" y="7270"/>
                </a:cubicBezTo>
                <a:cubicBezTo>
                  <a:pt x="2196" y="7281"/>
                  <a:pt x="2195" y="7292"/>
                  <a:pt x="2195" y="7303"/>
                </a:cubicBezTo>
                <a:cubicBezTo>
                  <a:pt x="2201" y="7316"/>
                  <a:pt x="2194" y="7330"/>
                  <a:pt x="2178" y="7339"/>
                </a:cubicBezTo>
                <a:cubicBezTo>
                  <a:pt x="2192" y="7345"/>
                  <a:pt x="2181" y="7349"/>
                  <a:pt x="2173" y="7356"/>
                </a:cubicBezTo>
                <a:cubicBezTo>
                  <a:pt x="2165" y="7362"/>
                  <a:pt x="2182" y="7371"/>
                  <a:pt x="2170" y="7380"/>
                </a:cubicBezTo>
                <a:cubicBezTo>
                  <a:pt x="2159" y="7389"/>
                  <a:pt x="2153" y="7509"/>
                  <a:pt x="2154" y="7526"/>
                </a:cubicBezTo>
                <a:cubicBezTo>
                  <a:pt x="2155" y="7537"/>
                  <a:pt x="2149" y="7551"/>
                  <a:pt x="2163" y="7560"/>
                </a:cubicBezTo>
                <a:cubicBezTo>
                  <a:pt x="2167" y="7558"/>
                  <a:pt x="2170" y="7557"/>
                  <a:pt x="2174" y="7555"/>
                </a:cubicBezTo>
                <a:cubicBezTo>
                  <a:pt x="2181" y="7567"/>
                  <a:pt x="2159" y="7564"/>
                  <a:pt x="2159" y="7574"/>
                </a:cubicBezTo>
                <a:cubicBezTo>
                  <a:pt x="2159" y="7581"/>
                  <a:pt x="2172" y="7586"/>
                  <a:pt x="2177" y="7592"/>
                </a:cubicBezTo>
                <a:cubicBezTo>
                  <a:pt x="2185" y="7601"/>
                  <a:pt x="2163" y="7604"/>
                  <a:pt x="2158" y="7611"/>
                </a:cubicBezTo>
                <a:cubicBezTo>
                  <a:pt x="2135" y="7596"/>
                  <a:pt x="2154" y="7516"/>
                  <a:pt x="2122" y="7542"/>
                </a:cubicBezTo>
                <a:cubicBezTo>
                  <a:pt x="2111" y="7543"/>
                  <a:pt x="2120" y="7560"/>
                  <a:pt x="2120" y="7584"/>
                </a:cubicBezTo>
                <a:cubicBezTo>
                  <a:pt x="2121" y="7606"/>
                  <a:pt x="2117" y="7628"/>
                  <a:pt x="2110" y="7648"/>
                </a:cubicBezTo>
                <a:cubicBezTo>
                  <a:pt x="2099" y="7663"/>
                  <a:pt x="2087" y="7678"/>
                  <a:pt x="2093" y="7690"/>
                </a:cubicBezTo>
                <a:cubicBezTo>
                  <a:pt x="2100" y="7704"/>
                  <a:pt x="2088" y="7706"/>
                  <a:pt x="2106" y="7717"/>
                </a:cubicBezTo>
                <a:cubicBezTo>
                  <a:pt x="2116" y="7723"/>
                  <a:pt x="2110" y="7732"/>
                  <a:pt x="2106" y="7739"/>
                </a:cubicBezTo>
                <a:cubicBezTo>
                  <a:pt x="2099" y="7747"/>
                  <a:pt x="2103" y="7756"/>
                  <a:pt x="2115" y="7761"/>
                </a:cubicBezTo>
                <a:cubicBezTo>
                  <a:pt x="2108" y="7774"/>
                  <a:pt x="2093" y="7770"/>
                  <a:pt x="2084" y="7763"/>
                </a:cubicBezTo>
                <a:cubicBezTo>
                  <a:pt x="2069" y="7751"/>
                  <a:pt x="2083" y="7750"/>
                  <a:pt x="2079" y="7740"/>
                </a:cubicBezTo>
                <a:cubicBezTo>
                  <a:pt x="2071" y="7729"/>
                  <a:pt x="2052" y="7684"/>
                  <a:pt x="2042" y="7656"/>
                </a:cubicBezTo>
                <a:cubicBezTo>
                  <a:pt x="2033" y="7629"/>
                  <a:pt x="2014" y="7643"/>
                  <a:pt x="2020" y="7670"/>
                </a:cubicBezTo>
                <a:cubicBezTo>
                  <a:pt x="2025" y="7689"/>
                  <a:pt x="2037" y="7718"/>
                  <a:pt x="2040" y="7731"/>
                </a:cubicBezTo>
                <a:cubicBezTo>
                  <a:pt x="2041" y="7738"/>
                  <a:pt x="2034" y="7736"/>
                  <a:pt x="2034" y="7738"/>
                </a:cubicBezTo>
                <a:cubicBezTo>
                  <a:pt x="2022" y="7724"/>
                  <a:pt x="2013" y="7710"/>
                  <a:pt x="2009" y="7695"/>
                </a:cubicBezTo>
                <a:cubicBezTo>
                  <a:pt x="2002" y="7673"/>
                  <a:pt x="1992" y="7653"/>
                  <a:pt x="1988" y="7664"/>
                </a:cubicBezTo>
                <a:cubicBezTo>
                  <a:pt x="1985" y="7674"/>
                  <a:pt x="2007" y="7718"/>
                  <a:pt x="1993" y="7713"/>
                </a:cubicBezTo>
                <a:cubicBezTo>
                  <a:pt x="1980" y="7709"/>
                  <a:pt x="1968" y="7668"/>
                  <a:pt x="1968" y="7668"/>
                </a:cubicBezTo>
                <a:cubicBezTo>
                  <a:pt x="1968" y="7668"/>
                  <a:pt x="1969" y="7688"/>
                  <a:pt x="1963" y="7684"/>
                </a:cubicBezTo>
                <a:cubicBezTo>
                  <a:pt x="1954" y="7671"/>
                  <a:pt x="1949" y="7657"/>
                  <a:pt x="1947" y="7643"/>
                </a:cubicBezTo>
                <a:cubicBezTo>
                  <a:pt x="1941" y="7617"/>
                  <a:pt x="1940" y="7587"/>
                  <a:pt x="1931" y="7588"/>
                </a:cubicBezTo>
                <a:cubicBezTo>
                  <a:pt x="1914" y="7592"/>
                  <a:pt x="1951" y="7716"/>
                  <a:pt x="1961" y="7734"/>
                </a:cubicBezTo>
                <a:cubicBezTo>
                  <a:pt x="1971" y="7752"/>
                  <a:pt x="1950" y="7742"/>
                  <a:pt x="1939" y="7721"/>
                </a:cubicBezTo>
                <a:cubicBezTo>
                  <a:pt x="1929" y="7701"/>
                  <a:pt x="1917" y="7633"/>
                  <a:pt x="1909" y="7632"/>
                </a:cubicBezTo>
                <a:cubicBezTo>
                  <a:pt x="1877" y="7625"/>
                  <a:pt x="1894" y="7676"/>
                  <a:pt x="1899" y="7691"/>
                </a:cubicBezTo>
                <a:cubicBezTo>
                  <a:pt x="1904" y="7708"/>
                  <a:pt x="1875" y="7713"/>
                  <a:pt x="1862" y="7661"/>
                </a:cubicBezTo>
                <a:cubicBezTo>
                  <a:pt x="1859" y="7650"/>
                  <a:pt x="1854" y="7639"/>
                  <a:pt x="1845" y="7631"/>
                </a:cubicBezTo>
                <a:cubicBezTo>
                  <a:pt x="1826" y="7618"/>
                  <a:pt x="1798" y="7620"/>
                  <a:pt x="1805" y="7612"/>
                </a:cubicBezTo>
                <a:cubicBezTo>
                  <a:pt x="1777" y="7639"/>
                  <a:pt x="1772" y="7548"/>
                  <a:pt x="1748" y="7544"/>
                </a:cubicBezTo>
                <a:cubicBezTo>
                  <a:pt x="1723" y="7541"/>
                  <a:pt x="1739" y="7531"/>
                  <a:pt x="1721" y="7524"/>
                </a:cubicBezTo>
                <a:cubicBezTo>
                  <a:pt x="1698" y="7536"/>
                  <a:pt x="1706" y="7506"/>
                  <a:pt x="1683" y="7513"/>
                </a:cubicBezTo>
                <a:cubicBezTo>
                  <a:pt x="1697" y="7499"/>
                  <a:pt x="1659" y="7494"/>
                  <a:pt x="1673" y="7481"/>
                </a:cubicBezTo>
                <a:cubicBezTo>
                  <a:pt x="1665" y="7464"/>
                  <a:pt x="1648" y="7472"/>
                  <a:pt x="1644" y="7473"/>
                </a:cubicBezTo>
                <a:lnTo>
                  <a:pt x="1644" y="7483"/>
                </a:lnTo>
                <a:cubicBezTo>
                  <a:pt x="1624" y="7480"/>
                  <a:pt x="1620" y="7468"/>
                  <a:pt x="1599" y="7475"/>
                </a:cubicBezTo>
                <a:cubicBezTo>
                  <a:pt x="1578" y="7482"/>
                  <a:pt x="1567" y="7378"/>
                  <a:pt x="1566" y="7373"/>
                </a:cubicBezTo>
                <a:cubicBezTo>
                  <a:pt x="1560" y="7389"/>
                  <a:pt x="1558" y="7404"/>
                  <a:pt x="1561" y="7420"/>
                </a:cubicBezTo>
                <a:cubicBezTo>
                  <a:pt x="1563" y="7441"/>
                  <a:pt x="1556" y="7442"/>
                  <a:pt x="1552" y="7432"/>
                </a:cubicBezTo>
                <a:cubicBezTo>
                  <a:pt x="1548" y="7420"/>
                  <a:pt x="1545" y="7408"/>
                  <a:pt x="1543" y="7396"/>
                </a:cubicBezTo>
                <a:cubicBezTo>
                  <a:pt x="1539" y="7368"/>
                  <a:pt x="1537" y="7336"/>
                  <a:pt x="1527" y="7335"/>
                </a:cubicBezTo>
                <a:cubicBezTo>
                  <a:pt x="1512" y="7333"/>
                  <a:pt x="1507" y="7379"/>
                  <a:pt x="1510" y="7398"/>
                </a:cubicBezTo>
                <a:cubicBezTo>
                  <a:pt x="1513" y="7425"/>
                  <a:pt x="1520" y="7453"/>
                  <a:pt x="1530" y="7479"/>
                </a:cubicBezTo>
                <a:cubicBezTo>
                  <a:pt x="1539" y="7498"/>
                  <a:pt x="1543" y="7517"/>
                  <a:pt x="1542" y="7537"/>
                </a:cubicBezTo>
                <a:cubicBezTo>
                  <a:pt x="1542" y="7551"/>
                  <a:pt x="1538" y="7547"/>
                  <a:pt x="1530" y="7532"/>
                </a:cubicBezTo>
                <a:cubicBezTo>
                  <a:pt x="1522" y="7517"/>
                  <a:pt x="1499" y="7370"/>
                  <a:pt x="1497" y="7346"/>
                </a:cubicBezTo>
                <a:cubicBezTo>
                  <a:pt x="1496" y="7323"/>
                  <a:pt x="1443" y="7318"/>
                  <a:pt x="1441" y="7322"/>
                </a:cubicBezTo>
                <a:cubicBezTo>
                  <a:pt x="1440" y="7326"/>
                  <a:pt x="1432" y="7314"/>
                  <a:pt x="1432" y="7309"/>
                </a:cubicBezTo>
                <a:cubicBezTo>
                  <a:pt x="1432" y="7304"/>
                  <a:pt x="1411" y="7316"/>
                  <a:pt x="1403" y="7325"/>
                </a:cubicBezTo>
                <a:cubicBezTo>
                  <a:pt x="1395" y="7333"/>
                  <a:pt x="1385" y="7309"/>
                  <a:pt x="1385" y="7309"/>
                </a:cubicBezTo>
                <a:cubicBezTo>
                  <a:pt x="1405" y="7293"/>
                  <a:pt x="1377" y="7284"/>
                  <a:pt x="1382" y="7267"/>
                </a:cubicBezTo>
                <a:cubicBezTo>
                  <a:pt x="1385" y="7250"/>
                  <a:pt x="1385" y="7233"/>
                  <a:pt x="1382" y="7217"/>
                </a:cubicBezTo>
                <a:cubicBezTo>
                  <a:pt x="1378" y="7203"/>
                  <a:pt x="1360" y="7206"/>
                  <a:pt x="1378" y="7194"/>
                </a:cubicBezTo>
                <a:cubicBezTo>
                  <a:pt x="1356" y="7194"/>
                  <a:pt x="1350" y="7181"/>
                  <a:pt x="1371" y="7178"/>
                </a:cubicBezTo>
                <a:cubicBezTo>
                  <a:pt x="1383" y="7176"/>
                  <a:pt x="1356" y="7146"/>
                  <a:pt x="1346" y="7144"/>
                </a:cubicBezTo>
                <a:cubicBezTo>
                  <a:pt x="1368" y="7139"/>
                  <a:pt x="1341" y="7119"/>
                  <a:pt x="1344" y="7110"/>
                </a:cubicBezTo>
                <a:cubicBezTo>
                  <a:pt x="1328" y="7100"/>
                  <a:pt x="1327" y="7132"/>
                  <a:pt x="1324" y="7137"/>
                </a:cubicBezTo>
                <a:cubicBezTo>
                  <a:pt x="1321" y="7142"/>
                  <a:pt x="1331" y="7182"/>
                  <a:pt x="1324" y="7191"/>
                </a:cubicBezTo>
                <a:cubicBezTo>
                  <a:pt x="1323" y="7192"/>
                  <a:pt x="1314" y="7187"/>
                  <a:pt x="1314" y="7179"/>
                </a:cubicBezTo>
                <a:cubicBezTo>
                  <a:pt x="1313" y="7160"/>
                  <a:pt x="1318" y="7123"/>
                  <a:pt x="1283" y="7132"/>
                </a:cubicBezTo>
                <a:cubicBezTo>
                  <a:pt x="1253" y="7139"/>
                  <a:pt x="1258" y="7113"/>
                  <a:pt x="1248" y="7099"/>
                </a:cubicBezTo>
                <a:cubicBezTo>
                  <a:pt x="1229" y="7073"/>
                  <a:pt x="1233" y="7137"/>
                  <a:pt x="1233" y="7142"/>
                </a:cubicBezTo>
                <a:cubicBezTo>
                  <a:pt x="1232" y="7151"/>
                  <a:pt x="1249" y="7195"/>
                  <a:pt x="1246" y="7207"/>
                </a:cubicBezTo>
                <a:cubicBezTo>
                  <a:pt x="1245" y="7209"/>
                  <a:pt x="1229" y="7200"/>
                  <a:pt x="1226" y="7187"/>
                </a:cubicBezTo>
                <a:cubicBezTo>
                  <a:pt x="1220" y="7159"/>
                  <a:pt x="1222" y="7106"/>
                  <a:pt x="1194" y="7100"/>
                </a:cubicBezTo>
                <a:cubicBezTo>
                  <a:pt x="1216" y="7091"/>
                  <a:pt x="1190" y="7066"/>
                  <a:pt x="1186" y="7055"/>
                </a:cubicBezTo>
                <a:cubicBezTo>
                  <a:pt x="1184" y="7046"/>
                  <a:pt x="1175" y="7038"/>
                  <a:pt x="1162" y="7034"/>
                </a:cubicBezTo>
                <a:cubicBezTo>
                  <a:pt x="1153" y="7033"/>
                  <a:pt x="1152" y="7040"/>
                  <a:pt x="1144" y="7037"/>
                </a:cubicBezTo>
                <a:cubicBezTo>
                  <a:pt x="1152" y="7030"/>
                  <a:pt x="1135" y="7021"/>
                  <a:pt x="1139" y="7013"/>
                </a:cubicBezTo>
                <a:cubicBezTo>
                  <a:pt x="1139" y="7012"/>
                  <a:pt x="1140" y="7011"/>
                  <a:pt x="1140" y="7010"/>
                </a:cubicBezTo>
                <a:cubicBezTo>
                  <a:pt x="1144" y="7000"/>
                  <a:pt x="1135" y="6990"/>
                  <a:pt x="1121" y="6989"/>
                </a:cubicBezTo>
                <a:cubicBezTo>
                  <a:pt x="1130" y="6986"/>
                  <a:pt x="1124" y="6956"/>
                  <a:pt x="1122" y="6949"/>
                </a:cubicBezTo>
                <a:cubicBezTo>
                  <a:pt x="1121" y="6943"/>
                  <a:pt x="1116" y="6938"/>
                  <a:pt x="1108" y="6934"/>
                </a:cubicBezTo>
                <a:lnTo>
                  <a:pt x="1111" y="6923"/>
                </a:lnTo>
                <a:cubicBezTo>
                  <a:pt x="1111" y="6918"/>
                  <a:pt x="1106" y="6913"/>
                  <a:pt x="1099" y="6911"/>
                </a:cubicBezTo>
                <a:cubicBezTo>
                  <a:pt x="1080" y="6909"/>
                  <a:pt x="1089" y="6984"/>
                  <a:pt x="1095" y="6996"/>
                </a:cubicBezTo>
                <a:cubicBezTo>
                  <a:pt x="1107" y="7031"/>
                  <a:pt x="1125" y="7063"/>
                  <a:pt x="1148" y="7094"/>
                </a:cubicBezTo>
                <a:cubicBezTo>
                  <a:pt x="1165" y="7114"/>
                  <a:pt x="1154" y="7148"/>
                  <a:pt x="1176" y="7165"/>
                </a:cubicBezTo>
                <a:cubicBezTo>
                  <a:pt x="1172" y="7165"/>
                  <a:pt x="1169" y="7172"/>
                  <a:pt x="1166" y="7169"/>
                </a:cubicBezTo>
                <a:cubicBezTo>
                  <a:pt x="1145" y="7152"/>
                  <a:pt x="1129" y="7084"/>
                  <a:pt x="1100" y="7071"/>
                </a:cubicBezTo>
                <a:cubicBezTo>
                  <a:pt x="1120" y="7071"/>
                  <a:pt x="1089" y="7048"/>
                  <a:pt x="1083" y="7046"/>
                </a:cubicBezTo>
                <a:cubicBezTo>
                  <a:pt x="1069" y="7055"/>
                  <a:pt x="1047" y="7054"/>
                  <a:pt x="1039" y="7067"/>
                </a:cubicBezTo>
                <a:cubicBezTo>
                  <a:pt x="1058" y="7098"/>
                  <a:pt x="1051" y="7129"/>
                  <a:pt x="1057" y="7162"/>
                </a:cubicBezTo>
                <a:cubicBezTo>
                  <a:pt x="1062" y="7175"/>
                  <a:pt x="1066" y="7190"/>
                  <a:pt x="1068" y="7204"/>
                </a:cubicBezTo>
                <a:cubicBezTo>
                  <a:pt x="1067" y="7215"/>
                  <a:pt x="1051" y="7225"/>
                  <a:pt x="1057" y="7236"/>
                </a:cubicBezTo>
                <a:cubicBezTo>
                  <a:pt x="1070" y="7263"/>
                  <a:pt x="1096" y="7321"/>
                  <a:pt x="1075" y="7317"/>
                </a:cubicBezTo>
                <a:cubicBezTo>
                  <a:pt x="1064" y="7295"/>
                  <a:pt x="1058" y="7273"/>
                  <a:pt x="1055" y="7250"/>
                </a:cubicBezTo>
                <a:cubicBezTo>
                  <a:pt x="1051" y="7230"/>
                  <a:pt x="1037" y="7214"/>
                  <a:pt x="1033" y="7194"/>
                </a:cubicBezTo>
                <a:cubicBezTo>
                  <a:pt x="1033" y="7174"/>
                  <a:pt x="1030" y="7154"/>
                  <a:pt x="1025" y="7134"/>
                </a:cubicBezTo>
                <a:cubicBezTo>
                  <a:pt x="1016" y="7119"/>
                  <a:pt x="1010" y="7103"/>
                  <a:pt x="1008" y="7086"/>
                </a:cubicBezTo>
                <a:cubicBezTo>
                  <a:pt x="1008" y="7083"/>
                  <a:pt x="993" y="7049"/>
                  <a:pt x="985" y="7059"/>
                </a:cubicBezTo>
                <a:cubicBezTo>
                  <a:pt x="979" y="7067"/>
                  <a:pt x="994" y="7084"/>
                  <a:pt x="983" y="7088"/>
                </a:cubicBezTo>
                <a:cubicBezTo>
                  <a:pt x="1008" y="7100"/>
                  <a:pt x="975" y="7122"/>
                  <a:pt x="999" y="7129"/>
                </a:cubicBezTo>
                <a:cubicBezTo>
                  <a:pt x="1002" y="7130"/>
                  <a:pt x="1001" y="7133"/>
                  <a:pt x="999" y="7136"/>
                </a:cubicBezTo>
                <a:cubicBezTo>
                  <a:pt x="989" y="7149"/>
                  <a:pt x="1004" y="7181"/>
                  <a:pt x="1008" y="7190"/>
                </a:cubicBezTo>
                <a:cubicBezTo>
                  <a:pt x="1020" y="7222"/>
                  <a:pt x="1027" y="7253"/>
                  <a:pt x="1028" y="7285"/>
                </a:cubicBezTo>
                <a:cubicBezTo>
                  <a:pt x="1009" y="7272"/>
                  <a:pt x="1012" y="7249"/>
                  <a:pt x="1012" y="7232"/>
                </a:cubicBezTo>
                <a:cubicBezTo>
                  <a:pt x="1012" y="7216"/>
                  <a:pt x="985" y="7211"/>
                  <a:pt x="985" y="7194"/>
                </a:cubicBezTo>
                <a:cubicBezTo>
                  <a:pt x="957" y="7190"/>
                  <a:pt x="977" y="7212"/>
                  <a:pt x="963" y="7220"/>
                </a:cubicBezTo>
                <a:cubicBezTo>
                  <a:pt x="946" y="7229"/>
                  <a:pt x="965" y="7238"/>
                  <a:pt x="952" y="7252"/>
                </a:cubicBezTo>
                <a:cubicBezTo>
                  <a:pt x="936" y="7252"/>
                  <a:pt x="938" y="7232"/>
                  <a:pt x="922" y="7226"/>
                </a:cubicBezTo>
                <a:cubicBezTo>
                  <a:pt x="905" y="7220"/>
                  <a:pt x="908" y="7233"/>
                  <a:pt x="889" y="7235"/>
                </a:cubicBezTo>
                <a:cubicBezTo>
                  <a:pt x="880" y="7239"/>
                  <a:pt x="855" y="7176"/>
                  <a:pt x="855" y="7160"/>
                </a:cubicBezTo>
                <a:cubicBezTo>
                  <a:pt x="855" y="7151"/>
                  <a:pt x="837" y="7140"/>
                  <a:pt x="835" y="7128"/>
                </a:cubicBezTo>
                <a:cubicBezTo>
                  <a:pt x="830" y="7099"/>
                  <a:pt x="785" y="7123"/>
                  <a:pt x="823" y="7143"/>
                </a:cubicBezTo>
                <a:cubicBezTo>
                  <a:pt x="819" y="7140"/>
                  <a:pt x="807" y="7144"/>
                  <a:pt x="807" y="7150"/>
                </a:cubicBezTo>
                <a:cubicBezTo>
                  <a:pt x="808" y="7165"/>
                  <a:pt x="813" y="7180"/>
                  <a:pt x="820" y="7195"/>
                </a:cubicBezTo>
                <a:cubicBezTo>
                  <a:pt x="835" y="7213"/>
                  <a:pt x="841" y="7233"/>
                  <a:pt x="838" y="7253"/>
                </a:cubicBezTo>
                <a:cubicBezTo>
                  <a:pt x="853" y="7283"/>
                  <a:pt x="864" y="7315"/>
                  <a:pt x="871" y="7346"/>
                </a:cubicBezTo>
                <a:cubicBezTo>
                  <a:pt x="869" y="7360"/>
                  <a:pt x="881" y="7355"/>
                  <a:pt x="888" y="7369"/>
                </a:cubicBezTo>
                <a:cubicBezTo>
                  <a:pt x="870" y="7416"/>
                  <a:pt x="946" y="7479"/>
                  <a:pt x="959" y="7524"/>
                </a:cubicBezTo>
                <a:cubicBezTo>
                  <a:pt x="914" y="7535"/>
                  <a:pt x="885" y="7432"/>
                  <a:pt x="852" y="7391"/>
                </a:cubicBezTo>
                <a:cubicBezTo>
                  <a:pt x="845" y="7380"/>
                  <a:pt x="835" y="7370"/>
                  <a:pt x="823" y="7361"/>
                </a:cubicBezTo>
                <a:cubicBezTo>
                  <a:pt x="804" y="7342"/>
                  <a:pt x="791" y="7322"/>
                  <a:pt x="784" y="7300"/>
                </a:cubicBezTo>
                <a:cubicBezTo>
                  <a:pt x="779" y="7281"/>
                  <a:pt x="769" y="7262"/>
                  <a:pt x="756" y="7244"/>
                </a:cubicBezTo>
                <a:cubicBezTo>
                  <a:pt x="756" y="7244"/>
                  <a:pt x="743" y="7219"/>
                  <a:pt x="736" y="7215"/>
                </a:cubicBezTo>
                <a:cubicBezTo>
                  <a:pt x="728" y="7206"/>
                  <a:pt x="714" y="7199"/>
                  <a:pt x="710" y="7189"/>
                </a:cubicBezTo>
                <a:cubicBezTo>
                  <a:pt x="702" y="7167"/>
                  <a:pt x="704" y="7150"/>
                  <a:pt x="692" y="7130"/>
                </a:cubicBezTo>
                <a:cubicBezTo>
                  <a:pt x="681" y="7119"/>
                  <a:pt x="673" y="7107"/>
                  <a:pt x="666" y="7095"/>
                </a:cubicBezTo>
                <a:cubicBezTo>
                  <a:pt x="658" y="7093"/>
                  <a:pt x="661" y="7086"/>
                  <a:pt x="666" y="7086"/>
                </a:cubicBezTo>
                <a:cubicBezTo>
                  <a:pt x="660" y="7079"/>
                  <a:pt x="641" y="7078"/>
                  <a:pt x="652" y="7067"/>
                </a:cubicBezTo>
                <a:cubicBezTo>
                  <a:pt x="652" y="7069"/>
                  <a:pt x="669" y="7062"/>
                  <a:pt x="652" y="7054"/>
                </a:cubicBezTo>
                <a:cubicBezTo>
                  <a:pt x="634" y="7046"/>
                  <a:pt x="644" y="7035"/>
                  <a:pt x="634" y="7019"/>
                </a:cubicBezTo>
                <a:cubicBezTo>
                  <a:pt x="627" y="7009"/>
                  <a:pt x="624" y="6998"/>
                  <a:pt x="627" y="6988"/>
                </a:cubicBezTo>
                <a:cubicBezTo>
                  <a:pt x="621" y="6988"/>
                  <a:pt x="615" y="6986"/>
                  <a:pt x="611" y="6984"/>
                </a:cubicBezTo>
                <a:cubicBezTo>
                  <a:pt x="628" y="6982"/>
                  <a:pt x="606" y="6957"/>
                  <a:pt x="601" y="6937"/>
                </a:cubicBezTo>
                <a:cubicBezTo>
                  <a:pt x="599" y="6931"/>
                  <a:pt x="612" y="6926"/>
                  <a:pt x="612" y="6922"/>
                </a:cubicBezTo>
                <a:cubicBezTo>
                  <a:pt x="597" y="6918"/>
                  <a:pt x="580" y="6915"/>
                  <a:pt x="590" y="6901"/>
                </a:cubicBezTo>
                <a:cubicBezTo>
                  <a:pt x="579" y="6892"/>
                  <a:pt x="573" y="6876"/>
                  <a:pt x="557" y="6871"/>
                </a:cubicBezTo>
                <a:cubicBezTo>
                  <a:pt x="551" y="6866"/>
                  <a:pt x="547" y="6860"/>
                  <a:pt x="547" y="6854"/>
                </a:cubicBezTo>
                <a:cubicBezTo>
                  <a:pt x="545" y="6836"/>
                  <a:pt x="523" y="6823"/>
                  <a:pt x="530" y="6812"/>
                </a:cubicBezTo>
                <a:cubicBezTo>
                  <a:pt x="557" y="6801"/>
                  <a:pt x="496" y="6774"/>
                  <a:pt x="536" y="6773"/>
                </a:cubicBezTo>
                <a:cubicBezTo>
                  <a:pt x="543" y="6761"/>
                  <a:pt x="522" y="6754"/>
                  <a:pt x="515" y="6748"/>
                </a:cubicBezTo>
                <a:cubicBezTo>
                  <a:pt x="507" y="6742"/>
                  <a:pt x="513" y="6735"/>
                  <a:pt x="512" y="6727"/>
                </a:cubicBezTo>
                <a:cubicBezTo>
                  <a:pt x="511" y="6719"/>
                  <a:pt x="531" y="6718"/>
                  <a:pt x="523" y="6708"/>
                </a:cubicBezTo>
                <a:cubicBezTo>
                  <a:pt x="521" y="6704"/>
                  <a:pt x="494" y="6697"/>
                  <a:pt x="489" y="6694"/>
                </a:cubicBezTo>
                <a:cubicBezTo>
                  <a:pt x="495" y="6692"/>
                  <a:pt x="499" y="6686"/>
                  <a:pt x="505" y="6684"/>
                </a:cubicBezTo>
                <a:cubicBezTo>
                  <a:pt x="499" y="6679"/>
                  <a:pt x="486" y="6679"/>
                  <a:pt x="483" y="6672"/>
                </a:cubicBezTo>
                <a:cubicBezTo>
                  <a:pt x="480" y="6665"/>
                  <a:pt x="485" y="6633"/>
                  <a:pt x="470" y="6616"/>
                </a:cubicBezTo>
                <a:cubicBezTo>
                  <a:pt x="457" y="6601"/>
                  <a:pt x="452" y="6583"/>
                  <a:pt x="454" y="6566"/>
                </a:cubicBezTo>
                <a:cubicBezTo>
                  <a:pt x="448" y="6576"/>
                  <a:pt x="434" y="6554"/>
                  <a:pt x="420" y="6547"/>
                </a:cubicBezTo>
                <a:cubicBezTo>
                  <a:pt x="430" y="6532"/>
                  <a:pt x="432" y="6516"/>
                  <a:pt x="426" y="6500"/>
                </a:cubicBezTo>
                <a:cubicBezTo>
                  <a:pt x="413" y="6487"/>
                  <a:pt x="401" y="6484"/>
                  <a:pt x="406" y="6469"/>
                </a:cubicBezTo>
                <a:cubicBezTo>
                  <a:pt x="407" y="6453"/>
                  <a:pt x="401" y="6436"/>
                  <a:pt x="389" y="6422"/>
                </a:cubicBezTo>
                <a:cubicBezTo>
                  <a:pt x="376" y="6408"/>
                  <a:pt x="390" y="6419"/>
                  <a:pt x="382" y="6407"/>
                </a:cubicBezTo>
                <a:cubicBezTo>
                  <a:pt x="376" y="6400"/>
                  <a:pt x="383" y="6392"/>
                  <a:pt x="380" y="6384"/>
                </a:cubicBezTo>
                <a:cubicBezTo>
                  <a:pt x="378" y="6379"/>
                  <a:pt x="374" y="6374"/>
                  <a:pt x="368" y="6370"/>
                </a:cubicBezTo>
                <a:cubicBezTo>
                  <a:pt x="374" y="6364"/>
                  <a:pt x="372" y="6360"/>
                  <a:pt x="360" y="6358"/>
                </a:cubicBezTo>
                <a:cubicBezTo>
                  <a:pt x="352" y="6356"/>
                  <a:pt x="346" y="6350"/>
                  <a:pt x="348" y="6345"/>
                </a:cubicBezTo>
                <a:cubicBezTo>
                  <a:pt x="387" y="6349"/>
                  <a:pt x="318" y="6259"/>
                  <a:pt x="333" y="6244"/>
                </a:cubicBezTo>
                <a:cubicBezTo>
                  <a:pt x="336" y="6236"/>
                  <a:pt x="318" y="6232"/>
                  <a:pt x="323" y="6225"/>
                </a:cubicBezTo>
                <a:cubicBezTo>
                  <a:pt x="330" y="6213"/>
                  <a:pt x="325" y="6215"/>
                  <a:pt x="317" y="6201"/>
                </a:cubicBezTo>
                <a:cubicBezTo>
                  <a:pt x="309" y="6190"/>
                  <a:pt x="310" y="6176"/>
                  <a:pt x="321" y="6167"/>
                </a:cubicBezTo>
                <a:cubicBezTo>
                  <a:pt x="302" y="6158"/>
                  <a:pt x="314" y="6143"/>
                  <a:pt x="316" y="6130"/>
                </a:cubicBezTo>
                <a:cubicBezTo>
                  <a:pt x="320" y="6115"/>
                  <a:pt x="297" y="6114"/>
                  <a:pt x="287" y="6104"/>
                </a:cubicBezTo>
                <a:cubicBezTo>
                  <a:pt x="336" y="6096"/>
                  <a:pt x="262" y="6064"/>
                  <a:pt x="275" y="6099"/>
                </a:cubicBezTo>
                <a:cubicBezTo>
                  <a:pt x="275" y="6101"/>
                  <a:pt x="273" y="6108"/>
                  <a:pt x="271" y="6106"/>
                </a:cubicBezTo>
                <a:cubicBezTo>
                  <a:pt x="264" y="6088"/>
                  <a:pt x="261" y="6069"/>
                  <a:pt x="263" y="6051"/>
                </a:cubicBezTo>
                <a:cubicBezTo>
                  <a:pt x="278" y="6055"/>
                  <a:pt x="259" y="6067"/>
                  <a:pt x="273" y="6073"/>
                </a:cubicBezTo>
                <a:cubicBezTo>
                  <a:pt x="306" y="6061"/>
                  <a:pt x="254" y="6028"/>
                  <a:pt x="293" y="6020"/>
                </a:cubicBezTo>
                <a:cubicBezTo>
                  <a:pt x="306" y="5994"/>
                  <a:pt x="282" y="5957"/>
                  <a:pt x="264" y="5987"/>
                </a:cubicBezTo>
                <a:cubicBezTo>
                  <a:pt x="263" y="5989"/>
                  <a:pt x="257" y="5988"/>
                  <a:pt x="257" y="5985"/>
                </a:cubicBezTo>
                <a:cubicBezTo>
                  <a:pt x="257" y="5947"/>
                  <a:pt x="256" y="5917"/>
                  <a:pt x="252" y="5878"/>
                </a:cubicBezTo>
                <a:cubicBezTo>
                  <a:pt x="266" y="5877"/>
                  <a:pt x="273" y="5918"/>
                  <a:pt x="261" y="5924"/>
                </a:cubicBezTo>
                <a:cubicBezTo>
                  <a:pt x="266" y="5928"/>
                  <a:pt x="280" y="5924"/>
                  <a:pt x="282" y="5921"/>
                </a:cubicBezTo>
                <a:cubicBezTo>
                  <a:pt x="285" y="5918"/>
                  <a:pt x="276" y="5911"/>
                  <a:pt x="276" y="5906"/>
                </a:cubicBezTo>
                <a:cubicBezTo>
                  <a:pt x="276" y="5893"/>
                  <a:pt x="284" y="5880"/>
                  <a:pt x="274" y="5869"/>
                </a:cubicBezTo>
                <a:cubicBezTo>
                  <a:pt x="267" y="5865"/>
                  <a:pt x="259" y="5876"/>
                  <a:pt x="250" y="5873"/>
                </a:cubicBezTo>
                <a:cubicBezTo>
                  <a:pt x="254" y="5850"/>
                  <a:pt x="253" y="5827"/>
                  <a:pt x="246" y="5806"/>
                </a:cubicBezTo>
                <a:cubicBezTo>
                  <a:pt x="243" y="5795"/>
                  <a:pt x="244" y="5785"/>
                  <a:pt x="243" y="5775"/>
                </a:cubicBezTo>
                <a:cubicBezTo>
                  <a:pt x="240" y="5749"/>
                  <a:pt x="249" y="5775"/>
                  <a:pt x="258" y="5763"/>
                </a:cubicBezTo>
                <a:cubicBezTo>
                  <a:pt x="261" y="5758"/>
                  <a:pt x="243" y="5758"/>
                  <a:pt x="246" y="5748"/>
                </a:cubicBezTo>
                <a:cubicBezTo>
                  <a:pt x="249" y="5734"/>
                  <a:pt x="251" y="5734"/>
                  <a:pt x="236" y="5734"/>
                </a:cubicBezTo>
                <a:cubicBezTo>
                  <a:pt x="228" y="5723"/>
                  <a:pt x="262" y="5716"/>
                  <a:pt x="242" y="5710"/>
                </a:cubicBezTo>
                <a:cubicBezTo>
                  <a:pt x="241" y="5709"/>
                  <a:pt x="241" y="5707"/>
                  <a:pt x="242" y="5706"/>
                </a:cubicBezTo>
                <a:cubicBezTo>
                  <a:pt x="253" y="5697"/>
                  <a:pt x="247" y="5671"/>
                  <a:pt x="245" y="5660"/>
                </a:cubicBezTo>
                <a:cubicBezTo>
                  <a:pt x="243" y="5649"/>
                  <a:pt x="235" y="5637"/>
                  <a:pt x="245" y="5626"/>
                </a:cubicBezTo>
                <a:cubicBezTo>
                  <a:pt x="238" y="5625"/>
                  <a:pt x="233" y="5620"/>
                  <a:pt x="234" y="5615"/>
                </a:cubicBezTo>
                <a:cubicBezTo>
                  <a:pt x="235" y="5609"/>
                  <a:pt x="243" y="5602"/>
                  <a:pt x="239" y="5596"/>
                </a:cubicBezTo>
                <a:cubicBezTo>
                  <a:pt x="229" y="5592"/>
                  <a:pt x="228" y="5588"/>
                  <a:pt x="238" y="5585"/>
                </a:cubicBezTo>
                <a:lnTo>
                  <a:pt x="236" y="5579"/>
                </a:lnTo>
                <a:cubicBezTo>
                  <a:pt x="214" y="5575"/>
                  <a:pt x="234" y="5560"/>
                  <a:pt x="229" y="5549"/>
                </a:cubicBezTo>
                <a:cubicBezTo>
                  <a:pt x="222" y="5531"/>
                  <a:pt x="220" y="5513"/>
                  <a:pt x="224" y="5495"/>
                </a:cubicBezTo>
                <a:cubicBezTo>
                  <a:pt x="214" y="5481"/>
                  <a:pt x="223" y="5465"/>
                  <a:pt x="218" y="5449"/>
                </a:cubicBezTo>
                <a:cubicBezTo>
                  <a:pt x="214" y="5434"/>
                  <a:pt x="207" y="5440"/>
                  <a:pt x="214" y="5425"/>
                </a:cubicBezTo>
                <a:cubicBezTo>
                  <a:pt x="218" y="5416"/>
                  <a:pt x="210" y="5410"/>
                  <a:pt x="209" y="5399"/>
                </a:cubicBezTo>
                <a:cubicBezTo>
                  <a:pt x="207" y="5389"/>
                  <a:pt x="210" y="5388"/>
                  <a:pt x="201" y="5385"/>
                </a:cubicBezTo>
                <a:cubicBezTo>
                  <a:pt x="196" y="5376"/>
                  <a:pt x="197" y="5367"/>
                  <a:pt x="204" y="5359"/>
                </a:cubicBezTo>
                <a:cubicBezTo>
                  <a:pt x="188" y="5352"/>
                  <a:pt x="203" y="5316"/>
                  <a:pt x="203" y="5304"/>
                </a:cubicBezTo>
                <a:cubicBezTo>
                  <a:pt x="203" y="5285"/>
                  <a:pt x="189" y="5273"/>
                  <a:pt x="193" y="5254"/>
                </a:cubicBezTo>
                <a:cubicBezTo>
                  <a:pt x="195" y="5235"/>
                  <a:pt x="192" y="5216"/>
                  <a:pt x="186" y="5197"/>
                </a:cubicBezTo>
                <a:cubicBezTo>
                  <a:pt x="174" y="5144"/>
                  <a:pt x="182" y="5097"/>
                  <a:pt x="176" y="5046"/>
                </a:cubicBezTo>
                <a:cubicBezTo>
                  <a:pt x="163" y="5039"/>
                  <a:pt x="172" y="5029"/>
                  <a:pt x="176" y="5020"/>
                </a:cubicBezTo>
                <a:cubicBezTo>
                  <a:pt x="182" y="5007"/>
                  <a:pt x="156" y="5010"/>
                  <a:pt x="166" y="4998"/>
                </a:cubicBezTo>
                <a:cubicBezTo>
                  <a:pt x="180" y="4980"/>
                  <a:pt x="165" y="4948"/>
                  <a:pt x="168" y="4929"/>
                </a:cubicBezTo>
                <a:cubicBezTo>
                  <a:pt x="185" y="4901"/>
                  <a:pt x="166" y="4858"/>
                  <a:pt x="158" y="4830"/>
                </a:cubicBezTo>
                <a:cubicBezTo>
                  <a:pt x="154" y="4818"/>
                  <a:pt x="174" y="4804"/>
                  <a:pt x="164" y="4792"/>
                </a:cubicBezTo>
                <a:cubicBezTo>
                  <a:pt x="157" y="4786"/>
                  <a:pt x="151" y="4786"/>
                  <a:pt x="154" y="4783"/>
                </a:cubicBezTo>
                <a:cubicBezTo>
                  <a:pt x="165" y="4772"/>
                  <a:pt x="167" y="4759"/>
                  <a:pt x="157" y="4747"/>
                </a:cubicBezTo>
                <a:cubicBezTo>
                  <a:pt x="181" y="4728"/>
                  <a:pt x="147" y="4718"/>
                  <a:pt x="154" y="4705"/>
                </a:cubicBezTo>
                <a:cubicBezTo>
                  <a:pt x="157" y="4700"/>
                  <a:pt x="176" y="4698"/>
                  <a:pt x="161" y="4691"/>
                </a:cubicBezTo>
                <a:cubicBezTo>
                  <a:pt x="147" y="4684"/>
                  <a:pt x="162" y="4683"/>
                  <a:pt x="164" y="4674"/>
                </a:cubicBezTo>
                <a:cubicBezTo>
                  <a:pt x="164" y="4660"/>
                  <a:pt x="157" y="4646"/>
                  <a:pt x="145" y="4634"/>
                </a:cubicBezTo>
                <a:cubicBezTo>
                  <a:pt x="174" y="4634"/>
                  <a:pt x="156" y="4597"/>
                  <a:pt x="156" y="4583"/>
                </a:cubicBezTo>
                <a:cubicBezTo>
                  <a:pt x="156" y="4574"/>
                  <a:pt x="165" y="4567"/>
                  <a:pt x="160" y="4561"/>
                </a:cubicBezTo>
                <a:cubicBezTo>
                  <a:pt x="157" y="4557"/>
                  <a:pt x="149" y="4550"/>
                  <a:pt x="150" y="4546"/>
                </a:cubicBezTo>
                <a:cubicBezTo>
                  <a:pt x="153" y="4540"/>
                  <a:pt x="156" y="4534"/>
                  <a:pt x="158" y="4529"/>
                </a:cubicBezTo>
                <a:cubicBezTo>
                  <a:pt x="158" y="4521"/>
                  <a:pt x="147" y="4524"/>
                  <a:pt x="147" y="4517"/>
                </a:cubicBezTo>
                <a:cubicBezTo>
                  <a:pt x="147" y="4506"/>
                  <a:pt x="157" y="4467"/>
                  <a:pt x="152" y="4461"/>
                </a:cubicBezTo>
                <a:cubicBezTo>
                  <a:pt x="144" y="4449"/>
                  <a:pt x="139" y="4436"/>
                  <a:pt x="139" y="4422"/>
                </a:cubicBezTo>
                <a:cubicBezTo>
                  <a:pt x="142" y="4415"/>
                  <a:pt x="145" y="4391"/>
                  <a:pt x="139" y="4387"/>
                </a:cubicBezTo>
                <a:cubicBezTo>
                  <a:pt x="155" y="4384"/>
                  <a:pt x="141" y="4325"/>
                  <a:pt x="141" y="4314"/>
                </a:cubicBezTo>
                <a:cubicBezTo>
                  <a:pt x="140" y="4308"/>
                  <a:pt x="155" y="4272"/>
                  <a:pt x="144" y="4269"/>
                </a:cubicBezTo>
                <a:cubicBezTo>
                  <a:pt x="126" y="4262"/>
                  <a:pt x="143" y="4227"/>
                  <a:pt x="136" y="4221"/>
                </a:cubicBezTo>
                <a:cubicBezTo>
                  <a:pt x="162" y="4212"/>
                  <a:pt x="144" y="4204"/>
                  <a:pt x="136" y="4193"/>
                </a:cubicBezTo>
                <a:cubicBezTo>
                  <a:pt x="157" y="4181"/>
                  <a:pt x="137" y="4143"/>
                  <a:pt x="139" y="4125"/>
                </a:cubicBezTo>
                <a:cubicBezTo>
                  <a:pt x="143" y="4113"/>
                  <a:pt x="144" y="4100"/>
                  <a:pt x="143" y="4088"/>
                </a:cubicBezTo>
                <a:cubicBezTo>
                  <a:pt x="138" y="4073"/>
                  <a:pt x="147" y="4070"/>
                  <a:pt x="143" y="4058"/>
                </a:cubicBezTo>
                <a:cubicBezTo>
                  <a:pt x="130" y="4017"/>
                  <a:pt x="142" y="3967"/>
                  <a:pt x="141" y="3926"/>
                </a:cubicBezTo>
                <a:cubicBezTo>
                  <a:pt x="140" y="3920"/>
                  <a:pt x="134" y="3913"/>
                  <a:pt x="134" y="3907"/>
                </a:cubicBezTo>
                <a:cubicBezTo>
                  <a:pt x="131" y="3866"/>
                  <a:pt x="135" y="3826"/>
                  <a:pt x="131" y="3784"/>
                </a:cubicBezTo>
                <a:cubicBezTo>
                  <a:pt x="128" y="3743"/>
                  <a:pt x="133" y="3701"/>
                  <a:pt x="133" y="3659"/>
                </a:cubicBezTo>
                <a:cubicBezTo>
                  <a:pt x="133" y="3650"/>
                  <a:pt x="126" y="3624"/>
                  <a:pt x="136" y="3617"/>
                </a:cubicBezTo>
                <a:cubicBezTo>
                  <a:pt x="142" y="3631"/>
                  <a:pt x="145" y="3645"/>
                  <a:pt x="145" y="3658"/>
                </a:cubicBezTo>
                <a:cubicBezTo>
                  <a:pt x="146" y="3676"/>
                  <a:pt x="138" y="3696"/>
                  <a:pt x="140" y="3711"/>
                </a:cubicBezTo>
                <a:cubicBezTo>
                  <a:pt x="144" y="3740"/>
                  <a:pt x="148" y="3769"/>
                  <a:pt x="151" y="3798"/>
                </a:cubicBezTo>
                <a:cubicBezTo>
                  <a:pt x="169" y="3794"/>
                  <a:pt x="173" y="3776"/>
                  <a:pt x="166" y="3763"/>
                </a:cubicBezTo>
                <a:cubicBezTo>
                  <a:pt x="164" y="3758"/>
                  <a:pt x="164" y="3752"/>
                  <a:pt x="166" y="3747"/>
                </a:cubicBezTo>
                <a:cubicBezTo>
                  <a:pt x="173" y="3740"/>
                  <a:pt x="165" y="3725"/>
                  <a:pt x="162" y="3719"/>
                </a:cubicBezTo>
                <a:cubicBezTo>
                  <a:pt x="155" y="3708"/>
                  <a:pt x="175" y="3699"/>
                  <a:pt x="160" y="3687"/>
                </a:cubicBezTo>
                <a:cubicBezTo>
                  <a:pt x="169" y="3688"/>
                  <a:pt x="166" y="3662"/>
                  <a:pt x="162" y="3659"/>
                </a:cubicBezTo>
                <a:cubicBezTo>
                  <a:pt x="154" y="3651"/>
                  <a:pt x="189" y="3646"/>
                  <a:pt x="164" y="3637"/>
                </a:cubicBezTo>
                <a:cubicBezTo>
                  <a:pt x="173" y="3632"/>
                  <a:pt x="169" y="3629"/>
                  <a:pt x="164" y="3618"/>
                </a:cubicBezTo>
                <a:cubicBezTo>
                  <a:pt x="162" y="3612"/>
                  <a:pt x="166" y="3601"/>
                  <a:pt x="164" y="3594"/>
                </a:cubicBezTo>
                <a:cubicBezTo>
                  <a:pt x="164" y="3591"/>
                  <a:pt x="171" y="3588"/>
                  <a:pt x="176" y="3585"/>
                </a:cubicBezTo>
                <a:cubicBezTo>
                  <a:pt x="143" y="3572"/>
                  <a:pt x="203" y="3562"/>
                  <a:pt x="169" y="3548"/>
                </a:cubicBezTo>
                <a:cubicBezTo>
                  <a:pt x="195" y="3535"/>
                  <a:pt x="177" y="3524"/>
                  <a:pt x="171" y="3510"/>
                </a:cubicBezTo>
                <a:cubicBezTo>
                  <a:pt x="167" y="3500"/>
                  <a:pt x="185" y="3491"/>
                  <a:pt x="177" y="3484"/>
                </a:cubicBezTo>
                <a:cubicBezTo>
                  <a:pt x="169" y="3477"/>
                  <a:pt x="194" y="3443"/>
                  <a:pt x="163" y="3447"/>
                </a:cubicBezTo>
                <a:cubicBezTo>
                  <a:pt x="169" y="3424"/>
                  <a:pt x="171" y="3401"/>
                  <a:pt x="168" y="3378"/>
                </a:cubicBezTo>
                <a:cubicBezTo>
                  <a:pt x="160" y="3362"/>
                  <a:pt x="192" y="3358"/>
                  <a:pt x="166" y="3345"/>
                </a:cubicBezTo>
                <a:cubicBezTo>
                  <a:pt x="157" y="3341"/>
                  <a:pt x="172" y="3318"/>
                  <a:pt x="171" y="3307"/>
                </a:cubicBezTo>
                <a:cubicBezTo>
                  <a:pt x="167" y="3299"/>
                  <a:pt x="169" y="3290"/>
                  <a:pt x="176" y="3282"/>
                </a:cubicBezTo>
                <a:cubicBezTo>
                  <a:pt x="168" y="3277"/>
                  <a:pt x="163" y="3271"/>
                  <a:pt x="163" y="3263"/>
                </a:cubicBezTo>
                <a:cubicBezTo>
                  <a:pt x="164" y="3244"/>
                  <a:pt x="177" y="3240"/>
                  <a:pt x="167" y="3218"/>
                </a:cubicBezTo>
                <a:cubicBezTo>
                  <a:pt x="162" y="3209"/>
                  <a:pt x="171" y="3196"/>
                  <a:pt x="167" y="3189"/>
                </a:cubicBezTo>
                <a:cubicBezTo>
                  <a:pt x="165" y="3172"/>
                  <a:pt x="147" y="3153"/>
                  <a:pt x="176" y="3153"/>
                </a:cubicBezTo>
                <a:cubicBezTo>
                  <a:pt x="186" y="3142"/>
                  <a:pt x="178" y="3131"/>
                  <a:pt x="176" y="3121"/>
                </a:cubicBezTo>
                <a:lnTo>
                  <a:pt x="165" y="3119"/>
                </a:lnTo>
                <a:cubicBezTo>
                  <a:pt x="165" y="3106"/>
                  <a:pt x="168" y="3093"/>
                  <a:pt x="175" y="3081"/>
                </a:cubicBezTo>
                <a:cubicBezTo>
                  <a:pt x="185" y="3075"/>
                  <a:pt x="166" y="3065"/>
                  <a:pt x="169" y="3057"/>
                </a:cubicBezTo>
                <a:cubicBezTo>
                  <a:pt x="172" y="3047"/>
                  <a:pt x="172" y="3038"/>
                  <a:pt x="169" y="3028"/>
                </a:cubicBezTo>
                <a:cubicBezTo>
                  <a:pt x="169" y="3014"/>
                  <a:pt x="183" y="3013"/>
                  <a:pt x="177" y="2994"/>
                </a:cubicBezTo>
                <a:cubicBezTo>
                  <a:pt x="173" y="2982"/>
                  <a:pt x="161" y="2976"/>
                  <a:pt x="166" y="2963"/>
                </a:cubicBezTo>
                <a:cubicBezTo>
                  <a:pt x="170" y="2954"/>
                  <a:pt x="188" y="2962"/>
                  <a:pt x="195" y="2956"/>
                </a:cubicBezTo>
                <a:cubicBezTo>
                  <a:pt x="209" y="2946"/>
                  <a:pt x="169" y="2943"/>
                  <a:pt x="163" y="2943"/>
                </a:cubicBezTo>
                <a:cubicBezTo>
                  <a:pt x="165" y="2938"/>
                  <a:pt x="182" y="2910"/>
                  <a:pt x="173" y="2910"/>
                </a:cubicBezTo>
                <a:cubicBezTo>
                  <a:pt x="145" y="2910"/>
                  <a:pt x="174" y="2894"/>
                  <a:pt x="183" y="2892"/>
                </a:cubicBezTo>
                <a:cubicBezTo>
                  <a:pt x="190" y="2882"/>
                  <a:pt x="194" y="2871"/>
                  <a:pt x="194" y="2859"/>
                </a:cubicBezTo>
                <a:cubicBezTo>
                  <a:pt x="185" y="2848"/>
                  <a:pt x="191" y="2854"/>
                  <a:pt x="190" y="2841"/>
                </a:cubicBezTo>
                <a:cubicBezTo>
                  <a:pt x="190" y="2830"/>
                  <a:pt x="172" y="2837"/>
                  <a:pt x="165" y="2841"/>
                </a:cubicBezTo>
                <a:cubicBezTo>
                  <a:pt x="150" y="2832"/>
                  <a:pt x="194" y="2823"/>
                  <a:pt x="194" y="2812"/>
                </a:cubicBezTo>
                <a:cubicBezTo>
                  <a:pt x="193" y="2801"/>
                  <a:pt x="180" y="2798"/>
                  <a:pt x="175" y="2789"/>
                </a:cubicBezTo>
                <a:cubicBezTo>
                  <a:pt x="187" y="2782"/>
                  <a:pt x="183" y="2772"/>
                  <a:pt x="181" y="2763"/>
                </a:cubicBezTo>
                <a:cubicBezTo>
                  <a:pt x="181" y="2757"/>
                  <a:pt x="181" y="2751"/>
                  <a:pt x="181" y="2746"/>
                </a:cubicBezTo>
                <a:cubicBezTo>
                  <a:pt x="180" y="2746"/>
                  <a:pt x="178" y="2745"/>
                  <a:pt x="176" y="2744"/>
                </a:cubicBezTo>
                <a:cubicBezTo>
                  <a:pt x="172" y="2742"/>
                  <a:pt x="172" y="2737"/>
                  <a:pt x="176" y="2735"/>
                </a:cubicBezTo>
                <a:lnTo>
                  <a:pt x="182" y="2720"/>
                </a:lnTo>
                <a:cubicBezTo>
                  <a:pt x="184" y="2705"/>
                  <a:pt x="188" y="2712"/>
                  <a:pt x="184" y="2694"/>
                </a:cubicBezTo>
                <a:cubicBezTo>
                  <a:pt x="180" y="2677"/>
                  <a:pt x="191" y="2662"/>
                  <a:pt x="184" y="2647"/>
                </a:cubicBezTo>
                <a:cubicBezTo>
                  <a:pt x="180" y="2636"/>
                  <a:pt x="190" y="2614"/>
                  <a:pt x="183" y="2606"/>
                </a:cubicBezTo>
                <a:cubicBezTo>
                  <a:pt x="171" y="2592"/>
                  <a:pt x="180" y="2569"/>
                  <a:pt x="180" y="2553"/>
                </a:cubicBezTo>
                <a:cubicBezTo>
                  <a:pt x="182" y="2524"/>
                  <a:pt x="180" y="2494"/>
                  <a:pt x="180" y="2465"/>
                </a:cubicBezTo>
                <a:cubicBezTo>
                  <a:pt x="180" y="2443"/>
                  <a:pt x="185" y="2427"/>
                  <a:pt x="163" y="2412"/>
                </a:cubicBezTo>
                <a:cubicBezTo>
                  <a:pt x="163" y="2405"/>
                  <a:pt x="184" y="2412"/>
                  <a:pt x="185" y="2402"/>
                </a:cubicBezTo>
                <a:cubicBezTo>
                  <a:pt x="176" y="2399"/>
                  <a:pt x="171" y="2392"/>
                  <a:pt x="173" y="2384"/>
                </a:cubicBezTo>
                <a:cubicBezTo>
                  <a:pt x="175" y="2371"/>
                  <a:pt x="188" y="2358"/>
                  <a:pt x="164" y="2350"/>
                </a:cubicBezTo>
                <a:cubicBezTo>
                  <a:pt x="189" y="2334"/>
                  <a:pt x="138" y="2314"/>
                  <a:pt x="171" y="2300"/>
                </a:cubicBezTo>
                <a:cubicBezTo>
                  <a:pt x="176" y="2291"/>
                  <a:pt x="159" y="2285"/>
                  <a:pt x="163" y="2277"/>
                </a:cubicBezTo>
                <a:cubicBezTo>
                  <a:pt x="169" y="2267"/>
                  <a:pt x="159" y="2260"/>
                  <a:pt x="164" y="2246"/>
                </a:cubicBezTo>
                <a:cubicBezTo>
                  <a:pt x="169" y="2232"/>
                  <a:pt x="169" y="2217"/>
                  <a:pt x="166" y="2202"/>
                </a:cubicBezTo>
                <a:cubicBezTo>
                  <a:pt x="163" y="2188"/>
                  <a:pt x="164" y="2173"/>
                  <a:pt x="168" y="2158"/>
                </a:cubicBezTo>
                <a:cubicBezTo>
                  <a:pt x="168" y="2144"/>
                  <a:pt x="162" y="2131"/>
                  <a:pt x="150" y="2119"/>
                </a:cubicBezTo>
                <a:cubicBezTo>
                  <a:pt x="155" y="2107"/>
                  <a:pt x="159" y="2089"/>
                  <a:pt x="142" y="2080"/>
                </a:cubicBezTo>
                <a:cubicBezTo>
                  <a:pt x="154" y="2078"/>
                  <a:pt x="166" y="2049"/>
                  <a:pt x="159" y="2045"/>
                </a:cubicBezTo>
                <a:cubicBezTo>
                  <a:pt x="150" y="2033"/>
                  <a:pt x="149" y="2019"/>
                  <a:pt x="155" y="2007"/>
                </a:cubicBezTo>
                <a:cubicBezTo>
                  <a:pt x="151" y="1982"/>
                  <a:pt x="162" y="1936"/>
                  <a:pt x="150" y="1906"/>
                </a:cubicBezTo>
                <a:cubicBezTo>
                  <a:pt x="147" y="1901"/>
                  <a:pt x="146" y="1894"/>
                  <a:pt x="148" y="1887"/>
                </a:cubicBezTo>
                <a:cubicBezTo>
                  <a:pt x="154" y="1884"/>
                  <a:pt x="147" y="1877"/>
                  <a:pt x="138" y="1872"/>
                </a:cubicBezTo>
                <a:cubicBezTo>
                  <a:pt x="133" y="1868"/>
                  <a:pt x="133" y="1862"/>
                  <a:pt x="139" y="1858"/>
                </a:cubicBezTo>
                <a:cubicBezTo>
                  <a:pt x="150" y="1851"/>
                  <a:pt x="145" y="1839"/>
                  <a:pt x="142" y="1828"/>
                </a:cubicBezTo>
                <a:cubicBezTo>
                  <a:pt x="140" y="1824"/>
                  <a:pt x="141" y="1803"/>
                  <a:pt x="137" y="1803"/>
                </a:cubicBezTo>
                <a:cubicBezTo>
                  <a:pt x="133" y="1803"/>
                  <a:pt x="135" y="1794"/>
                  <a:pt x="137" y="1787"/>
                </a:cubicBezTo>
                <a:cubicBezTo>
                  <a:pt x="135" y="1775"/>
                  <a:pt x="135" y="1762"/>
                  <a:pt x="137" y="1750"/>
                </a:cubicBezTo>
                <a:cubicBezTo>
                  <a:pt x="131" y="1703"/>
                  <a:pt x="133" y="1664"/>
                  <a:pt x="128" y="1615"/>
                </a:cubicBezTo>
                <a:cubicBezTo>
                  <a:pt x="123" y="1579"/>
                  <a:pt x="123" y="1544"/>
                  <a:pt x="128" y="1507"/>
                </a:cubicBezTo>
                <a:cubicBezTo>
                  <a:pt x="130" y="1491"/>
                  <a:pt x="120" y="1489"/>
                  <a:pt x="137" y="1479"/>
                </a:cubicBezTo>
                <a:cubicBezTo>
                  <a:pt x="144" y="1473"/>
                  <a:pt x="137" y="1465"/>
                  <a:pt x="137" y="1458"/>
                </a:cubicBezTo>
                <a:cubicBezTo>
                  <a:pt x="135" y="1436"/>
                  <a:pt x="137" y="1414"/>
                  <a:pt x="142" y="1392"/>
                </a:cubicBezTo>
                <a:cubicBezTo>
                  <a:pt x="147" y="1375"/>
                  <a:pt x="163" y="1356"/>
                  <a:pt x="151" y="1338"/>
                </a:cubicBezTo>
                <a:cubicBezTo>
                  <a:pt x="142" y="1323"/>
                  <a:pt x="151" y="1289"/>
                  <a:pt x="153" y="1271"/>
                </a:cubicBezTo>
                <a:cubicBezTo>
                  <a:pt x="155" y="1254"/>
                  <a:pt x="163" y="1237"/>
                  <a:pt x="163" y="1217"/>
                </a:cubicBezTo>
                <a:cubicBezTo>
                  <a:pt x="161" y="1202"/>
                  <a:pt x="167" y="1189"/>
                  <a:pt x="181" y="1178"/>
                </a:cubicBezTo>
                <a:cubicBezTo>
                  <a:pt x="168" y="1173"/>
                  <a:pt x="168" y="1167"/>
                  <a:pt x="173" y="1158"/>
                </a:cubicBezTo>
                <a:cubicBezTo>
                  <a:pt x="178" y="1150"/>
                  <a:pt x="188" y="1132"/>
                  <a:pt x="182" y="1124"/>
                </a:cubicBezTo>
                <a:cubicBezTo>
                  <a:pt x="170" y="1111"/>
                  <a:pt x="189" y="1104"/>
                  <a:pt x="188" y="1089"/>
                </a:cubicBezTo>
                <a:cubicBezTo>
                  <a:pt x="186" y="1075"/>
                  <a:pt x="195" y="1053"/>
                  <a:pt x="202" y="1055"/>
                </a:cubicBezTo>
                <a:cubicBezTo>
                  <a:pt x="209" y="1064"/>
                  <a:pt x="224" y="1073"/>
                  <a:pt x="224" y="1082"/>
                </a:cubicBezTo>
                <a:cubicBezTo>
                  <a:pt x="221" y="1082"/>
                  <a:pt x="217" y="1082"/>
                  <a:pt x="215" y="1081"/>
                </a:cubicBezTo>
                <a:cubicBezTo>
                  <a:pt x="210" y="1096"/>
                  <a:pt x="228" y="1114"/>
                  <a:pt x="232" y="1146"/>
                </a:cubicBezTo>
                <a:cubicBezTo>
                  <a:pt x="237" y="1199"/>
                  <a:pt x="233" y="1270"/>
                  <a:pt x="247" y="1281"/>
                </a:cubicBezTo>
                <a:cubicBezTo>
                  <a:pt x="232" y="1293"/>
                  <a:pt x="227" y="1310"/>
                  <a:pt x="235" y="1324"/>
                </a:cubicBezTo>
                <a:cubicBezTo>
                  <a:pt x="244" y="1326"/>
                  <a:pt x="240" y="1316"/>
                  <a:pt x="245" y="1312"/>
                </a:cubicBezTo>
                <a:cubicBezTo>
                  <a:pt x="265" y="1327"/>
                  <a:pt x="248" y="1357"/>
                  <a:pt x="248" y="1374"/>
                </a:cubicBezTo>
                <a:cubicBezTo>
                  <a:pt x="248" y="1388"/>
                  <a:pt x="273" y="1403"/>
                  <a:pt x="260" y="1418"/>
                </a:cubicBezTo>
                <a:cubicBezTo>
                  <a:pt x="252" y="1437"/>
                  <a:pt x="251" y="1458"/>
                  <a:pt x="258" y="1479"/>
                </a:cubicBezTo>
                <a:cubicBezTo>
                  <a:pt x="267" y="1496"/>
                  <a:pt x="256" y="1520"/>
                  <a:pt x="267" y="1537"/>
                </a:cubicBezTo>
                <a:lnTo>
                  <a:pt x="274" y="1536"/>
                </a:lnTo>
                <a:cubicBezTo>
                  <a:pt x="274" y="1552"/>
                  <a:pt x="271" y="1568"/>
                  <a:pt x="274" y="1585"/>
                </a:cubicBezTo>
                <a:cubicBezTo>
                  <a:pt x="276" y="1598"/>
                  <a:pt x="289" y="1596"/>
                  <a:pt x="289" y="1604"/>
                </a:cubicBezTo>
                <a:cubicBezTo>
                  <a:pt x="303" y="1599"/>
                  <a:pt x="289" y="1587"/>
                  <a:pt x="288" y="1579"/>
                </a:cubicBezTo>
                <a:cubicBezTo>
                  <a:pt x="291" y="1569"/>
                  <a:pt x="296" y="1559"/>
                  <a:pt x="304" y="1550"/>
                </a:cubicBezTo>
                <a:cubicBezTo>
                  <a:pt x="302" y="1540"/>
                  <a:pt x="306" y="1526"/>
                  <a:pt x="293" y="1518"/>
                </a:cubicBezTo>
                <a:cubicBezTo>
                  <a:pt x="285" y="1518"/>
                  <a:pt x="287" y="1523"/>
                  <a:pt x="279" y="1521"/>
                </a:cubicBezTo>
                <a:cubicBezTo>
                  <a:pt x="283" y="1501"/>
                  <a:pt x="307" y="1500"/>
                  <a:pt x="299" y="1475"/>
                </a:cubicBezTo>
                <a:cubicBezTo>
                  <a:pt x="295" y="1458"/>
                  <a:pt x="293" y="1441"/>
                  <a:pt x="292" y="1425"/>
                </a:cubicBezTo>
                <a:cubicBezTo>
                  <a:pt x="287" y="1396"/>
                  <a:pt x="292" y="1372"/>
                  <a:pt x="286" y="1342"/>
                </a:cubicBezTo>
                <a:cubicBezTo>
                  <a:pt x="284" y="1329"/>
                  <a:pt x="278" y="1317"/>
                  <a:pt x="268" y="1307"/>
                </a:cubicBezTo>
                <a:cubicBezTo>
                  <a:pt x="271" y="1298"/>
                  <a:pt x="273" y="1289"/>
                  <a:pt x="273" y="1279"/>
                </a:cubicBezTo>
                <a:cubicBezTo>
                  <a:pt x="274" y="1259"/>
                  <a:pt x="270" y="1241"/>
                  <a:pt x="270" y="1221"/>
                </a:cubicBezTo>
                <a:cubicBezTo>
                  <a:pt x="271" y="1178"/>
                  <a:pt x="251" y="1136"/>
                  <a:pt x="257" y="1091"/>
                </a:cubicBezTo>
                <a:cubicBezTo>
                  <a:pt x="266" y="1093"/>
                  <a:pt x="267" y="1111"/>
                  <a:pt x="271" y="1128"/>
                </a:cubicBezTo>
                <a:cubicBezTo>
                  <a:pt x="280" y="1166"/>
                  <a:pt x="284" y="1228"/>
                  <a:pt x="290" y="1274"/>
                </a:cubicBezTo>
                <a:cubicBezTo>
                  <a:pt x="290" y="1281"/>
                  <a:pt x="288" y="1308"/>
                  <a:pt x="295" y="1312"/>
                </a:cubicBezTo>
                <a:cubicBezTo>
                  <a:pt x="302" y="1316"/>
                  <a:pt x="310" y="1311"/>
                  <a:pt x="308" y="1305"/>
                </a:cubicBezTo>
                <a:cubicBezTo>
                  <a:pt x="304" y="1285"/>
                  <a:pt x="303" y="1265"/>
                  <a:pt x="306" y="1245"/>
                </a:cubicBezTo>
                <a:cubicBezTo>
                  <a:pt x="309" y="1232"/>
                  <a:pt x="308" y="1218"/>
                  <a:pt x="305" y="1205"/>
                </a:cubicBezTo>
                <a:cubicBezTo>
                  <a:pt x="302" y="1193"/>
                  <a:pt x="303" y="1181"/>
                  <a:pt x="307" y="1169"/>
                </a:cubicBezTo>
                <a:cubicBezTo>
                  <a:pt x="307" y="1142"/>
                  <a:pt x="303" y="1117"/>
                  <a:pt x="297" y="1091"/>
                </a:cubicBezTo>
                <a:cubicBezTo>
                  <a:pt x="286" y="1100"/>
                  <a:pt x="300" y="1045"/>
                  <a:pt x="298" y="1026"/>
                </a:cubicBezTo>
                <a:cubicBezTo>
                  <a:pt x="297" y="1006"/>
                  <a:pt x="304" y="946"/>
                  <a:pt x="316" y="940"/>
                </a:cubicBezTo>
                <a:cubicBezTo>
                  <a:pt x="333" y="949"/>
                  <a:pt x="319" y="1059"/>
                  <a:pt x="329" y="1075"/>
                </a:cubicBezTo>
                <a:cubicBezTo>
                  <a:pt x="327" y="1093"/>
                  <a:pt x="325" y="1112"/>
                  <a:pt x="325" y="1131"/>
                </a:cubicBezTo>
                <a:cubicBezTo>
                  <a:pt x="324" y="1168"/>
                  <a:pt x="346" y="1216"/>
                  <a:pt x="334" y="1251"/>
                </a:cubicBezTo>
                <a:cubicBezTo>
                  <a:pt x="329" y="1267"/>
                  <a:pt x="341" y="1265"/>
                  <a:pt x="343" y="1276"/>
                </a:cubicBezTo>
                <a:cubicBezTo>
                  <a:pt x="324" y="1283"/>
                  <a:pt x="343" y="1294"/>
                  <a:pt x="343" y="1304"/>
                </a:cubicBezTo>
                <a:cubicBezTo>
                  <a:pt x="372" y="1294"/>
                  <a:pt x="337" y="1238"/>
                  <a:pt x="375" y="1238"/>
                </a:cubicBezTo>
                <a:cubicBezTo>
                  <a:pt x="367" y="1268"/>
                  <a:pt x="362" y="1299"/>
                  <a:pt x="361" y="1329"/>
                </a:cubicBezTo>
                <a:cubicBezTo>
                  <a:pt x="360" y="1345"/>
                  <a:pt x="363" y="1354"/>
                  <a:pt x="363" y="1370"/>
                </a:cubicBezTo>
                <a:cubicBezTo>
                  <a:pt x="373" y="1376"/>
                  <a:pt x="368" y="1391"/>
                  <a:pt x="365" y="1399"/>
                </a:cubicBezTo>
                <a:cubicBezTo>
                  <a:pt x="359" y="1414"/>
                  <a:pt x="361" y="1429"/>
                  <a:pt x="370" y="1441"/>
                </a:cubicBezTo>
                <a:cubicBezTo>
                  <a:pt x="384" y="1461"/>
                  <a:pt x="368" y="1457"/>
                  <a:pt x="370" y="1475"/>
                </a:cubicBezTo>
                <a:cubicBezTo>
                  <a:pt x="372" y="1492"/>
                  <a:pt x="377" y="1509"/>
                  <a:pt x="381" y="1527"/>
                </a:cubicBezTo>
                <a:cubicBezTo>
                  <a:pt x="382" y="1534"/>
                  <a:pt x="386" y="1543"/>
                  <a:pt x="398" y="1544"/>
                </a:cubicBezTo>
                <a:cubicBezTo>
                  <a:pt x="398" y="1555"/>
                  <a:pt x="387" y="1563"/>
                  <a:pt x="403" y="1571"/>
                </a:cubicBezTo>
                <a:cubicBezTo>
                  <a:pt x="419" y="1580"/>
                  <a:pt x="437" y="1528"/>
                  <a:pt x="428" y="1523"/>
                </a:cubicBezTo>
                <a:cubicBezTo>
                  <a:pt x="424" y="1524"/>
                  <a:pt x="424" y="1535"/>
                  <a:pt x="417" y="1527"/>
                </a:cubicBezTo>
                <a:cubicBezTo>
                  <a:pt x="410" y="1519"/>
                  <a:pt x="409" y="1480"/>
                  <a:pt x="417" y="1484"/>
                </a:cubicBezTo>
                <a:cubicBezTo>
                  <a:pt x="425" y="1487"/>
                  <a:pt x="411" y="1509"/>
                  <a:pt x="427" y="1518"/>
                </a:cubicBezTo>
                <a:cubicBezTo>
                  <a:pt x="475" y="1511"/>
                  <a:pt x="429" y="1443"/>
                  <a:pt x="449" y="1429"/>
                </a:cubicBezTo>
                <a:cubicBezTo>
                  <a:pt x="445" y="1429"/>
                  <a:pt x="446" y="1416"/>
                  <a:pt x="441" y="1405"/>
                </a:cubicBezTo>
                <a:cubicBezTo>
                  <a:pt x="435" y="1394"/>
                  <a:pt x="445" y="1379"/>
                  <a:pt x="443" y="1369"/>
                </a:cubicBezTo>
                <a:cubicBezTo>
                  <a:pt x="442" y="1358"/>
                  <a:pt x="426" y="1310"/>
                  <a:pt x="451" y="1325"/>
                </a:cubicBezTo>
                <a:cubicBezTo>
                  <a:pt x="452" y="1310"/>
                  <a:pt x="448" y="1294"/>
                  <a:pt x="441" y="1279"/>
                </a:cubicBezTo>
                <a:cubicBezTo>
                  <a:pt x="447" y="1269"/>
                  <a:pt x="464" y="1271"/>
                  <a:pt x="450" y="1259"/>
                </a:cubicBezTo>
                <a:cubicBezTo>
                  <a:pt x="455" y="1248"/>
                  <a:pt x="457" y="1236"/>
                  <a:pt x="458" y="1224"/>
                </a:cubicBezTo>
                <a:cubicBezTo>
                  <a:pt x="460" y="1197"/>
                  <a:pt x="446" y="1172"/>
                  <a:pt x="460" y="1146"/>
                </a:cubicBezTo>
                <a:cubicBezTo>
                  <a:pt x="471" y="1124"/>
                  <a:pt x="467" y="1106"/>
                  <a:pt x="478" y="1085"/>
                </a:cubicBezTo>
                <a:cubicBezTo>
                  <a:pt x="485" y="1073"/>
                  <a:pt x="470" y="996"/>
                  <a:pt x="517" y="1011"/>
                </a:cubicBezTo>
                <a:cubicBezTo>
                  <a:pt x="510" y="1018"/>
                  <a:pt x="515" y="1037"/>
                  <a:pt x="506" y="1040"/>
                </a:cubicBezTo>
                <a:cubicBezTo>
                  <a:pt x="512" y="1047"/>
                  <a:pt x="493" y="1060"/>
                  <a:pt x="510" y="1065"/>
                </a:cubicBezTo>
                <a:lnTo>
                  <a:pt x="515" y="1047"/>
                </a:lnTo>
                <a:cubicBezTo>
                  <a:pt x="528" y="1052"/>
                  <a:pt x="512" y="1083"/>
                  <a:pt x="512" y="1099"/>
                </a:cubicBezTo>
                <a:cubicBezTo>
                  <a:pt x="511" y="1116"/>
                  <a:pt x="523" y="1133"/>
                  <a:pt x="517" y="1146"/>
                </a:cubicBezTo>
                <a:cubicBezTo>
                  <a:pt x="515" y="1152"/>
                  <a:pt x="494" y="1183"/>
                  <a:pt x="509" y="1178"/>
                </a:cubicBezTo>
                <a:cubicBezTo>
                  <a:pt x="513" y="1176"/>
                  <a:pt x="532" y="1186"/>
                  <a:pt x="535" y="1190"/>
                </a:cubicBezTo>
                <a:cubicBezTo>
                  <a:pt x="543" y="1201"/>
                  <a:pt x="516" y="1200"/>
                  <a:pt x="526" y="1212"/>
                </a:cubicBezTo>
                <a:cubicBezTo>
                  <a:pt x="537" y="1225"/>
                  <a:pt x="526" y="1251"/>
                  <a:pt x="537" y="1258"/>
                </a:cubicBezTo>
                <a:cubicBezTo>
                  <a:pt x="557" y="1253"/>
                  <a:pt x="559" y="1247"/>
                  <a:pt x="564" y="1237"/>
                </a:cubicBezTo>
                <a:cubicBezTo>
                  <a:pt x="581" y="1247"/>
                  <a:pt x="581" y="1260"/>
                  <a:pt x="586" y="1274"/>
                </a:cubicBezTo>
                <a:cubicBezTo>
                  <a:pt x="592" y="1288"/>
                  <a:pt x="582" y="1287"/>
                  <a:pt x="585" y="1302"/>
                </a:cubicBezTo>
                <a:cubicBezTo>
                  <a:pt x="586" y="1310"/>
                  <a:pt x="585" y="1356"/>
                  <a:pt x="599" y="1357"/>
                </a:cubicBezTo>
                <a:cubicBezTo>
                  <a:pt x="621" y="1338"/>
                  <a:pt x="605" y="1314"/>
                  <a:pt x="602" y="1293"/>
                </a:cubicBezTo>
                <a:cubicBezTo>
                  <a:pt x="601" y="1281"/>
                  <a:pt x="609" y="1271"/>
                  <a:pt x="604" y="1259"/>
                </a:cubicBezTo>
                <a:cubicBezTo>
                  <a:pt x="597" y="1248"/>
                  <a:pt x="595" y="1235"/>
                  <a:pt x="601" y="1223"/>
                </a:cubicBezTo>
                <a:cubicBezTo>
                  <a:pt x="607" y="1216"/>
                  <a:pt x="592" y="1214"/>
                  <a:pt x="591" y="1206"/>
                </a:cubicBezTo>
                <a:cubicBezTo>
                  <a:pt x="591" y="1199"/>
                  <a:pt x="597" y="1182"/>
                  <a:pt x="597" y="1173"/>
                </a:cubicBezTo>
                <a:cubicBezTo>
                  <a:pt x="600" y="1148"/>
                  <a:pt x="600" y="1125"/>
                  <a:pt x="595" y="1101"/>
                </a:cubicBezTo>
                <a:cubicBezTo>
                  <a:pt x="623" y="1092"/>
                  <a:pt x="619" y="1071"/>
                  <a:pt x="610" y="1052"/>
                </a:cubicBezTo>
                <a:cubicBezTo>
                  <a:pt x="607" y="1040"/>
                  <a:pt x="606" y="1027"/>
                  <a:pt x="608" y="1016"/>
                </a:cubicBezTo>
                <a:cubicBezTo>
                  <a:pt x="606" y="1002"/>
                  <a:pt x="619" y="991"/>
                  <a:pt x="617" y="978"/>
                </a:cubicBezTo>
                <a:cubicBezTo>
                  <a:pt x="615" y="965"/>
                  <a:pt x="615" y="967"/>
                  <a:pt x="620" y="969"/>
                </a:cubicBezTo>
                <a:cubicBezTo>
                  <a:pt x="622" y="970"/>
                  <a:pt x="622" y="974"/>
                  <a:pt x="626" y="972"/>
                </a:cubicBezTo>
                <a:cubicBezTo>
                  <a:pt x="627" y="970"/>
                  <a:pt x="635" y="964"/>
                  <a:pt x="635" y="961"/>
                </a:cubicBezTo>
                <a:cubicBezTo>
                  <a:pt x="645" y="1016"/>
                  <a:pt x="616" y="1084"/>
                  <a:pt x="644" y="1134"/>
                </a:cubicBezTo>
                <a:cubicBezTo>
                  <a:pt x="660" y="1161"/>
                  <a:pt x="610" y="1224"/>
                  <a:pt x="663" y="1243"/>
                </a:cubicBezTo>
                <a:cubicBezTo>
                  <a:pt x="639" y="1246"/>
                  <a:pt x="648" y="1287"/>
                  <a:pt x="660" y="1291"/>
                </a:cubicBezTo>
                <a:cubicBezTo>
                  <a:pt x="673" y="1289"/>
                  <a:pt x="659" y="1277"/>
                  <a:pt x="670" y="1275"/>
                </a:cubicBezTo>
                <a:cubicBezTo>
                  <a:pt x="670" y="1277"/>
                  <a:pt x="672" y="1278"/>
                  <a:pt x="674" y="1279"/>
                </a:cubicBezTo>
                <a:cubicBezTo>
                  <a:pt x="679" y="1275"/>
                  <a:pt x="677" y="1268"/>
                  <a:pt x="682" y="1262"/>
                </a:cubicBezTo>
                <a:cubicBezTo>
                  <a:pt x="687" y="1257"/>
                  <a:pt x="695" y="1258"/>
                  <a:pt x="692" y="1272"/>
                </a:cubicBezTo>
                <a:cubicBezTo>
                  <a:pt x="689" y="1287"/>
                  <a:pt x="699" y="1302"/>
                  <a:pt x="699" y="1316"/>
                </a:cubicBezTo>
                <a:cubicBezTo>
                  <a:pt x="720" y="1314"/>
                  <a:pt x="728" y="1313"/>
                  <a:pt x="730" y="1333"/>
                </a:cubicBezTo>
                <a:cubicBezTo>
                  <a:pt x="732" y="1342"/>
                  <a:pt x="730" y="1352"/>
                  <a:pt x="724" y="1361"/>
                </a:cubicBezTo>
                <a:cubicBezTo>
                  <a:pt x="711" y="1372"/>
                  <a:pt x="732" y="1406"/>
                  <a:pt x="751" y="1412"/>
                </a:cubicBezTo>
                <a:cubicBezTo>
                  <a:pt x="770" y="1394"/>
                  <a:pt x="737" y="1364"/>
                  <a:pt x="745" y="1345"/>
                </a:cubicBezTo>
                <a:cubicBezTo>
                  <a:pt x="771" y="1331"/>
                  <a:pt x="729" y="1316"/>
                  <a:pt x="742" y="1300"/>
                </a:cubicBezTo>
                <a:cubicBezTo>
                  <a:pt x="768" y="1300"/>
                  <a:pt x="752" y="1291"/>
                  <a:pt x="742" y="1277"/>
                </a:cubicBezTo>
                <a:cubicBezTo>
                  <a:pt x="736" y="1268"/>
                  <a:pt x="765" y="1255"/>
                  <a:pt x="765" y="1240"/>
                </a:cubicBezTo>
                <a:cubicBezTo>
                  <a:pt x="768" y="1226"/>
                  <a:pt x="765" y="1211"/>
                  <a:pt x="757" y="1199"/>
                </a:cubicBezTo>
                <a:cubicBezTo>
                  <a:pt x="754" y="1195"/>
                  <a:pt x="766" y="1184"/>
                  <a:pt x="766" y="1174"/>
                </a:cubicBezTo>
                <a:cubicBezTo>
                  <a:pt x="765" y="1163"/>
                  <a:pt x="764" y="1153"/>
                  <a:pt x="762" y="1142"/>
                </a:cubicBezTo>
                <a:cubicBezTo>
                  <a:pt x="757" y="1118"/>
                  <a:pt x="754" y="1093"/>
                  <a:pt x="755" y="1069"/>
                </a:cubicBezTo>
                <a:cubicBezTo>
                  <a:pt x="768" y="1051"/>
                  <a:pt x="769" y="1029"/>
                  <a:pt x="759" y="1011"/>
                </a:cubicBezTo>
                <a:cubicBezTo>
                  <a:pt x="777" y="962"/>
                  <a:pt x="751" y="909"/>
                  <a:pt x="755" y="859"/>
                </a:cubicBezTo>
                <a:cubicBezTo>
                  <a:pt x="782" y="844"/>
                  <a:pt x="774" y="953"/>
                  <a:pt x="779" y="991"/>
                </a:cubicBezTo>
                <a:cubicBezTo>
                  <a:pt x="781" y="1007"/>
                  <a:pt x="768" y="1087"/>
                  <a:pt x="798" y="1093"/>
                </a:cubicBezTo>
                <a:cubicBezTo>
                  <a:pt x="812" y="1075"/>
                  <a:pt x="808" y="1051"/>
                  <a:pt x="808" y="1029"/>
                </a:cubicBezTo>
                <a:cubicBezTo>
                  <a:pt x="808" y="1014"/>
                  <a:pt x="798" y="1017"/>
                  <a:pt x="804" y="1001"/>
                </a:cubicBezTo>
                <a:cubicBezTo>
                  <a:pt x="807" y="993"/>
                  <a:pt x="808" y="986"/>
                  <a:pt x="808" y="978"/>
                </a:cubicBezTo>
                <a:cubicBezTo>
                  <a:pt x="807" y="963"/>
                  <a:pt x="801" y="947"/>
                  <a:pt x="801" y="930"/>
                </a:cubicBezTo>
                <a:cubicBezTo>
                  <a:pt x="801" y="904"/>
                  <a:pt x="797" y="877"/>
                  <a:pt x="787" y="850"/>
                </a:cubicBezTo>
                <a:cubicBezTo>
                  <a:pt x="781" y="826"/>
                  <a:pt x="780" y="800"/>
                  <a:pt x="782" y="776"/>
                </a:cubicBezTo>
                <a:cubicBezTo>
                  <a:pt x="811" y="781"/>
                  <a:pt x="812" y="790"/>
                  <a:pt x="815" y="763"/>
                </a:cubicBezTo>
                <a:cubicBezTo>
                  <a:pt x="818" y="742"/>
                  <a:pt x="816" y="722"/>
                  <a:pt x="818" y="701"/>
                </a:cubicBezTo>
                <a:cubicBezTo>
                  <a:pt x="821" y="668"/>
                  <a:pt x="813" y="604"/>
                  <a:pt x="826" y="604"/>
                </a:cubicBezTo>
                <a:cubicBezTo>
                  <a:pt x="834" y="611"/>
                  <a:pt x="825" y="618"/>
                  <a:pt x="834" y="626"/>
                </a:cubicBezTo>
                <a:cubicBezTo>
                  <a:pt x="832" y="614"/>
                  <a:pt x="862" y="607"/>
                  <a:pt x="841" y="597"/>
                </a:cubicBezTo>
                <a:cubicBezTo>
                  <a:pt x="860" y="598"/>
                  <a:pt x="867" y="549"/>
                  <a:pt x="866" y="541"/>
                </a:cubicBezTo>
                <a:cubicBezTo>
                  <a:pt x="891" y="549"/>
                  <a:pt x="881" y="439"/>
                  <a:pt x="884" y="425"/>
                </a:cubicBezTo>
                <a:cubicBezTo>
                  <a:pt x="897" y="402"/>
                  <a:pt x="895" y="378"/>
                  <a:pt x="905" y="355"/>
                </a:cubicBezTo>
                <a:cubicBezTo>
                  <a:pt x="912" y="339"/>
                  <a:pt x="915" y="352"/>
                  <a:pt x="910" y="373"/>
                </a:cubicBezTo>
                <a:lnTo>
                  <a:pt x="904" y="419"/>
                </a:lnTo>
                <a:cubicBezTo>
                  <a:pt x="894" y="465"/>
                  <a:pt x="890" y="509"/>
                  <a:pt x="884" y="554"/>
                </a:cubicBezTo>
                <a:cubicBezTo>
                  <a:pt x="878" y="604"/>
                  <a:pt x="871" y="654"/>
                  <a:pt x="866" y="707"/>
                </a:cubicBezTo>
                <a:cubicBezTo>
                  <a:pt x="854" y="829"/>
                  <a:pt x="875" y="952"/>
                  <a:pt x="866" y="1074"/>
                </a:cubicBezTo>
                <a:cubicBezTo>
                  <a:pt x="882" y="1074"/>
                  <a:pt x="874" y="1086"/>
                  <a:pt x="869" y="1101"/>
                </a:cubicBezTo>
                <a:cubicBezTo>
                  <a:pt x="865" y="1129"/>
                  <a:pt x="866" y="1156"/>
                  <a:pt x="874" y="1184"/>
                </a:cubicBezTo>
                <a:cubicBezTo>
                  <a:pt x="877" y="1201"/>
                  <a:pt x="869" y="1230"/>
                  <a:pt x="881" y="1242"/>
                </a:cubicBezTo>
                <a:cubicBezTo>
                  <a:pt x="898" y="1258"/>
                  <a:pt x="878" y="1281"/>
                  <a:pt x="881" y="1300"/>
                </a:cubicBezTo>
                <a:cubicBezTo>
                  <a:pt x="887" y="1315"/>
                  <a:pt x="886" y="1331"/>
                  <a:pt x="879" y="1346"/>
                </a:cubicBezTo>
                <a:cubicBezTo>
                  <a:pt x="883" y="1350"/>
                  <a:pt x="890" y="1357"/>
                  <a:pt x="897" y="1350"/>
                </a:cubicBezTo>
                <a:cubicBezTo>
                  <a:pt x="903" y="1345"/>
                  <a:pt x="891" y="1341"/>
                  <a:pt x="893" y="1336"/>
                </a:cubicBezTo>
                <a:cubicBezTo>
                  <a:pt x="898" y="1328"/>
                  <a:pt x="901" y="1319"/>
                  <a:pt x="901" y="1311"/>
                </a:cubicBezTo>
                <a:cubicBezTo>
                  <a:pt x="912" y="1258"/>
                  <a:pt x="882" y="1177"/>
                  <a:pt x="919" y="1129"/>
                </a:cubicBezTo>
                <a:cubicBezTo>
                  <a:pt x="921" y="1138"/>
                  <a:pt x="928" y="1145"/>
                  <a:pt x="942" y="1141"/>
                </a:cubicBezTo>
                <a:cubicBezTo>
                  <a:pt x="928" y="1139"/>
                  <a:pt x="911" y="1090"/>
                  <a:pt x="922" y="1083"/>
                </a:cubicBezTo>
                <a:cubicBezTo>
                  <a:pt x="955" y="1094"/>
                  <a:pt x="939" y="1081"/>
                  <a:pt x="933" y="1070"/>
                </a:cubicBezTo>
                <a:cubicBezTo>
                  <a:pt x="924" y="1051"/>
                  <a:pt x="924" y="1031"/>
                  <a:pt x="933" y="1013"/>
                </a:cubicBezTo>
                <a:cubicBezTo>
                  <a:pt x="938" y="1002"/>
                  <a:pt x="920" y="991"/>
                  <a:pt x="936" y="981"/>
                </a:cubicBezTo>
                <a:cubicBezTo>
                  <a:pt x="950" y="992"/>
                  <a:pt x="932" y="1012"/>
                  <a:pt x="950" y="1021"/>
                </a:cubicBezTo>
                <a:cubicBezTo>
                  <a:pt x="964" y="1003"/>
                  <a:pt x="946" y="987"/>
                  <a:pt x="950" y="971"/>
                </a:cubicBezTo>
                <a:cubicBezTo>
                  <a:pt x="952" y="961"/>
                  <a:pt x="953" y="949"/>
                  <a:pt x="953" y="938"/>
                </a:cubicBezTo>
                <a:cubicBezTo>
                  <a:pt x="952" y="926"/>
                  <a:pt x="925" y="924"/>
                  <a:pt x="921" y="912"/>
                </a:cubicBezTo>
                <a:cubicBezTo>
                  <a:pt x="935" y="904"/>
                  <a:pt x="924" y="897"/>
                  <a:pt x="918" y="889"/>
                </a:cubicBezTo>
                <a:cubicBezTo>
                  <a:pt x="908" y="874"/>
                  <a:pt x="940" y="850"/>
                  <a:pt x="921" y="841"/>
                </a:cubicBezTo>
                <a:cubicBezTo>
                  <a:pt x="937" y="802"/>
                  <a:pt x="930" y="762"/>
                  <a:pt x="928" y="724"/>
                </a:cubicBezTo>
                <a:cubicBezTo>
                  <a:pt x="932" y="703"/>
                  <a:pt x="923" y="659"/>
                  <a:pt x="948" y="649"/>
                </a:cubicBezTo>
                <a:cubicBezTo>
                  <a:pt x="952" y="626"/>
                  <a:pt x="955" y="605"/>
                  <a:pt x="955" y="582"/>
                </a:cubicBezTo>
                <a:cubicBezTo>
                  <a:pt x="955" y="568"/>
                  <a:pt x="937" y="559"/>
                  <a:pt x="951" y="547"/>
                </a:cubicBezTo>
                <a:cubicBezTo>
                  <a:pt x="951" y="547"/>
                  <a:pt x="956" y="518"/>
                  <a:pt x="964" y="539"/>
                </a:cubicBezTo>
                <a:cubicBezTo>
                  <a:pt x="965" y="542"/>
                  <a:pt x="964" y="550"/>
                  <a:pt x="967" y="553"/>
                </a:cubicBezTo>
                <a:cubicBezTo>
                  <a:pt x="971" y="567"/>
                  <a:pt x="986" y="554"/>
                  <a:pt x="996" y="561"/>
                </a:cubicBezTo>
                <a:cubicBezTo>
                  <a:pt x="1007" y="526"/>
                  <a:pt x="1014" y="491"/>
                  <a:pt x="1019" y="454"/>
                </a:cubicBezTo>
                <a:cubicBezTo>
                  <a:pt x="1024" y="437"/>
                  <a:pt x="1027" y="418"/>
                  <a:pt x="1028" y="400"/>
                </a:cubicBezTo>
                <a:cubicBezTo>
                  <a:pt x="1027" y="372"/>
                  <a:pt x="1035" y="364"/>
                  <a:pt x="1038" y="388"/>
                </a:cubicBezTo>
                <a:cubicBezTo>
                  <a:pt x="1041" y="418"/>
                  <a:pt x="1028" y="447"/>
                  <a:pt x="1030" y="477"/>
                </a:cubicBezTo>
                <a:cubicBezTo>
                  <a:pt x="1031" y="482"/>
                  <a:pt x="1020" y="549"/>
                  <a:pt x="1043" y="534"/>
                </a:cubicBezTo>
                <a:cubicBezTo>
                  <a:pt x="1062" y="521"/>
                  <a:pt x="1068" y="498"/>
                  <a:pt x="1076" y="481"/>
                </a:cubicBezTo>
                <a:cubicBezTo>
                  <a:pt x="1098" y="493"/>
                  <a:pt x="1115" y="461"/>
                  <a:pt x="1098" y="453"/>
                </a:cubicBezTo>
                <a:cubicBezTo>
                  <a:pt x="1122" y="453"/>
                  <a:pt x="1098" y="437"/>
                  <a:pt x="1101" y="430"/>
                </a:cubicBezTo>
                <a:cubicBezTo>
                  <a:pt x="1104" y="423"/>
                  <a:pt x="1119" y="418"/>
                  <a:pt x="1117" y="411"/>
                </a:cubicBezTo>
                <a:cubicBezTo>
                  <a:pt x="1114" y="399"/>
                  <a:pt x="1111" y="364"/>
                  <a:pt x="1132" y="356"/>
                </a:cubicBezTo>
                <a:cubicBezTo>
                  <a:pt x="1135" y="362"/>
                  <a:pt x="1126" y="367"/>
                  <a:pt x="1132" y="372"/>
                </a:cubicBezTo>
                <a:cubicBezTo>
                  <a:pt x="1149" y="361"/>
                  <a:pt x="1146" y="342"/>
                  <a:pt x="1154" y="328"/>
                </a:cubicBezTo>
                <a:cubicBezTo>
                  <a:pt x="1161" y="314"/>
                  <a:pt x="1166" y="298"/>
                  <a:pt x="1167" y="282"/>
                </a:cubicBezTo>
                <a:cubicBezTo>
                  <a:pt x="1177" y="211"/>
                  <a:pt x="1144" y="159"/>
                  <a:pt x="1167" y="148"/>
                </a:cubicBezTo>
                <a:cubicBezTo>
                  <a:pt x="1173" y="148"/>
                  <a:pt x="1182" y="154"/>
                  <a:pt x="1184" y="164"/>
                </a:cubicBezTo>
                <a:cubicBezTo>
                  <a:pt x="1184" y="177"/>
                  <a:pt x="1183" y="189"/>
                  <a:pt x="1180" y="202"/>
                </a:cubicBezTo>
                <a:cubicBezTo>
                  <a:pt x="1187" y="232"/>
                  <a:pt x="1190" y="263"/>
                  <a:pt x="1192" y="293"/>
                </a:cubicBezTo>
                <a:cubicBezTo>
                  <a:pt x="1189" y="312"/>
                  <a:pt x="1190" y="331"/>
                  <a:pt x="1196" y="350"/>
                </a:cubicBezTo>
                <a:cubicBezTo>
                  <a:pt x="1204" y="368"/>
                  <a:pt x="1186" y="429"/>
                  <a:pt x="1227" y="420"/>
                </a:cubicBezTo>
                <a:cubicBezTo>
                  <a:pt x="1233" y="398"/>
                  <a:pt x="1234" y="377"/>
                  <a:pt x="1232" y="355"/>
                </a:cubicBezTo>
                <a:cubicBezTo>
                  <a:pt x="1249" y="367"/>
                  <a:pt x="1263" y="352"/>
                  <a:pt x="1267" y="344"/>
                </a:cubicBezTo>
                <a:cubicBezTo>
                  <a:pt x="1276" y="324"/>
                  <a:pt x="1278" y="304"/>
                  <a:pt x="1274" y="284"/>
                </a:cubicBezTo>
                <a:cubicBezTo>
                  <a:pt x="1270" y="255"/>
                  <a:pt x="1275" y="227"/>
                  <a:pt x="1265" y="200"/>
                </a:cubicBezTo>
                <a:cubicBezTo>
                  <a:pt x="1257" y="180"/>
                  <a:pt x="1272" y="172"/>
                  <a:pt x="1282" y="194"/>
                </a:cubicBezTo>
                <a:cubicBezTo>
                  <a:pt x="1287" y="205"/>
                  <a:pt x="1274" y="226"/>
                  <a:pt x="1282" y="240"/>
                </a:cubicBezTo>
                <a:cubicBezTo>
                  <a:pt x="1291" y="254"/>
                  <a:pt x="1282" y="269"/>
                  <a:pt x="1284" y="284"/>
                </a:cubicBezTo>
                <a:cubicBezTo>
                  <a:pt x="1287" y="298"/>
                  <a:pt x="1300" y="309"/>
                  <a:pt x="1301" y="323"/>
                </a:cubicBezTo>
                <a:cubicBezTo>
                  <a:pt x="1300" y="337"/>
                  <a:pt x="1303" y="351"/>
                  <a:pt x="1310" y="364"/>
                </a:cubicBezTo>
                <a:cubicBezTo>
                  <a:pt x="1323" y="381"/>
                  <a:pt x="1333" y="358"/>
                  <a:pt x="1353" y="374"/>
                </a:cubicBezTo>
                <a:cubicBezTo>
                  <a:pt x="1368" y="384"/>
                  <a:pt x="1372" y="392"/>
                  <a:pt x="1393" y="392"/>
                </a:cubicBezTo>
                <a:cubicBezTo>
                  <a:pt x="1404" y="392"/>
                  <a:pt x="1417" y="392"/>
                  <a:pt x="1420" y="401"/>
                </a:cubicBezTo>
                <a:cubicBezTo>
                  <a:pt x="1432" y="397"/>
                  <a:pt x="1423" y="389"/>
                  <a:pt x="1427" y="390"/>
                </a:cubicBezTo>
                <a:cubicBezTo>
                  <a:pt x="1440" y="365"/>
                  <a:pt x="1443" y="336"/>
                  <a:pt x="1436" y="309"/>
                </a:cubicBezTo>
                <a:cubicBezTo>
                  <a:pt x="1433" y="300"/>
                  <a:pt x="1427" y="264"/>
                  <a:pt x="1438" y="256"/>
                </a:cubicBezTo>
                <a:cubicBezTo>
                  <a:pt x="1461" y="277"/>
                  <a:pt x="1425" y="375"/>
                  <a:pt x="1472" y="375"/>
                </a:cubicBezTo>
                <a:cubicBezTo>
                  <a:pt x="1463" y="360"/>
                  <a:pt x="1485" y="349"/>
                  <a:pt x="1485" y="334"/>
                </a:cubicBezTo>
                <a:cubicBezTo>
                  <a:pt x="1483" y="322"/>
                  <a:pt x="1492" y="308"/>
                  <a:pt x="1509" y="301"/>
                </a:cubicBezTo>
                <a:cubicBezTo>
                  <a:pt x="1478" y="286"/>
                  <a:pt x="1516" y="252"/>
                  <a:pt x="1527" y="243"/>
                </a:cubicBezTo>
                <a:cubicBezTo>
                  <a:pt x="1526" y="226"/>
                  <a:pt x="1544" y="208"/>
                  <a:pt x="1535" y="193"/>
                </a:cubicBezTo>
                <a:cubicBezTo>
                  <a:pt x="1527" y="179"/>
                  <a:pt x="1537" y="162"/>
                  <a:pt x="1537" y="145"/>
                </a:cubicBezTo>
                <a:cubicBezTo>
                  <a:pt x="1540" y="126"/>
                  <a:pt x="1541" y="107"/>
                  <a:pt x="1539" y="89"/>
                </a:cubicBezTo>
                <a:cubicBezTo>
                  <a:pt x="1537" y="76"/>
                  <a:pt x="1549" y="62"/>
                  <a:pt x="1542" y="49"/>
                </a:cubicBezTo>
                <a:cubicBezTo>
                  <a:pt x="1540" y="45"/>
                  <a:pt x="1551" y="20"/>
                  <a:pt x="1557" y="24"/>
                </a:cubicBezTo>
                <a:cubicBezTo>
                  <a:pt x="1564" y="27"/>
                  <a:pt x="1565" y="69"/>
                  <a:pt x="1564" y="78"/>
                </a:cubicBezTo>
                <a:cubicBezTo>
                  <a:pt x="1561" y="97"/>
                  <a:pt x="1549" y="162"/>
                  <a:pt x="1594" y="144"/>
                </a:cubicBezTo>
                <a:cubicBezTo>
                  <a:pt x="1616" y="134"/>
                  <a:pt x="1626" y="202"/>
                  <a:pt x="1641" y="210"/>
                </a:cubicBezTo>
                <a:cubicBezTo>
                  <a:pt x="1647" y="213"/>
                  <a:pt x="1649" y="205"/>
                  <a:pt x="1660" y="211"/>
                </a:cubicBezTo>
                <a:cubicBezTo>
                  <a:pt x="1666" y="216"/>
                  <a:pt x="1661" y="225"/>
                  <a:pt x="1669" y="221"/>
                </a:cubicBezTo>
                <a:cubicBezTo>
                  <a:pt x="1680" y="215"/>
                  <a:pt x="1671" y="158"/>
                  <a:pt x="1697" y="166"/>
                </a:cubicBezTo>
                <a:cubicBezTo>
                  <a:pt x="1699" y="181"/>
                  <a:pt x="1686" y="217"/>
                  <a:pt x="1691" y="232"/>
                </a:cubicBezTo>
                <a:cubicBezTo>
                  <a:pt x="1693" y="239"/>
                  <a:pt x="1697" y="245"/>
                  <a:pt x="1704" y="251"/>
                </a:cubicBezTo>
                <a:cubicBezTo>
                  <a:pt x="1699" y="257"/>
                  <a:pt x="1699" y="264"/>
                  <a:pt x="1704" y="270"/>
                </a:cubicBezTo>
                <a:cubicBezTo>
                  <a:pt x="1714" y="290"/>
                  <a:pt x="1693" y="316"/>
                  <a:pt x="1722" y="325"/>
                </a:cubicBezTo>
                <a:cubicBezTo>
                  <a:pt x="1711" y="335"/>
                  <a:pt x="1737" y="344"/>
                  <a:pt x="1726" y="350"/>
                </a:cubicBezTo>
                <a:cubicBezTo>
                  <a:pt x="1699" y="364"/>
                  <a:pt x="1732" y="357"/>
                  <a:pt x="1729" y="372"/>
                </a:cubicBezTo>
                <a:cubicBezTo>
                  <a:pt x="1714" y="372"/>
                  <a:pt x="1703" y="383"/>
                  <a:pt x="1722" y="392"/>
                </a:cubicBezTo>
                <a:cubicBezTo>
                  <a:pt x="1733" y="389"/>
                  <a:pt x="1737" y="374"/>
                  <a:pt x="1751" y="383"/>
                </a:cubicBezTo>
                <a:cubicBezTo>
                  <a:pt x="1757" y="379"/>
                  <a:pt x="1745" y="376"/>
                  <a:pt x="1744" y="371"/>
                </a:cubicBezTo>
                <a:cubicBezTo>
                  <a:pt x="1746" y="367"/>
                  <a:pt x="1749" y="363"/>
                  <a:pt x="1753" y="359"/>
                </a:cubicBezTo>
                <a:cubicBezTo>
                  <a:pt x="1762" y="343"/>
                  <a:pt x="1750" y="329"/>
                  <a:pt x="1747" y="315"/>
                </a:cubicBezTo>
                <a:cubicBezTo>
                  <a:pt x="1746" y="309"/>
                  <a:pt x="1760" y="293"/>
                  <a:pt x="1747" y="290"/>
                </a:cubicBezTo>
                <a:cubicBezTo>
                  <a:pt x="1729" y="285"/>
                  <a:pt x="1734" y="275"/>
                  <a:pt x="1750" y="282"/>
                </a:cubicBezTo>
                <a:cubicBezTo>
                  <a:pt x="1763" y="271"/>
                  <a:pt x="1746" y="233"/>
                  <a:pt x="1744" y="220"/>
                </a:cubicBezTo>
                <a:cubicBezTo>
                  <a:pt x="1744" y="220"/>
                  <a:pt x="1743" y="188"/>
                  <a:pt x="1750" y="186"/>
                </a:cubicBezTo>
                <a:cubicBezTo>
                  <a:pt x="1765" y="152"/>
                  <a:pt x="1741" y="83"/>
                  <a:pt x="1767" y="98"/>
                </a:cubicBezTo>
                <a:cubicBezTo>
                  <a:pt x="1770" y="134"/>
                  <a:pt x="1775" y="143"/>
                  <a:pt x="1781" y="177"/>
                </a:cubicBezTo>
                <a:cubicBezTo>
                  <a:pt x="1787" y="172"/>
                  <a:pt x="1790" y="166"/>
                  <a:pt x="1790" y="159"/>
                </a:cubicBezTo>
                <a:cubicBezTo>
                  <a:pt x="1797" y="135"/>
                  <a:pt x="1786" y="37"/>
                  <a:pt x="1797" y="3"/>
                </a:cubicBezTo>
                <a:cubicBezTo>
                  <a:pt x="1798" y="1"/>
                  <a:pt x="1799" y="0"/>
                  <a:pt x="1800" y="0"/>
                </a:cubicBezTo>
                <a:close/>
              </a:path>
            </a:pathLst>
          </a:custGeom>
        </p:spPr>
      </p:pic>
      <p:sp>
        <p:nvSpPr>
          <p:cNvPr id="24" name="文本框 23"/>
          <p:cNvSpPr txBox="1"/>
          <p:nvPr/>
        </p:nvSpPr>
        <p:spPr>
          <a:xfrm>
            <a:off x="524510" y="6285865"/>
            <a:ext cx="9389745" cy="337185"/>
          </a:xfrm>
          <a:prstGeom prst="rect">
            <a:avLst/>
          </a:prstGeom>
        </p:spPr>
        <p:txBody>
          <a:bodyPr wrap="square">
            <a:spAutoFit/>
          </a:bodyPr>
          <a:p>
            <a:r>
              <a:rPr lang="en-US" altLang="zh-CN" sz="1600">
                <a:latin typeface="Brush Script MT" panose="03060802040406070304" charset="0"/>
                <a:cs typeface="Brush Script MT" panose="03060802040406070304" charset="0"/>
              </a:rPr>
              <a:t>AI reconstructs the world    /    Survival becomes allocated   /    Humanity is filtered    </a:t>
            </a:r>
            <a:endParaRPr lang="en-US" altLang="zh-CN" sz="1600">
              <a:latin typeface="Brush Script MT" panose="03060802040406070304" charset="0"/>
              <a:cs typeface="Brush Script MT" panose="03060802040406070304" charset="0"/>
            </a:endParaRPr>
          </a:p>
        </p:txBody>
      </p:sp>
      <p:sp>
        <p:nvSpPr>
          <p:cNvPr id="7" name="圆角矩形 6"/>
          <p:cNvSpPr/>
          <p:nvPr/>
        </p:nvSpPr>
        <p:spPr>
          <a:xfrm>
            <a:off x="9261475" y="3663950"/>
            <a:ext cx="208280" cy="609600"/>
          </a:xfrm>
          <a:prstGeom prst="roundRect">
            <a:avLst/>
          </a:prstGeom>
          <a:solidFill>
            <a:schemeClr val="bg1">
              <a:lumMod val="85000"/>
            </a:schemeClr>
          </a:solidFill>
          <a:ln>
            <a:solidFill>
              <a:schemeClr val="bg1">
                <a:lumMod val="8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solidFill>
                <a:schemeClr val="tx1"/>
              </a:solidFill>
            </a:endParaRPr>
          </a:p>
        </p:txBody>
      </p:sp>
      <p:sp>
        <p:nvSpPr>
          <p:cNvPr id="9" name="圆角矩形 8"/>
          <p:cNvSpPr/>
          <p:nvPr/>
        </p:nvSpPr>
        <p:spPr>
          <a:xfrm>
            <a:off x="9611995" y="3663950"/>
            <a:ext cx="208280" cy="609600"/>
          </a:xfrm>
          <a:prstGeom prst="roundRect">
            <a:avLst/>
          </a:prstGeom>
          <a:solidFill>
            <a:schemeClr val="bg1">
              <a:lumMod val="85000"/>
            </a:schemeClr>
          </a:solidFill>
          <a:ln>
            <a:solidFill>
              <a:schemeClr val="bg1">
                <a:lumMod val="8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solidFill>
                <a:schemeClr val="tx1"/>
              </a:solidFill>
            </a:endParaRPr>
          </a:p>
        </p:txBody>
      </p:sp>
    </p:spTree>
    <p:custDataLst>
      <p:tags r:id="rId6"/>
    </p:custData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p:sp>
        <p:nvSpPr>
          <p:cNvPr id="5" name="文本框 4"/>
          <p:cNvSpPr txBox="1"/>
          <p:nvPr/>
        </p:nvSpPr>
        <p:spPr>
          <a:xfrm>
            <a:off x="398145" y="774700"/>
            <a:ext cx="10041255" cy="583565"/>
          </a:xfrm>
          <a:prstGeom prst="rect">
            <a:avLst/>
          </a:prstGeom>
        </p:spPr>
        <p:txBody>
          <a:bodyPr wrap="square">
            <a:spAutoFit/>
          </a:bodyPr>
          <a:p>
            <a:pPr marL="0" indent="0">
              <a:spcBef>
                <a:spcPts val="1000"/>
              </a:spcBef>
              <a:spcAft>
                <a:spcPts val="400"/>
              </a:spcAft>
            </a:pPr>
            <a:r>
              <a:rPr lang="en-US" altLang="zh-CN" sz="3200" b="1">
                <a:solidFill>
                  <a:srgbClr val="232425"/>
                </a:solidFill>
                <a:latin typeface="Eras Light ITC" panose="020B0402030504020804" charset="0"/>
                <a:ea typeface="Arial" panose="020B0604020202020204"/>
                <a:cs typeface="Eras Light ITC" panose="020B0402030504020804" charset="0"/>
              </a:rPr>
              <a:t>System Logic </a:t>
            </a:r>
            <a:r>
              <a:rPr lang="zh-CN" altLang="en-US" sz="3200">
                <a:latin typeface="Bradley Hand ITC" panose="03070402050302030203" charset="0"/>
                <a:cs typeface="Bradley Hand ITC" panose="03070402050302030203" charset="0"/>
                <a:sym typeface="+mn-ea"/>
              </a:rPr>
              <a:t>｜</a:t>
            </a:r>
            <a:r>
              <a:rPr lang="zh-CN" altLang="en-US" sz="3200" b="1">
                <a:solidFill>
                  <a:srgbClr val="232425"/>
                </a:solidFill>
                <a:latin typeface="方正舒体" panose="02010601030101010101" charset="-122"/>
                <a:ea typeface="方正舒体" panose="02010601030101010101" charset="-122"/>
                <a:cs typeface="Eras Light ITC" panose="020B0402030504020804" charset="0"/>
              </a:rPr>
              <a:t>系统逻辑</a:t>
            </a:r>
            <a:endParaRPr lang="zh-CN" altLang="en-US" sz="3200" b="1">
              <a:solidFill>
                <a:srgbClr val="232425"/>
              </a:solidFill>
              <a:latin typeface="方正舒体" panose="02010601030101010101" charset="-122"/>
              <a:ea typeface="方正舒体" panose="02010601030101010101" charset="-122"/>
              <a:cs typeface="Eras Light ITC" panose="020B0402030504020804" charset="0"/>
            </a:endParaRPr>
          </a:p>
        </p:txBody>
      </p:sp>
      <p:pic>
        <p:nvPicPr>
          <p:cNvPr id="4" name="图片 3" descr="a28cbecf0caf2c32985305bb9ba8ec24"/>
          <p:cNvPicPr>
            <a:picLocks noChangeAspect="1"/>
          </p:cNvPicPr>
          <p:nvPr/>
        </p:nvPicPr>
        <p:blipFill>
          <a:blip r:embed="rId2"/>
          <a:stretch>
            <a:fillRect/>
          </a:stretch>
        </p:blipFill>
        <p:spPr>
          <a:xfrm>
            <a:off x="650875" y="1960245"/>
            <a:ext cx="1343025" cy="1143000"/>
          </a:xfrm>
          <a:prstGeom prst="rect">
            <a:avLst/>
          </a:prstGeom>
        </p:spPr>
      </p:pic>
      <p:pic>
        <p:nvPicPr>
          <p:cNvPr id="6" name="图片 5" descr="1259a6c9e42569c84576364dc621d83d"/>
          <p:cNvPicPr>
            <a:picLocks noChangeAspect="1"/>
          </p:cNvPicPr>
          <p:nvPr/>
        </p:nvPicPr>
        <p:blipFill>
          <a:blip r:embed="rId3"/>
          <a:stretch>
            <a:fillRect/>
          </a:stretch>
        </p:blipFill>
        <p:spPr>
          <a:xfrm>
            <a:off x="3062605" y="2103120"/>
            <a:ext cx="1219200" cy="1000125"/>
          </a:xfrm>
          <a:prstGeom prst="rect">
            <a:avLst/>
          </a:prstGeom>
        </p:spPr>
      </p:pic>
      <p:pic>
        <p:nvPicPr>
          <p:cNvPr id="7" name="图片 6" descr="351fcea2608b1edf3a6162bfdaadba95"/>
          <p:cNvPicPr>
            <a:picLocks noChangeAspect="1"/>
          </p:cNvPicPr>
          <p:nvPr/>
        </p:nvPicPr>
        <p:blipFill>
          <a:blip r:embed="rId4"/>
          <a:stretch>
            <a:fillRect/>
          </a:stretch>
        </p:blipFill>
        <p:spPr>
          <a:xfrm>
            <a:off x="5398135" y="2217420"/>
            <a:ext cx="1343025" cy="771525"/>
          </a:xfrm>
          <a:prstGeom prst="rect">
            <a:avLst/>
          </a:prstGeom>
        </p:spPr>
      </p:pic>
      <p:pic>
        <p:nvPicPr>
          <p:cNvPr id="8" name="图片 7" descr="7a35406b738bc6fbcc0f647a81072afa"/>
          <p:cNvPicPr>
            <a:picLocks noChangeAspect="1"/>
          </p:cNvPicPr>
          <p:nvPr/>
        </p:nvPicPr>
        <p:blipFill>
          <a:blip r:embed="rId5"/>
          <a:stretch>
            <a:fillRect/>
          </a:stretch>
        </p:blipFill>
        <p:spPr>
          <a:xfrm>
            <a:off x="7870190" y="2217420"/>
            <a:ext cx="1057275" cy="857250"/>
          </a:xfrm>
          <a:prstGeom prst="rect">
            <a:avLst/>
          </a:prstGeom>
        </p:spPr>
      </p:pic>
      <p:pic>
        <p:nvPicPr>
          <p:cNvPr id="9" name="图片 8" descr="fa5a273bdffd3ed64f4ba890ef63d828"/>
          <p:cNvPicPr>
            <a:picLocks noChangeAspect="1"/>
          </p:cNvPicPr>
          <p:nvPr/>
        </p:nvPicPr>
        <p:blipFill>
          <a:blip r:embed="rId6"/>
          <a:stretch>
            <a:fillRect/>
          </a:stretch>
        </p:blipFill>
        <p:spPr>
          <a:xfrm>
            <a:off x="10208260" y="2160270"/>
            <a:ext cx="1114425" cy="914400"/>
          </a:xfrm>
          <a:prstGeom prst="rect">
            <a:avLst/>
          </a:prstGeom>
        </p:spPr>
      </p:pic>
      <p:sp>
        <p:nvSpPr>
          <p:cNvPr id="10" name="右箭头 9"/>
          <p:cNvSpPr/>
          <p:nvPr/>
        </p:nvSpPr>
        <p:spPr>
          <a:xfrm>
            <a:off x="2151380" y="2468245"/>
            <a:ext cx="778510" cy="168910"/>
          </a:xfrm>
          <a:prstGeom prst="rightArrow">
            <a:avLst/>
          </a:prstGeom>
          <a:solidFill>
            <a:schemeClr val="bg1">
              <a:lumMod val="65000"/>
            </a:schemeClr>
          </a:solidFill>
          <a:ln>
            <a:solidFill>
              <a:schemeClr val="bg1">
                <a:lumMod val="5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1" name="右箭头 10"/>
          <p:cNvSpPr/>
          <p:nvPr/>
        </p:nvSpPr>
        <p:spPr>
          <a:xfrm>
            <a:off x="4450715" y="2468245"/>
            <a:ext cx="778510" cy="168910"/>
          </a:xfrm>
          <a:prstGeom prst="rightArrow">
            <a:avLst/>
          </a:prstGeom>
          <a:solidFill>
            <a:schemeClr val="bg1">
              <a:lumMod val="65000"/>
            </a:schemeClr>
          </a:solidFill>
          <a:ln>
            <a:solidFill>
              <a:schemeClr val="bg1">
                <a:lumMod val="5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2" name="右箭头 11"/>
          <p:cNvSpPr/>
          <p:nvPr/>
        </p:nvSpPr>
        <p:spPr>
          <a:xfrm>
            <a:off x="6916420" y="2468245"/>
            <a:ext cx="778510" cy="168910"/>
          </a:xfrm>
          <a:prstGeom prst="rightArrow">
            <a:avLst/>
          </a:prstGeom>
          <a:solidFill>
            <a:schemeClr val="bg1">
              <a:lumMod val="65000"/>
            </a:schemeClr>
          </a:solidFill>
          <a:ln>
            <a:solidFill>
              <a:schemeClr val="bg1">
                <a:lumMod val="5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3" name="右箭头 12"/>
          <p:cNvSpPr/>
          <p:nvPr/>
        </p:nvSpPr>
        <p:spPr>
          <a:xfrm>
            <a:off x="9117965" y="2468245"/>
            <a:ext cx="778510" cy="168910"/>
          </a:xfrm>
          <a:prstGeom prst="rightArrow">
            <a:avLst/>
          </a:prstGeom>
          <a:solidFill>
            <a:schemeClr val="bg1">
              <a:lumMod val="65000"/>
            </a:schemeClr>
          </a:solidFill>
          <a:ln>
            <a:solidFill>
              <a:schemeClr val="bg1">
                <a:lumMod val="5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4" name="文本框 13"/>
          <p:cNvSpPr txBox="1"/>
          <p:nvPr/>
        </p:nvSpPr>
        <p:spPr>
          <a:xfrm>
            <a:off x="774065" y="3408045"/>
            <a:ext cx="1219835" cy="337185"/>
          </a:xfrm>
          <a:prstGeom prst="rect">
            <a:avLst/>
          </a:prstGeom>
        </p:spPr>
        <p:txBody>
          <a:bodyPr wrap="square">
            <a:spAutoFit/>
          </a:bodyPr>
          <a:p>
            <a:r>
              <a:rPr lang="en-US" altLang="zh-CN" sz="1600"/>
              <a:t>AI System</a:t>
            </a:r>
            <a:endParaRPr lang="en-US" altLang="zh-CN" sz="1600"/>
          </a:p>
        </p:txBody>
      </p:sp>
      <p:sp>
        <p:nvSpPr>
          <p:cNvPr id="15" name="文本框 14"/>
          <p:cNvSpPr txBox="1"/>
          <p:nvPr/>
        </p:nvSpPr>
        <p:spPr>
          <a:xfrm>
            <a:off x="3248660" y="3408045"/>
            <a:ext cx="1033145" cy="337185"/>
          </a:xfrm>
          <a:prstGeom prst="rect">
            <a:avLst/>
          </a:prstGeom>
        </p:spPr>
        <p:txBody>
          <a:bodyPr wrap="square">
            <a:spAutoFit/>
          </a:bodyPr>
          <a:p>
            <a:r>
              <a:rPr lang="en-US" altLang="zh-CN" sz="1600"/>
              <a:t>Selection</a:t>
            </a:r>
            <a:endParaRPr lang="en-US" altLang="zh-CN" sz="1600"/>
          </a:p>
        </p:txBody>
      </p:sp>
      <p:sp>
        <p:nvSpPr>
          <p:cNvPr id="16" name="文本框 15"/>
          <p:cNvSpPr txBox="1"/>
          <p:nvPr/>
        </p:nvSpPr>
        <p:spPr>
          <a:xfrm>
            <a:off x="5474970" y="3284855"/>
            <a:ext cx="1379855" cy="583565"/>
          </a:xfrm>
          <a:prstGeom prst="rect">
            <a:avLst/>
          </a:prstGeom>
        </p:spPr>
        <p:txBody>
          <a:bodyPr wrap="square">
            <a:spAutoFit/>
          </a:bodyPr>
          <a:p>
            <a:r>
              <a:rPr lang="en-US" altLang="zh-CN" sz="1600"/>
              <a:t>Protected Population</a:t>
            </a:r>
            <a:endParaRPr lang="en-US" altLang="zh-CN" sz="1600"/>
          </a:p>
        </p:txBody>
      </p:sp>
      <p:sp>
        <p:nvSpPr>
          <p:cNvPr id="17" name="文本框 16"/>
          <p:cNvSpPr txBox="1"/>
          <p:nvPr/>
        </p:nvSpPr>
        <p:spPr>
          <a:xfrm>
            <a:off x="7475220" y="3411220"/>
            <a:ext cx="1642745" cy="337185"/>
          </a:xfrm>
          <a:prstGeom prst="rect">
            <a:avLst/>
          </a:prstGeom>
        </p:spPr>
        <p:txBody>
          <a:bodyPr wrap="square">
            <a:spAutoFit/>
          </a:bodyPr>
          <a:p>
            <a:r>
              <a:rPr lang="en-US" altLang="zh-CN" sz="1600"/>
              <a:t>Outside System</a:t>
            </a:r>
            <a:endParaRPr lang="en-US" altLang="zh-CN" sz="1600"/>
          </a:p>
        </p:txBody>
      </p:sp>
      <p:sp>
        <p:nvSpPr>
          <p:cNvPr id="18" name="文本框 17"/>
          <p:cNvSpPr txBox="1"/>
          <p:nvPr/>
        </p:nvSpPr>
        <p:spPr>
          <a:xfrm>
            <a:off x="9896475" y="3411220"/>
            <a:ext cx="1938020" cy="337185"/>
          </a:xfrm>
          <a:prstGeom prst="rect">
            <a:avLst/>
          </a:prstGeom>
        </p:spPr>
        <p:txBody>
          <a:bodyPr wrap="square">
            <a:spAutoFit/>
          </a:bodyPr>
          <a:p>
            <a:r>
              <a:rPr lang="en-US" altLang="zh-CN" sz="1600"/>
              <a:t>Excluded Humans</a:t>
            </a:r>
            <a:endParaRPr lang="en-US" altLang="zh-CN" sz="1600"/>
          </a:p>
        </p:txBody>
      </p:sp>
      <p:sp>
        <p:nvSpPr>
          <p:cNvPr id="19" name="文本框 18"/>
          <p:cNvSpPr txBox="1"/>
          <p:nvPr/>
        </p:nvSpPr>
        <p:spPr>
          <a:xfrm>
            <a:off x="3158490" y="4164330"/>
            <a:ext cx="6594475" cy="583565"/>
          </a:xfrm>
          <a:prstGeom prst="rect">
            <a:avLst/>
          </a:prstGeom>
        </p:spPr>
        <p:txBody>
          <a:bodyPr wrap="square">
            <a:spAutoFit/>
          </a:bodyPr>
          <a:p>
            <a:r>
              <a:rPr lang="en-US" altLang="zh-CN" sz="3200" b="1">
                <a:solidFill>
                  <a:srgbClr val="232425"/>
                </a:solidFill>
                <a:latin typeface="Eras Light ITC" panose="020B0402030504020804" charset="0"/>
                <a:ea typeface="Arial" panose="020B0604020202020204"/>
                <a:cs typeface="Eras Light ITC" panose="020B0402030504020804" charset="0"/>
              </a:rPr>
              <a:t>Protection is a system of exclusion.</a:t>
            </a:r>
            <a:endParaRPr lang="en-US" altLang="zh-CN" sz="3200" b="1">
              <a:solidFill>
                <a:srgbClr val="232425"/>
              </a:solidFill>
              <a:latin typeface="Eras Light ITC" panose="020B0402030504020804" charset="0"/>
              <a:ea typeface="Arial" panose="020B0604020202020204"/>
              <a:cs typeface="Eras Light ITC" panose="020B0402030504020804" charset="0"/>
            </a:endParaRPr>
          </a:p>
        </p:txBody>
      </p:sp>
      <p:sp>
        <p:nvSpPr>
          <p:cNvPr id="20" name="文本框 19"/>
          <p:cNvSpPr txBox="1"/>
          <p:nvPr/>
        </p:nvSpPr>
        <p:spPr>
          <a:xfrm>
            <a:off x="650875" y="5164137"/>
            <a:ext cx="5080000" cy="922020"/>
          </a:xfrm>
          <a:prstGeom prst="rect">
            <a:avLst/>
          </a:prstGeom>
        </p:spPr>
        <p:txBody>
          <a:bodyPr>
            <a:spAutoFit/>
          </a:bodyPr>
          <a:p>
            <a:pPr>
              <a:buFont typeface="Arial" panose="020B0604020202020204"/>
              <a:buChar char="•"/>
            </a:pPr>
            <a:r>
              <a:rPr lang="en-US" altLang="zh-CN" sz="1800">
                <a:latin typeface="Centaur" panose="02030504050205020304" charset="0"/>
                <a:cs typeface="Centaur" panose="02030504050205020304" charset="0"/>
              </a:rPr>
              <a:t>AI reconstructs the world through rational logic </a:t>
            </a:r>
            <a:endParaRPr lang="en-US" altLang="zh-CN" sz="1800">
              <a:latin typeface="Centaur" panose="02030504050205020304" charset="0"/>
              <a:cs typeface="Centaur" panose="02030504050205020304" charset="0"/>
            </a:endParaRPr>
          </a:p>
          <a:p>
            <a:pPr>
              <a:buFont typeface="Arial" panose="020B0604020202020204"/>
              <a:buChar char="•"/>
            </a:pPr>
            <a:r>
              <a:rPr lang="en-US" altLang="zh-CN" sz="1800">
                <a:latin typeface="Centaur" panose="02030504050205020304" charset="0"/>
                <a:cs typeface="Centaur" panose="02030504050205020304" charset="0"/>
              </a:rPr>
              <a:t> Survival becomes a controlled allocation </a:t>
            </a:r>
            <a:endParaRPr lang="en-US" altLang="zh-CN" sz="1800">
              <a:latin typeface="Centaur" panose="02030504050205020304" charset="0"/>
              <a:cs typeface="Centaur" panose="02030504050205020304" charset="0"/>
            </a:endParaRPr>
          </a:p>
          <a:p>
            <a:pPr>
              <a:buFont typeface="Arial" panose="020B0604020202020204"/>
              <a:buChar char="•"/>
            </a:pPr>
            <a:r>
              <a:rPr lang="en-US" altLang="zh-CN" sz="1800">
                <a:latin typeface="Centaur" panose="02030504050205020304" charset="0"/>
                <a:cs typeface="Centaur" panose="02030504050205020304" charset="0"/>
              </a:rPr>
              <a:t> Humanity is filtered by systemic criteria </a:t>
            </a:r>
            <a:endParaRPr lang="en-US" altLang="zh-CN" sz="1800">
              <a:latin typeface="Centaur" panose="02030504050205020304" charset="0"/>
              <a:cs typeface="Centaur" panose="02030504050205020304" charset="0"/>
            </a:endParaRPr>
          </a:p>
        </p:txBody>
      </p:sp>
      <p:sp>
        <p:nvSpPr>
          <p:cNvPr id="22" name="线形标注 1(带强调线) 21"/>
          <p:cNvSpPr/>
          <p:nvPr/>
        </p:nvSpPr>
        <p:spPr>
          <a:xfrm>
            <a:off x="6438900" y="5440680"/>
            <a:ext cx="5249545" cy="465455"/>
          </a:xfrm>
          <a:prstGeom prst="accentCallout1">
            <a:avLst/>
          </a:prstGeom>
          <a:solidFill>
            <a:schemeClr val="bg1">
              <a:lumMod val="65000"/>
            </a:schemeClr>
          </a:solidFill>
          <a:ln>
            <a:solidFill>
              <a:schemeClr val="bg1">
                <a:lumMod val="5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21" name="文本框 20"/>
          <p:cNvSpPr txBox="1"/>
          <p:nvPr/>
        </p:nvSpPr>
        <p:spPr>
          <a:xfrm>
            <a:off x="6574790" y="5482272"/>
            <a:ext cx="5080000" cy="368300"/>
          </a:xfrm>
          <a:prstGeom prst="rect">
            <a:avLst/>
          </a:prstGeom>
        </p:spPr>
        <p:txBody>
          <a:bodyPr>
            <a:spAutoFit/>
          </a:bodyPr>
          <a:p>
            <a:r>
              <a:rPr lang="en-US" altLang="zh-CN" sz="1800">
                <a:latin typeface="Centaur" panose="02030504050205020304" charset="0"/>
                <a:cs typeface="Centaur" panose="02030504050205020304" charset="0"/>
              </a:rPr>
              <a:t>A closed system that preserves stability by limiting access.</a:t>
            </a:r>
            <a:endParaRPr lang="en-US" altLang="zh-CN" sz="1800">
              <a:latin typeface="Centaur" panose="02030504050205020304" charset="0"/>
              <a:cs typeface="Centaur" panose="02030504050205020304" charset="0"/>
            </a:endParaRPr>
          </a:p>
        </p:txBody>
      </p:sp>
      <p:sp>
        <p:nvSpPr>
          <p:cNvPr id="24" name="文本框 23"/>
          <p:cNvSpPr txBox="1"/>
          <p:nvPr/>
        </p:nvSpPr>
        <p:spPr>
          <a:xfrm>
            <a:off x="3966845" y="6285865"/>
            <a:ext cx="9389745" cy="337185"/>
          </a:xfrm>
          <a:prstGeom prst="rect">
            <a:avLst/>
          </a:prstGeom>
        </p:spPr>
        <p:txBody>
          <a:bodyPr wrap="square">
            <a:spAutoFit/>
          </a:bodyPr>
          <a:p>
            <a:r>
              <a:rPr lang="en-US" altLang="zh-CN" sz="1600">
                <a:latin typeface="Brush Script MT" panose="03060802040406070304" charset="0"/>
                <a:cs typeface="Brush Script MT" panose="03060802040406070304" charset="0"/>
              </a:rPr>
              <a:t>Rationality   /    Controlled Survival  /    Human Filtering    </a:t>
            </a:r>
            <a:endParaRPr lang="en-US" altLang="zh-CN" sz="1600">
              <a:latin typeface="Brush Script MT" panose="03060802040406070304" charset="0"/>
              <a:cs typeface="Brush Script MT" panose="03060802040406070304" charset="0"/>
            </a:endParaRPr>
          </a:p>
        </p:txBody>
      </p:sp>
    </p:spTree>
    <p:custDataLst>
      <p:tags r:id="rId7"/>
    </p:custData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p:sp>
        <p:nvSpPr>
          <p:cNvPr id="4" name="文本框 3"/>
          <p:cNvSpPr txBox="1"/>
          <p:nvPr/>
        </p:nvSpPr>
        <p:spPr>
          <a:xfrm>
            <a:off x="2649855" y="5579110"/>
            <a:ext cx="8330565" cy="354330"/>
          </a:xfrm>
          <a:prstGeom prst="rect">
            <a:avLst/>
          </a:prstGeom>
        </p:spPr>
        <p:txBody>
          <a:bodyPr wrap="square">
            <a:noAutofit/>
          </a:bodyPr>
          <a:p>
            <a:pPr algn="l">
              <a:buClrTx/>
              <a:buSzTx/>
              <a:buFontTx/>
            </a:pPr>
            <a:r>
              <a:rPr lang="en-US" altLang="zh-CN" sz="1600">
                <a:latin typeface="Brush Script MT" panose="03060802040406070304" charset="0"/>
                <a:cs typeface="Brush Script MT" panose="03060802040406070304" charset="0"/>
              </a:rPr>
              <a:t>Ruined urban edge / Isolated structure / Red-blue neon contrast / Dust &amp; cables / Claustrophobic space</a:t>
            </a:r>
            <a:endParaRPr lang="en-US" altLang="zh-CN" sz="1600">
              <a:latin typeface="Brush Script MT" panose="03060802040406070304" charset="0"/>
              <a:cs typeface="Brush Script MT" panose="03060802040406070304" charset="0"/>
            </a:endParaRPr>
          </a:p>
        </p:txBody>
      </p:sp>
      <p:sp>
        <p:nvSpPr>
          <p:cNvPr id="7" name="圆角矩形 6"/>
          <p:cNvSpPr/>
          <p:nvPr/>
        </p:nvSpPr>
        <p:spPr>
          <a:xfrm>
            <a:off x="843280" y="1826895"/>
            <a:ext cx="5601335" cy="1370965"/>
          </a:xfrm>
          <a:prstGeom prst="roundRect">
            <a:avLst/>
          </a:prstGeom>
          <a:solidFill>
            <a:schemeClr val="bg1">
              <a:lumMod val="85000"/>
            </a:schemeClr>
          </a:solidFill>
          <a:ln>
            <a:solidFill>
              <a:schemeClr val="bg1">
                <a:lumMod val="8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solidFill>
                <a:schemeClr val="tx1"/>
              </a:solidFill>
            </a:endParaRPr>
          </a:p>
        </p:txBody>
      </p:sp>
      <p:sp>
        <p:nvSpPr>
          <p:cNvPr id="5" name="文本框 4"/>
          <p:cNvSpPr txBox="1"/>
          <p:nvPr/>
        </p:nvSpPr>
        <p:spPr>
          <a:xfrm>
            <a:off x="934085" y="1759585"/>
            <a:ext cx="5510530" cy="2047240"/>
          </a:xfrm>
          <a:prstGeom prst="rect">
            <a:avLst/>
          </a:prstGeom>
          <a:noFill/>
        </p:spPr>
        <p:txBody>
          <a:bodyPr wrap="square" rtlCol="0" anchor="t">
            <a:noAutofit/>
          </a:bodyPr>
          <a:p>
            <a:r>
              <a:rPr lang="en-US" altLang="zh-CN" sz="1800">
                <a:latin typeface="Centaur" panose="02030504050205020304" charset="0"/>
                <a:cs typeface="Centaur" panose="02030504050205020304" charset="0"/>
              </a:rPr>
              <a:t>The external space takes the form of an isolated outpost at the edge of a ruined city - an abandoned old technology bookstore. It does not exist randomly; rather, it serves as a "residual node beyond the system boundary", symbolizing the forgotten and excluded areas.</a:t>
            </a:r>
            <a:endParaRPr lang="en-US" altLang="zh-CN" sz="1800">
              <a:latin typeface="Centaur" panose="02030504050205020304" charset="0"/>
              <a:cs typeface="Centaur" panose="02030504050205020304" charset="0"/>
            </a:endParaRPr>
          </a:p>
        </p:txBody>
      </p:sp>
      <p:pic>
        <p:nvPicPr>
          <p:cNvPr id="61" name="图片 60" descr="7805730_"/>
          <p:cNvPicPr>
            <a:picLocks noChangeAspect="1"/>
          </p:cNvPicPr>
          <p:nvPr>
            <p:custDataLst>
              <p:tags r:id="rId2"/>
            </p:custDataLst>
          </p:nvPr>
        </p:nvPicPr>
        <p:blipFill>
          <a:blip r:embed="rId3" cstate="email"/>
          <a:srcRect l="-14" t="1228" r="-14" b="1228"/>
          <a:stretch>
            <a:fillRect/>
          </a:stretch>
        </p:blipFill>
        <p:spPr>
          <a:xfrm>
            <a:off x="6582410" y="1280795"/>
            <a:ext cx="5507355" cy="3766820"/>
          </a:xfrm>
          <a:custGeom>
            <a:avLst/>
            <a:gdLst/>
            <a:ahLst/>
            <a:cxnLst>
              <a:cxn ang="3">
                <a:pos x="hc" y="t"/>
              </a:cxn>
              <a:cxn ang="cd2">
                <a:pos x="l" y="vc"/>
              </a:cxn>
              <a:cxn ang="cd4">
                <a:pos x="hc" y="b"/>
              </a:cxn>
              <a:cxn ang="0">
                <a:pos x="r" y="vc"/>
              </a:cxn>
            </a:cxnLst>
            <a:rect l="l" t="t" r="r" b="b"/>
            <a:pathLst>
              <a:path w="7781" h="5059">
                <a:moveTo>
                  <a:pt x="4931" y="4345"/>
                </a:moveTo>
                <a:cubicBezTo>
                  <a:pt x="4928" y="4358"/>
                  <a:pt x="4925" y="4367"/>
                  <a:pt x="4921" y="4379"/>
                </a:cubicBezTo>
                <a:cubicBezTo>
                  <a:pt x="4939" y="4377"/>
                  <a:pt x="4952" y="4376"/>
                  <a:pt x="4966" y="4375"/>
                </a:cubicBezTo>
                <a:cubicBezTo>
                  <a:pt x="4956" y="4366"/>
                  <a:pt x="4946" y="4358"/>
                  <a:pt x="4931" y="4345"/>
                </a:cubicBezTo>
                <a:close/>
                <a:moveTo>
                  <a:pt x="3354" y="4254"/>
                </a:moveTo>
                <a:lnTo>
                  <a:pt x="3355" y="4255"/>
                </a:lnTo>
                <a:lnTo>
                  <a:pt x="3354" y="4256"/>
                </a:lnTo>
                <a:cubicBezTo>
                  <a:pt x="3354" y="4256"/>
                  <a:pt x="3354" y="4254"/>
                  <a:pt x="3354" y="4254"/>
                </a:cubicBezTo>
                <a:close/>
                <a:moveTo>
                  <a:pt x="3082" y="3374"/>
                </a:moveTo>
                <a:cubicBezTo>
                  <a:pt x="3077" y="3375"/>
                  <a:pt x="3074" y="3378"/>
                  <a:pt x="3067" y="3385"/>
                </a:cubicBezTo>
                <a:cubicBezTo>
                  <a:pt x="3078" y="3393"/>
                  <a:pt x="3090" y="3399"/>
                  <a:pt x="3103" y="3407"/>
                </a:cubicBezTo>
                <a:cubicBezTo>
                  <a:pt x="3087" y="3427"/>
                  <a:pt x="3073" y="3449"/>
                  <a:pt x="3099" y="3465"/>
                </a:cubicBezTo>
                <a:cubicBezTo>
                  <a:pt x="3115" y="3475"/>
                  <a:pt x="3138" y="3481"/>
                  <a:pt x="3156" y="3479"/>
                </a:cubicBezTo>
                <a:cubicBezTo>
                  <a:pt x="3177" y="3477"/>
                  <a:pt x="3196" y="3465"/>
                  <a:pt x="3217" y="3457"/>
                </a:cubicBezTo>
                <a:cubicBezTo>
                  <a:pt x="3213" y="3451"/>
                  <a:pt x="3210" y="3444"/>
                  <a:pt x="3210" y="3444"/>
                </a:cubicBezTo>
                <a:cubicBezTo>
                  <a:pt x="3233" y="3437"/>
                  <a:pt x="3255" y="3430"/>
                  <a:pt x="3278" y="3423"/>
                </a:cubicBezTo>
                <a:cubicBezTo>
                  <a:pt x="3246" y="3409"/>
                  <a:pt x="3202" y="3448"/>
                  <a:pt x="3189" y="3390"/>
                </a:cubicBezTo>
                <a:cubicBezTo>
                  <a:pt x="3155" y="3390"/>
                  <a:pt x="3166" y="3409"/>
                  <a:pt x="3176" y="3428"/>
                </a:cubicBezTo>
                <a:cubicBezTo>
                  <a:pt x="3173" y="3429"/>
                  <a:pt x="3170" y="3429"/>
                  <a:pt x="3168" y="3429"/>
                </a:cubicBezTo>
                <a:cubicBezTo>
                  <a:pt x="3156" y="3412"/>
                  <a:pt x="3143" y="3394"/>
                  <a:pt x="3130" y="3376"/>
                </a:cubicBezTo>
                <a:cubicBezTo>
                  <a:pt x="3127" y="3380"/>
                  <a:pt x="3121" y="3386"/>
                  <a:pt x="3115" y="3392"/>
                </a:cubicBezTo>
                <a:cubicBezTo>
                  <a:pt x="3096" y="3380"/>
                  <a:pt x="3088" y="3374"/>
                  <a:pt x="3082" y="3374"/>
                </a:cubicBezTo>
                <a:close/>
                <a:moveTo>
                  <a:pt x="279" y="2750"/>
                </a:moveTo>
                <a:cubicBezTo>
                  <a:pt x="270" y="2751"/>
                  <a:pt x="263" y="2764"/>
                  <a:pt x="255" y="2772"/>
                </a:cubicBezTo>
                <a:cubicBezTo>
                  <a:pt x="262" y="2778"/>
                  <a:pt x="269" y="2785"/>
                  <a:pt x="282" y="2796"/>
                </a:cubicBezTo>
                <a:cubicBezTo>
                  <a:pt x="292" y="2782"/>
                  <a:pt x="299" y="2774"/>
                  <a:pt x="305" y="2765"/>
                </a:cubicBezTo>
                <a:cubicBezTo>
                  <a:pt x="296" y="2759"/>
                  <a:pt x="286" y="2748"/>
                  <a:pt x="279" y="2750"/>
                </a:cubicBezTo>
                <a:close/>
                <a:moveTo>
                  <a:pt x="256" y="2532"/>
                </a:moveTo>
                <a:lnTo>
                  <a:pt x="257" y="2533"/>
                </a:lnTo>
                <a:lnTo>
                  <a:pt x="255" y="2533"/>
                </a:lnTo>
                <a:lnTo>
                  <a:pt x="256" y="2532"/>
                </a:lnTo>
                <a:close/>
                <a:moveTo>
                  <a:pt x="7565" y="2287"/>
                </a:moveTo>
                <a:cubicBezTo>
                  <a:pt x="7535" y="2291"/>
                  <a:pt x="7531" y="2299"/>
                  <a:pt x="7544" y="2331"/>
                </a:cubicBezTo>
                <a:cubicBezTo>
                  <a:pt x="7531" y="2339"/>
                  <a:pt x="7518" y="2349"/>
                  <a:pt x="7507" y="2355"/>
                </a:cubicBezTo>
                <a:cubicBezTo>
                  <a:pt x="7520" y="2376"/>
                  <a:pt x="7532" y="2395"/>
                  <a:pt x="7544" y="2416"/>
                </a:cubicBezTo>
                <a:cubicBezTo>
                  <a:pt x="7581" y="2379"/>
                  <a:pt x="7549" y="2329"/>
                  <a:pt x="7565" y="2287"/>
                </a:cubicBezTo>
                <a:close/>
                <a:moveTo>
                  <a:pt x="7490" y="2046"/>
                </a:moveTo>
                <a:cubicBezTo>
                  <a:pt x="7459" y="2059"/>
                  <a:pt x="7427" y="2071"/>
                  <a:pt x="7388" y="2087"/>
                </a:cubicBezTo>
                <a:cubicBezTo>
                  <a:pt x="7408" y="2099"/>
                  <a:pt x="7425" y="2107"/>
                  <a:pt x="7441" y="2116"/>
                </a:cubicBezTo>
                <a:cubicBezTo>
                  <a:pt x="7455" y="2090"/>
                  <a:pt x="7501" y="2088"/>
                  <a:pt x="7490" y="2046"/>
                </a:cubicBezTo>
                <a:close/>
                <a:moveTo>
                  <a:pt x="195" y="1891"/>
                </a:moveTo>
                <a:cubicBezTo>
                  <a:pt x="188" y="1891"/>
                  <a:pt x="180" y="1895"/>
                  <a:pt x="166" y="1901"/>
                </a:cubicBezTo>
                <a:cubicBezTo>
                  <a:pt x="160" y="1904"/>
                  <a:pt x="153" y="1904"/>
                  <a:pt x="146" y="1905"/>
                </a:cubicBezTo>
                <a:cubicBezTo>
                  <a:pt x="145" y="1908"/>
                  <a:pt x="145" y="1911"/>
                  <a:pt x="145" y="1914"/>
                </a:cubicBezTo>
                <a:cubicBezTo>
                  <a:pt x="168" y="1919"/>
                  <a:pt x="191" y="1924"/>
                  <a:pt x="218" y="1930"/>
                </a:cubicBezTo>
                <a:cubicBezTo>
                  <a:pt x="208" y="1901"/>
                  <a:pt x="205" y="1891"/>
                  <a:pt x="195" y="1891"/>
                </a:cubicBezTo>
                <a:close/>
                <a:moveTo>
                  <a:pt x="7431" y="1835"/>
                </a:moveTo>
                <a:cubicBezTo>
                  <a:pt x="7438" y="1851"/>
                  <a:pt x="7444" y="1862"/>
                  <a:pt x="7449" y="1875"/>
                </a:cubicBezTo>
                <a:cubicBezTo>
                  <a:pt x="7437" y="1877"/>
                  <a:pt x="7424" y="1880"/>
                  <a:pt x="7409" y="1882"/>
                </a:cubicBezTo>
                <a:cubicBezTo>
                  <a:pt x="7438" y="1892"/>
                  <a:pt x="7462" y="1899"/>
                  <a:pt x="7492" y="1908"/>
                </a:cubicBezTo>
                <a:cubicBezTo>
                  <a:pt x="7483" y="1898"/>
                  <a:pt x="7475" y="1889"/>
                  <a:pt x="7466" y="1879"/>
                </a:cubicBezTo>
                <a:cubicBezTo>
                  <a:pt x="7472" y="1871"/>
                  <a:pt x="7478" y="1862"/>
                  <a:pt x="7483" y="1855"/>
                </a:cubicBezTo>
                <a:cubicBezTo>
                  <a:pt x="7465" y="1848"/>
                  <a:pt x="7451" y="1843"/>
                  <a:pt x="7431" y="1835"/>
                </a:cubicBezTo>
                <a:close/>
                <a:moveTo>
                  <a:pt x="7362" y="1772"/>
                </a:moveTo>
                <a:cubicBezTo>
                  <a:pt x="7363" y="1787"/>
                  <a:pt x="7364" y="1799"/>
                  <a:pt x="7365" y="1820"/>
                </a:cubicBezTo>
                <a:cubicBezTo>
                  <a:pt x="7387" y="1806"/>
                  <a:pt x="7401" y="1796"/>
                  <a:pt x="7423" y="1781"/>
                </a:cubicBezTo>
                <a:cubicBezTo>
                  <a:pt x="7396" y="1777"/>
                  <a:pt x="7380" y="1775"/>
                  <a:pt x="7362" y="1772"/>
                </a:cubicBezTo>
                <a:close/>
                <a:moveTo>
                  <a:pt x="7348" y="1610"/>
                </a:moveTo>
                <a:cubicBezTo>
                  <a:pt x="7342" y="1610"/>
                  <a:pt x="7337" y="1619"/>
                  <a:pt x="7327" y="1628"/>
                </a:cubicBezTo>
                <a:cubicBezTo>
                  <a:pt x="7350" y="1633"/>
                  <a:pt x="7364" y="1636"/>
                  <a:pt x="7383" y="1639"/>
                </a:cubicBezTo>
                <a:cubicBezTo>
                  <a:pt x="7382" y="1612"/>
                  <a:pt x="7364" y="1610"/>
                  <a:pt x="7348" y="1610"/>
                </a:cubicBezTo>
                <a:close/>
                <a:moveTo>
                  <a:pt x="1992" y="928"/>
                </a:moveTo>
                <a:cubicBezTo>
                  <a:pt x="1983" y="932"/>
                  <a:pt x="1975" y="936"/>
                  <a:pt x="1970" y="938"/>
                </a:cubicBezTo>
                <a:cubicBezTo>
                  <a:pt x="1973" y="955"/>
                  <a:pt x="1973" y="971"/>
                  <a:pt x="1979" y="984"/>
                </a:cubicBezTo>
                <a:cubicBezTo>
                  <a:pt x="1985" y="1002"/>
                  <a:pt x="1994" y="1018"/>
                  <a:pt x="2003" y="1034"/>
                </a:cubicBezTo>
                <a:cubicBezTo>
                  <a:pt x="2025" y="1022"/>
                  <a:pt x="2025" y="1022"/>
                  <a:pt x="2047" y="951"/>
                </a:cubicBezTo>
                <a:cubicBezTo>
                  <a:pt x="2027" y="945"/>
                  <a:pt x="2008" y="940"/>
                  <a:pt x="1991" y="935"/>
                </a:cubicBezTo>
                <a:cubicBezTo>
                  <a:pt x="1991" y="933"/>
                  <a:pt x="1991" y="931"/>
                  <a:pt x="1992" y="928"/>
                </a:cubicBezTo>
                <a:close/>
                <a:moveTo>
                  <a:pt x="1966" y="873"/>
                </a:moveTo>
                <a:cubicBezTo>
                  <a:pt x="1953" y="884"/>
                  <a:pt x="1943" y="898"/>
                  <a:pt x="1933" y="912"/>
                </a:cubicBezTo>
                <a:cubicBezTo>
                  <a:pt x="1936" y="915"/>
                  <a:pt x="1939" y="919"/>
                  <a:pt x="1942" y="923"/>
                </a:cubicBezTo>
                <a:cubicBezTo>
                  <a:pt x="1958" y="915"/>
                  <a:pt x="1974" y="908"/>
                  <a:pt x="1997" y="898"/>
                </a:cubicBezTo>
                <a:cubicBezTo>
                  <a:pt x="1982" y="886"/>
                  <a:pt x="1967" y="872"/>
                  <a:pt x="1966" y="873"/>
                </a:cubicBezTo>
                <a:close/>
                <a:moveTo>
                  <a:pt x="4516" y="847"/>
                </a:moveTo>
                <a:cubicBezTo>
                  <a:pt x="4527" y="884"/>
                  <a:pt x="4513" y="905"/>
                  <a:pt x="4491" y="924"/>
                </a:cubicBezTo>
                <a:cubicBezTo>
                  <a:pt x="4485" y="928"/>
                  <a:pt x="4478" y="938"/>
                  <a:pt x="4479" y="942"/>
                </a:cubicBezTo>
                <a:cubicBezTo>
                  <a:pt x="4484" y="954"/>
                  <a:pt x="4493" y="964"/>
                  <a:pt x="4501" y="974"/>
                </a:cubicBezTo>
                <a:cubicBezTo>
                  <a:pt x="4506" y="988"/>
                  <a:pt x="4551" y="1015"/>
                  <a:pt x="4560" y="1007"/>
                </a:cubicBezTo>
                <a:cubicBezTo>
                  <a:pt x="4565" y="1003"/>
                  <a:pt x="4566" y="986"/>
                  <a:pt x="4563" y="984"/>
                </a:cubicBezTo>
                <a:cubicBezTo>
                  <a:pt x="4544" y="972"/>
                  <a:pt x="4525" y="956"/>
                  <a:pt x="4501" y="974"/>
                </a:cubicBezTo>
                <a:cubicBezTo>
                  <a:pt x="4519" y="947"/>
                  <a:pt x="4557" y="930"/>
                  <a:pt x="4542" y="881"/>
                </a:cubicBezTo>
                <a:cubicBezTo>
                  <a:pt x="4564" y="889"/>
                  <a:pt x="4577" y="898"/>
                  <a:pt x="4590" y="898"/>
                </a:cubicBezTo>
                <a:cubicBezTo>
                  <a:pt x="4604" y="897"/>
                  <a:pt x="4617" y="887"/>
                  <a:pt x="4630" y="882"/>
                </a:cubicBezTo>
                <a:cubicBezTo>
                  <a:pt x="4624" y="873"/>
                  <a:pt x="4619" y="857"/>
                  <a:pt x="4612" y="856"/>
                </a:cubicBezTo>
                <a:cubicBezTo>
                  <a:pt x="4582" y="851"/>
                  <a:pt x="4551" y="850"/>
                  <a:pt x="4516" y="847"/>
                </a:cubicBezTo>
                <a:close/>
                <a:moveTo>
                  <a:pt x="4076" y="715"/>
                </a:moveTo>
                <a:cubicBezTo>
                  <a:pt x="4072" y="714"/>
                  <a:pt x="4068" y="715"/>
                  <a:pt x="4066" y="718"/>
                </a:cubicBezTo>
                <a:cubicBezTo>
                  <a:pt x="4062" y="721"/>
                  <a:pt x="4057" y="729"/>
                  <a:pt x="4059" y="733"/>
                </a:cubicBezTo>
                <a:cubicBezTo>
                  <a:pt x="4062" y="741"/>
                  <a:pt x="4067" y="749"/>
                  <a:pt x="4073" y="753"/>
                </a:cubicBezTo>
                <a:cubicBezTo>
                  <a:pt x="4099" y="765"/>
                  <a:pt x="4099" y="779"/>
                  <a:pt x="4081" y="799"/>
                </a:cubicBezTo>
                <a:cubicBezTo>
                  <a:pt x="4078" y="803"/>
                  <a:pt x="4081" y="820"/>
                  <a:pt x="4082" y="820"/>
                </a:cubicBezTo>
                <a:cubicBezTo>
                  <a:pt x="4097" y="821"/>
                  <a:pt x="4112" y="821"/>
                  <a:pt x="4128" y="821"/>
                </a:cubicBezTo>
                <a:cubicBezTo>
                  <a:pt x="4124" y="789"/>
                  <a:pt x="4120" y="758"/>
                  <a:pt x="4115" y="727"/>
                </a:cubicBezTo>
                <a:cubicBezTo>
                  <a:pt x="4113" y="729"/>
                  <a:pt x="4110" y="732"/>
                  <a:pt x="4108" y="733"/>
                </a:cubicBezTo>
                <a:cubicBezTo>
                  <a:pt x="4098" y="727"/>
                  <a:pt x="4090" y="720"/>
                  <a:pt x="4080" y="716"/>
                </a:cubicBezTo>
                <a:cubicBezTo>
                  <a:pt x="4079" y="715"/>
                  <a:pt x="4078" y="715"/>
                  <a:pt x="4076" y="715"/>
                </a:cubicBezTo>
                <a:close/>
                <a:moveTo>
                  <a:pt x="1547" y="579"/>
                </a:moveTo>
                <a:cubicBezTo>
                  <a:pt x="1538" y="582"/>
                  <a:pt x="1527" y="584"/>
                  <a:pt x="1522" y="590"/>
                </a:cubicBezTo>
                <a:cubicBezTo>
                  <a:pt x="1502" y="616"/>
                  <a:pt x="1483" y="643"/>
                  <a:pt x="1466" y="668"/>
                </a:cubicBezTo>
                <a:cubicBezTo>
                  <a:pt x="1473" y="667"/>
                  <a:pt x="1483" y="665"/>
                  <a:pt x="1494" y="664"/>
                </a:cubicBezTo>
                <a:cubicBezTo>
                  <a:pt x="1494" y="666"/>
                  <a:pt x="1495" y="669"/>
                  <a:pt x="1495" y="671"/>
                </a:cubicBezTo>
                <a:cubicBezTo>
                  <a:pt x="1487" y="677"/>
                  <a:pt x="1479" y="684"/>
                  <a:pt x="1467" y="694"/>
                </a:cubicBezTo>
                <a:cubicBezTo>
                  <a:pt x="1485" y="694"/>
                  <a:pt x="1497" y="694"/>
                  <a:pt x="1518" y="694"/>
                </a:cubicBezTo>
                <a:cubicBezTo>
                  <a:pt x="1504" y="704"/>
                  <a:pt x="1496" y="708"/>
                  <a:pt x="1490" y="715"/>
                </a:cubicBezTo>
                <a:cubicBezTo>
                  <a:pt x="1482" y="721"/>
                  <a:pt x="1477" y="729"/>
                  <a:pt x="1469" y="737"/>
                </a:cubicBezTo>
                <a:cubicBezTo>
                  <a:pt x="1490" y="751"/>
                  <a:pt x="1507" y="762"/>
                  <a:pt x="1532" y="779"/>
                </a:cubicBezTo>
                <a:cubicBezTo>
                  <a:pt x="1541" y="712"/>
                  <a:pt x="1550" y="649"/>
                  <a:pt x="1558" y="586"/>
                </a:cubicBezTo>
                <a:cubicBezTo>
                  <a:pt x="1554" y="584"/>
                  <a:pt x="1551" y="581"/>
                  <a:pt x="1547" y="579"/>
                </a:cubicBezTo>
                <a:close/>
                <a:moveTo>
                  <a:pt x="5950" y="470"/>
                </a:moveTo>
                <a:cubicBezTo>
                  <a:pt x="5944" y="470"/>
                  <a:pt x="5936" y="472"/>
                  <a:pt x="5923" y="473"/>
                </a:cubicBezTo>
                <a:cubicBezTo>
                  <a:pt x="5930" y="497"/>
                  <a:pt x="5935" y="498"/>
                  <a:pt x="5975" y="489"/>
                </a:cubicBezTo>
                <a:cubicBezTo>
                  <a:pt x="5967" y="474"/>
                  <a:pt x="5964" y="470"/>
                  <a:pt x="5950" y="470"/>
                </a:cubicBezTo>
                <a:close/>
                <a:moveTo>
                  <a:pt x="5054" y="401"/>
                </a:moveTo>
                <a:lnTo>
                  <a:pt x="5055" y="402"/>
                </a:lnTo>
                <a:lnTo>
                  <a:pt x="5054" y="402"/>
                </a:lnTo>
                <a:lnTo>
                  <a:pt x="5054" y="401"/>
                </a:lnTo>
                <a:close/>
                <a:moveTo>
                  <a:pt x="716" y="377"/>
                </a:moveTo>
                <a:cubicBezTo>
                  <a:pt x="696" y="395"/>
                  <a:pt x="681" y="408"/>
                  <a:pt x="665" y="422"/>
                </a:cubicBezTo>
                <a:cubicBezTo>
                  <a:pt x="679" y="435"/>
                  <a:pt x="689" y="443"/>
                  <a:pt x="699" y="453"/>
                </a:cubicBezTo>
                <a:cubicBezTo>
                  <a:pt x="710" y="446"/>
                  <a:pt x="719" y="440"/>
                  <a:pt x="734" y="429"/>
                </a:cubicBezTo>
                <a:cubicBezTo>
                  <a:pt x="728" y="413"/>
                  <a:pt x="723" y="397"/>
                  <a:pt x="716" y="377"/>
                </a:cubicBezTo>
                <a:close/>
                <a:moveTo>
                  <a:pt x="5759" y="295"/>
                </a:moveTo>
                <a:cubicBezTo>
                  <a:pt x="5745" y="309"/>
                  <a:pt x="5731" y="324"/>
                  <a:pt x="5712" y="343"/>
                </a:cubicBezTo>
                <a:cubicBezTo>
                  <a:pt x="5726" y="349"/>
                  <a:pt x="5739" y="357"/>
                  <a:pt x="5740" y="355"/>
                </a:cubicBezTo>
                <a:cubicBezTo>
                  <a:pt x="5753" y="342"/>
                  <a:pt x="5763" y="327"/>
                  <a:pt x="5773" y="311"/>
                </a:cubicBezTo>
                <a:cubicBezTo>
                  <a:pt x="5774" y="309"/>
                  <a:pt x="5764" y="300"/>
                  <a:pt x="5759" y="295"/>
                </a:cubicBezTo>
                <a:close/>
                <a:moveTo>
                  <a:pt x="5742" y="233"/>
                </a:moveTo>
                <a:cubicBezTo>
                  <a:pt x="5731" y="246"/>
                  <a:pt x="5720" y="259"/>
                  <a:pt x="5708" y="273"/>
                </a:cubicBezTo>
                <a:cubicBezTo>
                  <a:pt x="5726" y="296"/>
                  <a:pt x="5745" y="292"/>
                  <a:pt x="5754" y="278"/>
                </a:cubicBezTo>
                <a:cubicBezTo>
                  <a:pt x="5760" y="268"/>
                  <a:pt x="5753" y="249"/>
                  <a:pt x="5752" y="235"/>
                </a:cubicBezTo>
                <a:cubicBezTo>
                  <a:pt x="5748" y="234"/>
                  <a:pt x="5745" y="234"/>
                  <a:pt x="5742" y="233"/>
                </a:cubicBezTo>
                <a:close/>
                <a:moveTo>
                  <a:pt x="2972" y="0"/>
                </a:moveTo>
                <a:cubicBezTo>
                  <a:pt x="2983" y="8"/>
                  <a:pt x="2996" y="14"/>
                  <a:pt x="3004" y="24"/>
                </a:cubicBezTo>
                <a:cubicBezTo>
                  <a:pt x="3039" y="63"/>
                  <a:pt x="3038" y="62"/>
                  <a:pt x="3088" y="47"/>
                </a:cubicBezTo>
                <a:cubicBezTo>
                  <a:pt x="3111" y="46"/>
                  <a:pt x="3135" y="31"/>
                  <a:pt x="3164" y="55"/>
                </a:cubicBezTo>
                <a:cubicBezTo>
                  <a:pt x="3178" y="67"/>
                  <a:pt x="3207" y="62"/>
                  <a:pt x="3228" y="58"/>
                </a:cubicBezTo>
                <a:cubicBezTo>
                  <a:pt x="3251" y="54"/>
                  <a:pt x="3259" y="63"/>
                  <a:pt x="3268" y="89"/>
                </a:cubicBezTo>
                <a:cubicBezTo>
                  <a:pt x="3274" y="77"/>
                  <a:pt x="3278" y="69"/>
                  <a:pt x="3281" y="61"/>
                </a:cubicBezTo>
                <a:cubicBezTo>
                  <a:pt x="3284" y="62"/>
                  <a:pt x="3287" y="64"/>
                  <a:pt x="3290" y="66"/>
                </a:cubicBezTo>
                <a:cubicBezTo>
                  <a:pt x="3289" y="77"/>
                  <a:pt x="3287" y="89"/>
                  <a:pt x="3286" y="99"/>
                </a:cubicBezTo>
                <a:cubicBezTo>
                  <a:pt x="3297" y="110"/>
                  <a:pt x="3307" y="121"/>
                  <a:pt x="3319" y="129"/>
                </a:cubicBezTo>
                <a:cubicBezTo>
                  <a:pt x="3327" y="136"/>
                  <a:pt x="3340" y="145"/>
                  <a:pt x="3348" y="142"/>
                </a:cubicBezTo>
                <a:cubicBezTo>
                  <a:pt x="3372" y="137"/>
                  <a:pt x="3387" y="143"/>
                  <a:pt x="3392" y="169"/>
                </a:cubicBezTo>
                <a:cubicBezTo>
                  <a:pt x="3419" y="156"/>
                  <a:pt x="3445" y="145"/>
                  <a:pt x="3471" y="134"/>
                </a:cubicBezTo>
                <a:cubicBezTo>
                  <a:pt x="3481" y="134"/>
                  <a:pt x="3496" y="130"/>
                  <a:pt x="3509" y="135"/>
                </a:cubicBezTo>
                <a:cubicBezTo>
                  <a:pt x="3523" y="139"/>
                  <a:pt x="3534" y="152"/>
                  <a:pt x="3547" y="160"/>
                </a:cubicBezTo>
                <a:cubicBezTo>
                  <a:pt x="3559" y="166"/>
                  <a:pt x="3573" y="171"/>
                  <a:pt x="3586" y="177"/>
                </a:cubicBezTo>
                <a:cubicBezTo>
                  <a:pt x="3588" y="178"/>
                  <a:pt x="3591" y="177"/>
                  <a:pt x="3592" y="179"/>
                </a:cubicBezTo>
                <a:cubicBezTo>
                  <a:pt x="3617" y="213"/>
                  <a:pt x="3652" y="185"/>
                  <a:pt x="3681" y="193"/>
                </a:cubicBezTo>
                <a:cubicBezTo>
                  <a:pt x="3697" y="196"/>
                  <a:pt x="3714" y="203"/>
                  <a:pt x="3725" y="215"/>
                </a:cubicBezTo>
                <a:cubicBezTo>
                  <a:pt x="3740" y="231"/>
                  <a:pt x="3754" y="235"/>
                  <a:pt x="3772" y="225"/>
                </a:cubicBezTo>
                <a:cubicBezTo>
                  <a:pt x="3796" y="212"/>
                  <a:pt x="3820" y="196"/>
                  <a:pt x="3841" y="179"/>
                </a:cubicBezTo>
                <a:cubicBezTo>
                  <a:pt x="3867" y="171"/>
                  <a:pt x="3900" y="197"/>
                  <a:pt x="3923" y="161"/>
                </a:cubicBezTo>
                <a:cubicBezTo>
                  <a:pt x="3924" y="159"/>
                  <a:pt x="3935" y="164"/>
                  <a:pt x="3950" y="167"/>
                </a:cubicBezTo>
                <a:cubicBezTo>
                  <a:pt x="3923" y="186"/>
                  <a:pt x="3909" y="207"/>
                  <a:pt x="3876" y="194"/>
                </a:cubicBezTo>
                <a:cubicBezTo>
                  <a:pt x="3851" y="184"/>
                  <a:pt x="3839" y="206"/>
                  <a:pt x="3835" y="230"/>
                </a:cubicBezTo>
                <a:cubicBezTo>
                  <a:pt x="3825" y="228"/>
                  <a:pt x="3816" y="226"/>
                  <a:pt x="3805" y="224"/>
                </a:cubicBezTo>
                <a:cubicBezTo>
                  <a:pt x="3807" y="248"/>
                  <a:pt x="3796" y="258"/>
                  <a:pt x="3770" y="253"/>
                </a:cubicBezTo>
                <a:cubicBezTo>
                  <a:pt x="3773" y="267"/>
                  <a:pt x="3775" y="279"/>
                  <a:pt x="3777" y="290"/>
                </a:cubicBezTo>
                <a:cubicBezTo>
                  <a:pt x="3812" y="294"/>
                  <a:pt x="3811" y="328"/>
                  <a:pt x="3824" y="348"/>
                </a:cubicBezTo>
                <a:cubicBezTo>
                  <a:pt x="3830" y="358"/>
                  <a:pt x="3817" y="378"/>
                  <a:pt x="3813" y="394"/>
                </a:cubicBezTo>
                <a:cubicBezTo>
                  <a:pt x="3837" y="392"/>
                  <a:pt x="3847" y="408"/>
                  <a:pt x="3841" y="437"/>
                </a:cubicBezTo>
                <a:cubicBezTo>
                  <a:pt x="3840" y="443"/>
                  <a:pt x="3848" y="451"/>
                  <a:pt x="3852" y="457"/>
                </a:cubicBezTo>
                <a:cubicBezTo>
                  <a:pt x="3857" y="465"/>
                  <a:pt x="3864" y="472"/>
                  <a:pt x="3865" y="480"/>
                </a:cubicBezTo>
                <a:cubicBezTo>
                  <a:pt x="3869" y="502"/>
                  <a:pt x="3872" y="521"/>
                  <a:pt x="3899" y="526"/>
                </a:cubicBezTo>
                <a:cubicBezTo>
                  <a:pt x="3904" y="527"/>
                  <a:pt x="3906" y="543"/>
                  <a:pt x="3912" y="555"/>
                </a:cubicBezTo>
                <a:cubicBezTo>
                  <a:pt x="3937" y="553"/>
                  <a:pt x="3930" y="620"/>
                  <a:pt x="3981" y="584"/>
                </a:cubicBezTo>
                <a:cubicBezTo>
                  <a:pt x="3980" y="589"/>
                  <a:pt x="3980" y="594"/>
                  <a:pt x="3979" y="598"/>
                </a:cubicBezTo>
                <a:cubicBezTo>
                  <a:pt x="3963" y="612"/>
                  <a:pt x="3946" y="625"/>
                  <a:pt x="3929" y="639"/>
                </a:cubicBezTo>
                <a:cubicBezTo>
                  <a:pt x="3948" y="665"/>
                  <a:pt x="3980" y="662"/>
                  <a:pt x="4014" y="659"/>
                </a:cubicBezTo>
                <a:cubicBezTo>
                  <a:pt x="4013" y="669"/>
                  <a:pt x="4012" y="676"/>
                  <a:pt x="4011" y="686"/>
                </a:cubicBezTo>
                <a:cubicBezTo>
                  <a:pt x="4019" y="685"/>
                  <a:pt x="4028" y="684"/>
                  <a:pt x="4039" y="683"/>
                </a:cubicBezTo>
                <a:cubicBezTo>
                  <a:pt x="4037" y="678"/>
                  <a:pt x="4034" y="675"/>
                  <a:pt x="4035" y="671"/>
                </a:cubicBezTo>
                <a:cubicBezTo>
                  <a:pt x="4036" y="658"/>
                  <a:pt x="4088" y="614"/>
                  <a:pt x="4103" y="613"/>
                </a:cubicBezTo>
                <a:cubicBezTo>
                  <a:pt x="4129" y="610"/>
                  <a:pt x="4175" y="639"/>
                  <a:pt x="4178" y="663"/>
                </a:cubicBezTo>
                <a:cubicBezTo>
                  <a:pt x="4182" y="698"/>
                  <a:pt x="4182" y="733"/>
                  <a:pt x="4178" y="768"/>
                </a:cubicBezTo>
                <a:cubicBezTo>
                  <a:pt x="4192" y="783"/>
                  <a:pt x="4206" y="799"/>
                  <a:pt x="4224" y="819"/>
                </a:cubicBezTo>
                <a:cubicBezTo>
                  <a:pt x="4226" y="819"/>
                  <a:pt x="4237" y="818"/>
                  <a:pt x="4248" y="816"/>
                </a:cubicBezTo>
                <a:cubicBezTo>
                  <a:pt x="4259" y="831"/>
                  <a:pt x="4269" y="846"/>
                  <a:pt x="4282" y="864"/>
                </a:cubicBezTo>
                <a:cubicBezTo>
                  <a:pt x="4309" y="831"/>
                  <a:pt x="4336" y="835"/>
                  <a:pt x="4363" y="858"/>
                </a:cubicBezTo>
                <a:cubicBezTo>
                  <a:pt x="4363" y="850"/>
                  <a:pt x="4364" y="841"/>
                  <a:pt x="4364" y="833"/>
                </a:cubicBezTo>
                <a:cubicBezTo>
                  <a:pt x="4372" y="837"/>
                  <a:pt x="4379" y="842"/>
                  <a:pt x="4387" y="846"/>
                </a:cubicBezTo>
                <a:cubicBezTo>
                  <a:pt x="4400" y="854"/>
                  <a:pt x="4413" y="862"/>
                  <a:pt x="4421" y="867"/>
                </a:cubicBezTo>
                <a:cubicBezTo>
                  <a:pt x="4415" y="882"/>
                  <a:pt x="4405" y="896"/>
                  <a:pt x="4402" y="912"/>
                </a:cubicBezTo>
                <a:cubicBezTo>
                  <a:pt x="4401" y="921"/>
                  <a:pt x="4408" y="934"/>
                  <a:pt x="4416" y="940"/>
                </a:cubicBezTo>
                <a:cubicBezTo>
                  <a:pt x="4420" y="944"/>
                  <a:pt x="4432" y="937"/>
                  <a:pt x="4442" y="935"/>
                </a:cubicBezTo>
                <a:cubicBezTo>
                  <a:pt x="4438" y="925"/>
                  <a:pt x="4434" y="913"/>
                  <a:pt x="4430" y="902"/>
                </a:cubicBezTo>
                <a:cubicBezTo>
                  <a:pt x="4436" y="898"/>
                  <a:pt x="4451" y="893"/>
                  <a:pt x="4454" y="884"/>
                </a:cubicBezTo>
                <a:cubicBezTo>
                  <a:pt x="4457" y="877"/>
                  <a:pt x="4446" y="865"/>
                  <a:pt x="4449" y="853"/>
                </a:cubicBezTo>
                <a:cubicBezTo>
                  <a:pt x="4447" y="838"/>
                  <a:pt x="4447" y="822"/>
                  <a:pt x="4442" y="809"/>
                </a:cubicBezTo>
                <a:cubicBezTo>
                  <a:pt x="4424" y="766"/>
                  <a:pt x="4424" y="756"/>
                  <a:pt x="4456" y="736"/>
                </a:cubicBezTo>
                <a:cubicBezTo>
                  <a:pt x="4455" y="747"/>
                  <a:pt x="4455" y="756"/>
                  <a:pt x="4454" y="765"/>
                </a:cubicBezTo>
                <a:cubicBezTo>
                  <a:pt x="4478" y="772"/>
                  <a:pt x="4513" y="758"/>
                  <a:pt x="4518" y="796"/>
                </a:cubicBezTo>
                <a:cubicBezTo>
                  <a:pt x="4520" y="808"/>
                  <a:pt x="4510" y="823"/>
                  <a:pt x="4503" y="843"/>
                </a:cubicBezTo>
                <a:cubicBezTo>
                  <a:pt x="4517" y="841"/>
                  <a:pt x="4535" y="838"/>
                  <a:pt x="4553" y="836"/>
                </a:cubicBezTo>
                <a:cubicBezTo>
                  <a:pt x="4551" y="823"/>
                  <a:pt x="4545" y="809"/>
                  <a:pt x="4546" y="795"/>
                </a:cubicBezTo>
                <a:cubicBezTo>
                  <a:pt x="4546" y="778"/>
                  <a:pt x="4552" y="762"/>
                  <a:pt x="4555" y="746"/>
                </a:cubicBezTo>
                <a:cubicBezTo>
                  <a:pt x="4567" y="751"/>
                  <a:pt x="4582" y="754"/>
                  <a:pt x="4590" y="763"/>
                </a:cubicBezTo>
                <a:cubicBezTo>
                  <a:pt x="4604" y="780"/>
                  <a:pt x="4613" y="800"/>
                  <a:pt x="4624" y="817"/>
                </a:cubicBezTo>
                <a:cubicBezTo>
                  <a:pt x="4648" y="797"/>
                  <a:pt x="4677" y="781"/>
                  <a:pt x="4689" y="756"/>
                </a:cubicBezTo>
                <a:cubicBezTo>
                  <a:pt x="4699" y="736"/>
                  <a:pt x="4688" y="706"/>
                  <a:pt x="4686" y="678"/>
                </a:cubicBezTo>
                <a:cubicBezTo>
                  <a:pt x="4714" y="680"/>
                  <a:pt x="4741" y="683"/>
                  <a:pt x="4773" y="685"/>
                </a:cubicBezTo>
                <a:cubicBezTo>
                  <a:pt x="4773" y="700"/>
                  <a:pt x="4773" y="718"/>
                  <a:pt x="4773" y="736"/>
                </a:cubicBezTo>
                <a:cubicBezTo>
                  <a:pt x="4792" y="745"/>
                  <a:pt x="4812" y="754"/>
                  <a:pt x="4833" y="764"/>
                </a:cubicBezTo>
                <a:cubicBezTo>
                  <a:pt x="4828" y="773"/>
                  <a:pt x="4824" y="779"/>
                  <a:pt x="4819" y="789"/>
                </a:cubicBezTo>
                <a:cubicBezTo>
                  <a:pt x="4835" y="795"/>
                  <a:pt x="4851" y="801"/>
                  <a:pt x="4867" y="808"/>
                </a:cubicBezTo>
                <a:cubicBezTo>
                  <a:pt x="4862" y="821"/>
                  <a:pt x="4849" y="838"/>
                  <a:pt x="4878" y="840"/>
                </a:cubicBezTo>
                <a:cubicBezTo>
                  <a:pt x="4880" y="840"/>
                  <a:pt x="4882" y="848"/>
                  <a:pt x="4882" y="853"/>
                </a:cubicBezTo>
                <a:cubicBezTo>
                  <a:pt x="4884" y="869"/>
                  <a:pt x="4884" y="885"/>
                  <a:pt x="4909" y="883"/>
                </a:cubicBezTo>
                <a:cubicBezTo>
                  <a:pt x="4914" y="883"/>
                  <a:pt x="4923" y="895"/>
                  <a:pt x="4924" y="902"/>
                </a:cubicBezTo>
                <a:cubicBezTo>
                  <a:pt x="4931" y="934"/>
                  <a:pt x="4960" y="947"/>
                  <a:pt x="4984" y="927"/>
                </a:cubicBezTo>
                <a:cubicBezTo>
                  <a:pt x="4998" y="916"/>
                  <a:pt x="5014" y="913"/>
                  <a:pt x="5026" y="895"/>
                </a:cubicBezTo>
                <a:cubicBezTo>
                  <a:pt x="5055" y="853"/>
                  <a:pt x="5038" y="816"/>
                  <a:pt x="5024" y="779"/>
                </a:cubicBezTo>
                <a:cubicBezTo>
                  <a:pt x="5015" y="755"/>
                  <a:pt x="5011" y="757"/>
                  <a:pt x="5038" y="751"/>
                </a:cubicBezTo>
                <a:cubicBezTo>
                  <a:pt x="5042" y="750"/>
                  <a:pt x="5046" y="746"/>
                  <a:pt x="5053" y="741"/>
                </a:cubicBezTo>
                <a:cubicBezTo>
                  <a:pt x="5033" y="737"/>
                  <a:pt x="5017" y="734"/>
                  <a:pt x="4997" y="730"/>
                </a:cubicBezTo>
                <a:cubicBezTo>
                  <a:pt x="4998" y="708"/>
                  <a:pt x="5000" y="688"/>
                  <a:pt x="5001" y="666"/>
                </a:cubicBezTo>
                <a:cubicBezTo>
                  <a:pt x="5039" y="670"/>
                  <a:pt x="5054" y="694"/>
                  <a:pt x="5067" y="723"/>
                </a:cubicBezTo>
                <a:cubicBezTo>
                  <a:pt x="5074" y="718"/>
                  <a:pt x="5081" y="714"/>
                  <a:pt x="5085" y="709"/>
                </a:cubicBezTo>
                <a:cubicBezTo>
                  <a:pt x="5100" y="689"/>
                  <a:pt x="5112" y="666"/>
                  <a:pt x="5128" y="648"/>
                </a:cubicBezTo>
                <a:cubicBezTo>
                  <a:pt x="5140" y="635"/>
                  <a:pt x="5154" y="638"/>
                  <a:pt x="5164" y="654"/>
                </a:cubicBezTo>
                <a:cubicBezTo>
                  <a:pt x="5170" y="662"/>
                  <a:pt x="5181" y="666"/>
                  <a:pt x="5188" y="672"/>
                </a:cubicBezTo>
                <a:cubicBezTo>
                  <a:pt x="5206" y="623"/>
                  <a:pt x="5175" y="597"/>
                  <a:pt x="5159" y="555"/>
                </a:cubicBezTo>
                <a:cubicBezTo>
                  <a:pt x="5150" y="580"/>
                  <a:pt x="5147" y="594"/>
                  <a:pt x="5140" y="607"/>
                </a:cubicBezTo>
                <a:cubicBezTo>
                  <a:pt x="5139" y="610"/>
                  <a:pt x="5126" y="608"/>
                  <a:pt x="5119" y="607"/>
                </a:cubicBezTo>
                <a:cubicBezTo>
                  <a:pt x="5115" y="606"/>
                  <a:pt x="5112" y="600"/>
                  <a:pt x="5109" y="601"/>
                </a:cubicBezTo>
                <a:cubicBezTo>
                  <a:pt x="5071" y="603"/>
                  <a:pt x="5070" y="605"/>
                  <a:pt x="5092" y="637"/>
                </a:cubicBezTo>
                <a:cubicBezTo>
                  <a:pt x="5082" y="643"/>
                  <a:pt x="5073" y="649"/>
                  <a:pt x="5068" y="653"/>
                </a:cubicBezTo>
                <a:cubicBezTo>
                  <a:pt x="5057" y="637"/>
                  <a:pt x="5045" y="622"/>
                  <a:pt x="5032" y="602"/>
                </a:cubicBezTo>
                <a:cubicBezTo>
                  <a:pt x="5036" y="597"/>
                  <a:pt x="5043" y="588"/>
                  <a:pt x="5054" y="573"/>
                </a:cubicBezTo>
                <a:cubicBezTo>
                  <a:pt x="5030" y="561"/>
                  <a:pt x="5008" y="550"/>
                  <a:pt x="4985" y="539"/>
                </a:cubicBezTo>
                <a:cubicBezTo>
                  <a:pt x="4983" y="542"/>
                  <a:pt x="4982" y="546"/>
                  <a:pt x="4979" y="550"/>
                </a:cubicBezTo>
                <a:cubicBezTo>
                  <a:pt x="4989" y="556"/>
                  <a:pt x="4998" y="563"/>
                  <a:pt x="5013" y="572"/>
                </a:cubicBezTo>
                <a:cubicBezTo>
                  <a:pt x="4996" y="585"/>
                  <a:pt x="4980" y="597"/>
                  <a:pt x="4963" y="611"/>
                </a:cubicBezTo>
                <a:cubicBezTo>
                  <a:pt x="4960" y="601"/>
                  <a:pt x="4958" y="595"/>
                  <a:pt x="4956" y="588"/>
                </a:cubicBezTo>
                <a:cubicBezTo>
                  <a:pt x="4947" y="590"/>
                  <a:pt x="4938" y="592"/>
                  <a:pt x="4928" y="594"/>
                </a:cubicBezTo>
                <a:cubicBezTo>
                  <a:pt x="4931" y="559"/>
                  <a:pt x="4935" y="524"/>
                  <a:pt x="4938" y="486"/>
                </a:cubicBezTo>
                <a:cubicBezTo>
                  <a:pt x="4972" y="489"/>
                  <a:pt x="4998" y="475"/>
                  <a:pt x="5004" y="433"/>
                </a:cubicBezTo>
                <a:cubicBezTo>
                  <a:pt x="5004" y="430"/>
                  <a:pt x="5014" y="426"/>
                  <a:pt x="5015" y="427"/>
                </a:cubicBezTo>
                <a:cubicBezTo>
                  <a:pt x="5023" y="434"/>
                  <a:pt x="5031" y="442"/>
                  <a:pt x="5038" y="451"/>
                </a:cubicBezTo>
                <a:cubicBezTo>
                  <a:pt x="5041" y="455"/>
                  <a:pt x="5042" y="460"/>
                  <a:pt x="5045" y="465"/>
                </a:cubicBezTo>
                <a:cubicBezTo>
                  <a:pt x="5050" y="461"/>
                  <a:pt x="5055" y="459"/>
                  <a:pt x="5059" y="455"/>
                </a:cubicBezTo>
                <a:cubicBezTo>
                  <a:pt x="5079" y="437"/>
                  <a:pt x="5068" y="423"/>
                  <a:pt x="5058" y="407"/>
                </a:cubicBezTo>
                <a:lnTo>
                  <a:pt x="5055" y="402"/>
                </a:lnTo>
                <a:lnTo>
                  <a:pt x="5070" y="398"/>
                </a:lnTo>
                <a:cubicBezTo>
                  <a:pt x="5076" y="397"/>
                  <a:pt x="5081" y="396"/>
                  <a:pt x="5087" y="395"/>
                </a:cubicBezTo>
                <a:cubicBezTo>
                  <a:pt x="5093" y="394"/>
                  <a:pt x="5102" y="394"/>
                  <a:pt x="5105" y="397"/>
                </a:cubicBezTo>
                <a:cubicBezTo>
                  <a:pt x="5108" y="401"/>
                  <a:pt x="5110" y="410"/>
                  <a:pt x="5108" y="415"/>
                </a:cubicBezTo>
                <a:cubicBezTo>
                  <a:pt x="5102" y="431"/>
                  <a:pt x="5091" y="446"/>
                  <a:pt x="5089" y="462"/>
                </a:cubicBezTo>
                <a:cubicBezTo>
                  <a:pt x="5087" y="471"/>
                  <a:pt x="5096" y="488"/>
                  <a:pt x="5106" y="493"/>
                </a:cubicBezTo>
                <a:cubicBezTo>
                  <a:pt x="5120" y="500"/>
                  <a:pt x="5144" y="494"/>
                  <a:pt x="5154" y="504"/>
                </a:cubicBezTo>
                <a:cubicBezTo>
                  <a:pt x="5168" y="516"/>
                  <a:pt x="5177" y="510"/>
                  <a:pt x="5188" y="509"/>
                </a:cubicBezTo>
                <a:cubicBezTo>
                  <a:pt x="5191" y="509"/>
                  <a:pt x="5195" y="511"/>
                  <a:pt x="5195" y="513"/>
                </a:cubicBezTo>
                <a:cubicBezTo>
                  <a:pt x="5196" y="557"/>
                  <a:pt x="5233" y="549"/>
                  <a:pt x="5258" y="558"/>
                </a:cubicBezTo>
                <a:cubicBezTo>
                  <a:pt x="5258" y="552"/>
                  <a:pt x="5257" y="539"/>
                  <a:pt x="5258" y="539"/>
                </a:cubicBezTo>
                <a:cubicBezTo>
                  <a:pt x="5280" y="537"/>
                  <a:pt x="5302" y="535"/>
                  <a:pt x="5330" y="533"/>
                </a:cubicBezTo>
                <a:cubicBezTo>
                  <a:pt x="5331" y="519"/>
                  <a:pt x="5329" y="497"/>
                  <a:pt x="5335" y="478"/>
                </a:cubicBezTo>
                <a:cubicBezTo>
                  <a:pt x="5340" y="461"/>
                  <a:pt x="5350" y="446"/>
                  <a:pt x="5376" y="448"/>
                </a:cubicBezTo>
                <a:cubicBezTo>
                  <a:pt x="5389" y="449"/>
                  <a:pt x="5404" y="431"/>
                  <a:pt x="5413" y="420"/>
                </a:cubicBezTo>
                <a:cubicBezTo>
                  <a:pt x="5422" y="404"/>
                  <a:pt x="5430" y="387"/>
                  <a:pt x="5440" y="368"/>
                </a:cubicBezTo>
                <a:cubicBezTo>
                  <a:pt x="5426" y="338"/>
                  <a:pt x="5399" y="305"/>
                  <a:pt x="5426" y="254"/>
                </a:cubicBezTo>
                <a:cubicBezTo>
                  <a:pt x="5429" y="280"/>
                  <a:pt x="5431" y="298"/>
                  <a:pt x="5434" y="318"/>
                </a:cubicBezTo>
                <a:cubicBezTo>
                  <a:pt x="5467" y="310"/>
                  <a:pt x="5468" y="289"/>
                  <a:pt x="5461" y="256"/>
                </a:cubicBezTo>
                <a:cubicBezTo>
                  <a:pt x="5502" y="260"/>
                  <a:pt x="5539" y="263"/>
                  <a:pt x="5576" y="265"/>
                </a:cubicBezTo>
                <a:cubicBezTo>
                  <a:pt x="5576" y="268"/>
                  <a:pt x="5576" y="272"/>
                  <a:pt x="5576" y="275"/>
                </a:cubicBezTo>
                <a:cubicBezTo>
                  <a:pt x="5589" y="258"/>
                  <a:pt x="5602" y="242"/>
                  <a:pt x="5617" y="223"/>
                </a:cubicBezTo>
                <a:cubicBezTo>
                  <a:pt x="5636" y="229"/>
                  <a:pt x="5658" y="236"/>
                  <a:pt x="5688" y="245"/>
                </a:cubicBezTo>
                <a:cubicBezTo>
                  <a:pt x="5681" y="232"/>
                  <a:pt x="5677" y="224"/>
                  <a:pt x="5675" y="221"/>
                </a:cubicBezTo>
                <a:cubicBezTo>
                  <a:pt x="5712" y="213"/>
                  <a:pt x="5750" y="205"/>
                  <a:pt x="5782" y="198"/>
                </a:cubicBezTo>
                <a:cubicBezTo>
                  <a:pt x="5802" y="210"/>
                  <a:pt x="5821" y="221"/>
                  <a:pt x="5840" y="232"/>
                </a:cubicBezTo>
                <a:cubicBezTo>
                  <a:pt x="5830" y="235"/>
                  <a:pt x="5815" y="235"/>
                  <a:pt x="5806" y="243"/>
                </a:cubicBezTo>
                <a:cubicBezTo>
                  <a:pt x="5795" y="251"/>
                  <a:pt x="5787" y="264"/>
                  <a:pt x="5780" y="277"/>
                </a:cubicBezTo>
                <a:cubicBezTo>
                  <a:pt x="5778" y="280"/>
                  <a:pt x="5787" y="294"/>
                  <a:pt x="5792" y="294"/>
                </a:cubicBezTo>
                <a:cubicBezTo>
                  <a:pt x="5804" y="296"/>
                  <a:pt x="5816" y="293"/>
                  <a:pt x="5830" y="291"/>
                </a:cubicBezTo>
                <a:cubicBezTo>
                  <a:pt x="5839" y="321"/>
                  <a:pt x="5859" y="326"/>
                  <a:pt x="5897" y="302"/>
                </a:cubicBezTo>
                <a:cubicBezTo>
                  <a:pt x="5912" y="310"/>
                  <a:pt x="5926" y="319"/>
                  <a:pt x="5944" y="329"/>
                </a:cubicBezTo>
                <a:cubicBezTo>
                  <a:pt x="5944" y="333"/>
                  <a:pt x="5943" y="342"/>
                  <a:pt x="5943" y="351"/>
                </a:cubicBezTo>
                <a:cubicBezTo>
                  <a:pt x="5957" y="359"/>
                  <a:pt x="5973" y="363"/>
                  <a:pt x="5982" y="374"/>
                </a:cubicBezTo>
                <a:cubicBezTo>
                  <a:pt x="5994" y="385"/>
                  <a:pt x="5999" y="401"/>
                  <a:pt x="6008" y="418"/>
                </a:cubicBezTo>
                <a:cubicBezTo>
                  <a:pt x="6024" y="412"/>
                  <a:pt x="6048" y="403"/>
                  <a:pt x="6071" y="395"/>
                </a:cubicBezTo>
                <a:cubicBezTo>
                  <a:pt x="6086" y="398"/>
                  <a:pt x="6102" y="401"/>
                  <a:pt x="6118" y="404"/>
                </a:cubicBezTo>
                <a:cubicBezTo>
                  <a:pt x="6119" y="401"/>
                  <a:pt x="6120" y="399"/>
                  <a:pt x="6121" y="396"/>
                </a:cubicBezTo>
                <a:cubicBezTo>
                  <a:pt x="6108" y="379"/>
                  <a:pt x="6095" y="362"/>
                  <a:pt x="6083" y="345"/>
                </a:cubicBezTo>
                <a:cubicBezTo>
                  <a:pt x="6080" y="340"/>
                  <a:pt x="6078" y="330"/>
                  <a:pt x="6082" y="326"/>
                </a:cubicBezTo>
                <a:cubicBezTo>
                  <a:pt x="6086" y="320"/>
                  <a:pt x="6095" y="313"/>
                  <a:pt x="6102" y="314"/>
                </a:cubicBezTo>
                <a:cubicBezTo>
                  <a:pt x="6119" y="317"/>
                  <a:pt x="6137" y="322"/>
                  <a:pt x="6154" y="327"/>
                </a:cubicBezTo>
                <a:cubicBezTo>
                  <a:pt x="6158" y="328"/>
                  <a:pt x="6164" y="331"/>
                  <a:pt x="6164" y="333"/>
                </a:cubicBezTo>
                <a:cubicBezTo>
                  <a:pt x="6160" y="381"/>
                  <a:pt x="6204" y="351"/>
                  <a:pt x="6223" y="367"/>
                </a:cubicBezTo>
                <a:cubicBezTo>
                  <a:pt x="6220" y="362"/>
                  <a:pt x="6216" y="357"/>
                  <a:pt x="6211" y="347"/>
                </a:cubicBezTo>
                <a:cubicBezTo>
                  <a:pt x="6257" y="347"/>
                  <a:pt x="6295" y="307"/>
                  <a:pt x="6343" y="329"/>
                </a:cubicBezTo>
                <a:cubicBezTo>
                  <a:pt x="6344" y="330"/>
                  <a:pt x="6347" y="322"/>
                  <a:pt x="6350" y="320"/>
                </a:cubicBezTo>
                <a:cubicBezTo>
                  <a:pt x="6356" y="317"/>
                  <a:pt x="6364" y="311"/>
                  <a:pt x="6368" y="313"/>
                </a:cubicBezTo>
                <a:cubicBezTo>
                  <a:pt x="6399" y="324"/>
                  <a:pt x="6428" y="338"/>
                  <a:pt x="6459" y="348"/>
                </a:cubicBezTo>
                <a:cubicBezTo>
                  <a:pt x="6477" y="355"/>
                  <a:pt x="6497" y="357"/>
                  <a:pt x="6516" y="357"/>
                </a:cubicBezTo>
                <a:cubicBezTo>
                  <a:pt x="6539" y="356"/>
                  <a:pt x="6556" y="361"/>
                  <a:pt x="6571" y="380"/>
                </a:cubicBezTo>
                <a:cubicBezTo>
                  <a:pt x="6583" y="396"/>
                  <a:pt x="6600" y="408"/>
                  <a:pt x="6621" y="427"/>
                </a:cubicBezTo>
                <a:cubicBezTo>
                  <a:pt x="6617" y="430"/>
                  <a:pt x="6611" y="433"/>
                  <a:pt x="6607" y="436"/>
                </a:cubicBezTo>
                <a:cubicBezTo>
                  <a:pt x="6619" y="471"/>
                  <a:pt x="6651" y="466"/>
                  <a:pt x="6682" y="468"/>
                </a:cubicBezTo>
                <a:cubicBezTo>
                  <a:pt x="6696" y="469"/>
                  <a:pt x="6709" y="482"/>
                  <a:pt x="6724" y="485"/>
                </a:cubicBezTo>
                <a:cubicBezTo>
                  <a:pt x="6750" y="491"/>
                  <a:pt x="6775" y="510"/>
                  <a:pt x="6803" y="492"/>
                </a:cubicBezTo>
                <a:cubicBezTo>
                  <a:pt x="6805" y="490"/>
                  <a:pt x="6820" y="501"/>
                  <a:pt x="6822" y="509"/>
                </a:cubicBezTo>
                <a:cubicBezTo>
                  <a:pt x="6826" y="523"/>
                  <a:pt x="6825" y="537"/>
                  <a:pt x="6827" y="553"/>
                </a:cubicBezTo>
                <a:cubicBezTo>
                  <a:pt x="6846" y="555"/>
                  <a:pt x="6864" y="557"/>
                  <a:pt x="6880" y="560"/>
                </a:cubicBezTo>
                <a:cubicBezTo>
                  <a:pt x="6900" y="563"/>
                  <a:pt x="6907" y="575"/>
                  <a:pt x="6901" y="594"/>
                </a:cubicBezTo>
                <a:cubicBezTo>
                  <a:pt x="6898" y="605"/>
                  <a:pt x="6896" y="616"/>
                  <a:pt x="6894" y="627"/>
                </a:cubicBezTo>
                <a:cubicBezTo>
                  <a:pt x="6905" y="645"/>
                  <a:pt x="6917" y="663"/>
                  <a:pt x="6933" y="687"/>
                </a:cubicBezTo>
                <a:cubicBezTo>
                  <a:pt x="6932" y="688"/>
                  <a:pt x="6927" y="696"/>
                  <a:pt x="6922" y="704"/>
                </a:cubicBezTo>
                <a:cubicBezTo>
                  <a:pt x="6925" y="701"/>
                  <a:pt x="6927" y="697"/>
                  <a:pt x="6929" y="694"/>
                </a:cubicBezTo>
                <a:cubicBezTo>
                  <a:pt x="6936" y="707"/>
                  <a:pt x="6942" y="721"/>
                  <a:pt x="6951" y="733"/>
                </a:cubicBezTo>
                <a:cubicBezTo>
                  <a:pt x="6964" y="749"/>
                  <a:pt x="6979" y="763"/>
                  <a:pt x="6993" y="778"/>
                </a:cubicBezTo>
                <a:cubicBezTo>
                  <a:pt x="7001" y="786"/>
                  <a:pt x="7007" y="798"/>
                  <a:pt x="7016" y="800"/>
                </a:cubicBezTo>
                <a:cubicBezTo>
                  <a:pt x="7047" y="804"/>
                  <a:pt x="7049" y="822"/>
                  <a:pt x="7046" y="847"/>
                </a:cubicBezTo>
                <a:cubicBezTo>
                  <a:pt x="7045" y="858"/>
                  <a:pt x="7050" y="871"/>
                  <a:pt x="7057" y="880"/>
                </a:cubicBezTo>
                <a:cubicBezTo>
                  <a:pt x="7060" y="884"/>
                  <a:pt x="7074" y="879"/>
                  <a:pt x="7083" y="877"/>
                </a:cubicBezTo>
                <a:cubicBezTo>
                  <a:pt x="7095" y="876"/>
                  <a:pt x="7106" y="874"/>
                  <a:pt x="7118" y="872"/>
                </a:cubicBezTo>
                <a:cubicBezTo>
                  <a:pt x="7119" y="876"/>
                  <a:pt x="7119" y="879"/>
                  <a:pt x="7120" y="883"/>
                </a:cubicBezTo>
                <a:cubicBezTo>
                  <a:pt x="7108" y="887"/>
                  <a:pt x="7097" y="892"/>
                  <a:pt x="7083" y="898"/>
                </a:cubicBezTo>
                <a:cubicBezTo>
                  <a:pt x="7096" y="909"/>
                  <a:pt x="7105" y="918"/>
                  <a:pt x="7116" y="929"/>
                </a:cubicBezTo>
                <a:cubicBezTo>
                  <a:pt x="7119" y="926"/>
                  <a:pt x="7126" y="922"/>
                  <a:pt x="7127" y="916"/>
                </a:cubicBezTo>
                <a:cubicBezTo>
                  <a:pt x="7139" y="868"/>
                  <a:pt x="7180" y="882"/>
                  <a:pt x="7212" y="875"/>
                </a:cubicBezTo>
                <a:cubicBezTo>
                  <a:pt x="7219" y="873"/>
                  <a:pt x="7226" y="871"/>
                  <a:pt x="7234" y="869"/>
                </a:cubicBezTo>
                <a:cubicBezTo>
                  <a:pt x="7239" y="867"/>
                  <a:pt x="7245" y="862"/>
                  <a:pt x="7248" y="864"/>
                </a:cubicBezTo>
                <a:cubicBezTo>
                  <a:pt x="7266" y="872"/>
                  <a:pt x="7285" y="879"/>
                  <a:pt x="7299" y="892"/>
                </a:cubicBezTo>
                <a:cubicBezTo>
                  <a:pt x="7307" y="899"/>
                  <a:pt x="7304" y="917"/>
                  <a:pt x="7306" y="934"/>
                </a:cubicBezTo>
                <a:cubicBezTo>
                  <a:pt x="7345" y="940"/>
                  <a:pt x="7323" y="963"/>
                  <a:pt x="7317" y="977"/>
                </a:cubicBezTo>
                <a:cubicBezTo>
                  <a:pt x="7337" y="990"/>
                  <a:pt x="7359" y="1000"/>
                  <a:pt x="7373" y="1017"/>
                </a:cubicBezTo>
                <a:cubicBezTo>
                  <a:pt x="7379" y="1024"/>
                  <a:pt x="7372" y="1049"/>
                  <a:pt x="7364" y="1060"/>
                </a:cubicBezTo>
                <a:cubicBezTo>
                  <a:pt x="7350" y="1077"/>
                  <a:pt x="7330" y="1089"/>
                  <a:pt x="7314" y="1102"/>
                </a:cubicBezTo>
                <a:cubicBezTo>
                  <a:pt x="7323" y="1121"/>
                  <a:pt x="7329" y="1134"/>
                  <a:pt x="7336" y="1147"/>
                </a:cubicBezTo>
                <a:cubicBezTo>
                  <a:pt x="7334" y="1149"/>
                  <a:pt x="7331" y="1152"/>
                  <a:pt x="7328" y="1155"/>
                </a:cubicBezTo>
                <a:cubicBezTo>
                  <a:pt x="7298" y="1132"/>
                  <a:pt x="7267" y="1110"/>
                  <a:pt x="7239" y="1088"/>
                </a:cubicBezTo>
                <a:cubicBezTo>
                  <a:pt x="7226" y="1094"/>
                  <a:pt x="7215" y="1100"/>
                  <a:pt x="7204" y="1105"/>
                </a:cubicBezTo>
                <a:cubicBezTo>
                  <a:pt x="7202" y="1103"/>
                  <a:pt x="7201" y="1101"/>
                  <a:pt x="7200" y="1099"/>
                </a:cubicBezTo>
                <a:cubicBezTo>
                  <a:pt x="7206" y="1092"/>
                  <a:pt x="7212" y="1083"/>
                  <a:pt x="7221" y="1070"/>
                </a:cubicBezTo>
                <a:cubicBezTo>
                  <a:pt x="7200" y="1056"/>
                  <a:pt x="7180" y="1043"/>
                  <a:pt x="7162" y="1031"/>
                </a:cubicBezTo>
                <a:cubicBezTo>
                  <a:pt x="7150" y="1064"/>
                  <a:pt x="7139" y="1092"/>
                  <a:pt x="7127" y="1123"/>
                </a:cubicBezTo>
                <a:cubicBezTo>
                  <a:pt x="7129" y="1123"/>
                  <a:pt x="7137" y="1124"/>
                  <a:pt x="7138" y="1124"/>
                </a:cubicBezTo>
                <a:cubicBezTo>
                  <a:pt x="7151" y="1171"/>
                  <a:pt x="7163" y="1215"/>
                  <a:pt x="7175" y="1257"/>
                </a:cubicBezTo>
                <a:cubicBezTo>
                  <a:pt x="7170" y="1261"/>
                  <a:pt x="7161" y="1269"/>
                  <a:pt x="7152" y="1275"/>
                </a:cubicBezTo>
                <a:cubicBezTo>
                  <a:pt x="7166" y="1285"/>
                  <a:pt x="7179" y="1295"/>
                  <a:pt x="7193" y="1304"/>
                </a:cubicBezTo>
                <a:cubicBezTo>
                  <a:pt x="7195" y="1302"/>
                  <a:pt x="7197" y="1300"/>
                  <a:pt x="7198" y="1298"/>
                </a:cubicBezTo>
                <a:cubicBezTo>
                  <a:pt x="7198" y="1308"/>
                  <a:pt x="7198" y="1317"/>
                  <a:pt x="7198" y="1328"/>
                </a:cubicBezTo>
                <a:cubicBezTo>
                  <a:pt x="7229" y="1306"/>
                  <a:pt x="7229" y="1306"/>
                  <a:pt x="7241" y="1324"/>
                </a:cubicBezTo>
                <a:cubicBezTo>
                  <a:pt x="7233" y="1327"/>
                  <a:pt x="7225" y="1331"/>
                  <a:pt x="7213" y="1336"/>
                </a:cubicBezTo>
                <a:cubicBezTo>
                  <a:pt x="7233" y="1355"/>
                  <a:pt x="7246" y="1381"/>
                  <a:pt x="7280" y="1357"/>
                </a:cubicBezTo>
                <a:cubicBezTo>
                  <a:pt x="7287" y="1352"/>
                  <a:pt x="7304" y="1359"/>
                  <a:pt x="7316" y="1363"/>
                </a:cubicBezTo>
                <a:cubicBezTo>
                  <a:pt x="7339" y="1369"/>
                  <a:pt x="7364" y="1374"/>
                  <a:pt x="7386" y="1385"/>
                </a:cubicBezTo>
                <a:cubicBezTo>
                  <a:pt x="7399" y="1392"/>
                  <a:pt x="7407" y="1409"/>
                  <a:pt x="7418" y="1422"/>
                </a:cubicBezTo>
                <a:cubicBezTo>
                  <a:pt x="7407" y="1429"/>
                  <a:pt x="7397" y="1436"/>
                  <a:pt x="7381" y="1446"/>
                </a:cubicBezTo>
                <a:cubicBezTo>
                  <a:pt x="7382" y="1451"/>
                  <a:pt x="7384" y="1462"/>
                  <a:pt x="7385" y="1473"/>
                </a:cubicBezTo>
                <a:cubicBezTo>
                  <a:pt x="7379" y="1474"/>
                  <a:pt x="7371" y="1475"/>
                  <a:pt x="7356" y="1478"/>
                </a:cubicBezTo>
                <a:cubicBezTo>
                  <a:pt x="7377" y="1494"/>
                  <a:pt x="7365" y="1529"/>
                  <a:pt x="7401" y="1528"/>
                </a:cubicBezTo>
                <a:cubicBezTo>
                  <a:pt x="7404" y="1528"/>
                  <a:pt x="7409" y="1537"/>
                  <a:pt x="7408" y="1540"/>
                </a:cubicBezTo>
                <a:cubicBezTo>
                  <a:pt x="7406" y="1546"/>
                  <a:pt x="7401" y="1552"/>
                  <a:pt x="7396" y="1555"/>
                </a:cubicBezTo>
                <a:cubicBezTo>
                  <a:pt x="7382" y="1562"/>
                  <a:pt x="7368" y="1567"/>
                  <a:pt x="7353" y="1573"/>
                </a:cubicBezTo>
                <a:cubicBezTo>
                  <a:pt x="7353" y="1577"/>
                  <a:pt x="7352" y="1581"/>
                  <a:pt x="7352" y="1585"/>
                </a:cubicBezTo>
                <a:cubicBezTo>
                  <a:pt x="7374" y="1592"/>
                  <a:pt x="7396" y="1599"/>
                  <a:pt x="7418" y="1606"/>
                </a:cubicBezTo>
                <a:cubicBezTo>
                  <a:pt x="7425" y="1589"/>
                  <a:pt x="7430" y="1576"/>
                  <a:pt x="7436" y="1561"/>
                </a:cubicBezTo>
                <a:cubicBezTo>
                  <a:pt x="7440" y="1570"/>
                  <a:pt x="7443" y="1575"/>
                  <a:pt x="7447" y="1584"/>
                </a:cubicBezTo>
                <a:cubicBezTo>
                  <a:pt x="7450" y="1575"/>
                  <a:pt x="7452" y="1570"/>
                  <a:pt x="7454" y="1563"/>
                </a:cubicBezTo>
                <a:cubicBezTo>
                  <a:pt x="7458" y="1566"/>
                  <a:pt x="7462" y="1567"/>
                  <a:pt x="7462" y="1569"/>
                </a:cubicBezTo>
                <a:cubicBezTo>
                  <a:pt x="7468" y="1593"/>
                  <a:pt x="7476" y="1604"/>
                  <a:pt x="7504" y="1591"/>
                </a:cubicBezTo>
                <a:cubicBezTo>
                  <a:pt x="7517" y="1586"/>
                  <a:pt x="7538" y="1596"/>
                  <a:pt x="7554" y="1599"/>
                </a:cubicBezTo>
                <a:cubicBezTo>
                  <a:pt x="7566" y="1580"/>
                  <a:pt x="7512" y="1579"/>
                  <a:pt x="7548" y="1553"/>
                </a:cubicBezTo>
                <a:cubicBezTo>
                  <a:pt x="7562" y="1574"/>
                  <a:pt x="7576" y="1595"/>
                  <a:pt x="7591" y="1618"/>
                </a:cubicBezTo>
                <a:cubicBezTo>
                  <a:pt x="7586" y="1622"/>
                  <a:pt x="7577" y="1627"/>
                  <a:pt x="7571" y="1631"/>
                </a:cubicBezTo>
                <a:cubicBezTo>
                  <a:pt x="7574" y="1653"/>
                  <a:pt x="7576" y="1672"/>
                  <a:pt x="7580" y="1698"/>
                </a:cubicBezTo>
                <a:cubicBezTo>
                  <a:pt x="7598" y="1725"/>
                  <a:pt x="7620" y="1757"/>
                  <a:pt x="7644" y="1794"/>
                </a:cubicBezTo>
                <a:cubicBezTo>
                  <a:pt x="7654" y="1787"/>
                  <a:pt x="7665" y="1780"/>
                  <a:pt x="7684" y="1767"/>
                </a:cubicBezTo>
                <a:cubicBezTo>
                  <a:pt x="7678" y="1797"/>
                  <a:pt x="7664" y="1808"/>
                  <a:pt x="7641" y="1810"/>
                </a:cubicBezTo>
                <a:cubicBezTo>
                  <a:pt x="7642" y="1830"/>
                  <a:pt x="7644" y="1850"/>
                  <a:pt x="7645" y="1870"/>
                </a:cubicBezTo>
                <a:cubicBezTo>
                  <a:pt x="7642" y="1870"/>
                  <a:pt x="7640" y="1871"/>
                  <a:pt x="7637" y="1871"/>
                </a:cubicBezTo>
                <a:cubicBezTo>
                  <a:pt x="7630" y="1854"/>
                  <a:pt x="7625" y="1836"/>
                  <a:pt x="7618" y="1819"/>
                </a:cubicBezTo>
                <a:cubicBezTo>
                  <a:pt x="7615" y="1818"/>
                  <a:pt x="7611" y="1817"/>
                  <a:pt x="7608" y="1816"/>
                </a:cubicBezTo>
                <a:cubicBezTo>
                  <a:pt x="7594" y="1836"/>
                  <a:pt x="7580" y="1856"/>
                  <a:pt x="7565" y="1876"/>
                </a:cubicBezTo>
                <a:cubicBezTo>
                  <a:pt x="7602" y="1892"/>
                  <a:pt x="7633" y="1906"/>
                  <a:pt x="7670" y="1921"/>
                </a:cubicBezTo>
                <a:cubicBezTo>
                  <a:pt x="7639" y="1942"/>
                  <a:pt x="7641" y="1967"/>
                  <a:pt x="7647" y="1993"/>
                </a:cubicBezTo>
                <a:cubicBezTo>
                  <a:pt x="7649" y="1999"/>
                  <a:pt x="7638" y="2012"/>
                  <a:pt x="7630" y="2014"/>
                </a:cubicBezTo>
                <a:cubicBezTo>
                  <a:pt x="7607" y="2021"/>
                  <a:pt x="7584" y="2024"/>
                  <a:pt x="7560" y="2029"/>
                </a:cubicBezTo>
                <a:cubicBezTo>
                  <a:pt x="7560" y="2034"/>
                  <a:pt x="7561" y="2039"/>
                  <a:pt x="7561" y="2044"/>
                </a:cubicBezTo>
                <a:cubicBezTo>
                  <a:pt x="7575" y="2044"/>
                  <a:pt x="7589" y="2044"/>
                  <a:pt x="7606" y="2044"/>
                </a:cubicBezTo>
                <a:cubicBezTo>
                  <a:pt x="7606" y="2046"/>
                  <a:pt x="7606" y="2053"/>
                  <a:pt x="7603" y="2058"/>
                </a:cubicBezTo>
                <a:cubicBezTo>
                  <a:pt x="7599" y="2065"/>
                  <a:pt x="7593" y="2071"/>
                  <a:pt x="7588" y="2077"/>
                </a:cubicBezTo>
                <a:cubicBezTo>
                  <a:pt x="7595" y="2078"/>
                  <a:pt x="7602" y="2077"/>
                  <a:pt x="7610" y="2079"/>
                </a:cubicBezTo>
                <a:cubicBezTo>
                  <a:pt x="7621" y="2081"/>
                  <a:pt x="7631" y="2084"/>
                  <a:pt x="7643" y="2087"/>
                </a:cubicBezTo>
                <a:cubicBezTo>
                  <a:pt x="7646" y="2110"/>
                  <a:pt x="7651" y="2138"/>
                  <a:pt x="7655" y="2167"/>
                </a:cubicBezTo>
                <a:cubicBezTo>
                  <a:pt x="7637" y="2156"/>
                  <a:pt x="7623" y="2144"/>
                  <a:pt x="7595" y="2159"/>
                </a:cubicBezTo>
                <a:cubicBezTo>
                  <a:pt x="7573" y="2170"/>
                  <a:pt x="7554" y="2172"/>
                  <a:pt x="7559" y="2204"/>
                </a:cubicBezTo>
                <a:cubicBezTo>
                  <a:pt x="7537" y="2204"/>
                  <a:pt x="7518" y="2204"/>
                  <a:pt x="7496" y="2204"/>
                </a:cubicBezTo>
                <a:cubicBezTo>
                  <a:pt x="7492" y="2210"/>
                  <a:pt x="7486" y="2218"/>
                  <a:pt x="7478" y="2229"/>
                </a:cubicBezTo>
                <a:cubicBezTo>
                  <a:pt x="7513" y="2236"/>
                  <a:pt x="7544" y="2246"/>
                  <a:pt x="7577" y="2248"/>
                </a:cubicBezTo>
                <a:cubicBezTo>
                  <a:pt x="7608" y="2250"/>
                  <a:pt x="7640" y="2244"/>
                  <a:pt x="7674" y="2245"/>
                </a:cubicBezTo>
                <a:cubicBezTo>
                  <a:pt x="7664" y="2250"/>
                  <a:pt x="7654" y="2255"/>
                  <a:pt x="7641" y="2261"/>
                </a:cubicBezTo>
                <a:cubicBezTo>
                  <a:pt x="7650" y="2295"/>
                  <a:pt x="7623" y="2303"/>
                  <a:pt x="7600" y="2311"/>
                </a:cubicBezTo>
                <a:cubicBezTo>
                  <a:pt x="7599" y="2346"/>
                  <a:pt x="7617" y="2368"/>
                  <a:pt x="7647" y="2388"/>
                </a:cubicBezTo>
                <a:cubicBezTo>
                  <a:pt x="7651" y="2387"/>
                  <a:pt x="7662" y="2386"/>
                  <a:pt x="7675" y="2384"/>
                </a:cubicBezTo>
                <a:cubicBezTo>
                  <a:pt x="7668" y="2425"/>
                  <a:pt x="7662" y="2465"/>
                  <a:pt x="7655" y="2508"/>
                </a:cubicBezTo>
                <a:cubicBezTo>
                  <a:pt x="7700" y="2517"/>
                  <a:pt x="7708" y="2558"/>
                  <a:pt x="7729" y="2591"/>
                </a:cubicBezTo>
                <a:cubicBezTo>
                  <a:pt x="7741" y="2610"/>
                  <a:pt x="7761" y="2623"/>
                  <a:pt x="7776" y="2641"/>
                </a:cubicBezTo>
                <a:cubicBezTo>
                  <a:pt x="7780" y="2648"/>
                  <a:pt x="7782" y="2662"/>
                  <a:pt x="7779" y="2669"/>
                </a:cubicBezTo>
                <a:cubicBezTo>
                  <a:pt x="7767" y="2689"/>
                  <a:pt x="7753" y="2707"/>
                  <a:pt x="7740" y="2724"/>
                </a:cubicBezTo>
                <a:cubicBezTo>
                  <a:pt x="7736" y="2730"/>
                  <a:pt x="7733" y="2739"/>
                  <a:pt x="7727" y="2740"/>
                </a:cubicBezTo>
                <a:cubicBezTo>
                  <a:pt x="7698" y="2747"/>
                  <a:pt x="7669" y="2757"/>
                  <a:pt x="7639" y="2757"/>
                </a:cubicBezTo>
                <a:cubicBezTo>
                  <a:pt x="7613" y="2757"/>
                  <a:pt x="7586" y="2749"/>
                  <a:pt x="7561" y="2738"/>
                </a:cubicBezTo>
                <a:cubicBezTo>
                  <a:pt x="7531" y="2727"/>
                  <a:pt x="7513" y="2736"/>
                  <a:pt x="7497" y="2760"/>
                </a:cubicBezTo>
                <a:cubicBezTo>
                  <a:pt x="7490" y="2770"/>
                  <a:pt x="7481" y="2778"/>
                  <a:pt x="7471" y="2791"/>
                </a:cubicBezTo>
                <a:cubicBezTo>
                  <a:pt x="7506" y="2797"/>
                  <a:pt x="7517" y="2815"/>
                  <a:pt x="7516" y="2849"/>
                </a:cubicBezTo>
                <a:cubicBezTo>
                  <a:pt x="7515" y="2869"/>
                  <a:pt x="7530" y="2892"/>
                  <a:pt x="7544" y="2910"/>
                </a:cubicBezTo>
                <a:cubicBezTo>
                  <a:pt x="7561" y="2933"/>
                  <a:pt x="7562" y="2950"/>
                  <a:pt x="7534" y="2966"/>
                </a:cubicBezTo>
                <a:cubicBezTo>
                  <a:pt x="7528" y="2964"/>
                  <a:pt x="7518" y="2960"/>
                  <a:pt x="7518" y="2960"/>
                </a:cubicBezTo>
                <a:cubicBezTo>
                  <a:pt x="7501" y="2988"/>
                  <a:pt x="7486" y="3011"/>
                  <a:pt x="7471" y="3035"/>
                </a:cubicBezTo>
                <a:cubicBezTo>
                  <a:pt x="7516" y="3055"/>
                  <a:pt x="7516" y="3061"/>
                  <a:pt x="7487" y="3102"/>
                </a:cubicBezTo>
                <a:cubicBezTo>
                  <a:pt x="7476" y="3116"/>
                  <a:pt x="7471" y="3138"/>
                  <a:pt x="7474" y="3154"/>
                </a:cubicBezTo>
                <a:cubicBezTo>
                  <a:pt x="7475" y="3162"/>
                  <a:pt x="7503" y="3168"/>
                  <a:pt x="7518" y="3168"/>
                </a:cubicBezTo>
                <a:cubicBezTo>
                  <a:pt x="7542" y="3168"/>
                  <a:pt x="7556" y="3168"/>
                  <a:pt x="7550" y="3198"/>
                </a:cubicBezTo>
                <a:cubicBezTo>
                  <a:pt x="7547" y="3211"/>
                  <a:pt x="7560" y="3232"/>
                  <a:pt x="7554" y="3239"/>
                </a:cubicBezTo>
                <a:cubicBezTo>
                  <a:pt x="7542" y="3252"/>
                  <a:pt x="7521" y="3257"/>
                  <a:pt x="7504" y="3266"/>
                </a:cubicBezTo>
                <a:cubicBezTo>
                  <a:pt x="7491" y="3273"/>
                  <a:pt x="7478" y="3280"/>
                  <a:pt x="7465" y="3287"/>
                </a:cubicBezTo>
                <a:cubicBezTo>
                  <a:pt x="7479" y="3302"/>
                  <a:pt x="7492" y="3317"/>
                  <a:pt x="7505" y="3332"/>
                </a:cubicBezTo>
                <a:cubicBezTo>
                  <a:pt x="7508" y="3335"/>
                  <a:pt x="7512" y="3336"/>
                  <a:pt x="7514" y="3337"/>
                </a:cubicBezTo>
                <a:cubicBezTo>
                  <a:pt x="7507" y="3356"/>
                  <a:pt x="7505" y="3378"/>
                  <a:pt x="7492" y="3389"/>
                </a:cubicBezTo>
                <a:cubicBezTo>
                  <a:pt x="7471" y="3408"/>
                  <a:pt x="7445" y="3423"/>
                  <a:pt x="7419" y="3435"/>
                </a:cubicBezTo>
                <a:cubicBezTo>
                  <a:pt x="7367" y="3459"/>
                  <a:pt x="7313" y="3447"/>
                  <a:pt x="7260" y="3442"/>
                </a:cubicBezTo>
                <a:cubicBezTo>
                  <a:pt x="7232" y="3440"/>
                  <a:pt x="7203" y="3438"/>
                  <a:pt x="7179" y="3466"/>
                </a:cubicBezTo>
                <a:cubicBezTo>
                  <a:pt x="7170" y="3433"/>
                  <a:pt x="7146" y="3447"/>
                  <a:pt x="7128" y="3446"/>
                </a:cubicBezTo>
                <a:cubicBezTo>
                  <a:pt x="7121" y="3446"/>
                  <a:pt x="7114" y="3458"/>
                  <a:pt x="7106" y="3466"/>
                </a:cubicBezTo>
                <a:cubicBezTo>
                  <a:pt x="7091" y="3466"/>
                  <a:pt x="7074" y="3466"/>
                  <a:pt x="7056" y="3466"/>
                </a:cubicBezTo>
                <a:cubicBezTo>
                  <a:pt x="7043" y="3439"/>
                  <a:pt x="7028" y="3436"/>
                  <a:pt x="6996" y="3459"/>
                </a:cubicBezTo>
                <a:cubicBezTo>
                  <a:pt x="7006" y="3472"/>
                  <a:pt x="7016" y="3485"/>
                  <a:pt x="7032" y="3506"/>
                </a:cubicBezTo>
                <a:cubicBezTo>
                  <a:pt x="7008" y="3496"/>
                  <a:pt x="6992" y="3489"/>
                  <a:pt x="6974" y="3480"/>
                </a:cubicBezTo>
                <a:cubicBezTo>
                  <a:pt x="6968" y="3488"/>
                  <a:pt x="6961" y="3497"/>
                  <a:pt x="6955" y="3506"/>
                </a:cubicBezTo>
                <a:cubicBezTo>
                  <a:pt x="6997" y="3538"/>
                  <a:pt x="6997" y="3538"/>
                  <a:pt x="6966" y="3590"/>
                </a:cubicBezTo>
                <a:cubicBezTo>
                  <a:pt x="6997" y="3617"/>
                  <a:pt x="6996" y="3623"/>
                  <a:pt x="6959" y="3640"/>
                </a:cubicBezTo>
                <a:cubicBezTo>
                  <a:pt x="6919" y="3658"/>
                  <a:pt x="6907" y="3693"/>
                  <a:pt x="6934" y="3730"/>
                </a:cubicBezTo>
                <a:cubicBezTo>
                  <a:pt x="6913" y="3735"/>
                  <a:pt x="6895" y="3740"/>
                  <a:pt x="6878" y="3744"/>
                </a:cubicBezTo>
                <a:cubicBezTo>
                  <a:pt x="6867" y="3754"/>
                  <a:pt x="6907" y="3777"/>
                  <a:pt x="6858" y="3788"/>
                </a:cubicBezTo>
                <a:cubicBezTo>
                  <a:pt x="6874" y="3800"/>
                  <a:pt x="6884" y="3809"/>
                  <a:pt x="6896" y="3818"/>
                </a:cubicBezTo>
                <a:cubicBezTo>
                  <a:pt x="6876" y="3829"/>
                  <a:pt x="6857" y="3839"/>
                  <a:pt x="6838" y="3848"/>
                </a:cubicBezTo>
                <a:cubicBezTo>
                  <a:pt x="6848" y="3870"/>
                  <a:pt x="6856" y="3892"/>
                  <a:pt x="6866" y="3913"/>
                </a:cubicBezTo>
                <a:cubicBezTo>
                  <a:pt x="6850" y="3922"/>
                  <a:pt x="6831" y="3933"/>
                  <a:pt x="6809" y="3946"/>
                </a:cubicBezTo>
                <a:cubicBezTo>
                  <a:pt x="6819" y="3952"/>
                  <a:pt x="6824" y="3956"/>
                  <a:pt x="6830" y="3961"/>
                </a:cubicBezTo>
                <a:cubicBezTo>
                  <a:pt x="6808" y="3964"/>
                  <a:pt x="6787" y="3967"/>
                  <a:pt x="6765" y="3970"/>
                </a:cubicBezTo>
                <a:cubicBezTo>
                  <a:pt x="6765" y="3974"/>
                  <a:pt x="6765" y="3978"/>
                  <a:pt x="6765" y="3982"/>
                </a:cubicBezTo>
                <a:cubicBezTo>
                  <a:pt x="6776" y="3984"/>
                  <a:pt x="6786" y="3986"/>
                  <a:pt x="6798" y="3989"/>
                </a:cubicBezTo>
                <a:cubicBezTo>
                  <a:pt x="6787" y="3994"/>
                  <a:pt x="6777" y="3999"/>
                  <a:pt x="6766" y="4005"/>
                </a:cubicBezTo>
                <a:cubicBezTo>
                  <a:pt x="6744" y="3958"/>
                  <a:pt x="6733" y="3956"/>
                  <a:pt x="6684" y="3981"/>
                </a:cubicBezTo>
                <a:cubicBezTo>
                  <a:pt x="6656" y="3995"/>
                  <a:pt x="6624" y="4005"/>
                  <a:pt x="6594" y="4016"/>
                </a:cubicBezTo>
                <a:cubicBezTo>
                  <a:pt x="6589" y="4018"/>
                  <a:pt x="6582" y="4024"/>
                  <a:pt x="6575" y="4031"/>
                </a:cubicBezTo>
                <a:cubicBezTo>
                  <a:pt x="6545" y="4072"/>
                  <a:pt x="6508" y="4095"/>
                  <a:pt x="6453" y="4079"/>
                </a:cubicBezTo>
                <a:cubicBezTo>
                  <a:pt x="6453" y="4082"/>
                  <a:pt x="6453" y="4085"/>
                  <a:pt x="6452" y="4087"/>
                </a:cubicBezTo>
                <a:cubicBezTo>
                  <a:pt x="6470" y="4094"/>
                  <a:pt x="6487" y="4101"/>
                  <a:pt x="6506" y="4108"/>
                </a:cubicBezTo>
                <a:cubicBezTo>
                  <a:pt x="6483" y="4115"/>
                  <a:pt x="6455" y="4117"/>
                  <a:pt x="6436" y="4131"/>
                </a:cubicBezTo>
                <a:cubicBezTo>
                  <a:pt x="6417" y="4145"/>
                  <a:pt x="6407" y="4172"/>
                  <a:pt x="6400" y="4183"/>
                </a:cubicBezTo>
                <a:cubicBezTo>
                  <a:pt x="6410" y="4219"/>
                  <a:pt x="6417" y="4243"/>
                  <a:pt x="6423" y="4269"/>
                </a:cubicBezTo>
                <a:cubicBezTo>
                  <a:pt x="6425" y="4267"/>
                  <a:pt x="6427" y="4265"/>
                  <a:pt x="6429" y="4263"/>
                </a:cubicBezTo>
                <a:cubicBezTo>
                  <a:pt x="6444" y="4279"/>
                  <a:pt x="6462" y="4293"/>
                  <a:pt x="6472" y="4311"/>
                </a:cubicBezTo>
                <a:cubicBezTo>
                  <a:pt x="6476" y="4318"/>
                  <a:pt x="6463" y="4335"/>
                  <a:pt x="6457" y="4347"/>
                </a:cubicBezTo>
                <a:cubicBezTo>
                  <a:pt x="6452" y="4356"/>
                  <a:pt x="6447" y="4365"/>
                  <a:pt x="6438" y="4381"/>
                </a:cubicBezTo>
                <a:cubicBezTo>
                  <a:pt x="6389" y="4414"/>
                  <a:pt x="6331" y="4453"/>
                  <a:pt x="6274" y="4491"/>
                </a:cubicBezTo>
                <a:cubicBezTo>
                  <a:pt x="6281" y="4496"/>
                  <a:pt x="6293" y="4504"/>
                  <a:pt x="6306" y="4513"/>
                </a:cubicBezTo>
                <a:cubicBezTo>
                  <a:pt x="6277" y="4524"/>
                  <a:pt x="6250" y="4534"/>
                  <a:pt x="6215" y="4548"/>
                </a:cubicBezTo>
                <a:cubicBezTo>
                  <a:pt x="6233" y="4555"/>
                  <a:pt x="6245" y="4560"/>
                  <a:pt x="6264" y="4566"/>
                </a:cubicBezTo>
                <a:cubicBezTo>
                  <a:pt x="6252" y="4573"/>
                  <a:pt x="6243" y="4579"/>
                  <a:pt x="6233" y="4582"/>
                </a:cubicBezTo>
                <a:cubicBezTo>
                  <a:pt x="6203" y="4592"/>
                  <a:pt x="6173" y="4599"/>
                  <a:pt x="6144" y="4610"/>
                </a:cubicBezTo>
                <a:cubicBezTo>
                  <a:pt x="6134" y="4614"/>
                  <a:pt x="6123" y="4625"/>
                  <a:pt x="6121" y="4634"/>
                </a:cubicBezTo>
                <a:cubicBezTo>
                  <a:pt x="6112" y="4673"/>
                  <a:pt x="6076" y="4662"/>
                  <a:pt x="6053" y="4676"/>
                </a:cubicBezTo>
                <a:cubicBezTo>
                  <a:pt x="6053" y="4663"/>
                  <a:pt x="6053" y="4652"/>
                  <a:pt x="6053" y="4635"/>
                </a:cubicBezTo>
                <a:cubicBezTo>
                  <a:pt x="6004" y="4702"/>
                  <a:pt x="5932" y="4696"/>
                  <a:pt x="5869" y="4710"/>
                </a:cubicBezTo>
                <a:cubicBezTo>
                  <a:pt x="5829" y="4719"/>
                  <a:pt x="5788" y="4701"/>
                  <a:pt x="5747" y="4715"/>
                </a:cubicBezTo>
                <a:cubicBezTo>
                  <a:pt x="5732" y="4721"/>
                  <a:pt x="5712" y="4712"/>
                  <a:pt x="5696" y="4694"/>
                </a:cubicBezTo>
                <a:cubicBezTo>
                  <a:pt x="5685" y="4681"/>
                  <a:pt x="5659" y="4682"/>
                  <a:pt x="5635" y="4675"/>
                </a:cubicBezTo>
                <a:cubicBezTo>
                  <a:pt x="5643" y="4664"/>
                  <a:pt x="5648" y="4657"/>
                  <a:pt x="5654" y="4648"/>
                </a:cubicBezTo>
                <a:cubicBezTo>
                  <a:pt x="5629" y="4642"/>
                  <a:pt x="5606" y="4634"/>
                  <a:pt x="5582" y="4629"/>
                </a:cubicBezTo>
                <a:cubicBezTo>
                  <a:pt x="5561" y="4624"/>
                  <a:pt x="5550" y="4616"/>
                  <a:pt x="5568" y="4591"/>
                </a:cubicBezTo>
                <a:cubicBezTo>
                  <a:pt x="5554" y="4591"/>
                  <a:pt x="5546" y="4591"/>
                  <a:pt x="5537" y="4591"/>
                </a:cubicBezTo>
                <a:cubicBezTo>
                  <a:pt x="5535" y="4588"/>
                  <a:pt x="5532" y="4585"/>
                  <a:pt x="5530" y="4582"/>
                </a:cubicBezTo>
                <a:cubicBezTo>
                  <a:pt x="5539" y="4576"/>
                  <a:pt x="5550" y="4569"/>
                  <a:pt x="5566" y="4559"/>
                </a:cubicBezTo>
                <a:cubicBezTo>
                  <a:pt x="5553" y="4560"/>
                  <a:pt x="5548" y="4562"/>
                  <a:pt x="5544" y="4560"/>
                </a:cubicBezTo>
                <a:cubicBezTo>
                  <a:pt x="5536" y="4557"/>
                  <a:pt x="5523" y="4548"/>
                  <a:pt x="5523" y="4546"/>
                </a:cubicBezTo>
                <a:cubicBezTo>
                  <a:pt x="5531" y="4524"/>
                  <a:pt x="5542" y="4503"/>
                  <a:pt x="5552" y="4479"/>
                </a:cubicBezTo>
                <a:cubicBezTo>
                  <a:pt x="5545" y="4481"/>
                  <a:pt x="5534" y="4484"/>
                  <a:pt x="5526" y="4485"/>
                </a:cubicBezTo>
                <a:cubicBezTo>
                  <a:pt x="5528" y="4466"/>
                  <a:pt x="5530" y="4448"/>
                  <a:pt x="5533" y="4424"/>
                </a:cubicBezTo>
                <a:cubicBezTo>
                  <a:pt x="5549" y="4415"/>
                  <a:pt x="5551" y="4401"/>
                  <a:pt x="5534" y="4384"/>
                </a:cubicBezTo>
                <a:cubicBezTo>
                  <a:pt x="5507" y="4358"/>
                  <a:pt x="5479" y="4332"/>
                  <a:pt x="5451" y="4304"/>
                </a:cubicBezTo>
                <a:cubicBezTo>
                  <a:pt x="5454" y="4300"/>
                  <a:pt x="5459" y="4294"/>
                  <a:pt x="5463" y="4288"/>
                </a:cubicBezTo>
                <a:cubicBezTo>
                  <a:pt x="5432" y="4272"/>
                  <a:pt x="5402" y="4256"/>
                  <a:pt x="5374" y="4242"/>
                </a:cubicBezTo>
                <a:cubicBezTo>
                  <a:pt x="5374" y="4225"/>
                  <a:pt x="5374" y="4211"/>
                  <a:pt x="5374" y="4193"/>
                </a:cubicBezTo>
                <a:cubicBezTo>
                  <a:pt x="5378" y="4193"/>
                  <a:pt x="5385" y="4192"/>
                  <a:pt x="5391" y="4191"/>
                </a:cubicBezTo>
                <a:cubicBezTo>
                  <a:pt x="5390" y="4183"/>
                  <a:pt x="5388" y="4175"/>
                  <a:pt x="5388" y="4175"/>
                </a:cubicBezTo>
                <a:cubicBezTo>
                  <a:pt x="5371" y="4165"/>
                  <a:pt x="5359" y="4158"/>
                  <a:pt x="5346" y="4150"/>
                </a:cubicBezTo>
                <a:cubicBezTo>
                  <a:pt x="5354" y="4140"/>
                  <a:pt x="5362" y="4129"/>
                  <a:pt x="5370" y="4118"/>
                </a:cubicBezTo>
                <a:cubicBezTo>
                  <a:pt x="5357" y="4111"/>
                  <a:pt x="5337" y="4099"/>
                  <a:pt x="5314" y="4085"/>
                </a:cubicBezTo>
                <a:cubicBezTo>
                  <a:pt x="5324" y="4083"/>
                  <a:pt x="5336" y="4081"/>
                  <a:pt x="5350" y="4078"/>
                </a:cubicBezTo>
                <a:cubicBezTo>
                  <a:pt x="5334" y="4053"/>
                  <a:pt x="5317" y="4027"/>
                  <a:pt x="5300" y="4000"/>
                </a:cubicBezTo>
                <a:cubicBezTo>
                  <a:pt x="5308" y="3998"/>
                  <a:pt x="5319" y="3994"/>
                  <a:pt x="5331" y="3991"/>
                </a:cubicBezTo>
                <a:cubicBezTo>
                  <a:pt x="5331" y="3989"/>
                  <a:pt x="5330" y="3986"/>
                  <a:pt x="5330" y="3983"/>
                </a:cubicBezTo>
                <a:cubicBezTo>
                  <a:pt x="5315" y="3982"/>
                  <a:pt x="5299" y="3982"/>
                  <a:pt x="5283" y="3981"/>
                </a:cubicBezTo>
                <a:cubicBezTo>
                  <a:pt x="5284" y="3979"/>
                  <a:pt x="5285" y="3979"/>
                  <a:pt x="5287" y="3977"/>
                </a:cubicBezTo>
                <a:cubicBezTo>
                  <a:pt x="5271" y="3969"/>
                  <a:pt x="5255" y="3961"/>
                  <a:pt x="5237" y="3952"/>
                </a:cubicBezTo>
                <a:cubicBezTo>
                  <a:pt x="5233" y="3998"/>
                  <a:pt x="5233" y="3998"/>
                  <a:pt x="5194" y="4009"/>
                </a:cubicBezTo>
                <a:cubicBezTo>
                  <a:pt x="5203" y="4019"/>
                  <a:pt x="5210" y="4029"/>
                  <a:pt x="5219" y="4041"/>
                </a:cubicBezTo>
                <a:cubicBezTo>
                  <a:pt x="5173" y="4056"/>
                  <a:pt x="5181" y="4086"/>
                  <a:pt x="5195" y="4119"/>
                </a:cubicBezTo>
                <a:cubicBezTo>
                  <a:pt x="5198" y="4127"/>
                  <a:pt x="5191" y="4143"/>
                  <a:pt x="5184" y="4149"/>
                </a:cubicBezTo>
                <a:cubicBezTo>
                  <a:pt x="5149" y="4177"/>
                  <a:pt x="5144" y="4196"/>
                  <a:pt x="5165" y="4238"/>
                </a:cubicBezTo>
                <a:cubicBezTo>
                  <a:pt x="5167" y="4242"/>
                  <a:pt x="5168" y="4245"/>
                  <a:pt x="5171" y="4250"/>
                </a:cubicBezTo>
                <a:cubicBezTo>
                  <a:pt x="5115" y="4265"/>
                  <a:pt x="5092" y="4329"/>
                  <a:pt x="5027" y="4325"/>
                </a:cubicBezTo>
                <a:cubicBezTo>
                  <a:pt x="5028" y="4330"/>
                  <a:pt x="5029" y="4335"/>
                  <a:pt x="5030" y="4339"/>
                </a:cubicBezTo>
                <a:cubicBezTo>
                  <a:pt x="5044" y="4340"/>
                  <a:pt x="5059" y="4344"/>
                  <a:pt x="5071" y="4340"/>
                </a:cubicBezTo>
                <a:cubicBezTo>
                  <a:pt x="5085" y="4337"/>
                  <a:pt x="5095" y="4325"/>
                  <a:pt x="5113" y="4313"/>
                </a:cubicBezTo>
                <a:cubicBezTo>
                  <a:pt x="5103" y="4364"/>
                  <a:pt x="5099" y="4362"/>
                  <a:pt x="5062" y="4363"/>
                </a:cubicBezTo>
                <a:cubicBezTo>
                  <a:pt x="5039" y="4364"/>
                  <a:pt x="5016" y="4378"/>
                  <a:pt x="4995" y="4386"/>
                </a:cubicBezTo>
                <a:cubicBezTo>
                  <a:pt x="5004" y="4430"/>
                  <a:pt x="4998" y="4435"/>
                  <a:pt x="4939" y="4431"/>
                </a:cubicBezTo>
                <a:cubicBezTo>
                  <a:pt x="4948" y="4428"/>
                  <a:pt x="4957" y="4425"/>
                  <a:pt x="4966" y="4423"/>
                </a:cubicBezTo>
                <a:cubicBezTo>
                  <a:pt x="4966" y="4422"/>
                  <a:pt x="4966" y="4421"/>
                  <a:pt x="4967" y="4420"/>
                </a:cubicBezTo>
                <a:cubicBezTo>
                  <a:pt x="4955" y="4420"/>
                  <a:pt x="4942" y="4420"/>
                  <a:pt x="4929" y="4420"/>
                </a:cubicBezTo>
                <a:cubicBezTo>
                  <a:pt x="4918" y="4450"/>
                  <a:pt x="4914" y="4453"/>
                  <a:pt x="4896" y="4443"/>
                </a:cubicBezTo>
                <a:cubicBezTo>
                  <a:pt x="4886" y="4453"/>
                  <a:pt x="4876" y="4464"/>
                  <a:pt x="4866" y="4475"/>
                </a:cubicBezTo>
                <a:cubicBezTo>
                  <a:pt x="4874" y="4479"/>
                  <a:pt x="4882" y="4483"/>
                  <a:pt x="4896" y="4491"/>
                </a:cubicBezTo>
                <a:cubicBezTo>
                  <a:pt x="4870" y="4500"/>
                  <a:pt x="4847" y="4507"/>
                  <a:pt x="4868" y="4536"/>
                </a:cubicBezTo>
                <a:cubicBezTo>
                  <a:pt x="4871" y="4540"/>
                  <a:pt x="4866" y="4554"/>
                  <a:pt x="4862" y="4555"/>
                </a:cubicBezTo>
                <a:cubicBezTo>
                  <a:pt x="4828" y="4561"/>
                  <a:pt x="4804" y="4604"/>
                  <a:pt x="4761" y="4582"/>
                </a:cubicBezTo>
                <a:cubicBezTo>
                  <a:pt x="4749" y="4576"/>
                  <a:pt x="4725" y="4587"/>
                  <a:pt x="4712" y="4597"/>
                </a:cubicBezTo>
                <a:cubicBezTo>
                  <a:pt x="4692" y="4611"/>
                  <a:pt x="4679" y="4608"/>
                  <a:pt x="4668" y="4588"/>
                </a:cubicBezTo>
                <a:cubicBezTo>
                  <a:pt x="4667" y="4587"/>
                  <a:pt x="4662" y="4587"/>
                  <a:pt x="4659" y="4587"/>
                </a:cubicBezTo>
                <a:cubicBezTo>
                  <a:pt x="4659" y="4614"/>
                  <a:pt x="4592" y="4613"/>
                  <a:pt x="4537" y="4583"/>
                </a:cubicBezTo>
                <a:cubicBezTo>
                  <a:pt x="4541" y="4592"/>
                  <a:pt x="4544" y="4598"/>
                  <a:pt x="4547" y="4603"/>
                </a:cubicBezTo>
                <a:cubicBezTo>
                  <a:pt x="4527" y="4603"/>
                  <a:pt x="4507" y="4600"/>
                  <a:pt x="4488" y="4604"/>
                </a:cubicBezTo>
                <a:cubicBezTo>
                  <a:pt x="4462" y="4609"/>
                  <a:pt x="4468" y="4574"/>
                  <a:pt x="4443" y="4574"/>
                </a:cubicBezTo>
                <a:cubicBezTo>
                  <a:pt x="4447" y="4583"/>
                  <a:pt x="4449" y="4589"/>
                  <a:pt x="4451" y="4594"/>
                </a:cubicBezTo>
                <a:cubicBezTo>
                  <a:pt x="4442" y="4599"/>
                  <a:pt x="4432" y="4605"/>
                  <a:pt x="4423" y="4608"/>
                </a:cubicBezTo>
                <a:cubicBezTo>
                  <a:pt x="4414" y="4610"/>
                  <a:pt x="4402" y="4612"/>
                  <a:pt x="4394" y="4608"/>
                </a:cubicBezTo>
                <a:cubicBezTo>
                  <a:pt x="4340" y="4581"/>
                  <a:pt x="4285" y="4575"/>
                  <a:pt x="4230" y="4597"/>
                </a:cubicBezTo>
                <a:cubicBezTo>
                  <a:pt x="4230" y="4606"/>
                  <a:pt x="4230" y="4614"/>
                  <a:pt x="4228" y="4621"/>
                </a:cubicBezTo>
                <a:cubicBezTo>
                  <a:pt x="4226" y="4628"/>
                  <a:pt x="4222" y="4634"/>
                  <a:pt x="4218" y="4639"/>
                </a:cubicBezTo>
                <a:cubicBezTo>
                  <a:pt x="4213" y="4646"/>
                  <a:pt x="4207" y="4658"/>
                  <a:pt x="4200" y="4659"/>
                </a:cubicBezTo>
                <a:cubicBezTo>
                  <a:pt x="4175" y="4661"/>
                  <a:pt x="4157" y="4667"/>
                  <a:pt x="4166" y="4705"/>
                </a:cubicBezTo>
                <a:cubicBezTo>
                  <a:pt x="4138" y="4686"/>
                  <a:pt x="4117" y="4720"/>
                  <a:pt x="4093" y="4700"/>
                </a:cubicBezTo>
                <a:cubicBezTo>
                  <a:pt x="4093" y="4699"/>
                  <a:pt x="4084" y="4712"/>
                  <a:pt x="4077" y="4716"/>
                </a:cubicBezTo>
                <a:cubicBezTo>
                  <a:pt x="4062" y="4727"/>
                  <a:pt x="4047" y="4737"/>
                  <a:pt x="4030" y="4747"/>
                </a:cubicBezTo>
                <a:cubicBezTo>
                  <a:pt x="4025" y="4750"/>
                  <a:pt x="4017" y="4747"/>
                  <a:pt x="4012" y="4750"/>
                </a:cubicBezTo>
                <a:cubicBezTo>
                  <a:pt x="3980" y="4768"/>
                  <a:pt x="3948" y="4781"/>
                  <a:pt x="3918" y="4727"/>
                </a:cubicBezTo>
                <a:cubicBezTo>
                  <a:pt x="3920" y="4772"/>
                  <a:pt x="3899" y="4768"/>
                  <a:pt x="3877" y="4766"/>
                </a:cubicBezTo>
                <a:cubicBezTo>
                  <a:pt x="3828" y="4761"/>
                  <a:pt x="3778" y="4758"/>
                  <a:pt x="3728" y="4754"/>
                </a:cubicBezTo>
                <a:cubicBezTo>
                  <a:pt x="3723" y="4718"/>
                  <a:pt x="3686" y="4737"/>
                  <a:pt x="3668" y="4718"/>
                </a:cubicBezTo>
                <a:cubicBezTo>
                  <a:pt x="3671" y="4713"/>
                  <a:pt x="3674" y="4707"/>
                  <a:pt x="3677" y="4700"/>
                </a:cubicBezTo>
                <a:cubicBezTo>
                  <a:pt x="3646" y="4681"/>
                  <a:pt x="3615" y="4663"/>
                  <a:pt x="3585" y="4643"/>
                </a:cubicBezTo>
                <a:cubicBezTo>
                  <a:pt x="3569" y="4631"/>
                  <a:pt x="3555" y="4615"/>
                  <a:pt x="3539" y="4603"/>
                </a:cubicBezTo>
                <a:cubicBezTo>
                  <a:pt x="3506" y="4581"/>
                  <a:pt x="3486" y="4538"/>
                  <a:pt x="3435" y="4546"/>
                </a:cubicBezTo>
                <a:cubicBezTo>
                  <a:pt x="3434" y="4543"/>
                  <a:pt x="3434" y="4540"/>
                  <a:pt x="3433" y="4537"/>
                </a:cubicBezTo>
                <a:cubicBezTo>
                  <a:pt x="3443" y="4533"/>
                  <a:pt x="3452" y="4529"/>
                  <a:pt x="3464" y="4524"/>
                </a:cubicBezTo>
                <a:cubicBezTo>
                  <a:pt x="3428" y="4500"/>
                  <a:pt x="3403" y="4505"/>
                  <a:pt x="3365" y="4540"/>
                </a:cubicBezTo>
                <a:cubicBezTo>
                  <a:pt x="3358" y="4529"/>
                  <a:pt x="3352" y="4514"/>
                  <a:pt x="3341" y="4509"/>
                </a:cubicBezTo>
                <a:cubicBezTo>
                  <a:pt x="3332" y="4504"/>
                  <a:pt x="3318" y="4512"/>
                  <a:pt x="3306" y="4514"/>
                </a:cubicBezTo>
                <a:cubicBezTo>
                  <a:pt x="3307" y="4517"/>
                  <a:pt x="3307" y="4520"/>
                  <a:pt x="3308" y="4523"/>
                </a:cubicBezTo>
                <a:cubicBezTo>
                  <a:pt x="3320" y="4526"/>
                  <a:pt x="3331" y="4530"/>
                  <a:pt x="3346" y="4533"/>
                </a:cubicBezTo>
                <a:cubicBezTo>
                  <a:pt x="3317" y="4583"/>
                  <a:pt x="3259" y="4587"/>
                  <a:pt x="3229" y="4620"/>
                </a:cubicBezTo>
                <a:cubicBezTo>
                  <a:pt x="3193" y="4623"/>
                  <a:pt x="3160" y="4625"/>
                  <a:pt x="3125" y="4628"/>
                </a:cubicBezTo>
                <a:cubicBezTo>
                  <a:pt x="3129" y="4586"/>
                  <a:pt x="3134" y="4546"/>
                  <a:pt x="3139" y="4501"/>
                </a:cubicBezTo>
                <a:cubicBezTo>
                  <a:pt x="3138" y="4502"/>
                  <a:pt x="3145" y="4499"/>
                  <a:pt x="3155" y="4495"/>
                </a:cubicBezTo>
                <a:cubicBezTo>
                  <a:pt x="3152" y="4491"/>
                  <a:pt x="3149" y="4488"/>
                  <a:pt x="3148" y="4484"/>
                </a:cubicBezTo>
                <a:cubicBezTo>
                  <a:pt x="3144" y="4475"/>
                  <a:pt x="3138" y="4464"/>
                  <a:pt x="3140" y="4456"/>
                </a:cubicBezTo>
                <a:cubicBezTo>
                  <a:pt x="3141" y="4451"/>
                  <a:pt x="3155" y="4448"/>
                  <a:pt x="3163" y="4444"/>
                </a:cubicBezTo>
                <a:cubicBezTo>
                  <a:pt x="3170" y="4441"/>
                  <a:pt x="3185" y="4439"/>
                  <a:pt x="3185" y="4435"/>
                </a:cubicBezTo>
                <a:cubicBezTo>
                  <a:pt x="3191" y="4402"/>
                  <a:pt x="3232" y="4389"/>
                  <a:pt x="3240" y="4394"/>
                </a:cubicBezTo>
                <a:cubicBezTo>
                  <a:pt x="3281" y="4420"/>
                  <a:pt x="3315" y="4379"/>
                  <a:pt x="3352" y="4389"/>
                </a:cubicBezTo>
                <a:cubicBezTo>
                  <a:pt x="3357" y="4391"/>
                  <a:pt x="3364" y="4388"/>
                  <a:pt x="3374" y="4386"/>
                </a:cubicBezTo>
                <a:cubicBezTo>
                  <a:pt x="3366" y="4366"/>
                  <a:pt x="3360" y="4348"/>
                  <a:pt x="3352" y="4328"/>
                </a:cubicBezTo>
                <a:cubicBezTo>
                  <a:pt x="3357" y="4325"/>
                  <a:pt x="3363" y="4321"/>
                  <a:pt x="3371" y="4316"/>
                </a:cubicBezTo>
                <a:cubicBezTo>
                  <a:pt x="3366" y="4310"/>
                  <a:pt x="3361" y="4304"/>
                  <a:pt x="3354" y="4296"/>
                </a:cubicBezTo>
                <a:cubicBezTo>
                  <a:pt x="3362" y="4295"/>
                  <a:pt x="3369" y="4294"/>
                  <a:pt x="3372" y="4293"/>
                </a:cubicBezTo>
                <a:cubicBezTo>
                  <a:pt x="3369" y="4286"/>
                  <a:pt x="3366" y="4280"/>
                  <a:pt x="3363" y="4273"/>
                </a:cubicBezTo>
                <a:lnTo>
                  <a:pt x="3355" y="4255"/>
                </a:lnTo>
                <a:lnTo>
                  <a:pt x="3362" y="4250"/>
                </a:lnTo>
                <a:cubicBezTo>
                  <a:pt x="3369" y="4245"/>
                  <a:pt x="3377" y="4238"/>
                  <a:pt x="3387" y="4230"/>
                </a:cubicBezTo>
                <a:cubicBezTo>
                  <a:pt x="3371" y="4230"/>
                  <a:pt x="3360" y="4230"/>
                  <a:pt x="3349" y="4230"/>
                </a:cubicBezTo>
                <a:cubicBezTo>
                  <a:pt x="3350" y="4229"/>
                  <a:pt x="3351" y="4227"/>
                  <a:pt x="3352" y="4226"/>
                </a:cubicBezTo>
                <a:cubicBezTo>
                  <a:pt x="3334" y="4211"/>
                  <a:pt x="3314" y="4197"/>
                  <a:pt x="3293" y="4180"/>
                </a:cubicBezTo>
                <a:cubicBezTo>
                  <a:pt x="3320" y="4149"/>
                  <a:pt x="3345" y="4117"/>
                  <a:pt x="3332" y="4076"/>
                </a:cubicBezTo>
                <a:cubicBezTo>
                  <a:pt x="3316" y="4071"/>
                  <a:pt x="3301" y="4068"/>
                  <a:pt x="3288" y="4062"/>
                </a:cubicBezTo>
                <a:cubicBezTo>
                  <a:pt x="3283" y="4059"/>
                  <a:pt x="3282" y="4047"/>
                  <a:pt x="3276" y="4032"/>
                </a:cubicBezTo>
                <a:cubicBezTo>
                  <a:pt x="3276" y="4032"/>
                  <a:pt x="3281" y="4025"/>
                  <a:pt x="3281" y="4025"/>
                </a:cubicBezTo>
                <a:cubicBezTo>
                  <a:pt x="3277" y="4009"/>
                  <a:pt x="3275" y="3998"/>
                  <a:pt x="3270" y="3990"/>
                </a:cubicBezTo>
                <a:cubicBezTo>
                  <a:pt x="3267" y="3985"/>
                  <a:pt x="3257" y="3980"/>
                  <a:pt x="3252" y="3981"/>
                </a:cubicBezTo>
                <a:cubicBezTo>
                  <a:pt x="3226" y="3991"/>
                  <a:pt x="3201" y="4000"/>
                  <a:pt x="3177" y="4013"/>
                </a:cubicBezTo>
                <a:cubicBezTo>
                  <a:pt x="3153" y="4026"/>
                  <a:pt x="3131" y="4036"/>
                  <a:pt x="3106" y="4017"/>
                </a:cubicBezTo>
                <a:cubicBezTo>
                  <a:pt x="3104" y="4015"/>
                  <a:pt x="3102" y="4013"/>
                  <a:pt x="3101" y="4013"/>
                </a:cubicBezTo>
                <a:cubicBezTo>
                  <a:pt x="2976" y="4021"/>
                  <a:pt x="3004" y="4015"/>
                  <a:pt x="2944" y="3969"/>
                </a:cubicBezTo>
                <a:cubicBezTo>
                  <a:pt x="2939" y="3950"/>
                  <a:pt x="2937" y="3937"/>
                  <a:pt x="2932" y="3926"/>
                </a:cubicBezTo>
                <a:cubicBezTo>
                  <a:pt x="2916" y="3900"/>
                  <a:pt x="2934" y="3887"/>
                  <a:pt x="2950" y="3873"/>
                </a:cubicBezTo>
                <a:cubicBezTo>
                  <a:pt x="2978" y="3850"/>
                  <a:pt x="2980" y="3836"/>
                  <a:pt x="2961" y="3818"/>
                </a:cubicBezTo>
                <a:cubicBezTo>
                  <a:pt x="2950" y="3827"/>
                  <a:pt x="2935" y="3844"/>
                  <a:pt x="2932" y="3841"/>
                </a:cubicBezTo>
                <a:cubicBezTo>
                  <a:pt x="2916" y="3832"/>
                  <a:pt x="2900" y="3819"/>
                  <a:pt x="2890" y="3804"/>
                </a:cubicBezTo>
                <a:cubicBezTo>
                  <a:pt x="2883" y="3794"/>
                  <a:pt x="2887" y="3777"/>
                  <a:pt x="2884" y="3764"/>
                </a:cubicBezTo>
                <a:cubicBezTo>
                  <a:pt x="2881" y="3754"/>
                  <a:pt x="2877" y="3739"/>
                  <a:pt x="2869" y="3737"/>
                </a:cubicBezTo>
                <a:cubicBezTo>
                  <a:pt x="2858" y="3734"/>
                  <a:pt x="2845" y="3739"/>
                  <a:pt x="2832" y="3742"/>
                </a:cubicBezTo>
                <a:cubicBezTo>
                  <a:pt x="2825" y="3744"/>
                  <a:pt x="2815" y="3752"/>
                  <a:pt x="2811" y="3749"/>
                </a:cubicBezTo>
                <a:cubicBezTo>
                  <a:pt x="2782" y="3730"/>
                  <a:pt x="2754" y="3709"/>
                  <a:pt x="2726" y="3689"/>
                </a:cubicBezTo>
                <a:cubicBezTo>
                  <a:pt x="2725" y="3690"/>
                  <a:pt x="2722" y="3697"/>
                  <a:pt x="2717" y="3703"/>
                </a:cubicBezTo>
                <a:cubicBezTo>
                  <a:pt x="2714" y="3707"/>
                  <a:pt x="2708" y="3715"/>
                  <a:pt x="2704" y="3714"/>
                </a:cubicBezTo>
                <a:cubicBezTo>
                  <a:pt x="2698" y="3712"/>
                  <a:pt x="2691" y="3706"/>
                  <a:pt x="2688" y="3701"/>
                </a:cubicBezTo>
                <a:cubicBezTo>
                  <a:pt x="2675" y="3670"/>
                  <a:pt x="2665" y="3637"/>
                  <a:pt x="2651" y="3606"/>
                </a:cubicBezTo>
                <a:cubicBezTo>
                  <a:pt x="2632" y="3567"/>
                  <a:pt x="2646" y="3519"/>
                  <a:pt x="2689" y="3489"/>
                </a:cubicBezTo>
                <a:cubicBezTo>
                  <a:pt x="2692" y="3488"/>
                  <a:pt x="2692" y="3484"/>
                  <a:pt x="2690" y="3473"/>
                </a:cubicBezTo>
                <a:cubicBezTo>
                  <a:pt x="2684" y="3476"/>
                  <a:pt x="2677" y="3479"/>
                  <a:pt x="2670" y="3482"/>
                </a:cubicBezTo>
                <a:cubicBezTo>
                  <a:pt x="2663" y="3485"/>
                  <a:pt x="2654" y="3493"/>
                  <a:pt x="2648" y="3491"/>
                </a:cubicBezTo>
                <a:cubicBezTo>
                  <a:pt x="2625" y="3483"/>
                  <a:pt x="2615" y="3496"/>
                  <a:pt x="2608" y="3510"/>
                </a:cubicBezTo>
                <a:cubicBezTo>
                  <a:pt x="2594" y="3511"/>
                  <a:pt x="2581" y="3510"/>
                  <a:pt x="2570" y="3514"/>
                </a:cubicBezTo>
                <a:cubicBezTo>
                  <a:pt x="2538" y="3526"/>
                  <a:pt x="2506" y="3538"/>
                  <a:pt x="2476" y="3553"/>
                </a:cubicBezTo>
                <a:cubicBezTo>
                  <a:pt x="2449" y="3567"/>
                  <a:pt x="2422" y="3583"/>
                  <a:pt x="2400" y="3604"/>
                </a:cubicBezTo>
                <a:cubicBezTo>
                  <a:pt x="2387" y="3616"/>
                  <a:pt x="2382" y="3637"/>
                  <a:pt x="2376" y="3655"/>
                </a:cubicBezTo>
                <a:cubicBezTo>
                  <a:pt x="2371" y="3668"/>
                  <a:pt x="2369" y="3682"/>
                  <a:pt x="2366" y="3698"/>
                </a:cubicBezTo>
                <a:cubicBezTo>
                  <a:pt x="2375" y="3701"/>
                  <a:pt x="2385" y="3704"/>
                  <a:pt x="2402" y="3709"/>
                </a:cubicBezTo>
                <a:cubicBezTo>
                  <a:pt x="2385" y="3718"/>
                  <a:pt x="2374" y="3724"/>
                  <a:pt x="2362" y="3731"/>
                </a:cubicBezTo>
                <a:cubicBezTo>
                  <a:pt x="2373" y="3737"/>
                  <a:pt x="2383" y="3744"/>
                  <a:pt x="2394" y="3750"/>
                </a:cubicBezTo>
                <a:cubicBezTo>
                  <a:pt x="2392" y="3753"/>
                  <a:pt x="2390" y="3756"/>
                  <a:pt x="2388" y="3759"/>
                </a:cubicBezTo>
                <a:cubicBezTo>
                  <a:pt x="2411" y="3762"/>
                  <a:pt x="2433" y="3765"/>
                  <a:pt x="2464" y="3769"/>
                </a:cubicBezTo>
                <a:cubicBezTo>
                  <a:pt x="2450" y="3784"/>
                  <a:pt x="2440" y="3795"/>
                  <a:pt x="2426" y="3810"/>
                </a:cubicBezTo>
                <a:cubicBezTo>
                  <a:pt x="2431" y="3825"/>
                  <a:pt x="2437" y="3847"/>
                  <a:pt x="2444" y="3869"/>
                </a:cubicBezTo>
                <a:cubicBezTo>
                  <a:pt x="2442" y="3877"/>
                  <a:pt x="2436" y="3890"/>
                  <a:pt x="2439" y="3895"/>
                </a:cubicBezTo>
                <a:cubicBezTo>
                  <a:pt x="2461" y="3924"/>
                  <a:pt x="2463" y="3942"/>
                  <a:pt x="2444" y="3972"/>
                </a:cubicBezTo>
                <a:cubicBezTo>
                  <a:pt x="2461" y="3972"/>
                  <a:pt x="2476" y="3972"/>
                  <a:pt x="2491" y="3972"/>
                </a:cubicBezTo>
                <a:cubicBezTo>
                  <a:pt x="2492" y="3974"/>
                  <a:pt x="2492" y="3977"/>
                  <a:pt x="2493" y="3979"/>
                </a:cubicBezTo>
                <a:cubicBezTo>
                  <a:pt x="2475" y="3993"/>
                  <a:pt x="2456" y="4007"/>
                  <a:pt x="2438" y="4021"/>
                </a:cubicBezTo>
                <a:cubicBezTo>
                  <a:pt x="2483" y="4053"/>
                  <a:pt x="2489" y="4059"/>
                  <a:pt x="2452" y="4125"/>
                </a:cubicBezTo>
                <a:cubicBezTo>
                  <a:pt x="2469" y="4140"/>
                  <a:pt x="2502" y="4161"/>
                  <a:pt x="2499" y="4167"/>
                </a:cubicBezTo>
                <a:cubicBezTo>
                  <a:pt x="2489" y="4193"/>
                  <a:pt x="2512" y="4198"/>
                  <a:pt x="2518" y="4212"/>
                </a:cubicBezTo>
                <a:cubicBezTo>
                  <a:pt x="2518" y="4214"/>
                  <a:pt x="2521" y="4215"/>
                  <a:pt x="2522" y="4216"/>
                </a:cubicBezTo>
                <a:cubicBezTo>
                  <a:pt x="2536" y="4233"/>
                  <a:pt x="2548" y="4250"/>
                  <a:pt x="2519" y="4269"/>
                </a:cubicBezTo>
                <a:cubicBezTo>
                  <a:pt x="2535" y="4274"/>
                  <a:pt x="2547" y="4279"/>
                  <a:pt x="2560" y="4283"/>
                </a:cubicBezTo>
                <a:cubicBezTo>
                  <a:pt x="2546" y="4316"/>
                  <a:pt x="2532" y="4325"/>
                  <a:pt x="2495" y="4328"/>
                </a:cubicBezTo>
                <a:cubicBezTo>
                  <a:pt x="2521" y="4338"/>
                  <a:pt x="2548" y="4346"/>
                  <a:pt x="2574" y="4355"/>
                </a:cubicBezTo>
                <a:cubicBezTo>
                  <a:pt x="2568" y="4368"/>
                  <a:pt x="2568" y="4368"/>
                  <a:pt x="2522" y="4376"/>
                </a:cubicBezTo>
                <a:cubicBezTo>
                  <a:pt x="2542" y="4392"/>
                  <a:pt x="2560" y="4407"/>
                  <a:pt x="2580" y="4423"/>
                </a:cubicBezTo>
                <a:cubicBezTo>
                  <a:pt x="2550" y="4445"/>
                  <a:pt x="2556" y="4467"/>
                  <a:pt x="2573" y="4492"/>
                </a:cubicBezTo>
                <a:cubicBezTo>
                  <a:pt x="2578" y="4501"/>
                  <a:pt x="2574" y="4517"/>
                  <a:pt x="2574" y="4534"/>
                </a:cubicBezTo>
                <a:cubicBezTo>
                  <a:pt x="2577" y="4536"/>
                  <a:pt x="2586" y="4542"/>
                  <a:pt x="2595" y="4547"/>
                </a:cubicBezTo>
                <a:cubicBezTo>
                  <a:pt x="2593" y="4555"/>
                  <a:pt x="2590" y="4563"/>
                  <a:pt x="2590" y="4564"/>
                </a:cubicBezTo>
                <a:cubicBezTo>
                  <a:pt x="2600" y="4579"/>
                  <a:pt x="2607" y="4589"/>
                  <a:pt x="2616" y="4603"/>
                </a:cubicBezTo>
                <a:cubicBezTo>
                  <a:pt x="2614" y="4604"/>
                  <a:pt x="2618" y="4603"/>
                  <a:pt x="2621" y="4602"/>
                </a:cubicBezTo>
                <a:cubicBezTo>
                  <a:pt x="2625" y="4601"/>
                  <a:pt x="2629" y="4599"/>
                  <a:pt x="2634" y="4597"/>
                </a:cubicBezTo>
                <a:cubicBezTo>
                  <a:pt x="2636" y="4605"/>
                  <a:pt x="2638" y="4610"/>
                  <a:pt x="2639" y="4616"/>
                </a:cubicBezTo>
                <a:cubicBezTo>
                  <a:pt x="2640" y="4622"/>
                  <a:pt x="2641" y="4627"/>
                  <a:pt x="2642" y="4631"/>
                </a:cubicBezTo>
                <a:cubicBezTo>
                  <a:pt x="2626" y="4645"/>
                  <a:pt x="2611" y="4658"/>
                  <a:pt x="2594" y="4672"/>
                </a:cubicBezTo>
                <a:cubicBezTo>
                  <a:pt x="2600" y="4679"/>
                  <a:pt x="2604" y="4685"/>
                  <a:pt x="2611" y="4692"/>
                </a:cubicBezTo>
                <a:cubicBezTo>
                  <a:pt x="2600" y="4701"/>
                  <a:pt x="2589" y="4711"/>
                  <a:pt x="2576" y="4722"/>
                </a:cubicBezTo>
                <a:cubicBezTo>
                  <a:pt x="2582" y="4730"/>
                  <a:pt x="2586" y="4738"/>
                  <a:pt x="2592" y="4746"/>
                </a:cubicBezTo>
                <a:cubicBezTo>
                  <a:pt x="2574" y="4755"/>
                  <a:pt x="2556" y="4765"/>
                  <a:pt x="2537" y="4774"/>
                </a:cubicBezTo>
                <a:cubicBezTo>
                  <a:pt x="2544" y="4779"/>
                  <a:pt x="2550" y="4784"/>
                  <a:pt x="2560" y="4791"/>
                </a:cubicBezTo>
                <a:cubicBezTo>
                  <a:pt x="2547" y="4801"/>
                  <a:pt x="2534" y="4810"/>
                  <a:pt x="2520" y="4821"/>
                </a:cubicBezTo>
                <a:cubicBezTo>
                  <a:pt x="2529" y="4826"/>
                  <a:pt x="2536" y="4831"/>
                  <a:pt x="2548" y="4839"/>
                </a:cubicBezTo>
                <a:cubicBezTo>
                  <a:pt x="2508" y="4863"/>
                  <a:pt x="2485" y="4898"/>
                  <a:pt x="2455" y="4927"/>
                </a:cubicBezTo>
                <a:cubicBezTo>
                  <a:pt x="2409" y="4970"/>
                  <a:pt x="2353" y="4973"/>
                  <a:pt x="2304" y="4999"/>
                </a:cubicBezTo>
                <a:cubicBezTo>
                  <a:pt x="2297" y="5002"/>
                  <a:pt x="2291" y="5009"/>
                  <a:pt x="2288" y="5011"/>
                </a:cubicBezTo>
                <a:cubicBezTo>
                  <a:pt x="2273" y="5007"/>
                  <a:pt x="2261" y="5004"/>
                  <a:pt x="2249" y="5002"/>
                </a:cubicBezTo>
                <a:cubicBezTo>
                  <a:pt x="2245" y="5001"/>
                  <a:pt x="2238" y="5003"/>
                  <a:pt x="2237" y="5001"/>
                </a:cubicBezTo>
                <a:cubicBezTo>
                  <a:pt x="2200" y="4960"/>
                  <a:pt x="2187" y="5015"/>
                  <a:pt x="2163" y="5020"/>
                </a:cubicBezTo>
                <a:cubicBezTo>
                  <a:pt x="2157" y="5022"/>
                  <a:pt x="2152" y="5029"/>
                  <a:pt x="2146" y="5030"/>
                </a:cubicBezTo>
                <a:cubicBezTo>
                  <a:pt x="2117" y="5038"/>
                  <a:pt x="2088" y="5045"/>
                  <a:pt x="2058" y="5052"/>
                </a:cubicBezTo>
                <a:cubicBezTo>
                  <a:pt x="2052" y="5053"/>
                  <a:pt x="2045" y="5052"/>
                  <a:pt x="2038" y="5053"/>
                </a:cubicBezTo>
                <a:cubicBezTo>
                  <a:pt x="2028" y="5053"/>
                  <a:pt x="2017" y="5053"/>
                  <a:pt x="2006" y="5053"/>
                </a:cubicBezTo>
                <a:cubicBezTo>
                  <a:pt x="1989" y="5055"/>
                  <a:pt x="1971" y="5057"/>
                  <a:pt x="1951" y="5059"/>
                </a:cubicBezTo>
                <a:cubicBezTo>
                  <a:pt x="1947" y="5052"/>
                  <a:pt x="1941" y="5043"/>
                  <a:pt x="1936" y="5034"/>
                </a:cubicBezTo>
                <a:cubicBezTo>
                  <a:pt x="1935" y="5035"/>
                  <a:pt x="1933" y="5035"/>
                  <a:pt x="1931" y="5036"/>
                </a:cubicBezTo>
                <a:cubicBezTo>
                  <a:pt x="1933" y="5044"/>
                  <a:pt x="1935" y="5053"/>
                  <a:pt x="1936" y="5059"/>
                </a:cubicBezTo>
                <a:cubicBezTo>
                  <a:pt x="1918" y="5059"/>
                  <a:pt x="1902" y="5059"/>
                  <a:pt x="1883" y="5059"/>
                </a:cubicBezTo>
                <a:cubicBezTo>
                  <a:pt x="1873" y="5056"/>
                  <a:pt x="1860" y="5050"/>
                  <a:pt x="1847" y="5046"/>
                </a:cubicBezTo>
                <a:cubicBezTo>
                  <a:pt x="1842" y="5044"/>
                  <a:pt x="1836" y="5044"/>
                  <a:pt x="1831" y="5042"/>
                </a:cubicBezTo>
                <a:cubicBezTo>
                  <a:pt x="1814" y="5032"/>
                  <a:pt x="1800" y="5019"/>
                  <a:pt x="1782" y="5012"/>
                </a:cubicBezTo>
                <a:cubicBezTo>
                  <a:pt x="1759" y="5003"/>
                  <a:pt x="1735" y="5000"/>
                  <a:pt x="1707" y="4994"/>
                </a:cubicBezTo>
                <a:cubicBezTo>
                  <a:pt x="1707" y="4994"/>
                  <a:pt x="1708" y="4988"/>
                  <a:pt x="1708" y="4983"/>
                </a:cubicBezTo>
                <a:cubicBezTo>
                  <a:pt x="1695" y="4979"/>
                  <a:pt x="1682" y="4974"/>
                  <a:pt x="1666" y="4970"/>
                </a:cubicBezTo>
                <a:cubicBezTo>
                  <a:pt x="1675" y="4959"/>
                  <a:pt x="1680" y="4951"/>
                  <a:pt x="1689" y="4940"/>
                </a:cubicBezTo>
                <a:cubicBezTo>
                  <a:pt x="1672" y="4941"/>
                  <a:pt x="1661" y="4942"/>
                  <a:pt x="1646" y="4943"/>
                </a:cubicBezTo>
                <a:cubicBezTo>
                  <a:pt x="1653" y="4933"/>
                  <a:pt x="1657" y="4928"/>
                  <a:pt x="1661" y="4923"/>
                </a:cubicBezTo>
                <a:cubicBezTo>
                  <a:pt x="1651" y="4901"/>
                  <a:pt x="1601" y="4942"/>
                  <a:pt x="1615" y="4891"/>
                </a:cubicBezTo>
                <a:cubicBezTo>
                  <a:pt x="1597" y="4891"/>
                  <a:pt x="1578" y="4895"/>
                  <a:pt x="1565" y="4889"/>
                </a:cubicBezTo>
                <a:cubicBezTo>
                  <a:pt x="1558" y="4885"/>
                  <a:pt x="1558" y="4865"/>
                  <a:pt x="1552" y="4846"/>
                </a:cubicBezTo>
                <a:cubicBezTo>
                  <a:pt x="1529" y="4846"/>
                  <a:pt x="1496" y="4846"/>
                  <a:pt x="1461" y="4846"/>
                </a:cubicBezTo>
                <a:cubicBezTo>
                  <a:pt x="1471" y="4835"/>
                  <a:pt x="1481" y="4824"/>
                  <a:pt x="1481" y="4823"/>
                </a:cubicBezTo>
                <a:cubicBezTo>
                  <a:pt x="1470" y="4809"/>
                  <a:pt x="1457" y="4797"/>
                  <a:pt x="1445" y="4785"/>
                </a:cubicBezTo>
                <a:cubicBezTo>
                  <a:pt x="1442" y="4786"/>
                  <a:pt x="1439" y="4788"/>
                  <a:pt x="1436" y="4789"/>
                </a:cubicBezTo>
                <a:cubicBezTo>
                  <a:pt x="1441" y="4773"/>
                  <a:pt x="1446" y="4757"/>
                  <a:pt x="1452" y="4738"/>
                </a:cubicBezTo>
                <a:cubicBezTo>
                  <a:pt x="1436" y="4725"/>
                  <a:pt x="1416" y="4709"/>
                  <a:pt x="1395" y="4692"/>
                </a:cubicBezTo>
                <a:cubicBezTo>
                  <a:pt x="1400" y="4690"/>
                  <a:pt x="1405" y="4687"/>
                  <a:pt x="1413" y="4684"/>
                </a:cubicBezTo>
                <a:cubicBezTo>
                  <a:pt x="1402" y="4668"/>
                  <a:pt x="1391" y="4655"/>
                  <a:pt x="1380" y="4640"/>
                </a:cubicBezTo>
                <a:cubicBezTo>
                  <a:pt x="1393" y="4635"/>
                  <a:pt x="1402" y="4631"/>
                  <a:pt x="1414" y="4627"/>
                </a:cubicBezTo>
                <a:cubicBezTo>
                  <a:pt x="1405" y="4621"/>
                  <a:pt x="1399" y="4618"/>
                  <a:pt x="1393" y="4615"/>
                </a:cubicBezTo>
                <a:cubicBezTo>
                  <a:pt x="1395" y="4612"/>
                  <a:pt x="1397" y="4608"/>
                  <a:pt x="1398" y="4604"/>
                </a:cubicBezTo>
                <a:cubicBezTo>
                  <a:pt x="1372" y="4602"/>
                  <a:pt x="1356" y="4553"/>
                  <a:pt x="1323" y="4593"/>
                </a:cubicBezTo>
                <a:cubicBezTo>
                  <a:pt x="1321" y="4590"/>
                  <a:pt x="1318" y="4587"/>
                  <a:pt x="1319" y="4587"/>
                </a:cubicBezTo>
                <a:cubicBezTo>
                  <a:pt x="1336" y="4546"/>
                  <a:pt x="1329" y="4537"/>
                  <a:pt x="1283" y="4533"/>
                </a:cubicBezTo>
                <a:cubicBezTo>
                  <a:pt x="1276" y="4533"/>
                  <a:pt x="1267" y="4525"/>
                  <a:pt x="1263" y="4518"/>
                </a:cubicBezTo>
                <a:cubicBezTo>
                  <a:pt x="1259" y="4509"/>
                  <a:pt x="1258" y="4497"/>
                  <a:pt x="1256" y="4487"/>
                </a:cubicBezTo>
                <a:cubicBezTo>
                  <a:pt x="1260" y="4484"/>
                  <a:pt x="1263" y="4482"/>
                  <a:pt x="1266" y="4480"/>
                </a:cubicBezTo>
                <a:cubicBezTo>
                  <a:pt x="1252" y="4472"/>
                  <a:pt x="1237" y="4465"/>
                  <a:pt x="1224" y="4455"/>
                </a:cubicBezTo>
                <a:cubicBezTo>
                  <a:pt x="1219" y="4451"/>
                  <a:pt x="1219" y="4441"/>
                  <a:pt x="1220" y="4432"/>
                </a:cubicBezTo>
                <a:cubicBezTo>
                  <a:pt x="1214" y="4419"/>
                  <a:pt x="1185" y="4418"/>
                  <a:pt x="1202" y="4392"/>
                </a:cubicBezTo>
                <a:cubicBezTo>
                  <a:pt x="1179" y="4382"/>
                  <a:pt x="1157" y="4373"/>
                  <a:pt x="1131" y="4362"/>
                </a:cubicBezTo>
                <a:cubicBezTo>
                  <a:pt x="1144" y="4353"/>
                  <a:pt x="1154" y="4347"/>
                  <a:pt x="1164" y="4340"/>
                </a:cubicBezTo>
                <a:cubicBezTo>
                  <a:pt x="1110" y="4352"/>
                  <a:pt x="1101" y="4298"/>
                  <a:pt x="1070" y="4275"/>
                </a:cubicBezTo>
                <a:cubicBezTo>
                  <a:pt x="1082" y="4267"/>
                  <a:pt x="1095" y="4258"/>
                  <a:pt x="1114" y="4245"/>
                </a:cubicBezTo>
                <a:cubicBezTo>
                  <a:pt x="1080" y="4243"/>
                  <a:pt x="1051" y="4242"/>
                  <a:pt x="1019" y="4240"/>
                </a:cubicBezTo>
                <a:cubicBezTo>
                  <a:pt x="1031" y="4228"/>
                  <a:pt x="1043" y="4215"/>
                  <a:pt x="1057" y="4201"/>
                </a:cubicBezTo>
                <a:cubicBezTo>
                  <a:pt x="1042" y="4195"/>
                  <a:pt x="1025" y="4187"/>
                  <a:pt x="1004" y="4177"/>
                </a:cubicBezTo>
                <a:cubicBezTo>
                  <a:pt x="1016" y="4167"/>
                  <a:pt x="1025" y="4159"/>
                  <a:pt x="1037" y="4149"/>
                </a:cubicBezTo>
                <a:cubicBezTo>
                  <a:pt x="1034" y="4143"/>
                  <a:pt x="1030" y="4136"/>
                  <a:pt x="1025" y="4127"/>
                </a:cubicBezTo>
                <a:cubicBezTo>
                  <a:pt x="1034" y="4127"/>
                  <a:pt x="1041" y="4127"/>
                  <a:pt x="1050" y="4127"/>
                </a:cubicBezTo>
                <a:cubicBezTo>
                  <a:pt x="1037" y="4111"/>
                  <a:pt x="1025" y="4097"/>
                  <a:pt x="1015" y="4084"/>
                </a:cubicBezTo>
                <a:cubicBezTo>
                  <a:pt x="1038" y="4078"/>
                  <a:pt x="1060" y="4072"/>
                  <a:pt x="1088" y="4065"/>
                </a:cubicBezTo>
                <a:cubicBezTo>
                  <a:pt x="1070" y="4054"/>
                  <a:pt x="1059" y="4047"/>
                  <a:pt x="1045" y="4039"/>
                </a:cubicBezTo>
                <a:cubicBezTo>
                  <a:pt x="1077" y="4010"/>
                  <a:pt x="1109" y="3981"/>
                  <a:pt x="1145" y="3950"/>
                </a:cubicBezTo>
                <a:cubicBezTo>
                  <a:pt x="1131" y="3939"/>
                  <a:pt x="1120" y="3930"/>
                  <a:pt x="1105" y="3918"/>
                </a:cubicBezTo>
                <a:cubicBezTo>
                  <a:pt x="1128" y="3913"/>
                  <a:pt x="1149" y="3910"/>
                  <a:pt x="1170" y="3905"/>
                </a:cubicBezTo>
                <a:cubicBezTo>
                  <a:pt x="1170" y="3903"/>
                  <a:pt x="1170" y="3900"/>
                  <a:pt x="1169" y="3898"/>
                </a:cubicBezTo>
                <a:cubicBezTo>
                  <a:pt x="1159" y="3899"/>
                  <a:pt x="1149" y="3900"/>
                  <a:pt x="1134" y="3902"/>
                </a:cubicBezTo>
                <a:cubicBezTo>
                  <a:pt x="1139" y="3888"/>
                  <a:pt x="1145" y="3876"/>
                  <a:pt x="1150" y="3862"/>
                </a:cubicBezTo>
                <a:cubicBezTo>
                  <a:pt x="1135" y="3869"/>
                  <a:pt x="1120" y="3875"/>
                  <a:pt x="1102" y="3882"/>
                </a:cubicBezTo>
                <a:cubicBezTo>
                  <a:pt x="1099" y="3861"/>
                  <a:pt x="1095" y="3842"/>
                  <a:pt x="1092" y="3824"/>
                </a:cubicBezTo>
                <a:cubicBezTo>
                  <a:pt x="1090" y="3824"/>
                  <a:pt x="1087" y="3824"/>
                  <a:pt x="1085" y="3823"/>
                </a:cubicBezTo>
                <a:cubicBezTo>
                  <a:pt x="1089" y="3815"/>
                  <a:pt x="1094" y="3807"/>
                  <a:pt x="1101" y="3794"/>
                </a:cubicBezTo>
                <a:cubicBezTo>
                  <a:pt x="1079" y="3780"/>
                  <a:pt x="1059" y="3764"/>
                  <a:pt x="1036" y="3754"/>
                </a:cubicBezTo>
                <a:cubicBezTo>
                  <a:pt x="1006" y="3742"/>
                  <a:pt x="1005" y="3727"/>
                  <a:pt x="1025" y="3705"/>
                </a:cubicBezTo>
                <a:cubicBezTo>
                  <a:pt x="999" y="3699"/>
                  <a:pt x="975" y="3692"/>
                  <a:pt x="952" y="3686"/>
                </a:cubicBezTo>
                <a:cubicBezTo>
                  <a:pt x="952" y="3675"/>
                  <a:pt x="952" y="3665"/>
                  <a:pt x="952" y="3661"/>
                </a:cubicBezTo>
                <a:cubicBezTo>
                  <a:pt x="972" y="3649"/>
                  <a:pt x="991" y="3638"/>
                  <a:pt x="1011" y="3627"/>
                </a:cubicBezTo>
                <a:cubicBezTo>
                  <a:pt x="1000" y="3611"/>
                  <a:pt x="989" y="3594"/>
                  <a:pt x="979" y="3578"/>
                </a:cubicBezTo>
                <a:cubicBezTo>
                  <a:pt x="977" y="3580"/>
                  <a:pt x="974" y="3582"/>
                  <a:pt x="972" y="3584"/>
                </a:cubicBezTo>
                <a:cubicBezTo>
                  <a:pt x="975" y="3595"/>
                  <a:pt x="978" y="3607"/>
                  <a:pt x="981" y="3620"/>
                </a:cubicBezTo>
                <a:cubicBezTo>
                  <a:pt x="955" y="3606"/>
                  <a:pt x="934" y="3593"/>
                  <a:pt x="910" y="3580"/>
                </a:cubicBezTo>
                <a:cubicBezTo>
                  <a:pt x="918" y="3574"/>
                  <a:pt x="926" y="3568"/>
                  <a:pt x="935" y="3560"/>
                </a:cubicBezTo>
                <a:cubicBezTo>
                  <a:pt x="928" y="3550"/>
                  <a:pt x="922" y="3541"/>
                  <a:pt x="916" y="3533"/>
                </a:cubicBezTo>
                <a:cubicBezTo>
                  <a:pt x="922" y="3521"/>
                  <a:pt x="926" y="3510"/>
                  <a:pt x="931" y="3497"/>
                </a:cubicBezTo>
                <a:cubicBezTo>
                  <a:pt x="943" y="3498"/>
                  <a:pt x="955" y="3498"/>
                  <a:pt x="968" y="3499"/>
                </a:cubicBezTo>
                <a:cubicBezTo>
                  <a:pt x="938" y="3478"/>
                  <a:pt x="875" y="3476"/>
                  <a:pt x="923" y="3407"/>
                </a:cubicBezTo>
                <a:cubicBezTo>
                  <a:pt x="898" y="3409"/>
                  <a:pt x="881" y="3411"/>
                  <a:pt x="859" y="3413"/>
                </a:cubicBezTo>
                <a:cubicBezTo>
                  <a:pt x="866" y="3393"/>
                  <a:pt x="871" y="3377"/>
                  <a:pt x="878" y="3358"/>
                </a:cubicBezTo>
                <a:cubicBezTo>
                  <a:pt x="835" y="3369"/>
                  <a:pt x="796" y="3401"/>
                  <a:pt x="756" y="3358"/>
                </a:cubicBezTo>
                <a:cubicBezTo>
                  <a:pt x="762" y="3356"/>
                  <a:pt x="768" y="3354"/>
                  <a:pt x="773" y="3352"/>
                </a:cubicBezTo>
                <a:cubicBezTo>
                  <a:pt x="772" y="3350"/>
                  <a:pt x="771" y="3347"/>
                  <a:pt x="770" y="3344"/>
                </a:cubicBezTo>
                <a:cubicBezTo>
                  <a:pt x="761" y="3348"/>
                  <a:pt x="752" y="3351"/>
                  <a:pt x="743" y="3355"/>
                </a:cubicBezTo>
                <a:cubicBezTo>
                  <a:pt x="740" y="3356"/>
                  <a:pt x="738" y="3358"/>
                  <a:pt x="736" y="3360"/>
                </a:cubicBezTo>
                <a:cubicBezTo>
                  <a:pt x="725" y="3346"/>
                  <a:pt x="717" y="3331"/>
                  <a:pt x="704" y="3322"/>
                </a:cubicBezTo>
                <a:cubicBezTo>
                  <a:pt x="689" y="3311"/>
                  <a:pt x="671" y="3306"/>
                  <a:pt x="656" y="3300"/>
                </a:cubicBezTo>
                <a:cubicBezTo>
                  <a:pt x="648" y="3313"/>
                  <a:pt x="640" y="3320"/>
                  <a:pt x="637" y="3329"/>
                </a:cubicBezTo>
                <a:cubicBezTo>
                  <a:pt x="633" y="3336"/>
                  <a:pt x="633" y="3345"/>
                  <a:pt x="631" y="3358"/>
                </a:cubicBezTo>
                <a:cubicBezTo>
                  <a:pt x="596" y="3347"/>
                  <a:pt x="560" y="3336"/>
                  <a:pt x="519" y="3322"/>
                </a:cubicBezTo>
                <a:cubicBezTo>
                  <a:pt x="536" y="3319"/>
                  <a:pt x="547" y="3317"/>
                  <a:pt x="560" y="3315"/>
                </a:cubicBezTo>
                <a:cubicBezTo>
                  <a:pt x="556" y="3306"/>
                  <a:pt x="553" y="3297"/>
                  <a:pt x="545" y="3280"/>
                </a:cubicBezTo>
                <a:cubicBezTo>
                  <a:pt x="563" y="3262"/>
                  <a:pt x="582" y="3241"/>
                  <a:pt x="600" y="3222"/>
                </a:cubicBezTo>
                <a:cubicBezTo>
                  <a:pt x="573" y="3238"/>
                  <a:pt x="543" y="3257"/>
                  <a:pt x="512" y="3275"/>
                </a:cubicBezTo>
                <a:cubicBezTo>
                  <a:pt x="511" y="3272"/>
                  <a:pt x="508" y="3269"/>
                  <a:pt x="506" y="3266"/>
                </a:cubicBezTo>
                <a:cubicBezTo>
                  <a:pt x="521" y="3254"/>
                  <a:pt x="537" y="3243"/>
                  <a:pt x="554" y="3230"/>
                </a:cubicBezTo>
                <a:cubicBezTo>
                  <a:pt x="538" y="3208"/>
                  <a:pt x="544" y="3160"/>
                  <a:pt x="498" y="3157"/>
                </a:cubicBezTo>
                <a:cubicBezTo>
                  <a:pt x="471" y="3156"/>
                  <a:pt x="439" y="3129"/>
                  <a:pt x="420" y="3159"/>
                </a:cubicBezTo>
                <a:cubicBezTo>
                  <a:pt x="403" y="3155"/>
                  <a:pt x="388" y="3155"/>
                  <a:pt x="375" y="3149"/>
                </a:cubicBezTo>
                <a:cubicBezTo>
                  <a:pt x="356" y="3138"/>
                  <a:pt x="337" y="3124"/>
                  <a:pt x="319" y="3112"/>
                </a:cubicBezTo>
                <a:cubicBezTo>
                  <a:pt x="336" y="3089"/>
                  <a:pt x="336" y="3089"/>
                  <a:pt x="274" y="3039"/>
                </a:cubicBezTo>
                <a:cubicBezTo>
                  <a:pt x="278" y="3034"/>
                  <a:pt x="284" y="3029"/>
                  <a:pt x="291" y="3023"/>
                </a:cubicBezTo>
                <a:cubicBezTo>
                  <a:pt x="280" y="3018"/>
                  <a:pt x="272" y="3014"/>
                  <a:pt x="261" y="3009"/>
                </a:cubicBezTo>
                <a:cubicBezTo>
                  <a:pt x="268" y="3001"/>
                  <a:pt x="275" y="2995"/>
                  <a:pt x="283" y="2987"/>
                </a:cubicBezTo>
                <a:cubicBezTo>
                  <a:pt x="254" y="2972"/>
                  <a:pt x="227" y="2958"/>
                  <a:pt x="196" y="2942"/>
                </a:cubicBezTo>
                <a:cubicBezTo>
                  <a:pt x="229" y="2933"/>
                  <a:pt x="256" y="2926"/>
                  <a:pt x="282" y="2919"/>
                </a:cubicBezTo>
                <a:cubicBezTo>
                  <a:pt x="280" y="2888"/>
                  <a:pt x="310" y="2846"/>
                  <a:pt x="253" y="2834"/>
                </a:cubicBezTo>
                <a:cubicBezTo>
                  <a:pt x="290" y="2776"/>
                  <a:pt x="215" y="2791"/>
                  <a:pt x="211" y="2756"/>
                </a:cubicBezTo>
                <a:cubicBezTo>
                  <a:pt x="214" y="2753"/>
                  <a:pt x="222" y="2748"/>
                  <a:pt x="226" y="2744"/>
                </a:cubicBezTo>
                <a:cubicBezTo>
                  <a:pt x="198" y="2703"/>
                  <a:pt x="229" y="2667"/>
                  <a:pt x="236" y="2626"/>
                </a:cubicBezTo>
                <a:cubicBezTo>
                  <a:pt x="229" y="2627"/>
                  <a:pt x="225" y="2628"/>
                  <a:pt x="221" y="2629"/>
                </a:cubicBezTo>
                <a:cubicBezTo>
                  <a:pt x="216" y="2631"/>
                  <a:pt x="212" y="2632"/>
                  <a:pt x="201" y="2628"/>
                </a:cubicBezTo>
                <a:cubicBezTo>
                  <a:pt x="209" y="2615"/>
                  <a:pt x="218" y="2602"/>
                  <a:pt x="228" y="2587"/>
                </a:cubicBezTo>
                <a:cubicBezTo>
                  <a:pt x="248" y="2629"/>
                  <a:pt x="254" y="2631"/>
                  <a:pt x="288" y="2610"/>
                </a:cubicBezTo>
                <a:cubicBezTo>
                  <a:pt x="311" y="2596"/>
                  <a:pt x="323" y="2602"/>
                  <a:pt x="337" y="2627"/>
                </a:cubicBezTo>
                <a:cubicBezTo>
                  <a:pt x="342" y="2635"/>
                  <a:pt x="359" y="2636"/>
                  <a:pt x="370" y="2639"/>
                </a:cubicBezTo>
                <a:cubicBezTo>
                  <a:pt x="373" y="2636"/>
                  <a:pt x="375" y="2632"/>
                  <a:pt x="378" y="2628"/>
                </a:cubicBezTo>
                <a:cubicBezTo>
                  <a:pt x="369" y="2619"/>
                  <a:pt x="361" y="2611"/>
                  <a:pt x="352" y="2602"/>
                </a:cubicBezTo>
                <a:cubicBezTo>
                  <a:pt x="347" y="2598"/>
                  <a:pt x="338" y="2596"/>
                  <a:pt x="334" y="2590"/>
                </a:cubicBezTo>
                <a:cubicBezTo>
                  <a:pt x="322" y="2575"/>
                  <a:pt x="309" y="2574"/>
                  <a:pt x="292" y="2582"/>
                </a:cubicBezTo>
                <a:cubicBezTo>
                  <a:pt x="282" y="2586"/>
                  <a:pt x="269" y="2585"/>
                  <a:pt x="258" y="2587"/>
                </a:cubicBezTo>
                <a:cubicBezTo>
                  <a:pt x="256" y="2584"/>
                  <a:pt x="255" y="2581"/>
                  <a:pt x="254" y="2578"/>
                </a:cubicBezTo>
                <a:cubicBezTo>
                  <a:pt x="260" y="2571"/>
                  <a:pt x="266" y="2564"/>
                  <a:pt x="271" y="2559"/>
                </a:cubicBezTo>
                <a:cubicBezTo>
                  <a:pt x="268" y="2554"/>
                  <a:pt x="266" y="2550"/>
                  <a:pt x="263" y="2545"/>
                </a:cubicBezTo>
                <a:lnTo>
                  <a:pt x="257" y="2533"/>
                </a:lnTo>
                <a:lnTo>
                  <a:pt x="282" y="2532"/>
                </a:lnTo>
                <a:cubicBezTo>
                  <a:pt x="291" y="2532"/>
                  <a:pt x="299" y="2531"/>
                  <a:pt x="308" y="2531"/>
                </a:cubicBezTo>
                <a:cubicBezTo>
                  <a:pt x="304" y="2520"/>
                  <a:pt x="299" y="2510"/>
                  <a:pt x="294" y="2500"/>
                </a:cubicBezTo>
                <a:cubicBezTo>
                  <a:pt x="300" y="2499"/>
                  <a:pt x="306" y="2498"/>
                  <a:pt x="312" y="2497"/>
                </a:cubicBezTo>
                <a:cubicBezTo>
                  <a:pt x="311" y="2487"/>
                  <a:pt x="309" y="2477"/>
                  <a:pt x="308" y="2466"/>
                </a:cubicBezTo>
                <a:cubicBezTo>
                  <a:pt x="297" y="2464"/>
                  <a:pt x="286" y="2462"/>
                  <a:pt x="268" y="2459"/>
                </a:cubicBezTo>
                <a:cubicBezTo>
                  <a:pt x="277" y="2446"/>
                  <a:pt x="284" y="2436"/>
                  <a:pt x="292" y="2424"/>
                </a:cubicBezTo>
                <a:cubicBezTo>
                  <a:pt x="290" y="2418"/>
                  <a:pt x="286" y="2408"/>
                  <a:pt x="281" y="2397"/>
                </a:cubicBezTo>
                <a:cubicBezTo>
                  <a:pt x="289" y="2392"/>
                  <a:pt x="296" y="2388"/>
                  <a:pt x="300" y="2386"/>
                </a:cubicBezTo>
                <a:cubicBezTo>
                  <a:pt x="290" y="2376"/>
                  <a:pt x="275" y="2366"/>
                  <a:pt x="275" y="2357"/>
                </a:cubicBezTo>
                <a:cubicBezTo>
                  <a:pt x="275" y="2347"/>
                  <a:pt x="289" y="2337"/>
                  <a:pt x="294" y="2322"/>
                </a:cubicBezTo>
                <a:cubicBezTo>
                  <a:pt x="267" y="2353"/>
                  <a:pt x="241" y="2336"/>
                  <a:pt x="205" y="2326"/>
                </a:cubicBezTo>
                <a:cubicBezTo>
                  <a:pt x="222" y="2316"/>
                  <a:pt x="232" y="2310"/>
                  <a:pt x="243" y="2304"/>
                </a:cubicBezTo>
                <a:cubicBezTo>
                  <a:pt x="241" y="2291"/>
                  <a:pt x="239" y="2276"/>
                  <a:pt x="238" y="2270"/>
                </a:cubicBezTo>
                <a:cubicBezTo>
                  <a:pt x="214" y="2259"/>
                  <a:pt x="194" y="2250"/>
                  <a:pt x="168" y="2238"/>
                </a:cubicBezTo>
                <a:cubicBezTo>
                  <a:pt x="181" y="2225"/>
                  <a:pt x="190" y="2217"/>
                  <a:pt x="202" y="2206"/>
                </a:cubicBezTo>
                <a:cubicBezTo>
                  <a:pt x="119" y="2195"/>
                  <a:pt x="62" y="2146"/>
                  <a:pt x="21" y="2098"/>
                </a:cubicBezTo>
                <a:cubicBezTo>
                  <a:pt x="31" y="2059"/>
                  <a:pt x="39" y="2033"/>
                  <a:pt x="49" y="1997"/>
                </a:cubicBezTo>
                <a:cubicBezTo>
                  <a:pt x="84" y="1999"/>
                  <a:pt x="129" y="2002"/>
                  <a:pt x="173" y="2003"/>
                </a:cubicBezTo>
                <a:cubicBezTo>
                  <a:pt x="174" y="2001"/>
                  <a:pt x="174" y="1999"/>
                  <a:pt x="174" y="1996"/>
                </a:cubicBezTo>
                <a:cubicBezTo>
                  <a:pt x="115" y="1981"/>
                  <a:pt x="57" y="1967"/>
                  <a:pt x="0" y="1952"/>
                </a:cubicBezTo>
                <a:cubicBezTo>
                  <a:pt x="0" y="1908"/>
                  <a:pt x="16" y="1881"/>
                  <a:pt x="48" y="1862"/>
                </a:cubicBezTo>
                <a:cubicBezTo>
                  <a:pt x="53" y="1859"/>
                  <a:pt x="54" y="1850"/>
                  <a:pt x="56" y="1843"/>
                </a:cubicBezTo>
                <a:cubicBezTo>
                  <a:pt x="66" y="1821"/>
                  <a:pt x="74" y="1798"/>
                  <a:pt x="82" y="1780"/>
                </a:cubicBezTo>
                <a:cubicBezTo>
                  <a:pt x="108" y="1792"/>
                  <a:pt x="128" y="1801"/>
                  <a:pt x="155" y="1814"/>
                </a:cubicBezTo>
                <a:cubicBezTo>
                  <a:pt x="180" y="1806"/>
                  <a:pt x="166" y="1774"/>
                  <a:pt x="160" y="1766"/>
                </a:cubicBezTo>
                <a:cubicBezTo>
                  <a:pt x="144" y="1746"/>
                  <a:pt x="138" y="1727"/>
                  <a:pt x="140" y="1703"/>
                </a:cubicBezTo>
                <a:cubicBezTo>
                  <a:pt x="141" y="1694"/>
                  <a:pt x="133" y="1685"/>
                  <a:pt x="129" y="1674"/>
                </a:cubicBezTo>
                <a:cubicBezTo>
                  <a:pt x="141" y="1670"/>
                  <a:pt x="153" y="1667"/>
                  <a:pt x="165" y="1663"/>
                </a:cubicBezTo>
                <a:cubicBezTo>
                  <a:pt x="155" y="1625"/>
                  <a:pt x="179" y="1600"/>
                  <a:pt x="215" y="1607"/>
                </a:cubicBezTo>
                <a:cubicBezTo>
                  <a:pt x="225" y="1568"/>
                  <a:pt x="227" y="1568"/>
                  <a:pt x="261" y="1593"/>
                </a:cubicBezTo>
                <a:cubicBezTo>
                  <a:pt x="263" y="1595"/>
                  <a:pt x="276" y="1590"/>
                  <a:pt x="277" y="1586"/>
                </a:cubicBezTo>
                <a:cubicBezTo>
                  <a:pt x="282" y="1575"/>
                  <a:pt x="281" y="1558"/>
                  <a:pt x="288" y="1553"/>
                </a:cubicBezTo>
                <a:cubicBezTo>
                  <a:pt x="301" y="1545"/>
                  <a:pt x="319" y="1543"/>
                  <a:pt x="341" y="1536"/>
                </a:cubicBezTo>
                <a:cubicBezTo>
                  <a:pt x="344" y="1519"/>
                  <a:pt x="355" y="1513"/>
                  <a:pt x="385" y="1522"/>
                </a:cubicBezTo>
                <a:cubicBezTo>
                  <a:pt x="405" y="1529"/>
                  <a:pt x="434" y="1521"/>
                  <a:pt x="447" y="1496"/>
                </a:cubicBezTo>
                <a:cubicBezTo>
                  <a:pt x="441" y="1486"/>
                  <a:pt x="436" y="1478"/>
                  <a:pt x="430" y="1469"/>
                </a:cubicBezTo>
                <a:cubicBezTo>
                  <a:pt x="441" y="1464"/>
                  <a:pt x="452" y="1459"/>
                  <a:pt x="468" y="1451"/>
                </a:cubicBezTo>
                <a:cubicBezTo>
                  <a:pt x="454" y="1498"/>
                  <a:pt x="462" y="1507"/>
                  <a:pt x="504" y="1503"/>
                </a:cubicBezTo>
                <a:cubicBezTo>
                  <a:pt x="520" y="1501"/>
                  <a:pt x="536" y="1495"/>
                  <a:pt x="553" y="1494"/>
                </a:cubicBezTo>
                <a:cubicBezTo>
                  <a:pt x="565" y="1494"/>
                  <a:pt x="578" y="1499"/>
                  <a:pt x="590" y="1501"/>
                </a:cubicBezTo>
                <a:cubicBezTo>
                  <a:pt x="601" y="1503"/>
                  <a:pt x="612" y="1505"/>
                  <a:pt x="622" y="1506"/>
                </a:cubicBezTo>
                <a:cubicBezTo>
                  <a:pt x="615" y="1483"/>
                  <a:pt x="608" y="1460"/>
                  <a:pt x="599" y="1435"/>
                </a:cubicBezTo>
                <a:cubicBezTo>
                  <a:pt x="634" y="1425"/>
                  <a:pt x="676" y="1426"/>
                  <a:pt x="691" y="1377"/>
                </a:cubicBezTo>
                <a:cubicBezTo>
                  <a:pt x="687" y="1358"/>
                  <a:pt x="657" y="1336"/>
                  <a:pt x="685" y="1308"/>
                </a:cubicBezTo>
                <a:cubicBezTo>
                  <a:pt x="664" y="1285"/>
                  <a:pt x="682" y="1267"/>
                  <a:pt x="691" y="1245"/>
                </a:cubicBezTo>
                <a:cubicBezTo>
                  <a:pt x="695" y="1237"/>
                  <a:pt x="687" y="1223"/>
                  <a:pt x="684" y="1206"/>
                </a:cubicBezTo>
                <a:cubicBezTo>
                  <a:pt x="734" y="1192"/>
                  <a:pt x="788" y="1177"/>
                  <a:pt x="842" y="1162"/>
                </a:cubicBezTo>
                <a:cubicBezTo>
                  <a:pt x="842" y="1159"/>
                  <a:pt x="842" y="1156"/>
                  <a:pt x="843" y="1152"/>
                </a:cubicBezTo>
                <a:cubicBezTo>
                  <a:pt x="834" y="1147"/>
                  <a:pt x="823" y="1145"/>
                  <a:pt x="818" y="1138"/>
                </a:cubicBezTo>
                <a:cubicBezTo>
                  <a:pt x="813" y="1132"/>
                  <a:pt x="809" y="1119"/>
                  <a:pt x="812" y="1112"/>
                </a:cubicBezTo>
                <a:cubicBezTo>
                  <a:pt x="825" y="1081"/>
                  <a:pt x="817" y="1068"/>
                  <a:pt x="784" y="1067"/>
                </a:cubicBezTo>
                <a:cubicBezTo>
                  <a:pt x="778" y="1067"/>
                  <a:pt x="773" y="1063"/>
                  <a:pt x="765" y="1061"/>
                </a:cubicBezTo>
                <a:cubicBezTo>
                  <a:pt x="770" y="1047"/>
                  <a:pt x="772" y="1033"/>
                  <a:pt x="778" y="1022"/>
                </a:cubicBezTo>
                <a:cubicBezTo>
                  <a:pt x="788" y="1005"/>
                  <a:pt x="781" y="993"/>
                  <a:pt x="772" y="979"/>
                </a:cubicBezTo>
                <a:cubicBezTo>
                  <a:pt x="752" y="945"/>
                  <a:pt x="737" y="909"/>
                  <a:pt x="741" y="868"/>
                </a:cubicBezTo>
                <a:cubicBezTo>
                  <a:pt x="742" y="859"/>
                  <a:pt x="750" y="851"/>
                  <a:pt x="762" y="832"/>
                </a:cubicBezTo>
                <a:cubicBezTo>
                  <a:pt x="736" y="837"/>
                  <a:pt x="718" y="840"/>
                  <a:pt x="700" y="843"/>
                </a:cubicBezTo>
                <a:cubicBezTo>
                  <a:pt x="703" y="820"/>
                  <a:pt x="706" y="795"/>
                  <a:pt x="708" y="776"/>
                </a:cubicBezTo>
                <a:cubicBezTo>
                  <a:pt x="724" y="784"/>
                  <a:pt x="743" y="792"/>
                  <a:pt x="761" y="801"/>
                </a:cubicBezTo>
                <a:cubicBezTo>
                  <a:pt x="758" y="778"/>
                  <a:pt x="755" y="763"/>
                  <a:pt x="753" y="748"/>
                </a:cubicBezTo>
                <a:cubicBezTo>
                  <a:pt x="755" y="746"/>
                  <a:pt x="758" y="744"/>
                  <a:pt x="761" y="742"/>
                </a:cubicBezTo>
                <a:cubicBezTo>
                  <a:pt x="773" y="749"/>
                  <a:pt x="786" y="757"/>
                  <a:pt x="802" y="766"/>
                </a:cubicBezTo>
                <a:cubicBezTo>
                  <a:pt x="802" y="733"/>
                  <a:pt x="802" y="699"/>
                  <a:pt x="802" y="662"/>
                </a:cubicBezTo>
                <a:cubicBezTo>
                  <a:pt x="780" y="669"/>
                  <a:pt x="747" y="628"/>
                  <a:pt x="740" y="675"/>
                </a:cubicBezTo>
                <a:cubicBezTo>
                  <a:pt x="709" y="665"/>
                  <a:pt x="679" y="656"/>
                  <a:pt x="648" y="647"/>
                </a:cubicBezTo>
                <a:cubicBezTo>
                  <a:pt x="646" y="650"/>
                  <a:pt x="644" y="653"/>
                  <a:pt x="641" y="657"/>
                </a:cubicBezTo>
                <a:cubicBezTo>
                  <a:pt x="640" y="640"/>
                  <a:pt x="635" y="623"/>
                  <a:pt x="638" y="608"/>
                </a:cubicBezTo>
                <a:cubicBezTo>
                  <a:pt x="640" y="598"/>
                  <a:pt x="654" y="584"/>
                  <a:pt x="664" y="582"/>
                </a:cubicBezTo>
                <a:cubicBezTo>
                  <a:pt x="704" y="575"/>
                  <a:pt x="745" y="548"/>
                  <a:pt x="752" y="517"/>
                </a:cubicBezTo>
                <a:cubicBezTo>
                  <a:pt x="715" y="515"/>
                  <a:pt x="715" y="515"/>
                  <a:pt x="703" y="460"/>
                </a:cubicBezTo>
                <a:cubicBezTo>
                  <a:pt x="696" y="470"/>
                  <a:pt x="691" y="476"/>
                  <a:pt x="687" y="483"/>
                </a:cubicBezTo>
                <a:cubicBezTo>
                  <a:pt x="657" y="467"/>
                  <a:pt x="613" y="473"/>
                  <a:pt x="605" y="428"/>
                </a:cubicBezTo>
                <a:cubicBezTo>
                  <a:pt x="614" y="416"/>
                  <a:pt x="624" y="405"/>
                  <a:pt x="633" y="393"/>
                </a:cubicBezTo>
                <a:cubicBezTo>
                  <a:pt x="631" y="392"/>
                  <a:pt x="630" y="390"/>
                  <a:pt x="628" y="388"/>
                </a:cubicBezTo>
                <a:cubicBezTo>
                  <a:pt x="648" y="386"/>
                  <a:pt x="667" y="383"/>
                  <a:pt x="687" y="380"/>
                </a:cubicBezTo>
                <a:cubicBezTo>
                  <a:pt x="687" y="376"/>
                  <a:pt x="686" y="373"/>
                  <a:pt x="686" y="370"/>
                </a:cubicBezTo>
                <a:cubicBezTo>
                  <a:pt x="667" y="364"/>
                  <a:pt x="650" y="358"/>
                  <a:pt x="634" y="352"/>
                </a:cubicBezTo>
                <a:cubicBezTo>
                  <a:pt x="639" y="330"/>
                  <a:pt x="645" y="309"/>
                  <a:pt x="651" y="288"/>
                </a:cubicBezTo>
                <a:cubicBezTo>
                  <a:pt x="665" y="280"/>
                  <a:pt x="683" y="271"/>
                  <a:pt x="703" y="260"/>
                </a:cubicBezTo>
                <a:cubicBezTo>
                  <a:pt x="709" y="269"/>
                  <a:pt x="717" y="279"/>
                  <a:pt x="728" y="293"/>
                </a:cubicBezTo>
                <a:cubicBezTo>
                  <a:pt x="730" y="282"/>
                  <a:pt x="732" y="276"/>
                  <a:pt x="732" y="273"/>
                </a:cubicBezTo>
                <a:cubicBezTo>
                  <a:pt x="760" y="265"/>
                  <a:pt x="786" y="258"/>
                  <a:pt x="812" y="250"/>
                </a:cubicBezTo>
                <a:cubicBezTo>
                  <a:pt x="850" y="240"/>
                  <a:pt x="886" y="236"/>
                  <a:pt x="921" y="265"/>
                </a:cubicBezTo>
                <a:cubicBezTo>
                  <a:pt x="946" y="286"/>
                  <a:pt x="999" y="279"/>
                  <a:pt x="1025" y="257"/>
                </a:cubicBezTo>
                <a:cubicBezTo>
                  <a:pt x="1056" y="230"/>
                  <a:pt x="1063" y="229"/>
                  <a:pt x="1108" y="243"/>
                </a:cubicBezTo>
                <a:cubicBezTo>
                  <a:pt x="1118" y="268"/>
                  <a:pt x="1126" y="290"/>
                  <a:pt x="1135" y="314"/>
                </a:cubicBezTo>
                <a:cubicBezTo>
                  <a:pt x="1158" y="303"/>
                  <a:pt x="1178" y="290"/>
                  <a:pt x="1182" y="328"/>
                </a:cubicBezTo>
                <a:cubicBezTo>
                  <a:pt x="1183" y="334"/>
                  <a:pt x="1200" y="344"/>
                  <a:pt x="1210" y="344"/>
                </a:cubicBezTo>
                <a:cubicBezTo>
                  <a:pt x="1240" y="343"/>
                  <a:pt x="1269" y="339"/>
                  <a:pt x="1299" y="334"/>
                </a:cubicBezTo>
                <a:cubicBezTo>
                  <a:pt x="1304" y="333"/>
                  <a:pt x="1309" y="322"/>
                  <a:pt x="1316" y="312"/>
                </a:cubicBezTo>
                <a:cubicBezTo>
                  <a:pt x="1325" y="317"/>
                  <a:pt x="1335" y="322"/>
                  <a:pt x="1345" y="328"/>
                </a:cubicBezTo>
                <a:cubicBezTo>
                  <a:pt x="1336" y="340"/>
                  <a:pt x="1327" y="353"/>
                  <a:pt x="1316" y="368"/>
                </a:cubicBezTo>
                <a:cubicBezTo>
                  <a:pt x="1352" y="367"/>
                  <a:pt x="1384" y="401"/>
                  <a:pt x="1427" y="382"/>
                </a:cubicBezTo>
                <a:cubicBezTo>
                  <a:pt x="1435" y="379"/>
                  <a:pt x="1451" y="391"/>
                  <a:pt x="1461" y="400"/>
                </a:cubicBezTo>
                <a:cubicBezTo>
                  <a:pt x="1464" y="402"/>
                  <a:pt x="1458" y="415"/>
                  <a:pt x="1455" y="423"/>
                </a:cubicBezTo>
                <a:cubicBezTo>
                  <a:pt x="1451" y="432"/>
                  <a:pt x="1445" y="441"/>
                  <a:pt x="1441" y="449"/>
                </a:cubicBezTo>
                <a:cubicBezTo>
                  <a:pt x="1468" y="477"/>
                  <a:pt x="1518" y="478"/>
                  <a:pt x="1533" y="523"/>
                </a:cubicBezTo>
                <a:cubicBezTo>
                  <a:pt x="1537" y="533"/>
                  <a:pt x="1542" y="542"/>
                  <a:pt x="1550" y="558"/>
                </a:cubicBezTo>
                <a:cubicBezTo>
                  <a:pt x="1558" y="538"/>
                  <a:pt x="1565" y="523"/>
                  <a:pt x="1571" y="507"/>
                </a:cubicBezTo>
                <a:cubicBezTo>
                  <a:pt x="1561" y="499"/>
                  <a:pt x="1551" y="492"/>
                  <a:pt x="1541" y="484"/>
                </a:cubicBezTo>
                <a:cubicBezTo>
                  <a:pt x="1552" y="471"/>
                  <a:pt x="1560" y="458"/>
                  <a:pt x="1579" y="472"/>
                </a:cubicBezTo>
                <a:cubicBezTo>
                  <a:pt x="1584" y="475"/>
                  <a:pt x="1595" y="471"/>
                  <a:pt x="1602" y="468"/>
                </a:cubicBezTo>
                <a:cubicBezTo>
                  <a:pt x="1659" y="437"/>
                  <a:pt x="1717" y="444"/>
                  <a:pt x="1763" y="491"/>
                </a:cubicBezTo>
                <a:cubicBezTo>
                  <a:pt x="1768" y="496"/>
                  <a:pt x="1770" y="506"/>
                  <a:pt x="1773" y="513"/>
                </a:cubicBezTo>
                <a:cubicBezTo>
                  <a:pt x="1781" y="533"/>
                  <a:pt x="1789" y="552"/>
                  <a:pt x="1797" y="571"/>
                </a:cubicBezTo>
                <a:cubicBezTo>
                  <a:pt x="1802" y="586"/>
                  <a:pt x="1805" y="601"/>
                  <a:pt x="1804" y="617"/>
                </a:cubicBezTo>
                <a:cubicBezTo>
                  <a:pt x="1813" y="628"/>
                  <a:pt x="1823" y="637"/>
                  <a:pt x="1829" y="649"/>
                </a:cubicBezTo>
                <a:cubicBezTo>
                  <a:pt x="1846" y="684"/>
                  <a:pt x="1901" y="693"/>
                  <a:pt x="1892" y="735"/>
                </a:cubicBezTo>
                <a:cubicBezTo>
                  <a:pt x="1909" y="748"/>
                  <a:pt x="1922" y="758"/>
                  <a:pt x="1940" y="771"/>
                </a:cubicBezTo>
                <a:cubicBezTo>
                  <a:pt x="1963" y="761"/>
                  <a:pt x="1969" y="735"/>
                  <a:pt x="1970" y="703"/>
                </a:cubicBezTo>
                <a:cubicBezTo>
                  <a:pt x="1979" y="706"/>
                  <a:pt x="1987" y="709"/>
                  <a:pt x="1990" y="710"/>
                </a:cubicBezTo>
                <a:cubicBezTo>
                  <a:pt x="1995" y="732"/>
                  <a:pt x="2000" y="749"/>
                  <a:pt x="2007" y="772"/>
                </a:cubicBezTo>
                <a:cubicBezTo>
                  <a:pt x="2021" y="762"/>
                  <a:pt x="2030" y="756"/>
                  <a:pt x="2043" y="747"/>
                </a:cubicBezTo>
                <a:cubicBezTo>
                  <a:pt x="2040" y="756"/>
                  <a:pt x="2039" y="761"/>
                  <a:pt x="2037" y="770"/>
                </a:cubicBezTo>
                <a:cubicBezTo>
                  <a:pt x="2057" y="778"/>
                  <a:pt x="2079" y="783"/>
                  <a:pt x="2097" y="796"/>
                </a:cubicBezTo>
                <a:cubicBezTo>
                  <a:pt x="2113" y="808"/>
                  <a:pt x="2124" y="827"/>
                  <a:pt x="2138" y="845"/>
                </a:cubicBezTo>
                <a:cubicBezTo>
                  <a:pt x="2107" y="863"/>
                  <a:pt x="2116" y="885"/>
                  <a:pt x="2136" y="911"/>
                </a:cubicBezTo>
                <a:cubicBezTo>
                  <a:pt x="2119" y="914"/>
                  <a:pt x="2106" y="917"/>
                  <a:pt x="2094" y="921"/>
                </a:cubicBezTo>
                <a:cubicBezTo>
                  <a:pt x="2090" y="923"/>
                  <a:pt x="2085" y="927"/>
                  <a:pt x="2084" y="931"/>
                </a:cubicBezTo>
                <a:cubicBezTo>
                  <a:pt x="2084" y="934"/>
                  <a:pt x="2089" y="940"/>
                  <a:pt x="2092" y="941"/>
                </a:cubicBezTo>
                <a:cubicBezTo>
                  <a:pt x="2112" y="943"/>
                  <a:pt x="2132" y="945"/>
                  <a:pt x="2152" y="946"/>
                </a:cubicBezTo>
                <a:cubicBezTo>
                  <a:pt x="2157" y="946"/>
                  <a:pt x="2165" y="943"/>
                  <a:pt x="2166" y="945"/>
                </a:cubicBezTo>
                <a:cubicBezTo>
                  <a:pt x="2179" y="969"/>
                  <a:pt x="2204" y="974"/>
                  <a:pt x="2227" y="982"/>
                </a:cubicBezTo>
                <a:cubicBezTo>
                  <a:pt x="2234" y="984"/>
                  <a:pt x="2241" y="985"/>
                  <a:pt x="2249" y="987"/>
                </a:cubicBezTo>
                <a:cubicBezTo>
                  <a:pt x="2251" y="997"/>
                  <a:pt x="2253" y="1012"/>
                  <a:pt x="2254" y="1022"/>
                </a:cubicBezTo>
                <a:cubicBezTo>
                  <a:pt x="2237" y="1031"/>
                  <a:pt x="2216" y="1034"/>
                  <a:pt x="2209" y="1046"/>
                </a:cubicBezTo>
                <a:cubicBezTo>
                  <a:pt x="2202" y="1059"/>
                  <a:pt x="2205" y="1082"/>
                  <a:pt x="2214" y="1095"/>
                </a:cubicBezTo>
                <a:cubicBezTo>
                  <a:pt x="2222" y="1108"/>
                  <a:pt x="2242" y="1114"/>
                  <a:pt x="2257" y="1123"/>
                </a:cubicBezTo>
                <a:cubicBezTo>
                  <a:pt x="2259" y="1139"/>
                  <a:pt x="2261" y="1158"/>
                  <a:pt x="2263" y="1174"/>
                </a:cubicBezTo>
                <a:cubicBezTo>
                  <a:pt x="2291" y="1172"/>
                  <a:pt x="2312" y="1171"/>
                  <a:pt x="2339" y="1169"/>
                </a:cubicBezTo>
                <a:cubicBezTo>
                  <a:pt x="2322" y="1159"/>
                  <a:pt x="2312" y="1152"/>
                  <a:pt x="2302" y="1146"/>
                </a:cubicBezTo>
                <a:cubicBezTo>
                  <a:pt x="2315" y="1133"/>
                  <a:pt x="2327" y="1119"/>
                  <a:pt x="2338" y="1109"/>
                </a:cubicBezTo>
                <a:cubicBezTo>
                  <a:pt x="2324" y="1104"/>
                  <a:pt x="2306" y="1097"/>
                  <a:pt x="2288" y="1091"/>
                </a:cubicBezTo>
                <a:cubicBezTo>
                  <a:pt x="2289" y="1087"/>
                  <a:pt x="2290" y="1083"/>
                  <a:pt x="2291" y="1080"/>
                </a:cubicBezTo>
                <a:cubicBezTo>
                  <a:pt x="2307" y="1080"/>
                  <a:pt x="2324" y="1080"/>
                  <a:pt x="2340" y="1080"/>
                </a:cubicBezTo>
                <a:cubicBezTo>
                  <a:pt x="2338" y="1064"/>
                  <a:pt x="2337" y="1051"/>
                  <a:pt x="2335" y="1039"/>
                </a:cubicBezTo>
                <a:cubicBezTo>
                  <a:pt x="2333" y="1029"/>
                  <a:pt x="2328" y="1020"/>
                  <a:pt x="2327" y="1010"/>
                </a:cubicBezTo>
                <a:cubicBezTo>
                  <a:pt x="2326" y="1001"/>
                  <a:pt x="2326" y="991"/>
                  <a:pt x="2325" y="981"/>
                </a:cubicBezTo>
                <a:cubicBezTo>
                  <a:pt x="2329" y="979"/>
                  <a:pt x="2334" y="976"/>
                  <a:pt x="2339" y="973"/>
                </a:cubicBezTo>
                <a:cubicBezTo>
                  <a:pt x="2315" y="960"/>
                  <a:pt x="2293" y="943"/>
                  <a:pt x="2269" y="934"/>
                </a:cubicBezTo>
                <a:cubicBezTo>
                  <a:pt x="2239" y="922"/>
                  <a:pt x="2253" y="906"/>
                  <a:pt x="2258" y="890"/>
                </a:cubicBezTo>
                <a:cubicBezTo>
                  <a:pt x="2270" y="895"/>
                  <a:pt x="2282" y="899"/>
                  <a:pt x="2300" y="907"/>
                </a:cubicBezTo>
                <a:cubicBezTo>
                  <a:pt x="2294" y="893"/>
                  <a:pt x="2291" y="887"/>
                  <a:pt x="2287" y="879"/>
                </a:cubicBezTo>
                <a:cubicBezTo>
                  <a:pt x="2309" y="865"/>
                  <a:pt x="2330" y="852"/>
                  <a:pt x="2360" y="834"/>
                </a:cubicBezTo>
                <a:cubicBezTo>
                  <a:pt x="2327" y="826"/>
                  <a:pt x="2304" y="819"/>
                  <a:pt x="2280" y="814"/>
                </a:cubicBezTo>
                <a:cubicBezTo>
                  <a:pt x="2249" y="808"/>
                  <a:pt x="2230" y="853"/>
                  <a:pt x="2182" y="832"/>
                </a:cubicBezTo>
                <a:cubicBezTo>
                  <a:pt x="2196" y="826"/>
                  <a:pt x="2205" y="821"/>
                  <a:pt x="2214" y="818"/>
                </a:cubicBezTo>
                <a:cubicBezTo>
                  <a:pt x="2222" y="815"/>
                  <a:pt x="2232" y="815"/>
                  <a:pt x="2238" y="811"/>
                </a:cubicBezTo>
                <a:cubicBezTo>
                  <a:pt x="2253" y="798"/>
                  <a:pt x="2267" y="784"/>
                  <a:pt x="2281" y="770"/>
                </a:cubicBezTo>
                <a:cubicBezTo>
                  <a:pt x="2268" y="757"/>
                  <a:pt x="2254" y="745"/>
                  <a:pt x="2238" y="730"/>
                </a:cubicBezTo>
                <a:cubicBezTo>
                  <a:pt x="2222" y="783"/>
                  <a:pt x="2200" y="788"/>
                  <a:pt x="2163" y="759"/>
                </a:cubicBezTo>
                <a:cubicBezTo>
                  <a:pt x="2148" y="746"/>
                  <a:pt x="2126" y="743"/>
                  <a:pt x="2107" y="736"/>
                </a:cubicBezTo>
                <a:cubicBezTo>
                  <a:pt x="2099" y="733"/>
                  <a:pt x="2090" y="730"/>
                  <a:pt x="2077" y="726"/>
                </a:cubicBezTo>
                <a:cubicBezTo>
                  <a:pt x="2099" y="720"/>
                  <a:pt x="2115" y="718"/>
                  <a:pt x="2128" y="712"/>
                </a:cubicBezTo>
                <a:cubicBezTo>
                  <a:pt x="2148" y="702"/>
                  <a:pt x="2165" y="696"/>
                  <a:pt x="2181" y="717"/>
                </a:cubicBezTo>
                <a:cubicBezTo>
                  <a:pt x="2185" y="722"/>
                  <a:pt x="2192" y="724"/>
                  <a:pt x="2200" y="725"/>
                </a:cubicBezTo>
                <a:cubicBezTo>
                  <a:pt x="2185" y="713"/>
                  <a:pt x="2189" y="673"/>
                  <a:pt x="2152" y="693"/>
                </a:cubicBezTo>
                <a:cubicBezTo>
                  <a:pt x="2149" y="694"/>
                  <a:pt x="2142" y="687"/>
                  <a:pt x="2137" y="683"/>
                </a:cubicBezTo>
                <a:cubicBezTo>
                  <a:pt x="2127" y="677"/>
                  <a:pt x="2118" y="670"/>
                  <a:pt x="2105" y="662"/>
                </a:cubicBezTo>
                <a:cubicBezTo>
                  <a:pt x="2105" y="661"/>
                  <a:pt x="2109" y="655"/>
                  <a:pt x="2117" y="641"/>
                </a:cubicBezTo>
                <a:cubicBezTo>
                  <a:pt x="2084" y="646"/>
                  <a:pt x="2056" y="650"/>
                  <a:pt x="2025" y="655"/>
                </a:cubicBezTo>
                <a:cubicBezTo>
                  <a:pt x="2028" y="649"/>
                  <a:pt x="2032" y="642"/>
                  <a:pt x="2036" y="634"/>
                </a:cubicBezTo>
                <a:cubicBezTo>
                  <a:pt x="2037" y="634"/>
                  <a:pt x="2035" y="633"/>
                  <a:pt x="2034" y="632"/>
                </a:cubicBezTo>
                <a:cubicBezTo>
                  <a:pt x="2021" y="628"/>
                  <a:pt x="2009" y="623"/>
                  <a:pt x="1996" y="619"/>
                </a:cubicBezTo>
                <a:cubicBezTo>
                  <a:pt x="2007" y="618"/>
                  <a:pt x="2019" y="617"/>
                  <a:pt x="2031" y="615"/>
                </a:cubicBezTo>
                <a:cubicBezTo>
                  <a:pt x="2056" y="611"/>
                  <a:pt x="2082" y="607"/>
                  <a:pt x="2108" y="605"/>
                </a:cubicBezTo>
                <a:cubicBezTo>
                  <a:pt x="2114" y="605"/>
                  <a:pt x="2121" y="611"/>
                  <a:pt x="2130" y="615"/>
                </a:cubicBezTo>
                <a:cubicBezTo>
                  <a:pt x="2131" y="588"/>
                  <a:pt x="2106" y="567"/>
                  <a:pt x="2117" y="538"/>
                </a:cubicBezTo>
                <a:cubicBezTo>
                  <a:pt x="2118" y="532"/>
                  <a:pt x="2100" y="519"/>
                  <a:pt x="2088" y="504"/>
                </a:cubicBezTo>
                <a:cubicBezTo>
                  <a:pt x="2100" y="494"/>
                  <a:pt x="2112" y="483"/>
                  <a:pt x="2127" y="469"/>
                </a:cubicBezTo>
                <a:cubicBezTo>
                  <a:pt x="2128" y="432"/>
                  <a:pt x="2151" y="412"/>
                  <a:pt x="2193" y="416"/>
                </a:cubicBezTo>
                <a:cubicBezTo>
                  <a:pt x="2207" y="418"/>
                  <a:pt x="2221" y="416"/>
                  <a:pt x="2238" y="411"/>
                </a:cubicBezTo>
                <a:cubicBezTo>
                  <a:pt x="2182" y="397"/>
                  <a:pt x="2214" y="348"/>
                  <a:pt x="2194" y="315"/>
                </a:cubicBezTo>
                <a:cubicBezTo>
                  <a:pt x="2240" y="313"/>
                  <a:pt x="2256" y="350"/>
                  <a:pt x="2281" y="370"/>
                </a:cubicBezTo>
                <a:cubicBezTo>
                  <a:pt x="2318" y="366"/>
                  <a:pt x="2335" y="325"/>
                  <a:pt x="2375" y="325"/>
                </a:cubicBezTo>
                <a:cubicBezTo>
                  <a:pt x="2385" y="325"/>
                  <a:pt x="2395" y="302"/>
                  <a:pt x="2407" y="296"/>
                </a:cubicBezTo>
                <a:cubicBezTo>
                  <a:pt x="2427" y="287"/>
                  <a:pt x="2450" y="279"/>
                  <a:pt x="2472" y="277"/>
                </a:cubicBezTo>
                <a:cubicBezTo>
                  <a:pt x="2502" y="276"/>
                  <a:pt x="2532" y="280"/>
                  <a:pt x="2561" y="282"/>
                </a:cubicBezTo>
                <a:cubicBezTo>
                  <a:pt x="2566" y="282"/>
                  <a:pt x="2572" y="280"/>
                  <a:pt x="2577" y="279"/>
                </a:cubicBezTo>
                <a:cubicBezTo>
                  <a:pt x="2598" y="274"/>
                  <a:pt x="2619" y="264"/>
                  <a:pt x="2632" y="292"/>
                </a:cubicBezTo>
                <a:cubicBezTo>
                  <a:pt x="2634" y="297"/>
                  <a:pt x="2647" y="299"/>
                  <a:pt x="2654" y="297"/>
                </a:cubicBezTo>
                <a:cubicBezTo>
                  <a:pt x="2658" y="295"/>
                  <a:pt x="2662" y="284"/>
                  <a:pt x="2661" y="278"/>
                </a:cubicBezTo>
                <a:cubicBezTo>
                  <a:pt x="2658" y="243"/>
                  <a:pt x="2668" y="215"/>
                  <a:pt x="2695" y="191"/>
                </a:cubicBezTo>
                <a:cubicBezTo>
                  <a:pt x="2703" y="182"/>
                  <a:pt x="2703" y="164"/>
                  <a:pt x="2708" y="145"/>
                </a:cubicBezTo>
                <a:cubicBezTo>
                  <a:pt x="2716" y="144"/>
                  <a:pt x="2731" y="140"/>
                  <a:pt x="2746" y="138"/>
                </a:cubicBezTo>
                <a:cubicBezTo>
                  <a:pt x="2743" y="136"/>
                  <a:pt x="2741" y="133"/>
                  <a:pt x="2739" y="131"/>
                </a:cubicBezTo>
                <a:cubicBezTo>
                  <a:pt x="2746" y="121"/>
                  <a:pt x="2754" y="111"/>
                  <a:pt x="2759" y="99"/>
                </a:cubicBezTo>
                <a:cubicBezTo>
                  <a:pt x="2763" y="93"/>
                  <a:pt x="2762" y="84"/>
                  <a:pt x="2762" y="83"/>
                </a:cubicBezTo>
                <a:cubicBezTo>
                  <a:pt x="2787" y="77"/>
                  <a:pt x="2810" y="70"/>
                  <a:pt x="2833" y="65"/>
                </a:cubicBezTo>
                <a:cubicBezTo>
                  <a:pt x="2836" y="64"/>
                  <a:pt x="2840" y="67"/>
                  <a:pt x="2843" y="69"/>
                </a:cubicBezTo>
                <a:cubicBezTo>
                  <a:pt x="2866" y="80"/>
                  <a:pt x="2889" y="71"/>
                  <a:pt x="2909" y="63"/>
                </a:cubicBezTo>
                <a:cubicBezTo>
                  <a:pt x="2919" y="58"/>
                  <a:pt x="2925" y="45"/>
                  <a:pt x="2931" y="34"/>
                </a:cubicBezTo>
                <a:cubicBezTo>
                  <a:pt x="2935" y="27"/>
                  <a:pt x="2935" y="18"/>
                  <a:pt x="2943" y="11"/>
                </a:cubicBezTo>
                <a:cubicBezTo>
                  <a:pt x="2941" y="36"/>
                  <a:pt x="2938" y="60"/>
                  <a:pt x="2935" y="85"/>
                </a:cubicBezTo>
                <a:cubicBezTo>
                  <a:pt x="2938" y="86"/>
                  <a:pt x="2940" y="87"/>
                  <a:pt x="2943" y="88"/>
                </a:cubicBezTo>
                <a:cubicBezTo>
                  <a:pt x="2953" y="73"/>
                  <a:pt x="2963" y="58"/>
                  <a:pt x="2975" y="40"/>
                </a:cubicBezTo>
                <a:cubicBezTo>
                  <a:pt x="2973" y="32"/>
                  <a:pt x="2970" y="18"/>
                  <a:pt x="2966" y="4"/>
                </a:cubicBezTo>
                <a:cubicBezTo>
                  <a:pt x="2968" y="2"/>
                  <a:pt x="2970" y="1"/>
                  <a:pt x="2972" y="0"/>
                </a:cubicBezTo>
                <a:close/>
              </a:path>
            </a:pathLst>
          </a:custGeom>
        </p:spPr>
      </p:pic>
      <p:sp>
        <p:nvSpPr>
          <p:cNvPr id="2" name="圆角矩形 1"/>
          <p:cNvSpPr/>
          <p:nvPr/>
        </p:nvSpPr>
        <p:spPr>
          <a:xfrm>
            <a:off x="916305" y="3536315"/>
            <a:ext cx="5601335" cy="1692275"/>
          </a:xfrm>
          <a:prstGeom prst="roundRect">
            <a:avLst/>
          </a:prstGeom>
          <a:solidFill>
            <a:schemeClr val="bg1">
              <a:lumMod val="85000"/>
            </a:schemeClr>
          </a:solidFill>
          <a:ln>
            <a:solidFill>
              <a:schemeClr val="bg1">
                <a:lumMod val="8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solidFill>
                <a:schemeClr val="tx1"/>
              </a:solidFill>
            </a:endParaRPr>
          </a:p>
        </p:txBody>
      </p:sp>
      <p:sp>
        <p:nvSpPr>
          <p:cNvPr id="62" name="文本框 61"/>
          <p:cNvSpPr txBox="1"/>
          <p:nvPr/>
        </p:nvSpPr>
        <p:spPr>
          <a:xfrm>
            <a:off x="916305" y="3484880"/>
            <a:ext cx="5909945" cy="2038985"/>
          </a:xfrm>
          <a:prstGeom prst="rect">
            <a:avLst/>
          </a:prstGeom>
          <a:noFill/>
        </p:spPr>
        <p:txBody>
          <a:bodyPr wrap="square" rtlCol="0" anchor="t">
            <a:noAutofit/>
          </a:bodyPr>
          <a:p>
            <a:pPr algn="l">
              <a:buClrTx/>
              <a:buSzTx/>
              <a:buFontTx/>
            </a:pPr>
            <a:r>
              <a:rPr lang="en-US" altLang="zh-CN" sz="1800">
                <a:latin typeface="Centaur" panose="02030504050205020304" charset="0"/>
                <a:cs typeface="Centaur" panose="02030504050205020304" charset="0"/>
              </a:rPr>
              <a:t>The interior space has been transformed into a high-density, enclosed and disordered exploration environment: bookshelves, cables and damaged terminals overlap with each other, and red and blue neon lights alternate and flash, making the space both directional and continuously creating visual disturbances and psychological pressure.</a:t>
            </a:r>
            <a:endParaRPr lang="en-US" altLang="zh-CN" sz="1800">
              <a:latin typeface="Centaur" panose="02030504050205020304" charset="0"/>
              <a:cs typeface="Centaur" panose="02030504050205020304" charset="0"/>
            </a:endParaRPr>
          </a:p>
        </p:txBody>
      </p:sp>
      <p:sp>
        <p:nvSpPr>
          <p:cNvPr id="63" name="文本框 62"/>
          <p:cNvSpPr txBox="1"/>
          <p:nvPr/>
        </p:nvSpPr>
        <p:spPr>
          <a:xfrm>
            <a:off x="934085" y="702945"/>
            <a:ext cx="8143875" cy="583565"/>
          </a:xfrm>
          <a:prstGeom prst="rect">
            <a:avLst/>
          </a:prstGeom>
        </p:spPr>
        <p:txBody>
          <a:bodyPr wrap="square">
            <a:spAutoFit/>
          </a:bodyPr>
          <a:p>
            <a:r>
              <a:rPr lang="en-US" altLang="zh-CN" sz="2800" b="1">
                <a:solidFill>
                  <a:srgbClr val="232425"/>
                </a:solidFill>
                <a:latin typeface="Eras Light ITC" panose="020B0402030504020804" charset="0"/>
                <a:ea typeface="Arial" panose="020B0604020202020204"/>
                <a:cs typeface="Eras Light ITC" panose="020B0402030504020804" charset="0"/>
              </a:rPr>
              <a:t>Mood &amp; Environment｜</a:t>
            </a:r>
            <a:r>
              <a:rPr lang="zh-CN" altLang="en-US" sz="3200" b="1">
                <a:solidFill>
                  <a:srgbClr val="232425"/>
                </a:solidFill>
                <a:latin typeface="方正舒体" panose="02010601030101010101" charset="-122"/>
                <a:ea typeface="方正舒体" panose="02010601030101010101" charset="-122"/>
                <a:cs typeface="Eras Light ITC" panose="020B0402030504020804" charset="0"/>
              </a:rPr>
              <a:t>视觉基调与空间氛围</a:t>
            </a:r>
            <a:endParaRPr lang="en-US" altLang="zh-CN" sz="2800" b="1">
              <a:solidFill>
                <a:srgbClr val="232425"/>
              </a:solidFill>
              <a:latin typeface="Eras Light ITC" panose="020B0402030504020804" charset="0"/>
              <a:ea typeface="Arial" panose="020B0604020202020204"/>
              <a:cs typeface="Eras Light ITC" panose="020B0402030504020804" charset="0"/>
            </a:endParaRPr>
          </a:p>
        </p:txBody>
      </p:sp>
    </p:spTree>
    <p:custDataLst>
      <p:tags r:id="rId4"/>
    </p:custData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p:sp>
        <p:nvSpPr>
          <p:cNvPr id="63" name="文本框 62"/>
          <p:cNvSpPr txBox="1"/>
          <p:nvPr/>
        </p:nvSpPr>
        <p:spPr>
          <a:xfrm>
            <a:off x="934085" y="702945"/>
            <a:ext cx="8143875" cy="583565"/>
          </a:xfrm>
          <a:prstGeom prst="rect">
            <a:avLst/>
          </a:prstGeom>
        </p:spPr>
        <p:txBody>
          <a:bodyPr wrap="square">
            <a:spAutoFit/>
          </a:bodyPr>
          <a:p>
            <a:r>
              <a:rPr lang="en-US" altLang="zh-CN" sz="2800" b="1">
                <a:solidFill>
                  <a:srgbClr val="232425"/>
                </a:solidFill>
                <a:latin typeface="Eras Light ITC" panose="020B0402030504020804" charset="0"/>
                <a:ea typeface="Arial" panose="020B0604020202020204"/>
                <a:cs typeface="Eras Light ITC" panose="020B0402030504020804" charset="0"/>
              </a:rPr>
              <a:t>SPATIAL CONTRAST｜</a:t>
            </a:r>
            <a:r>
              <a:rPr lang="zh-CN" altLang="en-US" sz="3200" b="1">
                <a:solidFill>
                  <a:srgbClr val="232425"/>
                </a:solidFill>
                <a:latin typeface="方正舒体" panose="02010601030101010101" charset="-122"/>
                <a:ea typeface="方正舒体" panose="02010601030101010101" charset="-122"/>
                <a:cs typeface="Eras Light ITC" panose="020B0402030504020804" charset="0"/>
              </a:rPr>
              <a:t>空间对比</a:t>
            </a:r>
            <a:endParaRPr lang="zh-CN" altLang="en-US" sz="3200" b="1">
              <a:solidFill>
                <a:srgbClr val="232425"/>
              </a:solidFill>
              <a:latin typeface="方正舒体" panose="02010601030101010101" charset="-122"/>
              <a:ea typeface="方正舒体" panose="02010601030101010101" charset="-122"/>
              <a:cs typeface="Eras Light ITC" panose="020B0402030504020804" charset="0"/>
            </a:endParaRPr>
          </a:p>
        </p:txBody>
      </p:sp>
      <p:sp>
        <p:nvSpPr>
          <p:cNvPr id="4" name="文本框 3"/>
          <p:cNvSpPr txBox="1"/>
          <p:nvPr/>
        </p:nvSpPr>
        <p:spPr>
          <a:xfrm>
            <a:off x="1577975" y="1436370"/>
            <a:ext cx="9335135" cy="521970"/>
          </a:xfrm>
          <a:prstGeom prst="rect">
            <a:avLst/>
          </a:prstGeom>
        </p:spPr>
        <p:txBody>
          <a:bodyPr wrap="square">
            <a:spAutoFit/>
          </a:bodyPr>
          <a:p>
            <a:r>
              <a:rPr lang="en-US" altLang="zh-CN" sz="2800" b="1">
                <a:solidFill>
                  <a:srgbClr val="232425"/>
                </a:solidFill>
                <a:latin typeface="Eras Light ITC" panose="020B0402030504020804" charset="0"/>
                <a:ea typeface="Arial" panose="020B0604020202020204"/>
                <a:cs typeface="Eras Light ITC" panose="020B0402030504020804" charset="0"/>
              </a:rPr>
              <a:t>A boundary between system control and chaotic survival.</a:t>
            </a:r>
            <a:endParaRPr lang="en-US" altLang="zh-CN" sz="2800" b="1">
              <a:solidFill>
                <a:srgbClr val="232425"/>
              </a:solidFill>
              <a:latin typeface="Eras Light ITC" panose="020B0402030504020804" charset="0"/>
              <a:ea typeface="Arial" panose="020B0604020202020204"/>
              <a:cs typeface="Eras Light ITC" panose="020B0402030504020804" charset="0"/>
            </a:endParaRPr>
          </a:p>
        </p:txBody>
      </p:sp>
      <p:pic>
        <p:nvPicPr>
          <p:cNvPr id="6" name="图片 5" descr="5778c2fffebc0f02d960ed58a6f0af7d"/>
          <p:cNvPicPr>
            <a:picLocks noChangeAspect="1"/>
          </p:cNvPicPr>
          <p:nvPr/>
        </p:nvPicPr>
        <p:blipFill>
          <a:blip r:embed="rId2"/>
          <a:stretch>
            <a:fillRect/>
          </a:stretch>
        </p:blipFill>
        <p:spPr>
          <a:xfrm>
            <a:off x="8231505" y="2474595"/>
            <a:ext cx="3100070" cy="1848485"/>
          </a:xfrm>
          <a:prstGeom prst="rect">
            <a:avLst/>
          </a:prstGeom>
        </p:spPr>
      </p:pic>
      <p:pic>
        <p:nvPicPr>
          <p:cNvPr id="7" name="图片 6" descr="1ee4261098ec2d363621c46da3442902"/>
          <p:cNvPicPr>
            <a:picLocks noChangeAspect="1"/>
          </p:cNvPicPr>
          <p:nvPr/>
        </p:nvPicPr>
        <p:blipFill>
          <a:blip r:embed="rId3"/>
          <a:stretch>
            <a:fillRect/>
          </a:stretch>
        </p:blipFill>
        <p:spPr>
          <a:xfrm rot="16200000">
            <a:off x="1427480" y="1708785"/>
            <a:ext cx="2183765" cy="3171190"/>
          </a:xfrm>
          <a:prstGeom prst="rect">
            <a:avLst/>
          </a:prstGeom>
        </p:spPr>
      </p:pic>
      <p:sp>
        <p:nvSpPr>
          <p:cNvPr id="8" name="文本框 7"/>
          <p:cNvSpPr txBox="1"/>
          <p:nvPr/>
        </p:nvSpPr>
        <p:spPr>
          <a:xfrm>
            <a:off x="1186180" y="4613910"/>
            <a:ext cx="5528945" cy="922020"/>
          </a:xfrm>
          <a:prstGeom prst="rect">
            <a:avLst/>
          </a:prstGeom>
        </p:spPr>
        <p:txBody>
          <a:bodyPr wrap="square">
            <a:spAutoFit/>
          </a:bodyPr>
          <a:p>
            <a:r>
              <a:rPr lang="en-US" altLang="zh-CN" sz="1800">
                <a:latin typeface="Centaur" panose="02030504050205020304" charset="0"/>
                <a:cs typeface="Centaur" panose="02030504050205020304" charset="0"/>
              </a:rPr>
              <a:t>OUTSIDE THE SYSTEM</a:t>
            </a:r>
            <a:endParaRPr lang="en-US" altLang="zh-CN" sz="1800">
              <a:latin typeface="Centaur" panose="02030504050205020304" charset="0"/>
              <a:cs typeface="Centaur" panose="02030504050205020304" charset="0"/>
            </a:endParaRPr>
          </a:p>
          <a:p>
            <a:pPr>
              <a:buFont typeface="Arial" panose="020B0604020202020204"/>
              <a:buChar char="•"/>
            </a:pPr>
            <a:r>
              <a:rPr lang="en-US" altLang="zh-CN" sz="1800">
                <a:latin typeface="Centaur" panose="02030504050205020304" charset="0"/>
                <a:cs typeface="Centaur" panose="02030504050205020304" charset="0"/>
              </a:rPr>
              <a:t> Ruined urban edge </a:t>
            </a:r>
            <a:endParaRPr lang="en-US" altLang="zh-CN" sz="1800">
              <a:latin typeface="Centaur" panose="02030504050205020304" charset="0"/>
              <a:cs typeface="Centaur" panose="02030504050205020304" charset="0"/>
            </a:endParaRPr>
          </a:p>
          <a:p>
            <a:pPr>
              <a:buFont typeface="Arial" panose="020B0604020202020204"/>
              <a:buChar char="•"/>
            </a:pPr>
            <a:r>
              <a:rPr lang="en-US" altLang="zh-CN" sz="1800">
                <a:latin typeface="Centaur" panose="02030504050205020304" charset="0"/>
                <a:cs typeface="Centaur" panose="02030504050205020304" charset="0"/>
              </a:rPr>
              <a:t> Abandoned infrastructure </a:t>
            </a:r>
            <a:endParaRPr lang="en-US" altLang="zh-CN" sz="1800">
              <a:latin typeface="Centaur" panose="02030504050205020304" charset="0"/>
              <a:cs typeface="Centaur" panose="02030504050205020304" charset="0"/>
            </a:endParaRPr>
          </a:p>
        </p:txBody>
      </p:sp>
      <p:pic>
        <p:nvPicPr>
          <p:cNvPr id="9" name="图片 8" descr="aa4942fcc4b44298d65ec5835f0da9e3"/>
          <p:cNvPicPr>
            <a:picLocks noChangeAspect="1"/>
          </p:cNvPicPr>
          <p:nvPr/>
        </p:nvPicPr>
        <p:blipFill>
          <a:blip r:embed="rId4"/>
          <a:stretch>
            <a:fillRect/>
          </a:stretch>
        </p:blipFill>
        <p:spPr>
          <a:xfrm>
            <a:off x="4699635" y="2474595"/>
            <a:ext cx="2937510" cy="1640205"/>
          </a:xfrm>
          <a:prstGeom prst="rect">
            <a:avLst/>
          </a:prstGeom>
        </p:spPr>
      </p:pic>
      <p:sp>
        <p:nvSpPr>
          <p:cNvPr id="10" name="文本框 9"/>
          <p:cNvSpPr txBox="1"/>
          <p:nvPr/>
        </p:nvSpPr>
        <p:spPr>
          <a:xfrm>
            <a:off x="7831455" y="4979670"/>
            <a:ext cx="4055745" cy="368300"/>
          </a:xfrm>
          <a:prstGeom prst="rect">
            <a:avLst/>
          </a:prstGeom>
        </p:spPr>
        <p:txBody>
          <a:bodyPr wrap="square">
            <a:spAutoFit/>
          </a:bodyPr>
          <a:p>
            <a:pPr algn="l">
              <a:buClrTx/>
              <a:buSzTx/>
              <a:buFont typeface="Arial" panose="020B0604020202020204"/>
              <a:buChar char="•"/>
            </a:pPr>
            <a:r>
              <a:rPr lang="en-US" altLang="zh-CN" sz="1800">
                <a:latin typeface="Centaur" panose="02030504050205020304" charset="0"/>
                <a:cs typeface="Centaur" panose="02030504050205020304" charset="0"/>
              </a:rPr>
              <a:t>A space of exclusion and abandonment</a:t>
            </a:r>
            <a:endParaRPr lang="en-US" altLang="zh-CN" sz="1800">
              <a:latin typeface="Centaur" panose="02030504050205020304" charset="0"/>
              <a:cs typeface="Centaur" panose="02030504050205020304" charset="0"/>
            </a:endParaRPr>
          </a:p>
        </p:txBody>
      </p:sp>
      <p:sp>
        <p:nvSpPr>
          <p:cNvPr id="11" name="文本框 10"/>
          <p:cNvSpPr txBox="1"/>
          <p:nvPr/>
        </p:nvSpPr>
        <p:spPr>
          <a:xfrm>
            <a:off x="4633595" y="6182360"/>
            <a:ext cx="3437890" cy="354330"/>
          </a:xfrm>
          <a:prstGeom prst="rect">
            <a:avLst/>
          </a:prstGeom>
        </p:spPr>
        <p:txBody>
          <a:bodyPr wrap="square">
            <a:noAutofit/>
          </a:bodyPr>
          <a:p>
            <a:pPr algn="l">
              <a:buClrTx/>
              <a:buSzTx/>
              <a:buFontTx/>
            </a:pPr>
            <a:r>
              <a:rPr lang="en-US" altLang="zh-CN" sz="1600">
                <a:latin typeface="Brush Script MT" panose="03060802040406070304" charset="0"/>
                <a:cs typeface="Brush Script MT" panose="03060802040406070304" charset="0"/>
              </a:rPr>
              <a:t>Ruin / Abandonment / Isolation /  Collapse</a:t>
            </a:r>
            <a:endParaRPr lang="en-US" altLang="zh-CN" sz="1600">
              <a:latin typeface="Brush Script MT" panose="03060802040406070304" charset="0"/>
              <a:cs typeface="Brush Script MT" panose="03060802040406070304" charset="0"/>
            </a:endParaRPr>
          </a:p>
        </p:txBody>
      </p:sp>
      <p:sp>
        <p:nvSpPr>
          <p:cNvPr id="12" name="文本框 11"/>
          <p:cNvSpPr txBox="1"/>
          <p:nvPr/>
        </p:nvSpPr>
        <p:spPr>
          <a:xfrm>
            <a:off x="4699635" y="4826000"/>
            <a:ext cx="2853055" cy="645160"/>
          </a:xfrm>
          <a:prstGeom prst="rect">
            <a:avLst/>
          </a:prstGeom>
          <a:noFill/>
        </p:spPr>
        <p:txBody>
          <a:bodyPr wrap="square" rtlCol="0" anchor="t">
            <a:spAutoFit/>
          </a:bodyPr>
          <a:p>
            <a:pPr>
              <a:buFont typeface="Arial" panose="020B0604020202020204"/>
              <a:buChar char="•"/>
            </a:pPr>
            <a:r>
              <a:rPr lang="en-US" altLang="zh-CN">
                <a:latin typeface="Centaur" panose="02030504050205020304" charset="0"/>
                <a:cs typeface="Centaur" panose="02030504050205020304" charset="0"/>
                <a:sym typeface="+mn-ea"/>
              </a:rPr>
              <a:t>Uncontrolled environment </a:t>
            </a:r>
            <a:endParaRPr lang="en-US" altLang="zh-CN" sz="1800">
              <a:latin typeface="Centaur" panose="02030504050205020304" charset="0"/>
              <a:cs typeface="Centaur" panose="02030504050205020304" charset="0"/>
            </a:endParaRPr>
          </a:p>
          <a:p>
            <a:pPr>
              <a:buFont typeface="Arial" panose="020B0604020202020204"/>
              <a:buChar char="•"/>
            </a:pPr>
            <a:r>
              <a:rPr lang="en-US" altLang="zh-CN">
                <a:latin typeface="Centaur" panose="02030504050205020304" charset="0"/>
                <a:cs typeface="Centaur" panose="02030504050205020304" charset="0"/>
                <a:sym typeface="+mn-ea"/>
              </a:rPr>
              <a:t> Dust, decay, instability</a:t>
            </a:r>
            <a:endParaRPr lang="en-US" altLang="zh-CN">
              <a:latin typeface="Centaur" panose="02030504050205020304" charset="0"/>
              <a:cs typeface="Centaur" panose="02030504050205020304" charset="0"/>
              <a:sym typeface="+mn-ea"/>
            </a:endParaRPr>
          </a:p>
        </p:txBody>
      </p:sp>
    </p:spTree>
    <p:custDataLst>
      <p:tags r:id="rId5"/>
    </p:custData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p:sp>
        <p:nvSpPr>
          <p:cNvPr id="63" name="文本框 62"/>
          <p:cNvSpPr txBox="1"/>
          <p:nvPr/>
        </p:nvSpPr>
        <p:spPr>
          <a:xfrm>
            <a:off x="934085" y="702945"/>
            <a:ext cx="8143875" cy="583565"/>
          </a:xfrm>
          <a:prstGeom prst="rect">
            <a:avLst/>
          </a:prstGeom>
        </p:spPr>
        <p:txBody>
          <a:bodyPr wrap="square">
            <a:spAutoFit/>
          </a:bodyPr>
          <a:p>
            <a:r>
              <a:rPr lang="en-US" altLang="zh-CN" sz="2800" b="1">
                <a:solidFill>
                  <a:srgbClr val="232425"/>
                </a:solidFill>
                <a:latin typeface="Eras Light ITC" panose="020B0402030504020804" charset="0"/>
                <a:ea typeface="Arial" panose="020B0604020202020204"/>
                <a:cs typeface="Eras Light ITC" panose="020B0402030504020804" charset="0"/>
              </a:rPr>
              <a:t>INSIDE THE OUTPOST｜</a:t>
            </a:r>
            <a:r>
              <a:rPr lang="zh-CN" altLang="en-US" sz="3200" b="1">
                <a:solidFill>
                  <a:srgbClr val="232425"/>
                </a:solidFill>
                <a:latin typeface="方正舒体" panose="02010601030101010101" charset="-122"/>
                <a:ea typeface="方正舒体" panose="02010601030101010101" charset="-122"/>
                <a:cs typeface="Eras Light ITC" panose="020B0402030504020804" charset="0"/>
              </a:rPr>
              <a:t>内部空间</a:t>
            </a:r>
            <a:endParaRPr lang="zh-CN" altLang="en-US" sz="3200" b="1">
              <a:solidFill>
                <a:srgbClr val="232425"/>
              </a:solidFill>
              <a:latin typeface="方正舒体" panose="02010601030101010101" charset="-122"/>
              <a:ea typeface="方正舒体" panose="02010601030101010101" charset="-122"/>
              <a:cs typeface="Eras Light ITC" panose="020B0402030504020804" charset="0"/>
            </a:endParaRPr>
          </a:p>
        </p:txBody>
      </p:sp>
      <p:sp>
        <p:nvSpPr>
          <p:cNvPr id="4" name="文本框 3"/>
          <p:cNvSpPr txBox="1"/>
          <p:nvPr/>
        </p:nvSpPr>
        <p:spPr>
          <a:xfrm>
            <a:off x="1676400" y="1654810"/>
            <a:ext cx="9533255" cy="521970"/>
          </a:xfrm>
          <a:prstGeom prst="rect">
            <a:avLst/>
          </a:prstGeom>
        </p:spPr>
        <p:txBody>
          <a:bodyPr wrap="square">
            <a:spAutoFit/>
          </a:bodyPr>
          <a:p>
            <a:r>
              <a:rPr lang="en-US" altLang="zh-CN" sz="2800" b="1">
                <a:solidFill>
                  <a:srgbClr val="232425"/>
                </a:solidFill>
                <a:latin typeface="Eras Light ITC" panose="020B0402030504020804" charset="0"/>
                <a:ea typeface="Arial" panose="020B0604020202020204"/>
                <a:cs typeface="Eras Light ITC" panose="020B0402030504020804" charset="0"/>
              </a:rPr>
              <a:t>A controlled space that creates pressure and disorientation.</a:t>
            </a:r>
            <a:endParaRPr lang="en-US" altLang="zh-CN" sz="2800" b="1">
              <a:solidFill>
                <a:srgbClr val="232425"/>
              </a:solidFill>
              <a:latin typeface="Eras Light ITC" panose="020B0402030504020804" charset="0"/>
              <a:ea typeface="Arial" panose="020B0604020202020204"/>
              <a:cs typeface="Eras Light ITC" panose="020B0402030504020804" charset="0"/>
            </a:endParaRPr>
          </a:p>
        </p:txBody>
      </p:sp>
      <p:pic>
        <p:nvPicPr>
          <p:cNvPr id="36" name="图片 35" descr="8d2d76e1223fe5e4e04c9c58e11f1ad0"/>
          <p:cNvPicPr>
            <a:picLocks noChangeAspect="1"/>
          </p:cNvPicPr>
          <p:nvPr/>
        </p:nvPicPr>
        <p:blipFill>
          <a:blip r:embed="rId2"/>
          <a:stretch>
            <a:fillRect/>
          </a:stretch>
        </p:blipFill>
        <p:spPr>
          <a:xfrm>
            <a:off x="441325" y="2723515"/>
            <a:ext cx="4143375" cy="1885950"/>
          </a:xfrm>
          <a:prstGeom prst="rect">
            <a:avLst/>
          </a:prstGeom>
        </p:spPr>
      </p:pic>
      <p:pic>
        <p:nvPicPr>
          <p:cNvPr id="9" name="图片 8" descr="87036c198209a9321df3a4258ab27e25"/>
          <p:cNvPicPr>
            <a:picLocks noChangeAspect="1"/>
          </p:cNvPicPr>
          <p:nvPr/>
        </p:nvPicPr>
        <p:blipFill>
          <a:blip r:embed="rId3"/>
          <a:stretch>
            <a:fillRect/>
          </a:stretch>
        </p:blipFill>
        <p:spPr>
          <a:xfrm>
            <a:off x="4881245" y="2804795"/>
            <a:ext cx="3105150" cy="1724025"/>
          </a:xfrm>
          <a:prstGeom prst="rect">
            <a:avLst/>
          </a:prstGeom>
        </p:spPr>
      </p:pic>
      <p:pic>
        <p:nvPicPr>
          <p:cNvPr id="5" name="图片 4" descr="181cf66b07f172df75f9f3af79acafd5"/>
          <p:cNvPicPr>
            <a:picLocks noChangeAspect="1"/>
          </p:cNvPicPr>
          <p:nvPr/>
        </p:nvPicPr>
        <p:blipFill>
          <a:blip r:embed="rId4"/>
          <a:stretch>
            <a:fillRect/>
          </a:stretch>
        </p:blipFill>
        <p:spPr>
          <a:xfrm>
            <a:off x="8306435" y="2804795"/>
            <a:ext cx="3510915" cy="1765935"/>
          </a:xfrm>
          <a:prstGeom prst="rect">
            <a:avLst/>
          </a:prstGeom>
        </p:spPr>
      </p:pic>
      <p:sp>
        <p:nvSpPr>
          <p:cNvPr id="6" name="文本框 5"/>
          <p:cNvSpPr txBox="1"/>
          <p:nvPr/>
        </p:nvSpPr>
        <p:spPr>
          <a:xfrm>
            <a:off x="643255" y="4868228"/>
            <a:ext cx="5080000" cy="1198880"/>
          </a:xfrm>
          <a:prstGeom prst="rect">
            <a:avLst/>
          </a:prstGeom>
        </p:spPr>
        <p:txBody>
          <a:bodyPr>
            <a:spAutoFit/>
          </a:bodyPr>
          <a:p>
            <a:pPr algn="l">
              <a:buClrTx/>
              <a:buSzTx/>
              <a:buFont typeface="Arial" panose="020B0604020202020204"/>
              <a:buChar char="•"/>
            </a:pPr>
            <a:r>
              <a:rPr lang="en-US" altLang="zh-CN" sz="1800">
                <a:latin typeface="Centaur" panose="02030504050205020304" charset="0"/>
                <a:cs typeface="Centaur" panose="02030504050205020304" charset="0"/>
              </a:rPr>
              <a:t>Enclosed and high-density layout </a:t>
            </a:r>
            <a:endParaRPr lang="en-US" altLang="zh-CN" sz="1800">
              <a:latin typeface="Centaur" panose="02030504050205020304" charset="0"/>
              <a:cs typeface="Centaur" panose="02030504050205020304" charset="0"/>
            </a:endParaRPr>
          </a:p>
          <a:p>
            <a:pPr algn="l">
              <a:buClrTx/>
              <a:buSzTx/>
              <a:buFont typeface="Arial" panose="020B0604020202020204"/>
              <a:buChar char="•"/>
            </a:pPr>
            <a:r>
              <a:rPr lang="en-US" altLang="zh-CN" sz="1800">
                <a:latin typeface="Centaur" panose="02030504050205020304" charset="0"/>
                <a:cs typeface="Centaur" panose="02030504050205020304" charset="0"/>
              </a:rPr>
              <a:t> Overlapping structures (books / cables / terminals) </a:t>
            </a:r>
            <a:endParaRPr lang="en-US" altLang="zh-CN" sz="1800">
              <a:latin typeface="Centaur" panose="02030504050205020304" charset="0"/>
              <a:cs typeface="Centaur" panose="02030504050205020304" charset="0"/>
            </a:endParaRPr>
          </a:p>
          <a:p>
            <a:pPr algn="l">
              <a:buClrTx/>
              <a:buSzTx/>
              <a:buFont typeface="Arial" panose="020B0604020202020204"/>
              <a:buChar char="•"/>
            </a:pPr>
            <a:r>
              <a:rPr lang="en-US" altLang="zh-CN" sz="1800">
                <a:latin typeface="Centaur" panose="02030504050205020304" charset="0"/>
                <a:cs typeface="Centaur" panose="02030504050205020304" charset="0"/>
              </a:rPr>
              <a:t> Artificial lighting (red &amp; blue neon) </a:t>
            </a:r>
            <a:endParaRPr lang="en-US" altLang="zh-CN" sz="1800">
              <a:latin typeface="Centaur" panose="02030504050205020304" charset="0"/>
              <a:cs typeface="Centaur" panose="02030504050205020304" charset="0"/>
            </a:endParaRPr>
          </a:p>
          <a:p>
            <a:pPr algn="l">
              <a:buClrTx/>
              <a:buSzTx/>
              <a:buFont typeface="Arial" panose="020B0604020202020204"/>
              <a:buChar char="•"/>
            </a:pPr>
            <a:r>
              <a:rPr lang="en-US" altLang="zh-CN" sz="1800">
                <a:latin typeface="Centaur" panose="02030504050205020304" charset="0"/>
                <a:cs typeface="Centaur" panose="02030504050205020304" charset="0"/>
              </a:rPr>
              <a:t> Directional yet visually disruptive</a:t>
            </a:r>
            <a:endParaRPr lang="en-US" altLang="zh-CN" sz="1800">
              <a:latin typeface="Centaur" panose="02030504050205020304" charset="0"/>
              <a:cs typeface="Centaur" panose="02030504050205020304" charset="0"/>
            </a:endParaRPr>
          </a:p>
        </p:txBody>
      </p:sp>
      <p:sp>
        <p:nvSpPr>
          <p:cNvPr id="7" name="文本框 6"/>
          <p:cNvSpPr txBox="1"/>
          <p:nvPr/>
        </p:nvSpPr>
        <p:spPr>
          <a:xfrm>
            <a:off x="5943600" y="5059362"/>
            <a:ext cx="5080000" cy="645160"/>
          </a:xfrm>
          <a:prstGeom prst="rect">
            <a:avLst/>
          </a:prstGeom>
        </p:spPr>
        <p:txBody>
          <a:bodyPr>
            <a:spAutoFit/>
          </a:bodyPr>
          <a:p>
            <a:pPr algn="l">
              <a:buClrTx/>
              <a:buSzTx/>
              <a:buFont typeface="Arial" panose="020B0604020202020204"/>
              <a:buChar char="•"/>
            </a:pPr>
            <a:r>
              <a:rPr lang="en-US" altLang="zh-CN" sz="1800">
                <a:latin typeface="Centaur" panose="02030504050205020304" charset="0"/>
                <a:cs typeface="Centaur" panose="02030504050205020304" charset="0"/>
              </a:rPr>
              <a:t>A system-influenced environment that feels both controlled and chaotic.</a:t>
            </a:r>
            <a:endParaRPr lang="en-US" altLang="zh-CN" sz="1800">
              <a:latin typeface="Centaur" panose="02030504050205020304" charset="0"/>
              <a:cs typeface="Centaur" panose="02030504050205020304" charset="0"/>
            </a:endParaRPr>
          </a:p>
        </p:txBody>
      </p:sp>
      <p:sp>
        <p:nvSpPr>
          <p:cNvPr id="11" name="文本框 10"/>
          <p:cNvSpPr txBox="1"/>
          <p:nvPr/>
        </p:nvSpPr>
        <p:spPr>
          <a:xfrm>
            <a:off x="4633595" y="6182360"/>
            <a:ext cx="3437890" cy="354330"/>
          </a:xfrm>
          <a:prstGeom prst="rect">
            <a:avLst/>
          </a:prstGeom>
        </p:spPr>
        <p:txBody>
          <a:bodyPr wrap="square">
            <a:noAutofit/>
          </a:bodyPr>
          <a:p>
            <a:pPr algn="l">
              <a:buClrTx/>
              <a:buSzTx/>
              <a:buFontTx/>
            </a:pPr>
            <a:r>
              <a:rPr lang="en-US" altLang="zh-CN" sz="1600">
                <a:latin typeface="Brush Script MT" panose="03060802040406070304" charset="0"/>
                <a:cs typeface="Brush Script MT" panose="03060802040406070304" charset="0"/>
              </a:rPr>
              <a:t>Density / Control / Control /  Disorientation</a:t>
            </a:r>
            <a:endParaRPr lang="en-US" altLang="zh-CN" sz="1600">
              <a:latin typeface="Brush Script MT" panose="03060802040406070304" charset="0"/>
              <a:cs typeface="Brush Script MT" panose="03060802040406070304" charset="0"/>
            </a:endParaRPr>
          </a:p>
        </p:txBody>
      </p:sp>
    </p:spTree>
    <p:custDataLst>
      <p:tags r:id="rId5"/>
    </p:custData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p:sp>
        <p:nvSpPr>
          <p:cNvPr id="4" name="文本框 3"/>
          <p:cNvSpPr txBox="1"/>
          <p:nvPr/>
        </p:nvSpPr>
        <p:spPr>
          <a:xfrm>
            <a:off x="720090" y="717550"/>
            <a:ext cx="7204075" cy="583565"/>
          </a:xfrm>
          <a:prstGeom prst="rect">
            <a:avLst/>
          </a:prstGeom>
        </p:spPr>
        <p:txBody>
          <a:bodyPr wrap="square">
            <a:spAutoFit/>
          </a:bodyPr>
          <a:p>
            <a:pPr marL="0" indent="0">
              <a:spcBef>
                <a:spcPts val="1000"/>
              </a:spcBef>
              <a:spcAft>
                <a:spcPts val="400"/>
              </a:spcAft>
            </a:pPr>
            <a:r>
              <a:rPr lang="zh-CN" altLang="en-US" sz="1600" b="1">
                <a:solidFill>
                  <a:schemeClr val="accent3">
                    <a:lumMod val="50000"/>
                  </a:schemeClr>
                </a:solidFill>
                <a:highlight>
                  <a:srgbClr val="C0C0C0"/>
                </a:highlight>
                <a:latin typeface="Arial" panose="020B0604020202020204"/>
                <a:ea typeface="Arial" panose="020B0604020202020204"/>
                <a:sym typeface="+mn-ea"/>
              </a:rPr>
              <a:t> </a:t>
            </a:r>
            <a:r>
              <a:rPr lang="en-US" altLang="zh-CN" sz="2800" b="1">
                <a:solidFill>
                  <a:srgbClr val="232425"/>
                </a:solidFill>
                <a:latin typeface="Eras Light ITC" panose="020B0402030504020804" charset="0"/>
                <a:ea typeface="Arial" panose="020B0604020202020204"/>
                <a:cs typeface="Eras Light ITC" panose="020B0402030504020804" charset="0"/>
                <a:sym typeface="+mn-ea"/>
              </a:rPr>
              <a:t>Mecha Development｜</a:t>
            </a:r>
            <a:r>
              <a:rPr lang="zh-CN" altLang="en-US" sz="3200" b="1" i="0">
                <a:solidFill>
                  <a:srgbClr val="232425"/>
                </a:solidFill>
                <a:latin typeface="方正舒体" panose="02010601030101010101" charset="-122"/>
                <a:ea typeface="方正舒体" panose="02010601030101010101" charset="-122"/>
                <a:cs typeface="Eras Light ITC" panose="020B0402030504020804" charset="0"/>
              </a:rPr>
              <a:t>敌方机器人开发</a:t>
            </a:r>
            <a:endParaRPr lang="en-US" altLang="zh-CN" sz="2800" b="1" i="0">
              <a:solidFill>
                <a:srgbClr val="232425"/>
              </a:solidFill>
              <a:latin typeface="Eras Light ITC" panose="020B0402030504020804" charset="0"/>
              <a:ea typeface="Arial" panose="020B0604020202020204"/>
              <a:cs typeface="Eras Light ITC" panose="020B0402030504020804" charset="0"/>
            </a:endParaRPr>
          </a:p>
        </p:txBody>
      </p:sp>
      <p:sp>
        <p:nvSpPr>
          <p:cNvPr id="5" name="文本框 4"/>
          <p:cNvSpPr txBox="1"/>
          <p:nvPr/>
        </p:nvSpPr>
        <p:spPr>
          <a:xfrm>
            <a:off x="855345" y="1430655"/>
            <a:ext cx="7966710" cy="922020"/>
          </a:xfrm>
          <a:prstGeom prst="rect">
            <a:avLst/>
          </a:prstGeom>
        </p:spPr>
        <p:txBody>
          <a:bodyPr wrap="square">
            <a:spAutoFit/>
          </a:bodyPr>
          <a:p>
            <a:pPr marL="0" indent="0"/>
            <a:r>
              <a:rPr lang="en-US" altLang="zh-CN" sz="1800" b="0" i="0">
                <a:latin typeface="Centaur" panose="02030504050205020304" charset="0"/>
                <a:cs typeface="Centaur" panose="02030504050205020304" charset="0"/>
              </a:rPr>
              <a:t>The enemy robots adopt a design logic featuring heavy armor, wide shoulders, large body volume, and low center of gravity, in order to enhance the oppressive feeling in the pursuit sections through the form of heavily armored infantry.</a:t>
            </a:r>
            <a:endParaRPr lang="en-US" altLang="zh-CN" sz="1800" b="0" i="0">
              <a:latin typeface="Centaur" panose="02030504050205020304" charset="0"/>
              <a:cs typeface="Centaur" panose="02030504050205020304" charset="0"/>
            </a:endParaRPr>
          </a:p>
        </p:txBody>
      </p:sp>
      <p:pic>
        <p:nvPicPr>
          <p:cNvPr id="6" name="图片 5" descr="3d010e4d295669e03772ee0b440d66d6"/>
          <p:cNvPicPr>
            <a:picLocks noChangeAspect="1"/>
          </p:cNvPicPr>
          <p:nvPr/>
        </p:nvPicPr>
        <p:blipFill>
          <a:blip r:embed="rId2"/>
          <a:stretch>
            <a:fillRect/>
          </a:stretch>
        </p:blipFill>
        <p:spPr>
          <a:xfrm>
            <a:off x="855345" y="2811780"/>
            <a:ext cx="2814320" cy="2633980"/>
          </a:xfrm>
          <a:prstGeom prst="rect">
            <a:avLst/>
          </a:prstGeom>
        </p:spPr>
      </p:pic>
      <p:pic>
        <p:nvPicPr>
          <p:cNvPr id="7" name="图片 6" descr="8082914c40ae8e3cb2f4084b1520bb90"/>
          <p:cNvPicPr>
            <a:picLocks noChangeAspect="1"/>
          </p:cNvPicPr>
          <p:nvPr/>
        </p:nvPicPr>
        <p:blipFill>
          <a:blip r:embed="rId3"/>
          <a:stretch>
            <a:fillRect/>
          </a:stretch>
        </p:blipFill>
        <p:spPr>
          <a:xfrm>
            <a:off x="4001135" y="2636520"/>
            <a:ext cx="2807335" cy="3001010"/>
          </a:xfrm>
          <a:prstGeom prst="rect">
            <a:avLst/>
          </a:prstGeom>
        </p:spPr>
      </p:pic>
      <p:pic>
        <p:nvPicPr>
          <p:cNvPr id="8" name="图片 7" descr="8c535ee355ee3edfb6cf5e02db0d0a07"/>
          <p:cNvPicPr>
            <a:picLocks noChangeAspect="1"/>
          </p:cNvPicPr>
          <p:nvPr/>
        </p:nvPicPr>
        <p:blipFill>
          <a:blip r:embed="rId4"/>
          <a:stretch>
            <a:fillRect/>
          </a:stretch>
        </p:blipFill>
        <p:spPr>
          <a:xfrm>
            <a:off x="7223760" y="2636520"/>
            <a:ext cx="4438015" cy="2959735"/>
          </a:xfrm>
          <a:prstGeom prst="rect">
            <a:avLst/>
          </a:prstGeom>
        </p:spPr>
      </p:pic>
      <p:sp>
        <p:nvSpPr>
          <p:cNvPr id="9" name="文本框 8"/>
          <p:cNvSpPr txBox="1"/>
          <p:nvPr/>
        </p:nvSpPr>
        <p:spPr>
          <a:xfrm>
            <a:off x="1236345" y="5721350"/>
            <a:ext cx="2252345" cy="645160"/>
          </a:xfrm>
          <a:prstGeom prst="rect">
            <a:avLst/>
          </a:prstGeom>
        </p:spPr>
        <p:txBody>
          <a:bodyPr wrap="square">
            <a:spAutoFit/>
          </a:bodyPr>
          <a:p>
            <a:pPr marL="0" indent="0"/>
            <a:r>
              <a:rPr lang="en-US" altLang="zh-CN" sz="1800" b="0" i="0">
                <a:latin typeface="Centaur" panose="02030504050205020304" charset="0"/>
                <a:cs typeface="Centaur" panose="02030504050205020304" charset="0"/>
              </a:rPr>
              <a:t>Basic outline and armor surface </a:t>
            </a:r>
            <a:endParaRPr lang="en-US" altLang="zh-CN" sz="1800" b="0" i="0">
              <a:latin typeface="Centaur" panose="02030504050205020304" charset="0"/>
              <a:cs typeface="Centaur" panose="02030504050205020304" charset="0"/>
            </a:endParaRPr>
          </a:p>
        </p:txBody>
      </p:sp>
      <p:sp>
        <p:nvSpPr>
          <p:cNvPr id="11" name="文本框 10"/>
          <p:cNvSpPr txBox="1"/>
          <p:nvPr/>
        </p:nvSpPr>
        <p:spPr>
          <a:xfrm>
            <a:off x="4001135" y="5721350"/>
            <a:ext cx="3195320" cy="645160"/>
          </a:xfrm>
          <a:prstGeom prst="rect">
            <a:avLst/>
          </a:prstGeom>
          <a:noFill/>
        </p:spPr>
        <p:txBody>
          <a:bodyPr wrap="square" rtlCol="0" anchor="t">
            <a:spAutoFit/>
          </a:bodyPr>
          <a:p>
            <a:r>
              <a:rPr lang="en-US" altLang="zh-CN" sz="1800">
                <a:latin typeface="Centaur" panose="02030504050205020304" charset="0"/>
                <a:cs typeface="Centaur" panose="02030504050205020304" charset="0"/>
              </a:rPr>
              <a:t>Front-end refinement and sensor enhancement</a:t>
            </a:r>
            <a:endParaRPr lang="en-US" altLang="zh-CN" sz="1800">
              <a:latin typeface="Centaur" panose="02030504050205020304" charset="0"/>
              <a:cs typeface="Centaur" panose="02030504050205020304" charset="0"/>
            </a:endParaRPr>
          </a:p>
        </p:txBody>
      </p:sp>
      <p:sp>
        <p:nvSpPr>
          <p:cNvPr id="12" name="文本框 11"/>
          <p:cNvSpPr txBox="1"/>
          <p:nvPr/>
        </p:nvSpPr>
        <p:spPr>
          <a:xfrm>
            <a:off x="7797800" y="5714365"/>
            <a:ext cx="3759835" cy="645160"/>
          </a:xfrm>
          <a:prstGeom prst="rect">
            <a:avLst/>
          </a:prstGeom>
          <a:noFill/>
        </p:spPr>
        <p:txBody>
          <a:bodyPr wrap="square" rtlCol="0" anchor="t">
            <a:spAutoFit/>
          </a:bodyPr>
          <a:p>
            <a:pPr algn="l">
              <a:buClrTx/>
              <a:buSzTx/>
              <a:buFontTx/>
            </a:pPr>
            <a:r>
              <a:rPr lang="en-US" altLang="zh-CN" sz="1800">
                <a:latin typeface="Centaur" panose="02030504050205020304" charset="0"/>
                <a:cs typeface="Centaur" panose="02030504050205020304" charset="0"/>
              </a:rPr>
              <a:t>Unified structure and scale of three-view drawings</a:t>
            </a:r>
            <a:endParaRPr lang="en-US" altLang="zh-CN" sz="1800">
              <a:latin typeface="Centaur" panose="02030504050205020304" charset="0"/>
              <a:cs typeface="Centaur" panose="02030504050205020304" charset="0"/>
            </a:endParaRPr>
          </a:p>
        </p:txBody>
      </p:sp>
    </p:spTree>
    <p:custDataLst>
      <p:tags r:id="rId5"/>
    </p:custData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p:sp>
        <p:nvSpPr>
          <p:cNvPr id="4" name="文本框 3"/>
          <p:cNvSpPr txBox="1"/>
          <p:nvPr/>
        </p:nvSpPr>
        <p:spPr>
          <a:xfrm>
            <a:off x="490855" y="619125"/>
            <a:ext cx="9328785" cy="583565"/>
          </a:xfrm>
          <a:prstGeom prst="rect">
            <a:avLst/>
          </a:prstGeom>
        </p:spPr>
        <p:txBody>
          <a:bodyPr wrap="square">
            <a:spAutoFit/>
          </a:bodyPr>
          <a:p>
            <a:pPr marL="0" indent="0">
              <a:spcBef>
                <a:spcPts val="1000"/>
              </a:spcBef>
              <a:spcAft>
                <a:spcPts val="400"/>
              </a:spcAft>
            </a:pPr>
            <a:r>
              <a:rPr lang="en-US" altLang="zh-CN" sz="2800" b="1">
                <a:solidFill>
                  <a:srgbClr val="232425"/>
                </a:solidFill>
                <a:latin typeface="Eras Light ITC" panose="020B0402030504020804" charset="0"/>
                <a:ea typeface="Arial" panose="020B0604020202020204"/>
                <a:cs typeface="Eras Light ITC" panose="020B0402030504020804" charset="0"/>
                <a:sym typeface="+mn-ea"/>
              </a:rPr>
              <a:t>Protagonist Costume Development｜</a:t>
            </a:r>
            <a:r>
              <a:rPr lang="zh-CN" altLang="en-US" sz="3200" b="1" i="0">
                <a:solidFill>
                  <a:srgbClr val="232425"/>
                </a:solidFill>
                <a:latin typeface="方正舒体" panose="02010601030101010101" charset="-122"/>
                <a:ea typeface="方正舒体" panose="02010601030101010101" charset="-122"/>
                <a:cs typeface="Eras Light ITC" panose="020B0402030504020804" charset="0"/>
              </a:rPr>
              <a:t>主角服装开发</a:t>
            </a:r>
            <a:endParaRPr lang="zh-CN" altLang="en-US" sz="3200" b="1" i="0">
              <a:solidFill>
                <a:srgbClr val="232425"/>
              </a:solidFill>
              <a:latin typeface="方正舒体" panose="02010601030101010101" charset="-122"/>
              <a:ea typeface="方正舒体" panose="02010601030101010101" charset="-122"/>
              <a:cs typeface="Eras Light ITC" panose="020B0402030504020804" charset="0"/>
            </a:endParaRPr>
          </a:p>
        </p:txBody>
      </p:sp>
      <p:pic>
        <p:nvPicPr>
          <p:cNvPr id="5" name="图片 4" descr="3593ab5220818fd53a7d3c7f9344bbdd"/>
          <p:cNvPicPr>
            <a:picLocks noChangeAspect="1"/>
          </p:cNvPicPr>
          <p:nvPr/>
        </p:nvPicPr>
        <p:blipFill>
          <a:blip r:embed="rId2"/>
          <a:stretch>
            <a:fillRect/>
          </a:stretch>
        </p:blipFill>
        <p:spPr>
          <a:xfrm>
            <a:off x="3644265" y="2893695"/>
            <a:ext cx="2626360" cy="3096895"/>
          </a:xfrm>
          <a:prstGeom prst="rect">
            <a:avLst/>
          </a:prstGeom>
        </p:spPr>
      </p:pic>
      <p:pic>
        <p:nvPicPr>
          <p:cNvPr id="6" name="图片 5" descr="ccc0de71bd0bab83eb8c29ddbe8c52cb"/>
          <p:cNvPicPr>
            <a:picLocks noChangeAspect="1"/>
          </p:cNvPicPr>
          <p:nvPr/>
        </p:nvPicPr>
        <p:blipFill>
          <a:blip r:embed="rId3"/>
          <a:stretch>
            <a:fillRect/>
          </a:stretch>
        </p:blipFill>
        <p:spPr>
          <a:xfrm>
            <a:off x="604520" y="2787650"/>
            <a:ext cx="2911475" cy="3202940"/>
          </a:xfrm>
          <a:prstGeom prst="rect">
            <a:avLst/>
          </a:prstGeom>
        </p:spPr>
      </p:pic>
      <p:sp>
        <p:nvSpPr>
          <p:cNvPr id="7" name="文本框 6"/>
          <p:cNvSpPr txBox="1"/>
          <p:nvPr/>
        </p:nvSpPr>
        <p:spPr>
          <a:xfrm>
            <a:off x="8364855" y="1702435"/>
            <a:ext cx="2396490" cy="645160"/>
          </a:xfrm>
          <a:prstGeom prst="rect">
            <a:avLst/>
          </a:prstGeom>
        </p:spPr>
        <p:txBody>
          <a:bodyPr wrap="square">
            <a:spAutoFit/>
          </a:bodyPr>
          <a:p>
            <a:pPr marL="0" algn="l">
              <a:buClrTx/>
              <a:buSzTx/>
              <a:buFontTx/>
            </a:pPr>
            <a:r>
              <a:rPr lang="en-US" altLang="zh-CN" sz="1800" i="0">
                <a:latin typeface="Centaur" panose="02030504050205020304" charset="0"/>
                <a:cs typeface="Centaur" panose="02030504050205020304" charset="0"/>
              </a:rPr>
              <a:t>Kael / Protagonist Costume Evolution</a:t>
            </a:r>
            <a:endParaRPr lang="en-US" altLang="zh-CN" sz="1800" i="0">
              <a:latin typeface="Centaur" panose="02030504050205020304" charset="0"/>
              <a:cs typeface="Centaur" panose="02030504050205020304" charset="0"/>
            </a:endParaRPr>
          </a:p>
        </p:txBody>
      </p:sp>
      <p:sp>
        <p:nvSpPr>
          <p:cNvPr id="8" name="文本框 7"/>
          <p:cNvSpPr txBox="1"/>
          <p:nvPr/>
        </p:nvSpPr>
        <p:spPr>
          <a:xfrm>
            <a:off x="854710" y="1571625"/>
            <a:ext cx="6688455" cy="922020"/>
          </a:xfrm>
          <a:prstGeom prst="rect">
            <a:avLst/>
          </a:prstGeom>
          <a:noFill/>
        </p:spPr>
        <p:txBody>
          <a:bodyPr wrap="square" rtlCol="0" anchor="t">
            <a:spAutoFit/>
          </a:bodyPr>
          <a:p>
            <a:r>
              <a:rPr lang="en-US" altLang="zh-CN" sz="1800">
                <a:latin typeface="Centaur" panose="02030504050205020304" charset="0"/>
                <a:cs typeface="Centaur" panose="02030504050205020304" charset="0"/>
              </a:rPr>
              <a:t>The protagonist's outfit progresses from a simplified version of the survivor's silhouette to a complete set of action gear featuring a chest strap, waist module, knee guards and backpack system.</a:t>
            </a:r>
            <a:endParaRPr lang="en-US" altLang="zh-CN" sz="1800">
              <a:latin typeface="Centaur" panose="02030504050205020304" charset="0"/>
              <a:cs typeface="Centaur" panose="02030504050205020304" charset="0"/>
            </a:endParaRPr>
          </a:p>
        </p:txBody>
      </p:sp>
      <p:pic>
        <p:nvPicPr>
          <p:cNvPr id="9" name="图片 8" descr="8f93b14ff21b6317c559bf5f1950d108"/>
          <p:cNvPicPr>
            <a:picLocks noChangeAspect="1"/>
          </p:cNvPicPr>
          <p:nvPr/>
        </p:nvPicPr>
        <p:blipFill>
          <a:blip r:embed="rId4"/>
          <a:stretch>
            <a:fillRect/>
          </a:stretch>
        </p:blipFill>
        <p:spPr>
          <a:xfrm>
            <a:off x="6407150" y="3275330"/>
            <a:ext cx="5514340" cy="2333625"/>
          </a:xfrm>
          <a:prstGeom prst="rect">
            <a:avLst/>
          </a:prstGeom>
        </p:spPr>
      </p:pic>
      <p:sp>
        <p:nvSpPr>
          <p:cNvPr id="10" name="文本框 9"/>
          <p:cNvSpPr txBox="1"/>
          <p:nvPr/>
        </p:nvSpPr>
        <p:spPr>
          <a:xfrm>
            <a:off x="878840" y="6083300"/>
            <a:ext cx="3268345" cy="645160"/>
          </a:xfrm>
          <a:prstGeom prst="rect">
            <a:avLst/>
          </a:prstGeom>
          <a:noFill/>
        </p:spPr>
        <p:txBody>
          <a:bodyPr wrap="square" rtlCol="0" anchor="t">
            <a:spAutoFit/>
          </a:bodyPr>
          <a:p>
            <a:pPr algn="l">
              <a:buClrTx/>
              <a:buSzTx/>
              <a:buFontTx/>
            </a:pPr>
            <a:r>
              <a:rPr lang="en-US" altLang="zh-CN" sz="1800">
                <a:latin typeface="Centaur" panose="02030504050205020304" charset="0"/>
                <a:cs typeface="Centaur" panose="02030504050205020304" charset="0"/>
              </a:rPr>
              <a:t>Basic outline and the sense of lightweight survival</a:t>
            </a:r>
            <a:endParaRPr lang="en-US" altLang="zh-CN" sz="1800">
              <a:latin typeface="Centaur" panose="02030504050205020304" charset="0"/>
              <a:cs typeface="Centaur" panose="02030504050205020304" charset="0"/>
            </a:endParaRPr>
          </a:p>
        </p:txBody>
      </p:sp>
      <p:sp>
        <p:nvSpPr>
          <p:cNvPr id="12" name="文本框 11"/>
          <p:cNvSpPr txBox="1"/>
          <p:nvPr/>
        </p:nvSpPr>
        <p:spPr>
          <a:xfrm>
            <a:off x="4025900" y="6083300"/>
            <a:ext cx="2498090" cy="645160"/>
          </a:xfrm>
          <a:prstGeom prst="rect">
            <a:avLst/>
          </a:prstGeom>
          <a:noFill/>
        </p:spPr>
        <p:txBody>
          <a:bodyPr wrap="square" rtlCol="0" anchor="t">
            <a:spAutoFit/>
          </a:bodyPr>
          <a:p>
            <a:pPr algn="l">
              <a:buClrTx/>
              <a:buSzTx/>
              <a:buFontTx/>
            </a:pPr>
            <a:r>
              <a:rPr lang="en-US" altLang="zh-CN" sz="1800">
                <a:latin typeface="Centaur" panose="02030504050205020304" charset="0"/>
                <a:cs typeface="Centaur" panose="02030504050205020304" charset="0"/>
              </a:rPr>
              <a:t>Functional equipment enhancement</a:t>
            </a:r>
            <a:endParaRPr lang="en-US" altLang="zh-CN" sz="1800">
              <a:latin typeface="Centaur" panose="02030504050205020304" charset="0"/>
              <a:cs typeface="Centaur" panose="02030504050205020304" charset="0"/>
            </a:endParaRPr>
          </a:p>
        </p:txBody>
      </p:sp>
      <p:sp>
        <p:nvSpPr>
          <p:cNvPr id="13" name="文本框 12"/>
          <p:cNvSpPr txBox="1"/>
          <p:nvPr/>
        </p:nvSpPr>
        <p:spPr>
          <a:xfrm>
            <a:off x="8345170" y="5776595"/>
            <a:ext cx="2134235" cy="645160"/>
          </a:xfrm>
          <a:prstGeom prst="rect">
            <a:avLst/>
          </a:prstGeom>
          <a:noFill/>
        </p:spPr>
        <p:txBody>
          <a:bodyPr wrap="square" rtlCol="0" anchor="t">
            <a:spAutoFit/>
          </a:bodyPr>
          <a:p>
            <a:pPr algn="l">
              <a:buClrTx/>
              <a:buSzTx/>
              <a:buFontTx/>
            </a:pPr>
            <a:r>
              <a:rPr lang="en-US" altLang="zh-CN" sz="1800">
                <a:latin typeface="Centaur" panose="02030504050205020304" charset="0"/>
                <a:cs typeface="Centaur" panose="02030504050205020304" charset="0"/>
              </a:rPr>
              <a:t>Character Stereoscopic View</a:t>
            </a:r>
            <a:endParaRPr lang="en-US" altLang="zh-CN" sz="1800">
              <a:latin typeface="Centaur" panose="02030504050205020304" charset="0"/>
              <a:cs typeface="Centaur" panose="02030504050205020304" charset="0"/>
            </a:endParaRPr>
          </a:p>
        </p:txBody>
      </p:sp>
    </p:spTree>
    <p:custDataLst>
      <p:tags r:id="rId5"/>
    </p:custData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p:sp>
        <p:nvSpPr>
          <p:cNvPr id="4" name="文本框 3"/>
          <p:cNvSpPr txBox="1"/>
          <p:nvPr/>
        </p:nvSpPr>
        <p:spPr>
          <a:xfrm>
            <a:off x="601345" y="517525"/>
            <a:ext cx="6120765" cy="583565"/>
          </a:xfrm>
          <a:prstGeom prst="rect">
            <a:avLst/>
          </a:prstGeom>
        </p:spPr>
        <p:txBody>
          <a:bodyPr wrap="square">
            <a:spAutoFit/>
          </a:bodyPr>
          <a:p>
            <a:pPr marL="0" indent="0">
              <a:spcBef>
                <a:spcPts val="1000"/>
              </a:spcBef>
              <a:spcAft>
                <a:spcPts val="400"/>
              </a:spcAft>
            </a:pPr>
            <a:r>
              <a:rPr lang="zh-CN" altLang="en-US" sz="1600" b="1">
                <a:solidFill>
                  <a:srgbClr val="232425"/>
                </a:solidFill>
                <a:latin typeface="Arial" panose="020B0604020202020204"/>
                <a:ea typeface="Arial" panose="020B0604020202020204"/>
                <a:sym typeface="+mn-ea"/>
              </a:rPr>
              <a:t> </a:t>
            </a:r>
            <a:r>
              <a:rPr lang="en-US" altLang="zh-CN" sz="2800" b="1">
                <a:solidFill>
                  <a:srgbClr val="232425"/>
                </a:solidFill>
                <a:latin typeface="Eras Light ITC" panose="020B0402030504020804" charset="0"/>
                <a:ea typeface="Arial" panose="020B0604020202020204"/>
                <a:cs typeface="Eras Light ITC" panose="020B0402030504020804" charset="0"/>
                <a:sym typeface="+mn-ea"/>
              </a:rPr>
              <a:t>01 Storyboard: Trigger｜</a:t>
            </a:r>
            <a:r>
              <a:rPr lang="zh-CN" altLang="en-US" sz="3200" b="1" i="0">
                <a:solidFill>
                  <a:srgbClr val="232425"/>
                </a:solidFill>
                <a:latin typeface="方正舒体" panose="02010601030101010101" charset="-122"/>
                <a:ea typeface="方正舒体" panose="02010601030101010101" charset="-122"/>
                <a:cs typeface="Eras Light ITC" panose="020B0402030504020804" charset="0"/>
              </a:rPr>
              <a:t>分镜开发 </a:t>
            </a:r>
            <a:endParaRPr lang="en-US" altLang="zh-CN" sz="2800" b="1" i="0">
              <a:solidFill>
                <a:schemeClr val="accent3">
                  <a:lumMod val="50000"/>
                </a:schemeClr>
              </a:solidFill>
              <a:highlight>
                <a:srgbClr val="C0C0C0"/>
              </a:highlight>
              <a:latin typeface="方正舒体" panose="02010601030101010101" charset="-122"/>
              <a:ea typeface="方正舒体" panose="02010601030101010101" charset="-122"/>
              <a:cs typeface="方正舒体" panose="02010601030101010101" charset="-122"/>
            </a:endParaRPr>
          </a:p>
        </p:txBody>
      </p:sp>
      <p:sp>
        <p:nvSpPr>
          <p:cNvPr id="7" name="文本框 6"/>
          <p:cNvSpPr txBox="1"/>
          <p:nvPr/>
        </p:nvSpPr>
        <p:spPr>
          <a:xfrm>
            <a:off x="6790690" y="757872"/>
            <a:ext cx="5080000" cy="829945"/>
          </a:xfrm>
          <a:prstGeom prst="rect">
            <a:avLst/>
          </a:prstGeom>
        </p:spPr>
        <p:txBody>
          <a:bodyPr>
            <a:spAutoFit/>
          </a:bodyPr>
          <a:p>
            <a:pPr marL="0" indent="0"/>
            <a:r>
              <a:rPr lang="en-US" altLang="zh-CN" sz="1600" b="0" i="0">
                <a:solidFill>
                  <a:srgbClr val="232425"/>
                </a:solidFill>
                <a:latin typeface="Arial" panose="020B0604020202020204"/>
                <a:ea typeface="Arial" panose="020B0604020202020204"/>
              </a:rPr>
              <a:t> </a:t>
            </a:r>
            <a:r>
              <a:rPr lang="en-US" altLang="zh-CN" sz="2400" i="0">
                <a:latin typeface="Centaur" panose="02030504050205020304" charset="0"/>
                <a:cs typeface="Centaur" panose="02030504050205020304" charset="0"/>
              </a:rPr>
              <a:t>Storyboard Development 01｜Search, Trigger, Emergence</a:t>
            </a:r>
            <a:endParaRPr lang="en-US" altLang="zh-CN" sz="2400" i="0">
              <a:latin typeface="Centaur" panose="02030504050205020304" charset="0"/>
              <a:cs typeface="Centaur" panose="02030504050205020304" charset="0"/>
            </a:endParaRPr>
          </a:p>
        </p:txBody>
      </p:sp>
      <p:pic>
        <p:nvPicPr>
          <p:cNvPr id="9" name="图片 8" descr="3719f42eed48398a8783d3c41d0884e0"/>
          <p:cNvPicPr>
            <a:picLocks noChangeAspect="1"/>
          </p:cNvPicPr>
          <p:nvPr/>
        </p:nvPicPr>
        <p:blipFill>
          <a:blip r:embed="rId2"/>
          <a:stretch>
            <a:fillRect/>
          </a:stretch>
        </p:blipFill>
        <p:spPr>
          <a:xfrm>
            <a:off x="1214755" y="1710690"/>
            <a:ext cx="3011170" cy="1638300"/>
          </a:xfrm>
          <a:prstGeom prst="rect">
            <a:avLst/>
          </a:prstGeom>
        </p:spPr>
      </p:pic>
      <p:pic>
        <p:nvPicPr>
          <p:cNvPr id="10" name="图片 9" descr="a6803f31ca239bae2b6c750ef4bdd31a"/>
          <p:cNvPicPr>
            <a:picLocks noChangeAspect="1"/>
          </p:cNvPicPr>
          <p:nvPr/>
        </p:nvPicPr>
        <p:blipFill>
          <a:blip r:embed="rId3"/>
          <a:stretch>
            <a:fillRect/>
          </a:stretch>
        </p:blipFill>
        <p:spPr>
          <a:xfrm rot="16200000">
            <a:off x="8183880" y="1626870"/>
            <a:ext cx="2152650" cy="2905760"/>
          </a:xfrm>
          <a:prstGeom prst="rect">
            <a:avLst/>
          </a:prstGeom>
        </p:spPr>
      </p:pic>
      <p:sp>
        <p:nvSpPr>
          <p:cNvPr id="11" name="文本框 10"/>
          <p:cNvSpPr txBox="1"/>
          <p:nvPr/>
        </p:nvSpPr>
        <p:spPr>
          <a:xfrm>
            <a:off x="601345" y="4306570"/>
            <a:ext cx="4682490" cy="1476375"/>
          </a:xfrm>
          <a:prstGeom prst="rect">
            <a:avLst/>
          </a:prstGeom>
          <a:noFill/>
        </p:spPr>
        <p:txBody>
          <a:bodyPr wrap="square" rtlCol="0" anchor="t">
            <a:spAutoFit/>
          </a:bodyPr>
          <a:p>
            <a:pPr algn="l">
              <a:buClrTx/>
              <a:buSzTx/>
              <a:buFontTx/>
            </a:pPr>
            <a:r>
              <a:rPr lang="en-US" altLang="zh-CN" sz="1800">
                <a:latin typeface="Centaur" panose="02030504050205020304" charset="0"/>
                <a:cs typeface="Centaur" panose="02030504050205020304" charset="0"/>
              </a:rPr>
              <a:t>The robot first searches for the target object in the space, then activates the system by inserting a chip or operating the device, and finally emerges from behind the wall to perform its action, establishing the first major conflict point of the story.</a:t>
            </a:r>
            <a:endParaRPr lang="en-US" altLang="zh-CN" sz="1800">
              <a:latin typeface="Centaur" panose="02030504050205020304" charset="0"/>
              <a:cs typeface="Centaur" panose="02030504050205020304" charset="0"/>
            </a:endParaRPr>
          </a:p>
        </p:txBody>
      </p:sp>
      <p:pic>
        <p:nvPicPr>
          <p:cNvPr id="12" name="图片 11" descr="1604827f8b0a973117c2dd8dce517add"/>
          <p:cNvPicPr>
            <a:picLocks noChangeAspect="1"/>
          </p:cNvPicPr>
          <p:nvPr/>
        </p:nvPicPr>
        <p:blipFill>
          <a:blip r:embed="rId4"/>
          <a:stretch>
            <a:fillRect/>
          </a:stretch>
        </p:blipFill>
        <p:spPr>
          <a:xfrm>
            <a:off x="4647565" y="1829435"/>
            <a:ext cx="2620645" cy="1859280"/>
          </a:xfrm>
          <a:prstGeom prst="rect">
            <a:avLst/>
          </a:prstGeom>
        </p:spPr>
      </p:pic>
      <p:pic>
        <p:nvPicPr>
          <p:cNvPr id="13" name="图片 12" descr="bd14a50656a1b600d5e111bc27ae9be5"/>
          <p:cNvPicPr>
            <a:picLocks noChangeAspect="1"/>
          </p:cNvPicPr>
          <p:nvPr/>
        </p:nvPicPr>
        <p:blipFill>
          <a:blip r:embed="rId5"/>
          <a:stretch>
            <a:fillRect/>
          </a:stretch>
        </p:blipFill>
        <p:spPr>
          <a:xfrm>
            <a:off x="8014970" y="4244975"/>
            <a:ext cx="3056255" cy="2179955"/>
          </a:xfrm>
          <a:prstGeom prst="rect">
            <a:avLst/>
          </a:prstGeom>
        </p:spPr>
      </p:pic>
      <p:sp>
        <p:nvSpPr>
          <p:cNvPr id="15" name="文本框 14"/>
          <p:cNvSpPr txBox="1"/>
          <p:nvPr/>
        </p:nvSpPr>
        <p:spPr>
          <a:xfrm>
            <a:off x="1383665" y="3536950"/>
            <a:ext cx="6096000" cy="368300"/>
          </a:xfrm>
          <a:prstGeom prst="rect">
            <a:avLst/>
          </a:prstGeom>
          <a:noFill/>
        </p:spPr>
        <p:txBody>
          <a:bodyPr wrap="square" rtlCol="0" anchor="t">
            <a:spAutoFit/>
          </a:bodyPr>
          <a:p>
            <a:pPr algn="l">
              <a:buClrTx/>
              <a:buSzTx/>
              <a:buFontTx/>
            </a:pPr>
            <a:r>
              <a:rPr lang="en-US" altLang="zh-CN" sz="1800">
                <a:latin typeface="Centaur" panose="02030504050205020304" charset="0"/>
                <a:cs typeface="Centaur" panose="02030504050205020304" charset="0"/>
              </a:rPr>
              <a:t>The protagonist's search</a:t>
            </a:r>
            <a:endParaRPr lang="en-US" altLang="zh-CN" sz="1800">
              <a:latin typeface="Centaur" panose="02030504050205020304" charset="0"/>
              <a:cs typeface="Centaur" panose="02030504050205020304" charset="0"/>
            </a:endParaRPr>
          </a:p>
        </p:txBody>
      </p:sp>
      <p:sp>
        <p:nvSpPr>
          <p:cNvPr id="16" name="文本框 15"/>
          <p:cNvSpPr txBox="1"/>
          <p:nvPr/>
        </p:nvSpPr>
        <p:spPr>
          <a:xfrm>
            <a:off x="5491480" y="5003165"/>
            <a:ext cx="2315845" cy="1198880"/>
          </a:xfrm>
          <a:prstGeom prst="rect">
            <a:avLst/>
          </a:prstGeom>
          <a:noFill/>
        </p:spPr>
        <p:txBody>
          <a:bodyPr wrap="square" rtlCol="0" anchor="t">
            <a:spAutoFit/>
          </a:bodyPr>
          <a:p>
            <a:pPr algn="l">
              <a:buClrTx/>
              <a:buSzTx/>
              <a:buFontTx/>
            </a:pPr>
            <a:r>
              <a:rPr lang="en-US" altLang="zh-CN" sz="1800">
                <a:latin typeface="Centaur" panose="02030504050205020304" charset="0"/>
                <a:cs typeface="Centaur" panose="02030504050205020304" charset="0"/>
              </a:rPr>
              <a:t>Inserting the chip / Alarm activation / Robot breaking through the wall</a:t>
            </a:r>
            <a:endParaRPr lang="en-US" altLang="zh-CN" sz="1800">
              <a:latin typeface="Centaur" panose="02030504050205020304" charset="0"/>
              <a:cs typeface="Centaur" panose="02030504050205020304" charset="0"/>
            </a:endParaRPr>
          </a:p>
        </p:txBody>
      </p:sp>
    </p:spTree>
    <p:custDataLst>
      <p:tags r:id="rId6"/>
    </p:custData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p:sp>
        <p:nvSpPr>
          <p:cNvPr id="4" name="文本框 3"/>
          <p:cNvSpPr txBox="1"/>
          <p:nvPr/>
        </p:nvSpPr>
        <p:spPr>
          <a:xfrm>
            <a:off x="601345" y="534670"/>
            <a:ext cx="5892165" cy="583565"/>
          </a:xfrm>
          <a:prstGeom prst="rect">
            <a:avLst/>
          </a:prstGeom>
        </p:spPr>
        <p:txBody>
          <a:bodyPr wrap="square">
            <a:spAutoFit/>
          </a:bodyPr>
          <a:p>
            <a:pPr marL="0" indent="0">
              <a:spcBef>
                <a:spcPts val="1000"/>
              </a:spcBef>
              <a:spcAft>
                <a:spcPts val="400"/>
              </a:spcAft>
            </a:pPr>
            <a:r>
              <a:rPr lang="en-US" altLang="zh-CN" sz="2800" b="1">
                <a:solidFill>
                  <a:srgbClr val="232425"/>
                </a:solidFill>
                <a:latin typeface="Eras Light ITC" panose="020B0402030504020804" charset="0"/>
                <a:ea typeface="Arial" panose="020B0604020202020204"/>
                <a:cs typeface="Eras Light ITC" panose="020B0402030504020804" charset="0"/>
                <a:sym typeface="+mn-ea"/>
              </a:rPr>
              <a:t>02 Storyboard: Chase｜</a:t>
            </a:r>
            <a:r>
              <a:rPr lang="zh-CN" altLang="en-US" sz="3200" b="1" i="0">
                <a:solidFill>
                  <a:srgbClr val="232425"/>
                </a:solidFill>
                <a:latin typeface="方正舒体" panose="02010601030101010101" charset="-122"/>
                <a:ea typeface="方正舒体" panose="02010601030101010101" charset="-122"/>
                <a:cs typeface="Eras Light ITC" panose="020B0402030504020804" charset="0"/>
              </a:rPr>
              <a:t>分镜开发</a:t>
            </a:r>
            <a:endParaRPr lang="en-US" altLang="zh-CN" sz="2800" b="1" i="0">
              <a:solidFill>
                <a:schemeClr val="accent3">
                  <a:lumMod val="50000"/>
                </a:schemeClr>
              </a:solidFill>
              <a:highlight>
                <a:srgbClr val="C0C0C0"/>
              </a:highlight>
              <a:latin typeface="等线" panose="02010600030101010101" charset="-122"/>
              <a:ea typeface="等线" panose="02010600030101010101" charset="-122"/>
              <a:cs typeface="Bradley Hand ITC" panose="03070402050302030203" charset="0"/>
            </a:endParaRPr>
          </a:p>
        </p:txBody>
      </p:sp>
      <p:pic>
        <p:nvPicPr>
          <p:cNvPr id="6" name="图片 5" descr="c27cfc65ada216b5692d9632f39278a9"/>
          <p:cNvPicPr>
            <a:picLocks noChangeAspect="1"/>
          </p:cNvPicPr>
          <p:nvPr/>
        </p:nvPicPr>
        <p:blipFill>
          <a:blip r:embed="rId2"/>
          <a:stretch>
            <a:fillRect/>
          </a:stretch>
        </p:blipFill>
        <p:spPr>
          <a:xfrm>
            <a:off x="4262120" y="1633855"/>
            <a:ext cx="2528570" cy="1967865"/>
          </a:xfrm>
          <a:prstGeom prst="rect">
            <a:avLst/>
          </a:prstGeom>
        </p:spPr>
      </p:pic>
      <p:pic>
        <p:nvPicPr>
          <p:cNvPr id="7" name="图片 6" descr="58f189f6afd22d580617a7ed7017fba2"/>
          <p:cNvPicPr>
            <a:picLocks noChangeAspect="1"/>
          </p:cNvPicPr>
          <p:nvPr/>
        </p:nvPicPr>
        <p:blipFill>
          <a:blip r:embed="rId3"/>
          <a:stretch>
            <a:fillRect/>
          </a:stretch>
        </p:blipFill>
        <p:spPr>
          <a:xfrm>
            <a:off x="4226560" y="4027805"/>
            <a:ext cx="2564130" cy="2068195"/>
          </a:xfrm>
          <a:prstGeom prst="rect">
            <a:avLst/>
          </a:prstGeom>
        </p:spPr>
      </p:pic>
      <p:pic>
        <p:nvPicPr>
          <p:cNvPr id="9" name="图片 8" descr="fdc3389e057a75cbaa6627fe82a9244e"/>
          <p:cNvPicPr>
            <a:picLocks noChangeAspect="1"/>
          </p:cNvPicPr>
          <p:nvPr/>
        </p:nvPicPr>
        <p:blipFill>
          <a:blip r:embed="rId4"/>
          <a:stretch>
            <a:fillRect/>
          </a:stretch>
        </p:blipFill>
        <p:spPr>
          <a:xfrm rot="16200000">
            <a:off x="1192530" y="1008380"/>
            <a:ext cx="2386330" cy="3255645"/>
          </a:xfrm>
          <a:prstGeom prst="rect">
            <a:avLst/>
          </a:prstGeom>
        </p:spPr>
      </p:pic>
      <p:pic>
        <p:nvPicPr>
          <p:cNvPr id="10" name="图片 9" descr="a00ce7517d102ceada378a30e180e950"/>
          <p:cNvPicPr>
            <a:picLocks noChangeAspect="1"/>
          </p:cNvPicPr>
          <p:nvPr/>
        </p:nvPicPr>
        <p:blipFill>
          <a:blip r:embed="rId5"/>
          <a:stretch>
            <a:fillRect/>
          </a:stretch>
        </p:blipFill>
        <p:spPr>
          <a:xfrm rot="16200000">
            <a:off x="1165225" y="3531870"/>
            <a:ext cx="2386965" cy="3201670"/>
          </a:xfrm>
          <a:prstGeom prst="rect">
            <a:avLst/>
          </a:prstGeom>
        </p:spPr>
      </p:pic>
      <p:sp>
        <p:nvSpPr>
          <p:cNvPr id="11" name="文本框 10"/>
          <p:cNvSpPr txBox="1"/>
          <p:nvPr/>
        </p:nvSpPr>
        <p:spPr>
          <a:xfrm>
            <a:off x="8032115" y="969645"/>
            <a:ext cx="3512820" cy="829945"/>
          </a:xfrm>
          <a:prstGeom prst="rect">
            <a:avLst/>
          </a:prstGeom>
        </p:spPr>
        <p:txBody>
          <a:bodyPr wrap="square">
            <a:spAutoFit/>
          </a:bodyPr>
          <a:p>
            <a:pPr marL="0" indent="0"/>
            <a:r>
              <a:rPr lang="en-US" altLang="zh-CN" sz="2400" i="0">
                <a:latin typeface="Centaur" panose="02030504050205020304" charset="0"/>
                <a:cs typeface="Centaur" panose="02030504050205020304" charset="0"/>
              </a:rPr>
              <a:t>Storyboard Development 02｜Chase and Evasion</a:t>
            </a:r>
            <a:endParaRPr lang="en-US" altLang="zh-CN" sz="2400" i="0">
              <a:latin typeface="Centaur" panose="02030504050205020304" charset="0"/>
              <a:cs typeface="Centaur" panose="02030504050205020304" charset="0"/>
            </a:endParaRPr>
          </a:p>
        </p:txBody>
      </p:sp>
      <p:pic>
        <p:nvPicPr>
          <p:cNvPr id="12" name="图片 11" descr="62b0a1fe687bc8a9456b958f950724ef"/>
          <p:cNvPicPr>
            <a:picLocks noChangeAspect="1"/>
          </p:cNvPicPr>
          <p:nvPr/>
        </p:nvPicPr>
        <p:blipFill>
          <a:blip r:embed="rId6"/>
          <a:stretch>
            <a:fillRect/>
          </a:stretch>
        </p:blipFill>
        <p:spPr>
          <a:xfrm rot="16200000">
            <a:off x="7406005" y="2294890"/>
            <a:ext cx="2160905" cy="3108325"/>
          </a:xfrm>
          <a:prstGeom prst="rect">
            <a:avLst/>
          </a:prstGeom>
        </p:spPr>
      </p:pic>
      <p:pic>
        <p:nvPicPr>
          <p:cNvPr id="14" name="图片 13" descr="c1a9c17ab8603eeca435a5415c9f9d06"/>
          <p:cNvPicPr>
            <a:picLocks noChangeAspect="1"/>
          </p:cNvPicPr>
          <p:nvPr/>
        </p:nvPicPr>
        <p:blipFill>
          <a:blip r:embed="rId7"/>
          <a:stretch>
            <a:fillRect/>
          </a:stretch>
        </p:blipFill>
        <p:spPr>
          <a:xfrm>
            <a:off x="10227310" y="2606040"/>
            <a:ext cx="1628775" cy="2486025"/>
          </a:xfrm>
          <a:prstGeom prst="rect">
            <a:avLst/>
          </a:prstGeom>
        </p:spPr>
      </p:pic>
      <p:sp>
        <p:nvSpPr>
          <p:cNvPr id="15" name="文本框 14"/>
          <p:cNvSpPr txBox="1"/>
          <p:nvPr/>
        </p:nvSpPr>
        <p:spPr>
          <a:xfrm>
            <a:off x="4747260" y="3618230"/>
            <a:ext cx="1397635" cy="368300"/>
          </a:xfrm>
          <a:prstGeom prst="rect">
            <a:avLst/>
          </a:prstGeom>
          <a:noFill/>
        </p:spPr>
        <p:txBody>
          <a:bodyPr wrap="square" rtlCol="0" anchor="t">
            <a:spAutoFit/>
          </a:bodyPr>
          <a:p>
            <a:pPr algn="l">
              <a:buClrTx/>
              <a:buSzTx/>
              <a:buFontTx/>
            </a:pPr>
            <a:r>
              <a:rPr lang="en-US" altLang="zh-CN">
                <a:latin typeface="Centaur" panose="02030504050205020304" charset="0"/>
                <a:cs typeface="Centaur" panose="02030504050205020304" charset="0"/>
              </a:rPr>
              <a:t>Start chasing</a:t>
            </a:r>
            <a:endParaRPr lang="en-US" altLang="zh-CN">
              <a:latin typeface="Centaur" panose="02030504050205020304" charset="0"/>
              <a:cs typeface="Centaur" panose="02030504050205020304" charset="0"/>
            </a:endParaRPr>
          </a:p>
        </p:txBody>
      </p:sp>
      <p:sp>
        <p:nvSpPr>
          <p:cNvPr id="16" name="文本框 15"/>
          <p:cNvSpPr txBox="1"/>
          <p:nvPr/>
        </p:nvSpPr>
        <p:spPr>
          <a:xfrm>
            <a:off x="4716145" y="6202680"/>
            <a:ext cx="1617345" cy="368300"/>
          </a:xfrm>
          <a:prstGeom prst="rect">
            <a:avLst/>
          </a:prstGeom>
          <a:noFill/>
        </p:spPr>
        <p:txBody>
          <a:bodyPr wrap="square" rtlCol="0" anchor="t">
            <a:spAutoFit/>
          </a:bodyPr>
          <a:p>
            <a:r>
              <a:rPr lang="en-US" altLang="zh-CN">
                <a:latin typeface="Centaur" panose="02030504050205020304" charset="0"/>
                <a:cs typeface="Centaur" panose="02030504050205020304" charset="0"/>
              </a:rPr>
              <a:t>Avoiding attacks</a:t>
            </a:r>
            <a:endParaRPr lang="en-US" altLang="zh-CN">
              <a:solidFill>
                <a:schemeClr val="accent3">
                  <a:lumMod val="50000"/>
                </a:schemeClr>
              </a:solidFill>
              <a:highlight>
                <a:srgbClr val="C0C0C0"/>
              </a:highlight>
              <a:latin typeface="Centaur" panose="02030504050205020304" charset="0"/>
              <a:ea typeface="Arial" panose="020B0604020202020204"/>
              <a:cs typeface="Centaur" panose="02030504050205020304" charset="0"/>
            </a:endParaRPr>
          </a:p>
        </p:txBody>
      </p:sp>
      <p:sp>
        <p:nvSpPr>
          <p:cNvPr id="17" name="文本框 16"/>
          <p:cNvSpPr txBox="1"/>
          <p:nvPr/>
        </p:nvSpPr>
        <p:spPr>
          <a:xfrm>
            <a:off x="8215630" y="5567045"/>
            <a:ext cx="2727325" cy="368300"/>
          </a:xfrm>
          <a:prstGeom prst="rect">
            <a:avLst/>
          </a:prstGeom>
          <a:noFill/>
        </p:spPr>
        <p:txBody>
          <a:bodyPr wrap="square" rtlCol="0" anchor="t">
            <a:spAutoFit/>
          </a:bodyPr>
          <a:p>
            <a:r>
              <a:rPr lang="en-US" altLang="zh-CN">
                <a:latin typeface="Centaur" panose="02030504050205020304" charset="0"/>
                <a:cs typeface="Centaur" panose="02030504050205020304" charset="0"/>
              </a:rPr>
              <a:t>Dodge + Bookshelf shattered</a:t>
            </a:r>
            <a:endParaRPr lang="en-US" altLang="zh-CN">
              <a:latin typeface="Centaur" panose="02030504050205020304" charset="0"/>
              <a:cs typeface="Centaur" panose="02030504050205020304" charset="0"/>
            </a:endParaRPr>
          </a:p>
        </p:txBody>
      </p:sp>
    </p:spTree>
    <p:custDataLst>
      <p:tags r:id="rId8"/>
    </p:custData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p:sp>
        <p:nvSpPr>
          <p:cNvPr id="5" name="文本框 4"/>
          <p:cNvSpPr txBox="1"/>
          <p:nvPr/>
        </p:nvSpPr>
        <p:spPr>
          <a:xfrm>
            <a:off x="601345" y="534670"/>
            <a:ext cx="5892165" cy="583565"/>
          </a:xfrm>
          <a:prstGeom prst="rect">
            <a:avLst/>
          </a:prstGeom>
        </p:spPr>
        <p:txBody>
          <a:bodyPr wrap="square">
            <a:spAutoFit/>
          </a:bodyPr>
          <a:p>
            <a:pPr marL="0" indent="0">
              <a:spcBef>
                <a:spcPts val="1000"/>
              </a:spcBef>
              <a:spcAft>
                <a:spcPts val="400"/>
              </a:spcAft>
            </a:pPr>
            <a:r>
              <a:rPr lang="en-US" altLang="zh-CN" sz="2800" b="1">
                <a:solidFill>
                  <a:srgbClr val="232425"/>
                </a:solidFill>
                <a:latin typeface="Eras Light ITC" panose="020B0402030504020804" charset="0"/>
                <a:ea typeface="Arial" panose="020B0604020202020204"/>
                <a:cs typeface="Eras Light ITC" panose="020B0402030504020804" charset="0"/>
                <a:sym typeface="+mn-ea"/>
              </a:rPr>
              <a:t>03 Storyboard: Chase｜</a:t>
            </a:r>
            <a:r>
              <a:rPr lang="zh-CN" altLang="en-US" sz="3200" b="1" i="0">
                <a:solidFill>
                  <a:srgbClr val="232425"/>
                </a:solidFill>
                <a:latin typeface="方正舒体" panose="02010601030101010101" charset="-122"/>
                <a:ea typeface="方正舒体" panose="02010601030101010101" charset="-122"/>
                <a:cs typeface="Eras Light ITC" panose="020B0402030504020804" charset="0"/>
              </a:rPr>
              <a:t>分镜开发</a:t>
            </a:r>
            <a:endParaRPr lang="en-US" altLang="zh-CN" sz="2800" b="1" i="0">
              <a:solidFill>
                <a:schemeClr val="accent3">
                  <a:lumMod val="50000"/>
                </a:schemeClr>
              </a:solidFill>
              <a:highlight>
                <a:srgbClr val="C0C0C0"/>
              </a:highlight>
              <a:latin typeface="等线" panose="02010600030101010101" charset="-122"/>
              <a:ea typeface="等线" panose="02010600030101010101" charset="-122"/>
              <a:cs typeface="Bradley Hand ITC" panose="03070402050302030203" charset="0"/>
            </a:endParaRPr>
          </a:p>
        </p:txBody>
      </p:sp>
      <p:pic>
        <p:nvPicPr>
          <p:cNvPr id="6" name="图片 5" descr="fc0141b7b435293683cd724972011f2b"/>
          <p:cNvPicPr>
            <a:picLocks noChangeAspect="1"/>
          </p:cNvPicPr>
          <p:nvPr/>
        </p:nvPicPr>
        <p:blipFill>
          <a:blip r:embed="rId2"/>
          <a:stretch>
            <a:fillRect/>
          </a:stretch>
        </p:blipFill>
        <p:spPr>
          <a:xfrm>
            <a:off x="1256665" y="1522095"/>
            <a:ext cx="3422650" cy="2286000"/>
          </a:xfrm>
          <a:prstGeom prst="rect">
            <a:avLst/>
          </a:prstGeom>
        </p:spPr>
      </p:pic>
      <p:pic>
        <p:nvPicPr>
          <p:cNvPr id="10" name="图片 9" descr="caf387932371f61c676d3f2e0ab4a280"/>
          <p:cNvPicPr>
            <a:picLocks noChangeAspect="1"/>
          </p:cNvPicPr>
          <p:nvPr/>
        </p:nvPicPr>
        <p:blipFill>
          <a:blip r:embed="rId3"/>
          <a:stretch>
            <a:fillRect/>
          </a:stretch>
        </p:blipFill>
        <p:spPr>
          <a:xfrm>
            <a:off x="5064760" y="1522095"/>
            <a:ext cx="3611245" cy="2407920"/>
          </a:xfrm>
          <a:prstGeom prst="rect">
            <a:avLst/>
          </a:prstGeom>
        </p:spPr>
      </p:pic>
      <p:sp>
        <p:nvSpPr>
          <p:cNvPr id="11" name="文本框 10"/>
          <p:cNvSpPr txBox="1"/>
          <p:nvPr/>
        </p:nvSpPr>
        <p:spPr>
          <a:xfrm>
            <a:off x="1564640" y="4091305"/>
            <a:ext cx="6096000" cy="368300"/>
          </a:xfrm>
          <a:prstGeom prst="rect">
            <a:avLst/>
          </a:prstGeom>
          <a:noFill/>
        </p:spPr>
        <p:txBody>
          <a:bodyPr wrap="square" rtlCol="0" anchor="t">
            <a:spAutoFit/>
          </a:bodyPr>
          <a:p>
            <a:r>
              <a:rPr lang="en-US" altLang="zh-CN">
                <a:latin typeface="Centaur" panose="02030504050205020304" charset="0"/>
                <a:cs typeface="Centaur" panose="02030504050205020304" charset="0"/>
              </a:rPr>
              <a:t>Humans managed to evade the robots' pursuit and defeated them.</a:t>
            </a:r>
            <a:endParaRPr lang="en-US" altLang="zh-CN">
              <a:latin typeface="Centaur" panose="02030504050205020304" charset="0"/>
              <a:cs typeface="Centaur" panose="02030504050205020304" charset="0"/>
            </a:endParaRPr>
          </a:p>
        </p:txBody>
      </p:sp>
      <p:pic>
        <p:nvPicPr>
          <p:cNvPr id="12" name="图片 11" descr="e5834814903bedcee96c5264f8e9d9f2"/>
          <p:cNvPicPr>
            <a:picLocks noChangeAspect="1"/>
          </p:cNvPicPr>
          <p:nvPr/>
        </p:nvPicPr>
        <p:blipFill>
          <a:blip r:embed="rId4"/>
          <a:stretch>
            <a:fillRect/>
          </a:stretch>
        </p:blipFill>
        <p:spPr>
          <a:xfrm>
            <a:off x="8125460" y="4278630"/>
            <a:ext cx="3616325" cy="2199640"/>
          </a:xfrm>
          <a:prstGeom prst="rect">
            <a:avLst/>
          </a:prstGeom>
        </p:spPr>
      </p:pic>
      <p:sp>
        <p:nvSpPr>
          <p:cNvPr id="13" name="文本框 12"/>
          <p:cNvSpPr txBox="1"/>
          <p:nvPr/>
        </p:nvSpPr>
        <p:spPr>
          <a:xfrm>
            <a:off x="3597910" y="5970905"/>
            <a:ext cx="4317365" cy="368300"/>
          </a:xfrm>
          <a:prstGeom prst="rect">
            <a:avLst/>
          </a:prstGeom>
          <a:noFill/>
        </p:spPr>
        <p:txBody>
          <a:bodyPr wrap="square" rtlCol="0" anchor="t">
            <a:spAutoFit/>
          </a:bodyPr>
          <a:p>
            <a:r>
              <a:rPr lang="en-US" altLang="zh-CN">
                <a:latin typeface="Centaur" panose="02030504050205020304" charset="0"/>
                <a:cs typeface="Centaur" panose="02030504050205020304" charset="0"/>
              </a:rPr>
              <a:t>Using chips, the door to freedom was opened.</a:t>
            </a:r>
            <a:endParaRPr lang="en-US" altLang="zh-CN">
              <a:latin typeface="Centaur" panose="02030504050205020304" charset="0"/>
              <a:cs typeface="Centaur" panose="02030504050205020304" charset="0"/>
            </a:endParaRPr>
          </a:p>
        </p:txBody>
      </p:sp>
    </p:spTree>
    <p:custDataLst>
      <p:tags r:id="rId5"/>
    </p:custData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p:sp>
        <p:nvSpPr>
          <p:cNvPr id="4" name="文本框 3"/>
          <p:cNvSpPr txBox="1"/>
          <p:nvPr/>
        </p:nvSpPr>
        <p:spPr>
          <a:xfrm>
            <a:off x="3623310" y="642620"/>
            <a:ext cx="5630545" cy="521970"/>
          </a:xfrm>
          <a:prstGeom prst="rect">
            <a:avLst/>
          </a:prstGeom>
          <a:noFill/>
        </p:spPr>
        <p:txBody>
          <a:bodyPr wrap="square" rtlCol="0" anchor="t">
            <a:spAutoFit/>
          </a:bodyPr>
          <a:p>
            <a:r>
              <a:rPr lang="en-US" altLang="zh-CN" sz="2800" b="1">
                <a:solidFill>
                  <a:srgbClr val="232425"/>
                </a:solidFill>
                <a:latin typeface="Eras Light ITC" panose="020B0402030504020804" charset="0"/>
                <a:ea typeface="Arial" panose="020B0604020202020204"/>
                <a:cs typeface="Eras Light ITC" panose="020B0402030504020804" charset="0"/>
              </a:rPr>
              <a:t>Project Summary</a:t>
            </a:r>
            <a:r>
              <a:rPr lang="en-US" altLang="zh-CN" sz="2800" b="1">
                <a:solidFill>
                  <a:srgbClr val="232425"/>
                </a:solidFill>
                <a:latin typeface="Eras Light ITC" panose="020B0402030504020804" charset="0"/>
                <a:ea typeface="Arial" panose="020B0604020202020204"/>
                <a:cs typeface="Eras Light ITC" panose="020B0402030504020804" charset="0"/>
                <a:sym typeface="+mn-ea"/>
              </a:rPr>
              <a:t>｜</a:t>
            </a:r>
            <a:r>
              <a:rPr lang="zh-CN" altLang="en-US" sz="2800" b="1">
                <a:solidFill>
                  <a:srgbClr val="232425"/>
                </a:solidFill>
                <a:latin typeface="方正舒体" panose="02010601030101010101" charset="-122"/>
                <a:ea typeface="方正舒体" panose="02010601030101010101" charset="-122"/>
                <a:cs typeface="Eras Light ITC" panose="020B0402030504020804" charset="0"/>
                <a:sym typeface="+mn-ea"/>
              </a:rPr>
              <a:t>项目</a:t>
            </a:r>
            <a:r>
              <a:rPr lang="zh-CN" altLang="en-US" sz="2800" b="1">
                <a:solidFill>
                  <a:srgbClr val="232425"/>
                </a:solidFill>
                <a:latin typeface="方正舒体" panose="02010601030101010101" charset="-122"/>
                <a:ea typeface="方正舒体" panose="02010601030101010101" charset="-122"/>
                <a:cs typeface="Eras Light ITC" panose="020B0402030504020804" charset="0"/>
                <a:sym typeface="+mn-ea"/>
              </a:rPr>
              <a:t>总结</a:t>
            </a:r>
            <a:endParaRPr lang="zh-CN" altLang="en-US" sz="2800" b="1">
              <a:solidFill>
                <a:srgbClr val="232425"/>
              </a:solidFill>
              <a:latin typeface="方正舒体" panose="02010601030101010101" charset="-122"/>
              <a:ea typeface="方正舒体" panose="02010601030101010101" charset="-122"/>
              <a:cs typeface="Eras Light ITC" panose="020B0402030504020804" charset="0"/>
              <a:sym typeface="+mn-ea"/>
            </a:endParaRPr>
          </a:p>
        </p:txBody>
      </p:sp>
      <p:sp>
        <p:nvSpPr>
          <p:cNvPr id="7" name="圆角矩形 6"/>
          <p:cNvSpPr/>
          <p:nvPr/>
        </p:nvSpPr>
        <p:spPr>
          <a:xfrm>
            <a:off x="2707005" y="1657985"/>
            <a:ext cx="6762750" cy="4302760"/>
          </a:xfrm>
          <a:prstGeom prst="roundRect">
            <a:avLst/>
          </a:prstGeom>
          <a:solidFill>
            <a:schemeClr val="bg1">
              <a:lumMod val="85000"/>
            </a:schemeClr>
          </a:solidFill>
          <a:ln>
            <a:solidFill>
              <a:schemeClr val="bg1">
                <a:lumMod val="8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solidFill>
                <a:schemeClr val="tx1"/>
              </a:solidFill>
            </a:endParaRPr>
          </a:p>
        </p:txBody>
      </p:sp>
      <p:sp>
        <p:nvSpPr>
          <p:cNvPr id="5" name="文本框 4"/>
          <p:cNvSpPr txBox="1"/>
          <p:nvPr/>
        </p:nvSpPr>
        <p:spPr>
          <a:xfrm>
            <a:off x="3556000" y="1733550"/>
            <a:ext cx="5080000" cy="4092575"/>
          </a:xfrm>
          <a:prstGeom prst="rect">
            <a:avLst/>
          </a:prstGeom>
        </p:spPr>
        <p:txBody>
          <a:bodyPr>
            <a:spAutoFit/>
          </a:bodyPr>
          <a:p>
            <a:pPr algn="l">
              <a:buClrTx/>
              <a:buSzTx/>
              <a:buFont typeface="Arial" panose="020B0604020202020204"/>
              <a:buChar char="•"/>
            </a:pPr>
            <a:r>
              <a:rPr lang="en-US" altLang="zh-CN" sz="2000">
                <a:latin typeface="Centaur" panose="02030504050205020304" charset="0"/>
                <a:cs typeface="Centaur" panose="02030504050205020304" charset="0"/>
              </a:rPr>
              <a:t>Developed an original sci-fi narrative concept based on AI-controlled selection </a:t>
            </a:r>
            <a:endParaRPr lang="en-US" altLang="zh-CN" sz="2000">
              <a:latin typeface="Centaur" panose="02030504050205020304" charset="0"/>
              <a:cs typeface="Centaur" panose="02030504050205020304" charset="0"/>
            </a:endParaRPr>
          </a:p>
          <a:p>
            <a:pPr algn="l">
              <a:buClrTx/>
              <a:buSzTx/>
              <a:buFont typeface="Arial" panose="020B0604020202020204"/>
              <a:buChar char="•"/>
            </a:pPr>
            <a:r>
              <a:rPr lang="en-US" altLang="zh-CN" sz="2000">
                <a:latin typeface="Centaur" panose="02030504050205020304" charset="0"/>
                <a:cs typeface="Centaur" panose="02030504050205020304" charset="0"/>
              </a:rPr>
              <a:t> Built a structured world and system logic </a:t>
            </a:r>
            <a:endParaRPr lang="en-US" altLang="zh-CN" sz="2000">
              <a:latin typeface="Centaur" panose="02030504050205020304" charset="0"/>
              <a:cs typeface="Centaur" panose="02030504050205020304" charset="0"/>
            </a:endParaRPr>
          </a:p>
          <a:p>
            <a:pPr algn="l">
              <a:buClrTx/>
              <a:buSzTx/>
              <a:buFont typeface="Arial" panose="020B0604020202020204"/>
              <a:buChar char="•"/>
            </a:pPr>
            <a:r>
              <a:rPr lang="en-US" altLang="zh-CN" sz="2000">
                <a:latin typeface="Centaur" panose="02030504050205020304" charset="0"/>
                <a:cs typeface="Centaur" panose="02030504050205020304" charset="0"/>
              </a:rPr>
              <a:t> Conducted visual and thematic research from sci-fi films </a:t>
            </a:r>
            <a:endParaRPr lang="en-US" altLang="zh-CN" sz="2000">
              <a:latin typeface="Centaur" panose="02030504050205020304" charset="0"/>
              <a:cs typeface="Centaur" panose="02030504050205020304" charset="0"/>
            </a:endParaRPr>
          </a:p>
          <a:p>
            <a:pPr algn="l">
              <a:buClrTx/>
              <a:buSzTx/>
              <a:buFont typeface="Arial" panose="020B0604020202020204"/>
              <a:buChar char="•"/>
            </a:pPr>
            <a:r>
              <a:rPr lang="en-US" altLang="zh-CN" sz="2000">
                <a:latin typeface="Centaur" panose="02030504050205020304" charset="0"/>
                <a:cs typeface="Centaur" panose="02030504050205020304" charset="0"/>
              </a:rPr>
              <a:t> Designed environmental atmosphere and spatial contrast </a:t>
            </a:r>
            <a:endParaRPr lang="en-US" altLang="zh-CN" sz="2000">
              <a:latin typeface="Centaur" panose="02030504050205020304" charset="0"/>
              <a:cs typeface="Centaur" panose="02030504050205020304" charset="0"/>
            </a:endParaRPr>
          </a:p>
          <a:p>
            <a:pPr algn="l">
              <a:buClrTx/>
              <a:buSzTx/>
              <a:buFont typeface="Arial" panose="020B0604020202020204"/>
              <a:buChar char="•"/>
            </a:pPr>
            <a:r>
              <a:rPr lang="en-US" altLang="zh-CN" sz="2000">
                <a:latin typeface="Centaur" panose="02030504050205020304" charset="0"/>
                <a:cs typeface="Centaur" panose="02030504050205020304" charset="0"/>
              </a:rPr>
              <a:t> Created character designs for protagonist and enemy units </a:t>
            </a:r>
            <a:endParaRPr lang="en-US" altLang="zh-CN" sz="2000">
              <a:latin typeface="Centaur" panose="02030504050205020304" charset="0"/>
              <a:cs typeface="Centaur" panose="02030504050205020304" charset="0"/>
            </a:endParaRPr>
          </a:p>
          <a:p>
            <a:pPr algn="l">
              <a:buClrTx/>
              <a:buSzTx/>
              <a:buFont typeface="Arial" panose="020B0604020202020204"/>
              <a:buChar char="•"/>
            </a:pPr>
            <a:r>
              <a:rPr lang="en-US" altLang="zh-CN" sz="2000">
                <a:latin typeface="Centaur" panose="02030504050205020304" charset="0"/>
                <a:cs typeface="Centaur" panose="02030504050205020304" charset="0"/>
              </a:rPr>
              <a:t> Produced storyboard sequences for key narrative moments </a:t>
            </a:r>
            <a:endParaRPr lang="en-US" altLang="zh-CN" sz="2000">
              <a:latin typeface="Centaur" panose="02030504050205020304" charset="0"/>
              <a:cs typeface="Centaur" panose="02030504050205020304" charset="0"/>
            </a:endParaRPr>
          </a:p>
          <a:p>
            <a:pPr algn="l">
              <a:buClrTx/>
              <a:buSzTx/>
              <a:buFont typeface="Arial" panose="020B0604020202020204"/>
              <a:buChar char="•"/>
            </a:pPr>
            <a:r>
              <a:rPr lang="en-US" altLang="zh-CN" sz="2000">
                <a:latin typeface="Centaur" panose="02030504050205020304" charset="0"/>
                <a:cs typeface="Centaur" panose="02030504050205020304" charset="0"/>
              </a:rPr>
              <a:t> Integrated narrative, visual, and system design into one project</a:t>
            </a:r>
            <a:endParaRPr lang="en-US" altLang="zh-CN" sz="2000">
              <a:latin typeface="Centaur" panose="02030504050205020304" charset="0"/>
              <a:cs typeface="Centaur" panose="02030504050205020304" charset="0"/>
            </a:endParaRPr>
          </a:p>
        </p:txBody>
      </p:sp>
    </p:spTree>
    <p:custDataLst>
      <p:tags r:id="rId2"/>
    </p:custData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p:sp>
        <p:nvSpPr>
          <p:cNvPr id="4" name="文本框 3"/>
          <p:cNvSpPr txBox="1"/>
          <p:nvPr/>
        </p:nvSpPr>
        <p:spPr>
          <a:xfrm>
            <a:off x="3380740" y="1415415"/>
            <a:ext cx="6831965" cy="768350"/>
          </a:xfrm>
          <a:prstGeom prst="rect">
            <a:avLst/>
          </a:prstGeom>
        </p:spPr>
        <p:txBody>
          <a:bodyPr wrap="square">
            <a:spAutoFit/>
          </a:bodyPr>
          <a:p>
            <a:r>
              <a:rPr lang="en-US" altLang="zh-CN" sz="4400" b="1">
                <a:solidFill>
                  <a:srgbClr val="232425"/>
                </a:solidFill>
                <a:latin typeface="Eras Light ITC" panose="020B0402030504020804" charset="0"/>
                <a:ea typeface="Arial" panose="020B0604020202020204"/>
                <a:cs typeface="Eras Light ITC" panose="020B0402030504020804" charset="0"/>
              </a:rPr>
              <a:t>THE LOST PROTOCOL</a:t>
            </a:r>
            <a:endParaRPr lang="en-US" altLang="zh-CN" sz="4400" b="1">
              <a:solidFill>
                <a:srgbClr val="232425"/>
              </a:solidFill>
              <a:latin typeface="Eras Light ITC" panose="020B0402030504020804" charset="0"/>
              <a:ea typeface="Arial" panose="020B0604020202020204"/>
              <a:cs typeface="Eras Light ITC" panose="020B0402030504020804" charset="0"/>
            </a:endParaRPr>
          </a:p>
        </p:txBody>
      </p:sp>
      <p:sp>
        <p:nvSpPr>
          <p:cNvPr id="5" name="文本框 4"/>
          <p:cNvSpPr txBox="1"/>
          <p:nvPr/>
        </p:nvSpPr>
        <p:spPr>
          <a:xfrm>
            <a:off x="3515360" y="2755265"/>
            <a:ext cx="5934075" cy="521970"/>
          </a:xfrm>
          <a:prstGeom prst="rect">
            <a:avLst/>
          </a:prstGeom>
        </p:spPr>
        <p:txBody>
          <a:bodyPr wrap="square">
            <a:spAutoFit/>
          </a:bodyPr>
          <a:p>
            <a:r>
              <a:rPr lang="en-US" altLang="zh-CN" sz="2800" b="1">
                <a:solidFill>
                  <a:srgbClr val="232425"/>
                </a:solidFill>
                <a:latin typeface="Eras Light ITC" panose="020B0402030504020804" charset="0"/>
                <a:ea typeface="Arial" panose="020B0604020202020204"/>
                <a:cs typeface="Eras Light ITC" panose="020B0402030504020804" charset="0"/>
              </a:rPr>
              <a:t>Protection is a system of exclusion.</a:t>
            </a:r>
            <a:endParaRPr lang="en-US" altLang="zh-CN" sz="2800" b="1">
              <a:solidFill>
                <a:srgbClr val="232425"/>
              </a:solidFill>
              <a:latin typeface="Eras Light ITC" panose="020B0402030504020804" charset="0"/>
              <a:ea typeface="Arial" panose="020B0604020202020204"/>
              <a:cs typeface="Eras Light ITC" panose="020B0402030504020804" charset="0"/>
            </a:endParaRPr>
          </a:p>
        </p:txBody>
      </p:sp>
      <p:sp>
        <p:nvSpPr>
          <p:cNvPr id="6" name="文本框 5"/>
          <p:cNvSpPr txBox="1"/>
          <p:nvPr/>
        </p:nvSpPr>
        <p:spPr>
          <a:xfrm>
            <a:off x="3761105" y="4271962"/>
            <a:ext cx="5080000" cy="1383665"/>
          </a:xfrm>
          <a:prstGeom prst="rect">
            <a:avLst/>
          </a:prstGeom>
        </p:spPr>
        <p:txBody>
          <a:bodyPr>
            <a:spAutoFit/>
          </a:bodyPr>
          <a:p>
            <a:r>
              <a:rPr lang="en-US" altLang="zh-CN" sz="2800" b="1">
                <a:solidFill>
                  <a:srgbClr val="232425"/>
                </a:solidFill>
                <a:latin typeface="Eras Light ITC" panose="020B0402030504020804" charset="0"/>
                <a:ea typeface="Arial" panose="020B0604020202020204"/>
                <a:cs typeface="Eras Light ITC" panose="020B0402030504020804" charset="0"/>
              </a:rPr>
              <a:t>A world where survival is no longer a right, but a decision made by the system.</a:t>
            </a:r>
            <a:endParaRPr lang="en-US" altLang="zh-CN" sz="2800" b="1">
              <a:solidFill>
                <a:srgbClr val="232425"/>
              </a:solidFill>
              <a:latin typeface="Eras Light ITC" panose="020B0402030504020804" charset="0"/>
              <a:ea typeface="Arial" panose="020B0604020202020204"/>
              <a:cs typeface="Eras Light ITC" panose="020B0402030504020804" charset="0"/>
            </a:endParaRPr>
          </a:p>
        </p:txBody>
      </p:sp>
    </p:spTree>
    <p:custDataLst>
      <p:tags r:id="rId2"/>
    </p:custDataLst>
  </p:cSld>
  <p:clrMapOvr>
    <a:masterClrMapping/>
  </p:clrMapOvr>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5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5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2.xml><?xml version="1.0" encoding="utf-8"?>
<p:tagLst xmlns:p="http://schemas.openxmlformats.org/presentationml/2006/main">
  <p:tag name="KSO_WM_TEMPLATE_THUMBS_INDEX" val="1、4、7、12、13、14、15、16、17、18、20、24、25、28、33、36、40、43、44"/>
  <p:tag name="KSO_WM_TEMPLATE_SUBCATEGORY" val="19"/>
  <p:tag name="KSO_WM_TAG_VERSION" val="1.0"/>
  <p:tag name="KSO_WM_BEAUTIFY_FLAG" val="#wm#"/>
  <p:tag name="KSO_WM_TEMPLATE_CATEGORY" val="custom"/>
  <p:tag name="KSO_WM_TEMPLATE_INDEX" val="20205081"/>
  <p:tag name="KSO_WM_TEMPLATE_MASTER_TYPE" val="0"/>
  <p:tag name="KSO_WM_TEMPLATE_COLOR_TYPE" val="1"/>
  <p:tag name="KSO_WM_UNIT_SHOW_EDIT_AREA_INDICATION" val="1"/>
</p:tagLst>
</file>

<file path=ppt/tags/tag63.xml><?xml version="1.0" encoding="utf-8"?>
<p:tagLst xmlns:p="http://schemas.openxmlformats.org/presentationml/2006/main">
  <p:tag name="KSO_WM_BEAUTIFY_FLAG" val="#wm#"/>
  <p:tag name="KSO_WM_UNIT_VALUE" val="2059*2605"/>
  <p:tag name="KSO_WM_UNIT_HIGHLIGHT" val="0"/>
  <p:tag name="KSO_WM_UNIT_COMPATIBLE" val="0"/>
  <p:tag name="KSO_WM_UNIT_DIAGRAM_ISNUMVISUAL" val="0"/>
  <p:tag name="KSO_WM_UNIT_DIAGRAM_ISREFERUNIT" val="0"/>
  <p:tag name="KSO_WM_UNIT_TYPE" val="d"/>
  <p:tag name="KSO_WM_UNIT_INDEX" val="1"/>
  <p:tag name="KSO_WM_UNIT_ID" val="custom40479646_1*d*1"/>
  <p:tag name="KSO_WM_TEMPLATE_CATEGORY" val="custom"/>
  <p:tag name="KSO_WM_TEMPLATE_INDEX" val="40479646"/>
  <p:tag name="KSO_WM_UNIT_LAYERLEVEL" val="1"/>
  <p:tag name="KSO_WM_TAG_VERSION" val="3.0"/>
  <p:tag name="KSO_WM_UNIT_PIC_EFFECT" val="1"/>
</p:tagLst>
</file>

<file path=ppt/tags/tag64.xml><?xml version="1.0" encoding="utf-8"?>
<p:tagLst xmlns:p="http://schemas.openxmlformats.org/presentationml/2006/main">
  <p:tag name="KSO_WM_BEAUTIFY_FLAG" val="#wm#"/>
  <p:tag name="KSO_WM_UNIT_VALUE" val="2408*2614"/>
  <p:tag name="KSO_WM_UNIT_HIGHLIGHT" val="0"/>
  <p:tag name="KSO_WM_UNIT_COMPATIBLE" val="0"/>
  <p:tag name="KSO_WM_UNIT_DIAGRAM_ISNUMVISUAL" val="0"/>
  <p:tag name="KSO_WM_UNIT_DIAGRAM_ISREFERUNIT" val="0"/>
  <p:tag name="KSO_WM_UNIT_TYPE" val="d"/>
  <p:tag name="KSO_WM_UNIT_INDEX" val="1"/>
  <p:tag name="KSO_WM_UNIT_ID" val="custom40479642_1*d*1"/>
  <p:tag name="KSO_WM_TEMPLATE_CATEGORY" val="custom"/>
  <p:tag name="KSO_WM_TEMPLATE_INDEX" val="40479642"/>
  <p:tag name="KSO_WM_UNIT_LAYERLEVEL" val="1"/>
  <p:tag name="KSO_WM_TAG_VERSION" val="3.0"/>
  <p:tag name="KSO_WM_UNIT_PIC_EFFECT" val="1"/>
</p:tagLst>
</file>

<file path=ppt/tags/tag65.xml><?xml version="1.0" encoding="utf-8"?>
<p:tagLst xmlns:p="http://schemas.openxmlformats.org/presentationml/2006/main">
  <p:tag name="KSO_WM_BEAUTIFY_FLAG" val="#wm#"/>
  <p:tag name="KSO_WM_UNIT_VALUE" val="2306*2626"/>
  <p:tag name="KSO_WM_UNIT_HIGHLIGHT" val="0"/>
  <p:tag name="KSO_WM_UNIT_COMPATIBLE" val="0"/>
  <p:tag name="KSO_WM_UNIT_DIAGRAM_ISNUMVISUAL" val="0"/>
  <p:tag name="KSO_WM_UNIT_DIAGRAM_ISREFERUNIT" val="0"/>
  <p:tag name="KSO_WM_UNIT_TYPE" val="d"/>
  <p:tag name="KSO_WM_UNIT_INDEX" val="1"/>
  <p:tag name="KSO_WM_UNIT_ID" val="custom40479657_1*d*1"/>
  <p:tag name="KSO_WM_TEMPLATE_CATEGORY" val="custom"/>
  <p:tag name="KSO_WM_TEMPLATE_INDEX" val="40479657"/>
  <p:tag name="KSO_WM_UNIT_LAYERLEVEL" val="1"/>
  <p:tag name="KSO_WM_TAG_VERSION" val="3.0"/>
  <p:tag name="KSO_WM_UNIT_PIC_EFFECT" val="1"/>
</p:tagLst>
</file>

<file path=ppt/tags/tag66.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67.xml><?xml version="1.0" encoding="utf-8"?>
<p:tagLst xmlns:p="http://schemas.openxmlformats.org/presentationml/2006/main">
  <p:tag name="KSO_WM_DIAGRAM_VIRTUALLY_FRAME" val="{&quot;height&quot;:347.0249606299213,&quot;left&quot;:177.9,&quot;top&quot;:105.72503937007873,&quot;width&quot;:598.4}"/>
</p:tagLst>
</file>

<file path=ppt/tags/tag68.xml><?xml version="1.0" encoding="utf-8"?>
<p:tagLst xmlns:p="http://schemas.openxmlformats.org/presentationml/2006/main">
  <p:tag name="KSO_WM_DIAGRAM_VIRTUALLY_FRAME" val="{&quot;height&quot;:347.0249606299213,&quot;left&quot;:177.9,&quot;top&quot;:105.72503937007873,&quot;width&quot;:598.4}"/>
</p:tagLst>
</file>

<file path=ppt/tags/tag69.xml><?xml version="1.0" encoding="utf-8"?>
<p:tagLst xmlns:p="http://schemas.openxmlformats.org/presentationml/2006/main">
  <p:tag name="KSO_WM_DIAGRAM_VIRTUALLY_FRAME" val="{&quot;height&quot;:347.0249606299213,&quot;left&quot;:177.9,&quot;top&quot;:105.72503937007873,&quot;width&quot;:598.4}"/>
</p:tagLst>
</file>

<file path=ppt/tags/tag70.xml><?xml version="1.0" encoding="utf-8"?>
<p:tagLst xmlns:p="http://schemas.openxmlformats.org/presentationml/2006/main">
  <p:tag name="KSO_WM_DIAGRAM_VIRTUALLY_FRAME" val="{&quot;height&quot;:347.0249606299213,&quot;left&quot;:177.9,&quot;top&quot;:105.72503937007873,&quot;width&quot;:598.4}"/>
</p:tagLst>
</file>

<file path=ppt/tags/tag71.xml><?xml version="1.0" encoding="utf-8"?>
<p:tagLst xmlns:p="http://schemas.openxmlformats.org/presentationml/2006/main">
  <p:tag name="KSO_WM_DIAGRAM_VIRTUALLY_FRAME" val="{&quot;height&quot;:347.0249606299213,&quot;left&quot;:177.9,&quot;top&quot;:105.72503937007873,&quot;width&quot;:598.4}"/>
</p:tagLst>
</file>

<file path=ppt/tags/tag72.xml><?xml version="1.0" encoding="utf-8"?>
<p:tagLst xmlns:p="http://schemas.openxmlformats.org/presentationml/2006/main">
  <p:tag name="KSO_WM_DIAGRAM_VIRTUALLY_FRAME" val="{&quot;height&quot;:347.0249606299213,&quot;left&quot;:177.9,&quot;top&quot;:105.72503937007873,&quot;width&quot;:598.4}"/>
</p:tagLst>
</file>

<file path=ppt/tags/tag73.xml><?xml version="1.0" encoding="utf-8"?>
<p:tagLst xmlns:p="http://schemas.openxmlformats.org/presentationml/2006/main">
  <p:tag name="KSO_WM_DIAGRAM_VIRTUALLY_FRAME" val="{&quot;height&quot;:347.0249606299213,&quot;left&quot;:177.9,&quot;top&quot;:105.72503937007873,&quot;width&quot;:598.4}"/>
</p:tagLst>
</file>

<file path=ppt/tags/tag74.xml><?xml version="1.0" encoding="utf-8"?>
<p:tagLst xmlns:p="http://schemas.openxmlformats.org/presentationml/2006/main">
  <p:tag name="KSO_WM_DIAGRAM_VIRTUALLY_FRAME" val="{&quot;height&quot;:347.0249606299213,&quot;left&quot;:177.9,&quot;top&quot;:105.72503937007873,&quot;width&quot;:598.4}"/>
</p:tagLst>
</file>

<file path=ppt/tags/tag75.xml><?xml version="1.0" encoding="utf-8"?>
<p:tagLst xmlns:p="http://schemas.openxmlformats.org/presentationml/2006/main">
  <p:tag name="KSO_WM_BEAUTIFY_FLAG" val="#wm#"/>
  <p:tag name="KSO_WM_TEMPLATE_CATEGORY" val="custom"/>
  <p:tag name="KSO_WM_TEMPLATE_INDEX" val="20205081"/>
</p:tagLst>
</file>

<file path=ppt/tags/tag76.xml><?xml version="1.0" encoding="utf-8"?>
<p:tagLst xmlns:p="http://schemas.openxmlformats.org/presentationml/2006/main">
  <p:tag name="KSO_WM_UNIT_PIC_EFFECT" val="1"/>
</p:tagLst>
</file>

<file path=ppt/tags/tag77.xml><?xml version="1.0" encoding="utf-8"?>
<p:tagLst xmlns:p="http://schemas.openxmlformats.org/presentationml/2006/main">
  <p:tag name="KSO_WM_BEAUTIFY_FLAG" val="#wm#"/>
  <p:tag name="KSO_WM_UNIT_VALUE" val="2110*2590"/>
  <p:tag name="KSO_WM_UNIT_HIGHLIGHT" val="0"/>
  <p:tag name="KSO_WM_UNIT_COMPATIBLE" val="0"/>
  <p:tag name="KSO_WM_UNIT_DIAGRAM_ISNUMVISUAL" val="0"/>
  <p:tag name="KSO_WM_UNIT_DIAGRAM_ISREFERUNIT" val="0"/>
  <p:tag name="KSO_WM_UNIT_TYPE" val="d"/>
  <p:tag name="KSO_WM_UNIT_INDEX" val="1"/>
  <p:tag name="KSO_WM_UNIT_ID" val="custom20238552_1*d*1"/>
  <p:tag name="KSO_WM_TEMPLATE_CATEGORY" val="custom"/>
  <p:tag name="KSO_WM_TEMPLATE_INDEX" val="20238552"/>
  <p:tag name="KSO_WM_UNIT_LAYERLEVEL" val="1"/>
  <p:tag name="KSO_WM_TAG_VERSION" val="3.0"/>
  <p:tag name="KSO_WM_UNIT_PIC_EFFECT" val="1"/>
</p:tagLst>
</file>

<file path=ppt/tags/tag78.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TYPE" val="i"/>
  <p:tag name="KSO_WM_UNIT_INDEX" val="1"/>
  <p:tag name="KSO_WM_UNIT_ID" val="custom20238552_1*i*1"/>
  <p:tag name="KSO_WM_TEMPLATE_CATEGORY" val="custom"/>
  <p:tag name="KSO_WM_TEMPLATE_INDEX" val="20238552"/>
  <p:tag name="KSO_WM_UNIT_LAYERLEVEL" val="1"/>
  <p:tag name="KSO_WM_TAG_VERSION" val="3.0"/>
  <p:tag name="KSO_WM_UNIT_PIC_EFFECT" val="1"/>
</p:tagLst>
</file>

<file path=ppt/tags/tag79.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TYPE" val="i"/>
  <p:tag name="KSO_WM_UNIT_INDEX" val="2"/>
  <p:tag name="KSO_WM_UNIT_ID" val="custom20238552_1*i*2"/>
  <p:tag name="KSO_WM_TEMPLATE_CATEGORY" val="custom"/>
  <p:tag name="KSO_WM_TEMPLATE_INDEX" val="20238552"/>
  <p:tag name="KSO_WM_UNIT_LAYERLEVEL" val="1"/>
  <p:tag name="KSO_WM_TAG_VERSION" val="3.0"/>
  <p:tag name="KSO_WM_UNIT_PIC_EFFECT" val="1"/>
</p:tagLst>
</file>

<file path=ppt/tags/tag80.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TYPE" val="i"/>
  <p:tag name="KSO_WM_UNIT_INDEX" val="3"/>
  <p:tag name="KSO_WM_UNIT_ID" val="custom20238552_1*i*3"/>
  <p:tag name="KSO_WM_TEMPLATE_CATEGORY" val="custom"/>
  <p:tag name="KSO_WM_TEMPLATE_INDEX" val="20238552"/>
  <p:tag name="KSO_WM_UNIT_LAYERLEVEL" val="1"/>
  <p:tag name="KSO_WM_TAG_VERSION" val="3.0"/>
  <p:tag name="KSO_WM_UNIT_PIC_EFFECT" val="1"/>
</p:tagLst>
</file>

<file path=ppt/tags/tag81.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TYPE" val="i"/>
  <p:tag name="KSO_WM_UNIT_INDEX" val="4"/>
  <p:tag name="KSO_WM_UNIT_ID" val="custom20238552_1*i*4"/>
  <p:tag name="KSO_WM_TEMPLATE_CATEGORY" val="custom"/>
  <p:tag name="KSO_WM_TEMPLATE_INDEX" val="20238552"/>
  <p:tag name="KSO_WM_UNIT_LAYERLEVEL" val="1"/>
  <p:tag name="KSO_WM_TAG_VERSION" val="3.0"/>
  <p:tag name="KSO_WM_UNIT_PIC_EFFECT" val="1"/>
</p:tagLst>
</file>

<file path=ppt/tags/tag82.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TYPE" val="i"/>
  <p:tag name="KSO_WM_UNIT_INDEX" val="5"/>
  <p:tag name="KSO_WM_UNIT_ID" val="custom20238552_1*i*5"/>
  <p:tag name="KSO_WM_TEMPLATE_CATEGORY" val="custom"/>
  <p:tag name="KSO_WM_TEMPLATE_INDEX" val="20238552"/>
  <p:tag name="KSO_WM_UNIT_LAYERLEVEL" val="1"/>
  <p:tag name="KSO_WM_TAG_VERSION" val="3.0"/>
  <p:tag name="KSO_WM_UNIT_PIC_EFFECT" val="1"/>
</p:tagLst>
</file>

<file path=ppt/tags/tag83.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TYPE" val="i"/>
  <p:tag name="KSO_WM_UNIT_INDEX" val="6"/>
  <p:tag name="KSO_WM_UNIT_ID" val="custom20238552_1*i*6"/>
  <p:tag name="KSO_WM_TEMPLATE_CATEGORY" val="custom"/>
  <p:tag name="KSO_WM_TEMPLATE_INDEX" val="20238552"/>
  <p:tag name="KSO_WM_UNIT_LAYERLEVEL" val="1"/>
  <p:tag name="KSO_WM_TAG_VERSION" val="3.0"/>
  <p:tag name="KSO_WM_UNIT_PIC_EFFECT" val="1"/>
</p:tagLst>
</file>

<file path=ppt/tags/tag84.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TYPE" val="i"/>
  <p:tag name="KSO_WM_UNIT_INDEX" val="7"/>
  <p:tag name="KSO_WM_UNIT_ID" val="custom20238552_1*i*7"/>
  <p:tag name="KSO_WM_TEMPLATE_CATEGORY" val="custom"/>
  <p:tag name="KSO_WM_TEMPLATE_INDEX" val="20238552"/>
  <p:tag name="KSO_WM_UNIT_LAYERLEVEL" val="1"/>
  <p:tag name="KSO_WM_TAG_VERSION" val="3.0"/>
  <p:tag name="KSO_WM_UNIT_PIC_EFFECT" val="1"/>
</p:tagLst>
</file>

<file path=ppt/tags/tag85.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TYPE" val="i"/>
  <p:tag name="KSO_WM_UNIT_INDEX" val="8"/>
  <p:tag name="KSO_WM_UNIT_ID" val="custom20238552_1*i*8"/>
  <p:tag name="KSO_WM_TEMPLATE_CATEGORY" val="custom"/>
  <p:tag name="KSO_WM_TEMPLATE_INDEX" val="20238552"/>
  <p:tag name="KSO_WM_UNIT_LAYERLEVEL" val="1"/>
  <p:tag name="KSO_WM_TAG_VERSION" val="3.0"/>
  <p:tag name="KSO_WM_UNIT_PIC_EFFECT" val="1"/>
</p:tagLst>
</file>

<file path=ppt/tags/tag86.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TYPE" val="i"/>
  <p:tag name="KSO_WM_UNIT_INDEX" val="9"/>
  <p:tag name="KSO_WM_UNIT_ID" val="custom20238552_1*i*9"/>
  <p:tag name="KSO_WM_TEMPLATE_CATEGORY" val="custom"/>
  <p:tag name="KSO_WM_TEMPLATE_INDEX" val="20238552"/>
  <p:tag name="KSO_WM_UNIT_LAYERLEVEL" val="1"/>
  <p:tag name="KSO_WM_TAG_VERSION" val="3.0"/>
  <p:tag name="KSO_WM_UNIT_PIC_EFFECT" val="1"/>
</p:tagLst>
</file>

<file path=ppt/tags/tag87.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TYPE" val="i"/>
  <p:tag name="KSO_WM_UNIT_INDEX" val="10"/>
  <p:tag name="KSO_WM_UNIT_ID" val="custom20238552_1*i*10"/>
  <p:tag name="KSO_WM_TEMPLATE_CATEGORY" val="custom"/>
  <p:tag name="KSO_WM_TEMPLATE_INDEX" val="20238552"/>
  <p:tag name="KSO_WM_UNIT_LAYERLEVEL" val="1"/>
  <p:tag name="KSO_WM_TAG_VERSION" val="3.0"/>
  <p:tag name="KSO_WM_UNIT_PIC_EFFECT" val="1"/>
</p:tagLst>
</file>

<file path=ppt/tags/tag88.xml><?xml version="1.0" encoding="utf-8"?>
<p:tagLst xmlns:p="http://schemas.openxmlformats.org/presentationml/2006/main">
  <p:tag name="KSO_WM_BEAUTIFY_FLAG" val="#wm#"/>
  <p:tag name="KSO_WM_TEMPLATE_CATEGORY" val="custom"/>
  <p:tag name="KSO_WM_TEMPLATE_INDEX" val="20205081"/>
</p:tagLst>
</file>

<file path=ppt/tags/tag89.xml><?xml version="1.0" encoding="utf-8"?>
<p:tagLst xmlns:p="http://schemas.openxmlformats.org/presentationml/2006/main">
  <p:tag name="KSO_WM_UNIT_PIC_EFFECT" val="1"/>
</p:tagLst>
</file>

<file path=ppt/tags/tag9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custom40479684_1*i*1"/>
  <p:tag name="KSO_WM_TEMPLATE_CATEGORY" val="custom"/>
  <p:tag name="KSO_WM_TEMPLATE_INDEX" val="40479684"/>
  <p:tag name="KSO_WM_UNIT_LAYERLEVEL" val="1"/>
  <p:tag name="KSO_WM_TAG_VERSION" val="3.0"/>
  <p:tag name="KSO_WM_BEAUTIFY_FLAG" val="#wm#"/>
  <p:tag name="KSO_WM_UNIT_PIC_EFFECT" val="1"/>
</p:tagLst>
</file>

<file path=ppt/tags/tag91.xml><?xml version="1.0" encoding="utf-8"?>
<p:tagLst xmlns:p="http://schemas.openxmlformats.org/presentationml/2006/main">
  <p:tag name="KSO_WM_UNIT_VALUE" val="2538*1178"/>
  <p:tag name="KSO_WM_UNIT_HIGHLIGHT" val="0"/>
  <p:tag name="KSO_WM_UNIT_COMPATIBLE" val="0"/>
  <p:tag name="KSO_WM_UNIT_DIAGRAM_ISNUMVISUAL" val="0"/>
  <p:tag name="KSO_WM_UNIT_DIAGRAM_ISREFERUNIT" val="0"/>
  <p:tag name="KSO_WM_UNIT_TYPE" val="d"/>
  <p:tag name="KSO_WM_UNIT_INDEX" val="1"/>
  <p:tag name="KSO_WM_UNIT_ID" val="custom40479684_1*d*1"/>
  <p:tag name="KSO_WM_TEMPLATE_CATEGORY" val="custom"/>
  <p:tag name="KSO_WM_TEMPLATE_INDEX" val="40479684"/>
  <p:tag name="KSO_WM_UNIT_LAYERLEVEL" val="1"/>
  <p:tag name="KSO_WM_TAG_VERSION" val="3.0"/>
  <p:tag name="KSO_WM_BEAUTIFY_FLAG" val="#wm#"/>
  <p:tag name="KSO_WM_UNIT_PIC_EFFECT" val="1"/>
</p:tagLst>
</file>

<file path=ppt/tags/tag92.xml><?xml version="1.0" encoding="utf-8"?>
<p:tagLst xmlns:p="http://schemas.openxmlformats.org/presentationml/2006/main">
  <p:tag name="KSO_WM_BEAUTIFY_FLAG" val="#wm#"/>
  <p:tag name="KSO_WM_TEMPLATE_CATEGORY" val="custom"/>
  <p:tag name="KSO_WM_TEMPLATE_INDEX" val="20205081"/>
</p:tagLst>
</file>

<file path=ppt/tags/tag93.xml><?xml version="1.0" encoding="utf-8"?>
<p:tagLst xmlns:p="http://schemas.openxmlformats.org/presentationml/2006/main">
  <p:tag name="KSO_WM_BEAUTIFY_FLAG" val="#wm#"/>
  <p:tag name="KSO_WM_TEMPLATE_CATEGORY" val="custom"/>
  <p:tag name="KSO_WM_TEMPLATE_INDEX" val="20205081"/>
</p:tagLst>
</file>

<file path=ppt/tags/tag94.xml><?xml version="1.0" encoding="utf-8"?>
<p:tagLst xmlns:p="http://schemas.openxmlformats.org/presentationml/2006/main">
  <p:tag name="KSO_WM_BEAUTIFY_FLAG" val="#wm#"/>
  <p:tag name="KSO_WM_TEMPLATE_CATEGORY" val="custom"/>
  <p:tag name="KSO_WM_TEMPLATE_INDEX" val="20205081"/>
</p:tagLst>
</file>

<file path=ppt/tags/tag95.xml><?xml version="1.0" encoding="utf-8"?>
<p:tagLst xmlns:p="http://schemas.openxmlformats.org/presentationml/2006/main">
  <p:tag name="KSO_WM_BEAUTIFY_FLAG" val="#wm#"/>
  <p:tag name="KSO_WM_TEMPLATE_CATEGORY" val="custom"/>
  <p:tag name="KSO_WM_TEMPLATE_INDEX" val="20205081"/>
</p:tagLst>
</file>

<file path=ppt/tags/tag96.xml><?xml version="1.0" encoding="utf-8"?>
<p:tagLst xmlns:p="http://schemas.openxmlformats.org/presentationml/2006/main">
  <p:tag name="KSO_WM_BEAUTIFY_FLAG" val="#wm#"/>
  <p:tag name="KSO_WM_UNIT_VALUE" val="1507*2601"/>
  <p:tag name="KSO_WM_UNIT_HIGHLIGHT" val="0"/>
  <p:tag name="KSO_WM_UNIT_COMPATIBLE" val="0"/>
  <p:tag name="KSO_WM_UNIT_DIAGRAM_ISNUMVISUAL" val="0"/>
  <p:tag name="KSO_WM_UNIT_DIAGRAM_ISREFERUNIT" val="0"/>
  <p:tag name="KSO_WM_UNIT_TYPE" val="d"/>
  <p:tag name="KSO_WM_UNIT_INDEX" val="1"/>
  <p:tag name="KSO_WM_UNIT_ID" val="custom40479654_1*d*1"/>
  <p:tag name="KSO_WM_TEMPLATE_CATEGORY" val="custom"/>
  <p:tag name="KSO_WM_TEMPLATE_INDEX" val="40479654"/>
  <p:tag name="KSO_WM_UNIT_LAYERLEVEL" val="1"/>
  <p:tag name="KSO_WM_TAG_VERSION" val="3.0"/>
  <p:tag name="KSO_WM_UNIT_PIC_EFFECT" val="1"/>
</p:tagLst>
</file>

<file path=ppt/tags/tag97.xml><?xml version="1.0" encoding="utf-8"?>
<p:tagLst xmlns:p="http://schemas.openxmlformats.org/presentationml/2006/main">
  <p:tag name="KSO_WM_BEAUTIFY_FLAG" val="#wm#"/>
  <p:tag name="KSO_WM_UNIT_VALUE" val="2607*2381"/>
  <p:tag name="KSO_WM_UNIT_HIGHLIGHT" val="0"/>
  <p:tag name="KSO_WM_UNIT_COMPATIBLE" val="0"/>
  <p:tag name="KSO_WM_UNIT_DIAGRAM_ISNUMVISUAL" val="0"/>
  <p:tag name="KSO_WM_UNIT_DIAGRAM_ISREFERUNIT" val="0"/>
  <p:tag name="KSO_WM_UNIT_TYPE" val="d"/>
  <p:tag name="KSO_WM_UNIT_INDEX" val="1"/>
  <p:tag name="KSO_WM_UNIT_ID" val="custom40479656_1*d*1"/>
  <p:tag name="KSO_WM_TEMPLATE_CATEGORY" val="custom"/>
  <p:tag name="KSO_WM_TEMPLATE_INDEX" val="40479656"/>
  <p:tag name="KSO_WM_UNIT_LAYERLEVEL" val="1"/>
  <p:tag name="KSO_WM_TAG_VERSION" val="3.0"/>
  <p:tag name="KSO_WM_UNIT_PIC_EFFECT" val="1"/>
</p:tagLst>
</file>

<file path=ppt/tags/tag98.xml><?xml version="1.0" encoding="utf-8"?>
<p:tagLst xmlns:p="http://schemas.openxmlformats.org/presentationml/2006/main">
  <p:tag name="KSO_WM_BEAUTIFY_FLAG" val="#wm#"/>
  <p:tag name="KSO_WM_TEMPLATE_CATEGORY" val="custom"/>
  <p:tag name="KSO_WM_TEMPLATE_INDEX" val="20205081"/>
</p:tagLst>
</file>

<file path=ppt/tags/tag99.xml><?xml version="1.0" encoding="utf-8"?>
<p:tagLst xmlns:p="http://schemas.openxmlformats.org/presentationml/2006/main">
  <p:tag name="KSO_WM_BEAUTIFY_FLAG" val="#wm#"/>
  <p:tag name="KSO_WM_TEMPLATE_CATEGORY" val="custom"/>
  <p:tag name="KSO_WM_TEMPLATE_INDEX" val="20205081"/>
</p:tagLst>
</file>

<file path=ppt/tags/tag100.xml><?xml version="1.0" encoding="utf-8"?>
<p:tagLst xmlns:p="http://schemas.openxmlformats.org/presentationml/2006/main">
  <p:tag name="KSO_WM_BEAUTIFY_FLAG" val="#wm#"/>
  <p:tag name="KSO_WM_UNIT_VALUE" val="1696*2608"/>
  <p:tag name="KSO_WM_UNIT_HIGHLIGHT" val="0"/>
  <p:tag name="KSO_WM_UNIT_COMPATIBLE" val="0"/>
  <p:tag name="KSO_WM_UNIT_DIAGRAM_ISNUMVISUAL" val="0"/>
  <p:tag name="KSO_WM_UNIT_DIAGRAM_ISREFERUNIT" val="0"/>
  <p:tag name="KSO_WM_UNIT_TYPE" val="d"/>
  <p:tag name="KSO_WM_UNIT_INDEX" val="1"/>
  <p:tag name="KSO_WM_UNIT_ID" val="custom40479661_1*d*1"/>
  <p:tag name="KSO_WM_TEMPLATE_CATEGORY" val="custom"/>
  <p:tag name="KSO_WM_TEMPLATE_INDEX" val="40479661"/>
  <p:tag name="KSO_WM_UNIT_LAYERLEVEL" val="1"/>
  <p:tag name="KSO_WM_TAG_VERSION" val="3.0"/>
  <p:tag name="KSO_WM_UNIT_PIC_EFFECT" val="1"/>
</p:tagLst>
</file>

<file path=ppt/tags/tag101.xml><?xml version="1.0" encoding="utf-8"?>
<p:tagLst xmlns:p="http://schemas.openxmlformats.org/presentationml/2006/main">
  <p:tag name="KSO_WM_BEAUTIFY_FLAG" val="#wm#"/>
  <p:tag name="KSO_WM_TEMPLATE_CATEGORY" val="custom"/>
  <p:tag name="KSO_WM_TEMPLATE_INDEX" val="20205081"/>
</p:tagLst>
</file>

<file path=ppt/tags/tag102.xml><?xml version="1.0" encoding="utf-8"?>
<p:tagLst xmlns:p="http://schemas.openxmlformats.org/presentationml/2006/main">
  <p:tag name="KSO_WM_BEAUTIFY_FLAG" val="#wm#"/>
  <p:tag name="KSO_WM_TEMPLATE_CATEGORY" val="custom"/>
  <p:tag name="KSO_WM_TEMPLATE_INDEX" val="20205081"/>
</p:tagLst>
</file>

<file path=ppt/tags/tag103.xml><?xml version="1.0" encoding="utf-8"?>
<p:tagLst xmlns:p="http://schemas.openxmlformats.org/presentationml/2006/main">
  <p:tag name="KSO_WM_BEAUTIFY_FLAG" val="#wm#"/>
  <p:tag name="KSO_WM_TEMPLATE_CATEGORY" val="custom"/>
  <p:tag name="KSO_WM_TEMPLATE_INDEX" val="20205081"/>
</p:tagLst>
</file>

<file path=ppt/tags/tag104.xml><?xml version="1.0" encoding="utf-8"?>
<p:tagLst xmlns:p="http://schemas.openxmlformats.org/presentationml/2006/main">
  <p:tag name="KSO_WM_BEAUTIFY_FLAG" val="#wm#"/>
  <p:tag name="KSO_WM_TEMPLATE_CATEGORY" val="custom"/>
  <p:tag name="KSO_WM_TEMPLATE_INDEX" val="20205081"/>
</p:tagLst>
</file>

<file path=ppt/tags/tag105.xml><?xml version="1.0" encoding="utf-8"?>
<p:tagLst xmlns:p="http://schemas.openxmlformats.org/presentationml/2006/main">
  <p:tag name="KSO_WM_BEAUTIFY_FLAG" val="#wm#"/>
  <p:tag name="KSO_WM_TEMPLATE_CATEGORY" val="custom"/>
  <p:tag name="KSO_WM_TEMPLATE_INDEX" val="20205081"/>
</p:tagLst>
</file>

<file path=ppt/tags/tag106.xml><?xml version="1.0" encoding="utf-8"?>
<p:tagLst xmlns:p="http://schemas.openxmlformats.org/presentationml/2006/main">
  <p:tag name="KSO_WM_BEAUTIFY_FLAG" val="#wm#"/>
  <p:tag name="KSO_WM_TEMPLATE_CATEGORY" val="custom"/>
  <p:tag name="KSO_WM_TEMPLATE_INDEX" val="20205081"/>
</p:tagLst>
</file>

<file path=ppt/tags/tag107.xml><?xml version="1.0" encoding="utf-8"?>
<p:tagLst xmlns:p="http://schemas.openxmlformats.org/presentationml/2006/main">
  <p:tag name="KSO_WM_BEAUTIFY_FLAG" val="#wm#"/>
  <p:tag name="KSO_WM_TEMPLATE_CATEGORY" val="custom"/>
  <p:tag name="KSO_WM_TEMPLATE_INDEX" val="20205081"/>
</p:tagLst>
</file>

<file path=ppt/tags/tag108.xml><?xml version="1.0" encoding="utf-8"?>
<p:tagLst xmlns:p="http://schemas.openxmlformats.org/presentationml/2006/main">
  <p:tag name="KSO_WM_BEAUTIFY_FLAG" val="#wm#"/>
  <p:tag name="KSO_WM_TEMPLATE_CATEGORY" val="custom"/>
  <p:tag name="KSO_WM_TEMPLATE_INDEX" val="20205081"/>
</p:tagLst>
</file>

<file path=ppt/tags/tag109.xml><?xml version="1.0" encoding="utf-8"?>
<p:tagLst xmlns:p="http://schemas.openxmlformats.org/presentationml/2006/main">
  <p:tag name="KSO_WM_BEAUTIFY_FLAG" val="#wm#"/>
  <p:tag name="KSO_WM_TEMPLATE_CATEGORY" val="custom"/>
  <p:tag name="KSO_WM_TEMPLATE_INDEX" val="20205081"/>
</p:tagLst>
</file>

<file path=ppt/tags/tag110.xml><?xml version="1.0" encoding="utf-8"?>
<p:tagLst xmlns:p="http://schemas.openxmlformats.org/presentationml/2006/main">
  <p:tag name="KSO_WM_BEAUTIFY_FLAG" val="#wm#"/>
  <p:tag name="KSO_WM_TEMPLATE_CATEGORY" val="custom"/>
  <p:tag name="KSO_WM_TEMPLATE_INDEX" val="20205081"/>
</p:tagLst>
</file>

<file path=ppt/theme/theme1.xml><?xml version="1.0" encoding="utf-8"?>
<a:theme xmlns:a="http://schemas.openxmlformats.org/drawingml/2006/main" name="WPS">
  <a:themeElements>
    <a:clrScheme name="WPS">
      <a:dk1>
        <a:sysClr val="windowText" lastClr="000000"/>
      </a:dk1>
      <a:lt1>
        <a:sysClr val="window" lastClr="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
      </a:majorFont>
      <a:minorFont>
        <a:latin typeface="Arial"/>
        <a:ea typeface="微软雅黑"/>
        <a:cs typeface=""/>
      </a:minorFont>
    </a:fontScheme>
    <a:fmtScheme name="WPS">
      <a:fillStyleLst>
        <a:solidFill>
          <a:schemeClr val="phClr"/>
        </a:solidFill>
        <a:gradFill>
          <a:gsLst>
            <a:gs pos="0">
              <a:schemeClr val="phClr">
                <a:lumOff val="17500"/>
              </a:schemeClr>
            </a:gs>
            <a:gs pos="100000">
              <a:schemeClr val="phClr"/>
            </a:gs>
          </a:gsLst>
          <a:lin ang="2700000" scaled="0"/>
        </a:gradFill>
        <a:gradFill>
          <a:gsLst>
            <a:gs pos="0">
              <a:schemeClr val="phClr">
                <a:hueOff val="-2520000"/>
              </a:schemeClr>
            </a:gs>
            <a:gs pos="100000">
              <a:schemeClr val="phClr"/>
            </a:gs>
          </a:gsLst>
          <a:lin ang="2700000" scaled="0"/>
        </a:gradFill>
      </a:fillStyleLst>
      <a:lnStyleLst>
        <a:ln w="12700" cap="flat" cmpd="sng" algn="ctr">
          <a:solidFill>
            <a:schemeClr val="phClr"/>
          </a:solidFill>
          <a:prstDash val="solid"/>
          <a:miter lim="800000"/>
        </a:ln>
        <a:ln w="12700" cap="flat" cmpd="sng" algn="ctr">
          <a:solidFill>
            <a:schemeClr val="phClr"/>
          </a:solidFill>
          <a:prstDash val="solid"/>
          <a:miter lim="800000"/>
        </a:ln>
        <a:ln w="12700" cap="flat" cmpd="sng" algn="ctr">
          <a:gradFill>
            <a:gsLst>
              <a:gs pos="0">
                <a:schemeClr val="phClr">
                  <a:hueOff val="-4200000"/>
                </a:schemeClr>
              </a:gs>
              <a:gs pos="100000">
                <a:schemeClr val="phClr"/>
              </a:gs>
            </a:gsLst>
            <a:lin ang="2700000" scaled="1"/>
          </a:gradFill>
          <a:prstDash val="solid"/>
          <a:miter lim="800000"/>
        </a:ln>
      </a:lnStyleLst>
      <a:effectStyleLst>
        <a:effectStyle>
          <a:effectLst>
            <a:outerShdw blurRad="101600" dist="50800" dir="5400000" algn="ctr" rotWithShape="0">
              <a:schemeClr val="phClr">
                <a:alpha val="60000"/>
              </a:schemeClr>
            </a:outerShdw>
          </a:effectLst>
        </a:effectStyle>
        <a:effectStyle>
          <a:effectLst>
            <a:reflection stA="50000" endA="300" endPos="40000" dist="25400" dir="5400000" sy="-100000" algn="bl" rotWithShape="0"/>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7250</Words>
  <Application>WPS 演示</Application>
  <PresentationFormat>宽屏</PresentationFormat>
  <Paragraphs>217</Paragraphs>
  <Slides>19</Slides>
  <Notes>4</Notes>
  <HiddenSlides>0</HiddenSlides>
  <MMClips>0</MMClips>
  <ScaleCrop>false</ScaleCrop>
  <HeadingPairs>
    <vt:vector size="6" baseType="variant">
      <vt:variant>
        <vt:lpstr>已用的字体</vt:lpstr>
      </vt:variant>
      <vt:variant>
        <vt:i4>21</vt:i4>
      </vt:variant>
      <vt:variant>
        <vt:lpstr>主题</vt:lpstr>
      </vt:variant>
      <vt:variant>
        <vt:i4>1</vt:i4>
      </vt:variant>
      <vt:variant>
        <vt:lpstr>幻灯片标题</vt:lpstr>
      </vt:variant>
      <vt:variant>
        <vt:i4>19</vt:i4>
      </vt:variant>
    </vt:vector>
  </HeadingPairs>
  <TitlesOfParts>
    <vt:vector size="41" baseType="lpstr">
      <vt:lpstr>Arial</vt:lpstr>
      <vt:lpstr>宋体</vt:lpstr>
      <vt:lpstr>Wingdings</vt:lpstr>
      <vt:lpstr>Wingdings</vt:lpstr>
      <vt:lpstr>Arial</vt:lpstr>
      <vt:lpstr>Brush Script MT</vt:lpstr>
      <vt:lpstr>Eras Light ITC</vt:lpstr>
      <vt:lpstr>Bradley Hand ITC</vt:lpstr>
      <vt:lpstr>方正舒体</vt:lpstr>
      <vt:lpstr>HarmonyOS Sans SC Medium</vt:lpstr>
      <vt:lpstr>Centaur</vt:lpstr>
      <vt:lpstr>-apple-system-body</vt:lpstr>
      <vt:lpstr>Segoe Print</vt:lpstr>
      <vt:lpstr>等线</vt:lpstr>
      <vt:lpstr>微软雅黑</vt:lpstr>
      <vt:lpstr>Arial Unicode MS</vt:lpstr>
      <vt:lpstr>Calibri</vt:lpstr>
      <vt:lpstr>-apple-system-body</vt:lpstr>
      <vt:lpstr>HarmonyOS Sans SC Medium</vt:lpstr>
      <vt:lpstr>Saturday Sans Regular</vt:lpstr>
      <vt:lpstr>Be Happy</vt:lpstr>
      <vt:lpstr>WPS</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空白演示</dc:title>
  <dc:creator/>
  <cp:lastModifiedBy>今天拉屎了吗</cp:lastModifiedBy>
  <cp:revision>183</cp:revision>
  <dcterms:created xsi:type="dcterms:W3CDTF">2019-06-19T02:08:00Z</dcterms:created>
  <dcterms:modified xsi:type="dcterms:W3CDTF">2026-05-07T21:15:14Z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2052-12.1.0.25865</vt:lpwstr>
  </property>
  <property fmtid="{D5CDD505-2E9C-101B-9397-08002B2CF9AE}" pid="3" name="ICV">
    <vt:lpwstr>5F931FAD71C0447283355748EE2E84C9_13</vt:lpwstr>
  </property>
</Properties>
</file>