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notesMasterIdLst>
    <p:notesMasterId r:id="rId13"/>
  </p:notesMasterIdLst>
  <p:sldIdLst>
    <p:sldId id="256" r:id="rId2"/>
    <p:sldId id="260" r:id="rId3"/>
    <p:sldId id="262" r:id="rId4"/>
    <p:sldId id="258" r:id="rId5"/>
    <p:sldId id="263" r:id="rId6"/>
    <p:sldId id="264" r:id="rId7"/>
    <p:sldId id="265" r:id="rId8"/>
    <p:sldId id="267" r:id="rId9"/>
    <p:sldId id="261" r:id="rId10"/>
    <p:sldId id="266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5AE726-6B96-383A-69D0-6004C3C41F64}" v="2097" dt="2025-10-24T18:32:50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ira Wren (2404756)" userId="S::2404756@student.uwtsd.ac.uk::0706efd8-8346-4f66-a5d0-910cdbcb9780" providerId="AD" clId="Web-{3E4EDE84-6A41-1C2E-927B-9C9C99D57592}"/>
    <pc:docChg chg="addSld modSld">
      <pc:chgData name="Keira Wren (2404756)" userId="S::2404756@student.uwtsd.ac.uk::0706efd8-8346-4f66-a5d0-910cdbcb9780" providerId="AD" clId="Web-{3E4EDE84-6A41-1C2E-927B-9C9C99D57592}" dt="2025-10-17T19:03:05.769" v="285" actId="20577"/>
      <pc:docMkLst>
        <pc:docMk/>
      </pc:docMkLst>
      <pc:sldChg chg="modSp">
        <pc:chgData name="Keira Wren (2404756)" userId="S::2404756@student.uwtsd.ac.uk::0706efd8-8346-4f66-a5d0-910cdbcb9780" providerId="AD" clId="Web-{3E4EDE84-6A41-1C2E-927B-9C9C99D57592}" dt="2025-10-17T13:02:20.480" v="194" actId="20577"/>
        <pc:sldMkLst>
          <pc:docMk/>
          <pc:sldMk cId="2012142176" sldId="258"/>
        </pc:sldMkLst>
        <pc:spChg chg="mod">
          <ac:chgData name="Keira Wren (2404756)" userId="S::2404756@student.uwtsd.ac.uk::0706efd8-8346-4f66-a5d0-910cdbcb9780" providerId="AD" clId="Web-{3E4EDE84-6A41-1C2E-927B-9C9C99D57592}" dt="2025-10-17T13:02:20.480" v="194" actId="20577"/>
          <ac:spMkLst>
            <pc:docMk/>
            <pc:sldMk cId="2012142176" sldId="258"/>
            <ac:spMk id="2" creationId="{2584D240-DCDA-C805-0D42-25DC5B842AE5}"/>
          </ac:spMkLst>
        </pc:spChg>
      </pc:sldChg>
      <pc:sldChg chg="addSp modSp">
        <pc:chgData name="Keira Wren (2404756)" userId="S::2404756@student.uwtsd.ac.uk::0706efd8-8346-4f66-a5d0-910cdbcb9780" providerId="AD" clId="Web-{3E4EDE84-6A41-1C2E-927B-9C9C99D57592}" dt="2025-10-17T18:59:07.223" v="251" actId="1076"/>
        <pc:sldMkLst>
          <pc:docMk/>
          <pc:sldMk cId="3668258852" sldId="260"/>
        </pc:sldMkLst>
        <pc:spChg chg="add mod">
          <ac:chgData name="Keira Wren (2404756)" userId="S::2404756@student.uwtsd.ac.uk::0706efd8-8346-4f66-a5d0-910cdbcb9780" providerId="AD" clId="Web-{3E4EDE84-6A41-1C2E-927B-9C9C99D57592}" dt="2025-10-17T18:59:07.223" v="251" actId="1076"/>
          <ac:spMkLst>
            <pc:docMk/>
            <pc:sldMk cId="3668258852" sldId="260"/>
            <ac:spMk id="4" creationId="{BB7C07E8-A35F-B353-C556-2A1DDB89130C}"/>
          </ac:spMkLst>
        </pc:spChg>
        <pc:picChg chg="add mod">
          <ac:chgData name="Keira Wren (2404756)" userId="S::2404756@student.uwtsd.ac.uk::0706efd8-8346-4f66-a5d0-910cdbcb9780" providerId="AD" clId="Web-{3E4EDE84-6A41-1C2E-927B-9C9C99D57592}" dt="2025-10-17T18:55:01.962" v="215" actId="1076"/>
          <ac:picMkLst>
            <pc:docMk/>
            <pc:sldMk cId="3668258852" sldId="260"/>
            <ac:picMk id="3" creationId="{567D573F-0599-A979-F59B-CC236740A154}"/>
          </ac:picMkLst>
        </pc:picChg>
      </pc:sldChg>
      <pc:sldChg chg="modSp">
        <pc:chgData name="Keira Wren (2404756)" userId="S::2404756@student.uwtsd.ac.uk::0706efd8-8346-4f66-a5d0-910cdbcb9780" providerId="AD" clId="Web-{3E4EDE84-6A41-1C2E-927B-9C9C99D57592}" dt="2025-10-17T19:03:05.769" v="285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3E4EDE84-6A41-1C2E-927B-9C9C99D57592}" dt="2025-10-17T19:03:05.769" v="285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addSp modSp new">
        <pc:chgData name="Keira Wren (2404756)" userId="S::2404756@student.uwtsd.ac.uk::0706efd8-8346-4f66-a5d0-910cdbcb9780" providerId="AD" clId="Web-{3E4EDE84-6A41-1C2E-927B-9C9C99D57592}" dt="2025-10-17T17:26:21.404" v="208" actId="1076"/>
        <pc:sldMkLst>
          <pc:docMk/>
          <pc:sldMk cId="3522162324" sldId="263"/>
        </pc:sldMkLst>
        <pc:spChg chg="add">
          <ac:chgData name="Keira Wren (2404756)" userId="S::2404756@student.uwtsd.ac.uk::0706efd8-8346-4f66-a5d0-910cdbcb9780" providerId="AD" clId="Web-{3E4EDE84-6A41-1C2E-927B-9C9C99D57592}" dt="2025-10-17T17:25:40.622" v="196"/>
          <ac:spMkLst>
            <pc:docMk/>
            <pc:sldMk cId="3522162324" sldId="263"/>
            <ac:spMk id="2" creationId="{66753430-9C23-B591-4DE4-D6386CFFBC12}"/>
          </ac:spMkLst>
        </pc:spChg>
        <pc:spChg chg="add mod">
          <ac:chgData name="Keira Wren (2404756)" userId="S::2404756@student.uwtsd.ac.uk::0706efd8-8346-4f66-a5d0-910cdbcb9780" providerId="AD" clId="Web-{3E4EDE84-6A41-1C2E-927B-9C9C99D57592}" dt="2025-10-17T17:26:21.404" v="208" actId="1076"/>
          <ac:spMkLst>
            <pc:docMk/>
            <pc:sldMk cId="3522162324" sldId="263"/>
            <ac:spMk id="3" creationId="{9F027BD3-AF30-C5B0-85A3-680986A574EE}"/>
          </ac:spMkLst>
        </pc:spChg>
      </pc:sldChg>
    </pc:docChg>
  </pc:docChgLst>
  <pc:docChgLst>
    <pc:chgData name="Keira Wren (2404756)" userId="S::2404756@student.uwtsd.ac.uk::0706efd8-8346-4f66-a5d0-910cdbcb9780" providerId="AD" clId="Web-{FFA44FFD-8718-492C-8CBA-F272EDE7E177}"/>
    <pc:docChg chg="addSld modSld">
      <pc:chgData name="Keira Wren (2404756)" userId="S::2404756@student.uwtsd.ac.uk::0706efd8-8346-4f66-a5d0-910cdbcb9780" providerId="AD" clId="Web-{FFA44FFD-8718-492C-8CBA-F272EDE7E177}" dt="2025-10-17T19:30:49.004" v="71" actId="20577"/>
      <pc:docMkLst>
        <pc:docMk/>
      </pc:docMkLst>
      <pc:sldChg chg="modSp">
        <pc:chgData name="Keira Wren (2404756)" userId="S::2404756@student.uwtsd.ac.uk::0706efd8-8346-4f66-a5d0-910cdbcb9780" providerId="AD" clId="Web-{FFA44FFD-8718-492C-8CBA-F272EDE7E177}" dt="2025-10-17T19:30:49.004" v="71" actId="20577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FFA44FFD-8718-492C-8CBA-F272EDE7E177}" dt="2025-10-17T19:30:49.004" v="71" actId="20577"/>
          <ac:spMkLst>
            <pc:docMk/>
            <pc:sldMk cId="3668258852" sldId="260"/>
            <ac:spMk id="2" creationId="{1E18EAC7-84F4-4646-0479-25552DB531AD}"/>
          </ac:spMkLst>
        </pc:spChg>
        <pc:spChg chg="mod">
          <ac:chgData name="Keira Wren (2404756)" userId="S::2404756@student.uwtsd.ac.uk::0706efd8-8346-4f66-a5d0-910cdbcb9780" providerId="AD" clId="Web-{FFA44FFD-8718-492C-8CBA-F272EDE7E177}" dt="2025-10-17T19:23:02.353" v="0" actId="1076"/>
          <ac:spMkLst>
            <pc:docMk/>
            <pc:sldMk cId="3668258852" sldId="260"/>
            <ac:spMk id="4" creationId="{BB7C07E8-A35F-B353-C556-2A1DDB89130C}"/>
          </ac:spMkLst>
        </pc:spChg>
      </pc:sldChg>
      <pc:sldChg chg="addSp modSp new">
        <pc:chgData name="Keira Wren (2404756)" userId="S::2404756@student.uwtsd.ac.uk::0706efd8-8346-4f66-a5d0-910cdbcb9780" providerId="AD" clId="Web-{FFA44FFD-8718-492C-8CBA-F272EDE7E177}" dt="2025-10-17T19:25:21.670" v="36" actId="1076"/>
        <pc:sldMkLst>
          <pc:docMk/>
          <pc:sldMk cId="1034286297" sldId="264"/>
        </pc:sldMkLst>
        <pc:spChg chg="add mod">
          <ac:chgData name="Keira Wren (2404756)" userId="S::2404756@student.uwtsd.ac.uk::0706efd8-8346-4f66-a5d0-910cdbcb9780" providerId="AD" clId="Web-{FFA44FFD-8718-492C-8CBA-F272EDE7E177}" dt="2025-10-17T19:25:21.670" v="36" actId="1076"/>
          <ac:spMkLst>
            <pc:docMk/>
            <pc:sldMk cId="1034286297" sldId="264"/>
            <ac:spMk id="2" creationId="{8628A7B8-FB2C-515C-4809-4D35F5626E8C}"/>
          </ac:spMkLst>
        </pc:spChg>
      </pc:sldChg>
      <pc:sldChg chg="addSp modSp new">
        <pc:chgData name="Keira Wren (2404756)" userId="S::2404756@student.uwtsd.ac.uk::0706efd8-8346-4f66-a5d0-910cdbcb9780" providerId="AD" clId="Web-{FFA44FFD-8718-492C-8CBA-F272EDE7E177}" dt="2025-10-17T19:26:15.015" v="58" actId="1076"/>
        <pc:sldMkLst>
          <pc:docMk/>
          <pc:sldMk cId="123352347" sldId="265"/>
        </pc:sldMkLst>
        <pc:spChg chg="add mod">
          <ac:chgData name="Keira Wren (2404756)" userId="S::2404756@student.uwtsd.ac.uk::0706efd8-8346-4f66-a5d0-910cdbcb9780" providerId="AD" clId="Web-{FFA44FFD-8718-492C-8CBA-F272EDE7E177}" dt="2025-10-17T19:26:15.015" v="58" actId="1076"/>
          <ac:spMkLst>
            <pc:docMk/>
            <pc:sldMk cId="123352347" sldId="265"/>
            <ac:spMk id="2" creationId="{8B67C047-E035-ADAB-DB98-7859A924BF28}"/>
          </ac:spMkLst>
        </pc:spChg>
      </pc:sldChg>
    </pc:docChg>
  </pc:docChgLst>
  <pc:docChgLst>
    <pc:chgData name="Keira Wren (2404756)" userId="S::2404756@student.uwtsd.ac.uk::0706efd8-8346-4f66-a5d0-910cdbcb9780" providerId="AD" clId="Web-{D7D3E99F-D4D1-5793-0D7E-730BA0B2EF32}"/>
    <pc:docChg chg="modSld">
      <pc:chgData name="Keira Wren (2404756)" userId="S::2404756@student.uwtsd.ac.uk::0706efd8-8346-4f66-a5d0-910cdbcb9780" providerId="AD" clId="Web-{D7D3E99F-D4D1-5793-0D7E-730BA0B2EF32}" dt="2025-10-20T13:10:06.089" v="364" actId="20577"/>
      <pc:docMkLst>
        <pc:docMk/>
      </pc:docMkLst>
      <pc:sldChg chg="addSp modSp">
        <pc:chgData name="Keira Wren (2404756)" userId="S::2404756@student.uwtsd.ac.uk::0706efd8-8346-4f66-a5d0-910cdbcb9780" providerId="AD" clId="Web-{D7D3E99F-D4D1-5793-0D7E-730BA0B2EF32}" dt="2025-10-20T13:10:06.089" v="364" actId="20577"/>
        <pc:sldMkLst>
          <pc:docMk/>
          <pc:sldMk cId="2012142176" sldId="258"/>
        </pc:sldMkLst>
        <pc:spChg chg="mod">
          <ac:chgData name="Keira Wren (2404756)" userId="S::2404756@student.uwtsd.ac.uk::0706efd8-8346-4f66-a5d0-910cdbcb9780" providerId="AD" clId="Web-{D7D3E99F-D4D1-5793-0D7E-730BA0B2EF32}" dt="2025-10-20T11:40:09.724" v="55" actId="20577"/>
          <ac:spMkLst>
            <pc:docMk/>
            <pc:sldMk cId="2012142176" sldId="258"/>
            <ac:spMk id="2" creationId="{2584D240-DCDA-C805-0D42-25DC5B842AE5}"/>
          </ac:spMkLst>
        </pc:spChg>
        <pc:spChg chg="add mod">
          <ac:chgData name="Keira Wren (2404756)" userId="S::2404756@student.uwtsd.ac.uk::0706efd8-8346-4f66-a5d0-910cdbcb9780" providerId="AD" clId="Web-{D7D3E99F-D4D1-5793-0D7E-730BA0B2EF32}" dt="2025-10-20T13:10:06.089" v="364" actId="20577"/>
          <ac:spMkLst>
            <pc:docMk/>
            <pc:sldMk cId="2012142176" sldId="258"/>
            <ac:spMk id="4" creationId="{09FD757C-BBC8-5BD6-3662-CB19CDE7C8C9}"/>
          </ac:spMkLst>
        </pc:spChg>
        <pc:picChg chg="add mod">
          <ac:chgData name="Keira Wren (2404756)" userId="S::2404756@student.uwtsd.ac.uk::0706efd8-8346-4f66-a5d0-910cdbcb9780" providerId="AD" clId="Web-{D7D3E99F-D4D1-5793-0D7E-730BA0B2EF32}" dt="2025-10-20T13:08:56.010" v="325" actId="1076"/>
          <ac:picMkLst>
            <pc:docMk/>
            <pc:sldMk cId="2012142176" sldId="258"/>
            <ac:picMk id="3" creationId="{E37CCE5D-B247-1211-A941-5568775419DC}"/>
          </ac:picMkLst>
        </pc:picChg>
      </pc:sldChg>
      <pc:sldChg chg="modSp">
        <pc:chgData name="Keira Wren (2404756)" userId="S::2404756@student.uwtsd.ac.uk::0706efd8-8346-4f66-a5d0-910cdbcb9780" providerId="AD" clId="Web-{D7D3E99F-D4D1-5793-0D7E-730BA0B2EF32}" dt="2025-10-20T13:08:46.447" v="324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D7D3E99F-D4D1-5793-0D7E-730BA0B2EF32}" dt="2025-10-20T13:08:46.447" v="324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addSp delSp modSp">
        <pc:chgData name="Keira Wren (2404756)" userId="S::2404756@student.uwtsd.ac.uk::0706efd8-8346-4f66-a5d0-910cdbcb9780" providerId="AD" clId="Web-{D7D3E99F-D4D1-5793-0D7E-730BA0B2EF32}" dt="2025-10-20T12:56:40.327" v="198"/>
        <pc:sldMkLst>
          <pc:docMk/>
          <pc:sldMk cId="3522162324" sldId="263"/>
        </pc:sldMkLst>
      </pc:sldChg>
    </pc:docChg>
  </pc:docChgLst>
  <pc:docChgLst>
    <pc:chgData name="Keira Wren (2404756)" userId="S::2404756@student.uwtsd.ac.uk::0706efd8-8346-4f66-a5d0-910cdbcb9780" providerId="AD" clId="Web-{26CF7B53-C083-367D-836A-4379BB801D1E}"/>
    <pc:docChg chg="addSld modSld">
      <pc:chgData name="Keira Wren (2404756)" userId="S::2404756@student.uwtsd.ac.uk::0706efd8-8346-4f66-a5d0-910cdbcb9780" providerId="AD" clId="Web-{26CF7B53-C083-367D-836A-4379BB801D1E}" dt="2025-10-22T15:12:07.541" v="743" actId="20577"/>
      <pc:docMkLst>
        <pc:docMk/>
      </pc:docMkLst>
      <pc:sldChg chg="modSp">
        <pc:chgData name="Keira Wren (2404756)" userId="S::2404756@student.uwtsd.ac.uk::0706efd8-8346-4f66-a5d0-910cdbcb9780" providerId="AD" clId="Web-{26CF7B53-C083-367D-836A-4379BB801D1E}" dt="2025-10-22T13:43:33.226" v="696" actId="20577"/>
        <pc:sldMkLst>
          <pc:docMk/>
          <pc:sldMk cId="2012142176" sldId="258"/>
        </pc:sldMkLst>
        <pc:spChg chg="mod">
          <ac:chgData name="Keira Wren (2404756)" userId="S::2404756@student.uwtsd.ac.uk::0706efd8-8346-4f66-a5d0-910cdbcb9780" providerId="AD" clId="Web-{26CF7B53-C083-367D-836A-4379BB801D1E}" dt="2025-10-22T13:43:33.226" v="696" actId="20577"/>
          <ac:spMkLst>
            <pc:docMk/>
            <pc:sldMk cId="2012142176" sldId="258"/>
            <ac:spMk id="2" creationId="{2584D240-DCDA-C805-0D42-25DC5B842AE5}"/>
          </ac:spMkLst>
        </pc:spChg>
      </pc:sldChg>
      <pc:sldChg chg="modSp">
        <pc:chgData name="Keira Wren (2404756)" userId="S::2404756@student.uwtsd.ac.uk::0706efd8-8346-4f66-a5d0-910cdbcb9780" providerId="AD" clId="Web-{26CF7B53-C083-367D-836A-4379BB801D1E}" dt="2025-10-22T13:43:17.835" v="693" actId="20577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26CF7B53-C083-367D-836A-4379BB801D1E}" dt="2025-10-22T13:43:17.835" v="693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modSp">
        <pc:chgData name="Keira Wren (2404756)" userId="S::2404756@student.uwtsd.ac.uk::0706efd8-8346-4f66-a5d0-910cdbcb9780" providerId="AD" clId="Web-{26CF7B53-C083-367D-836A-4379BB801D1E}" dt="2025-10-22T15:12:07.541" v="743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26CF7B53-C083-367D-836A-4379BB801D1E}" dt="2025-10-22T15:12:07.541" v="743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26CF7B53-C083-367D-836A-4379BB801D1E}" dt="2025-10-22T13:43:25.960" v="694" actId="20577"/>
        <pc:sldMkLst>
          <pc:docMk/>
          <pc:sldMk cId="4089758253" sldId="262"/>
        </pc:sldMkLst>
        <pc:spChg chg="mod">
          <ac:chgData name="Keira Wren (2404756)" userId="S::2404756@student.uwtsd.ac.uk::0706efd8-8346-4f66-a5d0-910cdbcb9780" providerId="AD" clId="Web-{26CF7B53-C083-367D-836A-4379BB801D1E}" dt="2025-10-22T13:43:25.960" v="694" actId="20577"/>
          <ac:spMkLst>
            <pc:docMk/>
            <pc:sldMk cId="4089758253" sldId="262"/>
            <ac:spMk id="2" creationId="{A48474FB-F253-FF33-1497-4FE0CF28F810}"/>
          </ac:spMkLst>
        </pc:spChg>
      </pc:sldChg>
      <pc:sldChg chg="addSp delSp modSp">
        <pc:chgData name="Keira Wren (2404756)" userId="S::2404756@student.uwtsd.ac.uk::0706efd8-8346-4f66-a5d0-910cdbcb9780" providerId="AD" clId="Web-{26CF7B53-C083-367D-836A-4379BB801D1E}" dt="2025-10-22T15:04:27.838" v="738" actId="1076"/>
        <pc:sldMkLst>
          <pc:docMk/>
          <pc:sldMk cId="3522162324" sldId="263"/>
        </pc:sldMkLst>
        <pc:spChg chg="mod">
          <ac:chgData name="Keira Wren (2404756)" userId="S::2404756@student.uwtsd.ac.uk::0706efd8-8346-4f66-a5d0-910cdbcb9780" providerId="AD" clId="Web-{26CF7B53-C083-367D-836A-4379BB801D1E}" dt="2025-10-22T13:25:51.095" v="569" actId="20577"/>
          <ac:spMkLst>
            <pc:docMk/>
            <pc:sldMk cId="3522162324" sldId="263"/>
            <ac:spMk id="3" creationId="{9F027BD3-AF30-C5B0-85A3-680986A574EE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2:50:11.358" v="291" actId="1076"/>
          <ac:spMkLst>
            <pc:docMk/>
            <pc:sldMk cId="3522162324" sldId="263"/>
            <ac:spMk id="7" creationId="{738E60A3-8E8E-2B93-D90D-622A30EA3E70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2:53:30.796" v="331" actId="1076"/>
          <ac:spMkLst>
            <pc:docMk/>
            <pc:sldMk cId="3522162324" sldId="263"/>
            <ac:spMk id="8" creationId="{08AD3172-B289-EBF1-71CE-A4105A80F807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5:04:27.838" v="738" actId="1076"/>
          <ac:spMkLst>
            <pc:docMk/>
            <pc:sldMk cId="3522162324" sldId="263"/>
            <ac:spMk id="9" creationId="{4EEBC115-8CB1-21AC-B60B-BF74A14D6007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2:54:32.552" v="357" actId="1076"/>
          <ac:spMkLst>
            <pc:docMk/>
            <pc:sldMk cId="3522162324" sldId="263"/>
            <ac:spMk id="10" creationId="{AA126683-F307-D57F-D626-D451478F22F4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3:51:40.675" v="711" actId="1076"/>
          <ac:spMkLst>
            <pc:docMk/>
            <pc:sldMk cId="3522162324" sldId="263"/>
            <ac:spMk id="12" creationId="{1641F4B1-E780-E8C0-9347-EC52CBB50270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3:53:13.417" v="725" actId="1076"/>
          <ac:spMkLst>
            <pc:docMk/>
            <pc:sldMk cId="3522162324" sldId="263"/>
            <ac:spMk id="13" creationId="{126B60B6-6D93-856F-CFAF-65C9C4EB121A}"/>
          </ac:spMkLst>
        </pc:spChg>
        <pc:picChg chg="add mod">
          <ac:chgData name="Keira Wren (2404756)" userId="S::2404756@student.uwtsd.ac.uk::0706efd8-8346-4f66-a5d0-910cdbcb9780" providerId="AD" clId="Web-{26CF7B53-C083-367D-836A-4379BB801D1E}" dt="2025-10-22T12:29:37.092" v="1" actId="1076"/>
          <ac:picMkLst>
            <pc:docMk/>
            <pc:sldMk cId="3522162324" sldId="263"/>
            <ac:picMk id="4" creationId="{EEDE71BC-52E7-B3FF-A977-4F160F88BB44}"/>
          </ac:picMkLst>
        </pc:picChg>
        <pc:picChg chg="add mod">
          <ac:chgData name="Keira Wren (2404756)" userId="S::2404756@student.uwtsd.ac.uk::0706efd8-8346-4f66-a5d0-910cdbcb9780" providerId="AD" clId="Web-{26CF7B53-C083-367D-836A-4379BB801D1E}" dt="2025-10-22T12:50:24.374" v="294" actId="1076"/>
          <ac:picMkLst>
            <pc:docMk/>
            <pc:sldMk cId="3522162324" sldId="263"/>
            <ac:picMk id="5" creationId="{9498E481-3B5D-593A-D463-4676FE1EEA08}"/>
          </ac:picMkLst>
        </pc:picChg>
        <pc:picChg chg="add mod">
          <ac:chgData name="Keira Wren (2404756)" userId="S::2404756@student.uwtsd.ac.uk::0706efd8-8346-4f66-a5d0-910cdbcb9780" providerId="AD" clId="Web-{26CF7B53-C083-367D-836A-4379BB801D1E}" dt="2025-10-22T12:50:38.311" v="296" actId="1076"/>
          <ac:picMkLst>
            <pc:docMk/>
            <pc:sldMk cId="3522162324" sldId="263"/>
            <ac:picMk id="6" creationId="{3DBDD64F-B51F-A0A5-8347-BAD2ED42A458}"/>
          </ac:picMkLst>
        </pc:picChg>
      </pc:sldChg>
      <pc:sldChg chg="addSp modSp">
        <pc:chgData name="Keira Wren (2404756)" userId="S::2404756@student.uwtsd.ac.uk::0706efd8-8346-4f66-a5d0-910cdbcb9780" providerId="AD" clId="Web-{26CF7B53-C083-367D-836A-4379BB801D1E}" dt="2025-10-22T13:42:55.318" v="691" actId="20577"/>
        <pc:sldMkLst>
          <pc:docMk/>
          <pc:sldMk cId="1034286297" sldId="264"/>
        </pc:sldMkLst>
        <pc:spChg chg="mod">
          <ac:chgData name="Keira Wren (2404756)" userId="S::2404756@student.uwtsd.ac.uk::0706efd8-8346-4f66-a5d0-910cdbcb9780" providerId="AD" clId="Web-{26CF7B53-C083-367D-836A-4379BB801D1E}" dt="2025-10-22T13:42:55.318" v="691" actId="20577"/>
          <ac:spMkLst>
            <pc:docMk/>
            <pc:sldMk cId="1034286297" sldId="264"/>
            <ac:spMk id="2" creationId="{8628A7B8-FB2C-515C-4809-4D35F5626E8C}"/>
          </ac:spMkLst>
        </pc:spChg>
        <pc:spChg chg="add mod">
          <ac:chgData name="Keira Wren (2404756)" userId="S::2404756@student.uwtsd.ac.uk::0706efd8-8346-4f66-a5d0-910cdbcb9780" providerId="AD" clId="Web-{26CF7B53-C083-367D-836A-4379BB801D1E}" dt="2025-10-22T13:25:04.468" v="568" actId="1076"/>
          <ac:spMkLst>
            <pc:docMk/>
            <pc:sldMk cId="1034286297" sldId="264"/>
            <ac:spMk id="4" creationId="{3F0B5A76-C329-1BA8-57FE-9A1D99CFAA40}"/>
          </ac:spMkLst>
        </pc:spChg>
        <pc:picChg chg="add mod">
          <ac:chgData name="Keira Wren (2404756)" userId="S::2404756@student.uwtsd.ac.uk::0706efd8-8346-4f66-a5d0-910cdbcb9780" providerId="AD" clId="Web-{26CF7B53-C083-367D-836A-4379BB801D1E}" dt="2025-10-22T13:19:46.821" v="419" actId="1076"/>
          <ac:picMkLst>
            <pc:docMk/>
            <pc:sldMk cId="1034286297" sldId="264"/>
            <ac:picMk id="3" creationId="{AA0E5BB0-E407-7511-C0BC-35D384B8FC53}"/>
          </ac:picMkLst>
        </pc:picChg>
      </pc:sldChg>
      <pc:sldChg chg="modSp">
        <pc:chgData name="Keira Wren (2404756)" userId="S::2404756@student.uwtsd.ac.uk::0706efd8-8346-4f66-a5d0-910cdbcb9780" providerId="AD" clId="Web-{26CF7B53-C083-367D-836A-4379BB801D1E}" dt="2025-10-22T13:36:10.634" v="688" actId="20577"/>
        <pc:sldMkLst>
          <pc:docMk/>
          <pc:sldMk cId="123352347" sldId="265"/>
        </pc:sldMkLst>
        <pc:spChg chg="mod">
          <ac:chgData name="Keira Wren (2404756)" userId="S::2404756@student.uwtsd.ac.uk::0706efd8-8346-4f66-a5d0-910cdbcb9780" providerId="AD" clId="Web-{26CF7B53-C083-367D-836A-4379BB801D1E}" dt="2025-10-22T13:36:10.634" v="688" actId="20577"/>
          <ac:spMkLst>
            <pc:docMk/>
            <pc:sldMk cId="123352347" sldId="265"/>
            <ac:spMk id="2" creationId="{8B67C047-E035-ADAB-DB98-7859A924BF28}"/>
          </ac:spMkLst>
        </pc:spChg>
      </pc:sldChg>
      <pc:sldChg chg="addSp modSp new">
        <pc:chgData name="Keira Wren (2404756)" userId="S::2404756@student.uwtsd.ac.uk::0706efd8-8346-4f66-a5d0-910cdbcb9780" providerId="AD" clId="Web-{26CF7B53-C083-367D-836A-4379BB801D1E}" dt="2025-10-22T13:33:03.913" v="682" actId="20577"/>
        <pc:sldMkLst>
          <pc:docMk/>
          <pc:sldMk cId="644094764" sldId="266"/>
        </pc:sldMkLst>
        <pc:spChg chg="add mod">
          <ac:chgData name="Keira Wren (2404756)" userId="S::2404756@student.uwtsd.ac.uk::0706efd8-8346-4f66-a5d0-910cdbcb9780" providerId="AD" clId="Web-{26CF7B53-C083-367D-836A-4379BB801D1E}" dt="2025-10-22T13:33:03.913" v="682" actId="20577"/>
          <ac:spMkLst>
            <pc:docMk/>
            <pc:sldMk cId="644094764" sldId="266"/>
            <ac:spMk id="2" creationId="{0BA6C2D7-A39D-4E3D-C74D-9C8D7013CCC6}"/>
          </ac:spMkLst>
        </pc:spChg>
      </pc:sldChg>
    </pc:docChg>
  </pc:docChgLst>
  <pc:docChgLst>
    <pc:chgData name="Keira Wren (2404756)" userId="S::2404756@student.uwtsd.ac.uk::0706efd8-8346-4f66-a5d0-910cdbcb9780" providerId="AD" clId="Web-{68315CC9-4080-F23D-3A67-ED429D880148}"/>
    <pc:docChg chg="modSld">
      <pc:chgData name="Keira Wren (2404756)" userId="S::2404756@student.uwtsd.ac.uk::0706efd8-8346-4f66-a5d0-910cdbcb9780" providerId="AD" clId="Web-{68315CC9-4080-F23D-3A67-ED429D880148}" dt="2025-10-18T09:49:17.638" v="187" actId="20577"/>
      <pc:docMkLst>
        <pc:docMk/>
      </pc:docMkLst>
      <pc:sldChg chg="modSp">
        <pc:chgData name="Keira Wren (2404756)" userId="S::2404756@student.uwtsd.ac.uk::0706efd8-8346-4f66-a5d0-910cdbcb9780" providerId="AD" clId="Web-{68315CC9-4080-F23D-3A67-ED429D880148}" dt="2025-10-18T09:49:17.638" v="187" actId="20577"/>
        <pc:sldMkLst>
          <pc:docMk/>
          <pc:sldMk cId="2012142176" sldId="258"/>
        </pc:sldMkLst>
        <pc:spChg chg="mod">
          <ac:chgData name="Keira Wren (2404756)" userId="S::2404756@student.uwtsd.ac.uk::0706efd8-8346-4f66-a5d0-910cdbcb9780" providerId="AD" clId="Web-{68315CC9-4080-F23D-3A67-ED429D880148}" dt="2025-10-18T09:49:17.638" v="187" actId="20577"/>
          <ac:spMkLst>
            <pc:docMk/>
            <pc:sldMk cId="2012142176" sldId="258"/>
            <ac:spMk id="2" creationId="{2584D240-DCDA-C805-0D42-25DC5B842AE5}"/>
          </ac:spMkLst>
        </pc:spChg>
      </pc:sldChg>
      <pc:sldChg chg="modSp">
        <pc:chgData name="Keira Wren (2404756)" userId="S::2404756@student.uwtsd.ac.uk::0706efd8-8346-4f66-a5d0-910cdbcb9780" providerId="AD" clId="Web-{68315CC9-4080-F23D-3A67-ED429D880148}" dt="2025-10-18T09:44:19.699" v="173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68315CC9-4080-F23D-3A67-ED429D880148}" dt="2025-10-18T09:44:19.699" v="173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68315CC9-4080-F23D-3A67-ED429D880148}" dt="2025-10-18T09:26:01.236" v="87" actId="20577"/>
        <pc:sldMkLst>
          <pc:docMk/>
          <pc:sldMk cId="3522162324" sldId="263"/>
        </pc:sldMkLst>
        <pc:spChg chg="mod">
          <ac:chgData name="Keira Wren (2404756)" userId="S::2404756@student.uwtsd.ac.uk::0706efd8-8346-4f66-a5d0-910cdbcb9780" providerId="AD" clId="Web-{68315CC9-4080-F23D-3A67-ED429D880148}" dt="2025-10-18T09:26:01.236" v="87" actId="20577"/>
          <ac:spMkLst>
            <pc:docMk/>
            <pc:sldMk cId="3522162324" sldId="263"/>
            <ac:spMk id="3" creationId="{9F027BD3-AF30-C5B0-85A3-680986A574EE}"/>
          </ac:spMkLst>
        </pc:spChg>
      </pc:sldChg>
    </pc:docChg>
  </pc:docChgLst>
  <pc:docChgLst>
    <pc:chgData name="Keira Wren (2404756)" userId="S::2404756@student.uwtsd.ac.uk::0706efd8-8346-4f66-a5d0-910cdbcb9780" providerId="AD" clId="Web-{F844FA7D-282C-E994-A087-94736EF80E45}"/>
    <pc:docChg chg="addSld modSld">
      <pc:chgData name="Keira Wren (2404756)" userId="S::2404756@student.uwtsd.ac.uk::0706efd8-8346-4f66-a5d0-910cdbcb9780" providerId="AD" clId="Web-{F844FA7D-282C-E994-A087-94736EF80E45}" dt="2025-10-11T10:21:50.100" v="129" actId="20577"/>
      <pc:docMkLst>
        <pc:docMk/>
      </pc:docMkLst>
      <pc:sldChg chg="addSp modSp new">
        <pc:chgData name="Keira Wren (2404756)" userId="S::2404756@student.uwtsd.ac.uk::0706efd8-8346-4f66-a5d0-910cdbcb9780" providerId="AD" clId="Web-{F844FA7D-282C-E994-A087-94736EF80E45}" dt="2025-10-11T10:21:50.100" v="129" actId="20577"/>
        <pc:sldMkLst>
          <pc:docMk/>
          <pc:sldMk cId="4089758253" sldId="262"/>
        </pc:sldMkLst>
        <pc:spChg chg="add mod">
          <ac:chgData name="Keira Wren (2404756)" userId="S::2404756@student.uwtsd.ac.uk::0706efd8-8346-4f66-a5d0-910cdbcb9780" providerId="AD" clId="Web-{F844FA7D-282C-E994-A087-94736EF80E45}" dt="2025-10-11T10:21:50.100" v="129" actId="20577"/>
          <ac:spMkLst>
            <pc:docMk/>
            <pc:sldMk cId="4089758253" sldId="262"/>
            <ac:spMk id="2" creationId="{A48474FB-F253-FF33-1497-4FE0CF28F810}"/>
          </ac:spMkLst>
        </pc:spChg>
      </pc:sldChg>
    </pc:docChg>
  </pc:docChgLst>
  <pc:docChgLst>
    <pc:chgData name="Keira Wren (2404756)" userId="S::2404756@student.uwtsd.ac.uk::0706efd8-8346-4f66-a5d0-910cdbcb9780" providerId="AD" clId="Web-{B9F94BBE-65D3-1F20-63E9-2D53BF64CD2F}"/>
    <pc:docChg chg="addSld modSld">
      <pc:chgData name="Keira Wren (2404756)" userId="S::2404756@student.uwtsd.ac.uk::0706efd8-8346-4f66-a5d0-910cdbcb9780" providerId="AD" clId="Web-{B9F94BBE-65D3-1F20-63E9-2D53BF64CD2F}" dt="2025-10-07T13:39:17.612" v="1483" actId="20577"/>
      <pc:docMkLst>
        <pc:docMk/>
      </pc:docMkLst>
      <pc:sldChg chg="addSp delSp modSp new">
        <pc:chgData name="Keira Wren (2404756)" userId="S::2404756@student.uwtsd.ac.uk::0706efd8-8346-4f66-a5d0-910cdbcb9780" providerId="AD" clId="Web-{B9F94BBE-65D3-1F20-63E9-2D53BF64CD2F}" dt="2025-10-07T13:19:42.808" v="1006" actId="20577"/>
        <pc:sldMkLst>
          <pc:docMk/>
          <pc:sldMk cId="2012142176" sldId="258"/>
        </pc:sldMkLst>
      </pc:sldChg>
    </pc:docChg>
  </pc:docChgLst>
  <pc:docChgLst>
    <pc:chgData name="Keira Wren (2404756)" userId="S::2404756@student.uwtsd.ac.uk::0706efd8-8346-4f66-a5d0-910cdbcb9780" providerId="AD" clId="Web-{745AE726-6B96-383A-69D0-6004C3C41F64}"/>
    <pc:docChg chg="addSld delSld modSld sldOrd">
      <pc:chgData name="Keira Wren (2404756)" userId="S::2404756@student.uwtsd.ac.uk::0706efd8-8346-4f66-a5d0-910cdbcb9780" providerId="AD" clId="Web-{745AE726-6B96-383A-69D0-6004C3C41F64}" dt="2025-10-24T18:32:50.039" v="1129" actId="1076"/>
      <pc:docMkLst>
        <pc:docMk/>
      </pc:docMkLst>
      <pc:sldChg chg="modSp">
        <pc:chgData name="Keira Wren (2404756)" userId="S::2404756@student.uwtsd.ac.uk::0706efd8-8346-4f66-a5d0-910cdbcb9780" providerId="AD" clId="Web-{745AE726-6B96-383A-69D0-6004C3C41F64}" dt="2025-10-24T17:03:38.455" v="898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745AE726-6B96-383A-69D0-6004C3C41F64}" dt="2025-10-24T17:03:38.455" v="898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745AE726-6B96-383A-69D0-6004C3C41F64}" dt="2025-10-24T12:40:23.855" v="1" actId="20577"/>
        <pc:sldMkLst>
          <pc:docMk/>
          <pc:sldMk cId="3522162324" sldId="263"/>
        </pc:sldMkLst>
        <pc:spChg chg="mod">
          <ac:chgData name="Keira Wren (2404756)" userId="S::2404756@student.uwtsd.ac.uk::0706efd8-8346-4f66-a5d0-910cdbcb9780" providerId="AD" clId="Web-{745AE726-6B96-383A-69D0-6004C3C41F64}" dt="2025-10-24T12:40:23.855" v="1" actId="20577"/>
          <ac:spMkLst>
            <pc:docMk/>
            <pc:sldMk cId="3522162324" sldId="263"/>
            <ac:spMk id="13" creationId="{126B60B6-6D93-856F-CFAF-65C9C4EB121A}"/>
          </ac:spMkLst>
        </pc:spChg>
      </pc:sldChg>
      <pc:sldChg chg="addSp modSp">
        <pc:chgData name="Keira Wren (2404756)" userId="S::2404756@student.uwtsd.ac.uk::0706efd8-8346-4f66-a5d0-910cdbcb9780" providerId="AD" clId="Web-{745AE726-6B96-383A-69D0-6004C3C41F64}" dt="2025-10-24T17:07:40.539" v="907" actId="1076"/>
        <pc:sldMkLst>
          <pc:docMk/>
          <pc:sldMk cId="123352347" sldId="265"/>
        </pc:sldMkLst>
        <pc:picChg chg="add mod modCrop">
          <ac:chgData name="Keira Wren (2404756)" userId="S::2404756@student.uwtsd.ac.uk::0706efd8-8346-4f66-a5d0-910cdbcb9780" providerId="AD" clId="Web-{745AE726-6B96-383A-69D0-6004C3C41F64}" dt="2025-10-24T17:07:40.539" v="907" actId="1076"/>
          <ac:picMkLst>
            <pc:docMk/>
            <pc:sldMk cId="123352347" sldId="265"/>
            <ac:picMk id="3" creationId="{C02F01E6-1607-8C6C-B54A-FD78332A1D82}"/>
          </ac:picMkLst>
        </pc:picChg>
      </pc:sldChg>
      <pc:sldChg chg="modSp">
        <pc:chgData name="Keira Wren (2404756)" userId="S::2404756@student.uwtsd.ac.uk::0706efd8-8346-4f66-a5d0-910cdbcb9780" providerId="AD" clId="Web-{745AE726-6B96-383A-69D0-6004C3C41F64}" dt="2025-10-24T16:55:11.033" v="887" actId="20577"/>
        <pc:sldMkLst>
          <pc:docMk/>
          <pc:sldMk cId="644094764" sldId="266"/>
        </pc:sldMkLst>
        <pc:spChg chg="mod">
          <ac:chgData name="Keira Wren (2404756)" userId="S::2404756@student.uwtsd.ac.uk::0706efd8-8346-4f66-a5d0-910cdbcb9780" providerId="AD" clId="Web-{745AE726-6B96-383A-69D0-6004C3C41F64}" dt="2025-10-24T16:55:11.033" v="887" actId="20577"/>
          <ac:spMkLst>
            <pc:docMk/>
            <pc:sldMk cId="644094764" sldId="266"/>
            <ac:spMk id="2" creationId="{0BA6C2D7-A39D-4E3D-C74D-9C8D7013CCC6}"/>
          </ac:spMkLst>
        </pc:spChg>
      </pc:sldChg>
      <pc:sldChg chg="new del">
        <pc:chgData name="Keira Wren (2404756)" userId="S::2404756@student.uwtsd.ac.uk::0706efd8-8346-4f66-a5d0-910cdbcb9780" providerId="AD" clId="Web-{745AE726-6B96-383A-69D0-6004C3C41F64}" dt="2025-10-24T17:14:54.376" v="909"/>
        <pc:sldMkLst>
          <pc:docMk/>
          <pc:sldMk cId="314313482" sldId="267"/>
        </pc:sldMkLst>
      </pc:sldChg>
      <pc:sldChg chg="addSp modSp new ord">
        <pc:chgData name="Keira Wren (2404756)" userId="S::2404756@student.uwtsd.ac.uk::0706efd8-8346-4f66-a5d0-910cdbcb9780" providerId="AD" clId="Web-{745AE726-6B96-383A-69D0-6004C3C41F64}" dt="2025-10-24T17:25:55.354" v="1111"/>
        <pc:sldMkLst>
          <pc:docMk/>
          <pc:sldMk cId="3536115953" sldId="267"/>
        </pc:sldMkLst>
        <pc:spChg chg="add mod">
          <ac:chgData name="Keira Wren (2404756)" userId="S::2404756@student.uwtsd.ac.uk::0706efd8-8346-4f66-a5d0-910cdbcb9780" providerId="AD" clId="Web-{745AE726-6B96-383A-69D0-6004C3C41F64}" dt="2025-10-24T17:25:41.900" v="1109" actId="20577"/>
          <ac:spMkLst>
            <pc:docMk/>
            <pc:sldMk cId="3536115953" sldId="267"/>
            <ac:spMk id="2" creationId="{69C67950-EDD4-D435-FDDE-4FE569486891}"/>
          </ac:spMkLst>
        </pc:spChg>
      </pc:sldChg>
      <pc:sldChg chg="addSp modSp new">
        <pc:chgData name="Keira Wren (2404756)" userId="S::2404756@student.uwtsd.ac.uk::0706efd8-8346-4f66-a5d0-910cdbcb9780" providerId="AD" clId="Web-{745AE726-6B96-383A-69D0-6004C3C41F64}" dt="2025-10-24T18:32:50.039" v="1129" actId="1076"/>
        <pc:sldMkLst>
          <pc:docMk/>
          <pc:sldMk cId="2675937942" sldId="268"/>
        </pc:sldMkLst>
        <pc:spChg chg="add mod">
          <ac:chgData name="Keira Wren (2404756)" userId="S::2404756@student.uwtsd.ac.uk::0706efd8-8346-4f66-a5d0-910cdbcb9780" providerId="AD" clId="Web-{745AE726-6B96-383A-69D0-6004C3C41F64}" dt="2025-10-24T18:32:32.444" v="1124" actId="20577"/>
          <ac:spMkLst>
            <pc:docMk/>
            <pc:sldMk cId="2675937942" sldId="268"/>
            <ac:spMk id="2" creationId="{8819A8C9-BEBE-E2CF-8F61-85F615B0C547}"/>
          </ac:spMkLst>
        </pc:spChg>
        <pc:spChg chg="add mod">
          <ac:chgData name="Keira Wren (2404756)" userId="S::2404756@student.uwtsd.ac.uk::0706efd8-8346-4f66-a5d0-910cdbcb9780" providerId="AD" clId="Web-{745AE726-6B96-383A-69D0-6004C3C41F64}" dt="2025-10-24T18:32:50.039" v="1129" actId="1076"/>
          <ac:spMkLst>
            <pc:docMk/>
            <pc:sldMk cId="2675937942" sldId="268"/>
            <ac:spMk id="3" creationId="{1EBB9E7A-01D7-AD98-8B67-843BFDE5FEAA}"/>
          </ac:spMkLst>
        </pc:spChg>
      </pc:sldChg>
    </pc:docChg>
  </pc:docChgLst>
  <pc:docChgLst>
    <pc:chgData name="Keira Wren (2404756)" userId="S::2404756@student.uwtsd.ac.uk::0706efd8-8346-4f66-a5d0-910cdbcb9780" providerId="AD" clId="Web-{173D4425-7C49-3169-E1E4-A08CD9C2DED6}"/>
    <pc:docChg chg="modSld">
      <pc:chgData name="Keira Wren (2404756)" userId="S::2404756@student.uwtsd.ac.uk::0706efd8-8346-4f66-a5d0-910cdbcb9780" providerId="AD" clId="Web-{173D4425-7C49-3169-E1E4-A08CD9C2DED6}" dt="2025-10-17T21:36:56.263" v="19" actId="20577"/>
      <pc:docMkLst>
        <pc:docMk/>
      </pc:docMkLst>
      <pc:sldChg chg="modSp">
        <pc:chgData name="Keira Wren (2404756)" userId="S::2404756@student.uwtsd.ac.uk::0706efd8-8346-4f66-a5d0-910cdbcb9780" providerId="AD" clId="Web-{173D4425-7C49-3169-E1E4-A08CD9C2DED6}" dt="2025-10-17T21:36:56.263" v="19" actId="20577"/>
        <pc:sldMkLst>
          <pc:docMk/>
          <pc:sldMk cId="109857222" sldId="256"/>
        </pc:sldMkLst>
        <pc:spChg chg="mod">
          <ac:chgData name="Keira Wren (2404756)" userId="S::2404756@student.uwtsd.ac.uk::0706efd8-8346-4f66-a5d0-910cdbcb9780" providerId="AD" clId="Web-{173D4425-7C49-3169-E1E4-A08CD9C2DED6}" dt="2025-10-17T21:36:56.263" v="19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eira Wren (2404756)" userId="S::2404756@student.uwtsd.ac.uk::0706efd8-8346-4f66-a5d0-910cdbcb9780" providerId="AD" clId="Web-{DB9DE789-A466-27E8-B312-1275B37D398A}"/>
    <pc:docChg chg="addSld delSld modSld">
      <pc:chgData name="Keira Wren (2404756)" userId="S::2404756@student.uwtsd.ac.uk::0706efd8-8346-4f66-a5d0-910cdbcb9780" providerId="AD" clId="Web-{DB9DE789-A466-27E8-B312-1275B37D398A}" dt="2025-10-10T17:51:15.602" v="316" actId="20577"/>
      <pc:docMkLst>
        <pc:docMk/>
      </pc:docMkLst>
      <pc:sldChg chg="modSp">
        <pc:chgData name="Keira Wren (2404756)" userId="S::2404756@student.uwtsd.ac.uk::0706efd8-8346-4f66-a5d0-910cdbcb9780" providerId="AD" clId="Web-{DB9DE789-A466-27E8-B312-1275B37D398A}" dt="2025-10-10T17:36:16.380" v="243" actId="20577"/>
        <pc:sldMkLst>
          <pc:docMk/>
          <pc:sldMk cId="2012142176" sldId="258"/>
        </pc:sldMkLst>
      </pc:sldChg>
      <pc:sldChg chg="modSp modNotes">
        <pc:chgData name="Keira Wren (2404756)" userId="S::2404756@student.uwtsd.ac.uk::0706efd8-8346-4f66-a5d0-910cdbcb9780" providerId="AD" clId="Web-{DB9DE789-A466-27E8-B312-1275B37D398A}" dt="2025-10-10T16:43:04.907" v="51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DB9DE789-A466-27E8-B312-1275B37D398A}" dt="2025-10-10T16:28:21.765" v="19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addSp modSp new">
        <pc:chgData name="Keira Wren (2404756)" userId="S::2404756@student.uwtsd.ac.uk::0706efd8-8346-4f66-a5d0-910cdbcb9780" providerId="AD" clId="Web-{DB9DE789-A466-27E8-B312-1275B37D398A}" dt="2025-10-10T17:51:02.679" v="315" actId="20577"/>
        <pc:sldMkLst>
          <pc:docMk/>
          <pc:sldMk cId="938051350" sldId="261"/>
        </pc:sldMkLst>
        <pc:spChg chg="add mod">
          <ac:chgData name="Keira Wren (2404756)" userId="S::2404756@student.uwtsd.ac.uk::0706efd8-8346-4f66-a5d0-910cdbcb9780" providerId="AD" clId="Web-{DB9DE789-A466-27E8-B312-1275B37D398A}" dt="2025-10-10T17:51:02.679" v="315" actId="20577"/>
          <ac:spMkLst>
            <pc:docMk/>
            <pc:sldMk cId="938051350" sldId="261"/>
            <ac:spMk id="2" creationId="{903761B8-812E-7869-1272-878E792CA652}"/>
          </ac:spMkLst>
        </pc:spChg>
      </pc:sldChg>
    </pc:docChg>
  </pc:docChgLst>
  <pc:docChgLst>
    <pc:chgData name="Keira Wren (2404756)" userId="S::2404756@student.uwtsd.ac.uk::0706efd8-8346-4f66-a5d0-910cdbcb9780" providerId="AD" clId="Web-{F5F49531-698D-2DED-EEF3-2F63285ED521}"/>
    <pc:docChg chg="addSld modSld addMainMaster delMainMaster">
      <pc:chgData name="Keira Wren (2404756)" userId="S::2404756@student.uwtsd.ac.uk::0706efd8-8346-4f66-a5d0-910cdbcb9780" providerId="AD" clId="Web-{F5F49531-698D-2DED-EEF3-2F63285ED521}" dt="2025-10-06T13:56:41.769" v="839" actId="20577"/>
      <pc:docMkLst>
        <pc:docMk/>
      </pc:docMkLst>
      <pc:sldChg chg="addSp delSp modSp mod setBg modClrScheme chgLayout">
        <pc:chgData name="Keira Wren (2404756)" userId="S::2404756@student.uwtsd.ac.uk::0706efd8-8346-4f66-a5d0-910cdbcb9780" providerId="AD" clId="Web-{F5F49531-698D-2DED-EEF3-2F63285ED521}" dt="2025-10-06T12:41:41.334" v="70" actId="20577"/>
        <pc:sldMkLst>
          <pc:docMk/>
          <pc:sldMk cId="109857222" sldId="256"/>
        </pc:sldMkLst>
        <pc:spChg chg="mod">
          <ac:chgData name="Keira Wren (2404756)" userId="S::2404756@student.uwtsd.ac.uk::0706efd8-8346-4f66-a5d0-910cdbcb9780" providerId="AD" clId="Web-{F5F49531-698D-2DED-EEF3-2F63285ED521}" dt="2025-10-06T12:41:08.520" v="5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ira Wren (2404756)" userId="S::2404756@student.uwtsd.ac.uk::0706efd8-8346-4f66-a5d0-910cdbcb9780" providerId="AD" clId="Web-{F5F49531-698D-2DED-EEF3-2F63285ED521}" dt="2025-10-06T12:41:41.334" v="7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eira Wren (2404756)" userId="S::2404756@student.uwtsd.ac.uk::0706efd8-8346-4f66-a5d0-910cdbcb9780" providerId="AD" clId="Web-{F5F49531-698D-2DED-EEF3-2F63285ED521}" dt="2025-10-06T12:41:08.520" v="52"/>
          <ac:spMkLst>
            <pc:docMk/>
            <pc:sldMk cId="109857222" sldId="256"/>
            <ac:spMk id="98" creationId="{AC8EEB0F-BA72-49AC-956F-331B60FDE79E}"/>
          </ac:spMkLst>
        </pc:spChg>
        <pc:grpChg chg="add">
          <ac:chgData name="Keira Wren (2404756)" userId="S::2404756@student.uwtsd.ac.uk::0706efd8-8346-4f66-a5d0-910cdbcb9780" providerId="AD" clId="Web-{F5F49531-698D-2DED-EEF3-2F63285ED521}" dt="2025-10-06T12:41:08.520" v="52"/>
          <ac:grpSpMkLst>
            <pc:docMk/>
            <pc:sldMk cId="109857222" sldId="256"/>
            <ac:grpSpMk id="100" creationId="{FB8CE58F-407C-497E-B723-21FD8C6D35E4}"/>
          </ac:grpSpMkLst>
        </pc:grpChg>
        <pc:picChg chg="add mod">
          <ac:chgData name="Keira Wren (2404756)" userId="S::2404756@student.uwtsd.ac.uk::0706efd8-8346-4f66-a5d0-910cdbcb9780" providerId="AD" clId="Web-{F5F49531-698D-2DED-EEF3-2F63285ED521}" dt="2025-10-06T12:41:08.520" v="52"/>
          <ac:picMkLst>
            <pc:docMk/>
            <pc:sldMk cId="109857222" sldId="256"/>
            <ac:picMk id="4" creationId="{7388A65E-4E68-AE57-41DB-09A75D4627D6}"/>
          </ac:picMkLst>
        </pc:picChg>
      </pc:sldChg>
      <pc:sldMasterChg chg="add addSldLayout">
        <pc:chgData name="Keira Wren (2404756)" userId="S::2404756@student.uwtsd.ac.uk::0706efd8-8346-4f66-a5d0-910cdbcb9780" providerId="AD" clId="Web-{F5F49531-698D-2DED-EEF3-2F63285ED521}" dt="2025-10-06T12:41:08.520" v="52"/>
        <pc:sldMasterMkLst>
          <pc:docMk/>
          <pc:sldMasterMk cId="95807661" sldId="2147483810"/>
        </pc:sldMasterMkLst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87537556" sldId="2147483799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2560606360" sldId="2147483800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3219710619" sldId="2147483801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371297239" sldId="2147483802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1993747883" sldId="2147483803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1559103768" sldId="2147483804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2199840058" sldId="2147483805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2184232797" sldId="2147483806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1193949914" sldId="2147483807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1851332169" sldId="2147483808"/>
          </pc:sldLayoutMkLst>
        </pc:sldLayoutChg>
        <pc:sldLayoutChg chg="add">
          <pc:chgData name="Keira Wren (2404756)" userId="S::2404756@student.uwtsd.ac.uk::0706efd8-8346-4f66-a5d0-910cdbcb9780" providerId="AD" clId="Web-{F5F49531-698D-2DED-EEF3-2F63285ED521}" dt="2025-10-06T12:41:08.520" v="52"/>
          <pc:sldLayoutMkLst>
            <pc:docMk/>
            <pc:sldMasterMk cId="95807661" sldId="2147483810"/>
            <pc:sldLayoutMk cId="3303178448" sldId="2147483809"/>
          </pc:sldLayoutMkLst>
        </pc:sldLayoutChg>
      </pc:sldMasterChg>
    </pc:docChg>
  </pc:docChgLst>
  <pc:docChgLst>
    <pc:chgData name="Keira Wren (2404756)" userId="S::2404756@student.uwtsd.ac.uk::0706efd8-8346-4f66-a5d0-910cdbcb9780" providerId="AD" clId="Web-{621A9B61-79E1-8CE3-A33C-E3BA543939E7}"/>
    <pc:docChg chg="delSld modSld">
      <pc:chgData name="Keira Wren (2404756)" userId="S::2404756@student.uwtsd.ac.uk::0706efd8-8346-4f66-a5d0-910cdbcb9780" providerId="AD" clId="Web-{621A9B61-79E1-8CE3-A33C-E3BA543939E7}" dt="2025-10-15T18:35:47.205" v="780" actId="20577"/>
      <pc:docMkLst>
        <pc:docMk/>
      </pc:docMkLst>
      <pc:sldChg chg="addSp modSp">
        <pc:chgData name="Keira Wren (2404756)" userId="S::2404756@student.uwtsd.ac.uk::0706efd8-8346-4f66-a5d0-910cdbcb9780" providerId="AD" clId="Web-{621A9B61-79E1-8CE3-A33C-E3BA543939E7}" dt="2025-10-15T14:15:55.109" v="379" actId="20577"/>
        <pc:sldMkLst>
          <pc:docMk/>
          <pc:sldMk cId="2012142176" sldId="258"/>
        </pc:sldMkLst>
        <pc:spChg chg="add mod">
          <ac:chgData name="Keira Wren (2404756)" userId="S::2404756@student.uwtsd.ac.uk::0706efd8-8346-4f66-a5d0-910cdbcb9780" providerId="AD" clId="Web-{621A9B61-79E1-8CE3-A33C-E3BA543939E7}" dt="2025-10-15T14:15:55.109" v="379" actId="20577"/>
          <ac:spMkLst>
            <pc:docMk/>
            <pc:sldMk cId="2012142176" sldId="258"/>
            <ac:spMk id="2" creationId="{2584D240-DCDA-C805-0D42-25DC5B842AE5}"/>
          </ac:spMkLst>
        </pc:spChg>
      </pc:sldChg>
      <pc:sldChg chg="modSp">
        <pc:chgData name="Keira Wren (2404756)" userId="S::2404756@student.uwtsd.ac.uk::0706efd8-8346-4f66-a5d0-910cdbcb9780" providerId="AD" clId="Web-{621A9B61-79E1-8CE3-A33C-E3BA543939E7}" dt="2025-10-15T10:41:04.430" v="88" actId="20577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621A9B61-79E1-8CE3-A33C-E3BA543939E7}" dt="2025-10-15T10:41:04.430" v="88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modSp">
        <pc:chgData name="Keira Wren (2404756)" userId="S::2404756@student.uwtsd.ac.uk::0706efd8-8346-4f66-a5d0-910cdbcb9780" providerId="AD" clId="Web-{621A9B61-79E1-8CE3-A33C-E3BA543939E7}" dt="2025-10-15T18:35:47.205" v="780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621A9B61-79E1-8CE3-A33C-E3BA543939E7}" dt="2025-10-15T18:35:47.205" v="780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621A9B61-79E1-8CE3-A33C-E3BA543939E7}" dt="2025-10-15T10:40:44.132" v="71" actId="1076"/>
        <pc:sldMkLst>
          <pc:docMk/>
          <pc:sldMk cId="4089758253" sldId="262"/>
        </pc:sldMkLst>
        <pc:spChg chg="mod">
          <ac:chgData name="Keira Wren (2404756)" userId="S::2404756@student.uwtsd.ac.uk::0706efd8-8346-4f66-a5d0-910cdbcb9780" providerId="AD" clId="Web-{621A9B61-79E1-8CE3-A33C-E3BA543939E7}" dt="2025-10-15T10:40:44.132" v="71" actId="1076"/>
          <ac:spMkLst>
            <pc:docMk/>
            <pc:sldMk cId="4089758253" sldId="262"/>
            <ac:spMk id="5" creationId="{C86772CC-AD10-8A53-BCBE-0C9D29CCBBF8}"/>
          </ac:spMkLst>
        </pc:spChg>
      </pc:sldChg>
    </pc:docChg>
  </pc:docChgLst>
  <pc:docChgLst>
    <pc:chgData name="Keira Wren (2404756)" userId="S::2404756@student.uwtsd.ac.uk::0706efd8-8346-4f66-a5d0-910cdbcb9780" providerId="AD" clId="Web-{A548FA1A-23A7-9043-B30F-38CA9FE5A498}"/>
    <pc:docChg chg="modSld">
      <pc:chgData name="Keira Wren (2404756)" userId="S::2404756@student.uwtsd.ac.uk::0706efd8-8346-4f66-a5d0-910cdbcb9780" providerId="AD" clId="Web-{A548FA1A-23A7-9043-B30F-38CA9FE5A498}" dt="2025-10-06T13:59:40.107" v="84" actId="20577"/>
      <pc:docMkLst>
        <pc:docMk/>
      </pc:docMkLst>
    </pc:docChg>
  </pc:docChgLst>
  <pc:docChgLst>
    <pc:chgData name="Keira Wren (2404756)" userId="S::2404756@student.uwtsd.ac.uk::0706efd8-8346-4f66-a5d0-910cdbcb9780" providerId="AD" clId="Web-{43A094D8-A6A0-F81C-F3C2-9EEA1EFC1CB9}"/>
    <pc:docChg chg="modSld">
      <pc:chgData name="Keira Wren (2404756)" userId="S::2404756@student.uwtsd.ac.uk::0706efd8-8346-4f66-a5d0-910cdbcb9780" providerId="AD" clId="Web-{43A094D8-A6A0-F81C-F3C2-9EEA1EFC1CB9}" dt="2025-10-21T11:20:44.642" v="349" actId="20577"/>
      <pc:docMkLst>
        <pc:docMk/>
      </pc:docMkLst>
      <pc:sldChg chg="modSp">
        <pc:chgData name="Keira Wren (2404756)" userId="S::2404756@student.uwtsd.ac.uk::0706efd8-8346-4f66-a5d0-910cdbcb9780" providerId="AD" clId="Web-{43A094D8-A6A0-F81C-F3C2-9EEA1EFC1CB9}" dt="2025-10-21T11:15:13.773" v="296" actId="20577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43A094D8-A6A0-F81C-F3C2-9EEA1EFC1CB9}" dt="2025-10-21T11:15:13.773" v="296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modSp">
        <pc:chgData name="Keira Wren (2404756)" userId="S::2404756@student.uwtsd.ac.uk::0706efd8-8346-4f66-a5d0-910cdbcb9780" providerId="AD" clId="Web-{43A094D8-A6A0-F81C-F3C2-9EEA1EFC1CB9}" dt="2025-10-21T09:50:52.725" v="157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43A094D8-A6A0-F81C-F3C2-9EEA1EFC1CB9}" dt="2025-10-21T09:50:52.725" v="157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43A094D8-A6A0-F81C-F3C2-9EEA1EFC1CB9}" dt="2025-10-21T10:06:28.051" v="224" actId="20577"/>
        <pc:sldMkLst>
          <pc:docMk/>
          <pc:sldMk cId="3522162324" sldId="263"/>
        </pc:sldMkLst>
        <pc:spChg chg="mod">
          <ac:chgData name="Keira Wren (2404756)" userId="S::2404756@student.uwtsd.ac.uk::0706efd8-8346-4f66-a5d0-910cdbcb9780" providerId="AD" clId="Web-{43A094D8-A6A0-F81C-F3C2-9EEA1EFC1CB9}" dt="2025-10-21T10:06:28.051" v="224" actId="20577"/>
          <ac:spMkLst>
            <pc:docMk/>
            <pc:sldMk cId="3522162324" sldId="263"/>
            <ac:spMk id="3" creationId="{9F027BD3-AF30-C5B0-85A3-680986A574EE}"/>
          </ac:spMkLst>
        </pc:spChg>
      </pc:sldChg>
      <pc:sldChg chg="modSp">
        <pc:chgData name="Keira Wren (2404756)" userId="S::2404756@student.uwtsd.ac.uk::0706efd8-8346-4f66-a5d0-910cdbcb9780" providerId="AD" clId="Web-{43A094D8-A6A0-F81C-F3C2-9EEA1EFC1CB9}" dt="2025-10-21T11:20:44.642" v="349" actId="20577"/>
        <pc:sldMkLst>
          <pc:docMk/>
          <pc:sldMk cId="1034286297" sldId="264"/>
        </pc:sldMkLst>
        <pc:spChg chg="mod">
          <ac:chgData name="Keira Wren (2404756)" userId="S::2404756@student.uwtsd.ac.uk::0706efd8-8346-4f66-a5d0-910cdbcb9780" providerId="AD" clId="Web-{43A094D8-A6A0-F81C-F3C2-9EEA1EFC1CB9}" dt="2025-10-21T11:20:44.642" v="349" actId="20577"/>
          <ac:spMkLst>
            <pc:docMk/>
            <pc:sldMk cId="1034286297" sldId="264"/>
            <ac:spMk id="2" creationId="{8628A7B8-FB2C-515C-4809-4D35F5626E8C}"/>
          </ac:spMkLst>
        </pc:spChg>
      </pc:sldChg>
    </pc:docChg>
  </pc:docChgLst>
  <pc:docChgLst>
    <pc:chgData name="Keira Wren (2404756)" userId="S::2404756@student.uwtsd.ac.uk::0706efd8-8346-4f66-a5d0-910cdbcb9780" providerId="AD" clId="Web-{C17B49F7-4AAA-BB79-45C8-1824F1291C3D}"/>
    <pc:docChg chg="addSld modSld sldOrd">
      <pc:chgData name="Keira Wren (2404756)" userId="S::2404756@student.uwtsd.ac.uk::0706efd8-8346-4f66-a5d0-910cdbcb9780" providerId="AD" clId="Web-{C17B49F7-4AAA-BB79-45C8-1824F1291C3D}" dt="2025-10-08T15:28:59.840" v="236" actId="20577"/>
      <pc:docMkLst>
        <pc:docMk/>
      </pc:docMkLst>
      <pc:sldChg chg="addSp modSp new ord">
        <pc:chgData name="Keira Wren (2404756)" userId="S::2404756@student.uwtsd.ac.uk::0706efd8-8346-4f66-a5d0-910cdbcb9780" providerId="AD" clId="Web-{C17B49F7-4AAA-BB79-45C8-1824F1291C3D}" dt="2025-10-08T15:28:59.840" v="236" actId="20577"/>
        <pc:sldMkLst>
          <pc:docMk/>
          <pc:sldMk cId="3668258852" sldId="260"/>
        </pc:sldMkLst>
        <pc:spChg chg="add mod">
          <ac:chgData name="Keira Wren (2404756)" userId="S::2404756@student.uwtsd.ac.uk::0706efd8-8346-4f66-a5d0-910cdbcb9780" providerId="AD" clId="Web-{C17B49F7-4AAA-BB79-45C8-1824F1291C3D}" dt="2025-10-08T15:28:59.840" v="236" actId="20577"/>
          <ac:spMkLst>
            <pc:docMk/>
            <pc:sldMk cId="3668258852" sldId="260"/>
            <ac:spMk id="2" creationId="{1E18EAC7-84F4-4646-0479-25552DB531AD}"/>
          </ac:spMkLst>
        </pc:spChg>
      </pc:sldChg>
    </pc:docChg>
  </pc:docChgLst>
  <pc:docChgLst>
    <pc:chgData name="Keira Wren (2404756)" userId="S::2404756@student.uwtsd.ac.uk::0706efd8-8346-4f66-a5d0-910cdbcb9780" providerId="AD" clId="Web-{30793C71-1B71-84EA-29DA-9A5AEA30B4BF}"/>
    <pc:docChg chg="modSld">
      <pc:chgData name="Keira Wren (2404756)" userId="S::2404756@student.uwtsd.ac.uk::0706efd8-8346-4f66-a5d0-910cdbcb9780" providerId="AD" clId="Web-{30793C71-1B71-84EA-29DA-9A5AEA30B4BF}" dt="2025-10-11T16:15:00.226" v="192"/>
      <pc:docMkLst>
        <pc:docMk/>
      </pc:docMkLst>
      <pc:sldChg chg="addSp delSp modSp">
        <pc:chgData name="Keira Wren (2404756)" userId="S::2404756@student.uwtsd.ac.uk::0706efd8-8346-4f66-a5d0-910cdbcb9780" providerId="AD" clId="Web-{30793C71-1B71-84EA-29DA-9A5AEA30B4BF}" dt="2025-10-11T16:15:00.226" v="192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30793C71-1B71-84EA-29DA-9A5AEA30B4BF}" dt="2025-10-11T12:52:02.851" v="186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modSp">
        <pc:chgData name="Keira Wren (2404756)" userId="S::2404756@student.uwtsd.ac.uk::0706efd8-8346-4f66-a5d0-910cdbcb9780" providerId="AD" clId="Web-{30793C71-1B71-84EA-29DA-9A5AEA30B4BF}" dt="2025-10-11T10:36:57.210" v="89" actId="20577"/>
        <pc:sldMkLst>
          <pc:docMk/>
          <pc:sldMk cId="938051350" sldId="261"/>
        </pc:sldMkLst>
        <pc:spChg chg="mod">
          <ac:chgData name="Keira Wren (2404756)" userId="S::2404756@student.uwtsd.ac.uk::0706efd8-8346-4f66-a5d0-910cdbcb9780" providerId="AD" clId="Web-{30793C71-1B71-84EA-29DA-9A5AEA30B4BF}" dt="2025-10-11T10:36:57.210" v="89" actId="20577"/>
          <ac:spMkLst>
            <pc:docMk/>
            <pc:sldMk cId="938051350" sldId="261"/>
            <ac:spMk id="2" creationId="{903761B8-812E-7869-1272-878E792CA652}"/>
          </ac:spMkLst>
        </pc:spChg>
      </pc:sldChg>
      <pc:sldChg chg="modSp">
        <pc:chgData name="Keira Wren (2404756)" userId="S::2404756@student.uwtsd.ac.uk::0706efd8-8346-4f66-a5d0-910cdbcb9780" providerId="AD" clId="Web-{30793C71-1B71-84EA-29DA-9A5AEA30B4BF}" dt="2025-10-11T12:35:36.908" v="171" actId="20577"/>
        <pc:sldMkLst>
          <pc:docMk/>
          <pc:sldMk cId="4089758253" sldId="262"/>
        </pc:sldMkLst>
        <pc:spChg chg="mod">
          <ac:chgData name="Keira Wren (2404756)" userId="S::2404756@student.uwtsd.ac.uk::0706efd8-8346-4f66-a5d0-910cdbcb9780" providerId="AD" clId="Web-{30793C71-1B71-84EA-29DA-9A5AEA30B4BF}" dt="2025-10-11T12:35:36.908" v="171" actId="20577"/>
          <ac:spMkLst>
            <pc:docMk/>
            <pc:sldMk cId="4089758253" sldId="262"/>
            <ac:spMk id="2" creationId="{A48474FB-F253-FF33-1497-4FE0CF28F810}"/>
          </ac:spMkLst>
        </pc:spChg>
      </pc:sldChg>
    </pc:docChg>
  </pc:docChgLst>
  <pc:docChgLst>
    <pc:chgData name="Keira Wren (2404756)" userId="S::2404756@student.uwtsd.ac.uk::0706efd8-8346-4f66-a5d0-910cdbcb9780" providerId="AD" clId="Web-{4428E7D8-A4DA-97B2-E0BE-B8FF8E0E7AE9}"/>
    <pc:docChg chg="addSld delSld modSld sldOrd">
      <pc:chgData name="Keira Wren (2404756)" userId="S::2404756@student.uwtsd.ac.uk::0706efd8-8346-4f66-a5d0-910cdbcb9780" providerId="AD" clId="Web-{4428E7D8-A4DA-97B2-E0BE-B8FF8E0E7AE9}" dt="2025-10-14T12:54:32.991" v="546" actId="20577"/>
      <pc:docMkLst>
        <pc:docMk/>
      </pc:docMkLst>
      <pc:sldChg chg="modSp">
        <pc:chgData name="Keira Wren (2404756)" userId="S::2404756@student.uwtsd.ac.uk::0706efd8-8346-4f66-a5d0-910cdbcb9780" providerId="AD" clId="Web-{4428E7D8-A4DA-97B2-E0BE-B8FF8E0E7AE9}" dt="2025-10-14T11:52:57.791" v="222" actId="20577"/>
        <pc:sldMkLst>
          <pc:docMk/>
          <pc:sldMk cId="109857222" sldId="256"/>
        </pc:sldMkLst>
        <pc:spChg chg="mod">
          <ac:chgData name="Keira Wren (2404756)" userId="S::2404756@student.uwtsd.ac.uk::0706efd8-8346-4f66-a5d0-910cdbcb9780" providerId="AD" clId="Web-{4428E7D8-A4DA-97B2-E0BE-B8FF8E0E7AE9}" dt="2025-10-14T11:52:57.791" v="22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ord">
        <pc:chgData name="Keira Wren (2404756)" userId="S::2404756@student.uwtsd.ac.uk::0706efd8-8346-4f66-a5d0-910cdbcb9780" providerId="AD" clId="Web-{4428E7D8-A4DA-97B2-E0BE-B8FF8E0E7AE9}" dt="2025-10-14T12:50:20.026" v="435"/>
        <pc:sldMkLst>
          <pc:docMk/>
          <pc:sldMk cId="2012142176" sldId="258"/>
        </pc:sldMkLst>
      </pc:sldChg>
      <pc:sldChg chg="modSp">
        <pc:chgData name="Keira Wren (2404756)" userId="S::2404756@student.uwtsd.ac.uk::0706efd8-8346-4f66-a5d0-910cdbcb9780" providerId="AD" clId="Web-{4428E7D8-A4DA-97B2-E0BE-B8FF8E0E7AE9}" dt="2025-10-14T12:51:53.250" v="456" actId="20577"/>
        <pc:sldMkLst>
          <pc:docMk/>
          <pc:sldMk cId="3668258852" sldId="260"/>
        </pc:sldMkLst>
        <pc:spChg chg="mod">
          <ac:chgData name="Keira Wren (2404756)" userId="S::2404756@student.uwtsd.ac.uk::0706efd8-8346-4f66-a5d0-910cdbcb9780" providerId="AD" clId="Web-{4428E7D8-A4DA-97B2-E0BE-B8FF8E0E7AE9}" dt="2025-10-14T12:51:53.250" v="456" actId="20577"/>
          <ac:spMkLst>
            <pc:docMk/>
            <pc:sldMk cId="3668258852" sldId="260"/>
            <ac:spMk id="2" creationId="{1E18EAC7-84F4-4646-0479-25552DB531AD}"/>
          </ac:spMkLst>
        </pc:spChg>
      </pc:sldChg>
      <pc:sldChg chg="addSp delSp modSp">
        <pc:chgData name="Keira Wren (2404756)" userId="S::2404756@student.uwtsd.ac.uk::0706efd8-8346-4f66-a5d0-910cdbcb9780" providerId="AD" clId="Web-{4428E7D8-A4DA-97B2-E0BE-B8FF8E0E7AE9}" dt="2025-10-14T12:26:49.240" v="430" actId="1076"/>
        <pc:sldMkLst>
          <pc:docMk/>
          <pc:sldMk cId="4089758253" sldId="262"/>
        </pc:sldMkLst>
        <pc:spChg chg="mod">
          <ac:chgData name="Keira Wren (2404756)" userId="S::2404756@student.uwtsd.ac.uk::0706efd8-8346-4f66-a5d0-910cdbcb9780" providerId="AD" clId="Web-{4428E7D8-A4DA-97B2-E0BE-B8FF8E0E7AE9}" dt="2025-10-14T12:19:53.917" v="406" actId="20577"/>
          <ac:spMkLst>
            <pc:docMk/>
            <pc:sldMk cId="4089758253" sldId="262"/>
            <ac:spMk id="2" creationId="{A48474FB-F253-FF33-1497-4FE0CF28F810}"/>
          </ac:spMkLst>
        </pc:spChg>
        <pc:spChg chg="add mod">
          <ac:chgData name="Keira Wren (2404756)" userId="S::2404756@student.uwtsd.ac.uk::0706efd8-8346-4f66-a5d0-910cdbcb9780" providerId="AD" clId="Web-{4428E7D8-A4DA-97B2-E0BE-B8FF8E0E7AE9}" dt="2025-10-14T12:26:47.052" v="429" actId="1076"/>
          <ac:spMkLst>
            <pc:docMk/>
            <pc:sldMk cId="4089758253" sldId="262"/>
            <ac:spMk id="5" creationId="{C86772CC-AD10-8A53-BCBE-0C9D29CCBBF8}"/>
          </ac:spMkLst>
        </pc:spChg>
        <pc:picChg chg="add mod">
          <ac:chgData name="Keira Wren (2404756)" userId="S::2404756@student.uwtsd.ac.uk::0706efd8-8346-4f66-a5d0-910cdbcb9780" providerId="AD" clId="Web-{4428E7D8-A4DA-97B2-E0BE-B8FF8E0E7AE9}" dt="2025-10-14T12:26:49.240" v="430" actId="1076"/>
          <ac:picMkLst>
            <pc:docMk/>
            <pc:sldMk cId="4089758253" sldId="262"/>
            <ac:picMk id="4" creationId="{43F819CA-927A-8A3E-D6A6-1F63BD0F3D4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3FBB92-A82D-46C4-8F7C-596B6B8FBB68}" type="datetimeFigureOut">
              <a:t>10/24/2025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24DE8C-AB4F-4B5C-8101-5DD80797E6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914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Introduce myself</a:t>
            </a:r>
          </a:p>
          <a:p>
            <a:r>
              <a:rPr lang="en-US" dirty="0">
                <a:ea typeface="Calibri"/>
                <a:cs typeface="Calibri"/>
              </a:rPr>
              <a:t>Talk about why I wanted to choose this fil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24DE8C-AB4F-4B5C-8101-5DD80797E681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651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9840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232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10/24/2025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949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332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03178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47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37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606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710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97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103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10/24/2025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07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03" r:id="rId6"/>
    <p:sldLayoutId id="2147483799" r:id="rId7"/>
    <p:sldLayoutId id="2147483800" r:id="rId8"/>
    <p:sldLayoutId id="2147483801" r:id="rId9"/>
    <p:sldLayoutId id="2147483802" r:id="rId10"/>
    <p:sldLayoutId id="2147483804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rmitageprimary.org.uk/page/?title=Our+Parents%2FCarers&amp;pid=55" TargetMode="External"/><Relationship Id="rId3" Type="http://schemas.openxmlformats.org/officeDocument/2006/relationships/hyperlink" Target="https://www.compass.education/uk/post/how-to-manage-behaviour-in-the-classroom/" TargetMode="External"/><Relationship Id="rId7" Type="http://schemas.openxmlformats.org/officeDocument/2006/relationships/hyperlink" Target="https://www.gov.uk/government/case-studies/using-rewards-encouraging-good-behaviour" TargetMode="External"/><Relationship Id="rId12" Type="http://schemas.openxmlformats.org/officeDocument/2006/relationships/hyperlink" Target="https://positivepsychology.com/positive-reinforcement-psychology/#:~:text=Positive%20reinforcement%20involves%20rewarding%20desired,encourage%20positive%20actions%20%26%20improve%20performance" TargetMode="External"/><Relationship Id="rId2" Type="http://schemas.openxmlformats.org/officeDocument/2006/relationships/hyperlink" Target="https://helpmychildcpd.com/product/lets-learn-about-behaviour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reepik.com/premium-vector/illustration-back-school-cartoon-characters_278612092.htm" TargetMode="External"/><Relationship Id="rId11" Type="http://schemas.openxmlformats.org/officeDocument/2006/relationships/hyperlink" Target="https://www.pathseducation.co.uk/" TargetMode="External"/><Relationship Id="rId5" Type="http://schemas.openxmlformats.org/officeDocument/2006/relationships/hyperlink" Target="https://www.earlyyears.tv/john-bowlbys-attachment-theory-and-developmental-phases/" TargetMode="External"/><Relationship Id="rId10" Type="http://schemas.openxmlformats.org/officeDocument/2006/relationships/hyperlink" Target="https://cambspborochildrenshealth.nhs.uk/behaviour-emotions-and-mental-health/understanding-behaviour/" TargetMode="External"/><Relationship Id="rId4" Type="http://schemas.openxmlformats.org/officeDocument/2006/relationships/hyperlink" Target="https://www.earlyyears.tv/b-f-skinner-operant-conditioning-and-behaviourism-theories/" TargetMode="External"/><Relationship Id="rId9" Type="http://schemas.openxmlformats.org/officeDocument/2006/relationships/hyperlink" Target="https://mrmacsresources.com/management-strategies-for-the-classroom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B._F._Skinner" TargetMode="External"/><Relationship Id="rId3" Type="http://schemas.openxmlformats.org/officeDocument/2006/relationships/hyperlink" Target="https://socialcare.wales/resources-guidance/improving-care-and-support/social-care-for-children-and-families/understanding-challenging-behaviour-in-children" TargetMode="External"/><Relationship Id="rId7" Type="http://schemas.openxmlformats.org/officeDocument/2006/relationships/hyperlink" Target="https://www.gov.wales/sites/default/files/publications/2018-12/practical-approaches-to-behaviour-management-in-the-classroom-a-handbook-for-classroom-teachers-in-primary-schools.pdf" TargetMode="External"/><Relationship Id="rId2" Type="http://schemas.openxmlformats.org/officeDocument/2006/relationships/hyperlink" Target="https://www.servicesforeducation.co.uk/blog/safeguarding/why-is-communication-important-in-safeguard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evoiceofearlychildhood.com/an-introduction-to-john-bowlby/" TargetMode="External"/><Relationship Id="rId5" Type="http://schemas.openxmlformats.org/officeDocument/2006/relationships/hyperlink" Target="https://www.teachertoolkit.co.uk/2018/05/07/teach-behaviour/" TargetMode="External"/><Relationship Id="rId10" Type="http://schemas.openxmlformats.org/officeDocument/2006/relationships/hyperlink" Target="https://www.worthit.org.uk/blog/positive-relationships-school#:~:text=Positive%20relationships%20can%20also%20have,and%20engage%20with%20class%20material" TargetMode="External"/><Relationship Id="rId4" Type="http://schemas.openxmlformats.org/officeDocument/2006/relationships/hyperlink" Target="https://www.teachertoolkit.co.uk/2018/06/02/behaviour-policies/" TargetMode="External"/><Relationship Id="rId9" Type="http://schemas.openxmlformats.org/officeDocument/2006/relationships/hyperlink" Target="https://en.wikipedia.org/wiki/John_Dewey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etingrecap?driveId=b%21vIgYi84X1ESsuf0RfYRG46pqnmeePzhAvgfn1hxupXsb-RXVpWV6T7DbPYNcTyQn&amp;driveItemId=01NQG5OTBMJPSLBRESBBG3EYWWMV7CIZ5D&amp;sitePath=https%3A%2F%2Fuowtsd.sharepoint.com%2Fteams%2F25.26ECES5016CBehaviourandLearningApproachestoClassroomM_GRP-KeiraWren%2FShared%2520Documents%2FRecordings%2FMeeting%2520in%2520Keira%2520Wren-20251024_191223-Meeting%2520Recording.mp4%3Fweb%3D1&amp;fileUrl=https%3A%2F%2Fuowtsd.sharepoint.com%2Fteams%2F25.26ECES5016CBehaviourandLearningApproachestoClassroomM_GRP-KeiraWren%2FShared%2520Documents%2FRecordings%2FMeeting%2520in%2520Keira%2520Wren-20251024_191223-Meeting%2520Recording.mp4%3Fweb%3D1&amp;threadId=19%3A45a3efc7b6b44ecd83fb706bebeb4b46%40thread.tacv2&amp;organizerId=0706efd8-8346-4f66-a5d0-910cdbcb9780&amp;tenantId=4e0f11f9-046e-4505-9cb8-db2152311e21&amp;callId=9ed80ecc-5da8-4432-8f88-b6bef756e4be&amp;threadType=space&amp;meetingType=Unknown&amp;channelType=Private&amp;replyChainId=1761329497575&amp;subType=RecapSharingLink_RecapChicle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Blue and pink paint mixture">
            <a:extLst>
              <a:ext uri="{FF2B5EF4-FFF2-40B4-BE49-F238E27FC236}">
                <a16:creationId xmlns:a16="http://schemas.microsoft.com/office/drawing/2014/main" id="{7388A65E-4E68-AE57-41DB-09A75D462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10" r="-1" b="-1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1463" y="1685677"/>
            <a:ext cx="4181444" cy="2362673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Behaviour and Learning in a Primary School </a:t>
            </a:r>
            <a:b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</a:b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Setting </a:t>
            </a:r>
            <a:endParaRPr lang="en-GB" sz="3000" dirty="0">
              <a:solidFill>
                <a:schemeClr val="tx1">
                  <a:lumMod val="75000"/>
                  <a:lumOff val="25000"/>
                </a:schemeClr>
              </a:solidFill>
              <a:ea typeface="Meiry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anchor="t">
            <a:normAutofit fontScale="70000" lnSpcReduction="20000"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By Keira Wren</a:t>
            </a:r>
          </a:p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2404756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8EAC7-84F4-4646-0479-25552DB531AD}"/>
              </a:ext>
            </a:extLst>
          </p:cNvPr>
          <p:cNvSpPr txBox="1"/>
          <p:nvPr/>
        </p:nvSpPr>
        <p:spPr>
          <a:xfrm>
            <a:off x="69" y="1718"/>
            <a:ext cx="9112027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What will be covered throughout this presentation?</a:t>
            </a:r>
          </a:p>
          <a:p>
            <a:endParaRPr lang="en-GB" sz="2000" dirty="0">
              <a:latin typeface="Modern Love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Calibri"/>
                <a:ea typeface="Meiryo"/>
                <a:cs typeface="Calibri"/>
              </a:rPr>
              <a:t>Definition of Behaviour in children  </a:t>
            </a: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Calibri"/>
                <a:ea typeface="Meiryo"/>
                <a:cs typeface="Calibri"/>
              </a:rPr>
              <a:t>Appropriate behaviour management strategies </a:t>
            </a: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Calibri"/>
                <a:ea typeface="Meiryo"/>
                <a:cs typeface="Calibri"/>
              </a:rPr>
              <a:t>Behavioural theorists </a:t>
            </a: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Calibri"/>
                <a:ea typeface="Meiryo"/>
                <a:cs typeface="Calibri"/>
              </a:rPr>
              <a:t>Working with parents and carers</a:t>
            </a: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Calibri"/>
                <a:ea typeface="Meiryo"/>
                <a:cs typeface="Calibri"/>
              </a:rPr>
              <a:t>Training Material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Calibri"/>
              <a:ea typeface="Meiryo"/>
              <a:cs typeface="Calibri"/>
            </a:endParaRPr>
          </a:p>
        </p:txBody>
      </p:sp>
      <p:pic>
        <p:nvPicPr>
          <p:cNvPr id="3" name="Picture 2" descr="A yellow highlighter with black text&#10;&#10;AI-generated content may be incorrect.">
            <a:extLst>
              <a:ext uri="{FF2B5EF4-FFF2-40B4-BE49-F238E27FC236}">
                <a16:creationId xmlns:a16="http://schemas.microsoft.com/office/drawing/2014/main" id="{567D573F-0599-A979-F59B-CC236740A1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7797" y="2328494"/>
            <a:ext cx="4314315" cy="28555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7C07E8-A35F-B353-C556-2A1DDB89130C}"/>
              </a:ext>
            </a:extLst>
          </p:cNvPr>
          <p:cNvSpPr txBox="1"/>
          <p:nvPr/>
        </p:nvSpPr>
        <p:spPr>
          <a:xfrm>
            <a:off x="7369552" y="5179882"/>
            <a:ext cx="43055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(Teacher Tool Kit, 2018)</a:t>
            </a:r>
            <a:endParaRPr lang="en-GB" sz="1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8258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8474FB-F253-FF33-1497-4FE0CF28F810}"/>
              </a:ext>
            </a:extLst>
          </p:cNvPr>
          <p:cNvSpPr txBox="1"/>
          <p:nvPr/>
        </p:nvSpPr>
        <p:spPr>
          <a:xfrm>
            <a:off x="1718" y="1719"/>
            <a:ext cx="7822489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What is the definition of behaviour in children?</a:t>
            </a:r>
          </a:p>
          <a:p>
            <a:endParaRPr lang="en-GB" sz="2000" dirty="0">
              <a:latin typeface="Modern Love"/>
              <a:ea typeface="Meiryo"/>
              <a:cs typeface="Calibri"/>
            </a:endParaRPr>
          </a:p>
          <a:p>
            <a:pPr marL="171450" indent="-1714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Behaviour is communication!!!!!!</a:t>
            </a: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It's the way in which children let us know what is happening emotionally and psycologically 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When a child's behaviour becomes challenging, it usually serves a purpose meaning there is a reason behind this</a:t>
            </a:r>
          </a:p>
          <a:p>
            <a:r>
              <a:rPr lang="en-GB" sz="1200" dirty="0">
                <a:latin typeface="Calibri"/>
                <a:ea typeface="Meiryo"/>
                <a:cs typeface="Calibri"/>
              </a:rPr>
              <a:t>(Social Care Wales, 2025)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endParaRPr lang="en-GB" b="1" dirty="0">
              <a:latin typeface="Calibri"/>
              <a:ea typeface="Meiryo"/>
              <a:cs typeface="Calibri"/>
            </a:endParaRPr>
          </a:p>
          <a:p>
            <a:pPr marL="171450" indent="-1714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</p:txBody>
      </p:sp>
      <p:pic>
        <p:nvPicPr>
          <p:cNvPr id="4" name="Picture 3" descr="Let's Learn About Behaviour - Help My Child">
            <a:extLst>
              <a:ext uri="{FF2B5EF4-FFF2-40B4-BE49-F238E27FC236}">
                <a16:creationId xmlns:a16="http://schemas.microsoft.com/office/drawing/2014/main" id="{43F819CA-927A-8A3E-D6A6-1F63BD0F3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0862" y="3074005"/>
            <a:ext cx="4246262" cy="30304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6772CC-AD10-8A53-BCBE-0C9D29CCBBF8}"/>
              </a:ext>
            </a:extLst>
          </p:cNvPr>
          <p:cNvSpPr txBox="1"/>
          <p:nvPr/>
        </p:nvSpPr>
        <p:spPr>
          <a:xfrm>
            <a:off x="7460755" y="6106892"/>
            <a:ext cx="239556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(Caring Together, 2025)</a:t>
            </a:r>
            <a:endParaRPr lang="en-GB" sz="1200" dirty="0">
              <a:latin typeface="Calibri"/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4089758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84D240-DCDA-C805-0D42-25DC5B842AE5}"/>
              </a:ext>
            </a:extLst>
          </p:cNvPr>
          <p:cNvSpPr txBox="1"/>
          <p:nvPr/>
        </p:nvSpPr>
        <p:spPr>
          <a:xfrm>
            <a:off x="-1485" y="1059"/>
            <a:ext cx="7989290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 Effective Behaviour Management Strategies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Positive Reinforcement – rewards for positive behaviour (reward charts, golden time, free choice play)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Building Positive Relationships – consistent routines, clear expectations 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Creating a Positive Learning Environment – encouraging motivation and pupil engagement 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endParaRPr lang="en-GB" dirty="0">
              <a:latin typeface="Calibri"/>
              <a:ea typeface="Meiryo"/>
              <a:cs typeface="Calibri"/>
            </a:endParaRPr>
          </a:p>
          <a:p>
            <a:pPr marL="342900" indent="-342900">
              <a:buFont typeface="Courier New"/>
              <a:buChar char="o"/>
            </a:pPr>
            <a:endParaRPr lang="en-GB" sz="2000" dirty="0">
              <a:latin typeface="Modern Love"/>
              <a:ea typeface="Meiryo"/>
            </a:endParaRPr>
          </a:p>
        </p:txBody>
      </p:sp>
      <p:pic>
        <p:nvPicPr>
          <p:cNvPr id="3" name="Picture 2" descr="Better Behaviour Management Strategies ...">
            <a:extLst>
              <a:ext uri="{FF2B5EF4-FFF2-40B4-BE49-F238E27FC236}">
                <a16:creationId xmlns:a16="http://schemas.microsoft.com/office/drawing/2014/main" id="{E37CCE5D-B247-1211-A941-556877541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129" y="3249671"/>
            <a:ext cx="4014823" cy="22648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FD757C-BBC8-5BD6-3662-CB19CDE7C8C9}"/>
              </a:ext>
            </a:extLst>
          </p:cNvPr>
          <p:cNvSpPr txBox="1"/>
          <p:nvPr/>
        </p:nvSpPr>
        <p:spPr>
          <a:xfrm>
            <a:off x="7987678" y="5515175"/>
            <a:ext cx="392190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(</a:t>
            </a:r>
            <a:r>
              <a:rPr lang="en-GB" sz="1200" dirty="0" err="1">
                <a:latin typeface="Calibri"/>
                <a:ea typeface="Meiryo"/>
                <a:cs typeface="Calibri"/>
              </a:rPr>
              <a:t>MrMacsResources</a:t>
            </a:r>
            <a:r>
              <a:rPr lang="en-GB" sz="1200" dirty="0">
                <a:latin typeface="Calibri"/>
                <a:ea typeface="Meiryo"/>
                <a:cs typeface="Calibri"/>
              </a:rPr>
              <a:t>, 2025)</a:t>
            </a:r>
            <a:endParaRPr lang="en-GB" sz="1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214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753430-9C23-B591-4DE4-D6386CFFBC12}"/>
              </a:ext>
            </a:extLst>
          </p:cNvPr>
          <p:cNvSpPr txBox="1"/>
          <p:nvPr/>
        </p:nvSpPr>
        <p:spPr>
          <a:xfrm>
            <a:off x="149202" y="106573"/>
            <a:ext cx="4550685" cy="9485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027BD3-AF30-C5B0-85A3-680986A574EE}"/>
              </a:ext>
            </a:extLst>
          </p:cNvPr>
          <p:cNvSpPr txBox="1"/>
          <p:nvPr/>
        </p:nvSpPr>
        <p:spPr>
          <a:xfrm>
            <a:off x="-1" y="-1"/>
            <a:ext cx="722223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Behavioural Theorists</a:t>
            </a:r>
          </a:p>
          <a:p>
            <a:endParaRPr lang="en-GB" sz="2400" dirty="0">
              <a:latin typeface="Modern Love"/>
              <a:ea typeface="Meiryo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B.F Skinner – Operant Conditioning (Positive Reinforcement)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John Bowlby – Attachment Theory (Building Positive Relationships)</a:t>
            </a:r>
          </a:p>
          <a:p>
            <a:pPr marL="285750" indent="-285750">
              <a:buFont typeface="Courier New"/>
              <a:buChar char="o"/>
            </a:pPr>
            <a:endParaRPr lang="en-GB" b="1" dirty="0">
              <a:latin typeface="Calibri"/>
              <a:ea typeface="Meiryo"/>
              <a:cs typeface="Calibri"/>
            </a:endParaRPr>
          </a:p>
          <a:p>
            <a:pPr marL="285750" indent="-285750">
              <a:buFont typeface="Courier New"/>
              <a:buChar char="o"/>
            </a:pPr>
            <a:r>
              <a:rPr lang="en-GB" b="1" dirty="0">
                <a:latin typeface="Calibri"/>
                <a:ea typeface="Meiryo"/>
                <a:cs typeface="Calibri"/>
              </a:rPr>
              <a:t>John Dewey – Experiential Learning/ Progressive Education (Creating a Positive Learning Environment)</a:t>
            </a:r>
          </a:p>
          <a:p>
            <a:endParaRPr lang="en-GB" sz="2400" dirty="0">
              <a:latin typeface="Modern Love"/>
              <a:ea typeface="Meiryo"/>
              <a:cs typeface="Calibri"/>
            </a:endParaRPr>
          </a:p>
          <a:p>
            <a:endParaRPr lang="en-GB" sz="1600" dirty="0">
              <a:latin typeface="Calibri"/>
              <a:ea typeface="Meiryo"/>
              <a:cs typeface="Calibri"/>
            </a:endParaRPr>
          </a:p>
        </p:txBody>
      </p:sp>
      <p:pic>
        <p:nvPicPr>
          <p:cNvPr id="4" name="Picture 3" descr="B. F. Skinner - Wikipedia">
            <a:extLst>
              <a:ext uri="{FF2B5EF4-FFF2-40B4-BE49-F238E27FC236}">
                <a16:creationId xmlns:a16="http://schemas.microsoft.com/office/drawing/2014/main" id="{EEDE71BC-52E7-B3FF-A977-4F160F88B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43" y="3580075"/>
            <a:ext cx="1866900" cy="2447925"/>
          </a:xfrm>
          <a:prstGeom prst="rect">
            <a:avLst/>
          </a:prstGeom>
        </p:spPr>
      </p:pic>
      <p:pic>
        <p:nvPicPr>
          <p:cNvPr id="5" name="Picture 4" descr="An introduction to John Bowlby | The ...">
            <a:extLst>
              <a:ext uri="{FF2B5EF4-FFF2-40B4-BE49-F238E27FC236}">
                <a16:creationId xmlns:a16="http://schemas.microsoft.com/office/drawing/2014/main" id="{9498E481-3B5D-593A-D463-4676FE1EEA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7312" y="3608652"/>
            <a:ext cx="1857375" cy="2466975"/>
          </a:xfrm>
          <a:prstGeom prst="rect">
            <a:avLst/>
          </a:prstGeom>
        </p:spPr>
      </p:pic>
      <p:pic>
        <p:nvPicPr>
          <p:cNvPr id="6" name="Picture 5" descr="John Dewey - Wikipedia">
            <a:extLst>
              <a:ext uri="{FF2B5EF4-FFF2-40B4-BE49-F238E27FC236}">
                <a16:creationId xmlns:a16="http://schemas.microsoft.com/office/drawing/2014/main" id="{3DBDD64F-B51F-A0A5-8347-BAD2ED42A4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2310" y="3531222"/>
            <a:ext cx="1828800" cy="24955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8E60A3-8E8E-2B93-D90D-622A30EA3E70}"/>
              </a:ext>
            </a:extLst>
          </p:cNvPr>
          <p:cNvSpPr txBox="1"/>
          <p:nvPr/>
        </p:nvSpPr>
        <p:spPr>
          <a:xfrm>
            <a:off x="575496" y="6074685"/>
            <a:ext cx="222205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Wikipedia, (No Date)</a:t>
            </a:r>
            <a:endParaRPr lang="en-GB" sz="12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AD3172-B289-EBF1-71CE-A4105A80F807}"/>
              </a:ext>
            </a:extLst>
          </p:cNvPr>
          <p:cNvSpPr txBox="1"/>
          <p:nvPr/>
        </p:nvSpPr>
        <p:spPr>
          <a:xfrm>
            <a:off x="5168811" y="6122643"/>
            <a:ext cx="18543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The Voice of Early Childhood, (2025)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126683-F307-D57F-D626-D451478F22F4}"/>
              </a:ext>
            </a:extLst>
          </p:cNvPr>
          <p:cNvSpPr txBox="1"/>
          <p:nvPr/>
        </p:nvSpPr>
        <p:spPr>
          <a:xfrm>
            <a:off x="9426419" y="6026726"/>
            <a:ext cx="224337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Wikipedia, (No Date)</a:t>
            </a:r>
            <a:endParaRPr lang="en-GB" sz="1200" dirty="0"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41F4B1-E780-E8C0-9347-EC52CBB50270}"/>
              </a:ext>
            </a:extLst>
          </p:cNvPr>
          <p:cNvSpPr txBox="1"/>
          <p:nvPr/>
        </p:nvSpPr>
        <p:spPr>
          <a:xfrm>
            <a:off x="1017776" y="3298447"/>
            <a:ext cx="17797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Meiryo"/>
                <a:cs typeface="Calibri"/>
              </a:rPr>
              <a:t>B.F Skinner</a:t>
            </a:r>
            <a:endParaRPr lang="en-GB" sz="1400" dirty="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26B60B6-6D93-856F-CFAF-65C9C4EB121A}"/>
              </a:ext>
            </a:extLst>
          </p:cNvPr>
          <p:cNvSpPr txBox="1"/>
          <p:nvPr/>
        </p:nvSpPr>
        <p:spPr>
          <a:xfrm>
            <a:off x="5424588" y="3298447"/>
            <a:ext cx="208883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Meiryo"/>
                <a:cs typeface="Calibri"/>
              </a:rPr>
              <a:t>John Bowlby</a:t>
            </a:r>
            <a:endParaRPr lang="en-GB" sz="1400" dirty="0" err="1">
              <a:latin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EBC115-8CB1-21AC-B60B-BF74A14D6007}"/>
              </a:ext>
            </a:extLst>
          </p:cNvPr>
          <p:cNvSpPr txBox="1"/>
          <p:nvPr/>
        </p:nvSpPr>
        <p:spPr>
          <a:xfrm>
            <a:off x="9785125" y="3227525"/>
            <a:ext cx="21054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Meiryo"/>
                <a:cs typeface="Calibri"/>
              </a:rPr>
              <a:t>John Dewey</a:t>
            </a:r>
            <a:endParaRPr lang="en-GB" sz="1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2162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28A7B8-FB2C-515C-4809-4D35F5626E8C}"/>
              </a:ext>
            </a:extLst>
          </p:cNvPr>
          <p:cNvSpPr txBox="1"/>
          <p:nvPr/>
        </p:nvSpPr>
        <p:spPr>
          <a:xfrm>
            <a:off x="893" y="68"/>
            <a:ext cx="7150663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Working with Parents and Carers</a:t>
            </a:r>
          </a:p>
          <a:p>
            <a:endParaRPr lang="en-GB" sz="2400">
              <a:latin typeface="Modern Love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Calibri"/>
                <a:ea typeface="Calibri"/>
                <a:cs typeface="Calibri"/>
              </a:rPr>
              <a:t>Regular Communication </a:t>
            </a:r>
          </a:p>
          <a:p>
            <a:pPr marL="342900" indent="-342900">
              <a:buFont typeface="Courier New"/>
              <a:buChar char="o"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Calibri"/>
                <a:ea typeface="Calibri"/>
                <a:cs typeface="Calibri"/>
              </a:rPr>
              <a:t>Parent – Teacher Collaboration</a:t>
            </a:r>
          </a:p>
          <a:p>
            <a:pPr marL="342900" indent="-342900">
              <a:buFont typeface="Courier New"/>
              <a:buChar char="o"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Calibri"/>
                <a:ea typeface="Calibri"/>
                <a:cs typeface="Calibri"/>
              </a:rPr>
              <a:t>Encourage Involvement </a:t>
            </a:r>
          </a:p>
          <a:p>
            <a:pPr marL="342900" indent="-342900">
              <a:buFont typeface="Courier New"/>
              <a:buChar char="o"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Calibri"/>
                <a:ea typeface="Calibri"/>
                <a:cs typeface="Calibri"/>
              </a:rPr>
              <a:t>Collaborative Goal Setting</a:t>
            </a:r>
          </a:p>
          <a:p>
            <a:pPr marL="342900" indent="-342900">
              <a:buFont typeface="Courier New"/>
              <a:buChar char="o"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Courier New"/>
              <a:buChar char="o"/>
            </a:pPr>
            <a:r>
              <a:rPr lang="en-GB" b="1" dirty="0">
                <a:latin typeface="Calibri"/>
                <a:ea typeface="Calibri"/>
                <a:cs typeface="Calibri"/>
              </a:rPr>
              <a:t>Consistency Across Home and School</a:t>
            </a:r>
          </a:p>
        </p:txBody>
      </p:sp>
      <p:pic>
        <p:nvPicPr>
          <p:cNvPr id="3" name="Picture 2" descr="Hermitage Primary School - Our Parents ...">
            <a:extLst>
              <a:ext uri="{FF2B5EF4-FFF2-40B4-BE49-F238E27FC236}">
                <a16:creationId xmlns:a16="http://schemas.microsoft.com/office/drawing/2014/main" id="{AA0E5BB0-E407-7511-C0BC-35D384B8F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488" y="2599465"/>
            <a:ext cx="4429912" cy="2495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0B5A76-C329-1BA8-57FE-9A1D99CFAA40}"/>
              </a:ext>
            </a:extLst>
          </p:cNvPr>
          <p:cNvSpPr txBox="1"/>
          <p:nvPr/>
        </p:nvSpPr>
        <p:spPr>
          <a:xfrm>
            <a:off x="7148673" y="5091926"/>
            <a:ext cx="43055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Meiryo"/>
                <a:cs typeface="Calibri"/>
              </a:rPr>
              <a:t>Source: Hermitage Primary School, (No Date)</a:t>
            </a:r>
            <a:endParaRPr lang="en-GB" sz="1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4286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67C047-E035-ADAB-DB98-7859A924BF28}"/>
              </a:ext>
            </a:extLst>
          </p:cNvPr>
          <p:cNvSpPr txBox="1"/>
          <p:nvPr/>
        </p:nvSpPr>
        <p:spPr>
          <a:xfrm>
            <a:off x="-2373" y="-2373"/>
            <a:ext cx="33783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Training Material</a:t>
            </a:r>
            <a:endParaRPr lang="en-GB" sz="2400" dirty="0">
              <a:latin typeface="Modern Love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02F01E6-1607-8C6C-B54A-FD78332A1D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38" t="16864" r="30859" b="10384"/>
          <a:stretch>
            <a:fillRect/>
          </a:stretch>
        </p:blipFill>
        <p:spPr>
          <a:xfrm>
            <a:off x="4151964" y="397614"/>
            <a:ext cx="4400959" cy="6058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52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C67950-EDD4-D435-FDDE-4FE569486891}"/>
              </a:ext>
            </a:extLst>
          </p:cNvPr>
          <p:cNvSpPr txBox="1"/>
          <p:nvPr/>
        </p:nvSpPr>
        <p:spPr>
          <a:xfrm>
            <a:off x="-756" y="-757"/>
            <a:ext cx="12109009" cy="2154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Ai Declaration</a:t>
            </a:r>
          </a:p>
          <a:p>
            <a:endParaRPr lang="en-GB" sz="2400" dirty="0">
              <a:latin typeface="Modern Love"/>
              <a:ea typeface="Meiryo"/>
            </a:endParaRPr>
          </a:p>
          <a:p>
            <a:r>
              <a:rPr lang="en-GB" sz="1600" dirty="0">
                <a:latin typeface="Calibri"/>
                <a:ea typeface="Meiryo"/>
                <a:cs typeface="Calibri"/>
              </a:rPr>
              <a:t>I confirm that I have not used any AI tools in the research and creation of this assignment. I confirm that I have not presented any AI generated materials as my own work. I confirm I have copies of my drafts, notes and other resources I have used, which I may be asked to provide as evidence.</a:t>
            </a:r>
          </a:p>
          <a:p>
            <a:endParaRPr lang="en-GB" sz="2400" dirty="0">
              <a:latin typeface="Modern Love"/>
              <a:ea typeface="Meiryo"/>
              <a:cs typeface="Calibri"/>
            </a:endParaRPr>
          </a:p>
          <a:p>
            <a:endParaRPr lang="en-GB" sz="1400" dirty="0">
              <a:latin typeface="Calibri"/>
              <a:ea typeface="Meiry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6115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3761B8-812E-7869-1272-878E792CA652}"/>
              </a:ext>
            </a:extLst>
          </p:cNvPr>
          <p:cNvSpPr txBox="1"/>
          <p:nvPr/>
        </p:nvSpPr>
        <p:spPr>
          <a:xfrm>
            <a:off x="0" y="-1"/>
            <a:ext cx="12012921" cy="98796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Modern Love"/>
                <a:ea typeface="Meiryo"/>
              </a:rPr>
              <a:t>References</a:t>
            </a: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Caring Together. (2025). (Picture)</a:t>
            </a:r>
            <a:r>
              <a:rPr lang="en-GB" sz="1200" i="1" dirty="0">
                <a:latin typeface="Calibri"/>
                <a:ea typeface="Calibri"/>
                <a:cs typeface="Calibri"/>
              </a:rPr>
              <a:t> Let's Learn About Behaviour</a:t>
            </a:r>
            <a:r>
              <a:rPr lang="en-GB" sz="1200" dirty="0">
                <a:latin typeface="Calibri"/>
                <a:ea typeface="Calibri"/>
                <a:cs typeface="Calibri"/>
              </a:rPr>
              <a:t>.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2"/>
              </a:rPr>
              <a:t>https://helpmychildcpd.com/product/lets-learn-about-behaviour/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15th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Compass Education UK. (2025).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How to Manage Behaviour in the Classroom: 10 Effective Behaviour Strategies for Teachers.</a:t>
            </a:r>
            <a:r>
              <a:rPr lang="en-GB" sz="1200" dirty="0">
                <a:latin typeface="Calibri"/>
                <a:ea typeface="Calibri"/>
                <a:cs typeface="Calibri"/>
              </a:rPr>
              <a:t>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3"/>
              </a:rPr>
              <a:t>https://www.compass.education/uk/post/how-to-manage-behaviour-in-the-classroom/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20th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Early Years TV. (2024).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B.F Skinner: Operant Conditioning and Behaviourism Theories.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4"/>
              </a:rPr>
              <a:t>https://www.earlyyears.tv/b-f-skinner-operant-conditioning-and-behaviourism-theories/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18th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Early Years TV. (2024).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John Bowlby's Attachment Theory and Developmental Phases.</a:t>
            </a:r>
            <a:r>
              <a:rPr lang="en-GB" sz="1200" dirty="0">
                <a:latin typeface="Calibri"/>
                <a:ea typeface="Calibri"/>
                <a:cs typeface="Calibri"/>
              </a:rPr>
              <a:t>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5"/>
              </a:rPr>
              <a:t>https://www.earlyyears.tv/john-bowlbys-attachment-theory-and-developmental-phases/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21st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 err="1">
                <a:latin typeface="Calibri"/>
                <a:ea typeface="Calibri"/>
                <a:cs typeface="Calibri"/>
              </a:rPr>
              <a:t>FreeP!k</a:t>
            </a:r>
            <a:r>
              <a:rPr lang="en-GB" sz="1200" dirty="0">
                <a:latin typeface="Calibri"/>
                <a:ea typeface="Calibri"/>
                <a:cs typeface="Calibri"/>
              </a:rPr>
              <a:t>. (2024).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Illustration of back to school cartoon characters.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6"/>
              </a:rPr>
              <a:t>https://www.freepik.com/premium-vector/illustration-back-school-cartoon-characters_278612092.htm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24th October 2025]. 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Gov.UK. (2014).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Using rewards: encouraging good behaviour</a:t>
            </a:r>
            <a:r>
              <a:rPr lang="en-GB" sz="1200" dirty="0">
                <a:latin typeface="Calibri"/>
                <a:ea typeface="Calibri"/>
                <a:cs typeface="Calibri"/>
              </a:rPr>
              <a:t>.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7"/>
              </a:rPr>
              <a:t>https://www.gov.uk/government/case-studies/using-rewards-encouraging-good-behaviour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15th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Haymer, L.D (2022).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Level 3 Children’s Care, Play, Learning and Development: Theory and Practice. 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Wjec</a:t>
            </a:r>
            <a:r>
              <a:rPr lang="en-GB" sz="1200" dirty="0">
                <a:latin typeface="Calibri"/>
                <a:ea typeface="Calibri"/>
                <a:cs typeface="Calibri"/>
              </a:rPr>
              <a:t>.</a:t>
            </a:r>
            <a:endParaRPr lang="en-GB" dirty="0">
              <a:ea typeface="Meiryo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Hermitage Primary School. (No Date).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Our Parents/Carers.</a:t>
            </a:r>
            <a:r>
              <a:rPr lang="en-GB" sz="1200" dirty="0">
                <a:latin typeface="Calibri"/>
                <a:ea typeface="Calibri"/>
                <a:cs typeface="Calibri"/>
              </a:rPr>
              <a:t>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8"/>
              </a:rPr>
              <a:t>https://www.hermitageprimary.org.uk/page/?title=Our+Parents%2FCarers&amp;pid=55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22nd October 2025]. 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 err="1">
                <a:latin typeface="Calibri"/>
                <a:ea typeface="Calibri"/>
                <a:cs typeface="Calibri"/>
              </a:rPr>
              <a:t>MrMacsResources</a:t>
            </a:r>
            <a:r>
              <a:rPr lang="en-GB" sz="1200" dirty="0">
                <a:latin typeface="Calibri"/>
                <a:ea typeface="Calibri"/>
                <a:cs typeface="Calibri"/>
              </a:rPr>
              <a:t>. (2025).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Surprisingly Better Behaviour Management Strategies for the Classroom.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9"/>
              </a:rPr>
              <a:t>https://mrmacsresources.com/management-strategies-for-the-classroom/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20th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NHS. (2023).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Understanding Behaviour</a:t>
            </a:r>
            <a:r>
              <a:rPr lang="en-GB" sz="1200" dirty="0">
                <a:latin typeface="Calibri"/>
                <a:ea typeface="Calibri"/>
                <a:cs typeface="Calibri"/>
              </a:rPr>
              <a:t>.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10"/>
              </a:rPr>
              <a:t>https://cambspborochildrenshealth.nhs.uk/behaviour-emotions-and-mental-health/understanding-behaviour/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17th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PATHS. (No Date).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What is the PATHS Programme for Schools? (UK Version).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11"/>
              </a:rPr>
              <a:t>https://www.pathseducation.co.uk/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24th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PositivePsychology.com. (2019).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Positive Reinforcement in Psychology (Definition and Examples).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12"/>
              </a:rPr>
              <a:t>https://positivepsychology.com/positive-reinforcement-psychology/#:~:text=Positive%20reinforcement%20involves%20rewarding%20desired,encourage%20positive%20actions%20%26%20improve%20performance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24th October 2025].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+mn-lt"/>
              <a:cs typeface="+mn-lt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+mn-lt"/>
              <a:cs typeface="Calibri"/>
            </a:endParaRPr>
          </a:p>
          <a:p>
            <a:endParaRPr lang="en-GB" sz="1200" i="1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38051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A6C2D7-A39D-4E3D-C74D-9C8D7013CCC6}"/>
              </a:ext>
            </a:extLst>
          </p:cNvPr>
          <p:cNvSpPr txBox="1"/>
          <p:nvPr/>
        </p:nvSpPr>
        <p:spPr>
          <a:xfrm>
            <a:off x="-1" y="0"/>
            <a:ext cx="11989509" cy="8771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Modern Love"/>
                <a:ea typeface="Meiryo"/>
              </a:rPr>
              <a:t>References</a:t>
            </a:r>
          </a:p>
          <a:p>
            <a:endParaRPr lang="en-GB" sz="1200" dirty="0">
              <a:latin typeface="Calibri"/>
              <a:ea typeface="+mn-lt"/>
              <a:cs typeface="+mn-lt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Services for Education. (2025).</a:t>
            </a:r>
            <a:r>
              <a:rPr lang="en-GB" sz="1200" i="1" dirty="0">
                <a:latin typeface="Calibri"/>
                <a:ea typeface="Calibri"/>
                <a:cs typeface="Calibri"/>
              </a:rPr>
              <a:t> Why is Parent Communication and Collaboration Essential for Effective Safeguarding?.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2"/>
              </a:rPr>
              <a:t>https://www.servicesforeducation.co.uk/blog/safeguarding/why-is-communication-important-in-safeguarding/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24th October 2025]</a:t>
            </a:r>
            <a:endParaRPr lang="en-GB">
              <a:ea typeface="Meiryo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Social Care Wales. (2025).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Understanding challenging behaviour in children</a:t>
            </a:r>
            <a:r>
              <a:rPr lang="en-GB" sz="1200" dirty="0">
                <a:latin typeface="Calibri"/>
                <a:ea typeface="Calibri"/>
                <a:cs typeface="Calibri"/>
              </a:rPr>
              <a:t>.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 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Avaliable</a:t>
            </a:r>
            <a:r>
              <a:rPr lang="en-GB" sz="1200" dirty="0">
                <a:latin typeface="Calibri"/>
                <a:ea typeface="Calibri"/>
                <a:cs typeface="Calibri"/>
              </a:rPr>
              <a:t> at:  </a:t>
            </a:r>
            <a:endParaRPr lang="en-GB">
              <a:ea typeface="Meiryo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3"/>
              </a:rPr>
              <a:t>https://socialcare.wales/resources-guidance/improving-care-and-support/social-care-for-children-and-families/understanding-challenging-behaviour-in-children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11th October 2025].</a:t>
            </a: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Teacher Tool Kit. (2018).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Behaviour Management Polices: More Harm Than Good?.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4"/>
              </a:rPr>
              <a:t>https://www.teachertoolkit.co.uk/2018/06/02/behaviour-policies/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24th October 2025].</a:t>
            </a: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Teacher Tool Kit. (2018).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How to Teach Good Behaviour.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r>
              <a:rPr lang="en-GB" sz="1200" i="1" dirty="0">
                <a:latin typeface="Calibri"/>
                <a:ea typeface="Calibri"/>
                <a:cs typeface="Calibri"/>
              </a:rPr>
              <a:t> 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5"/>
              </a:rPr>
              <a:t>https://www.teachertoolkit.co.uk/2018/05/07/teach-behaviour/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17th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The Voice of Early Childhood. (2025). (Picture)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An introduction to John Bowlby. </a:t>
            </a:r>
            <a:r>
              <a:rPr lang="en-GB" sz="1200" dirty="0">
                <a:latin typeface="Calibri"/>
                <a:ea typeface="Calibri"/>
                <a:cs typeface="Calibri"/>
              </a:rPr>
              <a:t>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online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6"/>
              </a:rPr>
              <a:t>https://thevoiceofearlychildhood.com/an-introduction-to-john-bowlby/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22nd October 2025].</a:t>
            </a:r>
            <a:endParaRPr lang="en-GB" dirty="0"/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Welsh Government. (2018).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Practical approaches to behaviour management in the classroom</a:t>
            </a:r>
            <a:r>
              <a:rPr lang="en-GB" sz="1200" dirty="0">
                <a:latin typeface="Calibri"/>
                <a:ea typeface="Calibri"/>
                <a:cs typeface="Calibri"/>
              </a:rPr>
              <a:t>. [</a:t>
            </a:r>
            <a:r>
              <a:rPr lang="en-GB" sz="1200" i="1" dirty="0">
                <a:latin typeface="Calibri"/>
                <a:ea typeface="Calibri"/>
                <a:cs typeface="Calibri"/>
              </a:rPr>
              <a:t>PDF</a:t>
            </a:r>
            <a:r>
              <a:rPr lang="en-GB" sz="1200" dirty="0">
                <a:latin typeface="Calibri"/>
                <a:ea typeface="Calibri"/>
                <a:cs typeface="Calibri"/>
              </a:rPr>
              <a:t>] Available at:</a:t>
            </a:r>
            <a:endParaRPr lang="en-GB">
              <a:ea typeface="Meiryo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  <a:hlinkClick r:id="rId7"/>
              </a:rPr>
              <a:t>https://www.gov.wales/sites/default/files/publications/2018-12/practical-approaches-to-behaviour-management-in-the-classroom-a-handbook-for-classroom-teachers-in-primary-schools.pdf</a:t>
            </a:r>
            <a:r>
              <a:rPr lang="en-GB" sz="1200" dirty="0">
                <a:latin typeface="Calibri"/>
                <a:ea typeface="Calibri"/>
                <a:cs typeface="Calibri"/>
              </a:rPr>
              <a:t>. [Accessed 14th October 2025].</a:t>
            </a:r>
          </a:p>
          <a:p>
            <a:endParaRPr lang="en-GB" sz="1200" dirty="0">
              <a:latin typeface="Calibri"/>
              <a:ea typeface="+mn-lt"/>
              <a:cs typeface="+mn-lt"/>
            </a:endParaRPr>
          </a:p>
          <a:p>
            <a:r>
              <a:rPr lang="en-GB" sz="1200" dirty="0">
                <a:latin typeface="Calibri"/>
                <a:ea typeface="+mn-lt"/>
                <a:cs typeface="+mn-lt"/>
              </a:rPr>
              <a:t>Wikipedia. (No Date). (Picture)</a:t>
            </a:r>
            <a:r>
              <a:rPr lang="en-GB" sz="1200" i="1" dirty="0">
                <a:latin typeface="Calibri"/>
                <a:ea typeface="+mn-lt"/>
                <a:cs typeface="+mn-lt"/>
              </a:rPr>
              <a:t> B.F Skinner. </a:t>
            </a:r>
            <a:r>
              <a:rPr lang="en-GB" sz="1200" dirty="0">
                <a:latin typeface="Calibri"/>
                <a:ea typeface="+mn-lt"/>
                <a:cs typeface="+mn-lt"/>
              </a:rPr>
              <a:t>[</a:t>
            </a:r>
            <a:r>
              <a:rPr lang="en-GB" sz="1200" i="1" dirty="0">
                <a:latin typeface="Calibri"/>
                <a:ea typeface="+mn-lt"/>
                <a:cs typeface="+mn-lt"/>
              </a:rPr>
              <a:t>online</a:t>
            </a:r>
            <a:r>
              <a:rPr lang="en-GB" sz="1200" dirty="0">
                <a:latin typeface="Calibri"/>
                <a:ea typeface="+mn-lt"/>
                <a:cs typeface="+mn-lt"/>
              </a:rPr>
              <a:t>] Available at</a:t>
            </a:r>
            <a:endParaRPr lang="en-GB" sz="2400" dirty="0">
              <a:latin typeface="Modern Love"/>
              <a:ea typeface="+mn-lt"/>
              <a:cs typeface="+mn-lt"/>
            </a:endParaRPr>
          </a:p>
          <a:p>
            <a:r>
              <a:rPr lang="en-GB" sz="1200" dirty="0">
                <a:latin typeface="Calibri"/>
                <a:ea typeface="+mn-lt"/>
                <a:cs typeface="+mn-lt"/>
                <a:hlinkClick r:id="rId8"/>
              </a:rPr>
              <a:t>https://en.wikipedia.org/wiki/B._F._Skinner</a:t>
            </a:r>
            <a:r>
              <a:rPr lang="en-GB" sz="1200" dirty="0">
                <a:latin typeface="Calibri"/>
                <a:ea typeface="+mn-lt"/>
                <a:cs typeface="+mn-lt"/>
              </a:rPr>
              <a:t>. [Accessed 22nd October 2025].</a:t>
            </a:r>
          </a:p>
          <a:p>
            <a:endParaRPr lang="en-GB" sz="1200" dirty="0">
              <a:latin typeface="Calibri"/>
              <a:ea typeface="+mn-lt"/>
              <a:cs typeface="Calibri"/>
            </a:endParaRPr>
          </a:p>
          <a:p>
            <a:r>
              <a:rPr lang="en-GB" sz="1200" dirty="0">
                <a:latin typeface="Calibri"/>
                <a:ea typeface="+mn-lt"/>
                <a:cs typeface="+mn-lt"/>
              </a:rPr>
              <a:t>Wikipedia. (No Date). (Picture) </a:t>
            </a:r>
            <a:r>
              <a:rPr lang="en-GB" sz="1200" i="1" dirty="0">
                <a:latin typeface="Calibri"/>
                <a:ea typeface="+mn-lt"/>
                <a:cs typeface="+mn-lt"/>
              </a:rPr>
              <a:t>John Dewey.</a:t>
            </a:r>
            <a:r>
              <a:rPr lang="en-GB" sz="1200" dirty="0">
                <a:latin typeface="Calibri"/>
                <a:ea typeface="+mn-lt"/>
                <a:cs typeface="+mn-lt"/>
              </a:rPr>
              <a:t> [</a:t>
            </a:r>
            <a:r>
              <a:rPr lang="en-GB" sz="1200" i="1" dirty="0">
                <a:latin typeface="Calibri"/>
                <a:ea typeface="+mn-lt"/>
                <a:cs typeface="+mn-lt"/>
              </a:rPr>
              <a:t>online</a:t>
            </a:r>
            <a:r>
              <a:rPr lang="en-GB" sz="1200" dirty="0">
                <a:latin typeface="Calibri"/>
                <a:ea typeface="+mn-lt"/>
                <a:cs typeface="+mn-lt"/>
              </a:rPr>
              <a:t>] Available at: </a:t>
            </a:r>
          </a:p>
          <a:p>
            <a:r>
              <a:rPr lang="en-GB" sz="1200" dirty="0">
                <a:latin typeface="Calibri"/>
                <a:ea typeface="+mn-lt"/>
                <a:cs typeface="+mn-lt"/>
                <a:hlinkClick r:id="rId9"/>
              </a:rPr>
              <a:t>https://en.wikipedia.org/wiki/John_Dewey</a:t>
            </a:r>
            <a:r>
              <a:rPr lang="en-GB" sz="1200" dirty="0">
                <a:latin typeface="Calibri"/>
                <a:ea typeface="+mn-lt"/>
                <a:cs typeface="+mn-lt"/>
              </a:rPr>
              <a:t>. [Accessed 22nd October 2025]. 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r>
              <a:rPr lang="en-GB" sz="1200" dirty="0">
                <a:latin typeface="Calibri"/>
                <a:ea typeface="Meiryo"/>
                <a:cs typeface="Calibri"/>
              </a:rPr>
              <a:t>Worth-it. (2024). </a:t>
            </a:r>
            <a:r>
              <a:rPr lang="en-GB" sz="1200" i="1" dirty="0">
                <a:latin typeface="Calibri"/>
                <a:ea typeface="Meiryo"/>
                <a:cs typeface="Calibri"/>
              </a:rPr>
              <a:t>Why Positive Relationships are Essential for Improving Behaviour and Wellbeing at School.</a:t>
            </a:r>
            <a:r>
              <a:rPr lang="en-GB" sz="1200" dirty="0">
                <a:latin typeface="Calibri"/>
                <a:ea typeface="Meiryo"/>
                <a:cs typeface="Calibri"/>
              </a:rPr>
              <a:t> [</a:t>
            </a:r>
            <a:r>
              <a:rPr lang="en-GB" sz="1200" i="1" dirty="0">
                <a:latin typeface="Calibri"/>
                <a:ea typeface="Meiryo"/>
                <a:cs typeface="Calibri"/>
              </a:rPr>
              <a:t>online</a:t>
            </a:r>
            <a:r>
              <a:rPr lang="en-GB" sz="1200" dirty="0">
                <a:latin typeface="Calibri"/>
                <a:ea typeface="Meiryo"/>
                <a:cs typeface="Calibri"/>
              </a:rPr>
              <a:t>] Available at: </a:t>
            </a:r>
            <a:r>
              <a:rPr lang="en-GB" sz="1200" dirty="0">
                <a:latin typeface="Calibri"/>
                <a:ea typeface="+mn-lt"/>
                <a:cs typeface="+mn-lt"/>
                <a:hlinkClick r:id="rId10"/>
              </a:rPr>
              <a:t>https://www.worthit.org.uk/blog/positive-relationships-school#:~:text=Positive%20relationships%20can%20also%20have,and%20engage%20with%20class%20material</a:t>
            </a:r>
            <a:r>
              <a:rPr lang="en-GB" sz="1200" dirty="0">
                <a:latin typeface="Calibri"/>
                <a:ea typeface="+mn-lt"/>
                <a:cs typeface="+mn-lt"/>
              </a:rPr>
              <a:t>. [Accessed 24th October 2025].</a:t>
            </a: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+mn-lt"/>
              <a:cs typeface="+mn-lt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+mn-lt"/>
              <a:cs typeface="+mn-lt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Meiryo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  <a:p>
            <a:endParaRPr lang="en-GB" sz="1200" dirty="0">
              <a:latin typeface="Calibri"/>
              <a:ea typeface="Meiry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4094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19A8C9-BEBE-E2CF-8F61-85F615B0C547}"/>
              </a:ext>
            </a:extLst>
          </p:cNvPr>
          <p:cNvSpPr txBox="1"/>
          <p:nvPr/>
        </p:nvSpPr>
        <p:spPr>
          <a:xfrm>
            <a:off x="69" y="-1582"/>
            <a:ext cx="289233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Modern Love"/>
                <a:ea typeface="Meiryo"/>
              </a:rPr>
              <a:t>Recording Link</a:t>
            </a:r>
            <a:endParaRPr lang="en-GB" sz="2400" dirty="0">
              <a:latin typeface="Modern Lov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BB9E7A-01D7-AD98-8B67-843BFDE5FEAA}"/>
              </a:ext>
            </a:extLst>
          </p:cNvPr>
          <p:cNvSpPr txBox="1"/>
          <p:nvPr/>
        </p:nvSpPr>
        <p:spPr>
          <a:xfrm>
            <a:off x="1100" y="630638"/>
            <a:ext cx="86124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Recap: Meeting in "Keira Wren" 01 January | Meeting | Microsoft Teams</a:t>
            </a:r>
            <a:endParaRPr lang="en-US"/>
          </a:p>
          <a:p>
            <a:pPr algn="l"/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67593794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SketchLinesVTI</vt:lpstr>
      <vt:lpstr>Behaviour and Learning in a Primary School 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1698</cp:revision>
  <dcterms:created xsi:type="dcterms:W3CDTF">2025-10-06T12:39:25Z</dcterms:created>
  <dcterms:modified xsi:type="dcterms:W3CDTF">2025-10-24T18:32:58Z</dcterms:modified>
</cp:coreProperties>
</file>