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9" d="100"/>
          <a:sy n="49" d="100"/>
        </p:scale>
        <p:origin x="2813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9803" y="1349248"/>
            <a:ext cx="5297805" cy="7185152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49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9803" y="8534400"/>
            <a:ext cx="5297805" cy="3007360"/>
          </a:xfrm>
        </p:spPr>
        <p:txBody>
          <a:bodyPr>
            <a:normAutofit/>
          </a:bodyPr>
          <a:lstStyle>
            <a:lvl1pPr marL="0" indent="0" algn="l">
              <a:buNone/>
              <a:defRPr sz="1500" baseline="0">
                <a:solidFill>
                  <a:schemeClr val="tx1">
                    <a:lumMod val="85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5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257175" cy="1219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F5FEB60C-775A-4648-9FA3-3B8AB373AFBC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fld id="{933EDB08-6779-48AE-9A28-DD7DC584BF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1526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EB60C-775A-4648-9FA3-3B8AB373AFBC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EDB08-6779-48AE-9A28-DD7DC584BF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51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9803" y="1349248"/>
            <a:ext cx="5297805" cy="7185152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495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9803" y="8534400"/>
            <a:ext cx="5297805" cy="3007360"/>
          </a:xfrm>
        </p:spPr>
        <p:txBody>
          <a:bodyPr anchor="t">
            <a:normAutofit/>
          </a:bodyPr>
          <a:lstStyle>
            <a:lvl1pPr marL="0" indent="0">
              <a:buNone/>
              <a:defRPr sz="15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EB60C-775A-4648-9FA3-3B8AB373AFBC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EDB08-6779-48AE-9A28-DD7DC584BFF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257175" cy="1219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4124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9803" y="3251203"/>
            <a:ext cx="2520315" cy="773571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46145" y="3251203"/>
            <a:ext cx="2520315" cy="773571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EB60C-775A-4648-9FA3-3B8AB373AFBC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EDB08-6779-48AE-9A28-DD7DC584BF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78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9803" y="3052773"/>
            <a:ext cx="2520315" cy="130048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350" b="0">
                <a:solidFill>
                  <a:schemeClr val="tx2"/>
                </a:solidFill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9803" y="4457867"/>
            <a:ext cx="2520315" cy="6514933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3449574" y="3052773"/>
            <a:ext cx="2523744" cy="1300480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1350" b="0" kern="1200" spc="8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685800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150"/>
              </a:spcAft>
              <a:buClr>
                <a:schemeClr val="accent1"/>
              </a:buClr>
              <a:buSzPct val="8000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46145" y="4457867"/>
            <a:ext cx="2520315" cy="6514933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EB60C-775A-4648-9FA3-3B8AB373AFBC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EDB08-6779-48AE-9A28-DD7DC584BF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639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EB60C-775A-4648-9FA3-3B8AB373AFBC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EDB08-6779-48AE-9A28-DD7DC584BF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709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EB60C-775A-4648-9FA3-3B8AB373AFBC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EDB08-6779-48AE-9A28-DD7DC584BF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272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812803"/>
            <a:ext cx="1800225" cy="2844795"/>
          </a:xfrm>
        </p:spPr>
        <p:txBody>
          <a:bodyPr anchor="b">
            <a:normAutofit/>
          </a:bodyPr>
          <a:lstStyle>
            <a:lvl1pPr>
              <a:defRPr sz="21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3650" y="1219200"/>
            <a:ext cx="3419475" cy="975360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202" y="3732863"/>
            <a:ext cx="1800225" cy="6773335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600"/>
              </a:spcBef>
              <a:buNone/>
              <a:defRPr sz="9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EB60C-775A-4648-9FA3-3B8AB373AFBC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EDB08-6779-48AE-9A28-DD7DC584BF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558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9076267"/>
            <a:ext cx="6352223" cy="3115733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9347200"/>
            <a:ext cx="5614988" cy="1625600"/>
          </a:xfrm>
        </p:spPr>
        <p:txBody>
          <a:bodyPr anchor="b">
            <a:normAutofit/>
          </a:bodyPr>
          <a:lstStyle>
            <a:lvl1pPr>
              <a:defRPr sz="21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3"/>
            <a:ext cx="6352223" cy="9118085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10859716"/>
            <a:ext cx="5614988" cy="106135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975">
                <a:solidFill>
                  <a:schemeClr val="bg1">
                    <a:lumMod val="85000"/>
                  </a:schemeClr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EB60C-775A-4648-9FA3-3B8AB373AFBC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EDB08-6779-48AE-9A28-DD7DC584BF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47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EB60C-775A-4648-9FA3-3B8AB373AFBC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EDB08-6779-48AE-9A28-DD7DC584BF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133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864894" y="677333"/>
            <a:ext cx="1393031" cy="1048455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28625" y="677333"/>
            <a:ext cx="4350544" cy="1048455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EB60C-775A-4648-9FA3-3B8AB373AFBC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EDB08-6779-48AE-9A28-DD7DC584BF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23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313646" y="0"/>
            <a:ext cx="548640" cy="12192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09803" y="650240"/>
            <a:ext cx="5452110" cy="23565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9803" y="3251203"/>
            <a:ext cx="4834890" cy="77357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4894635" y="1997042"/>
            <a:ext cx="3386665" cy="2053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F5FEB60C-775A-4648-9FA3-3B8AB373AFBC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3404500" y="7415709"/>
            <a:ext cx="6366933" cy="2053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88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330791" y="10972803"/>
            <a:ext cx="514350" cy="1055511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933EDB08-6779-48AE-9A28-DD7DC584BF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038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000" kern="1200" spc="-38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37160" indent="-137160" algn="l" defTabSz="685800" rtl="0" eaLnBrk="1" latinLnBrk="0" hangingPunct="1">
        <a:lnSpc>
          <a:spcPct val="95000"/>
        </a:lnSpc>
        <a:spcBef>
          <a:spcPts val="1050"/>
        </a:spcBef>
        <a:spcAft>
          <a:spcPts val="150"/>
        </a:spcAft>
        <a:buClr>
          <a:schemeClr val="accent1"/>
        </a:buClr>
        <a:buSzPct val="80000"/>
        <a:buFont typeface="Arial" pitchFamily="34" charset="0"/>
        <a:buChar char="•"/>
        <a:defRPr sz="1350" kern="1200" spc="8" baseline="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F6D-E894-C3E5-BB88-B3B9376FA7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Foreign Languages &amp; Cultural Awareness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D976C8-57D4-FB69-244E-274C5E2C9EB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Module code: BMIH5003</a:t>
            </a:r>
          </a:p>
          <a:p>
            <a:r>
              <a:rPr lang="en-GB" dirty="0"/>
              <a:t>Spanish – </a:t>
            </a:r>
            <a:r>
              <a:rPr lang="en-GB" dirty="0" err="1"/>
              <a:t>Español</a:t>
            </a:r>
            <a:endParaRPr lang="en-GB" dirty="0"/>
          </a:p>
          <a:p>
            <a:r>
              <a:rPr lang="en-GB" dirty="0"/>
              <a:t>Student name: Md Zahirul Haque</a:t>
            </a:r>
          </a:p>
          <a:p>
            <a:r>
              <a:rPr lang="en-GB" dirty="0"/>
              <a:t>Student ID: 2109025</a:t>
            </a:r>
          </a:p>
          <a:p>
            <a:r>
              <a:rPr lang="en-GB" dirty="0"/>
              <a:t>Lecturer Name: 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35110314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ight blue watercolor background wallpaper image | free image by  rawpixel.com / Ohm | Blue background wallpapers, Cute blue wallpaper,  Iphone wallpaper lights">
            <a:extLst>
              <a:ext uri="{FF2B5EF4-FFF2-40B4-BE49-F238E27FC236}">
                <a16:creationId xmlns:a16="http://schemas.microsoft.com/office/drawing/2014/main" id="{CA283B37-5D49-3976-C7E7-38ADB56F76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70" b="2556"/>
          <a:stretch/>
        </p:blipFill>
        <p:spPr bwMode="auto">
          <a:xfrm>
            <a:off x="-2" y="-78827"/>
            <a:ext cx="6290442" cy="1227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8CDB1A-AE7C-DE81-8C98-F65EDB344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" y="251934"/>
            <a:ext cx="6290442" cy="2251956"/>
          </a:xfrm>
        </p:spPr>
        <p:txBody>
          <a:bodyPr>
            <a:noAutofit/>
          </a:bodyPr>
          <a:lstStyle/>
          <a:p>
            <a:pPr algn="ctr"/>
            <a:r>
              <a:rPr lang="en-GB" sz="60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Elephant" panose="02020904090505020303" pitchFamily="18" charset="0"/>
              </a:rPr>
              <a:t>Hotel Palacio</a:t>
            </a:r>
            <a:br>
              <a:rPr lang="en-GB" sz="60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Elephant" panose="02020904090505020303" pitchFamily="18" charset="0"/>
              </a:rPr>
            </a:br>
            <a:r>
              <a:rPr lang="en-GB" sz="60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Elephant" panose="02020904090505020303" pitchFamily="18" charset="0"/>
              </a:rPr>
              <a:t>De </a:t>
            </a:r>
            <a:r>
              <a:rPr lang="en-GB" sz="6000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Elephant" panose="02020904090505020303" pitchFamily="18" charset="0"/>
              </a:rPr>
              <a:t>Villapanes</a:t>
            </a:r>
            <a:endParaRPr lang="en-GB" sz="6000" i="1" dirty="0">
              <a:latin typeface="Elephant" panose="02020904090505020303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ABC6C0-B857-F7A1-A311-E1E039E65A91}"/>
              </a:ext>
            </a:extLst>
          </p:cNvPr>
          <p:cNvSpPr txBox="1"/>
          <p:nvPr/>
        </p:nvSpPr>
        <p:spPr>
          <a:xfrm>
            <a:off x="1718438" y="2667699"/>
            <a:ext cx="402020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r">
              <a:buNone/>
            </a:pPr>
            <a:r>
              <a:rPr lang="en-GB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Calle Rod 31</a:t>
            </a:r>
          </a:p>
          <a:p>
            <a:pPr marL="0" indent="0" algn="r">
              <a:buNone/>
            </a:pPr>
            <a:r>
              <a:rPr lang="en-GB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Ciudad Santiago</a:t>
            </a:r>
          </a:p>
          <a:p>
            <a:pPr marL="0" indent="0" algn="r">
              <a:buNone/>
            </a:pPr>
            <a:r>
              <a:rPr lang="en-GB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Codigo</a:t>
            </a:r>
            <a:r>
              <a:rPr lang="en-GB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Postal 41003</a:t>
            </a:r>
          </a:p>
          <a:p>
            <a:pPr marL="0" indent="0" algn="r">
              <a:buNone/>
            </a:pPr>
            <a:r>
              <a:rPr lang="en-GB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Pais</a:t>
            </a:r>
            <a:r>
              <a:rPr lang="en-GB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España</a:t>
            </a:r>
            <a:endParaRPr lang="en-GB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r"/>
            <a:endParaRPr lang="en-GB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1BA2A8-3236-C5EC-34A4-7AEFB4AD1E11}"/>
              </a:ext>
            </a:extLst>
          </p:cNvPr>
          <p:cNvSpPr txBox="1"/>
          <p:nvPr/>
        </p:nvSpPr>
        <p:spPr>
          <a:xfrm>
            <a:off x="-1" y="4135711"/>
            <a:ext cx="6290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9900"/>
                </a:solidFill>
              </a:rPr>
              <a:t>TABLERO DE DESAYUNO</a:t>
            </a:r>
          </a:p>
          <a:p>
            <a:pPr algn="ctr"/>
            <a:r>
              <a:rPr lang="en-GB" sz="2800" b="1" dirty="0">
                <a:solidFill>
                  <a:srgbClr val="FF9900"/>
                </a:solidFill>
              </a:rPr>
              <a:t>(BREAKFAST BOARD)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8BD091-E9F4-5A6F-4567-CC972218CCA8}"/>
              </a:ext>
            </a:extLst>
          </p:cNvPr>
          <p:cNvSpPr txBox="1"/>
          <p:nvPr/>
        </p:nvSpPr>
        <p:spPr>
          <a:xfrm>
            <a:off x="362606" y="5359129"/>
            <a:ext cx="569135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PANINI VEGANO (€4.25)</a:t>
            </a:r>
          </a:p>
          <a:p>
            <a:r>
              <a:rPr lang="en-GB" sz="2000" dirty="0">
                <a:solidFill>
                  <a:srgbClr val="0070C0"/>
                </a:solidFill>
              </a:rPr>
              <a:t>Roasted vegetables, in ciabatta, slathered with creamy hummus.</a:t>
            </a:r>
          </a:p>
          <a:p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TOSTADA O BOLLERÍA (€3.89)</a:t>
            </a:r>
          </a:p>
          <a:p>
            <a:r>
              <a:rPr lang="en-GB" sz="2000" dirty="0">
                <a:solidFill>
                  <a:srgbClr val="0070C0"/>
                </a:solidFill>
              </a:rPr>
              <a:t>Toasted bread or a side of butter croissant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276F56-B65A-C1E0-E0CF-FF49ED850023}"/>
              </a:ext>
            </a:extLst>
          </p:cNvPr>
          <p:cNvSpPr txBox="1"/>
          <p:nvPr/>
        </p:nvSpPr>
        <p:spPr>
          <a:xfrm>
            <a:off x="0" y="7836344"/>
            <a:ext cx="6290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9900"/>
                </a:solidFill>
              </a:rPr>
              <a:t>BEBIDAS</a:t>
            </a:r>
          </a:p>
          <a:p>
            <a:pPr algn="ctr"/>
            <a:r>
              <a:rPr lang="en-GB" sz="2800" b="1" dirty="0">
                <a:solidFill>
                  <a:srgbClr val="FF9900"/>
                </a:solidFill>
              </a:rPr>
              <a:t>(BEVERAGES)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C79F01-A189-A6C8-395A-C24BB28E66F8}"/>
              </a:ext>
            </a:extLst>
          </p:cNvPr>
          <p:cNvSpPr txBox="1"/>
          <p:nvPr/>
        </p:nvSpPr>
        <p:spPr>
          <a:xfrm>
            <a:off x="299544" y="9228295"/>
            <a:ext cx="56913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JUGO / CAFÉ (€2.69)</a:t>
            </a:r>
          </a:p>
          <a:p>
            <a:r>
              <a:rPr lang="en-GB" sz="2000" dirty="0">
                <a:solidFill>
                  <a:srgbClr val="0070C0"/>
                </a:solidFill>
              </a:rPr>
              <a:t>Choice of orange, watermelon, mango and coffee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2ECECA-BED7-15B8-1F30-CA523E0D1D08}"/>
              </a:ext>
            </a:extLst>
          </p:cNvPr>
          <p:cNvSpPr txBox="1"/>
          <p:nvPr/>
        </p:nvSpPr>
        <p:spPr>
          <a:xfrm>
            <a:off x="224657" y="11329621"/>
            <a:ext cx="58411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/>
              <a:t>DESAYUNO DE	 	6:30 am – 10:30 am</a:t>
            </a:r>
          </a:p>
          <a:p>
            <a:pPr algn="ctr"/>
            <a:r>
              <a:rPr lang="en-GB" sz="2000" i="1" dirty="0"/>
              <a:t>BREAKFAST FROM	 6:30 am – 10:30 am</a:t>
            </a:r>
          </a:p>
        </p:txBody>
      </p:sp>
      <p:pic>
        <p:nvPicPr>
          <p:cNvPr id="1028" name="Picture 4" descr="Border Free PNG Image - Pngroyale">
            <a:extLst>
              <a:ext uri="{FF2B5EF4-FFF2-40B4-BE49-F238E27FC236}">
                <a16:creationId xmlns:a16="http://schemas.microsoft.com/office/drawing/2014/main" id="{C6D393A9-61FC-8C27-8DFA-024294BAD6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032" b="40738"/>
          <a:stretch/>
        </p:blipFill>
        <p:spPr bwMode="auto">
          <a:xfrm>
            <a:off x="-461113" y="-242636"/>
            <a:ext cx="7212663" cy="116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8492988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30</TotalTime>
  <Words>121</Words>
  <Application>Microsoft Office PowerPoint</Application>
  <PresentationFormat>Widescreen</PresentationFormat>
  <Paragraphs>24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Century Schoolbook</vt:lpstr>
      <vt:lpstr>Elephant</vt:lpstr>
      <vt:lpstr>Wingdings 2</vt:lpstr>
      <vt:lpstr>View</vt:lpstr>
      <vt:lpstr>Foreign Languages &amp; Cultural Awareness</vt:lpstr>
      <vt:lpstr>Hotel Palacio De Villapanes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</dc:title>
  <dc:creator>Md Zahirul Haque (2109025)</dc:creator>
  <cp:lastModifiedBy>Md Zahirul Haque (2109025)</cp:lastModifiedBy>
  <cp:revision>1</cp:revision>
  <dcterms:created xsi:type="dcterms:W3CDTF">2022-11-29T20:49:47Z</dcterms:created>
  <dcterms:modified xsi:type="dcterms:W3CDTF">2022-11-29T21:20:18Z</dcterms:modified>
</cp:coreProperties>
</file>