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8" r:id="rId3"/>
    <p:sldId id="267" r:id="rId4"/>
    <p:sldId id="275" r:id="rId5"/>
    <p:sldId id="276" r:id="rId6"/>
    <p:sldId id="277" r:id="rId7"/>
    <p:sldId id="278" r:id="rId8"/>
    <p:sldId id="279" r:id="rId9"/>
    <p:sldId id="280" r:id="rId10"/>
    <p:sldId id="281" r:id="rId11"/>
    <p:sldId id="259" r:id="rId12"/>
    <p:sldId id="282" r:id="rId13"/>
    <p:sldId id="283" r:id="rId14"/>
    <p:sldId id="284" r:id="rId15"/>
    <p:sldId id="285" r:id="rId16"/>
    <p:sldId id="286" r:id="rId17"/>
    <p:sldId id="287" r:id="rId18"/>
    <p:sldId id="288" r:id="rId19"/>
    <p:sldId id="289" r:id="rId20"/>
    <p:sldId id="261" r:id="rId21"/>
    <p:sldId id="266" r:id="rId22"/>
    <p:sldId id="262" r:id="rId23"/>
    <p:sldId id="263" r:id="rId24"/>
    <p:sldId id="264" r:id="rId25"/>
    <p:sldId id="265" r:id="rId26"/>
    <p:sldId id="290" r:id="rId27"/>
    <p:sldId id="300" r:id="rId28"/>
    <p:sldId id="301" r:id="rId29"/>
    <p:sldId id="268" r:id="rId30"/>
    <p:sldId id="269" r:id="rId31"/>
    <p:sldId id="270" r:id="rId32"/>
    <p:sldId id="291" r:id="rId33"/>
    <p:sldId id="260" r:id="rId34"/>
    <p:sldId id="257" r:id="rId35"/>
    <p:sldId id="271" r:id="rId36"/>
    <p:sldId id="273" r:id="rId37"/>
    <p:sldId id="272" r:id="rId38"/>
    <p:sldId id="294" r:id="rId39"/>
    <p:sldId id="299" r:id="rId40"/>
    <p:sldId id="295" r:id="rId41"/>
    <p:sldId id="296" r:id="rId42"/>
    <p:sldId id="297" r:id="rId43"/>
    <p:sldId id="292" r:id="rId44"/>
    <p:sldId id="293" r:id="rId45"/>
    <p:sldId id="274" r:id="rId46"/>
    <p:sldId id="29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53DD2-0B48-4D00-8DC0-2738FF736374}" v="160" dt="2026-04-21T18:35:41.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4DE52512-5DF6-4E48-94D2-530BDD681FF4}"/>
    <pc:docChg chg="undo custSel addSld delSld modSld">
      <pc:chgData name="Karen EatonThomas" userId="2efaeda1-34af-46a7-af56-657065a001e9" providerId="ADAL" clId="{4DE52512-5DF6-4E48-94D2-530BDD681FF4}" dt="2026-04-21T18:35:41.381" v="4070" actId="255"/>
      <pc:docMkLst>
        <pc:docMk/>
      </pc:docMkLst>
      <pc:sldChg chg="add">
        <pc:chgData name="Karen EatonThomas" userId="2efaeda1-34af-46a7-af56-657065a001e9" providerId="ADAL" clId="{4DE52512-5DF6-4E48-94D2-530BDD681FF4}" dt="2026-04-21T09:40:46.246" v="1599"/>
        <pc:sldMkLst>
          <pc:docMk/>
          <pc:sldMk cId="367018181" sldId="273"/>
        </pc:sldMkLst>
      </pc:sldChg>
      <pc:sldChg chg="del">
        <pc:chgData name="Karen EatonThomas" userId="2efaeda1-34af-46a7-af56-657065a001e9" providerId="ADAL" clId="{4DE52512-5DF6-4E48-94D2-530BDD681FF4}" dt="2026-04-21T09:40:41.810" v="1598" actId="2696"/>
        <pc:sldMkLst>
          <pc:docMk/>
          <pc:sldMk cId="1262346940" sldId="273"/>
        </pc:sldMkLst>
      </pc:sldChg>
      <pc:sldChg chg="addSp delSp modSp mod setBg">
        <pc:chgData name="Karen EatonThomas" userId="2efaeda1-34af-46a7-af56-657065a001e9" providerId="ADAL" clId="{4DE52512-5DF6-4E48-94D2-530BDD681FF4}" dt="2026-04-21T14:37:18.074" v="2486" actId="208"/>
        <pc:sldMkLst>
          <pc:docMk/>
          <pc:sldMk cId="349170763" sldId="274"/>
        </pc:sldMkLst>
        <pc:spChg chg="mod">
          <ac:chgData name="Karen EatonThomas" userId="2efaeda1-34af-46a7-af56-657065a001e9" providerId="ADAL" clId="{4DE52512-5DF6-4E48-94D2-530BDD681FF4}" dt="2026-04-21T14:36:00.852" v="2469" actId="26606"/>
          <ac:spMkLst>
            <pc:docMk/>
            <pc:sldMk cId="349170763" sldId="274"/>
            <ac:spMk id="2" creationId="{9AE7D08B-9337-7FDC-4C21-65136FCC3525}"/>
          </ac:spMkLst>
        </pc:spChg>
        <pc:spChg chg="del mod">
          <ac:chgData name="Karen EatonThomas" userId="2efaeda1-34af-46a7-af56-657065a001e9" providerId="ADAL" clId="{4DE52512-5DF6-4E48-94D2-530BDD681FF4}" dt="2026-04-21T14:35:40.021" v="2465" actId="26606"/>
          <ac:spMkLst>
            <pc:docMk/>
            <pc:sldMk cId="349170763" sldId="274"/>
            <ac:spMk id="3" creationId="{1AFAEEF8-E174-C443-B63E-A354049FC10C}"/>
          </ac:spMkLst>
        </pc:spChg>
        <pc:spChg chg="add del">
          <ac:chgData name="Karen EatonThomas" userId="2efaeda1-34af-46a7-af56-657065a001e9" providerId="ADAL" clId="{4DE52512-5DF6-4E48-94D2-530BDD681FF4}" dt="2026-04-21T14:36:00.852" v="2469" actId="26606"/>
          <ac:spMkLst>
            <pc:docMk/>
            <pc:sldMk cId="349170763" sldId="274"/>
            <ac:spMk id="9" creationId="{04213918-F1EB-4BCE-BE23-F5E9851EE05C}"/>
          </ac:spMkLst>
        </pc:spChg>
        <pc:spChg chg="add del">
          <ac:chgData name="Karen EatonThomas" userId="2efaeda1-34af-46a7-af56-657065a001e9" providerId="ADAL" clId="{4DE52512-5DF6-4E48-94D2-530BDD681FF4}" dt="2026-04-21T14:36:00.852" v="2469" actId="26606"/>
          <ac:spMkLst>
            <pc:docMk/>
            <pc:sldMk cId="349170763" sldId="274"/>
            <ac:spMk id="11" creationId="{2062E862-C7F7-4CA1-B929-D0B75F5E9FB9}"/>
          </ac:spMkLst>
        </pc:spChg>
        <pc:spChg chg="add">
          <ac:chgData name="Karen EatonThomas" userId="2efaeda1-34af-46a7-af56-657065a001e9" providerId="ADAL" clId="{4DE52512-5DF6-4E48-94D2-530BDD681FF4}" dt="2026-04-21T14:36:00.852" v="2469" actId="26606"/>
          <ac:spMkLst>
            <pc:docMk/>
            <pc:sldMk cId="349170763" sldId="274"/>
            <ac:spMk id="16" creationId="{F420BC5C-C418-4843-B04B-6918968D0982}"/>
          </ac:spMkLst>
        </pc:spChg>
        <pc:spChg chg="add">
          <ac:chgData name="Karen EatonThomas" userId="2efaeda1-34af-46a7-af56-657065a001e9" providerId="ADAL" clId="{4DE52512-5DF6-4E48-94D2-530BDD681FF4}" dt="2026-04-21T14:36:00.852" v="2469" actId="26606"/>
          <ac:spMkLst>
            <pc:docMk/>
            <pc:sldMk cId="349170763" sldId="274"/>
            <ac:spMk id="18" creationId="{04E511C3-750B-AA87-AE51-0FA2069EA0B9}"/>
          </ac:spMkLst>
        </pc:spChg>
        <pc:graphicFrameChg chg="add mod modGraphic">
          <ac:chgData name="Karen EatonThomas" userId="2efaeda1-34af-46a7-af56-657065a001e9" providerId="ADAL" clId="{4DE52512-5DF6-4E48-94D2-530BDD681FF4}" dt="2026-04-21T14:37:18.074" v="2486" actId="208"/>
          <ac:graphicFrameMkLst>
            <pc:docMk/>
            <pc:sldMk cId="349170763" sldId="274"/>
            <ac:graphicFrameMk id="5" creationId="{403660B2-5400-5E4A-E4BA-D0E67F19C95A}"/>
          </ac:graphicFrameMkLst>
        </pc:graphicFrameChg>
      </pc:sldChg>
      <pc:sldChg chg="addSp delSp modSp mod setBg">
        <pc:chgData name="Karen EatonThomas" userId="2efaeda1-34af-46a7-af56-657065a001e9" providerId="ADAL" clId="{4DE52512-5DF6-4E48-94D2-530BDD681FF4}" dt="2026-04-20T14:26:52.325" v="12" actId="14100"/>
        <pc:sldMkLst>
          <pc:docMk/>
          <pc:sldMk cId="530167314" sldId="275"/>
        </pc:sldMkLst>
        <pc:spChg chg="mod">
          <ac:chgData name="Karen EatonThomas" userId="2efaeda1-34af-46a7-af56-657065a001e9" providerId="ADAL" clId="{4DE52512-5DF6-4E48-94D2-530BDD681FF4}" dt="2026-04-20T14:25:36.872" v="0" actId="26606"/>
          <ac:spMkLst>
            <pc:docMk/>
            <pc:sldMk cId="530167314" sldId="275"/>
            <ac:spMk id="2" creationId="{0B4DA7A3-4D91-2182-253A-32B106BEB1EC}"/>
          </ac:spMkLst>
        </pc:spChg>
        <pc:spChg chg="del">
          <ac:chgData name="Karen EatonThomas" userId="2efaeda1-34af-46a7-af56-657065a001e9" providerId="ADAL" clId="{4DE52512-5DF6-4E48-94D2-530BDD681FF4}" dt="2026-04-20T14:25:36.872" v="0" actId="26606"/>
          <ac:spMkLst>
            <pc:docMk/>
            <pc:sldMk cId="530167314" sldId="275"/>
            <ac:spMk id="3" creationId="{08AFEDB2-FE08-6685-6C38-C0AFB78E57CE}"/>
          </ac:spMkLst>
        </pc:spChg>
        <pc:spChg chg="add">
          <ac:chgData name="Karen EatonThomas" userId="2efaeda1-34af-46a7-af56-657065a001e9" providerId="ADAL" clId="{4DE52512-5DF6-4E48-94D2-530BDD681FF4}" dt="2026-04-20T14:25:36.872" v="0" actId="26606"/>
          <ac:spMkLst>
            <pc:docMk/>
            <pc:sldMk cId="530167314" sldId="275"/>
            <ac:spMk id="9" creationId="{4E17AA97-89A7-45C1-B813-BFF6C23D79E1}"/>
          </ac:spMkLst>
        </pc:spChg>
        <pc:spChg chg="add">
          <ac:chgData name="Karen EatonThomas" userId="2efaeda1-34af-46a7-af56-657065a001e9" providerId="ADAL" clId="{4DE52512-5DF6-4E48-94D2-530BDD681FF4}" dt="2026-04-20T14:25:36.872" v="0" actId="26606"/>
          <ac:spMkLst>
            <pc:docMk/>
            <pc:sldMk cId="530167314" sldId="275"/>
            <ac:spMk id="11" creationId="{A91E908F-EF1E-2FDB-BE4D-3F4C56B2F6B8}"/>
          </ac:spMkLst>
        </pc:spChg>
        <pc:spChg chg="add">
          <ac:chgData name="Karen EatonThomas" userId="2efaeda1-34af-46a7-af56-657065a001e9" providerId="ADAL" clId="{4DE52512-5DF6-4E48-94D2-530BDD681FF4}" dt="2026-04-20T14:25:36.872" v="0" actId="26606"/>
          <ac:spMkLst>
            <pc:docMk/>
            <pc:sldMk cId="530167314" sldId="275"/>
            <ac:spMk id="13" creationId="{F7A2980E-8F82-6B7D-A838-277407403589}"/>
          </ac:spMkLst>
        </pc:spChg>
        <pc:graphicFrameChg chg="add mod modGraphic">
          <ac:chgData name="Karen EatonThomas" userId="2efaeda1-34af-46a7-af56-657065a001e9" providerId="ADAL" clId="{4DE52512-5DF6-4E48-94D2-530BDD681FF4}" dt="2026-04-20T14:26:52.325" v="12" actId="14100"/>
          <ac:graphicFrameMkLst>
            <pc:docMk/>
            <pc:sldMk cId="530167314" sldId="275"/>
            <ac:graphicFrameMk id="5" creationId="{CC466963-4B45-EB00-0134-1A3AEC98EF41}"/>
          </ac:graphicFrameMkLst>
        </pc:graphicFrameChg>
      </pc:sldChg>
      <pc:sldChg chg="addSp delSp modSp mod setBg">
        <pc:chgData name="Karen EatonThomas" userId="2efaeda1-34af-46a7-af56-657065a001e9" providerId="ADAL" clId="{4DE52512-5DF6-4E48-94D2-530BDD681FF4}" dt="2026-04-20T14:27:20.166" v="14" actId="14100"/>
        <pc:sldMkLst>
          <pc:docMk/>
          <pc:sldMk cId="2587936194" sldId="276"/>
        </pc:sldMkLst>
        <pc:spChg chg="mod">
          <ac:chgData name="Karen EatonThomas" userId="2efaeda1-34af-46a7-af56-657065a001e9" providerId="ADAL" clId="{4DE52512-5DF6-4E48-94D2-530BDD681FF4}" dt="2026-04-20T14:27:01.439" v="13" actId="26606"/>
          <ac:spMkLst>
            <pc:docMk/>
            <pc:sldMk cId="2587936194" sldId="276"/>
            <ac:spMk id="2" creationId="{672B93A5-DAF2-548B-3395-74F8DB45A0A2}"/>
          </ac:spMkLst>
        </pc:spChg>
        <pc:spChg chg="del">
          <ac:chgData name="Karen EatonThomas" userId="2efaeda1-34af-46a7-af56-657065a001e9" providerId="ADAL" clId="{4DE52512-5DF6-4E48-94D2-530BDD681FF4}" dt="2026-04-20T14:27:01.439" v="13" actId="26606"/>
          <ac:spMkLst>
            <pc:docMk/>
            <pc:sldMk cId="2587936194" sldId="276"/>
            <ac:spMk id="3" creationId="{31407E91-ABE9-4BD0-8A7E-51C9E16FAA54}"/>
          </ac:spMkLst>
        </pc:spChg>
        <pc:spChg chg="add">
          <ac:chgData name="Karen EatonThomas" userId="2efaeda1-34af-46a7-af56-657065a001e9" providerId="ADAL" clId="{4DE52512-5DF6-4E48-94D2-530BDD681FF4}" dt="2026-04-20T14:27:01.439" v="13" actId="26606"/>
          <ac:spMkLst>
            <pc:docMk/>
            <pc:sldMk cId="2587936194" sldId="276"/>
            <ac:spMk id="9" creationId="{4E17AA97-89A7-45C1-B813-BFF6C23D79E1}"/>
          </ac:spMkLst>
        </pc:spChg>
        <pc:spChg chg="add">
          <ac:chgData name="Karen EatonThomas" userId="2efaeda1-34af-46a7-af56-657065a001e9" providerId="ADAL" clId="{4DE52512-5DF6-4E48-94D2-530BDD681FF4}" dt="2026-04-20T14:27:01.439" v="13" actId="26606"/>
          <ac:spMkLst>
            <pc:docMk/>
            <pc:sldMk cId="2587936194" sldId="276"/>
            <ac:spMk id="11" creationId="{A91E908F-EF1E-2FDB-BE4D-3F4C56B2F6B8}"/>
          </ac:spMkLst>
        </pc:spChg>
        <pc:spChg chg="add">
          <ac:chgData name="Karen EatonThomas" userId="2efaeda1-34af-46a7-af56-657065a001e9" providerId="ADAL" clId="{4DE52512-5DF6-4E48-94D2-530BDD681FF4}" dt="2026-04-20T14:27:01.439" v="13" actId="26606"/>
          <ac:spMkLst>
            <pc:docMk/>
            <pc:sldMk cId="2587936194" sldId="276"/>
            <ac:spMk id="13" creationId="{F7A2980E-8F82-6B7D-A838-277407403589}"/>
          </ac:spMkLst>
        </pc:spChg>
        <pc:graphicFrameChg chg="add mod">
          <ac:chgData name="Karen EatonThomas" userId="2efaeda1-34af-46a7-af56-657065a001e9" providerId="ADAL" clId="{4DE52512-5DF6-4E48-94D2-530BDD681FF4}" dt="2026-04-20T14:27:20.166" v="14" actId="14100"/>
          <ac:graphicFrameMkLst>
            <pc:docMk/>
            <pc:sldMk cId="2587936194" sldId="276"/>
            <ac:graphicFrameMk id="5" creationId="{769696F7-CB62-2F18-2EA5-BCD0F20696C3}"/>
          </ac:graphicFrameMkLst>
        </pc:graphicFrameChg>
      </pc:sldChg>
      <pc:sldChg chg="addSp delSp modSp mod setBg">
        <pc:chgData name="Karen EatonThomas" userId="2efaeda1-34af-46a7-af56-657065a001e9" providerId="ADAL" clId="{4DE52512-5DF6-4E48-94D2-530BDD681FF4}" dt="2026-04-21T18:34:58.897" v="4068" actId="255"/>
        <pc:sldMkLst>
          <pc:docMk/>
          <pc:sldMk cId="3305338207" sldId="277"/>
        </pc:sldMkLst>
        <pc:spChg chg="mod">
          <ac:chgData name="Karen EatonThomas" userId="2efaeda1-34af-46a7-af56-657065a001e9" providerId="ADAL" clId="{4DE52512-5DF6-4E48-94D2-530BDD681FF4}" dt="2026-04-20T14:27:28.828" v="15" actId="26606"/>
          <ac:spMkLst>
            <pc:docMk/>
            <pc:sldMk cId="3305338207" sldId="277"/>
            <ac:spMk id="2" creationId="{C4D8D043-F359-993C-0C26-0842431F6785}"/>
          </ac:spMkLst>
        </pc:spChg>
        <pc:spChg chg="del">
          <ac:chgData name="Karen EatonThomas" userId="2efaeda1-34af-46a7-af56-657065a001e9" providerId="ADAL" clId="{4DE52512-5DF6-4E48-94D2-530BDD681FF4}" dt="2026-04-20T14:27:28.828" v="15" actId="26606"/>
          <ac:spMkLst>
            <pc:docMk/>
            <pc:sldMk cId="3305338207" sldId="277"/>
            <ac:spMk id="3" creationId="{006D4536-E3AA-1323-EE2F-D7C683CE7D56}"/>
          </ac:spMkLst>
        </pc:spChg>
        <pc:spChg chg="add">
          <ac:chgData name="Karen EatonThomas" userId="2efaeda1-34af-46a7-af56-657065a001e9" providerId="ADAL" clId="{4DE52512-5DF6-4E48-94D2-530BDD681FF4}" dt="2026-04-20T14:27:28.828" v="15" actId="26606"/>
          <ac:spMkLst>
            <pc:docMk/>
            <pc:sldMk cId="3305338207" sldId="277"/>
            <ac:spMk id="9" creationId="{4E17AA97-89A7-45C1-B813-BFF6C23D79E1}"/>
          </ac:spMkLst>
        </pc:spChg>
        <pc:spChg chg="add">
          <ac:chgData name="Karen EatonThomas" userId="2efaeda1-34af-46a7-af56-657065a001e9" providerId="ADAL" clId="{4DE52512-5DF6-4E48-94D2-530BDD681FF4}" dt="2026-04-20T14:27:28.828" v="15" actId="26606"/>
          <ac:spMkLst>
            <pc:docMk/>
            <pc:sldMk cId="3305338207" sldId="277"/>
            <ac:spMk id="11" creationId="{33AC4FE1-D370-43A6-96C5-076716BB1E76}"/>
          </ac:spMkLst>
        </pc:spChg>
        <pc:spChg chg="add">
          <ac:chgData name="Karen EatonThomas" userId="2efaeda1-34af-46a7-af56-657065a001e9" providerId="ADAL" clId="{4DE52512-5DF6-4E48-94D2-530BDD681FF4}" dt="2026-04-20T14:27:28.828" v="15" actId="26606"/>
          <ac:spMkLst>
            <pc:docMk/>
            <pc:sldMk cId="3305338207" sldId="277"/>
            <ac:spMk id="13" creationId="{4A3D569D-D3A6-49CA-A483-291E95DACA14}"/>
          </ac:spMkLst>
        </pc:spChg>
        <pc:graphicFrameChg chg="add mod">
          <ac:chgData name="Karen EatonThomas" userId="2efaeda1-34af-46a7-af56-657065a001e9" providerId="ADAL" clId="{4DE52512-5DF6-4E48-94D2-530BDD681FF4}" dt="2026-04-21T18:34:58.897" v="4068" actId="255"/>
          <ac:graphicFrameMkLst>
            <pc:docMk/>
            <pc:sldMk cId="3305338207" sldId="277"/>
            <ac:graphicFrameMk id="5" creationId="{FDAF918C-0025-6521-A2D2-285FE3388E2B}"/>
          </ac:graphicFrameMkLst>
        </pc:graphicFrameChg>
      </pc:sldChg>
      <pc:sldChg chg="modSp mod">
        <pc:chgData name="Karen EatonThomas" userId="2efaeda1-34af-46a7-af56-657065a001e9" providerId="ADAL" clId="{4DE52512-5DF6-4E48-94D2-530BDD681FF4}" dt="2026-04-20T14:28:01.667" v="18" actId="208"/>
        <pc:sldMkLst>
          <pc:docMk/>
          <pc:sldMk cId="384704063" sldId="278"/>
        </pc:sldMkLst>
        <pc:spChg chg="mod">
          <ac:chgData name="Karen EatonThomas" userId="2efaeda1-34af-46a7-af56-657065a001e9" providerId="ADAL" clId="{4DE52512-5DF6-4E48-94D2-530BDD681FF4}" dt="2026-04-20T14:28:01.667" v="18" actId="208"/>
          <ac:spMkLst>
            <pc:docMk/>
            <pc:sldMk cId="384704063" sldId="278"/>
            <ac:spMk id="3" creationId="{93F3F964-FBB3-1129-BFDB-CD00F16A35A2}"/>
          </ac:spMkLst>
        </pc:spChg>
      </pc:sldChg>
      <pc:sldChg chg="addSp delSp modSp mod">
        <pc:chgData name="Karen EatonThomas" userId="2efaeda1-34af-46a7-af56-657065a001e9" providerId="ADAL" clId="{4DE52512-5DF6-4E48-94D2-530BDD681FF4}" dt="2026-04-20T14:28:31.422" v="21" actId="12100"/>
        <pc:sldMkLst>
          <pc:docMk/>
          <pc:sldMk cId="2081371114" sldId="279"/>
        </pc:sldMkLst>
        <pc:spChg chg="del">
          <ac:chgData name="Karen EatonThomas" userId="2efaeda1-34af-46a7-af56-657065a001e9" providerId="ADAL" clId="{4DE52512-5DF6-4E48-94D2-530BDD681FF4}" dt="2026-04-20T14:28:22.897" v="19" actId="26606"/>
          <ac:spMkLst>
            <pc:docMk/>
            <pc:sldMk cId="2081371114" sldId="279"/>
            <ac:spMk id="3" creationId="{12ECF5C8-76E8-EBB9-576A-EC3D58707A76}"/>
          </ac:spMkLst>
        </pc:spChg>
        <pc:graphicFrameChg chg="add mod">
          <ac:chgData name="Karen EatonThomas" userId="2efaeda1-34af-46a7-af56-657065a001e9" providerId="ADAL" clId="{4DE52512-5DF6-4E48-94D2-530BDD681FF4}" dt="2026-04-20T14:28:31.422" v="21" actId="12100"/>
          <ac:graphicFrameMkLst>
            <pc:docMk/>
            <pc:sldMk cId="2081371114" sldId="279"/>
            <ac:graphicFrameMk id="5" creationId="{C992FC2F-1076-B607-9984-DB9CE9D0BF38}"/>
          </ac:graphicFrameMkLst>
        </pc:graphicFrameChg>
      </pc:sldChg>
      <pc:sldChg chg="addSp delSp modSp new mod setBg">
        <pc:chgData name="Karen EatonThomas" userId="2efaeda1-34af-46a7-af56-657065a001e9" providerId="ADAL" clId="{4DE52512-5DF6-4E48-94D2-530BDD681FF4}" dt="2026-04-20T14:35:04.592" v="73" actId="14100"/>
        <pc:sldMkLst>
          <pc:docMk/>
          <pc:sldMk cId="257430798" sldId="280"/>
        </pc:sldMkLst>
        <pc:spChg chg="mod">
          <ac:chgData name="Karen EatonThomas" userId="2efaeda1-34af-46a7-af56-657065a001e9" providerId="ADAL" clId="{4DE52512-5DF6-4E48-94D2-530BDD681FF4}" dt="2026-04-20T14:35:00.442" v="72" actId="26606"/>
          <ac:spMkLst>
            <pc:docMk/>
            <pc:sldMk cId="257430798" sldId="280"/>
            <ac:spMk id="2" creationId="{3D5BA6FA-E6F0-2346-4563-EC5E7D181C8A}"/>
          </ac:spMkLst>
        </pc:spChg>
        <pc:spChg chg="del mod">
          <ac:chgData name="Karen EatonThomas" userId="2efaeda1-34af-46a7-af56-657065a001e9" providerId="ADAL" clId="{4DE52512-5DF6-4E48-94D2-530BDD681FF4}" dt="2026-04-20T14:35:00.442" v="72" actId="26606"/>
          <ac:spMkLst>
            <pc:docMk/>
            <pc:sldMk cId="257430798" sldId="280"/>
            <ac:spMk id="3" creationId="{F4F098BB-8535-10D1-0E95-4B22A929F677}"/>
          </ac:spMkLst>
        </pc:spChg>
        <pc:spChg chg="add">
          <ac:chgData name="Karen EatonThomas" userId="2efaeda1-34af-46a7-af56-657065a001e9" providerId="ADAL" clId="{4DE52512-5DF6-4E48-94D2-530BDD681FF4}" dt="2026-04-20T14:35:00.442" v="72" actId="26606"/>
          <ac:spMkLst>
            <pc:docMk/>
            <pc:sldMk cId="257430798" sldId="280"/>
            <ac:spMk id="9" creationId="{4E17AA97-89A7-45C1-B813-BFF6C23D79E1}"/>
          </ac:spMkLst>
        </pc:spChg>
        <pc:spChg chg="add">
          <ac:chgData name="Karen EatonThomas" userId="2efaeda1-34af-46a7-af56-657065a001e9" providerId="ADAL" clId="{4DE52512-5DF6-4E48-94D2-530BDD681FF4}" dt="2026-04-20T14:35:00.442" v="72" actId="26606"/>
          <ac:spMkLst>
            <pc:docMk/>
            <pc:sldMk cId="257430798" sldId="280"/>
            <ac:spMk id="11" creationId="{A91E908F-EF1E-2FDB-BE4D-3F4C56B2F6B8}"/>
          </ac:spMkLst>
        </pc:spChg>
        <pc:spChg chg="add">
          <ac:chgData name="Karen EatonThomas" userId="2efaeda1-34af-46a7-af56-657065a001e9" providerId="ADAL" clId="{4DE52512-5DF6-4E48-94D2-530BDD681FF4}" dt="2026-04-20T14:35:00.442" v="72" actId="26606"/>
          <ac:spMkLst>
            <pc:docMk/>
            <pc:sldMk cId="257430798" sldId="280"/>
            <ac:spMk id="13" creationId="{F7A2980E-8F82-6B7D-A838-277407403589}"/>
          </ac:spMkLst>
        </pc:spChg>
        <pc:graphicFrameChg chg="add mod">
          <ac:chgData name="Karen EatonThomas" userId="2efaeda1-34af-46a7-af56-657065a001e9" providerId="ADAL" clId="{4DE52512-5DF6-4E48-94D2-530BDD681FF4}" dt="2026-04-20T14:35:04.592" v="73" actId="14100"/>
          <ac:graphicFrameMkLst>
            <pc:docMk/>
            <pc:sldMk cId="257430798" sldId="280"/>
            <ac:graphicFrameMk id="5" creationId="{68702B5F-2CD4-6038-C96D-F50E1A11C1FD}"/>
          </ac:graphicFrameMkLst>
        </pc:graphicFrameChg>
      </pc:sldChg>
      <pc:sldChg chg="addSp delSp modSp new mod setBg">
        <pc:chgData name="Karen EatonThomas" userId="2efaeda1-34af-46a7-af56-657065a001e9" providerId="ADAL" clId="{4DE52512-5DF6-4E48-94D2-530BDD681FF4}" dt="2026-04-21T18:35:41.381" v="4070" actId="255"/>
        <pc:sldMkLst>
          <pc:docMk/>
          <pc:sldMk cId="423474144" sldId="281"/>
        </pc:sldMkLst>
        <pc:spChg chg="mod">
          <ac:chgData name="Karen EatonThomas" userId="2efaeda1-34af-46a7-af56-657065a001e9" providerId="ADAL" clId="{4DE52512-5DF6-4E48-94D2-530BDD681FF4}" dt="2026-04-20T14:36:02.710" v="105" actId="26606"/>
          <ac:spMkLst>
            <pc:docMk/>
            <pc:sldMk cId="423474144" sldId="281"/>
            <ac:spMk id="2" creationId="{95A7FE76-C6EF-10B8-CA54-2432F75CDF49}"/>
          </ac:spMkLst>
        </pc:spChg>
        <pc:spChg chg="del mod">
          <ac:chgData name="Karen EatonThomas" userId="2efaeda1-34af-46a7-af56-657065a001e9" providerId="ADAL" clId="{4DE52512-5DF6-4E48-94D2-530BDD681FF4}" dt="2026-04-20T14:36:02.710" v="105" actId="26606"/>
          <ac:spMkLst>
            <pc:docMk/>
            <pc:sldMk cId="423474144" sldId="281"/>
            <ac:spMk id="3" creationId="{5E702498-5C6F-556E-E8FB-921385B95324}"/>
          </ac:spMkLst>
        </pc:spChg>
        <pc:spChg chg="add">
          <ac:chgData name="Karen EatonThomas" userId="2efaeda1-34af-46a7-af56-657065a001e9" providerId="ADAL" clId="{4DE52512-5DF6-4E48-94D2-530BDD681FF4}" dt="2026-04-20T14:36:02.710" v="105" actId="26606"/>
          <ac:spMkLst>
            <pc:docMk/>
            <pc:sldMk cId="423474144" sldId="281"/>
            <ac:spMk id="9" creationId="{4E17AA97-89A7-45C1-B813-BFF6C23D79E1}"/>
          </ac:spMkLst>
        </pc:spChg>
        <pc:spChg chg="add">
          <ac:chgData name="Karen EatonThomas" userId="2efaeda1-34af-46a7-af56-657065a001e9" providerId="ADAL" clId="{4DE52512-5DF6-4E48-94D2-530BDD681FF4}" dt="2026-04-20T14:36:02.710" v="105" actId="26606"/>
          <ac:spMkLst>
            <pc:docMk/>
            <pc:sldMk cId="423474144" sldId="281"/>
            <ac:spMk id="11" creationId="{33AC4FE1-D370-43A6-96C5-076716BB1E76}"/>
          </ac:spMkLst>
        </pc:spChg>
        <pc:spChg chg="add">
          <ac:chgData name="Karen EatonThomas" userId="2efaeda1-34af-46a7-af56-657065a001e9" providerId="ADAL" clId="{4DE52512-5DF6-4E48-94D2-530BDD681FF4}" dt="2026-04-20T14:36:02.710" v="105" actId="26606"/>
          <ac:spMkLst>
            <pc:docMk/>
            <pc:sldMk cId="423474144" sldId="281"/>
            <ac:spMk id="13" creationId="{4A3D569D-D3A6-49CA-A483-291E95DACA14}"/>
          </ac:spMkLst>
        </pc:spChg>
        <pc:graphicFrameChg chg="add mod">
          <ac:chgData name="Karen EatonThomas" userId="2efaeda1-34af-46a7-af56-657065a001e9" providerId="ADAL" clId="{4DE52512-5DF6-4E48-94D2-530BDD681FF4}" dt="2026-04-21T18:35:41.381" v="4070" actId="255"/>
          <ac:graphicFrameMkLst>
            <pc:docMk/>
            <pc:sldMk cId="423474144" sldId="281"/>
            <ac:graphicFrameMk id="5" creationId="{C3216A59-0FD6-E33D-31A8-7A8A201AECEF}"/>
          </ac:graphicFrameMkLst>
        </pc:graphicFrameChg>
      </pc:sldChg>
      <pc:sldChg chg="addSp modSp new mod setBg">
        <pc:chgData name="Karen EatonThomas" userId="2efaeda1-34af-46a7-af56-657065a001e9" providerId="ADAL" clId="{4DE52512-5DF6-4E48-94D2-530BDD681FF4}" dt="2026-04-20T14:37:38.515" v="129" actId="20577"/>
        <pc:sldMkLst>
          <pc:docMk/>
          <pc:sldMk cId="2356712" sldId="282"/>
        </pc:sldMkLst>
        <pc:spChg chg="mod">
          <ac:chgData name="Karen EatonThomas" userId="2efaeda1-34af-46a7-af56-657065a001e9" providerId="ADAL" clId="{4DE52512-5DF6-4E48-94D2-530BDD681FF4}" dt="2026-04-20T14:37:34.467" v="128" actId="26606"/>
          <ac:spMkLst>
            <pc:docMk/>
            <pc:sldMk cId="2356712" sldId="282"/>
            <ac:spMk id="2" creationId="{CB9CBEE1-47F0-58C0-2CCB-EDE0913B5057}"/>
          </ac:spMkLst>
        </pc:spChg>
        <pc:spChg chg="mod">
          <ac:chgData name="Karen EatonThomas" userId="2efaeda1-34af-46a7-af56-657065a001e9" providerId="ADAL" clId="{4DE52512-5DF6-4E48-94D2-530BDD681FF4}" dt="2026-04-20T14:37:38.515" v="129" actId="20577"/>
          <ac:spMkLst>
            <pc:docMk/>
            <pc:sldMk cId="2356712" sldId="282"/>
            <ac:spMk id="3" creationId="{5CFD9EE2-F787-556F-336B-0727AA01F6EF}"/>
          </ac:spMkLst>
        </pc:spChg>
        <pc:spChg chg="add">
          <ac:chgData name="Karen EatonThomas" userId="2efaeda1-34af-46a7-af56-657065a001e9" providerId="ADAL" clId="{4DE52512-5DF6-4E48-94D2-530BDD681FF4}" dt="2026-04-20T14:37:34.467" v="128" actId="26606"/>
          <ac:spMkLst>
            <pc:docMk/>
            <pc:sldMk cId="2356712" sldId="282"/>
            <ac:spMk id="10" creationId="{9EE42DCE-4A4F-44C4-84E5-261B3BEEF1DA}"/>
          </ac:spMkLst>
        </pc:spChg>
        <pc:spChg chg="add">
          <ac:chgData name="Karen EatonThomas" userId="2efaeda1-34af-46a7-af56-657065a001e9" providerId="ADAL" clId="{4DE52512-5DF6-4E48-94D2-530BDD681FF4}" dt="2026-04-20T14:37:34.467" v="128" actId="26606"/>
          <ac:spMkLst>
            <pc:docMk/>
            <pc:sldMk cId="2356712" sldId="282"/>
            <ac:spMk id="12" creationId="{887F59F2-5FBC-40CD-AD35-376AECE49EA6}"/>
          </ac:spMkLst>
        </pc:spChg>
        <pc:picChg chg="add">
          <ac:chgData name="Karen EatonThomas" userId="2efaeda1-34af-46a7-af56-657065a001e9" providerId="ADAL" clId="{4DE52512-5DF6-4E48-94D2-530BDD681FF4}" dt="2026-04-20T14:37:34.467" v="128" actId="26606"/>
          <ac:picMkLst>
            <pc:docMk/>
            <pc:sldMk cId="2356712" sldId="282"/>
            <ac:picMk id="7" creationId="{6AE515D4-AE11-3344-228E-DF73814BD0F3}"/>
          </ac:picMkLst>
        </pc:picChg>
      </pc:sldChg>
      <pc:sldChg chg="addSp modSp new mod setBg">
        <pc:chgData name="Karen EatonThomas" userId="2efaeda1-34af-46a7-af56-657065a001e9" providerId="ADAL" clId="{4DE52512-5DF6-4E48-94D2-530BDD681FF4}" dt="2026-04-20T14:39:02.406" v="161" actId="14100"/>
        <pc:sldMkLst>
          <pc:docMk/>
          <pc:sldMk cId="2216402105" sldId="283"/>
        </pc:sldMkLst>
        <pc:spChg chg="mod">
          <ac:chgData name="Karen EatonThomas" userId="2efaeda1-34af-46a7-af56-657065a001e9" providerId="ADAL" clId="{4DE52512-5DF6-4E48-94D2-530BDD681FF4}" dt="2026-04-20T14:38:59.380" v="160" actId="14100"/>
          <ac:spMkLst>
            <pc:docMk/>
            <pc:sldMk cId="2216402105" sldId="283"/>
            <ac:spMk id="2" creationId="{2BE1720C-0FFC-DE25-E1E7-F0DB448A6FF1}"/>
          </ac:spMkLst>
        </pc:spChg>
        <pc:spChg chg="mod">
          <ac:chgData name="Karen EatonThomas" userId="2efaeda1-34af-46a7-af56-657065a001e9" providerId="ADAL" clId="{4DE52512-5DF6-4E48-94D2-530BDD681FF4}" dt="2026-04-20T14:39:02.406" v="161" actId="14100"/>
          <ac:spMkLst>
            <pc:docMk/>
            <pc:sldMk cId="2216402105" sldId="283"/>
            <ac:spMk id="3" creationId="{4041979E-F0C5-3A21-F10D-E0B91D417C3D}"/>
          </ac:spMkLst>
        </pc:spChg>
        <pc:spChg chg="add">
          <ac:chgData name="Karen EatonThomas" userId="2efaeda1-34af-46a7-af56-657065a001e9" providerId="ADAL" clId="{4DE52512-5DF6-4E48-94D2-530BDD681FF4}" dt="2026-04-20T14:38:37.645" v="156" actId="26606"/>
          <ac:spMkLst>
            <pc:docMk/>
            <pc:sldMk cId="2216402105" sldId="283"/>
            <ac:spMk id="10" creationId="{4065D9BE-A58D-6E8A-D4A2-5056F3C5E9CA}"/>
          </ac:spMkLst>
        </pc:spChg>
        <pc:spChg chg="add">
          <ac:chgData name="Karen EatonThomas" userId="2efaeda1-34af-46a7-af56-657065a001e9" providerId="ADAL" clId="{4DE52512-5DF6-4E48-94D2-530BDD681FF4}" dt="2026-04-20T14:38:37.645" v="156" actId="26606"/>
          <ac:spMkLst>
            <pc:docMk/>
            <pc:sldMk cId="2216402105" sldId="283"/>
            <ac:spMk id="12" creationId="{A745E793-BC99-8991-71CD-53FFBB6A8F69}"/>
          </ac:spMkLst>
        </pc:spChg>
        <pc:picChg chg="add">
          <ac:chgData name="Karen EatonThomas" userId="2efaeda1-34af-46a7-af56-657065a001e9" providerId="ADAL" clId="{4DE52512-5DF6-4E48-94D2-530BDD681FF4}" dt="2026-04-20T14:38:37.645" v="156" actId="26606"/>
          <ac:picMkLst>
            <pc:docMk/>
            <pc:sldMk cId="2216402105" sldId="283"/>
            <ac:picMk id="7" creationId="{3A3DAD87-3AB5-3859-C55E-BD7A22473EF2}"/>
          </ac:picMkLst>
        </pc:picChg>
      </pc:sldChg>
      <pc:sldChg chg="addSp delSp modSp new mod setBg">
        <pc:chgData name="Karen EatonThomas" userId="2efaeda1-34af-46a7-af56-657065a001e9" providerId="ADAL" clId="{4DE52512-5DF6-4E48-94D2-530BDD681FF4}" dt="2026-04-20T14:43:44.240" v="234" actId="255"/>
        <pc:sldMkLst>
          <pc:docMk/>
          <pc:sldMk cId="1199074242" sldId="284"/>
        </pc:sldMkLst>
        <pc:spChg chg="mod">
          <ac:chgData name="Karen EatonThomas" userId="2efaeda1-34af-46a7-af56-657065a001e9" providerId="ADAL" clId="{4DE52512-5DF6-4E48-94D2-530BDD681FF4}" dt="2026-04-20T14:42:38.469" v="222" actId="26606"/>
          <ac:spMkLst>
            <pc:docMk/>
            <pc:sldMk cId="1199074242" sldId="284"/>
            <ac:spMk id="2" creationId="{FFE2D670-14EC-91EC-3EE6-47FD2E28D734}"/>
          </ac:spMkLst>
        </pc:spChg>
        <pc:spChg chg="del mod">
          <ac:chgData name="Karen EatonThomas" userId="2efaeda1-34af-46a7-af56-657065a001e9" providerId="ADAL" clId="{4DE52512-5DF6-4E48-94D2-530BDD681FF4}" dt="2026-04-20T14:42:38.469" v="222" actId="26606"/>
          <ac:spMkLst>
            <pc:docMk/>
            <pc:sldMk cId="1199074242" sldId="284"/>
            <ac:spMk id="3" creationId="{D8CEB9D5-B376-E47E-9F05-3D721C2D1274}"/>
          </ac:spMkLst>
        </pc:spChg>
        <pc:spChg chg="add">
          <ac:chgData name="Karen EatonThomas" userId="2efaeda1-34af-46a7-af56-657065a001e9" providerId="ADAL" clId="{4DE52512-5DF6-4E48-94D2-530BDD681FF4}" dt="2026-04-20T14:42:38.469" v="222" actId="26606"/>
          <ac:spMkLst>
            <pc:docMk/>
            <pc:sldMk cId="1199074242" sldId="284"/>
            <ac:spMk id="9" creationId="{817D949E-564D-4503-A64E-D22FA3232C29}"/>
          </ac:spMkLst>
        </pc:spChg>
        <pc:spChg chg="add">
          <ac:chgData name="Karen EatonThomas" userId="2efaeda1-34af-46a7-af56-657065a001e9" providerId="ADAL" clId="{4DE52512-5DF6-4E48-94D2-530BDD681FF4}" dt="2026-04-20T14:42:38.469" v="222" actId="26606"/>
          <ac:spMkLst>
            <pc:docMk/>
            <pc:sldMk cId="1199074242" sldId="284"/>
            <ac:spMk id="11" creationId="{2C8EEB27-9249-8B3A-C8C2-18F9DC480810}"/>
          </ac:spMkLst>
        </pc:spChg>
        <pc:spChg chg="add">
          <ac:chgData name="Karen EatonThomas" userId="2efaeda1-34af-46a7-af56-657065a001e9" providerId="ADAL" clId="{4DE52512-5DF6-4E48-94D2-530BDD681FF4}" dt="2026-04-20T14:42:38.469" v="222" actId="26606"/>
          <ac:spMkLst>
            <pc:docMk/>
            <pc:sldMk cId="1199074242" sldId="284"/>
            <ac:spMk id="13" creationId="{18482CAC-96FF-EBE5-E97D-0BE2B8A51E3F}"/>
          </ac:spMkLst>
        </pc:spChg>
        <pc:graphicFrameChg chg="add mod modGraphic">
          <ac:chgData name="Karen EatonThomas" userId="2efaeda1-34af-46a7-af56-657065a001e9" providerId="ADAL" clId="{4DE52512-5DF6-4E48-94D2-530BDD681FF4}" dt="2026-04-20T14:43:44.240" v="234" actId="255"/>
          <ac:graphicFrameMkLst>
            <pc:docMk/>
            <pc:sldMk cId="1199074242" sldId="284"/>
            <ac:graphicFrameMk id="5" creationId="{2D29F6FB-40F2-53FA-9852-CD8459F6D4A5}"/>
          </ac:graphicFrameMkLst>
        </pc:graphicFrameChg>
      </pc:sldChg>
      <pc:sldChg chg="addSp delSp modSp new mod setBg">
        <pc:chgData name="Karen EatonThomas" userId="2efaeda1-34af-46a7-af56-657065a001e9" providerId="ADAL" clId="{4DE52512-5DF6-4E48-94D2-530BDD681FF4}" dt="2026-04-20T14:47:37.211" v="355" actId="255"/>
        <pc:sldMkLst>
          <pc:docMk/>
          <pc:sldMk cId="694364927" sldId="285"/>
        </pc:sldMkLst>
        <pc:spChg chg="mod">
          <ac:chgData name="Karen EatonThomas" userId="2efaeda1-34af-46a7-af56-657065a001e9" providerId="ADAL" clId="{4DE52512-5DF6-4E48-94D2-530BDD681FF4}" dt="2026-04-20T14:47:18.801" v="353" actId="26606"/>
          <ac:spMkLst>
            <pc:docMk/>
            <pc:sldMk cId="694364927" sldId="285"/>
            <ac:spMk id="2" creationId="{D4909226-07C7-C8F3-8365-458CC2B3D448}"/>
          </ac:spMkLst>
        </pc:spChg>
        <pc:spChg chg="del mod">
          <ac:chgData name="Karen EatonThomas" userId="2efaeda1-34af-46a7-af56-657065a001e9" providerId="ADAL" clId="{4DE52512-5DF6-4E48-94D2-530BDD681FF4}" dt="2026-04-20T14:47:00.161" v="349" actId="26606"/>
          <ac:spMkLst>
            <pc:docMk/>
            <pc:sldMk cId="694364927" sldId="285"/>
            <ac:spMk id="3" creationId="{EAC19220-0517-2984-FD07-C53583D8BDEF}"/>
          </ac:spMkLst>
        </pc:spChg>
        <pc:spChg chg="add del">
          <ac:chgData name="Karen EatonThomas" userId="2efaeda1-34af-46a7-af56-657065a001e9" providerId="ADAL" clId="{4DE52512-5DF6-4E48-94D2-530BDD681FF4}" dt="2026-04-20T14:47:18.801" v="353" actId="26606"/>
          <ac:spMkLst>
            <pc:docMk/>
            <pc:sldMk cId="694364927" sldId="285"/>
            <ac:spMk id="9" creationId="{FAA3B297-9683-4E38-89FA-062C53E13F85}"/>
          </ac:spMkLst>
        </pc:spChg>
        <pc:spChg chg="add del">
          <ac:chgData name="Karen EatonThomas" userId="2efaeda1-34af-46a7-af56-657065a001e9" providerId="ADAL" clId="{4DE52512-5DF6-4E48-94D2-530BDD681FF4}" dt="2026-04-20T14:47:18.801" v="353" actId="26606"/>
          <ac:spMkLst>
            <pc:docMk/>
            <pc:sldMk cId="694364927" sldId="285"/>
            <ac:spMk id="11" creationId="{4BF74692-AE31-4A00-B5F9-994E8D519F90}"/>
          </ac:spMkLst>
        </pc:spChg>
        <pc:spChg chg="add del">
          <ac:chgData name="Karen EatonThomas" userId="2efaeda1-34af-46a7-af56-657065a001e9" providerId="ADAL" clId="{4DE52512-5DF6-4E48-94D2-530BDD681FF4}" dt="2026-04-20T14:47:18.801" v="353" actId="26606"/>
          <ac:spMkLst>
            <pc:docMk/>
            <pc:sldMk cId="694364927" sldId="285"/>
            <ac:spMk id="16" creationId="{04213918-F1EB-4BCE-BE23-F5E9851EE05C}"/>
          </ac:spMkLst>
        </pc:spChg>
        <pc:spChg chg="add del">
          <ac:chgData name="Karen EatonThomas" userId="2efaeda1-34af-46a7-af56-657065a001e9" providerId="ADAL" clId="{4DE52512-5DF6-4E48-94D2-530BDD681FF4}" dt="2026-04-20T14:47:18.801" v="353" actId="26606"/>
          <ac:spMkLst>
            <pc:docMk/>
            <pc:sldMk cId="694364927" sldId="285"/>
            <ac:spMk id="18" creationId="{2062E862-C7F7-4CA1-B929-D0B75F5E9FB9}"/>
          </ac:spMkLst>
        </pc:spChg>
        <pc:graphicFrameChg chg="add mod modGraphic">
          <ac:chgData name="Karen EatonThomas" userId="2efaeda1-34af-46a7-af56-657065a001e9" providerId="ADAL" clId="{4DE52512-5DF6-4E48-94D2-530BDD681FF4}" dt="2026-04-20T14:47:37.211" v="355" actId="255"/>
          <ac:graphicFrameMkLst>
            <pc:docMk/>
            <pc:sldMk cId="694364927" sldId="285"/>
            <ac:graphicFrameMk id="5" creationId="{583AE11B-4751-9FC9-73F0-FCC60E8E5156}"/>
          </ac:graphicFrameMkLst>
        </pc:graphicFrameChg>
      </pc:sldChg>
      <pc:sldChg chg="addSp delSp modSp new mod setBg">
        <pc:chgData name="Karen EatonThomas" userId="2efaeda1-34af-46a7-af56-657065a001e9" providerId="ADAL" clId="{4DE52512-5DF6-4E48-94D2-530BDD681FF4}" dt="2026-04-20T14:46:50.465" v="348" actId="14100"/>
        <pc:sldMkLst>
          <pc:docMk/>
          <pc:sldMk cId="3668901905" sldId="286"/>
        </pc:sldMkLst>
        <pc:spChg chg="mod">
          <ac:chgData name="Karen EatonThomas" userId="2efaeda1-34af-46a7-af56-657065a001e9" providerId="ADAL" clId="{4DE52512-5DF6-4E48-94D2-530BDD681FF4}" dt="2026-04-20T14:46:39.001" v="345" actId="26606"/>
          <ac:spMkLst>
            <pc:docMk/>
            <pc:sldMk cId="3668901905" sldId="286"/>
            <ac:spMk id="2" creationId="{20BCE778-46CA-4270-7119-FE17B201DA20}"/>
          </ac:spMkLst>
        </pc:spChg>
        <pc:spChg chg="del mod">
          <ac:chgData name="Karen EatonThomas" userId="2efaeda1-34af-46a7-af56-657065a001e9" providerId="ADAL" clId="{4DE52512-5DF6-4E48-94D2-530BDD681FF4}" dt="2026-04-20T14:46:39.001" v="345" actId="26606"/>
          <ac:spMkLst>
            <pc:docMk/>
            <pc:sldMk cId="3668901905" sldId="286"/>
            <ac:spMk id="3" creationId="{4BC21609-C92F-E7B5-C18B-18A04AF2B247}"/>
          </ac:spMkLst>
        </pc:spChg>
        <pc:spChg chg="add">
          <ac:chgData name="Karen EatonThomas" userId="2efaeda1-34af-46a7-af56-657065a001e9" providerId="ADAL" clId="{4DE52512-5DF6-4E48-94D2-530BDD681FF4}" dt="2026-04-20T14:46:39.001" v="345" actId="26606"/>
          <ac:spMkLst>
            <pc:docMk/>
            <pc:sldMk cId="3668901905" sldId="286"/>
            <ac:spMk id="9" creationId="{817D949E-564D-4503-A64E-D22FA3232C29}"/>
          </ac:spMkLst>
        </pc:spChg>
        <pc:spChg chg="add">
          <ac:chgData name="Karen EatonThomas" userId="2efaeda1-34af-46a7-af56-657065a001e9" providerId="ADAL" clId="{4DE52512-5DF6-4E48-94D2-530BDD681FF4}" dt="2026-04-20T14:46:39.001" v="345" actId="26606"/>
          <ac:spMkLst>
            <pc:docMk/>
            <pc:sldMk cId="3668901905" sldId="286"/>
            <ac:spMk id="11" creationId="{2C8EEB27-9249-8B3A-C8C2-18F9DC480810}"/>
          </ac:spMkLst>
        </pc:spChg>
        <pc:spChg chg="add">
          <ac:chgData name="Karen EatonThomas" userId="2efaeda1-34af-46a7-af56-657065a001e9" providerId="ADAL" clId="{4DE52512-5DF6-4E48-94D2-530BDD681FF4}" dt="2026-04-20T14:46:39.001" v="345" actId="26606"/>
          <ac:spMkLst>
            <pc:docMk/>
            <pc:sldMk cId="3668901905" sldId="286"/>
            <ac:spMk id="13" creationId="{18482CAC-96FF-EBE5-E97D-0BE2B8A51E3F}"/>
          </ac:spMkLst>
        </pc:spChg>
        <pc:graphicFrameChg chg="add mod">
          <ac:chgData name="Karen EatonThomas" userId="2efaeda1-34af-46a7-af56-657065a001e9" providerId="ADAL" clId="{4DE52512-5DF6-4E48-94D2-530BDD681FF4}" dt="2026-04-20T14:46:50.465" v="348" actId="14100"/>
          <ac:graphicFrameMkLst>
            <pc:docMk/>
            <pc:sldMk cId="3668901905" sldId="286"/>
            <ac:graphicFrameMk id="5" creationId="{028D339D-A61E-255B-7DC3-8F40160918DB}"/>
          </ac:graphicFrameMkLst>
        </pc:graphicFrameChg>
      </pc:sldChg>
      <pc:sldChg chg="addSp delSp modSp new mod setBg">
        <pc:chgData name="Karen EatonThomas" userId="2efaeda1-34af-46a7-af56-657065a001e9" providerId="ADAL" clId="{4DE52512-5DF6-4E48-94D2-530BDD681FF4}" dt="2026-04-20T14:51:45.305" v="458" actId="207"/>
        <pc:sldMkLst>
          <pc:docMk/>
          <pc:sldMk cId="2354999236" sldId="287"/>
        </pc:sldMkLst>
        <pc:spChg chg="mod">
          <ac:chgData name="Karen EatonThomas" userId="2efaeda1-34af-46a7-af56-657065a001e9" providerId="ADAL" clId="{4DE52512-5DF6-4E48-94D2-530BDD681FF4}" dt="2026-04-20T14:48:33.164" v="390" actId="26606"/>
          <ac:spMkLst>
            <pc:docMk/>
            <pc:sldMk cId="2354999236" sldId="287"/>
            <ac:spMk id="2" creationId="{FC7CB584-2C83-A302-099D-278060014D26}"/>
          </ac:spMkLst>
        </pc:spChg>
        <pc:spChg chg="del mod">
          <ac:chgData name="Karen EatonThomas" userId="2efaeda1-34af-46a7-af56-657065a001e9" providerId="ADAL" clId="{4DE52512-5DF6-4E48-94D2-530BDD681FF4}" dt="2026-04-20T14:48:33.164" v="390" actId="26606"/>
          <ac:spMkLst>
            <pc:docMk/>
            <pc:sldMk cId="2354999236" sldId="287"/>
            <ac:spMk id="3" creationId="{22B3ECD8-326B-2BFC-CE66-4A12B193B3A8}"/>
          </ac:spMkLst>
        </pc:spChg>
        <pc:spChg chg="add mod">
          <ac:chgData name="Karen EatonThomas" userId="2efaeda1-34af-46a7-af56-657065a001e9" providerId="ADAL" clId="{4DE52512-5DF6-4E48-94D2-530BDD681FF4}" dt="2026-04-20T14:51:23.249" v="453" actId="1076"/>
          <ac:spMkLst>
            <pc:docMk/>
            <pc:sldMk cId="2354999236" sldId="287"/>
            <ac:spMk id="4" creationId="{E76C4466-173F-57EB-01A2-7BAC12A94D15}"/>
          </ac:spMkLst>
        </pc:spChg>
        <pc:spChg chg="add mod">
          <ac:chgData name="Karen EatonThomas" userId="2efaeda1-34af-46a7-af56-657065a001e9" providerId="ADAL" clId="{4DE52512-5DF6-4E48-94D2-530BDD681FF4}" dt="2026-04-20T14:51:45.305" v="458" actId="207"/>
          <ac:spMkLst>
            <pc:docMk/>
            <pc:sldMk cId="2354999236" sldId="287"/>
            <ac:spMk id="6" creationId="{38F1C1A8-37AF-3CC7-AA6D-0180B151CD89}"/>
          </ac:spMkLst>
        </pc:spChg>
        <pc:spChg chg="add">
          <ac:chgData name="Karen EatonThomas" userId="2efaeda1-34af-46a7-af56-657065a001e9" providerId="ADAL" clId="{4DE52512-5DF6-4E48-94D2-530BDD681FF4}" dt="2026-04-20T14:48:33.164" v="390" actId="26606"/>
          <ac:spMkLst>
            <pc:docMk/>
            <pc:sldMk cId="2354999236" sldId="287"/>
            <ac:spMk id="9" creationId="{4E17AA97-89A7-45C1-B813-BFF6C23D79E1}"/>
          </ac:spMkLst>
        </pc:spChg>
        <pc:spChg chg="add">
          <ac:chgData name="Karen EatonThomas" userId="2efaeda1-34af-46a7-af56-657065a001e9" providerId="ADAL" clId="{4DE52512-5DF6-4E48-94D2-530BDD681FF4}" dt="2026-04-20T14:48:33.164" v="390" actId="26606"/>
          <ac:spMkLst>
            <pc:docMk/>
            <pc:sldMk cId="2354999236" sldId="287"/>
            <ac:spMk id="11" creationId="{33AC4FE1-D370-43A6-96C5-076716BB1E76}"/>
          </ac:spMkLst>
        </pc:spChg>
        <pc:spChg chg="add">
          <ac:chgData name="Karen EatonThomas" userId="2efaeda1-34af-46a7-af56-657065a001e9" providerId="ADAL" clId="{4DE52512-5DF6-4E48-94D2-530BDD681FF4}" dt="2026-04-20T14:48:33.164" v="390" actId="26606"/>
          <ac:spMkLst>
            <pc:docMk/>
            <pc:sldMk cId="2354999236" sldId="287"/>
            <ac:spMk id="13" creationId="{4A3D569D-D3A6-49CA-A483-291E95DACA14}"/>
          </ac:spMkLst>
        </pc:spChg>
        <pc:graphicFrameChg chg="add mod">
          <ac:chgData name="Karen EatonThomas" userId="2efaeda1-34af-46a7-af56-657065a001e9" providerId="ADAL" clId="{4DE52512-5DF6-4E48-94D2-530BDD681FF4}" dt="2026-04-20T14:49:09.721" v="400" actId="208"/>
          <ac:graphicFrameMkLst>
            <pc:docMk/>
            <pc:sldMk cId="2354999236" sldId="287"/>
            <ac:graphicFrameMk id="5" creationId="{A1DA48E7-367C-D8DD-A491-CFC41427A898}"/>
          </ac:graphicFrameMkLst>
        </pc:graphicFrameChg>
      </pc:sldChg>
      <pc:sldChg chg="addSp delSp modSp new mod setBg">
        <pc:chgData name="Karen EatonThomas" userId="2efaeda1-34af-46a7-af56-657065a001e9" providerId="ADAL" clId="{4DE52512-5DF6-4E48-94D2-530BDD681FF4}" dt="2026-04-20T14:53:23.015" v="506" actId="22"/>
        <pc:sldMkLst>
          <pc:docMk/>
          <pc:sldMk cId="4214824981" sldId="288"/>
        </pc:sldMkLst>
        <pc:spChg chg="mod">
          <ac:chgData name="Karen EatonThomas" userId="2efaeda1-34af-46a7-af56-657065a001e9" providerId="ADAL" clId="{4DE52512-5DF6-4E48-94D2-530BDD681FF4}" dt="2026-04-20T14:52:48.887" v="504" actId="26606"/>
          <ac:spMkLst>
            <pc:docMk/>
            <pc:sldMk cId="4214824981" sldId="288"/>
            <ac:spMk id="2" creationId="{E71FDA7C-A7B3-2EA6-5CE9-41357EBBBB15}"/>
          </ac:spMkLst>
        </pc:spChg>
        <pc:spChg chg="del mod">
          <ac:chgData name="Karen EatonThomas" userId="2efaeda1-34af-46a7-af56-657065a001e9" providerId="ADAL" clId="{4DE52512-5DF6-4E48-94D2-530BDD681FF4}" dt="2026-04-20T14:52:48.887" v="504" actId="26606"/>
          <ac:spMkLst>
            <pc:docMk/>
            <pc:sldMk cId="4214824981" sldId="288"/>
            <ac:spMk id="3" creationId="{EE9E9E9C-BA67-E3D5-DB0D-579B3E3E2B97}"/>
          </ac:spMkLst>
        </pc:spChg>
        <pc:spChg chg="add del">
          <ac:chgData name="Karen EatonThomas" userId="2efaeda1-34af-46a7-af56-657065a001e9" providerId="ADAL" clId="{4DE52512-5DF6-4E48-94D2-530BDD681FF4}" dt="2026-04-20T14:53:23.015" v="506" actId="22"/>
          <ac:spMkLst>
            <pc:docMk/>
            <pc:sldMk cId="4214824981" sldId="288"/>
            <ac:spMk id="6" creationId="{A3998D1C-525F-A8E5-F9F0-12651ED1BAB2}"/>
          </ac:spMkLst>
        </pc:spChg>
        <pc:spChg chg="add">
          <ac:chgData name="Karen EatonThomas" userId="2efaeda1-34af-46a7-af56-657065a001e9" providerId="ADAL" clId="{4DE52512-5DF6-4E48-94D2-530BDD681FF4}" dt="2026-04-20T14:52:48.887" v="504" actId="26606"/>
          <ac:spMkLst>
            <pc:docMk/>
            <pc:sldMk cId="4214824981" sldId="288"/>
            <ac:spMk id="9" creationId="{F420BC5C-C418-4843-B04B-6918968D0982}"/>
          </ac:spMkLst>
        </pc:spChg>
        <pc:spChg chg="add">
          <ac:chgData name="Karen EatonThomas" userId="2efaeda1-34af-46a7-af56-657065a001e9" providerId="ADAL" clId="{4DE52512-5DF6-4E48-94D2-530BDD681FF4}" dt="2026-04-20T14:52:48.887" v="504" actId="26606"/>
          <ac:spMkLst>
            <pc:docMk/>
            <pc:sldMk cId="4214824981" sldId="288"/>
            <ac:spMk id="11" creationId="{04E511C3-750B-AA87-AE51-0FA2069EA0B9}"/>
          </ac:spMkLst>
        </pc:spChg>
        <pc:graphicFrameChg chg="add">
          <ac:chgData name="Karen EatonThomas" userId="2efaeda1-34af-46a7-af56-657065a001e9" providerId="ADAL" clId="{4DE52512-5DF6-4E48-94D2-530BDD681FF4}" dt="2026-04-20T14:52:48.887" v="504" actId="26606"/>
          <ac:graphicFrameMkLst>
            <pc:docMk/>
            <pc:sldMk cId="4214824981" sldId="288"/>
            <ac:graphicFrameMk id="5" creationId="{83B705BF-77E0-EF6A-1478-49B4961E8550}"/>
          </ac:graphicFrameMkLst>
        </pc:graphicFrameChg>
      </pc:sldChg>
      <pc:sldChg chg="addSp delSp modSp new mod modClrScheme chgLayout">
        <pc:chgData name="Karen EatonThomas" userId="2efaeda1-34af-46a7-af56-657065a001e9" providerId="ADAL" clId="{4DE52512-5DF6-4E48-94D2-530BDD681FF4}" dt="2026-04-20T14:59:20.051" v="591" actId="208"/>
        <pc:sldMkLst>
          <pc:docMk/>
          <pc:sldMk cId="764734592" sldId="289"/>
        </pc:sldMkLst>
        <pc:spChg chg="mod ord">
          <ac:chgData name="Karen EatonThomas" userId="2efaeda1-34af-46a7-af56-657065a001e9" providerId="ADAL" clId="{4DE52512-5DF6-4E48-94D2-530BDD681FF4}" dt="2026-04-20T14:57:50.256" v="526" actId="700"/>
          <ac:spMkLst>
            <pc:docMk/>
            <pc:sldMk cId="764734592" sldId="289"/>
            <ac:spMk id="2" creationId="{7722E810-2FA3-9663-9974-7487E51D5910}"/>
          </ac:spMkLst>
        </pc:spChg>
        <pc:spChg chg="del mod ord">
          <ac:chgData name="Karen EatonThomas" userId="2efaeda1-34af-46a7-af56-657065a001e9" providerId="ADAL" clId="{4DE52512-5DF6-4E48-94D2-530BDD681FF4}" dt="2026-04-20T14:57:50.256" v="526" actId="700"/>
          <ac:spMkLst>
            <pc:docMk/>
            <pc:sldMk cId="764734592" sldId="289"/>
            <ac:spMk id="3" creationId="{ACD2A397-A4B8-3D0D-4E35-38459879E1DD}"/>
          </ac:spMkLst>
        </pc:spChg>
        <pc:spChg chg="add mod ord">
          <ac:chgData name="Karen EatonThomas" userId="2efaeda1-34af-46a7-af56-657065a001e9" providerId="ADAL" clId="{4DE52512-5DF6-4E48-94D2-530BDD681FF4}" dt="2026-04-20T14:57:55.559" v="542" actId="20577"/>
          <ac:spMkLst>
            <pc:docMk/>
            <pc:sldMk cId="764734592" sldId="289"/>
            <ac:spMk id="4" creationId="{666B4017-42E7-D534-60A3-D37509243B1B}"/>
          </ac:spMkLst>
        </pc:spChg>
        <pc:spChg chg="add mod ord">
          <ac:chgData name="Karen EatonThomas" userId="2efaeda1-34af-46a7-af56-657065a001e9" providerId="ADAL" clId="{4DE52512-5DF6-4E48-94D2-530BDD681FF4}" dt="2026-04-20T14:59:20.051" v="591" actId="208"/>
          <ac:spMkLst>
            <pc:docMk/>
            <pc:sldMk cId="764734592" sldId="289"/>
            <ac:spMk id="5" creationId="{63494D9B-F07C-4724-946F-A644A4BD890A}"/>
          </ac:spMkLst>
        </pc:spChg>
        <pc:spChg chg="add mod ord">
          <ac:chgData name="Karen EatonThomas" userId="2efaeda1-34af-46a7-af56-657065a001e9" providerId="ADAL" clId="{4DE52512-5DF6-4E48-94D2-530BDD681FF4}" dt="2026-04-20T14:58:42.187" v="580" actId="20577"/>
          <ac:spMkLst>
            <pc:docMk/>
            <pc:sldMk cId="764734592" sldId="289"/>
            <ac:spMk id="6" creationId="{64B63712-2967-3916-DAC1-8CB9CE6E40D0}"/>
          </ac:spMkLst>
        </pc:spChg>
        <pc:spChg chg="add mod ord">
          <ac:chgData name="Karen EatonThomas" userId="2efaeda1-34af-46a7-af56-657065a001e9" providerId="ADAL" clId="{4DE52512-5DF6-4E48-94D2-530BDD681FF4}" dt="2026-04-20T14:59:13.391" v="589" actId="208"/>
          <ac:spMkLst>
            <pc:docMk/>
            <pc:sldMk cId="764734592" sldId="289"/>
            <ac:spMk id="7" creationId="{1CF5E99C-3115-C044-7D23-B4D49B9C34A5}"/>
          </ac:spMkLst>
        </pc:spChg>
      </pc:sldChg>
      <pc:sldChg chg="addSp delSp modSp new mod setBg">
        <pc:chgData name="Karen EatonThomas" userId="2efaeda1-34af-46a7-af56-657065a001e9" providerId="ADAL" clId="{4DE52512-5DF6-4E48-94D2-530BDD681FF4}" dt="2026-04-21T18:33:10.205" v="4063" actId="1076"/>
        <pc:sldMkLst>
          <pc:docMk/>
          <pc:sldMk cId="1546506923" sldId="290"/>
        </pc:sldMkLst>
        <pc:spChg chg="mod">
          <ac:chgData name="Karen EatonThomas" userId="2efaeda1-34af-46a7-af56-657065a001e9" providerId="ADAL" clId="{4DE52512-5DF6-4E48-94D2-530BDD681FF4}" dt="2026-04-21T18:32:07.484" v="4055" actId="26606"/>
          <ac:spMkLst>
            <pc:docMk/>
            <pc:sldMk cId="1546506923" sldId="290"/>
            <ac:spMk id="2" creationId="{9EE58B3A-329D-0A63-E792-E22D610A2C02}"/>
          </ac:spMkLst>
        </pc:spChg>
        <pc:spChg chg="del mod">
          <ac:chgData name="Karen EatonThomas" userId="2efaeda1-34af-46a7-af56-657065a001e9" providerId="ADAL" clId="{4DE52512-5DF6-4E48-94D2-530BDD681FF4}" dt="2026-04-21T18:32:07.484" v="4055" actId="26606"/>
          <ac:spMkLst>
            <pc:docMk/>
            <pc:sldMk cId="1546506923" sldId="290"/>
            <ac:spMk id="3" creationId="{AAA3A61F-6354-E60E-DBE0-696DDCFC90AE}"/>
          </ac:spMkLst>
        </pc:spChg>
        <pc:spChg chg="add">
          <ac:chgData name="Karen EatonThomas" userId="2efaeda1-34af-46a7-af56-657065a001e9" providerId="ADAL" clId="{4DE52512-5DF6-4E48-94D2-530BDD681FF4}" dt="2026-04-21T18:17:48.143" v="3909"/>
          <ac:spMkLst>
            <pc:docMk/>
            <pc:sldMk cId="1546506923" sldId="290"/>
            <ac:spMk id="4" creationId="{FD780AD9-1D43-029C-3D82-70012D81E260}"/>
          </ac:spMkLst>
        </pc:spChg>
        <pc:spChg chg="add del mod">
          <ac:chgData name="Karen EatonThomas" userId="2efaeda1-34af-46a7-af56-657065a001e9" providerId="ADAL" clId="{4DE52512-5DF6-4E48-94D2-530BDD681FF4}" dt="2026-04-21T18:32:27.813" v="4056" actId="21"/>
          <ac:spMkLst>
            <pc:docMk/>
            <pc:sldMk cId="1546506923" sldId="290"/>
            <ac:spMk id="5" creationId="{CCC9F78D-2208-696A-7ACE-8C95165DB402}"/>
          </ac:spMkLst>
        </pc:spChg>
        <pc:spChg chg="add">
          <ac:chgData name="Karen EatonThomas" userId="2efaeda1-34af-46a7-af56-657065a001e9" providerId="ADAL" clId="{4DE52512-5DF6-4E48-94D2-530BDD681FF4}" dt="2026-04-21T18:32:07.484" v="4055" actId="26606"/>
          <ac:spMkLst>
            <pc:docMk/>
            <pc:sldMk cId="1546506923" sldId="290"/>
            <ac:spMk id="11" creationId="{FAA3B297-9683-4E38-89FA-062C53E13F85}"/>
          </ac:spMkLst>
        </pc:spChg>
        <pc:spChg chg="add">
          <ac:chgData name="Karen EatonThomas" userId="2efaeda1-34af-46a7-af56-657065a001e9" providerId="ADAL" clId="{4DE52512-5DF6-4E48-94D2-530BDD681FF4}" dt="2026-04-21T18:32:07.484" v="4055" actId="26606"/>
          <ac:spMkLst>
            <pc:docMk/>
            <pc:sldMk cId="1546506923" sldId="290"/>
            <ac:spMk id="13" creationId="{4BF74692-AE31-4A00-B5F9-994E8D519F90}"/>
          </ac:spMkLst>
        </pc:spChg>
        <pc:spChg chg="add del">
          <ac:chgData name="Karen EatonThomas" userId="2efaeda1-34af-46a7-af56-657065a001e9" providerId="ADAL" clId="{4DE52512-5DF6-4E48-94D2-530BDD681FF4}" dt="2026-04-21T18:31:33.729" v="4047" actId="26606"/>
          <ac:spMkLst>
            <pc:docMk/>
            <pc:sldMk cId="1546506923" sldId="290"/>
            <ac:spMk id="2057" creationId="{9E10BDB4-64F2-477D-A03B-9F8352D5E02E}"/>
          </ac:spMkLst>
        </pc:spChg>
        <pc:spChg chg="add del">
          <ac:chgData name="Karen EatonThomas" userId="2efaeda1-34af-46a7-af56-657065a001e9" providerId="ADAL" clId="{4DE52512-5DF6-4E48-94D2-530BDD681FF4}" dt="2026-04-21T18:31:33.729" v="4047" actId="26606"/>
          <ac:spMkLst>
            <pc:docMk/>
            <pc:sldMk cId="1546506923" sldId="290"/>
            <ac:spMk id="2059" creationId="{887F59F2-5FBC-40CD-AD35-376AECE49EA6}"/>
          </ac:spMkLst>
        </pc:spChg>
        <pc:spChg chg="add del">
          <ac:chgData name="Karen EatonThomas" userId="2efaeda1-34af-46a7-af56-657065a001e9" providerId="ADAL" clId="{4DE52512-5DF6-4E48-94D2-530BDD681FF4}" dt="2026-04-21T18:31:33.729" v="4047" actId="26606"/>
          <ac:spMkLst>
            <pc:docMk/>
            <pc:sldMk cId="1546506923" sldId="290"/>
            <ac:spMk id="2061" creationId="{7271C494-8107-3D61-D611-4FBC7C22A2B8}"/>
          </ac:spMkLst>
        </pc:spChg>
        <pc:spChg chg="add del">
          <ac:chgData name="Karen EatonThomas" userId="2efaeda1-34af-46a7-af56-657065a001e9" providerId="ADAL" clId="{4DE52512-5DF6-4E48-94D2-530BDD681FF4}" dt="2026-04-21T18:31:44.111" v="4049" actId="26606"/>
          <ac:spMkLst>
            <pc:docMk/>
            <pc:sldMk cId="1546506923" sldId="290"/>
            <ac:spMk id="2063" creationId="{A082E5AA-6E5F-4FCC-8C41-11E32F833BFC}"/>
          </ac:spMkLst>
        </pc:spChg>
        <pc:spChg chg="add del">
          <ac:chgData name="Karen EatonThomas" userId="2efaeda1-34af-46a7-af56-657065a001e9" providerId="ADAL" clId="{4DE52512-5DF6-4E48-94D2-530BDD681FF4}" dt="2026-04-21T18:31:44.111" v="4049" actId="26606"/>
          <ac:spMkLst>
            <pc:docMk/>
            <pc:sldMk cId="1546506923" sldId="290"/>
            <ac:spMk id="2064" creationId="{92BE0106-0C20-465B-A1BE-0BAC2737B1AD}"/>
          </ac:spMkLst>
        </pc:spChg>
        <pc:spChg chg="add del">
          <ac:chgData name="Karen EatonThomas" userId="2efaeda1-34af-46a7-af56-657065a001e9" providerId="ADAL" clId="{4DE52512-5DF6-4E48-94D2-530BDD681FF4}" dt="2026-04-21T18:31:44.111" v="4049" actId="26606"/>
          <ac:spMkLst>
            <pc:docMk/>
            <pc:sldMk cId="1546506923" sldId="290"/>
            <ac:spMk id="2065" creationId="{4A3D569D-D3A6-49CA-A483-291E95DACA14}"/>
          </ac:spMkLst>
        </pc:spChg>
        <pc:spChg chg="add del">
          <ac:chgData name="Karen EatonThomas" userId="2efaeda1-34af-46a7-af56-657065a001e9" providerId="ADAL" clId="{4DE52512-5DF6-4E48-94D2-530BDD681FF4}" dt="2026-04-21T18:31:52.469" v="4051" actId="26606"/>
          <ac:spMkLst>
            <pc:docMk/>
            <pc:sldMk cId="1546506923" sldId="290"/>
            <ac:spMk id="2067" creationId="{9E10BDB4-64F2-477D-A03B-9F8352D5E02E}"/>
          </ac:spMkLst>
        </pc:spChg>
        <pc:spChg chg="add del">
          <ac:chgData name="Karen EatonThomas" userId="2efaeda1-34af-46a7-af56-657065a001e9" providerId="ADAL" clId="{4DE52512-5DF6-4E48-94D2-530BDD681FF4}" dt="2026-04-21T18:31:52.469" v="4051" actId="26606"/>
          <ac:spMkLst>
            <pc:docMk/>
            <pc:sldMk cId="1546506923" sldId="290"/>
            <ac:spMk id="2068" creationId="{887F59F2-5FBC-40CD-AD35-376AECE49EA6}"/>
          </ac:spMkLst>
        </pc:spChg>
        <pc:spChg chg="add del">
          <ac:chgData name="Karen EatonThomas" userId="2efaeda1-34af-46a7-af56-657065a001e9" providerId="ADAL" clId="{4DE52512-5DF6-4E48-94D2-530BDD681FF4}" dt="2026-04-21T18:31:52.469" v="4051" actId="26606"/>
          <ac:spMkLst>
            <pc:docMk/>
            <pc:sldMk cId="1546506923" sldId="290"/>
            <ac:spMk id="2069" creationId="{7271C494-8107-3D61-D611-4FBC7C22A2B8}"/>
          </ac:spMkLst>
        </pc:spChg>
        <pc:graphicFrameChg chg="add">
          <ac:chgData name="Karen EatonThomas" userId="2efaeda1-34af-46a7-af56-657065a001e9" providerId="ADAL" clId="{4DE52512-5DF6-4E48-94D2-530BDD681FF4}" dt="2026-04-21T18:32:07.484" v="4055" actId="26606"/>
          <ac:graphicFrameMkLst>
            <pc:docMk/>
            <pc:sldMk cId="1546506923" sldId="290"/>
            <ac:graphicFrameMk id="7" creationId="{9D1ECC7E-3890-05DD-32A2-3DBF174DE836}"/>
          </ac:graphicFrameMkLst>
        </pc:graphicFrameChg>
        <pc:picChg chg="add mod ord">
          <ac:chgData name="Karen EatonThomas" userId="2efaeda1-34af-46a7-af56-657065a001e9" providerId="ADAL" clId="{4DE52512-5DF6-4E48-94D2-530BDD681FF4}" dt="2026-04-21T18:31:57.472" v="4054" actId="1076"/>
          <ac:picMkLst>
            <pc:docMk/>
            <pc:sldMk cId="1546506923" sldId="290"/>
            <ac:picMk id="2052" creationId="{E1306282-EDD3-6766-9B9D-7372750C8B0D}"/>
          </ac:picMkLst>
        </pc:picChg>
        <pc:picChg chg="add mod">
          <ac:chgData name="Karen EatonThomas" userId="2efaeda1-34af-46a7-af56-657065a001e9" providerId="ADAL" clId="{4DE52512-5DF6-4E48-94D2-530BDD681FF4}" dt="2026-04-21T18:33:10.205" v="4063" actId="1076"/>
          <ac:picMkLst>
            <pc:docMk/>
            <pc:sldMk cId="1546506923" sldId="290"/>
            <ac:picMk id="2054" creationId="{40D9F779-6FFA-7C8A-9D2E-AA554EDE0265}"/>
          </ac:picMkLst>
        </pc:picChg>
      </pc:sldChg>
      <pc:sldChg chg="modSp new mod">
        <pc:chgData name="Karen EatonThomas" userId="2efaeda1-34af-46a7-af56-657065a001e9" providerId="ADAL" clId="{4DE52512-5DF6-4E48-94D2-530BDD681FF4}" dt="2026-04-21T09:34:37.876" v="1472" actId="20577"/>
        <pc:sldMkLst>
          <pc:docMk/>
          <pc:sldMk cId="983672786" sldId="291"/>
        </pc:sldMkLst>
        <pc:spChg chg="mod">
          <ac:chgData name="Karen EatonThomas" userId="2efaeda1-34af-46a7-af56-657065a001e9" providerId="ADAL" clId="{4DE52512-5DF6-4E48-94D2-530BDD681FF4}" dt="2026-04-21T09:30:58.012" v="1258" actId="255"/>
          <ac:spMkLst>
            <pc:docMk/>
            <pc:sldMk cId="983672786" sldId="291"/>
            <ac:spMk id="2" creationId="{AC78CDFA-04C8-D6DB-3ACC-1C80584ABA59}"/>
          </ac:spMkLst>
        </pc:spChg>
        <pc:spChg chg="mod">
          <ac:chgData name="Karen EatonThomas" userId="2efaeda1-34af-46a7-af56-657065a001e9" providerId="ADAL" clId="{4DE52512-5DF6-4E48-94D2-530BDD681FF4}" dt="2026-04-21T09:34:37.876" v="1472" actId="20577"/>
          <ac:spMkLst>
            <pc:docMk/>
            <pc:sldMk cId="983672786" sldId="291"/>
            <ac:spMk id="3" creationId="{12B3EBFB-59E1-0983-6753-670E6BE76CA9}"/>
          </ac:spMkLst>
        </pc:spChg>
      </pc:sldChg>
      <pc:sldChg chg="addSp delSp modSp new mod setBg">
        <pc:chgData name="Karen EatonThomas" userId="2efaeda1-34af-46a7-af56-657065a001e9" providerId="ADAL" clId="{4DE52512-5DF6-4E48-94D2-530BDD681FF4}" dt="2026-04-21T09:40:24.217" v="1597" actId="255"/>
        <pc:sldMkLst>
          <pc:docMk/>
          <pc:sldMk cId="546781892" sldId="292"/>
        </pc:sldMkLst>
        <pc:spChg chg="mod">
          <ac:chgData name="Karen EatonThomas" userId="2efaeda1-34af-46a7-af56-657065a001e9" providerId="ADAL" clId="{4DE52512-5DF6-4E48-94D2-530BDD681FF4}" dt="2026-04-21T09:40:02.723" v="1593" actId="26606"/>
          <ac:spMkLst>
            <pc:docMk/>
            <pc:sldMk cId="546781892" sldId="292"/>
            <ac:spMk id="2" creationId="{C0380CA2-94DA-8E1C-BC56-2F650A88CB68}"/>
          </ac:spMkLst>
        </pc:spChg>
        <pc:spChg chg="del mod">
          <ac:chgData name="Karen EatonThomas" userId="2efaeda1-34af-46a7-af56-657065a001e9" providerId="ADAL" clId="{4DE52512-5DF6-4E48-94D2-530BDD681FF4}" dt="2026-04-21T09:40:02.723" v="1593" actId="26606"/>
          <ac:spMkLst>
            <pc:docMk/>
            <pc:sldMk cId="546781892" sldId="292"/>
            <ac:spMk id="3" creationId="{148B9229-11F7-4D14-A7FE-5FE17AD54951}"/>
          </ac:spMkLst>
        </pc:spChg>
        <pc:spChg chg="add">
          <ac:chgData name="Karen EatonThomas" userId="2efaeda1-34af-46a7-af56-657065a001e9" providerId="ADAL" clId="{4DE52512-5DF6-4E48-94D2-530BDD681FF4}" dt="2026-04-21T09:40:02.723" v="1593" actId="26606"/>
          <ac:spMkLst>
            <pc:docMk/>
            <pc:sldMk cId="546781892" sldId="292"/>
            <ac:spMk id="9" creationId="{04213918-F1EB-4BCE-BE23-F5E9851EE05C}"/>
          </ac:spMkLst>
        </pc:spChg>
        <pc:spChg chg="add">
          <ac:chgData name="Karen EatonThomas" userId="2efaeda1-34af-46a7-af56-657065a001e9" providerId="ADAL" clId="{4DE52512-5DF6-4E48-94D2-530BDD681FF4}" dt="2026-04-21T09:40:02.723" v="1593" actId="26606"/>
          <ac:spMkLst>
            <pc:docMk/>
            <pc:sldMk cId="546781892" sldId="292"/>
            <ac:spMk id="11" creationId="{2062E862-C7F7-4CA1-B929-D0B75F5E9FB9}"/>
          </ac:spMkLst>
        </pc:spChg>
        <pc:graphicFrameChg chg="add mod">
          <ac:chgData name="Karen EatonThomas" userId="2efaeda1-34af-46a7-af56-657065a001e9" providerId="ADAL" clId="{4DE52512-5DF6-4E48-94D2-530BDD681FF4}" dt="2026-04-21T09:40:24.217" v="1597" actId="255"/>
          <ac:graphicFrameMkLst>
            <pc:docMk/>
            <pc:sldMk cId="546781892" sldId="292"/>
            <ac:graphicFrameMk id="5" creationId="{8A97B175-5002-3320-7992-DFC7E369BA83}"/>
          </ac:graphicFrameMkLst>
        </pc:graphicFrameChg>
      </pc:sldChg>
      <pc:sldChg chg="addSp delSp modSp new mod setBg">
        <pc:chgData name="Karen EatonThomas" userId="2efaeda1-34af-46a7-af56-657065a001e9" providerId="ADAL" clId="{4DE52512-5DF6-4E48-94D2-530BDD681FF4}" dt="2026-04-21T14:27:44.984" v="2078" actId="20577"/>
        <pc:sldMkLst>
          <pc:docMk/>
          <pc:sldMk cId="357935029" sldId="293"/>
        </pc:sldMkLst>
        <pc:spChg chg="mod">
          <ac:chgData name="Karen EatonThomas" userId="2efaeda1-34af-46a7-af56-657065a001e9" providerId="ADAL" clId="{4DE52512-5DF6-4E48-94D2-530BDD681FF4}" dt="2026-04-21T14:26:27.176" v="2070" actId="27636"/>
          <ac:spMkLst>
            <pc:docMk/>
            <pc:sldMk cId="357935029" sldId="293"/>
            <ac:spMk id="2" creationId="{B0F52863-5F7C-5A8F-9DF3-4FE81D9DDB39}"/>
          </ac:spMkLst>
        </pc:spChg>
        <pc:spChg chg="del mod">
          <ac:chgData name="Karen EatonThomas" userId="2efaeda1-34af-46a7-af56-657065a001e9" providerId="ADAL" clId="{4DE52512-5DF6-4E48-94D2-530BDD681FF4}" dt="2026-04-21T14:20:27.800" v="1904" actId="26606"/>
          <ac:spMkLst>
            <pc:docMk/>
            <pc:sldMk cId="357935029" sldId="293"/>
            <ac:spMk id="3" creationId="{64B13BDC-D1C5-0E8D-0219-AAA997BEC16B}"/>
          </ac:spMkLst>
        </pc:spChg>
        <pc:spChg chg="add del">
          <ac:chgData name="Karen EatonThomas" userId="2efaeda1-34af-46a7-af56-657065a001e9" providerId="ADAL" clId="{4DE52512-5DF6-4E48-94D2-530BDD681FF4}" dt="2026-04-21T14:24:17.772" v="1962" actId="26606"/>
          <ac:spMkLst>
            <pc:docMk/>
            <pc:sldMk cId="357935029" sldId="293"/>
            <ac:spMk id="9" creationId="{04213918-F1EB-4BCE-BE23-F5E9851EE05C}"/>
          </ac:spMkLst>
        </pc:spChg>
        <pc:spChg chg="add del">
          <ac:chgData name="Karen EatonThomas" userId="2efaeda1-34af-46a7-af56-657065a001e9" providerId="ADAL" clId="{4DE52512-5DF6-4E48-94D2-530BDD681FF4}" dt="2026-04-21T14:24:17.772" v="1962" actId="26606"/>
          <ac:spMkLst>
            <pc:docMk/>
            <pc:sldMk cId="357935029" sldId="293"/>
            <ac:spMk id="11" creationId="{2062E862-C7F7-4CA1-B929-D0B75F5E9FB9}"/>
          </ac:spMkLst>
        </pc:spChg>
        <pc:spChg chg="add">
          <ac:chgData name="Karen EatonThomas" userId="2efaeda1-34af-46a7-af56-657065a001e9" providerId="ADAL" clId="{4DE52512-5DF6-4E48-94D2-530BDD681FF4}" dt="2026-04-21T14:24:17.772" v="1962" actId="26606"/>
          <ac:spMkLst>
            <pc:docMk/>
            <pc:sldMk cId="357935029" sldId="293"/>
            <ac:spMk id="13" creationId="{817D949E-564D-4503-A64E-D22FA3232C29}"/>
          </ac:spMkLst>
        </pc:spChg>
        <pc:spChg chg="add">
          <ac:chgData name="Karen EatonThomas" userId="2efaeda1-34af-46a7-af56-657065a001e9" providerId="ADAL" clId="{4DE52512-5DF6-4E48-94D2-530BDD681FF4}" dt="2026-04-21T14:24:17.772" v="1962" actId="26606"/>
          <ac:spMkLst>
            <pc:docMk/>
            <pc:sldMk cId="357935029" sldId="293"/>
            <ac:spMk id="14" creationId="{2C8EEB27-9249-8B3A-C8C2-18F9DC480810}"/>
          </ac:spMkLst>
        </pc:spChg>
        <pc:spChg chg="add">
          <ac:chgData name="Karen EatonThomas" userId="2efaeda1-34af-46a7-af56-657065a001e9" providerId="ADAL" clId="{4DE52512-5DF6-4E48-94D2-530BDD681FF4}" dt="2026-04-21T14:24:17.772" v="1962" actId="26606"/>
          <ac:spMkLst>
            <pc:docMk/>
            <pc:sldMk cId="357935029" sldId="293"/>
            <ac:spMk id="15" creationId="{18482CAC-96FF-EBE5-E97D-0BE2B8A51E3F}"/>
          </ac:spMkLst>
        </pc:spChg>
        <pc:spChg chg="add del">
          <ac:chgData name="Karen EatonThomas" userId="2efaeda1-34af-46a7-af56-657065a001e9" providerId="ADAL" clId="{4DE52512-5DF6-4E48-94D2-530BDD681FF4}" dt="2026-04-21T14:22:30.209" v="1920" actId="26606"/>
          <ac:spMkLst>
            <pc:docMk/>
            <pc:sldMk cId="357935029" sldId="293"/>
            <ac:spMk id="16" creationId="{04213918-F1EB-4BCE-BE23-F5E9851EE05C}"/>
          </ac:spMkLst>
        </pc:spChg>
        <pc:spChg chg="add del">
          <ac:chgData name="Karen EatonThomas" userId="2efaeda1-34af-46a7-af56-657065a001e9" providerId="ADAL" clId="{4DE52512-5DF6-4E48-94D2-530BDD681FF4}" dt="2026-04-21T14:22:30.209" v="1920" actId="26606"/>
          <ac:spMkLst>
            <pc:docMk/>
            <pc:sldMk cId="357935029" sldId="293"/>
            <ac:spMk id="18" creationId="{2062E862-C7F7-4CA1-B929-D0B75F5E9FB9}"/>
          </ac:spMkLst>
        </pc:spChg>
        <pc:spChg chg="add del">
          <ac:chgData name="Karen EatonThomas" userId="2efaeda1-34af-46a7-af56-657065a001e9" providerId="ADAL" clId="{4DE52512-5DF6-4E48-94D2-530BDD681FF4}" dt="2026-04-21T14:22:35.801" v="1922" actId="26606"/>
          <ac:spMkLst>
            <pc:docMk/>
            <pc:sldMk cId="357935029" sldId="293"/>
            <ac:spMk id="20" creationId="{F420BC5C-C418-4843-B04B-6918968D0982}"/>
          </ac:spMkLst>
        </pc:spChg>
        <pc:spChg chg="add del">
          <ac:chgData name="Karen EatonThomas" userId="2efaeda1-34af-46a7-af56-657065a001e9" providerId="ADAL" clId="{4DE52512-5DF6-4E48-94D2-530BDD681FF4}" dt="2026-04-21T14:22:35.801" v="1922" actId="26606"/>
          <ac:spMkLst>
            <pc:docMk/>
            <pc:sldMk cId="357935029" sldId="293"/>
            <ac:spMk id="21" creationId="{04E511C3-750B-AA87-AE51-0FA2069EA0B9}"/>
          </ac:spMkLst>
        </pc:spChg>
        <pc:graphicFrameChg chg="add mod modGraphic">
          <ac:chgData name="Karen EatonThomas" userId="2efaeda1-34af-46a7-af56-657065a001e9" providerId="ADAL" clId="{4DE52512-5DF6-4E48-94D2-530BDD681FF4}" dt="2026-04-21T14:27:44.984" v="2078" actId="20577"/>
          <ac:graphicFrameMkLst>
            <pc:docMk/>
            <pc:sldMk cId="357935029" sldId="293"/>
            <ac:graphicFrameMk id="5" creationId="{82B792BA-2B47-58AF-9D76-8F05076F4A3C}"/>
          </ac:graphicFrameMkLst>
        </pc:graphicFrameChg>
      </pc:sldChg>
      <pc:sldChg chg="addSp delSp modSp new mod setBg">
        <pc:chgData name="Karen EatonThomas" userId="2efaeda1-34af-46a7-af56-657065a001e9" providerId="ADAL" clId="{4DE52512-5DF6-4E48-94D2-530BDD681FF4}" dt="2026-04-21T17:52:46.816" v="3328" actId="12100"/>
        <pc:sldMkLst>
          <pc:docMk/>
          <pc:sldMk cId="2868723873" sldId="294"/>
        </pc:sldMkLst>
        <pc:spChg chg="mod">
          <ac:chgData name="Karen EatonThomas" userId="2efaeda1-34af-46a7-af56-657065a001e9" providerId="ADAL" clId="{4DE52512-5DF6-4E48-94D2-530BDD681FF4}" dt="2026-04-21T17:52:22.142" v="3320" actId="26606"/>
          <ac:spMkLst>
            <pc:docMk/>
            <pc:sldMk cId="2868723873" sldId="294"/>
            <ac:spMk id="2" creationId="{C6C284FD-12B2-8722-7973-7BBD2FB8CD52}"/>
          </ac:spMkLst>
        </pc:spChg>
        <pc:spChg chg="add del mod">
          <ac:chgData name="Karen EatonThomas" userId="2efaeda1-34af-46a7-af56-657065a001e9" providerId="ADAL" clId="{4DE52512-5DF6-4E48-94D2-530BDD681FF4}" dt="2026-04-21T17:52:25.819" v="3323" actId="26606"/>
          <ac:spMkLst>
            <pc:docMk/>
            <pc:sldMk cId="2868723873" sldId="294"/>
            <ac:spMk id="3" creationId="{10FF8797-9598-8FEE-8090-56E8D37FF695}"/>
          </ac:spMkLst>
        </pc:spChg>
        <pc:spChg chg="add del">
          <ac:chgData name="Karen EatonThomas" userId="2efaeda1-34af-46a7-af56-657065a001e9" providerId="ADAL" clId="{4DE52512-5DF6-4E48-94D2-530BDD681FF4}" dt="2026-04-21T17:52:22.142" v="3320" actId="26606"/>
          <ac:spMkLst>
            <pc:docMk/>
            <pc:sldMk cId="2868723873" sldId="294"/>
            <ac:spMk id="9" creationId="{04213918-F1EB-4BCE-BE23-F5E9851EE05C}"/>
          </ac:spMkLst>
        </pc:spChg>
        <pc:spChg chg="add del">
          <ac:chgData name="Karen EatonThomas" userId="2efaeda1-34af-46a7-af56-657065a001e9" providerId="ADAL" clId="{4DE52512-5DF6-4E48-94D2-530BDD681FF4}" dt="2026-04-21T17:52:22.142" v="3320" actId="26606"/>
          <ac:spMkLst>
            <pc:docMk/>
            <pc:sldMk cId="2868723873" sldId="294"/>
            <ac:spMk id="11" creationId="{2062E862-C7F7-4CA1-B929-D0B75F5E9FB9}"/>
          </ac:spMkLst>
        </pc:spChg>
        <pc:graphicFrameChg chg="add del">
          <ac:chgData name="Karen EatonThomas" userId="2efaeda1-34af-46a7-af56-657065a001e9" providerId="ADAL" clId="{4DE52512-5DF6-4E48-94D2-530BDD681FF4}" dt="2026-04-21T17:52:22.142" v="3320" actId="26606"/>
          <ac:graphicFrameMkLst>
            <pc:docMk/>
            <pc:sldMk cId="2868723873" sldId="294"/>
            <ac:graphicFrameMk id="5" creationId="{1687FDF9-A1B3-7D2D-1147-506BBC3B6D18}"/>
          </ac:graphicFrameMkLst>
        </pc:graphicFrameChg>
        <pc:graphicFrameChg chg="add del">
          <ac:chgData name="Karen EatonThomas" userId="2efaeda1-34af-46a7-af56-657065a001e9" providerId="ADAL" clId="{4DE52512-5DF6-4E48-94D2-530BDD681FF4}" dt="2026-04-21T17:52:25.797" v="3322" actId="26606"/>
          <ac:graphicFrameMkLst>
            <pc:docMk/>
            <pc:sldMk cId="2868723873" sldId="294"/>
            <ac:graphicFrameMk id="13" creationId="{55C65871-AC10-1D53-C7CC-ED4B6913D19E}"/>
          </ac:graphicFrameMkLst>
        </pc:graphicFrameChg>
        <pc:graphicFrameChg chg="add mod">
          <ac:chgData name="Karen EatonThomas" userId="2efaeda1-34af-46a7-af56-657065a001e9" providerId="ADAL" clId="{4DE52512-5DF6-4E48-94D2-530BDD681FF4}" dt="2026-04-21T17:52:46.816" v="3328" actId="12100"/>
          <ac:graphicFrameMkLst>
            <pc:docMk/>
            <pc:sldMk cId="2868723873" sldId="294"/>
            <ac:graphicFrameMk id="15" creationId="{147D8630-2657-8CD4-3B9C-F2DDF38732B0}"/>
          </ac:graphicFrameMkLst>
        </pc:graphicFrameChg>
      </pc:sldChg>
      <pc:sldChg chg="addSp delSp modSp new mod setBg">
        <pc:chgData name="Karen EatonThomas" userId="2efaeda1-34af-46a7-af56-657065a001e9" providerId="ADAL" clId="{4DE52512-5DF6-4E48-94D2-530BDD681FF4}" dt="2026-04-21T18:10:33.211" v="3614" actId="207"/>
        <pc:sldMkLst>
          <pc:docMk/>
          <pc:sldMk cId="3577864484" sldId="295"/>
        </pc:sldMkLst>
        <pc:spChg chg="mod">
          <ac:chgData name="Karen EatonThomas" userId="2efaeda1-34af-46a7-af56-657065a001e9" providerId="ADAL" clId="{4DE52512-5DF6-4E48-94D2-530BDD681FF4}" dt="2026-04-21T18:09:09.179" v="3604" actId="26606"/>
          <ac:spMkLst>
            <pc:docMk/>
            <pc:sldMk cId="3577864484" sldId="295"/>
            <ac:spMk id="2" creationId="{19B97AFE-2807-2813-ADA8-93414C20BD65}"/>
          </ac:spMkLst>
        </pc:spChg>
        <pc:spChg chg="del mod">
          <ac:chgData name="Karen EatonThomas" userId="2efaeda1-34af-46a7-af56-657065a001e9" providerId="ADAL" clId="{4DE52512-5DF6-4E48-94D2-530BDD681FF4}" dt="2026-04-21T18:09:09.179" v="3604" actId="26606"/>
          <ac:spMkLst>
            <pc:docMk/>
            <pc:sldMk cId="3577864484" sldId="295"/>
            <ac:spMk id="3" creationId="{53463479-FD07-48FE-3C65-65AF5555B373}"/>
          </ac:spMkLst>
        </pc:spChg>
        <pc:spChg chg="add">
          <ac:chgData name="Karen EatonThomas" userId="2efaeda1-34af-46a7-af56-657065a001e9" providerId="ADAL" clId="{4DE52512-5DF6-4E48-94D2-530BDD681FF4}" dt="2026-04-21T18:09:09.179" v="3604" actId="26606"/>
          <ac:spMkLst>
            <pc:docMk/>
            <pc:sldMk cId="3577864484" sldId="295"/>
            <ac:spMk id="9" creationId="{F420BC5C-C418-4843-B04B-6918968D0982}"/>
          </ac:spMkLst>
        </pc:spChg>
        <pc:spChg chg="add">
          <ac:chgData name="Karen EatonThomas" userId="2efaeda1-34af-46a7-af56-657065a001e9" providerId="ADAL" clId="{4DE52512-5DF6-4E48-94D2-530BDD681FF4}" dt="2026-04-21T18:09:09.179" v="3604" actId="26606"/>
          <ac:spMkLst>
            <pc:docMk/>
            <pc:sldMk cId="3577864484" sldId="295"/>
            <ac:spMk id="11" creationId="{04E511C3-750B-AA87-AE51-0FA2069EA0B9}"/>
          </ac:spMkLst>
        </pc:spChg>
        <pc:graphicFrameChg chg="add mod modGraphic">
          <ac:chgData name="Karen EatonThomas" userId="2efaeda1-34af-46a7-af56-657065a001e9" providerId="ADAL" clId="{4DE52512-5DF6-4E48-94D2-530BDD681FF4}" dt="2026-04-21T18:10:33.211" v="3614" actId="207"/>
          <ac:graphicFrameMkLst>
            <pc:docMk/>
            <pc:sldMk cId="3577864484" sldId="295"/>
            <ac:graphicFrameMk id="5" creationId="{2D07FE79-45D7-02C2-CB51-1DEF46DDAB48}"/>
          </ac:graphicFrameMkLst>
        </pc:graphicFrameChg>
      </pc:sldChg>
      <pc:sldChg chg="addSp delSp modSp new mod setBg">
        <pc:chgData name="Karen EatonThomas" userId="2efaeda1-34af-46a7-af56-657065a001e9" providerId="ADAL" clId="{4DE52512-5DF6-4E48-94D2-530BDD681FF4}" dt="2026-04-21T15:01:59.946" v="2933" actId="14100"/>
        <pc:sldMkLst>
          <pc:docMk/>
          <pc:sldMk cId="3241815593" sldId="296"/>
        </pc:sldMkLst>
        <pc:spChg chg="mod">
          <ac:chgData name="Karen EatonThomas" userId="2efaeda1-34af-46a7-af56-657065a001e9" providerId="ADAL" clId="{4DE52512-5DF6-4E48-94D2-530BDD681FF4}" dt="2026-04-21T15:01:56.102" v="2932" actId="14100"/>
          <ac:spMkLst>
            <pc:docMk/>
            <pc:sldMk cId="3241815593" sldId="296"/>
            <ac:spMk id="2" creationId="{202AD0B9-DD39-4CCF-87A5-1FD6DAF17468}"/>
          </ac:spMkLst>
        </pc:spChg>
        <pc:spChg chg="mod">
          <ac:chgData name="Karen EatonThomas" userId="2efaeda1-34af-46a7-af56-657065a001e9" providerId="ADAL" clId="{4DE52512-5DF6-4E48-94D2-530BDD681FF4}" dt="2026-04-21T15:01:59.946" v="2933" actId="14100"/>
          <ac:spMkLst>
            <pc:docMk/>
            <pc:sldMk cId="3241815593" sldId="296"/>
            <ac:spMk id="3" creationId="{65F44380-3A22-E6EE-6B39-E708BF8C936D}"/>
          </ac:spMkLst>
        </pc:spChg>
        <pc:spChg chg="add del">
          <ac:chgData name="Karen EatonThomas" userId="2efaeda1-34af-46a7-af56-657065a001e9" providerId="ADAL" clId="{4DE52512-5DF6-4E48-94D2-530BDD681FF4}" dt="2026-04-21T15:01:20.420" v="2925" actId="26606"/>
          <ac:spMkLst>
            <pc:docMk/>
            <pc:sldMk cId="3241815593" sldId="296"/>
            <ac:spMk id="8" creationId="{E1ABDA4C-062F-4E88-A079-2279A6477C12}"/>
          </ac:spMkLst>
        </pc:spChg>
        <pc:spChg chg="add del">
          <ac:chgData name="Karen EatonThomas" userId="2efaeda1-34af-46a7-af56-657065a001e9" providerId="ADAL" clId="{4DE52512-5DF6-4E48-94D2-530BDD681FF4}" dt="2026-04-21T15:01:20.420" v="2925" actId="26606"/>
          <ac:spMkLst>
            <pc:docMk/>
            <pc:sldMk cId="3241815593" sldId="296"/>
            <ac:spMk id="10" creationId="{887F59F2-5FBC-40CD-AD35-376AECE49EA6}"/>
          </ac:spMkLst>
        </pc:spChg>
        <pc:spChg chg="add">
          <ac:chgData name="Karen EatonThomas" userId="2efaeda1-34af-46a7-af56-657065a001e9" providerId="ADAL" clId="{4DE52512-5DF6-4E48-94D2-530BDD681FF4}" dt="2026-04-21T15:01:20.420" v="2925" actId="26606"/>
          <ac:spMkLst>
            <pc:docMk/>
            <pc:sldMk cId="3241815593" sldId="296"/>
            <ac:spMk id="1031" creationId="{34C0330F-1D4F-4552-B799-615DD237B6DE}"/>
          </ac:spMkLst>
        </pc:spChg>
        <pc:spChg chg="add">
          <ac:chgData name="Karen EatonThomas" userId="2efaeda1-34af-46a7-af56-657065a001e9" providerId="ADAL" clId="{4DE52512-5DF6-4E48-94D2-530BDD681FF4}" dt="2026-04-21T15:01:20.420" v="2925" actId="26606"/>
          <ac:spMkLst>
            <pc:docMk/>
            <pc:sldMk cId="3241815593" sldId="296"/>
            <ac:spMk id="1033" creationId="{92BE0106-0C20-465B-A1BE-0BAC2737B1AD}"/>
          </ac:spMkLst>
        </pc:spChg>
        <pc:picChg chg="add mod">
          <ac:chgData name="Karen EatonThomas" userId="2efaeda1-34af-46a7-af56-657065a001e9" providerId="ADAL" clId="{4DE52512-5DF6-4E48-94D2-530BDD681FF4}" dt="2026-04-21T15:01:24.660" v="2926" actId="14100"/>
          <ac:picMkLst>
            <pc:docMk/>
            <pc:sldMk cId="3241815593" sldId="296"/>
            <ac:picMk id="1026" creationId="{1C544113-5B3D-28C7-BC95-E087E24ECDE4}"/>
          </ac:picMkLst>
        </pc:picChg>
      </pc:sldChg>
      <pc:sldChg chg="addSp delSp modSp new mod setBg">
        <pc:chgData name="Karen EatonThomas" userId="2efaeda1-34af-46a7-af56-657065a001e9" providerId="ADAL" clId="{4DE52512-5DF6-4E48-94D2-530BDD681FF4}" dt="2026-04-21T14:52:10.812" v="2774" actId="255"/>
        <pc:sldMkLst>
          <pc:docMk/>
          <pc:sldMk cId="791662536" sldId="297"/>
        </pc:sldMkLst>
        <pc:spChg chg="mod">
          <ac:chgData name="Karen EatonThomas" userId="2efaeda1-34af-46a7-af56-657065a001e9" providerId="ADAL" clId="{4DE52512-5DF6-4E48-94D2-530BDD681FF4}" dt="2026-04-21T14:51:48.818" v="2769" actId="26606"/>
          <ac:spMkLst>
            <pc:docMk/>
            <pc:sldMk cId="791662536" sldId="297"/>
            <ac:spMk id="2" creationId="{8E2A5062-8BC6-7C03-7617-C8681A6F033A}"/>
          </ac:spMkLst>
        </pc:spChg>
        <pc:spChg chg="add del mod">
          <ac:chgData name="Karen EatonThomas" userId="2efaeda1-34af-46a7-af56-657065a001e9" providerId="ADAL" clId="{4DE52512-5DF6-4E48-94D2-530BDD681FF4}" dt="2026-04-21T14:50:18.306" v="2759" actId="26606"/>
          <ac:spMkLst>
            <pc:docMk/>
            <pc:sldMk cId="791662536" sldId="297"/>
            <ac:spMk id="3" creationId="{7DC48BD6-EA82-FEBC-6AE4-2737866FF3BC}"/>
          </ac:spMkLst>
        </pc:spChg>
        <pc:spChg chg="add del">
          <ac:chgData name="Karen EatonThomas" userId="2efaeda1-34af-46a7-af56-657065a001e9" providerId="ADAL" clId="{4DE52512-5DF6-4E48-94D2-530BDD681FF4}" dt="2026-04-21T14:51:48.818" v="2769" actId="26606"/>
          <ac:spMkLst>
            <pc:docMk/>
            <pc:sldMk cId="791662536" sldId="297"/>
            <ac:spMk id="8" creationId="{E1ABDA4C-062F-4E88-A079-2279A6477C12}"/>
          </ac:spMkLst>
        </pc:spChg>
        <pc:spChg chg="add del">
          <ac:chgData name="Karen EatonThomas" userId="2efaeda1-34af-46a7-af56-657065a001e9" providerId="ADAL" clId="{4DE52512-5DF6-4E48-94D2-530BDD681FF4}" dt="2026-04-21T14:50:18.290" v="2758" actId="26606"/>
          <ac:spMkLst>
            <pc:docMk/>
            <pc:sldMk cId="791662536" sldId="297"/>
            <ac:spMk id="9" creationId="{817D949E-564D-4503-A64E-D22FA3232C29}"/>
          </ac:spMkLst>
        </pc:spChg>
        <pc:spChg chg="add del">
          <ac:chgData name="Karen EatonThomas" userId="2efaeda1-34af-46a7-af56-657065a001e9" providerId="ADAL" clId="{4DE52512-5DF6-4E48-94D2-530BDD681FF4}" dt="2026-04-21T14:51:48.818" v="2769" actId="26606"/>
          <ac:spMkLst>
            <pc:docMk/>
            <pc:sldMk cId="791662536" sldId="297"/>
            <ac:spMk id="10" creationId="{887F59F2-5FBC-40CD-AD35-376AECE49EA6}"/>
          </ac:spMkLst>
        </pc:spChg>
        <pc:spChg chg="add del">
          <ac:chgData name="Karen EatonThomas" userId="2efaeda1-34af-46a7-af56-657065a001e9" providerId="ADAL" clId="{4DE52512-5DF6-4E48-94D2-530BDD681FF4}" dt="2026-04-21T14:50:18.290" v="2758" actId="26606"/>
          <ac:spMkLst>
            <pc:docMk/>
            <pc:sldMk cId="791662536" sldId="297"/>
            <ac:spMk id="11" creationId="{92BE0106-0C20-465B-A1BE-0BAC2737B1AD}"/>
          </ac:spMkLst>
        </pc:spChg>
        <pc:spChg chg="add del">
          <ac:chgData name="Karen EatonThomas" userId="2efaeda1-34af-46a7-af56-657065a001e9" providerId="ADAL" clId="{4DE52512-5DF6-4E48-94D2-530BDD681FF4}" dt="2026-04-21T14:50:18.290" v="2758" actId="26606"/>
          <ac:spMkLst>
            <pc:docMk/>
            <pc:sldMk cId="791662536" sldId="297"/>
            <ac:spMk id="13" creationId="{851808AB-2943-464C-A710-F2A18D869334}"/>
          </ac:spMkLst>
        </pc:spChg>
        <pc:spChg chg="add del mod">
          <ac:chgData name="Karen EatonThomas" userId="2efaeda1-34af-46a7-af56-657065a001e9" providerId="ADAL" clId="{4DE52512-5DF6-4E48-94D2-530BDD681FF4}" dt="2026-04-21T14:52:10.812" v="2774" actId="255"/>
          <ac:spMkLst>
            <pc:docMk/>
            <pc:sldMk cId="791662536" sldId="297"/>
            <ac:spMk id="15" creationId="{7DC48BD6-EA82-FEBC-6AE4-2737866FF3BC}"/>
          </ac:spMkLst>
        </pc:spChg>
        <pc:spChg chg="add">
          <ac:chgData name="Karen EatonThomas" userId="2efaeda1-34af-46a7-af56-657065a001e9" providerId="ADAL" clId="{4DE52512-5DF6-4E48-94D2-530BDD681FF4}" dt="2026-04-21T14:51:48.818" v="2769" actId="26606"/>
          <ac:spMkLst>
            <pc:docMk/>
            <pc:sldMk cId="791662536" sldId="297"/>
            <ac:spMk id="20" creationId="{9EE42DCE-4A4F-44C4-84E5-261B3BEEF1DA}"/>
          </ac:spMkLst>
        </pc:spChg>
        <pc:spChg chg="add del">
          <ac:chgData name="Karen EatonThomas" userId="2efaeda1-34af-46a7-af56-657065a001e9" providerId="ADAL" clId="{4DE52512-5DF6-4E48-94D2-530BDD681FF4}" dt="2026-04-21T14:50:33.852" v="2763" actId="26606"/>
          <ac:spMkLst>
            <pc:docMk/>
            <pc:sldMk cId="791662536" sldId="297"/>
            <ac:spMk id="21" creationId="{F420BC5C-C418-4843-B04B-6918968D0982}"/>
          </ac:spMkLst>
        </pc:spChg>
        <pc:spChg chg="add">
          <ac:chgData name="Karen EatonThomas" userId="2efaeda1-34af-46a7-af56-657065a001e9" providerId="ADAL" clId="{4DE52512-5DF6-4E48-94D2-530BDD681FF4}" dt="2026-04-21T14:51:48.818" v="2769" actId="26606"/>
          <ac:spMkLst>
            <pc:docMk/>
            <pc:sldMk cId="791662536" sldId="297"/>
            <ac:spMk id="22" creationId="{887F59F2-5FBC-40CD-AD35-376AECE49EA6}"/>
          </ac:spMkLst>
        </pc:spChg>
        <pc:spChg chg="add del">
          <ac:chgData name="Karen EatonThomas" userId="2efaeda1-34af-46a7-af56-657065a001e9" providerId="ADAL" clId="{4DE52512-5DF6-4E48-94D2-530BDD681FF4}" dt="2026-04-21T14:50:33.852" v="2763" actId="26606"/>
          <ac:spMkLst>
            <pc:docMk/>
            <pc:sldMk cId="791662536" sldId="297"/>
            <ac:spMk id="23" creationId="{04E511C3-750B-AA87-AE51-0FA2069EA0B9}"/>
          </ac:spMkLst>
        </pc:spChg>
        <pc:graphicFrameChg chg="add del">
          <ac:chgData name="Karen EatonThomas" userId="2efaeda1-34af-46a7-af56-657065a001e9" providerId="ADAL" clId="{4DE52512-5DF6-4E48-94D2-530BDD681FF4}" dt="2026-04-21T14:50:18.290" v="2758" actId="26606"/>
          <ac:graphicFrameMkLst>
            <pc:docMk/>
            <pc:sldMk cId="791662536" sldId="297"/>
            <ac:graphicFrameMk id="5" creationId="{66BFC863-D692-1095-8943-1C408AF19595}"/>
          </ac:graphicFrameMkLst>
        </pc:graphicFrameChg>
        <pc:graphicFrameChg chg="add del">
          <ac:chgData name="Karen EatonThomas" userId="2efaeda1-34af-46a7-af56-657065a001e9" providerId="ADAL" clId="{4DE52512-5DF6-4E48-94D2-530BDD681FF4}" dt="2026-04-21T14:50:33.852" v="2763" actId="26606"/>
          <ac:graphicFrameMkLst>
            <pc:docMk/>
            <pc:sldMk cId="791662536" sldId="297"/>
            <ac:graphicFrameMk id="17" creationId="{8123F5EE-6339-9510-70AC-936FD099EC46}"/>
          </ac:graphicFrameMkLst>
        </pc:graphicFrameChg>
        <pc:picChg chg="add mod">
          <ac:chgData name="Karen EatonThomas" userId="2efaeda1-34af-46a7-af56-657065a001e9" providerId="ADAL" clId="{4DE52512-5DF6-4E48-94D2-530BDD681FF4}" dt="2026-04-21T14:51:55.535" v="2770" actId="14100"/>
          <ac:picMkLst>
            <pc:docMk/>
            <pc:sldMk cId="791662536" sldId="297"/>
            <ac:picMk id="6" creationId="{822D56CA-6F23-0550-0179-7604D92B0053}"/>
          </ac:picMkLst>
        </pc:picChg>
      </pc:sldChg>
      <pc:sldChg chg="addSp modSp new mod setBg">
        <pc:chgData name="Karen EatonThomas" userId="2efaeda1-34af-46a7-af56-657065a001e9" providerId="ADAL" clId="{4DE52512-5DF6-4E48-94D2-530BDD681FF4}" dt="2026-04-21T18:12:53.338" v="3848" actId="14100"/>
        <pc:sldMkLst>
          <pc:docMk/>
          <pc:sldMk cId="2379889591" sldId="298"/>
        </pc:sldMkLst>
        <pc:spChg chg="mod">
          <ac:chgData name="Karen EatonThomas" userId="2efaeda1-34af-46a7-af56-657065a001e9" providerId="ADAL" clId="{4DE52512-5DF6-4E48-94D2-530BDD681FF4}" dt="2026-04-21T18:12:34.965" v="3844" actId="26606"/>
          <ac:spMkLst>
            <pc:docMk/>
            <pc:sldMk cId="2379889591" sldId="298"/>
            <ac:spMk id="2" creationId="{D2B553A8-5BBE-A90A-C46B-974EF558455E}"/>
          </ac:spMkLst>
        </pc:spChg>
        <pc:spChg chg="mod">
          <ac:chgData name="Karen EatonThomas" userId="2efaeda1-34af-46a7-af56-657065a001e9" providerId="ADAL" clId="{4DE52512-5DF6-4E48-94D2-530BDD681FF4}" dt="2026-04-21T18:12:53.338" v="3848" actId="14100"/>
          <ac:spMkLst>
            <pc:docMk/>
            <pc:sldMk cId="2379889591" sldId="298"/>
            <ac:spMk id="3" creationId="{2EAC98FA-912A-EE83-BD27-FA63BEFC3BCB}"/>
          </ac:spMkLst>
        </pc:spChg>
        <pc:spChg chg="add">
          <ac:chgData name="Karen EatonThomas" userId="2efaeda1-34af-46a7-af56-657065a001e9" providerId="ADAL" clId="{4DE52512-5DF6-4E48-94D2-530BDD681FF4}" dt="2026-04-21T18:12:34.965" v="3844" actId="26606"/>
          <ac:spMkLst>
            <pc:docMk/>
            <pc:sldMk cId="2379889591" sldId="298"/>
            <ac:spMk id="10" creationId="{0EC38958-9A69-239A-BA79-2AEC73345F4B}"/>
          </ac:spMkLst>
        </pc:spChg>
        <pc:spChg chg="add">
          <ac:chgData name="Karen EatonThomas" userId="2efaeda1-34af-46a7-af56-657065a001e9" providerId="ADAL" clId="{4DE52512-5DF6-4E48-94D2-530BDD681FF4}" dt="2026-04-21T18:12:34.965" v="3844" actId="26606"/>
          <ac:spMkLst>
            <pc:docMk/>
            <pc:sldMk cId="2379889591" sldId="298"/>
            <ac:spMk id="12" creationId="{6EC109E5-0396-8968-4F42-DFEC280363B6}"/>
          </ac:spMkLst>
        </pc:spChg>
        <pc:picChg chg="add">
          <ac:chgData name="Karen EatonThomas" userId="2efaeda1-34af-46a7-af56-657065a001e9" providerId="ADAL" clId="{4DE52512-5DF6-4E48-94D2-530BDD681FF4}" dt="2026-04-21T18:12:34.965" v="3844" actId="26606"/>
          <ac:picMkLst>
            <pc:docMk/>
            <pc:sldMk cId="2379889591" sldId="298"/>
            <ac:picMk id="7" creationId="{ED6D95D3-07D2-C78D-A7C7-E675CB10265F}"/>
          </ac:picMkLst>
        </pc:picChg>
      </pc:sldChg>
      <pc:sldChg chg="addSp delSp modSp new mod setBg chgLayout">
        <pc:chgData name="Karen EatonThomas" userId="2efaeda1-34af-46a7-af56-657065a001e9" providerId="ADAL" clId="{4DE52512-5DF6-4E48-94D2-530BDD681FF4}" dt="2026-04-21T17:56:22.151" v="3473" actId="207"/>
        <pc:sldMkLst>
          <pc:docMk/>
          <pc:sldMk cId="460467935" sldId="299"/>
        </pc:sldMkLst>
        <pc:spChg chg="del">
          <ac:chgData name="Karen EatonThomas" userId="2efaeda1-34af-46a7-af56-657065a001e9" providerId="ADAL" clId="{4DE52512-5DF6-4E48-94D2-530BDD681FF4}" dt="2026-04-21T17:50:16.670" v="3315" actId="700"/>
          <ac:spMkLst>
            <pc:docMk/>
            <pc:sldMk cId="460467935" sldId="299"/>
            <ac:spMk id="2" creationId="{44BDBF6D-5C16-11C3-A048-62A2A1E42AEF}"/>
          </ac:spMkLst>
        </pc:spChg>
        <pc:spChg chg="del">
          <ac:chgData name="Karen EatonThomas" userId="2efaeda1-34af-46a7-af56-657065a001e9" providerId="ADAL" clId="{4DE52512-5DF6-4E48-94D2-530BDD681FF4}" dt="2026-04-21T17:50:16.670" v="3315" actId="700"/>
          <ac:spMkLst>
            <pc:docMk/>
            <pc:sldMk cId="460467935" sldId="299"/>
            <ac:spMk id="3" creationId="{E4E86E46-F52F-FA00-6DB6-7EE9D32650C6}"/>
          </ac:spMkLst>
        </pc:spChg>
        <pc:spChg chg="add del mod ord">
          <ac:chgData name="Karen EatonThomas" userId="2efaeda1-34af-46a7-af56-657065a001e9" providerId="ADAL" clId="{4DE52512-5DF6-4E48-94D2-530BDD681FF4}" dt="2026-04-21T17:51:55.427" v="3317" actId="21"/>
          <ac:spMkLst>
            <pc:docMk/>
            <pc:sldMk cId="460467935" sldId="299"/>
            <ac:spMk id="4" creationId="{5AB31DF8-D136-9680-C0FC-B4E27E994938}"/>
          </ac:spMkLst>
        </pc:spChg>
        <pc:spChg chg="add del mod ord">
          <ac:chgData name="Karen EatonThomas" userId="2efaeda1-34af-46a7-af56-657065a001e9" providerId="ADAL" clId="{4DE52512-5DF6-4E48-94D2-530BDD681FF4}" dt="2026-04-21T17:55:33.046" v="3464" actId="26606"/>
          <ac:spMkLst>
            <pc:docMk/>
            <pc:sldMk cId="460467935" sldId="299"/>
            <ac:spMk id="5" creationId="{AF7230A9-CD97-4975-305A-9F7B9F4EAE97}"/>
          </ac:spMkLst>
        </pc:spChg>
        <pc:spChg chg="add del">
          <ac:chgData name="Karen EatonThomas" userId="2efaeda1-34af-46a7-af56-657065a001e9" providerId="ADAL" clId="{4DE52512-5DF6-4E48-94D2-530BDD681FF4}" dt="2026-04-21T17:55:33.002" v="3463" actId="26606"/>
          <ac:spMkLst>
            <pc:docMk/>
            <pc:sldMk cId="460467935" sldId="299"/>
            <ac:spMk id="11" creationId="{4E17AA97-89A7-45C1-B813-BFF6C23D79E1}"/>
          </ac:spMkLst>
        </pc:spChg>
        <pc:spChg chg="add del">
          <ac:chgData name="Karen EatonThomas" userId="2efaeda1-34af-46a7-af56-657065a001e9" providerId="ADAL" clId="{4DE52512-5DF6-4E48-94D2-530BDD681FF4}" dt="2026-04-21T17:55:33.002" v="3463" actId="26606"/>
          <ac:spMkLst>
            <pc:docMk/>
            <pc:sldMk cId="460467935" sldId="299"/>
            <ac:spMk id="13" creationId="{33AC4FE1-D370-43A6-96C5-076716BB1E76}"/>
          </ac:spMkLst>
        </pc:spChg>
        <pc:spChg chg="add del">
          <ac:chgData name="Karen EatonThomas" userId="2efaeda1-34af-46a7-af56-657065a001e9" providerId="ADAL" clId="{4DE52512-5DF6-4E48-94D2-530BDD681FF4}" dt="2026-04-21T17:55:33.002" v="3463" actId="26606"/>
          <ac:spMkLst>
            <pc:docMk/>
            <pc:sldMk cId="460467935" sldId="299"/>
            <ac:spMk id="15" creationId="{4A3D569D-D3A6-49CA-A483-291E95DACA14}"/>
          </ac:spMkLst>
        </pc:spChg>
        <pc:spChg chg="add">
          <ac:chgData name="Karen EatonThomas" userId="2efaeda1-34af-46a7-af56-657065a001e9" providerId="ADAL" clId="{4DE52512-5DF6-4E48-94D2-530BDD681FF4}" dt="2026-04-21T17:55:33.046" v="3464" actId="26606"/>
          <ac:spMkLst>
            <pc:docMk/>
            <pc:sldMk cId="460467935" sldId="299"/>
            <ac:spMk id="17" creationId="{04213918-F1EB-4BCE-BE23-F5E9851EE05C}"/>
          </ac:spMkLst>
        </pc:spChg>
        <pc:spChg chg="add">
          <ac:chgData name="Karen EatonThomas" userId="2efaeda1-34af-46a7-af56-657065a001e9" providerId="ADAL" clId="{4DE52512-5DF6-4E48-94D2-530BDD681FF4}" dt="2026-04-21T17:55:33.046" v="3464" actId="26606"/>
          <ac:spMkLst>
            <pc:docMk/>
            <pc:sldMk cId="460467935" sldId="299"/>
            <ac:spMk id="18" creationId="{2062E862-C7F7-4CA1-B929-D0B75F5E9FB9}"/>
          </ac:spMkLst>
        </pc:spChg>
        <pc:graphicFrameChg chg="add del">
          <ac:chgData name="Karen EatonThomas" userId="2efaeda1-34af-46a7-af56-657065a001e9" providerId="ADAL" clId="{4DE52512-5DF6-4E48-94D2-530BDD681FF4}" dt="2026-04-21T17:55:33.002" v="3463" actId="26606"/>
          <ac:graphicFrameMkLst>
            <pc:docMk/>
            <pc:sldMk cId="460467935" sldId="299"/>
            <ac:graphicFrameMk id="7" creationId="{D691612C-8FA2-DAF9-943D-E95651E669B3}"/>
          </ac:graphicFrameMkLst>
        </pc:graphicFrameChg>
        <pc:graphicFrameChg chg="add mod modGraphic">
          <ac:chgData name="Karen EatonThomas" userId="2efaeda1-34af-46a7-af56-657065a001e9" providerId="ADAL" clId="{4DE52512-5DF6-4E48-94D2-530BDD681FF4}" dt="2026-04-21T17:56:22.151" v="3473" actId="207"/>
          <ac:graphicFrameMkLst>
            <pc:docMk/>
            <pc:sldMk cId="460467935" sldId="299"/>
            <ac:graphicFrameMk id="19" creationId="{F16972BD-367A-30DA-DB86-8348C873C388}"/>
          </ac:graphicFrameMkLst>
        </pc:graphicFrameChg>
      </pc:sldChg>
      <pc:sldChg chg="addSp delSp modSp new mod setBg">
        <pc:chgData name="Karen EatonThomas" userId="2efaeda1-34af-46a7-af56-657065a001e9" providerId="ADAL" clId="{4DE52512-5DF6-4E48-94D2-530BDD681FF4}" dt="2026-04-21T18:21:26.577" v="3988" actId="14100"/>
        <pc:sldMkLst>
          <pc:docMk/>
          <pc:sldMk cId="207326116" sldId="300"/>
        </pc:sldMkLst>
        <pc:spChg chg="mod">
          <ac:chgData name="Karen EatonThomas" userId="2efaeda1-34af-46a7-af56-657065a001e9" providerId="ADAL" clId="{4DE52512-5DF6-4E48-94D2-530BDD681FF4}" dt="2026-04-21T18:20:16.024" v="3973" actId="26606"/>
          <ac:spMkLst>
            <pc:docMk/>
            <pc:sldMk cId="207326116" sldId="300"/>
            <ac:spMk id="2" creationId="{216CCE63-80CE-664C-591F-1218B9305285}"/>
          </ac:spMkLst>
        </pc:spChg>
        <pc:spChg chg="del mod">
          <ac:chgData name="Karen EatonThomas" userId="2efaeda1-34af-46a7-af56-657065a001e9" providerId="ADAL" clId="{4DE52512-5DF6-4E48-94D2-530BDD681FF4}" dt="2026-04-21T18:20:16.024" v="3973" actId="26606"/>
          <ac:spMkLst>
            <pc:docMk/>
            <pc:sldMk cId="207326116" sldId="300"/>
            <ac:spMk id="3" creationId="{F319D4E5-1048-09F6-1C6D-C8D82F48184C}"/>
          </ac:spMkLst>
        </pc:spChg>
        <pc:spChg chg="add">
          <ac:chgData name="Karen EatonThomas" userId="2efaeda1-34af-46a7-af56-657065a001e9" providerId="ADAL" clId="{4DE52512-5DF6-4E48-94D2-530BDD681FF4}" dt="2026-04-21T18:20:16.024" v="3973" actId="26606"/>
          <ac:spMkLst>
            <pc:docMk/>
            <pc:sldMk cId="207326116" sldId="300"/>
            <ac:spMk id="9" creationId="{4E17AA97-89A7-45C1-B813-BFF6C23D79E1}"/>
          </ac:spMkLst>
        </pc:spChg>
        <pc:spChg chg="add">
          <ac:chgData name="Karen EatonThomas" userId="2efaeda1-34af-46a7-af56-657065a001e9" providerId="ADAL" clId="{4DE52512-5DF6-4E48-94D2-530BDD681FF4}" dt="2026-04-21T18:20:16.024" v="3973" actId="26606"/>
          <ac:spMkLst>
            <pc:docMk/>
            <pc:sldMk cId="207326116" sldId="300"/>
            <ac:spMk id="11" creationId="{A91E908F-EF1E-2FDB-BE4D-3F4C56B2F6B8}"/>
          </ac:spMkLst>
        </pc:spChg>
        <pc:spChg chg="add">
          <ac:chgData name="Karen EatonThomas" userId="2efaeda1-34af-46a7-af56-657065a001e9" providerId="ADAL" clId="{4DE52512-5DF6-4E48-94D2-530BDD681FF4}" dt="2026-04-21T18:20:16.024" v="3973" actId="26606"/>
          <ac:spMkLst>
            <pc:docMk/>
            <pc:sldMk cId="207326116" sldId="300"/>
            <ac:spMk id="13" creationId="{F7A2980E-8F82-6B7D-A838-277407403589}"/>
          </ac:spMkLst>
        </pc:spChg>
        <pc:graphicFrameChg chg="add mod modGraphic">
          <ac:chgData name="Karen EatonThomas" userId="2efaeda1-34af-46a7-af56-657065a001e9" providerId="ADAL" clId="{4DE52512-5DF6-4E48-94D2-530BDD681FF4}" dt="2026-04-21T18:21:26.577" v="3988" actId="14100"/>
          <ac:graphicFrameMkLst>
            <pc:docMk/>
            <pc:sldMk cId="207326116" sldId="300"/>
            <ac:graphicFrameMk id="5" creationId="{D67FFBCE-7755-99B7-C35C-7A4523DFD5C2}"/>
          </ac:graphicFrameMkLst>
        </pc:graphicFrameChg>
      </pc:sldChg>
      <pc:sldChg chg="addSp delSp modSp new mod setBg">
        <pc:chgData name="Karen EatonThomas" userId="2efaeda1-34af-46a7-af56-657065a001e9" providerId="ADAL" clId="{4DE52512-5DF6-4E48-94D2-530BDD681FF4}" dt="2026-04-21T18:23:01.379" v="4039" actId="14100"/>
        <pc:sldMkLst>
          <pc:docMk/>
          <pc:sldMk cId="2097074985" sldId="301"/>
        </pc:sldMkLst>
        <pc:spChg chg="mod">
          <ac:chgData name="Karen EatonThomas" userId="2efaeda1-34af-46a7-af56-657065a001e9" providerId="ADAL" clId="{4DE52512-5DF6-4E48-94D2-530BDD681FF4}" dt="2026-04-21T18:22:17.530" v="4032" actId="26606"/>
          <ac:spMkLst>
            <pc:docMk/>
            <pc:sldMk cId="2097074985" sldId="301"/>
            <ac:spMk id="2" creationId="{BA036938-6C22-0A40-458E-B9B9612628E3}"/>
          </ac:spMkLst>
        </pc:spChg>
        <pc:spChg chg="del mod">
          <ac:chgData name="Karen EatonThomas" userId="2efaeda1-34af-46a7-af56-657065a001e9" providerId="ADAL" clId="{4DE52512-5DF6-4E48-94D2-530BDD681FF4}" dt="2026-04-21T18:22:17.530" v="4032" actId="26606"/>
          <ac:spMkLst>
            <pc:docMk/>
            <pc:sldMk cId="2097074985" sldId="301"/>
            <ac:spMk id="3" creationId="{D5A3C09E-996B-3185-9C77-7A83F099323B}"/>
          </ac:spMkLst>
        </pc:spChg>
        <pc:spChg chg="add">
          <ac:chgData name="Karen EatonThomas" userId="2efaeda1-34af-46a7-af56-657065a001e9" providerId="ADAL" clId="{4DE52512-5DF6-4E48-94D2-530BDD681FF4}" dt="2026-04-21T18:22:17.530" v="4032" actId="26606"/>
          <ac:spMkLst>
            <pc:docMk/>
            <pc:sldMk cId="2097074985" sldId="301"/>
            <ac:spMk id="9" creationId="{F420BC5C-C418-4843-B04B-6918968D0982}"/>
          </ac:spMkLst>
        </pc:spChg>
        <pc:spChg chg="add">
          <ac:chgData name="Karen EatonThomas" userId="2efaeda1-34af-46a7-af56-657065a001e9" providerId="ADAL" clId="{4DE52512-5DF6-4E48-94D2-530BDD681FF4}" dt="2026-04-21T18:22:17.530" v="4032" actId="26606"/>
          <ac:spMkLst>
            <pc:docMk/>
            <pc:sldMk cId="2097074985" sldId="301"/>
            <ac:spMk id="11" creationId="{92BE0106-0C20-465B-A1BE-0BAC2737B1AD}"/>
          </ac:spMkLst>
        </pc:spChg>
        <pc:graphicFrameChg chg="add mod">
          <ac:chgData name="Karen EatonThomas" userId="2efaeda1-34af-46a7-af56-657065a001e9" providerId="ADAL" clId="{4DE52512-5DF6-4E48-94D2-530BDD681FF4}" dt="2026-04-21T18:23:01.379" v="4039" actId="14100"/>
          <ac:graphicFrameMkLst>
            <pc:docMk/>
            <pc:sldMk cId="2097074985" sldId="301"/>
            <ac:graphicFrameMk id="5" creationId="{E0102580-A7CE-1AC0-27C0-B345FB3E67F2}"/>
          </ac:graphicFrameMkLst>
        </pc:graphicFrame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ata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ata15.xml.rels><?xml version="1.0" encoding="UTF-8" standalone="yes"?>
<Relationships xmlns="http://schemas.openxmlformats.org/package/2006/relationships"><Relationship Id="rId1" Type="http://schemas.openxmlformats.org/officeDocument/2006/relationships/hyperlink" Target="https://www.yalemedicine.org/news/how-an-addicted-brain-works" TargetMode="External"/></Relationships>
</file>

<file path=ppt/diagrams/_rels/data2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4" Type="http://schemas.openxmlformats.org/officeDocument/2006/relationships/image" Target="../media/image32.svg"/></Relationships>
</file>

<file path=ppt/diagrams/_rels/data2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svg"/><Relationship Id="rId1" Type="http://schemas.openxmlformats.org/officeDocument/2006/relationships/image" Target="../media/image35.svg"/><Relationship Id="rId4" Type="http://schemas.openxmlformats.org/officeDocument/2006/relationships/image" Target="../media/image38.svg"/></Relationships>
</file>

<file path=ppt/diagrams/_rels/data2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5.xml.rels><?xml version="1.0" encoding="UTF-8" standalone="yes"?>
<Relationships xmlns="http://schemas.openxmlformats.org/package/2006/relationships"><Relationship Id="rId1" Type="http://schemas.openxmlformats.org/officeDocument/2006/relationships/hyperlink" Target="https://www.yalemedicine.org/news/how-an-addicted-brain-works" TargetMode="External"/></Relationships>
</file>

<file path=ppt/diagrams/_rels/drawing2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4" Type="http://schemas.openxmlformats.org/officeDocument/2006/relationships/image" Target="../media/image32.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svg"/><Relationship Id="rId1" Type="http://schemas.openxmlformats.org/officeDocument/2006/relationships/image" Target="../media/image35.svg"/><Relationship Id="rId4" Type="http://schemas.openxmlformats.org/officeDocument/2006/relationships/image" Target="../media/image38.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4FCB52-6F67-46F5-A469-8DD798ABE26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2751559-E564-4BA7-B328-90B22D506DF4}">
      <dgm:prSet/>
      <dgm:spPr/>
      <dgm:t>
        <a:bodyPr/>
        <a:lstStyle/>
        <a:p>
          <a:r>
            <a:rPr lang="en-GB"/>
            <a:t>Arcades (those for adults and those for families) </a:t>
          </a:r>
          <a:endParaRPr lang="en-US"/>
        </a:p>
      </dgm:t>
    </dgm:pt>
    <dgm:pt modelId="{E4B73809-A56E-4D53-AF69-6222B491B192}" type="parTrans" cxnId="{DBB78FBC-5A35-488F-99DE-3045FE867AA3}">
      <dgm:prSet/>
      <dgm:spPr/>
      <dgm:t>
        <a:bodyPr/>
        <a:lstStyle/>
        <a:p>
          <a:endParaRPr lang="en-US"/>
        </a:p>
      </dgm:t>
    </dgm:pt>
    <dgm:pt modelId="{26B3B6BE-74DA-438D-9604-120C76D4D00B}" type="sibTrans" cxnId="{DBB78FBC-5A35-488F-99DE-3045FE867AA3}">
      <dgm:prSet/>
      <dgm:spPr/>
      <dgm:t>
        <a:bodyPr/>
        <a:lstStyle/>
        <a:p>
          <a:endParaRPr lang="en-US"/>
        </a:p>
      </dgm:t>
    </dgm:pt>
    <dgm:pt modelId="{9A642664-36D6-49FE-8393-E837B02CB6F0}">
      <dgm:prSet/>
      <dgm:spPr/>
      <dgm:t>
        <a:bodyPr/>
        <a:lstStyle/>
        <a:p>
          <a:r>
            <a:rPr lang="en-GB"/>
            <a:t>Betting (online, at an event or in a high street bookmaker’s) </a:t>
          </a:r>
          <a:endParaRPr lang="en-US"/>
        </a:p>
      </dgm:t>
    </dgm:pt>
    <dgm:pt modelId="{2376D473-42CC-43A6-BAE9-017F58B9D9FD}" type="parTrans" cxnId="{DFAA1DAA-5E12-4A27-B8EF-CF67F057FA8E}">
      <dgm:prSet/>
      <dgm:spPr/>
      <dgm:t>
        <a:bodyPr/>
        <a:lstStyle/>
        <a:p>
          <a:endParaRPr lang="en-US"/>
        </a:p>
      </dgm:t>
    </dgm:pt>
    <dgm:pt modelId="{1184C0E2-E172-42F7-97D5-8733AF8E574C}" type="sibTrans" cxnId="{DFAA1DAA-5E12-4A27-B8EF-CF67F057FA8E}">
      <dgm:prSet/>
      <dgm:spPr/>
      <dgm:t>
        <a:bodyPr/>
        <a:lstStyle/>
        <a:p>
          <a:endParaRPr lang="en-US"/>
        </a:p>
      </dgm:t>
    </dgm:pt>
    <dgm:pt modelId="{167287D7-9047-4571-9BFC-73A85EB953FE}">
      <dgm:prSet/>
      <dgm:spPr/>
      <dgm:t>
        <a:bodyPr/>
        <a:lstStyle/>
        <a:p>
          <a:r>
            <a:rPr lang="en-GB"/>
            <a:t>Bingo (online or in a bingo hall) </a:t>
          </a:r>
          <a:endParaRPr lang="en-US"/>
        </a:p>
      </dgm:t>
    </dgm:pt>
    <dgm:pt modelId="{3380FA5C-A132-424B-8582-A23EEC947090}" type="parTrans" cxnId="{A71EDF66-BE4E-4D0C-A0A2-D5864C9391D9}">
      <dgm:prSet/>
      <dgm:spPr/>
      <dgm:t>
        <a:bodyPr/>
        <a:lstStyle/>
        <a:p>
          <a:endParaRPr lang="en-US"/>
        </a:p>
      </dgm:t>
    </dgm:pt>
    <dgm:pt modelId="{F6F2B161-9A8E-4DC2-8332-A35B5A5241F9}" type="sibTrans" cxnId="{A71EDF66-BE4E-4D0C-A0A2-D5864C9391D9}">
      <dgm:prSet/>
      <dgm:spPr/>
      <dgm:t>
        <a:bodyPr/>
        <a:lstStyle/>
        <a:p>
          <a:endParaRPr lang="en-US"/>
        </a:p>
      </dgm:t>
    </dgm:pt>
    <dgm:pt modelId="{60F447BC-C494-4847-B6FC-816796FE31C8}">
      <dgm:prSet/>
      <dgm:spPr/>
      <dgm:t>
        <a:bodyPr/>
        <a:lstStyle/>
        <a:p>
          <a:r>
            <a:rPr lang="en-GB"/>
            <a:t>Casino (online or in a casino) </a:t>
          </a:r>
          <a:endParaRPr lang="en-US"/>
        </a:p>
      </dgm:t>
    </dgm:pt>
    <dgm:pt modelId="{377357AD-BD6A-4BBB-8649-45BF5D7A3402}" type="parTrans" cxnId="{F2CDD86A-4799-40E6-8155-0ED6BD07FDFA}">
      <dgm:prSet/>
      <dgm:spPr/>
      <dgm:t>
        <a:bodyPr/>
        <a:lstStyle/>
        <a:p>
          <a:endParaRPr lang="en-US"/>
        </a:p>
      </dgm:t>
    </dgm:pt>
    <dgm:pt modelId="{33411F68-B1CF-42AA-9AF2-5715B9222217}" type="sibTrans" cxnId="{F2CDD86A-4799-40E6-8155-0ED6BD07FDFA}">
      <dgm:prSet/>
      <dgm:spPr/>
      <dgm:t>
        <a:bodyPr/>
        <a:lstStyle/>
        <a:p>
          <a:endParaRPr lang="en-US"/>
        </a:p>
      </dgm:t>
    </dgm:pt>
    <dgm:pt modelId="{6ECF5829-F6D6-4BE5-B054-FFB8546B5819}">
      <dgm:prSet/>
      <dgm:spPr/>
      <dgm:t>
        <a:bodyPr/>
        <a:lstStyle/>
        <a:p>
          <a:r>
            <a:rPr lang="en-GB"/>
            <a:t>Lotteries (raffles, tombola's, sweepstakes) </a:t>
          </a:r>
          <a:endParaRPr lang="en-US"/>
        </a:p>
      </dgm:t>
    </dgm:pt>
    <dgm:pt modelId="{8838ACDA-00C9-4417-89B2-FE37506EDD64}" type="parTrans" cxnId="{3ACAEC7F-0C51-4D49-8369-8AD5FF302EE1}">
      <dgm:prSet/>
      <dgm:spPr/>
      <dgm:t>
        <a:bodyPr/>
        <a:lstStyle/>
        <a:p>
          <a:endParaRPr lang="en-US"/>
        </a:p>
      </dgm:t>
    </dgm:pt>
    <dgm:pt modelId="{D9CF074D-1C4B-41A8-9D7B-71E92B6BAECC}" type="sibTrans" cxnId="{3ACAEC7F-0C51-4D49-8369-8AD5FF302EE1}">
      <dgm:prSet/>
      <dgm:spPr/>
      <dgm:t>
        <a:bodyPr/>
        <a:lstStyle/>
        <a:p>
          <a:endParaRPr lang="en-US"/>
        </a:p>
      </dgm:t>
    </dgm:pt>
    <dgm:pt modelId="{7F7C936C-A393-430E-A331-AC761AC175AB}">
      <dgm:prSet/>
      <dgm:spPr/>
      <dgm:t>
        <a:bodyPr/>
        <a:lstStyle/>
        <a:p>
          <a:r>
            <a:rPr lang="en-GB"/>
            <a:t>Gaming machines (fruit machines, fixed odds betting terminals, etc.</a:t>
          </a:r>
          <a:endParaRPr lang="en-US"/>
        </a:p>
      </dgm:t>
    </dgm:pt>
    <dgm:pt modelId="{751AB9C8-E29C-458A-9806-7A5D6DA9CC76}" type="parTrans" cxnId="{C7771BA1-3D4D-4F39-8DDB-12D9643DAD46}">
      <dgm:prSet/>
      <dgm:spPr/>
      <dgm:t>
        <a:bodyPr/>
        <a:lstStyle/>
        <a:p>
          <a:endParaRPr lang="en-US"/>
        </a:p>
      </dgm:t>
    </dgm:pt>
    <dgm:pt modelId="{8152D4C3-3054-477D-9661-DEF7C0AC4686}" type="sibTrans" cxnId="{C7771BA1-3D4D-4F39-8DDB-12D9643DAD46}">
      <dgm:prSet/>
      <dgm:spPr/>
      <dgm:t>
        <a:bodyPr/>
        <a:lstStyle/>
        <a:p>
          <a:endParaRPr lang="en-US"/>
        </a:p>
      </dgm:t>
    </dgm:pt>
    <dgm:pt modelId="{C5932669-4E37-4E30-8F2E-1A445581BF9D}" type="pres">
      <dgm:prSet presAssocID="{274FCB52-6F67-46F5-A469-8DD798ABE26F}" presName="diagram" presStyleCnt="0">
        <dgm:presLayoutVars>
          <dgm:dir/>
          <dgm:resizeHandles val="exact"/>
        </dgm:presLayoutVars>
      </dgm:prSet>
      <dgm:spPr/>
    </dgm:pt>
    <dgm:pt modelId="{DF1A50AE-83F8-465B-8627-28E547C0D307}" type="pres">
      <dgm:prSet presAssocID="{72751559-E564-4BA7-B328-90B22D506DF4}" presName="node" presStyleLbl="node1" presStyleIdx="0" presStyleCnt="6">
        <dgm:presLayoutVars>
          <dgm:bulletEnabled val="1"/>
        </dgm:presLayoutVars>
      </dgm:prSet>
      <dgm:spPr/>
    </dgm:pt>
    <dgm:pt modelId="{85223781-535E-41C0-89B9-9570C3106F67}" type="pres">
      <dgm:prSet presAssocID="{26B3B6BE-74DA-438D-9604-120C76D4D00B}" presName="sibTrans" presStyleCnt="0"/>
      <dgm:spPr/>
    </dgm:pt>
    <dgm:pt modelId="{FA06F068-E5DB-4873-870F-1E58543B78DC}" type="pres">
      <dgm:prSet presAssocID="{9A642664-36D6-49FE-8393-E837B02CB6F0}" presName="node" presStyleLbl="node1" presStyleIdx="1" presStyleCnt="6">
        <dgm:presLayoutVars>
          <dgm:bulletEnabled val="1"/>
        </dgm:presLayoutVars>
      </dgm:prSet>
      <dgm:spPr/>
    </dgm:pt>
    <dgm:pt modelId="{4D521967-68AF-4C0C-B9E0-1A6630D044A2}" type="pres">
      <dgm:prSet presAssocID="{1184C0E2-E172-42F7-97D5-8733AF8E574C}" presName="sibTrans" presStyleCnt="0"/>
      <dgm:spPr/>
    </dgm:pt>
    <dgm:pt modelId="{CA3903A4-5501-46F4-8409-5377857C74FB}" type="pres">
      <dgm:prSet presAssocID="{167287D7-9047-4571-9BFC-73A85EB953FE}" presName="node" presStyleLbl="node1" presStyleIdx="2" presStyleCnt="6">
        <dgm:presLayoutVars>
          <dgm:bulletEnabled val="1"/>
        </dgm:presLayoutVars>
      </dgm:prSet>
      <dgm:spPr/>
    </dgm:pt>
    <dgm:pt modelId="{CA57FFFC-DDBC-4FD7-849E-4183BE445004}" type="pres">
      <dgm:prSet presAssocID="{F6F2B161-9A8E-4DC2-8332-A35B5A5241F9}" presName="sibTrans" presStyleCnt="0"/>
      <dgm:spPr/>
    </dgm:pt>
    <dgm:pt modelId="{8BA5B9E3-D030-4035-A613-04D3EE9C253F}" type="pres">
      <dgm:prSet presAssocID="{60F447BC-C494-4847-B6FC-816796FE31C8}" presName="node" presStyleLbl="node1" presStyleIdx="3" presStyleCnt="6">
        <dgm:presLayoutVars>
          <dgm:bulletEnabled val="1"/>
        </dgm:presLayoutVars>
      </dgm:prSet>
      <dgm:spPr/>
    </dgm:pt>
    <dgm:pt modelId="{6C14BCC4-8D51-4A9B-ACC0-3B8351669886}" type="pres">
      <dgm:prSet presAssocID="{33411F68-B1CF-42AA-9AF2-5715B9222217}" presName="sibTrans" presStyleCnt="0"/>
      <dgm:spPr/>
    </dgm:pt>
    <dgm:pt modelId="{221EBBF3-8D34-458E-B9DC-A98C0DE18C5D}" type="pres">
      <dgm:prSet presAssocID="{6ECF5829-F6D6-4BE5-B054-FFB8546B5819}" presName="node" presStyleLbl="node1" presStyleIdx="4" presStyleCnt="6">
        <dgm:presLayoutVars>
          <dgm:bulletEnabled val="1"/>
        </dgm:presLayoutVars>
      </dgm:prSet>
      <dgm:spPr/>
    </dgm:pt>
    <dgm:pt modelId="{3FBB3F18-F3BC-4BC6-9D09-BA26BBB2A639}" type="pres">
      <dgm:prSet presAssocID="{D9CF074D-1C4B-41A8-9D7B-71E92B6BAECC}" presName="sibTrans" presStyleCnt="0"/>
      <dgm:spPr/>
    </dgm:pt>
    <dgm:pt modelId="{5058319C-F401-4E37-A533-8903364E2259}" type="pres">
      <dgm:prSet presAssocID="{7F7C936C-A393-430E-A331-AC761AC175AB}" presName="node" presStyleLbl="node1" presStyleIdx="5" presStyleCnt="6">
        <dgm:presLayoutVars>
          <dgm:bulletEnabled val="1"/>
        </dgm:presLayoutVars>
      </dgm:prSet>
      <dgm:spPr/>
    </dgm:pt>
  </dgm:ptLst>
  <dgm:cxnLst>
    <dgm:cxn modelId="{DC6DC832-4F45-40E8-BF06-3CCBAEE1416C}" type="presOf" srcId="{7F7C936C-A393-430E-A331-AC761AC175AB}" destId="{5058319C-F401-4E37-A533-8903364E2259}" srcOrd="0" destOrd="0" presId="urn:microsoft.com/office/officeart/2005/8/layout/default"/>
    <dgm:cxn modelId="{4417AC3C-C5C3-49B3-9418-C52B4A0B3841}" type="presOf" srcId="{167287D7-9047-4571-9BFC-73A85EB953FE}" destId="{CA3903A4-5501-46F4-8409-5377857C74FB}" srcOrd="0" destOrd="0" presId="urn:microsoft.com/office/officeart/2005/8/layout/default"/>
    <dgm:cxn modelId="{3702F042-A2D3-480F-820E-D033FC32B1D7}" type="presOf" srcId="{72751559-E564-4BA7-B328-90B22D506DF4}" destId="{DF1A50AE-83F8-465B-8627-28E547C0D307}" srcOrd="0" destOrd="0" presId="urn:microsoft.com/office/officeart/2005/8/layout/default"/>
    <dgm:cxn modelId="{A71EDF66-BE4E-4D0C-A0A2-D5864C9391D9}" srcId="{274FCB52-6F67-46F5-A469-8DD798ABE26F}" destId="{167287D7-9047-4571-9BFC-73A85EB953FE}" srcOrd="2" destOrd="0" parTransId="{3380FA5C-A132-424B-8582-A23EEC947090}" sibTransId="{F6F2B161-9A8E-4DC2-8332-A35B5A5241F9}"/>
    <dgm:cxn modelId="{F2CDD86A-4799-40E6-8155-0ED6BD07FDFA}" srcId="{274FCB52-6F67-46F5-A469-8DD798ABE26F}" destId="{60F447BC-C494-4847-B6FC-816796FE31C8}" srcOrd="3" destOrd="0" parTransId="{377357AD-BD6A-4BBB-8649-45BF5D7A3402}" sibTransId="{33411F68-B1CF-42AA-9AF2-5715B9222217}"/>
    <dgm:cxn modelId="{15E31A5A-CB50-42A8-85F1-FC6CB5F2A202}" type="presOf" srcId="{9A642664-36D6-49FE-8393-E837B02CB6F0}" destId="{FA06F068-E5DB-4873-870F-1E58543B78DC}" srcOrd="0" destOrd="0" presId="urn:microsoft.com/office/officeart/2005/8/layout/default"/>
    <dgm:cxn modelId="{3ACAEC7F-0C51-4D49-8369-8AD5FF302EE1}" srcId="{274FCB52-6F67-46F5-A469-8DD798ABE26F}" destId="{6ECF5829-F6D6-4BE5-B054-FFB8546B5819}" srcOrd="4" destOrd="0" parTransId="{8838ACDA-00C9-4417-89B2-FE37506EDD64}" sibTransId="{D9CF074D-1C4B-41A8-9D7B-71E92B6BAECC}"/>
    <dgm:cxn modelId="{9BCC7C95-DE15-4507-BA84-A41D683F9289}" type="presOf" srcId="{6ECF5829-F6D6-4BE5-B054-FFB8546B5819}" destId="{221EBBF3-8D34-458E-B9DC-A98C0DE18C5D}" srcOrd="0" destOrd="0" presId="urn:microsoft.com/office/officeart/2005/8/layout/default"/>
    <dgm:cxn modelId="{C7771BA1-3D4D-4F39-8DDB-12D9643DAD46}" srcId="{274FCB52-6F67-46F5-A469-8DD798ABE26F}" destId="{7F7C936C-A393-430E-A331-AC761AC175AB}" srcOrd="5" destOrd="0" parTransId="{751AB9C8-E29C-458A-9806-7A5D6DA9CC76}" sibTransId="{8152D4C3-3054-477D-9661-DEF7C0AC4686}"/>
    <dgm:cxn modelId="{DFAA1DAA-5E12-4A27-B8EF-CF67F057FA8E}" srcId="{274FCB52-6F67-46F5-A469-8DD798ABE26F}" destId="{9A642664-36D6-49FE-8393-E837B02CB6F0}" srcOrd="1" destOrd="0" parTransId="{2376D473-42CC-43A6-BAE9-017F58B9D9FD}" sibTransId="{1184C0E2-E172-42F7-97D5-8733AF8E574C}"/>
    <dgm:cxn modelId="{C52685B8-88EC-430C-A4E2-173E58E298C9}" type="presOf" srcId="{274FCB52-6F67-46F5-A469-8DD798ABE26F}" destId="{C5932669-4E37-4E30-8F2E-1A445581BF9D}" srcOrd="0" destOrd="0" presId="urn:microsoft.com/office/officeart/2005/8/layout/default"/>
    <dgm:cxn modelId="{DBB78FBC-5A35-488F-99DE-3045FE867AA3}" srcId="{274FCB52-6F67-46F5-A469-8DD798ABE26F}" destId="{72751559-E564-4BA7-B328-90B22D506DF4}" srcOrd="0" destOrd="0" parTransId="{E4B73809-A56E-4D53-AF69-6222B491B192}" sibTransId="{26B3B6BE-74DA-438D-9604-120C76D4D00B}"/>
    <dgm:cxn modelId="{6EB953FE-15C3-4A19-B21F-456BDA596614}" type="presOf" srcId="{60F447BC-C494-4847-B6FC-816796FE31C8}" destId="{8BA5B9E3-D030-4035-A613-04D3EE9C253F}" srcOrd="0" destOrd="0" presId="urn:microsoft.com/office/officeart/2005/8/layout/default"/>
    <dgm:cxn modelId="{5B8B8CAF-2C66-4950-A5FF-A846D1F5F43C}" type="presParOf" srcId="{C5932669-4E37-4E30-8F2E-1A445581BF9D}" destId="{DF1A50AE-83F8-465B-8627-28E547C0D307}" srcOrd="0" destOrd="0" presId="urn:microsoft.com/office/officeart/2005/8/layout/default"/>
    <dgm:cxn modelId="{07739C81-34F1-41EC-AF83-F8776AA26DF6}" type="presParOf" srcId="{C5932669-4E37-4E30-8F2E-1A445581BF9D}" destId="{85223781-535E-41C0-89B9-9570C3106F67}" srcOrd="1" destOrd="0" presId="urn:microsoft.com/office/officeart/2005/8/layout/default"/>
    <dgm:cxn modelId="{D988F4DC-7742-4A52-B932-6EE8343338FE}" type="presParOf" srcId="{C5932669-4E37-4E30-8F2E-1A445581BF9D}" destId="{FA06F068-E5DB-4873-870F-1E58543B78DC}" srcOrd="2" destOrd="0" presId="urn:microsoft.com/office/officeart/2005/8/layout/default"/>
    <dgm:cxn modelId="{3FF8B17C-63CB-4DAF-B605-D0CC59D65D9F}" type="presParOf" srcId="{C5932669-4E37-4E30-8F2E-1A445581BF9D}" destId="{4D521967-68AF-4C0C-B9E0-1A6630D044A2}" srcOrd="3" destOrd="0" presId="urn:microsoft.com/office/officeart/2005/8/layout/default"/>
    <dgm:cxn modelId="{0331C090-792A-46A4-938F-A2CE3DA57849}" type="presParOf" srcId="{C5932669-4E37-4E30-8F2E-1A445581BF9D}" destId="{CA3903A4-5501-46F4-8409-5377857C74FB}" srcOrd="4" destOrd="0" presId="urn:microsoft.com/office/officeart/2005/8/layout/default"/>
    <dgm:cxn modelId="{E69EF447-07F2-4414-831F-2DCE8039ABB5}" type="presParOf" srcId="{C5932669-4E37-4E30-8F2E-1A445581BF9D}" destId="{CA57FFFC-DDBC-4FD7-849E-4183BE445004}" srcOrd="5" destOrd="0" presId="urn:microsoft.com/office/officeart/2005/8/layout/default"/>
    <dgm:cxn modelId="{19C1CA8D-9BB2-4D29-83CF-044B645DDC11}" type="presParOf" srcId="{C5932669-4E37-4E30-8F2E-1A445581BF9D}" destId="{8BA5B9E3-D030-4035-A613-04D3EE9C253F}" srcOrd="6" destOrd="0" presId="urn:microsoft.com/office/officeart/2005/8/layout/default"/>
    <dgm:cxn modelId="{7FCBB701-A1BE-4ABB-B384-29287F7E7B24}" type="presParOf" srcId="{C5932669-4E37-4E30-8F2E-1A445581BF9D}" destId="{6C14BCC4-8D51-4A9B-ACC0-3B8351669886}" srcOrd="7" destOrd="0" presId="urn:microsoft.com/office/officeart/2005/8/layout/default"/>
    <dgm:cxn modelId="{7A06F77E-B0E7-4F37-8E8B-B5C39814BBF0}" type="presParOf" srcId="{C5932669-4E37-4E30-8F2E-1A445581BF9D}" destId="{221EBBF3-8D34-458E-B9DC-A98C0DE18C5D}" srcOrd="8" destOrd="0" presId="urn:microsoft.com/office/officeart/2005/8/layout/default"/>
    <dgm:cxn modelId="{F6507E0B-A806-44A9-8A44-81E84257D932}" type="presParOf" srcId="{C5932669-4E37-4E30-8F2E-1A445581BF9D}" destId="{3FBB3F18-F3BC-4BC6-9D09-BA26BBB2A639}" srcOrd="9" destOrd="0" presId="urn:microsoft.com/office/officeart/2005/8/layout/default"/>
    <dgm:cxn modelId="{10CC7BDF-AF43-4B84-A0B4-7050A04859A3}" type="presParOf" srcId="{C5932669-4E37-4E30-8F2E-1A445581BF9D}" destId="{5058319C-F401-4E37-A533-8903364E225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226F28-1ED1-4D1F-ACC8-29A9CE7FB6E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285E526-176C-4925-AF60-54B2D9530C87}">
      <dgm:prSet/>
      <dgm:spPr/>
      <dgm:t>
        <a:bodyPr/>
        <a:lstStyle/>
        <a:p>
          <a:r>
            <a:rPr lang="en-GB" dirty="0">
              <a:solidFill>
                <a:schemeClr val="tx1"/>
              </a:solidFill>
            </a:rPr>
            <a:t>The earliest forms of gambling were not “games” in the modern sense; they were </a:t>
          </a:r>
          <a:r>
            <a:rPr lang="en-GB" b="1" dirty="0">
              <a:solidFill>
                <a:schemeClr val="tx1"/>
              </a:solidFill>
            </a:rPr>
            <a:t>spiritual tools</a:t>
          </a:r>
          <a:r>
            <a:rPr lang="en-GB" dirty="0">
              <a:solidFill>
                <a:schemeClr val="tx1"/>
              </a:solidFill>
            </a:rPr>
            <a:t>. People cast sticks, bones, or marked objects to interpret the will of gods or predict the future. Over time, this divination practice shifted into </a:t>
          </a:r>
          <a:r>
            <a:rPr lang="en-GB" b="1" dirty="0">
              <a:solidFill>
                <a:schemeClr val="tx1"/>
              </a:solidFill>
            </a:rPr>
            <a:t>betting on the outcomes</a:t>
          </a:r>
          <a:r>
            <a:rPr lang="en-GB" dirty="0">
              <a:solidFill>
                <a:schemeClr val="tx1"/>
              </a:solidFill>
            </a:rPr>
            <a:t> of these throws. </a:t>
          </a:r>
          <a:endParaRPr lang="en-US" dirty="0">
            <a:solidFill>
              <a:schemeClr val="tx1"/>
            </a:solidFill>
          </a:endParaRPr>
        </a:p>
      </dgm:t>
    </dgm:pt>
    <dgm:pt modelId="{DC49DC4C-D47B-4B24-BF14-B4E2BC2175F7}" type="parTrans" cxnId="{ABE830EE-7F23-46AF-86F9-D5D1A1EA947B}">
      <dgm:prSet/>
      <dgm:spPr/>
      <dgm:t>
        <a:bodyPr/>
        <a:lstStyle/>
        <a:p>
          <a:endParaRPr lang="en-US"/>
        </a:p>
      </dgm:t>
    </dgm:pt>
    <dgm:pt modelId="{3F2B5C8E-CBE4-4A82-B4F3-1AE5BEC794CB}" type="sibTrans" cxnId="{ABE830EE-7F23-46AF-86F9-D5D1A1EA947B}">
      <dgm:prSet/>
      <dgm:spPr/>
      <dgm:t>
        <a:bodyPr/>
        <a:lstStyle/>
        <a:p>
          <a:endParaRPr lang="en-US"/>
        </a:p>
      </dgm:t>
    </dgm:pt>
    <dgm:pt modelId="{D167AD0D-ED68-4B0E-A3FF-A4D9C56F0C8F}">
      <dgm:prSet custT="1"/>
      <dgm:spPr/>
      <dgm:t>
        <a:bodyPr/>
        <a:lstStyle/>
        <a:p>
          <a:r>
            <a:rPr lang="en-GB" sz="2400" b="1" dirty="0">
              <a:solidFill>
                <a:schemeClr val="tx1"/>
              </a:solidFill>
            </a:rPr>
            <a:t>Key early evidence</a:t>
          </a:r>
          <a:endParaRPr lang="en-US" sz="2400" dirty="0">
            <a:solidFill>
              <a:schemeClr val="tx1"/>
            </a:solidFill>
          </a:endParaRPr>
        </a:p>
      </dgm:t>
    </dgm:pt>
    <dgm:pt modelId="{3BC01023-D592-4BC2-B9C8-907B2DBD9365}" type="parTrans" cxnId="{86D5F671-993F-4BF7-9A6C-C40562EB17BD}">
      <dgm:prSet/>
      <dgm:spPr/>
      <dgm:t>
        <a:bodyPr/>
        <a:lstStyle/>
        <a:p>
          <a:endParaRPr lang="en-US"/>
        </a:p>
      </dgm:t>
    </dgm:pt>
    <dgm:pt modelId="{5CA9EEA1-C53A-43FB-A87F-29F0049B965E}" type="sibTrans" cxnId="{86D5F671-993F-4BF7-9A6C-C40562EB17BD}">
      <dgm:prSet/>
      <dgm:spPr/>
      <dgm:t>
        <a:bodyPr/>
        <a:lstStyle/>
        <a:p>
          <a:endParaRPr lang="en-US"/>
        </a:p>
      </dgm:t>
    </dgm:pt>
    <dgm:pt modelId="{13C3D56D-BC51-4D3C-9825-34DE27A5FB8D}">
      <dgm:prSet custT="1"/>
      <dgm:spPr/>
      <dgm:t>
        <a:bodyPr/>
        <a:lstStyle/>
        <a:p>
          <a:r>
            <a:rPr lang="en-GB" sz="1800" b="1" dirty="0">
              <a:solidFill>
                <a:schemeClr val="tx1"/>
              </a:solidFill>
            </a:rPr>
            <a:t>Mesopotamia (c. 3000 BC):</a:t>
          </a:r>
          <a:r>
            <a:rPr lang="en-GB" sz="1800" dirty="0">
              <a:solidFill>
                <a:schemeClr val="tx1"/>
              </a:solidFill>
            </a:rPr>
            <a:t> Six‑sided dice carved from animal bones are among the earliest known gambling tools. </a:t>
          </a:r>
          <a:endParaRPr lang="en-US" sz="1800" dirty="0">
            <a:solidFill>
              <a:schemeClr val="tx1"/>
            </a:solidFill>
          </a:endParaRPr>
        </a:p>
      </dgm:t>
    </dgm:pt>
    <dgm:pt modelId="{CD9B92B3-22DE-4DA8-B4B0-B2DB65414C90}" type="parTrans" cxnId="{26A591E6-61E6-42A6-8405-199DE336746D}">
      <dgm:prSet/>
      <dgm:spPr/>
      <dgm:t>
        <a:bodyPr/>
        <a:lstStyle/>
        <a:p>
          <a:endParaRPr lang="en-US"/>
        </a:p>
      </dgm:t>
    </dgm:pt>
    <dgm:pt modelId="{10F16A75-6823-4CA7-AB3F-73D7139AA010}" type="sibTrans" cxnId="{26A591E6-61E6-42A6-8405-199DE336746D}">
      <dgm:prSet/>
      <dgm:spPr/>
      <dgm:t>
        <a:bodyPr/>
        <a:lstStyle/>
        <a:p>
          <a:endParaRPr lang="en-US"/>
        </a:p>
      </dgm:t>
    </dgm:pt>
    <dgm:pt modelId="{D1BD831C-3CA2-4F5C-9562-57FCC92C67D7}">
      <dgm:prSet custT="1"/>
      <dgm:spPr/>
      <dgm:t>
        <a:bodyPr/>
        <a:lstStyle/>
        <a:p>
          <a:r>
            <a:rPr lang="en-GB" sz="1800" b="1" dirty="0">
              <a:solidFill>
                <a:schemeClr val="tx1"/>
              </a:solidFill>
            </a:rPr>
            <a:t>Ancient China (c. 2300 BC):</a:t>
          </a:r>
          <a:r>
            <a:rPr lang="en-GB" sz="1800" dirty="0">
              <a:solidFill>
                <a:schemeClr val="tx1"/>
              </a:solidFill>
            </a:rPr>
            <a:t> Early games of chance appear in records; wooden tiles may have been precursors to keno and lotteries. </a:t>
          </a:r>
          <a:endParaRPr lang="en-US" sz="1800" dirty="0">
            <a:solidFill>
              <a:schemeClr val="tx1"/>
            </a:solidFill>
          </a:endParaRPr>
        </a:p>
      </dgm:t>
    </dgm:pt>
    <dgm:pt modelId="{F7A01092-04BD-4318-BA77-1B8CF7DA9C0F}" type="parTrans" cxnId="{8BFA73CF-FA96-41B5-9D74-7BAE904E40EE}">
      <dgm:prSet/>
      <dgm:spPr/>
      <dgm:t>
        <a:bodyPr/>
        <a:lstStyle/>
        <a:p>
          <a:endParaRPr lang="en-US"/>
        </a:p>
      </dgm:t>
    </dgm:pt>
    <dgm:pt modelId="{0B34C2B1-6C52-47AC-90FF-4DE436FF5406}" type="sibTrans" cxnId="{8BFA73CF-FA96-41B5-9D74-7BAE904E40EE}">
      <dgm:prSet/>
      <dgm:spPr/>
      <dgm:t>
        <a:bodyPr/>
        <a:lstStyle/>
        <a:p>
          <a:endParaRPr lang="en-US"/>
        </a:p>
      </dgm:t>
    </dgm:pt>
    <dgm:pt modelId="{F2EDBF7B-0B0E-4FBD-BBA5-CE208C2CE540}">
      <dgm:prSet custT="1"/>
      <dgm:spPr/>
      <dgm:t>
        <a:bodyPr/>
        <a:lstStyle/>
        <a:p>
          <a:r>
            <a:rPr lang="en-GB" sz="2000" b="1" dirty="0">
              <a:solidFill>
                <a:schemeClr val="tx1"/>
              </a:solidFill>
            </a:rPr>
            <a:t>Ancient Egypt: </a:t>
          </a:r>
          <a:r>
            <a:rPr lang="en-GB" sz="2000" dirty="0">
              <a:solidFill>
                <a:schemeClr val="tx1"/>
              </a:solidFill>
            </a:rPr>
            <a:t>Archaeological finds include board games and betting implements.</a:t>
          </a:r>
          <a:endParaRPr lang="en-US" sz="2000" dirty="0">
            <a:solidFill>
              <a:schemeClr val="tx1"/>
            </a:solidFill>
          </a:endParaRPr>
        </a:p>
      </dgm:t>
    </dgm:pt>
    <dgm:pt modelId="{CAA67291-4996-4497-94CA-E9471A027431}" type="parTrans" cxnId="{FA93D83C-9FC5-44C5-8726-010D0CAFA27B}">
      <dgm:prSet/>
      <dgm:spPr/>
      <dgm:t>
        <a:bodyPr/>
        <a:lstStyle/>
        <a:p>
          <a:endParaRPr lang="en-US"/>
        </a:p>
      </dgm:t>
    </dgm:pt>
    <dgm:pt modelId="{15AFF396-0CA3-47C5-97A9-8552086FA5E2}" type="sibTrans" cxnId="{FA93D83C-9FC5-44C5-8726-010D0CAFA27B}">
      <dgm:prSet/>
      <dgm:spPr/>
      <dgm:t>
        <a:bodyPr/>
        <a:lstStyle/>
        <a:p>
          <a:endParaRPr lang="en-US"/>
        </a:p>
      </dgm:t>
    </dgm:pt>
    <dgm:pt modelId="{D23E6C85-A246-459B-A10F-2AE385B859A1}" type="pres">
      <dgm:prSet presAssocID="{84226F28-1ED1-4D1F-ACC8-29A9CE7FB6EF}" presName="linear" presStyleCnt="0">
        <dgm:presLayoutVars>
          <dgm:animLvl val="lvl"/>
          <dgm:resizeHandles val="exact"/>
        </dgm:presLayoutVars>
      </dgm:prSet>
      <dgm:spPr/>
    </dgm:pt>
    <dgm:pt modelId="{468C8F01-64A3-4DFE-A0FC-067093F7F676}" type="pres">
      <dgm:prSet presAssocID="{E285E526-176C-4925-AF60-54B2D9530C87}" presName="parentText" presStyleLbl="node1" presStyleIdx="0" presStyleCnt="5">
        <dgm:presLayoutVars>
          <dgm:chMax val="0"/>
          <dgm:bulletEnabled val="1"/>
        </dgm:presLayoutVars>
      </dgm:prSet>
      <dgm:spPr/>
    </dgm:pt>
    <dgm:pt modelId="{0C0ABADC-04D1-4EFF-AB48-E5004DE93282}" type="pres">
      <dgm:prSet presAssocID="{3F2B5C8E-CBE4-4A82-B4F3-1AE5BEC794CB}" presName="spacer" presStyleCnt="0"/>
      <dgm:spPr/>
    </dgm:pt>
    <dgm:pt modelId="{6A2F04DC-EABE-4E03-8AE0-60E644D232E1}" type="pres">
      <dgm:prSet presAssocID="{D167AD0D-ED68-4B0E-A3FF-A4D9C56F0C8F}" presName="parentText" presStyleLbl="node1" presStyleIdx="1" presStyleCnt="5">
        <dgm:presLayoutVars>
          <dgm:chMax val="0"/>
          <dgm:bulletEnabled val="1"/>
        </dgm:presLayoutVars>
      </dgm:prSet>
      <dgm:spPr/>
    </dgm:pt>
    <dgm:pt modelId="{42061F33-39AE-4089-950E-F80BF6B8030B}" type="pres">
      <dgm:prSet presAssocID="{5CA9EEA1-C53A-43FB-A87F-29F0049B965E}" presName="spacer" presStyleCnt="0"/>
      <dgm:spPr/>
    </dgm:pt>
    <dgm:pt modelId="{13604569-A152-4E78-9541-65D1DE98AE20}" type="pres">
      <dgm:prSet presAssocID="{13C3D56D-BC51-4D3C-9825-34DE27A5FB8D}" presName="parentText" presStyleLbl="node1" presStyleIdx="2" presStyleCnt="5">
        <dgm:presLayoutVars>
          <dgm:chMax val="0"/>
          <dgm:bulletEnabled val="1"/>
        </dgm:presLayoutVars>
      </dgm:prSet>
      <dgm:spPr/>
    </dgm:pt>
    <dgm:pt modelId="{10C9E1F3-3DB7-44FA-B1B4-12523B33575A}" type="pres">
      <dgm:prSet presAssocID="{10F16A75-6823-4CA7-AB3F-73D7139AA010}" presName="spacer" presStyleCnt="0"/>
      <dgm:spPr/>
    </dgm:pt>
    <dgm:pt modelId="{27F47336-51E6-4EDA-94E9-EA2450EEA8DB}" type="pres">
      <dgm:prSet presAssocID="{D1BD831C-3CA2-4F5C-9562-57FCC92C67D7}" presName="parentText" presStyleLbl="node1" presStyleIdx="3" presStyleCnt="5">
        <dgm:presLayoutVars>
          <dgm:chMax val="0"/>
          <dgm:bulletEnabled val="1"/>
        </dgm:presLayoutVars>
      </dgm:prSet>
      <dgm:spPr/>
    </dgm:pt>
    <dgm:pt modelId="{6A1191BE-5F75-4D15-818F-229998159034}" type="pres">
      <dgm:prSet presAssocID="{0B34C2B1-6C52-47AC-90FF-4DE436FF5406}" presName="spacer" presStyleCnt="0"/>
      <dgm:spPr/>
    </dgm:pt>
    <dgm:pt modelId="{4FC7146A-2232-49D3-9C39-5C03AD0976DB}" type="pres">
      <dgm:prSet presAssocID="{F2EDBF7B-0B0E-4FBD-BBA5-CE208C2CE540}" presName="parentText" presStyleLbl="node1" presStyleIdx="4" presStyleCnt="5">
        <dgm:presLayoutVars>
          <dgm:chMax val="0"/>
          <dgm:bulletEnabled val="1"/>
        </dgm:presLayoutVars>
      </dgm:prSet>
      <dgm:spPr/>
    </dgm:pt>
  </dgm:ptLst>
  <dgm:cxnLst>
    <dgm:cxn modelId="{B2321517-5964-4599-A801-DF6BAAB3B8EA}" type="presOf" srcId="{D167AD0D-ED68-4B0E-A3FF-A4D9C56F0C8F}" destId="{6A2F04DC-EABE-4E03-8AE0-60E644D232E1}" srcOrd="0" destOrd="0" presId="urn:microsoft.com/office/officeart/2005/8/layout/vList2"/>
    <dgm:cxn modelId="{07413C22-7269-4B5C-8B39-8B9EEBF4D225}" type="presOf" srcId="{13C3D56D-BC51-4D3C-9825-34DE27A5FB8D}" destId="{13604569-A152-4E78-9541-65D1DE98AE20}" srcOrd="0" destOrd="0" presId="urn:microsoft.com/office/officeart/2005/8/layout/vList2"/>
    <dgm:cxn modelId="{FA93D83C-9FC5-44C5-8726-010D0CAFA27B}" srcId="{84226F28-1ED1-4D1F-ACC8-29A9CE7FB6EF}" destId="{F2EDBF7B-0B0E-4FBD-BBA5-CE208C2CE540}" srcOrd="4" destOrd="0" parTransId="{CAA67291-4996-4497-94CA-E9471A027431}" sibTransId="{15AFF396-0CA3-47C5-97A9-8552086FA5E2}"/>
    <dgm:cxn modelId="{A5B08865-A7D7-4CB5-822B-B43DE4B8CE19}" type="presOf" srcId="{84226F28-1ED1-4D1F-ACC8-29A9CE7FB6EF}" destId="{D23E6C85-A246-459B-A10F-2AE385B859A1}" srcOrd="0" destOrd="0" presId="urn:microsoft.com/office/officeart/2005/8/layout/vList2"/>
    <dgm:cxn modelId="{86D5F671-993F-4BF7-9A6C-C40562EB17BD}" srcId="{84226F28-1ED1-4D1F-ACC8-29A9CE7FB6EF}" destId="{D167AD0D-ED68-4B0E-A3FF-A4D9C56F0C8F}" srcOrd="1" destOrd="0" parTransId="{3BC01023-D592-4BC2-B9C8-907B2DBD9365}" sibTransId="{5CA9EEA1-C53A-43FB-A87F-29F0049B965E}"/>
    <dgm:cxn modelId="{DBCB5C9A-F8F0-445E-B169-445485587271}" type="presOf" srcId="{D1BD831C-3CA2-4F5C-9562-57FCC92C67D7}" destId="{27F47336-51E6-4EDA-94E9-EA2450EEA8DB}" srcOrd="0" destOrd="0" presId="urn:microsoft.com/office/officeart/2005/8/layout/vList2"/>
    <dgm:cxn modelId="{599FCCBE-F302-4415-A5CA-6A8D1C7DB39D}" type="presOf" srcId="{F2EDBF7B-0B0E-4FBD-BBA5-CE208C2CE540}" destId="{4FC7146A-2232-49D3-9C39-5C03AD0976DB}" srcOrd="0" destOrd="0" presId="urn:microsoft.com/office/officeart/2005/8/layout/vList2"/>
    <dgm:cxn modelId="{8BFA73CF-FA96-41B5-9D74-7BAE904E40EE}" srcId="{84226F28-1ED1-4D1F-ACC8-29A9CE7FB6EF}" destId="{D1BD831C-3CA2-4F5C-9562-57FCC92C67D7}" srcOrd="3" destOrd="0" parTransId="{F7A01092-04BD-4318-BA77-1B8CF7DA9C0F}" sibTransId="{0B34C2B1-6C52-47AC-90FF-4DE436FF5406}"/>
    <dgm:cxn modelId="{C18C9DDC-030B-4695-9E27-0FB90F5C1151}" type="presOf" srcId="{E285E526-176C-4925-AF60-54B2D9530C87}" destId="{468C8F01-64A3-4DFE-A0FC-067093F7F676}" srcOrd="0" destOrd="0" presId="urn:microsoft.com/office/officeart/2005/8/layout/vList2"/>
    <dgm:cxn modelId="{26A591E6-61E6-42A6-8405-199DE336746D}" srcId="{84226F28-1ED1-4D1F-ACC8-29A9CE7FB6EF}" destId="{13C3D56D-BC51-4D3C-9825-34DE27A5FB8D}" srcOrd="2" destOrd="0" parTransId="{CD9B92B3-22DE-4DA8-B4B0-B2DB65414C90}" sibTransId="{10F16A75-6823-4CA7-AB3F-73D7139AA010}"/>
    <dgm:cxn modelId="{ABE830EE-7F23-46AF-86F9-D5D1A1EA947B}" srcId="{84226F28-1ED1-4D1F-ACC8-29A9CE7FB6EF}" destId="{E285E526-176C-4925-AF60-54B2D9530C87}" srcOrd="0" destOrd="0" parTransId="{DC49DC4C-D47B-4B24-BF14-B4E2BC2175F7}" sibTransId="{3F2B5C8E-CBE4-4A82-B4F3-1AE5BEC794CB}"/>
    <dgm:cxn modelId="{EBE354B5-0671-4A5C-907F-49CECC96BF9D}" type="presParOf" srcId="{D23E6C85-A246-459B-A10F-2AE385B859A1}" destId="{468C8F01-64A3-4DFE-A0FC-067093F7F676}" srcOrd="0" destOrd="0" presId="urn:microsoft.com/office/officeart/2005/8/layout/vList2"/>
    <dgm:cxn modelId="{04251E89-071F-4DAB-8A45-AA80853EF74C}" type="presParOf" srcId="{D23E6C85-A246-459B-A10F-2AE385B859A1}" destId="{0C0ABADC-04D1-4EFF-AB48-E5004DE93282}" srcOrd="1" destOrd="0" presId="urn:microsoft.com/office/officeart/2005/8/layout/vList2"/>
    <dgm:cxn modelId="{EAF4E618-ED07-44F3-A8F3-C7EE7DCDF616}" type="presParOf" srcId="{D23E6C85-A246-459B-A10F-2AE385B859A1}" destId="{6A2F04DC-EABE-4E03-8AE0-60E644D232E1}" srcOrd="2" destOrd="0" presId="urn:microsoft.com/office/officeart/2005/8/layout/vList2"/>
    <dgm:cxn modelId="{626E02D0-0054-4260-B3F2-3297CAD62D0D}" type="presParOf" srcId="{D23E6C85-A246-459B-A10F-2AE385B859A1}" destId="{42061F33-39AE-4089-950E-F80BF6B8030B}" srcOrd="3" destOrd="0" presId="urn:microsoft.com/office/officeart/2005/8/layout/vList2"/>
    <dgm:cxn modelId="{9BDE9B48-C5A0-40CF-84AB-2584CCEAD745}" type="presParOf" srcId="{D23E6C85-A246-459B-A10F-2AE385B859A1}" destId="{13604569-A152-4E78-9541-65D1DE98AE20}" srcOrd="4" destOrd="0" presId="urn:microsoft.com/office/officeart/2005/8/layout/vList2"/>
    <dgm:cxn modelId="{CE31B3EC-0832-45F3-AF52-70C1418B79CB}" type="presParOf" srcId="{D23E6C85-A246-459B-A10F-2AE385B859A1}" destId="{10C9E1F3-3DB7-44FA-B1B4-12523B33575A}" srcOrd="5" destOrd="0" presId="urn:microsoft.com/office/officeart/2005/8/layout/vList2"/>
    <dgm:cxn modelId="{7C5385C7-B2E1-429C-A204-00ED272ACBED}" type="presParOf" srcId="{D23E6C85-A246-459B-A10F-2AE385B859A1}" destId="{27F47336-51E6-4EDA-94E9-EA2450EEA8DB}" srcOrd="6" destOrd="0" presId="urn:microsoft.com/office/officeart/2005/8/layout/vList2"/>
    <dgm:cxn modelId="{2B8E4D58-5AE7-4CB0-9DEC-28515FA01B6E}" type="presParOf" srcId="{D23E6C85-A246-459B-A10F-2AE385B859A1}" destId="{6A1191BE-5F75-4D15-818F-229998159034}" srcOrd="7" destOrd="0" presId="urn:microsoft.com/office/officeart/2005/8/layout/vList2"/>
    <dgm:cxn modelId="{F844C9DC-8619-4BAF-9504-FADD0E593427}" type="presParOf" srcId="{D23E6C85-A246-459B-A10F-2AE385B859A1}" destId="{4FC7146A-2232-49D3-9C39-5C03AD0976D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7ABEF8-FD93-4643-A18D-E50428C10FF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7AF5921-03FA-459A-BD1E-419BAB2F2C7F}">
      <dgm:prSet/>
      <dgm:spPr/>
      <dgm:t>
        <a:bodyPr/>
        <a:lstStyle/>
        <a:p>
          <a:r>
            <a:rPr lang="en-GB" b="1"/>
            <a:t>Greece</a:t>
          </a:r>
          <a:endParaRPr lang="en-US"/>
        </a:p>
      </dgm:t>
    </dgm:pt>
    <dgm:pt modelId="{B230DA78-514D-44B3-BA66-494F10DCB2C4}" type="parTrans" cxnId="{40A07332-B026-4762-BA64-322C9B16A818}">
      <dgm:prSet/>
      <dgm:spPr/>
      <dgm:t>
        <a:bodyPr/>
        <a:lstStyle/>
        <a:p>
          <a:endParaRPr lang="en-US"/>
        </a:p>
      </dgm:t>
    </dgm:pt>
    <dgm:pt modelId="{24D6B951-4A0B-4F4C-A5D6-F90298A02999}" type="sibTrans" cxnId="{40A07332-B026-4762-BA64-322C9B16A818}">
      <dgm:prSet/>
      <dgm:spPr/>
      <dgm:t>
        <a:bodyPr/>
        <a:lstStyle/>
        <a:p>
          <a:endParaRPr lang="en-US"/>
        </a:p>
      </dgm:t>
    </dgm:pt>
    <dgm:pt modelId="{75466E67-F574-485A-9AE1-25184C1BBB55}">
      <dgm:prSet/>
      <dgm:spPr/>
      <dgm:t>
        <a:bodyPr/>
        <a:lstStyle/>
        <a:p>
          <a:r>
            <a:rPr lang="en-GB"/>
            <a:t>Soldiers gambled for war spoils.</a:t>
          </a:r>
          <a:endParaRPr lang="en-US"/>
        </a:p>
      </dgm:t>
    </dgm:pt>
    <dgm:pt modelId="{B4E94FD5-4DCF-462D-8531-B488B334018C}" type="parTrans" cxnId="{098CE3DC-8B60-4E40-BB88-787595E4B1AB}">
      <dgm:prSet/>
      <dgm:spPr/>
      <dgm:t>
        <a:bodyPr/>
        <a:lstStyle/>
        <a:p>
          <a:endParaRPr lang="en-US"/>
        </a:p>
      </dgm:t>
    </dgm:pt>
    <dgm:pt modelId="{65FD9F88-FAFB-43C4-BE3D-24336A352356}" type="sibTrans" cxnId="{098CE3DC-8B60-4E40-BB88-787595E4B1AB}">
      <dgm:prSet/>
      <dgm:spPr/>
      <dgm:t>
        <a:bodyPr/>
        <a:lstStyle/>
        <a:p>
          <a:endParaRPr lang="en-US"/>
        </a:p>
      </dgm:t>
    </dgm:pt>
    <dgm:pt modelId="{F3D1A28A-903A-4AD6-8EB0-DF85C49BD79A}">
      <dgm:prSet/>
      <dgm:spPr/>
      <dgm:t>
        <a:bodyPr/>
        <a:lstStyle/>
        <a:p>
          <a:r>
            <a:rPr lang="en-GB"/>
            <a:t>Dice games were common and culturally accepted. </a:t>
          </a:r>
          <a:endParaRPr lang="en-US"/>
        </a:p>
      </dgm:t>
    </dgm:pt>
    <dgm:pt modelId="{654D2887-FB43-4090-A829-834C05AD8688}" type="parTrans" cxnId="{7228E71F-FBB7-4435-8273-339F9F81B70C}">
      <dgm:prSet/>
      <dgm:spPr/>
      <dgm:t>
        <a:bodyPr/>
        <a:lstStyle/>
        <a:p>
          <a:endParaRPr lang="en-US"/>
        </a:p>
      </dgm:t>
    </dgm:pt>
    <dgm:pt modelId="{81ADB267-DF7F-4AAC-AF92-DFADF9BFC0E7}" type="sibTrans" cxnId="{7228E71F-FBB7-4435-8273-339F9F81B70C}">
      <dgm:prSet/>
      <dgm:spPr/>
      <dgm:t>
        <a:bodyPr/>
        <a:lstStyle/>
        <a:p>
          <a:endParaRPr lang="en-US"/>
        </a:p>
      </dgm:t>
    </dgm:pt>
    <dgm:pt modelId="{BC0006B6-0682-4ECE-90C7-E1B14F79249B}">
      <dgm:prSet/>
      <dgm:spPr/>
      <dgm:t>
        <a:bodyPr/>
        <a:lstStyle/>
        <a:p>
          <a:r>
            <a:rPr lang="en-GB" b="1" dirty="0"/>
            <a:t>Rome</a:t>
          </a:r>
          <a:endParaRPr lang="en-US" dirty="0"/>
        </a:p>
      </dgm:t>
    </dgm:pt>
    <dgm:pt modelId="{CEF79DC8-D868-4345-9E17-0AF820279C56}" type="parTrans" cxnId="{5C39ACAA-53EF-4C17-B180-E2353B07E684}">
      <dgm:prSet/>
      <dgm:spPr/>
      <dgm:t>
        <a:bodyPr/>
        <a:lstStyle/>
        <a:p>
          <a:endParaRPr lang="en-US"/>
        </a:p>
      </dgm:t>
    </dgm:pt>
    <dgm:pt modelId="{113EB6DF-5DB5-4E2B-8E91-CE5C3614D605}" type="sibTrans" cxnId="{5C39ACAA-53EF-4C17-B180-E2353B07E684}">
      <dgm:prSet/>
      <dgm:spPr/>
      <dgm:t>
        <a:bodyPr/>
        <a:lstStyle/>
        <a:p>
          <a:endParaRPr lang="en-US"/>
        </a:p>
      </dgm:t>
    </dgm:pt>
    <dgm:pt modelId="{EBB912B6-234E-476E-A137-F5A454C5B13A}">
      <dgm:prSet/>
      <dgm:spPr/>
      <dgm:t>
        <a:bodyPr/>
        <a:lstStyle/>
        <a:p>
          <a:r>
            <a:rPr lang="en-GB"/>
            <a:t>Romans played with knucklebones and dice.</a:t>
          </a:r>
          <a:endParaRPr lang="en-US"/>
        </a:p>
      </dgm:t>
    </dgm:pt>
    <dgm:pt modelId="{E6572022-5915-4E4D-81C5-E50DA4E8431E}" type="parTrans" cxnId="{F3F8295E-27E4-4234-B0AE-4D5DE5A9C58F}">
      <dgm:prSet/>
      <dgm:spPr/>
      <dgm:t>
        <a:bodyPr/>
        <a:lstStyle/>
        <a:p>
          <a:endParaRPr lang="en-US"/>
        </a:p>
      </dgm:t>
    </dgm:pt>
    <dgm:pt modelId="{C7D4C0DE-F1AE-45A3-B458-6AC80BC3F1F1}" type="sibTrans" cxnId="{F3F8295E-27E4-4234-B0AE-4D5DE5A9C58F}">
      <dgm:prSet/>
      <dgm:spPr/>
      <dgm:t>
        <a:bodyPr/>
        <a:lstStyle/>
        <a:p>
          <a:endParaRPr lang="en-US"/>
        </a:p>
      </dgm:t>
    </dgm:pt>
    <dgm:pt modelId="{CD5B42CC-3CB9-4071-8FD1-3759EECDA402}">
      <dgm:prSet/>
      <dgm:spPr/>
      <dgm:t>
        <a:bodyPr/>
        <a:lstStyle/>
        <a:p>
          <a:r>
            <a:rPr lang="en-GB"/>
            <a:t>Gambling was popular but heavily regulated; fines were imposed outside permitted festivals.</a:t>
          </a:r>
          <a:endParaRPr lang="en-US"/>
        </a:p>
      </dgm:t>
    </dgm:pt>
    <dgm:pt modelId="{1427FD45-A413-4B90-8102-DE2EF5D0DCA6}" type="parTrans" cxnId="{27226980-74AD-4463-B005-EAF89FAEFE15}">
      <dgm:prSet/>
      <dgm:spPr/>
      <dgm:t>
        <a:bodyPr/>
        <a:lstStyle/>
        <a:p>
          <a:endParaRPr lang="en-US"/>
        </a:p>
      </dgm:t>
    </dgm:pt>
    <dgm:pt modelId="{680A39BB-CBD1-4424-8D1C-9E0111F7FED5}" type="sibTrans" cxnId="{27226980-74AD-4463-B005-EAF89FAEFE15}">
      <dgm:prSet/>
      <dgm:spPr/>
      <dgm:t>
        <a:bodyPr/>
        <a:lstStyle/>
        <a:p>
          <a:endParaRPr lang="en-US"/>
        </a:p>
      </dgm:t>
    </dgm:pt>
    <dgm:pt modelId="{E41B7E55-11E2-48B0-919C-7CC82F44D521}">
      <dgm:prSet/>
      <dgm:spPr/>
      <dgm:t>
        <a:bodyPr/>
        <a:lstStyle/>
        <a:p>
          <a:r>
            <a:rPr lang="en-GB"/>
            <a:t>Roman guards famously cast lots for Jesus’s garments - an example often cited by anti‑gambling advocates.</a:t>
          </a:r>
          <a:endParaRPr lang="en-US"/>
        </a:p>
      </dgm:t>
    </dgm:pt>
    <dgm:pt modelId="{56B8FF81-BD09-4D6A-8A78-84C3AEE9286F}" type="parTrans" cxnId="{550B2915-CCD0-46FA-A13A-14D306E26375}">
      <dgm:prSet/>
      <dgm:spPr/>
      <dgm:t>
        <a:bodyPr/>
        <a:lstStyle/>
        <a:p>
          <a:endParaRPr lang="en-US"/>
        </a:p>
      </dgm:t>
    </dgm:pt>
    <dgm:pt modelId="{CD35E262-9A4A-4C1A-A90A-53AA35CBAACC}" type="sibTrans" cxnId="{550B2915-CCD0-46FA-A13A-14D306E26375}">
      <dgm:prSet/>
      <dgm:spPr/>
      <dgm:t>
        <a:bodyPr/>
        <a:lstStyle/>
        <a:p>
          <a:endParaRPr lang="en-US"/>
        </a:p>
      </dgm:t>
    </dgm:pt>
    <dgm:pt modelId="{1056F62B-5B3E-490C-BE78-B4D92BA71F24}" type="pres">
      <dgm:prSet presAssocID="{387ABEF8-FD93-4643-A18D-E50428C10FF9}" presName="vert0" presStyleCnt="0">
        <dgm:presLayoutVars>
          <dgm:dir/>
          <dgm:animOne val="branch"/>
          <dgm:animLvl val="lvl"/>
        </dgm:presLayoutVars>
      </dgm:prSet>
      <dgm:spPr/>
    </dgm:pt>
    <dgm:pt modelId="{971D9218-DA7C-421C-ABDB-DB605F072A3B}" type="pres">
      <dgm:prSet presAssocID="{D7AF5921-03FA-459A-BD1E-419BAB2F2C7F}" presName="thickLine" presStyleLbl="alignNode1" presStyleIdx="0" presStyleCnt="7"/>
      <dgm:spPr/>
    </dgm:pt>
    <dgm:pt modelId="{788D5296-79D2-4762-A64B-BFBEF9CA0CE1}" type="pres">
      <dgm:prSet presAssocID="{D7AF5921-03FA-459A-BD1E-419BAB2F2C7F}" presName="horz1" presStyleCnt="0"/>
      <dgm:spPr/>
    </dgm:pt>
    <dgm:pt modelId="{AFBB98DC-B808-4A6F-85FF-70591868CDEF}" type="pres">
      <dgm:prSet presAssocID="{D7AF5921-03FA-459A-BD1E-419BAB2F2C7F}" presName="tx1" presStyleLbl="revTx" presStyleIdx="0" presStyleCnt="7"/>
      <dgm:spPr/>
    </dgm:pt>
    <dgm:pt modelId="{BA96165C-6663-473C-ADC8-2D32FAA251A2}" type="pres">
      <dgm:prSet presAssocID="{D7AF5921-03FA-459A-BD1E-419BAB2F2C7F}" presName="vert1" presStyleCnt="0"/>
      <dgm:spPr/>
    </dgm:pt>
    <dgm:pt modelId="{1086DF8F-97D7-4736-8D89-E007F4F2A2C7}" type="pres">
      <dgm:prSet presAssocID="{75466E67-F574-485A-9AE1-25184C1BBB55}" presName="thickLine" presStyleLbl="alignNode1" presStyleIdx="1" presStyleCnt="7"/>
      <dgm:spPr/>
    </dgm:pt>
    <dgm:pt modelId="{A697BDC1-4547-40A1-831E-F51C328C75CE}" type="pres">
      <dgm:prSet presAssocID="{75466E67-F574-485A-9AE1-25184C1BBB55}" presName="horz1" presStyleCnt="0"/>
      <dgm:spPr/>
    </dgm:pt>
    <dgm:pt modelId="{E91C6FC7-0D71-4A4E-BDD6-B6A260F03728}" type="pres">
      <dgm:prSet presAssocID="{75466E67-F574-485A-9AE1-25184C1BBB55}" presName="tx1" presStyleLbl="revTx" presStyleIdx="1" presStyleCnt="7"/>
      <dgm:spPr/>
    </dgm:pt>
    <dgm:pt modelId="{2D601AC0-AD24-4E34-B072-12A299FB564A}" type="pres">
      <dgm:prSet presAssocID="{75466E67-F574-485A-9AE1-25184C1BBB55}" presName="vert1" presStyleCnt="0"/>
      <dgm:spPr/>
    </dgm:pt>
    <dgm:pt modelId="{28A47ACC-D840-48ED-A9F6-4F64F6A082BD}" type="pres">
      <dgm:prSet presAssocID="{F3D1A28A-903A-4AD6-8EB0-DF85C49BD79A}" presName="thickLine" presStyleLbl="alignNode1" presStyleIdx="2" presStyleCnt="7"/>
      <dgm:spPr/>
    </dgm:pt>
    <dgm:pt modelId="{145D8BFE-F794-40F3-9474-29CEEF8DBC45}" type="pres">
      <dgm:prSet presAssocID="{F3D1A28A-903A-4AD6-8EB0-DF85C49BD79A}" presName="horz1" presStyleCnt="0"/>
      <dgm:spPr/>
    </dgm:pt>
    <dgm:pt modelId="{9950CB6A-B4DB-4D03-A652-C4B044054040}" type="pres">
      <dgm:prSet presAssocID="{F3D1A28A-903A-4AD6-8EB0-DF85C49BD79A}" presName="tx1" presStyleLbl="revTx" presStyleIdx="2" presStyleCnt="7"/>
      <dgm:spPr/>
    </dgm:pt>
    <dgm:pt modelId="{D660133A-531B-48DB-95A9-5714400F5ABF}" type="pres">
      <dgm:prSet presAssocID="{F3D1A28A-903A-4AD6-8EB0-DF85C49BD79A}" presName="vert1" presStyleCnt="0"/>
      <dgm:spPr/>
    </dgm:pt>
    <dgm:pt modelId="{05DB9662-969D-42EE-80BB-F0030288490F}" type="pres">
      <dgm:prSet presAssocID="{BC0006B6-0682-4ECE-90C7-E1B14F79249B}" presName="thickLine" presStyleLbl="alignNode1" presStyleIdx="3" presStyleCnt="7"/>
      <dgm:spPr/>
    </dgm:pt>
    <dgm:pt modelId="{B54E64A2-499D-4F6F-BB3C-9704AC39E398}" type="pres">
      <dgm:prSet presAssocID="{BC0006B6-0682-4ECE-90C7-E1B14F79249B}" presName="horz1" presStyleCnt="0"/>
      <dgm:spPr/>
    </dgm:pt>
    <dgm:pt modelId="{2A15C2B7-21E5-4A29-8C1B-CD823FD431F9}" type="pres">
      <dgm:prSet presAssocID="{BC0006B6-0682-4ECE-90C7-E1B14F79249B}" presName="tx1" presStyleLbl="revTx" presStyleIdx="3" presStyleCnt="7"/>
      <dgm:spPr/>
    </dgm:pt>
    <dgm:pt modelId="{D6A2900A-2E6A-48CD-8826-570CF160471C}" type="pres">
      <dgm:prSet presAssocID="{BC0006B6-0682-4ECE-90C7-E1B14F79249B}" presName="vert1" presStyleCnt="0"/>
      <dgm:spPr/>
    </dgm:pt>
    <dgm:pt modelId="{7F2DCFEC-4EE7-40B0-B97F-7021C48D0537}" type="pres">
      <dgm:prSet presAssocID="{EBB912B6-234E-476E-A137-F5A454C5B13A}" presName="thickLine" presStyleLbl="alignNode1" presStyleIdx="4" presStyleCnt="7"/>
      <dgm:spPr/>
    </dgm:pt>
    <dgm:pt modelId="{45D11F11-5397-4695-86FE-59EEBF59A1C1}" type="pres">
      <dgm:prSet presAssocID="{EBB912B6-234E-476E-A137-F5A454C5B13A}" presName="horz1" presStyleCnt="0"/>
      <dgm:spPr/>
    </dgm:pt>
    <dgm:pt modelId="{8EFE88E1-F174-4D9D-86DF-E08C26FFCB29}" type="pres">
      <dgm:prSet presAssocID="{EBB912B6-234E-476E-A137-F5A454C5B13A}" presName="tx1" presStyleLbl="revTx" presStyleIdx="4" presStyleCnt="7"/>
      <dgm:spPr/>
    </dgm:pt>
    <dgm:pt modelId="{52769D5E-AF22-4953-9B75-D9FC7795A80E}" type="pres">
      <dgm:prSet presAssocID="{EBB912B6-234E-476E-A137-F5A454C5B13A}" presName="vert1" presStyleCnt="0"/>
      <dgm:spPr/>
    </dgm:pt>
    <dgm:pt modelId="{BDB4921A-BE02-48DD-90BE-E5FAB29785C0}" type="pres">
      <dgm:prSet presAssocID="{CD5B42CC-3CB9-4071-8FD1-3759EECDA402}" presName="thickLine" presStyleLbl="alignNode1" presStyleIdx="5" presStyleCnt="7"/>
      <dgm:spPr/>
    </dgm:pt>
    <dgm:pt modelId="{896AF8A6-EAED-46F9-9C2E-CD49F9CFF994}" type="pres">
      <dgm:prSet presAssocID="{CD5B42CC-3CB9-4071-8FD1-3759EECDA402}" presName="horz1" presStyleCnt="0"/>
      <dgm:spPr/>
    </dgm:pt>
    <dgm:pt modelId="{DBD11F47-776F-4C60-A82F-131C670D5282}" type="pres">
      <dgm:prSet presAssocID="{CD5B42CC-3CB9-4071-8FD1-3759EECDA402}" presName="tx1" presStyleLbl="revTx" presStyleIdx="5" presStyleCnt="7"/>
      <dgm:spPr/>
    </dgm:pt>
    <dgm:pt modelId="{B041D792-E010-450E-BC7A-C9D9016DF7A9}" type="pres">
      <dgm:prSet presAssocID="{CD5B42CC-3CB9-4071-8FD1-3759EECDA402}" presName="vert1" presStyleCnt="0"/>
      <dgm:spPr/>
    </dgm:pt>
    <dgm:pt modelId="{75BDA6B1-A43A-4573-A0E1-129E78A2F7B3}" type="pres">
      <dgm:prSet presAssocID="{E41B7E55-11E2-48B0-919C-7CC82F44D521}" presName="thickLine" presStyleLbl="alignNode1" presStyleIdx="6" presStyleCnt="7"/>
      <dgm:spPr/>
    </dgm:pt>
    <dgm:pt modelId="{4B30E805-970A-4A78-BB08-2E012E7E2C3F}" type="pres">
      <dgm:prSet presAssocID="{E41B7E55-11E2-48B0-919C-7CC82F44D521}" presName="horz1" presStyleCnt="0"/>
      <dgm:spPr/>
    </dgm:pt>
    <dgm:pt modelId="{AD76A5A7-8E59-412D-A263-319462550B6E}" type="pres">
      <dgm:prSet presAssocID="{E41B7E55-11E2-48B0-919C-7CC82F44D521}" presName="tx1" presStyleLbl="revTx" presStyleIdx="6" presStyleCnt="7"/>
      <dgm:spPr/>
    </dgm:pt>
    <dgm:pt modelId="{4F3B4A8E-E0A4-4CFE-8A87-18B977C1F54B}" type="pres">
      <dgm:prSet presAssocID="{E41B7E55-11E2-48B0-919C-7CC82F44D521}" presName="vert1" presStyleCnt="0"/>
      <dgm:spPr/>
    </dgm:pt>
  </dgm:ptLst>
  <dgm:cxnLst>
    <dgm:cxn modelId="{550B2915-CCD0-46FA-A13A-14D306E26375}" srcId="{387ABEF8-FD93-4643-A18D-E50428C10FF9}" destId="{E41B7E55-11E2-48B0-919C-7CC82F44D521}" srcOrd="6" destOrd="0" parTransId="{56B8FF81-BD09-4D6A-8A78-84C3AEE9286F}" sibTransId="{CD35E262-9A4A-4C1A-A90A-53AA35CBAACC}"/>
    <dgm:cxn modelId="{7228E71F-FBB7-4435-8273-339F9F81B70C}" srcId="{387ABEF8-FD93-4643-A18D-E50428C10FF9}" destId="{F3D1A28A-903A-4AD6-8EB0-DF85C49BD79A}" srcOrd="2" destOrd="0" parTransId="{654D2887-FB43-4090-A829-834C05AD8688}" sibTransId="{81ADB267-DF7F-4AAC-AF92-DFADF9BFC0E7}"/>
    <dgm:cxn modelId="{40A07332-B026-4762-BA64-322C9B16A818}" srcId="{387ABEF8-FD93-4643-A18D-E50428C10FF9}" destId="{D7AF5921-03FA-459A-BD1E-419BAB2F2C7F}" srcOrd="0" destOrd="0" parTransId="{B230DA78-514D-44B3-BA66-494F10DCB2C4}" sibTransId="{24D6B951-4A0B-4F4C-A5D6-F90298A02999}"/>
    <dgm:cxn modelId="{F3F8295E-27E4-4234-B0AE-4D5DE5A9C58F}" srcId="{387ABEF8-FD93-4643-A18D-E50428C10FF9}" destId="{EBB912B6-234E-476E-A137-F5A454C5B13A}" srcOrd="4" destOrd="0" parTransId="{E6572022-5915-4E4D-81C5-E50DA4E8431E}" sibTransId="{C7D4C0DE-F1AE-45A3-B458-6AC80BC3F1F1}"/>
    <dgm:cxn modelId="{1E0E6E42-FDCF-4A95-AE49-0D9B32F5FD24}" type="presOf" srcId="{EBB912B6-234E-476E-A137-F5A454C5B13A}" destId="{8EFE88E1-F174-4D9D-86DF-E08C26FFCB29}" srcOrd="0" destOrd="0" presId="urn:microsoft.com/office/officeart/2008/layout/LinedList"/>
    <dgm:cxn modelId="{37EFAB77-6504-4C88-8B93-129FA34800A2}" type="presOf" srcId="{387ABEF8-FD93-4643-A18D-E50428C10FF9}" destId="{1056F62B-5B3E-490C-BE78-B4D92BA71F24}" srcOrd="0" destOrd="0" presId="urn:microsoft.com/office/officeart/2008/layout/LinedList"/>
    <dgm:cxn modelId="{6BC3D37A-0A5E-4F68-ABCC-DB6329EC55F9}" type="presOf" srcId="{F3D1A28A-903A-4AD6-8EB0-DF85C49BD79A}" destId="{9950CB6A-B4DB-4D03-A652-C4B044054040}" srcOrd="0" destOrd="0" presId="urn:microsoft.com/office/officeart/2008/layout/LinedList"/>
    <dgm:cxn modelId="{27226980-74AD-4463-B005-EAF89FAEFE15}" srcId="{387ABEF8-FD93-4643-A18D-E50428C10FF9}" destId="{CD5B42CC-3CB9-4071-8FD1-3759EECDA402}" srcOrd="5" destOrd="0" parTransId="{1427FD45-A413-4B90-8102-DE2EF5D0DCA6}" sibTransId="{680A39BB-CBD1-4424-8D1C-9E0111F7FED5}"/>
    <dgm:cxn modelId="{C82D0981-45CE-4E9F-8FCE-FF57E4A52B4F}" type="presOf" srcId="{E41B7E55-11E2-48B0-919C-7CC82F44D521}" destId="{AD76A5A7-8E59-412D-A263-319462550B6E}" srcOrd="0" destOrd="0" presId="urn:microsoft.com/office/officeart/2008/layout/LinedList"/>
    <dgm:cxn modelId="{5951B0A5-4DFC-45B4-9C56-6595343A7C80}" type="presOf" srcId="{CD5B42CC-3CB9-4071-8FD1-3759EECDA402}" destId="{DBD11F47-776F-4C60-A82F-131C670D5282}" srcOrd="0" destOrd="0" presId="urn:microsoft.com/office/officeart/2008/layout/LinedList"/>
    <dgm:cxn modelId="{402655A8-23E3-4ED8-869B-36810B0CBED9}" type="presOf" srcId="{BC0006B6-0682-4ECE-90C7-E1B14F79249B}" destId="{2A15C2B7-21E5-4A29-8C1B-CD823FD431F9}" srcOrd="0" destOrd="0" presId="urn:microsoft.com/office/officeart/2008/layout/LinedList"/>
    <dgm:cxn modelId="{5C39ACAA-53EF-4C17-B180-E2353B07E684}" srcId="{387ABEF8-FD93-4643-A18D-E50428C10FF9}" destId="{BC0006B6-0682-4ECE-90C7-E1B14F79249B}" srcOrd="3" destOrd="0" parTransId="{CEF79DC8-D868-4345-9E17-0AF820279C56}" sibTransId="{113EB6DF-5DB5-4E2B-8E91-CE5C3614D605}"/>
    <dgm:cxn modelId="{E83F91D9-5958-4EF3-91BB-66E16BECFF83}" type="presOf" srcId="{D7AF5921-03FA-459A-BD1E-419BAB2F2C7F}" destId="{AFBB98DC-B808-4A6F-85FF-70591868CDEF}" srcOrd="0" destOrd="0" presId="urn:microsoft.com/office/officeart/2008/layout/LinedList"/>
    <dgm:cxn modelId="{098CE3DC-8B60-4E40-BB88-787595E4B1AB}" srcId="{387ABEF8-FD93-4643-A18D-E50428C10FF9}" destId="{75466E67-F574-485A-9AE1-25184C1BBB55}" srcOrd="1" destOrd="0" parTransId="{B4E94FD5-4DCF-462D-8531-B488B334018C}" sibTransId="{65FD9F88-FAFB-43C4-BE3D-24336A352356}"/>
    <dgm:cxn modelId="{2C5DA4E5-68A9-4FAD-9976-CAD31DFE8CEB}" type="presOf" srcId="{75466E67-F574-485A-9AE1-25184C1BBB55}" destId="{E91C6FC7-0D71-4A4E-BDD6-B6A260F03728}" srcOrd="0" destOrd="0" presId="urn:microsoft.com/office/officeart/2008/layout/LinedList"/>
    <dgm:cxn modelId="{AAE3160B-2AF7-472B-ADBB-7CEE3036F01E}" type="presParOf" srcId="{1056F62B-5B3E-490C-BE78-B4D92BA71F24}" destId="{971D9218-DA7C-421C-ABDB-DB605F072A3B}" srcOrd="0" destOrd="0" presId="urn:microsoft.com/office/officeart/2008/layout/LinedList"/>
    <dgm:cxn modelId="{2FD85EDB-BC4B-44DB-AAC0-CF464D3021DF}" type="presParOf" srcId="{1056F62B-5B3E-490C-BE78-B4D92BA71F24}" destId="{788D5296-79D2-4762-A64B-BFBEF9CA0CE1}" srcOrd="1" destOrd="0" presId="urn:microsoft.com/office/officeart/2008/layout/LinedList"/>
    <dgm:cxn modelId="{F7439ACC-944E-4E91-90B7-69513B695BB2}" type="presParOf" srcId="{788D5296-79D2-4762-A64B-BFBEF9CA0CE1}" destId="{AFBB98DC-B808-4A6F-85FF-70591868CDEF}" srcOrd="0" destOrd="0" presId="urn:microsoft.com/office/officeart/2008/layout/LinedList"/>
    <dgm:cxn modelId="{CF0DA766-9D85-492F-9950-6D59EFBFFC12}" type="presParOf" srcId="{788D5296-79D2-4762-A64B-BFBEF9CA0CE1}" destId="{BA96165C-6663-473C-ADC8-2D32FAA251A2}" srcOrd="1" destOrd="0" presId="urn:microsoft.com/office/officeart/2008/layout/LinedList"/>
    <dgm:cxn modelId="{F00F08C7-BE22-4CEE-8AAA-BCD0A206446B}" type="presParOf" srcId="{1056F62B-5B3E-490C-BE78-B4D92BA71F24}" destId="{1086DF8F-97D7-4736-8D89-E007F4F2A2C7}" srcOrd="2" destOrd="0" presId="urn:microsoft.com/office/officeart/2008/layout/LinedList"/>
    <dgm:cxn modelId="{122BB10E-6525-48BE-9641-5CF50EE03518}" type="presParOf" srcId="{1056F62B-5B3E-490C-BE78-B4D92BA71F24}" destId="{A697BDC1-4547-40A1-831E-F51C328C75CE}" srcOrd="3" destOrd="0" presId="urn:microsoft.com/office/officeart/2008/layout/LinedList"/>
    <dgm:cxn modelId="{6B70B3AB-7268-450A-9F85-14F9A42C9975}" type="presParOf" srcId="{A697BDC1-4547-40A1-831E-F51C328C75CE}" destId="{E91C6FC7-0D71-4A4E-BDD6-B6A260F03728}" srcOrd="0" destOrd="0" presId="urn:microsoft.com/office/officeart/2008/layout/LinedList"/>
    <dgm:cxn modelId="{48D2680E-5B5B-40ED-A4B4-FD37D42DFF46}" type="presParOf" srcId="{A697BDC1-4547-40A1-831E-F51C328C75CE}" destId="{2D601AC0-AD24-4E34-B072-12A299FB564A}" srcOrd="1" destOrd="0" presId="urn:microsoft.com/office/officeart/2008/layout/LinedList"/>
    <dgm:cxn modelId="{F0D16967-0BDC-4A12-971F-AE3E729CA6DC}" type="presParOf" srcId="{1056F62B-5B3E-490C-BE78-B4D92BA71F24}" destId="{28A47ACC-D840-48ED-A9F6-4F64F6A082BD}" srcOrd="4" destOrd="0" presId="urn:microsoft.com/office/officeart/2008/layout/LinedList"/>
    <dgm:cxn modelId="{EE4D373D-A49D-4DDC-97A5-6416F84F9DC8}" type="presParOf" srcId="{1056F62B-5B3E-490C-BE78-B4D92BA71F24}" destId="{145D8BFE-F794-40F3-9474-29CEEF8DBC45}" srcOrd="5" destOrd="0" presId="urn:microsoft.com/office/officeart/2008/layout/LinedList"/>
    <dgm:cxn modelId="{C62A25DB-86F4-4832-B8E9-6B834318B1E0}" type="presParOf" srcId="{145D8BFE-F794-40F3-9474-29CEEF8DBC45}" destId="{9950CB6A-B4DB-4D03-A652-C4B044054040}" srcOrd="0" destOrd="0" presId="urn:microsoft.com/office/officeart/2008/layout/LinedList"/>
    <dgm:cxn modelId="{4142F85F-ED58-435D-B8CC-837A9842FF82}" type="presParOf" srcId="{145D8BFE-F794-40F3-9474-29CEEF8DBC45}" destId="{D660133A-531B-48DB-95A9-5714400F5ABF}" srcOrd="1" destOrd="0" presId="urn:microsoft.com/office/officeart/2008/layout/LinedList"/>
    <dgm:cxn modelId="{D58C5BE1-3E36-4C5F-82B2-C3410A2BB5FF}" type="presParOf" srcId="{1056F62B-5B3E-490C-BE78-B4D92BA71F24}" destId="{05DB9662-969D-42EE-80BB-F0030288490F}" srcOrd="6" destOrd="0" presId="urn:microsoft.com/office/officeart/2008/layout/LinedList"/>
    <dgm:cxn modelId="{47886CF8-BDAE-428F-8105-8F68ED62266D}" type="presParOf" srcId="{1056F62B-5B3E-490C-BE78-B4D92BA71F24}" destId="{B54E64A2-499D-4F6F-BB3C-9704AC39E398}" srcOrd="7" destOrd="0" presId="urn:microsoft.com/office/officeart/2008/layout/LinedList"/>
    <dgm:cxn modelId="{5999AA74-1390-416F-97A0-465B20FAB8C2}" type="presParOf" srcId="{B54E64A2-499D-4F6F-BB3C-9704AC39E398}" destId="{2A15C2B7-21E5-4A29-8C1B-CD823FD431F9}" srcOrd="0" destOrd="0" presId="urn:microsoft.com/office/officeart/2008/layout/LinedList"/>
    <dgm:cxn modelId="{C5F14ADD-0302-4E24-BC62-3AE4354BF422}" type="presParOf" srcId="{B54E64A2-499D-4F6F-BB3C-9704AC39E398}" destId="{D6A2900A-2E6A-48CD-8826-570CF160471C}" srcOrd="1" destOrd="0" presId="urn:microsoft.com/office/officeart/2008/layout/LinedList"/>
    <dgm:cxn modelId="{F26646C2-F2B4-4116-9C87-DF11907367F0}" type="presParOf" srcId="{1056F62B-5B3E-490C-BE78-B4D92BA71F24}" destId="{7F2DCFEC-4EE7-40B0-B97F-7021C48D0537}" srcOrd="8" destOrd="0" presId="urn:microsoft.com/office/officeart/2008/layout/LinedList"/>
    <dgm:cxn modelId="{66EDB8F8-A3E5-4378-9848-56A97B85CFB3}" type="presParOf" srcId="{1056F62B-5B3E-490C-BE78-B4D92BA71F24}" destId="{45D11F11-5397-4695-86FE-59EEBF59A1C1}" srcOrd="9" destOrd="0" presId="urn:microsoft.com/office/officeart/2008/layout/LinedList"/>
    <dgm:cxn modelId="{ECC03DB0-FBF9-4319-A410-387B9D9CC9C0}" type="presParOf" srcId="{45D11F11-5397-4695-86FE-59EEBF59A1C1}" destId="{8EFE88E1-F174-4D9D-86DF-E08C26FFCB29}" srcOrd="0" destOrd="0" presId="urn:microsoft.com/office/officeart/2008/layout/LinedList"/>
    <dgm:cxn modelId="{890CF6B1-6FAA-4275-8038-E24C713236DB}" type="presParOf" srcId="{45D11F11-5397-4695-86FE-59EEBF59A1C1}" destId="{52769D5E-AF22-4953-9B75-D9FC7795A80E}" srcOrd="1" destOrd="0" presId="urn:microsoft.com/office/officeart/2008/layout/LinedList"/>
    <dgm:cxn modelId="{4D527FE6-4260-415B-BBDF-77DB0D32A125}" type="presParOf" srcId="{1056F62B-5B3E-490C-BE78-B4D92BA71F24}" destId="{BDB4921A-BE02-48DD-90BE-E5FAB29785C0}" srcOrd="10" destOrd="0" presId="urn:microsoft.com/office/officeart/2008/layout/LinedList"/>
    <dgm:cxn modelId="{02235B68-140C-45B0-A996-91C76E1608C5}" type="presParOf" srcId="{1056F62B-5B3E-490C-BE78-B4D92BA71F24}" destId="{896AF8A6-EAED-46F9-9C2E-CD49F9CFF994}" srcOrd="11" destOrd="0" presId="urn:microsoft.com/office/officeart/2008/layout/LinedList"/>
    <dgm:cxn modelId="{B831BE60-4610-43A5-9D69-2BFC4B437393}" type="presParOf" srcId="{896AF8A6-EAED-46F9-9C2E-CD49F9CFF994}" destId="{DBD11F47-776F-4C60-A82F-131C670D5282}" srcOrd="0" destOrd="0" presId="urn:microsoft.com/office/officeart/2008/layout/LinedList"/>
    <dgm:cxn modelId="{48D9CA04-963D-4743-B6AD-126472430AFE}" type="presParOf" srcId="{896AF8A6-EAED-46F9-9C2E-CD49F9CFF994}" destId="{B041D792-E010-450E-BC7A-C9D9016DF7A9}" srcOrd="1" destOrd="0" presId="urn:microsoft.com/office/officeart/2008/layout/LinedList"/>
    <dgm:cxn modelId="{9D9A18B1-C7C1-4695-90F4-6AA4B2713C76}" type="presParOf" srcId="{1056F62B-5B3E-490C-BE78-B4D92BA71F24}" destId="{75BDA6B1-A43A-4573-A0E1-129E78A2F7B3}" srcOrd="12" destOrd="0" presId="urn:microsoft.com/office/officeart/2008/layout/LinedList"/>
    <dgm:cxn modelId="{C2556D6C-FC67-4F7A-AFAF-65D05B6B25A5}" type="presParOf" srcId="{1056F62B-5B3E-490C-BE78-B4D92BA71F24}" destId="{4B30E805-970A-4A78-BB08-2E012E7E2C3F}" srcOrd="13" destOrd="0" presId="urn:microsoft.com/office/officeart/2008/layout/LinedList"/>
    <dgm:cxn modelId="{56EABD39-76C0-4AD2-9DF0-34138ED0DDD5}" type="presParOf" srcId="{4B30E805-970A-4A78-BB08-2E012E7E2C3F}" destId="{AD76A5A7-8E59-412D-A263-319462550B6E}" srcOrd="0" destOrd="0" presId="urn:microsoft.com/office/officeart/2008/layout/LinedList"/>
    <dgm:cxn modelId="{16DD3B01-841E-4439-8783-A1A3F4A26740}" type="presParOf" srcId="{4B30E805-970A-4A78-BB08-2E012E7E2C3F}" destId="{4F3B4A8E-E0A4-4CFE-8A87-18B977C1F5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B05BC9-393E-4FB2-9750-4FEBD90998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7E5D37C-415E-4D38-8ED4-9B16DE72D3B3}">
      <dgm:prSet custT="1"/>
      <dgm:spPr/>
      <dgm:t>
        <a:bodyPr/>
        <a:lstStyle/>
        <a:p>
          <a:r>
            <a:rPr lang="en-GB" sz="2400" dirty="0"/>
            <a:t>Gambling persisted despite religious condemnation.</a:t>
          </a:r>
          <a:endParaRPr lang="en-US" sz="2400" dirty="0"/>
        </a:p>
      </dgm:t>
    </dgm:pt>
    <dgm:pt modelId="{809B6473-D7BF-4E80-9265-2909588BF4E5}" type="parTrans" cxnId="{4D59E216-DAA3-4489-9DC3-F80BC005D385}">
      <dgm:prSet/>
      <dgm:spPr/>
      <dgm:t>
        <a:bodyPr/>
        <a:lstStyle/>
        <a:p>
          <a:endParaRPr lang="en-US"/>
        </a:p>
      </dgm:t>
    </dgm:pt>
    <dgm:pt modelId="{606CFB26-8943-4BAC-A5AF-C9535B511303}" type="sibTrans" cxnId="{4D59E216-DAA3-4489-9DC3-F80BC005D385}">
      <dgm:prSet/>
      <dgm:spPr/>
      <dgm:t>
        <a:bodyPr/>
        <a:lstStyle/>
        <a:p>
          <a:endParaRPr lang="en-US"/>
        </a:p>
      </dgm:t>
    </dgm:pt>
    <dgm:pt modelId="{43B77ACF-BB03-4790-BF58-FC469A8827FA}">
      <dgm:prSet custT="1"/>
      <dgm:spPr/>
      <dgm:t>
        <a:bodyPr/>
        <a:lstStyle/>
        <a:p>
          <a:r>
            <a:rPr lang="en-GB" sz="2400" b="1" dirty="0"/>
            <a:t>Developments</a:t>
          </a:r>
          <a:endParaRPr lang="en-US" sz="2400" dirty="0"/>
        </a:p>
      </dgm:t>
    </dgm:pt>
    <dgm:pt modelId="{5F3B53C4-2578-40CB-A7C0-DF8AD752141D}" type="parTrans" cxnId="{89FCA2B1-02E4-4670-824B-8719A522A38D}">
      <dgm:prSet/>
      <dgm:spPr/>
      <dgm:t>
        <a:bodyPr/>
        <a:lstStyle/>
        <a:p>
          <a:endParaRPr lang="en-US"/>
        </a:p>
      </dgm:t>
    </dgm:pt>
    <dgm:pt modelId="{3C47688E-8563-4A38-B1FF-2FF19BF40026}" type="sibTrans" cxnId="{89FCA2B1-02E4-4670-824B-8719A522A38D}">
      <dgm:prSet/>
      <dgm:spPr/>
      <dgm:t>
        <a:bodyPr/>
        <a:lstStyle/>
        <a:p>
          <a:endParaRPr lang="en-US"/>
        </a:p>
      </dgm:t>
    </dgm:pt>
    <dgm:pt modelId="{7F17F076-A722-4829-A59A-42144C8C7AA4}">
      <dgm:prSet custT="1"/>
      <dgm:spPr/>
      <dgm:t>
        <a:bodyPr/>
        <a:lstStyle/>
        <a:p>
          <a:r>
            <a:rPr lang="en-GB" sz="2400" b="1" dirty="0"/>
            <a:t>Card games</a:t>
          </a:r>
          <a:r>
            <a:rPr lang="en-GB" sz="2400" dirty="0"/>
            <a:t> arrived in Europe via the Silk Road and became widespread by the 14th century. </a:t>
          </a:r>
          <a:endParaRPr lang="en-US" sz="2400" dirty="0"/>
        </a:p>
      </dgm:t>
    </dgm:pt>
    <dgm:pt modelId="{C03987A9-85AB-401D-B843-CACC18E2A9DB}" type="parTrans" cxnId="{76DD2B8D-489A-45A2-BFF8-412C16048138}">
      <dgm:prSet/>
      <dgm:spPr/>
      <dgm:t>
        <a:bodyPr/>
        <a:lstStyle/>
        <a:p>
          <a:endParaRPr lang="en-US"/>
        </a:p>
      </dgm:t>
    </dgm:pt>
    <dgm:pt modelId="{E0B3441E-E938-4053-A645-DD03FBB3F2E6}" type="sibTrans" cxnId="{76DD2B8D-489A-45A2-BFF8-412C16048138}">
      <dgm:prSet/>
      <dgm:spPr/>
      <dgm:t>
        <a:bodyPr/>
        <a:lstStyle/>
        <a:p>
          <a:endParaRPr lang="en-US"/>
        </a:p>
      </dgm:t>
    </dgm:pt>
    <dgm:pt modelId="{F83EC8B2-A274-4D23-A117-9355CA5FE832}">
      <dgm:prSet custT="1"/>
      <dgm:spPr/>
      <dgm:t>
        <a:bodyPr/>
        <a:lstStyle/>
        <a:p>
          <a:r>
            <a:rPr lang="en-GB" sz="2400" b="1" dirty="0"/>
            <a:t>Public lotteries</a:t>
          </a:r>
          <a:r>
            <a:rPr lang="en-GB" sz="2400" dirty="0"/>
            <a:t> emerged in the 15th century as a way to raise state funds. </a:t>
          </a:r>
          <a:endParaRPr lang="en-US" sz="2400" dirty="0"/>
        </a:p>
      </dgm:t>
    </dgm:pt>
    <dgm:pt modelId="{99C373C2-483E-4D52-B5C8-778218543AFA}" type="parTrans" cxnId="{9DEC9D66-5E62-4871-B524-3FCC41BE4148}">
      <dgm:prSet/>
      <dgm:spPr/>
      <dgm:t>
        <a:bodyPr/>
        <a:lstStyle/>
        <a:p>
          <a:endParaRPr lang="en-US"/>
        </a:p>
      </dgm:t>
    </dgm:pt>
    <dgm:pt modelId="{B6489918-5833-4FF4-A98C-7F3AB3C66386}" type="sibTrans" cxnId="{9DEC9D66-5E62-4871-B524-3FCC41BE4148}">
      <dgm:prSet/>
      <dgm:spPr/>
      <dgm:t>
        <a:bodyPr/>
        <a:lstStyle/>
        <a:p>
          <a:endParaRPr lang="en-US"/>
        </a:p>
      </dgm:t>
    </dgm:pt>
    <dgm:pt modelId="{29721922-1462-4CCB-ADDD-7A73CE74E722}">
      <dgm:prSet custT="1"/>
      <dgm:spPr/>
      <dgm:t>
        <a:bodyPr/>
        <a:lstStyle/>
        <a:p>
          <a:r>
            <a:rPr lang="en-GB" sz="1800" b="1" dirty="0"/>
            <a:t>The first casinos</a:t>
          </a:r>
          <a:r>
            <a:rPr lang="en-GB" sz="1800" dirty="0"/>
            <a:t> appeared in Italy: Venice’s </a:t>
          </a:r>
          <a:r>
            <a:rPr lang="en-GB" sz="1800" i="1" dirty="0"/>
            <a:t>Ridotto</a:t>
          </a:r>
          <a:r>
            <a:rPr lang="en-GB" sz="1800" dirty="0"/>
            <a:t> (1638) is considered the earliest government‑sanctioned gambling house. </a:t>
          </a:r>
          <a:endParaRPr lang="en-US" sz="1800" dirty="0"/>
        </a:p>
      </dgm:t>
    </dgm:pt>
    <dgm:pt modelId="{8EDBFE2C-6A4E-4691-A2B3-E8F31DCE9D18}" type="parTrans" cxnId="{7AB9D021-A6F3-47DA-8CA0-A6F8CBD5152A}">
      <dgm:prSet/>
      <dgm:spPr/>
      <dgm:t>
        <a:bodyPr/>
        <a:lstStyle/>
        <a:p>
          <a:endParaRPr lang="en-US"/>
        </a:p>
      </dgm:t>
    </dgm:pt>
    <dgm:pt modelId="{07AB82B7-D4CA-4EB4-ADDC-04C875B510DA}" type="sibTrans" cxnId="{7AB9D021-A6F3-47DA-8CA0-A6F8CBD5152A}">
      <dgm:prSet/>
      <dgm:spPr/>
      <dgm:t>
        <a:bodyPr/>
        <a:lstStyle/>
        <a:p>
          <a:endParaRPr lang="en-US"/>
        </a:p>
      </dgm:t>
    </dgm:pt>
    <dgm:pt modelId="{8D340984-9011-4EF8-A4D8-EF88207D16C2}" type="pres">
      <dgm:prSet presAssocID="{BDB05BC9-393E-4FB2-9750-4FEBD909985D}" presName="root" presStyleCnt="0">
        <dgm:presLayoutVars>
          <dgm:dir/>
          <dgm:resizeHandles val="exact"/>
        </dgm:presLayoutVars>
      </dgm:prSet>
      <dgm:spPr/>
    </dgm:pt>
    <dgm:pt modelId="{D1120A4A-EA38-4A59-A858-153442B376F5}" type="pres">
      <dgm:prSet presAssocID="{87E5D37C-415E-4D38-8ED4-9B16DE72D3B3}" presName="compNode" presStyleCnt="0"/>
      <dgm:spPr/>
    </dgm:pt>
    <dgm:pt modelId="{4D28D978-02C7-4D07-AB8F-B5EA12099F4D}" type="pres">
      <dgm:prSet presAssocID="{87E5D37C-415E-4D38-8ED4-9B16DE72D3B3}" presName="bgRect" presStyleLbl="bgShp" presStyleIdx="0" presStyleCnt="5"/>
      <dgm:spPr/>
    </dgm:pt>
    <dgm:pt modelId="{40A7EDFA-0EC6-43E9-A51B-D4A7D8AB1EC2}" type="pres">
      <dgm:prSet presAssocID="{87E5D37C-415E-4D38-8ED4-9B16DE72D3B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ce"/>
        </a:ext>
      </dgm:extLst>
    </dgm:pt>
    <dgm:pt modelId="{F7E74B3F-3E8B-4E92-87BB-E3D4C6436F4B}" type="pres">
      <dgm:prSet presAssocID="{87E5D37C-415E-4D38-8ED4-9B16DE72D3B3}" presName="spaceRect" presStyleCnt="0"/>
      <dgm:spPr/>
    </dgm:pt>
    <dgm:pt modelId="{23B95610-05A7-40CE-8989-C91632E8A6F2}" type="pres">
      <dgm:prSet presAssocID="{87E5D37C-415E-4D38-8ED4-9B16DE72D3B3}" presName="parTx" presStyleLbl="revTx" presStyleIdx="0" presStyleCnt="5">
        <dgm:presLayoutVars>
          <dgm:chMax val="0"/>
          <dgm:chPref val="0"/>
        </dgm:presLayoutVars>
      </dgm:prSet>
      <dgm:spPr/>
    </dgm:pt>
    <dgm:pt modelId="{2DCB7927-75F2-49A5-ADA1-A80696F4C37E}" type="pres">
      <dgm:prSet presAssocID="{606CFB26-8943-4BAC-A5AF-C9535B511303}" presName="sibTrans" presStyleCnt="0"/>
      <dgm:spPr/>
    </dgm:pt>
    <dgm:pt modelId="{93C92A4C-1AF9-4112-889E-A6E71D32C89A}" type="pres">
      <dgm:prSet presAssocID="{43B77ACF-BB03-4790-BF58-FC469A8827FA}" presName="compNode" presStyleCnt="0"/>
      <dgm:spPr/>
    </dgm:pt>
    <dgm:pt modelId="{901C21D0-7708-4629-8F03-CB80C0481651}" type="pres">
      <dgm:prSet presAssocID="{43B77ACF-BB03-4790-BF58-FC469A8827FA}" presName="bgRect" presStyleLbl="bgShp" presStyleIdx="1" presStyleCnt="5"/>
      <dgm:spPr/>
    </dgm:pt>
    <dgm:pt modelId="{8ADF4454-0504-4EAD-BBAD-FE5D66162C87}" type="pres">
      <dgm:prSet presAssocID="{43B77ACF-BB03-4790-BF58-FC469A8827F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857C8F-9622-4A42-9D20-3A36352E7BE0}" type="pres">
      <dgm:prSet presAssocID="{43B77ACF-BB03-4790-BF58-FC469A8827FA}" presName="spaceRect" presStyleCnt="0"/>
      <dgm:spPr/>
    </dgm:pt>
    <dgm:pt modelId="{8758B9FF-86CD-45F6-931E-A20E7C32EB3B}" type="pres">
      <dgm:prSet presAssocID="{43B77ACF-BB03-4790-BF58-FC469A8827FA}" presName="parTx" presStyleLbl="revTx" presStyleIdx="1" presStyleCnt="5">
        <dgm:presLayoutVars>
          <dgm:chMax val="0"/>
          <dgm:chPref val="0"/>
        </dgm:presLayoutVars>
      </dgm:prSet>
      <dgm:spPr/>
    </dgm:pt>
    <dgm:pt modelId="{A57311CC-F1AC-4D46-AFA1-3397D8818CA7}" type="pres">
      <dgm:prSet presAssocID="{3C47688E-8563-4A38-B1FF-2FF19BF40026}" presName="sibTrans" presStyleCnt="0"/>
      <dgm:spPr/>
    </dgm:pt>
    <dgm:pt modelId="{90947A93-1CD5-4CF4-8683-B3E0EC7F5BA4}" type="pres">
      <dgm:prSet presAssocID="{7F17F076-A722-4829-A59A-42144C8C7AA4}" presName="compNode" presStyleCnt="0"/>
      <dgm:spPr/>
    </dgm:pt>
    <dgm:pt modelId="{BFB7BFA1-9C05-4B0B-A3D1-0FDCE7788654}" type="pres">
      <dgm:prSet presAssocID="{7F17F076-A722-4829-A59A-42144C8C7AA4}" presName="bgRect" presStyleLbl="bgShp" presStyleIdx="2" presStyleCnt="5"/>
      <dgm:spPr/>
    </dgm:pt>
    <dgm:pt modelId="{DD88E47E-9D7C-4B59-BDBC-A2273C28B912}" type="pres">
      <dgm:prSet presAssocID="{7F17F076-A722-4829-A59A-42144C8C7AA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ss Pieces"/>
        </a:ext>
      </dgm:extLst>
    </dgm:pt>
    <dgm:pt modelId="{AD5BA648-2037-4AB4-8D5B-AB82426EF218}" type="pres">
      <dgm:prSet presAssocID="{7F17F076-A722-4829-A59A-42144C8C7AA4}" presName="spaceRect" presStyleCnt="0"/>
      <dgm:spPr/>
    </dgm:pt>
    <dgm:pt modelId="{32165A03-ECEE-45AF-BC6E-3F38AF2BB411}" type="pres">
      <dgm:prSet presAssocID="{7F17F076-A722-4829-A59A-42144C8C7AA4}" presName="parTx" presStyleLbl="revTx" presStyleIdx="2" presStyleCnt="5">
        <dgm:presLayoutVars>
          <dgm:chMax val="0"/>
          <dgm:chPref val="0"/>
        </dgm:presLayoutVars>
      </dgm:prSet>
      <dgm:spPr/>
    </dgm:pt>
    <dgm:pt modelId="{032F6FFA-88A6-48B2-851D-A45F3AA61624}" type="pres">
      <dgm:prSet presAssocID="{E0B3441E-E938-4053-A645-DD03FBB3F2E6}" presName="sibTrans" presStyleCnt="0"/>
      <dgm:spPr/>
    </dgm:pt>
    <dgm:pt modelId="{89DB21F4-360B-43B7-A039-DEC9916ED5D9}" type="pres">
      <dgm:prSet presAssocID="{F83EC8B2-A274-4D23-A117-9355CA5FE832}" presName="compNode" presStyleCnt="0"/>
      <dgm:spPr/>
    </dgm:pt>
    <dgm:pt modelId="{3BA6C9C5-24B6-4797-85F9-426D2DE97A92}" type="pres">
      <dgm:prSet presAssocID="{F83EC8B2-A274-4D23-A117-9355CA5FE832}" presName="bgRect" presStyleLbl="bgShp" presStyleIdx="3" presStyleCnt="5"/>
      <dgm:spPr/>
    </dgm:pt>
    <dgm:pt modelId="{0F7418FB-9A35-499E-9D3A-8CBB098DBCDF}" type="pres">
      <dgm:prSet presAssocID="{F83EC8B2-A274-4D23-A117-9355CA5FE83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CC49FDE0-4907-4117-8F45-A6AF4ECD13E5}" type="pres">
      <dgm:prSet presAssocID="{F83EC8B2-A274-4D23-A117-9355CA5FE832}" presName="spaceRect" presStyleCnt="0"/>
      <dgm:spPr/>
    </dgm:pt>
    <dgm:pt modelId="{396697DF-42B6-4F10-9F68-4A09A3C808E7}" type="pres">
      <dgm:prSet presAssocID="{F83EC8B2-A274-4D23-A117-9355CA5FE832}" presName="parTx" presStyleLbl="revTx" presStyleIdx="3" presStyleCnt="5">
        <dgm:presLayoutVars>
          <dgm:chMax val="0"/>
          <dgm:chPref val="0"/>
        </dgm:presLayoutVars>
      </dgm:prSet>
      <dgm:spPr/>
    </dgm:pt>
    <dgm:pt modelId="{2F8AB32C-9F33-41F5-9D29-3E38AD7FE978}" type="pres">
      <dgm:prSet presAssocID="{B6489918-5833-4FF4-A98C-7F3AB3C66386}" presName="sibTrans" presStyleCnt="0"/>
      <dgm:spPr/>
    </dgm:pt>
    <dgm:pt modelId="{56AAEEEF-47A1-49E4-B70B-789A5C56F20A}" type="pres">
      <dgm:prSet presAssocID="{29721922-1462-4CCB-ADDD-7A73CE74E722}" presName="compNode" presStyleCnt="0"/>
      <dgm:spPr/>
    </dgm:pt>
    <dgm:pt modelId="{E3A937E8-4E18-4454-8934-34A9EAA6591A}" type="pres">
      <dgm:prSet presAssocID="{29721922-1462-4CCB-ADDD-7A73CE74E722}" presName="bgRect" presStyleLbl="bgShp" presStyleIdx="4" presStyleCnt="5"/>
      <dgm:spPr/>
    </dgm:pt>
    <dgm:pt modelId="{DEC7292E-5FE4-44E6-AE5A-D0041C267266}" type="pres">
      <dgm:prSet presAssocID="{29721922-1462-4CCB-ADDD-7A73CE74E72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laying Cards"/>
        </a:ext>
      </dgm:extLst>
    </dgm:pt>
    <dgm:pt modelId="{3F4FFD87-62BC-4CED-B5EB-767D5C761F7C}" type="pres">
      <dgm:prSet presAssocID="{29721922-1462-4CCB-ADDD-7A73CE74E722}" presName="spaceRect" presStyleCnt="0"/>
      <dgm:spPr/>
    </dgm:pt>
    <dgm:pt modelId="{68E340ED-469D-4423-9CD5-6C18F2BC00D1}" type="pres">
      <dgm:prSet presAssocID="{29721922-1462-4CCB-ADDD-7A73CE74E722}" presName="parTx" presStyleLbl="revTx" presStyleIdx="4" presStyleCnt="5">
        <dgm:presLayoutVars>
          <dgm:chMax val="0"/>
          <dgm:chPref val="0"/>
        </dgm:presLayoutVars>
      </dgm:prSet>
      <dgm:spPr/>
    </dgm:pt>
  </dgm:ptLst>
  <dgm:cxnLst>
    <dgm:cxn modelId="{A73A8606-5EA1-4B0A-A062-672EF3DDD075}" type="presOf" srcId="{87E5D37C-415E-4D38-8ED4-9B16DE72D3B3}" destId="{23B95610-05A7-40CE-8989-C91632E8A6F2}" srcOrd="0" destOrd="0" presId="urn:microsoft.com/office/officeart/2018/2/layout/IconVerticalSolidList"/>
    <dgm:cxn modelId="{4D59E216-DAA3-4489-9DC3-F80BC005D385}" srcId="{BDB05BC9-393E-4FB2-9750-4FEBD909985D}" destId="{87E5D37C-415E-4D38-8ED4-9B16DE72D3B3}" srcOrd="0" destOrd="0" parTransId="{809B6473-D7BF-4E80-9265-2909588BF4E5}" sibTransId="{606CFB26-8943-4BAC-A5AF-C9535B511303}"/>
    <dgm:cxn modelId="{7AB9D021-A6F3-47DA-8CA0-A6F8CBD5152A}" srcId="{BDB05BC9-393E-4FB2-9750-4FEBD909985D}" destId="{29721922-1462-4CCB-ADDD-7A73CE74E722}" srcOrd="4" destOrd="0" parTransId="{8EDBFE2C-6A4E-4691-A2B3-E8F31DCE9D18}" sibTransId="{07AB82B7-D4CA-4EB4-ADDC-04C875B510DA}"/>
    <dgm:cxn modelId="{07053C31-0EB5-4F49-9756-86A237E37F64}" type="presOf" srcId="{BDB05BC9-393E-4FB2-9750-4FEBD909985D}" destId="{8D340984-9011-4EF8-A4D8-EF88207D16C2}" srcOrd="0" destOrd="0" presId="urn:microsoft.com/office/officeart/2018/2/layout/IconVerticalSolidList"/>
    <dgm:cxn modelId="{9DEC9D66-5E62-4871-B524-3FCC41BE4148}" srcId="{BDB05BC9-393E-4FB2-9750-4FEBD909985D}" destId="{F83EC8B2-A274-4D23-A117-9355CA5FE832}" srcOrd="3" destOrd="0" parTransId="{99C373C2-483E-4D52-B5C8-778218543AFA}" sibTransId="{B6489918-5833-4FF4-A98C-7F3AB3C66386}"/>
    <dgm:cxn modelId="{5DED3C88-E866-4DB4-BBF2-423EC6884653}" type="presOf" srcId="{43B77ACF-BB03-4790-BF58-FC469A8827FA}" destId="{8758B9FF-86CD-45F6-931E-A20E7C32EB3B}" srcOrd="0" destOrd="0" presId="urn:microsoft.com/office/officeart/2018/2/layout/IconVerticalSolidList"/>
    <dgm:cxn modelId="{76DD2B8D-489A-45A2-BFF8-412C16048138}" srcId="{BDB05BC9-393E-4FB2-9750-4FEBD909985D}" destId="{7F17F076-A722-4829-A59A-42144C8C7AA4}" srcOrd="2" destOrd="0" parTransId="{C03987A9-85AB-401D-B843-CACC18E2A9DB}" sibTransId="{E0B3441E-E938-4053-A645-DD03FBB3F2E6}"/>
    <dgm:cxn modelId="{05276F9D-BEB9-4738-8BFA-210B98586682}" type="presOf" srcId="{29721922-1462-4CCB-ADDD-7A73CE74E722}" destId="{68E340ED-469D-4423-9CD5-6C18F2BC00D1}" srcOrd="0" destOrd="0" presId="urn:microsoft.com/office/officeart/2018/2/layout/IconVerticalSolidList"/>
    <dgm:cxn modelId="{132578A5-8E0E-4CFF-806E-D2DF41844ED8}" type="presOf" srcId="{7F17F076-A722-4829-A59A-42144C8C7AA4}" destId="{32165A03-ECEE-45AF-BC6E-3F38AF2BB411}" srcOrd="0" destOrd="0" presId="urn:microsoft.com/office/officeart/2018/2/layout/IconVerticalSolidList"/>
    <dgm:cxn modelId="{78410FAD-D845-4FD4-8A7D-14A9F96F6E87}" type="presOf" srcId="{F83EC8B2-A274-4D23-A117-9355CA5FE832}" destId="{396697DF-42B6-4F10-9F68-4A09A3C808E7}" srcOrd="0" destOrd="0" presId="urn:microsoft.com/office/officeart/2018/2/layout/IconVerticalSolidList"/>
    <dgm:cxn modelId="{89FCA2B1-02E4-4670-824B-8719A522A38D}" srcId="{BDB05BC9-393E-4FB2-9750-4FEBD909985D}" destId="{43B77ACF-BB03-4790-BF58-FC469A8827FA}" srcOrd="1" destOrd="0" parTransId="{5F3B53C4-2578-40CB-A7C0-DF8AD752141D}" sibTransId="{3C47688E-8563-4A38-B1FF-2FF19BF40026}"/>
    <dgm:cxn modelId="{6708E84E-D32E-45CC-928C-8B42A5A01649}" type="presParOf" srcId="{8D340984-9011-4EF8-A4D8-EF88207D16C2}" destId="{D1120A4A-EA38-4A59-A858-153442B376F5}" srcOrd="0" destOrd="0" presId="urn:microsoft.com/office/officeart/2018/2/layout/IconVerticalSolidList"/>
    <dgm:cxn modelId="{43702492-6AAD-4EA0-A814-22D0E331AEE9}" type="presParOf" srcId="{D1120A4A-EA38-4A59-A858-153442B376F5}" destId="{4D28D978-02C7-4D07-AB8F-B5EA12099F4D}" srcOrd="0" destOrd="0" presId="urn:microsoft.com/office/officeart/2018/2/layout/IconVerticalSolidList"/>
    <dgm:cxn modelId="{37F0E57E-D575-4234-BBC7-E829D1A241A7}" type="presParOf" srcId="{D1120A4A-EA38-4A59-A858-153442B376F5}" destId="{40A7EDFA-0EC6-43E9-A51B-D4A7D8AB1EC2}" srcOrd="1" destOrd="0" presId="urn:microsoft.com/office/officeart/2018/2/layout/IconVerticalSolidList"/>
    <dgm:cxn modelId="{5C77EC83-9131-4F78-A37F-22E9728FB5BE}" type="presParOf" srcId="{D1120A4A-EA38-4A59-A858-153442B376F5}" destId="{F7E74B3F-3E8B-4E92-87BB-E3D4C6436F4B}" srcOrd="2" destOrd="0" presId="urn:microsoft.com/office/officeart/2018/2/layout/IconVerticalSolidList"/>
    <dgm:cxn modelId="{30A7FA2E-9B94-452D-98F5-44B0D032D0BF}" type="presParOf" srcId="{D1120A4A-EA38-4A59-A858-153442B376F5}" destId="{23B95610-05A7-40CE-8989-C91632E8A6F2}" srcOrd="3" destOrd="0" presId="urn:microsoft.com/office/officeart/2018/2/layout/IconVerticalSolidList"/>
    <dgm:cxn modelId="{9C5F079D-85D9-4CD6-BFC0-76DACDE0E306}" type="presParOf" srcId="{8D340984-9011-4EF8-A4D8-EF88207D16C2}" destId="{2DCB7927-75F2-49A5-ADA1-A80696F4C37E}" srcOrd="1" destOrd="0" presId="urn:microsoft.com/office/officeart/2018/2/layout/IconVerticalSolidList"/>
    <dgm:cxn modelId="{9A3EF11C-B2B6-4D49-B8C0-F8CE147BF67E}" type="presParOf" srcId="{8D340984-9011-4EF8-A4D8-EF88207D16C2}" destId="{93C92A4C-1AF9-4112-889E-A6E71D32C89A}" srcOrd="2" destOrd="0" presId="urn:microsoft.com/office/officeart/2018/2/layout/IconVerticalSolidList"/>
    <dgm:cxn modelId="{8162DD77-7B29-4D58-B289-A72E737EDC7B}" type="presParOf" srcId="{93C92A4C-1AF9-4112-889E-A6E71D32C89A}" destId="{901C21D0-7708-4629-8F03-CB80C0481651}" srcOrd="0" destOrd="0" presId="urn:microsoft.com/office/officeart/2018/2/layout/IconVerticalSolidList"/>
    <dgm:cxn modelId="{F7503460-6D65-4098-B043-599B2EEE2393}" type="presParOf" srcId="{93C92A4C-1AF9-4112-889E-A6E71D32C89A}" destId="{8ADF4454-0504-4EAD-BBAD-FE5D66162C87}" srcOrd="1" destOrd="0" presId="urn:microsoft.com/office/officeart/2018/2/layout/IconVerticalSolidList"/>
    <dgm:cxn modelId="{78DFF3EB-E756-436A-9403-40ADC3C9D255}" type="presParOf" srcId="{93C92A4C-1AF9-4112-889E-A6E71D32C89A}" destId="{89857C8F-9622-4A42-9D20-3A36352E7BE0}" srcOrd="2" destOrd="0" presId="urn:microsoft.com/office/officeart/2018/2/layout/IconVerticalSolidList"/>
    <dgm:cxn modelId="{830F1715-8535-4754-991C-9FFFDB26F8A2}" type="presParOf" srcId="{93C92A4C-1AF9-4112-889E-A6E71D32C89A}" destId="{8758B9FF-86CD-45F6-931E-A20E7C32EB3B}" srcOrd="3" destOrd="0" presId="urn:microsoft.com/office/officeart/2018/2/layout/IconVerticalSolidList"/>
    <dgm:cxn modelId="{A61A4DA7-F5F8-4D45-B8E7-19A72B914093}" type="presParOf" srcId="{8D340984-9011-4EF8-A4D8-EF88207D16C2}" destId="{A57311CC-F1AC-4D46-AFA1-3397D8818CA7}" srcOrd="3" destOrd="0" presId="urn:microsoft.com/office/officeart/2018/2/layout/IconVerticalSolidList"/>
    <dgm:cxn modelId="{9E910F8E-0278-46E4-AC5B-9812D438DBB8}" type="presParOf" srcId="{8D340984-9011-4EF8-A4D8-EF88207D16C2}" destId="{90947A93-1CD5-4CF4-8683-B3E0EC7F5BA4}" srcOrd="4" destOrd="0" presId="urn:microsoft.com/office/officeart/2018/2/layout/IconVerticalSolidList"/>
    <dgm:cxn modelId="{2C78B033-9705-4DF6-B1EC-886B9E33919D}" type="presParOf" srcId="{90947A93-1CD5-4CF4-8683-B3E0EC7F5BA4}" destId="{BFB7BFA1-9C05-4B0B-A3D1-0FDCE7788654}" srcOrd="0" destOrd="0" presId="urn:microsoft.com/office/officeart/2018/2/layout/IconVerticalSolidList"/>
    <dgm:cxn modelId="{51EC13B0-883A-4F2A-8A20-635D264AF035}" type="presParOf" srcId="{90947A93-1CD5-4CF4-8683-B3E0EC7F5BA4}" destId="{DD88E47E-9D7C-4B59-BDBC-A2273C28B912}" srcOrd="1" destOrd="0" presId="urn:microsoft.com/office/officeart/2018/2/layout/IconVerticalSolidList"/>
    <dgm:cxn modelId="{AD486308-2466-43DA-AD2B-ADC78AD21630}" type="presParOf" srcId="{90947A93-1CD5-4CF4-8683-B3E0EC7F5BA4}" destId="{AD5BA648-2037-4AB4-8D5B-AB82426EF218}" srcOrd="2" destOrd="0" presId="urn:microsoft.com/office/officeart/2018/2/layout/IconVerticalSolidList"/>
    <dgm:cxn modelId="{D4B7B59B-940E-42CD-A4C1-33D90AD49793}" type="presParOf" srcId="{90947A93-1CD5-4CF4-8683-B3E0EC7F5BA4}" destId="{32165A03-ECEE-45AF-BC6E-3F38AF2BB411}" srcOrd="3" destOrd="0" presId="urn:microsoft.com/office/officeart/2018/2/layout/IconVerticalSolidList"/>
    <dgm:cxn modelId="{F5643AC0-423D-4781-83C4-E043FEF5FE58}" type="presParOf" srcId="{8D340984-9011-4EF8-A4D8-EF88207D16C2}" destId="{032F6FFA-88A6-48B2-851D-A45F3AA61624}" srcOrd="5" destOrd="0" presId="urn:microsoft.com/office/officeart/2018/2/layout/IconVerticalSolidList"/>
    <dgm:cxn modelId="{AD38F2A4-FEA7-4B2E-AE9D-F85266465209}" type="presParOf" srcId="{8D340984-9011-4EF8-A4D8-EF88207D16C2}" destId="{89DB21F4-360B-43B7-A039-DEC9916ED5D9}" srcOrd="6" destOrd="0" presId="urn:microsoft.com/office/officeart/2018/2/layout/IconVerticalSolidList"/>
    <dgm:cxn modelId="{29B926A6-3DF4-4016-B988-8E613F658B6C}" type="presParOf" srcId="{89DB21F4-360B-43B7-A039-DEC9916ED5D9}" destId="{3BA6C9C5-24B6-4797-85F9-426D2DE97A92}" srcOrd="0" destOrd="0" presId="urn:microsoft.com/office/officeart/2018/2/layout/IconVerticalSolidList"/>
    <dgm:cxn modelId="{1687E59B-C1DB-44F3-BA92-BDBE2CF2B72A}" type="presParOf" srcId="{89DB21F4-360B-43B7-A039-DEC9916ED5D9}" destId="{0F7418FB-9A35-499E-9D3A-8CBB098DBCDF}" srcOrd="1" destOrd="0" presId="urn:microsoft.com/office/officeart/2018/2/layout/IconVerticalSolidList"/>
    <dgm:cxn modelId="{5ECC95CE-5F5F-4357-9EAA-E22410449E19}" type="presParOf" srcId="{89DB21F4-360B-43B7-A039-DEC9916ED5D9}" destId="{CC49FDE0-4907-4117-8F45-A6AF4ECD13E5}" srcOrd="2" destOrd="0" presId="urn:microsoft.com/office/officeart/2018/2/layout/IconVerticalSolidList"/>
    <dgm:cxn modelId="{3A696012-BD9F-43DD-AA9C-B218514A5A15}" type="presParOf" srcId="{89DB21F4-360B-43B7-A039-DEC9916ED5D9}" destId="{396697DF-42B6-4F10-9F68-4A09A3C808E7}" srcOrd="3" destOrd="0" presId="urn:microsoft.com/office/officeart/2018/2/layout/IconVerticalSolidList"/>
    <dgm:cxn modelId="{E07DF87D-323A-4856-A7BA-AAF731861839}" type="presParOf" srcId="{8D340984-9011-4EF8-A4D8-EF88207D16C2}" destId="{2F8AB32C-9F33-41F5-9D29-3E38AD7FE978}" srcOrd="7" destOrd="0" presId="urn:microsoft.com/office/officeart/2018/2/layout/IconVerticalSolidList"/>
    <dgm:cxn modelId="{E6ADBD3A-47A3-449B-98E0-D006B3B20AF2}" type="presParOf" srcId="{8D340984-9011-4EF8-A4D8-EF88207D16C2}" destId="{56AAEEEF-47A1-49E4-B70B-789A5C56F20A}" srcOrd="8" destOrd="0" presId="urn:microsoft.com/office/officeart/2018/2/layout/IconVerticalSolidList"/>
    <dgm:cxn modelId="{0D7959E2-B791-43B3-A807-C4E092124D23}" type="presParOf" srcId="{56AAEEEF-47A1-49E4-B70B-789A5C56F20A}" destId="{E3A937E8-4E18-4454-8934-34A9EAA6591A}" srcOrd="0" destOrd="0" presId="urn:microsoft.com/office/officeart/2018/2/layout/IconVerticalSolidList"/>
    <dgm:cxn modelId="{45F4AFB6-0EA0-46EC-847E-96D6A08F05A2}" type="presParOf" srcId="{56AAEEEF-47A1-49E4-B70B-789A5C56F20A}" destId="{DEC7292E-5FE4-44E6-AE5A-D0041C267266}" srcOrd="1" destOrd="0" presId="urn:microsoft.com/office/officeart/2018/2/layout/IconVerticalSolidList"/>
    <dgm:cxn modelId="{BDF7C327-A25A-459A-9C6F-56F056A3A252}" type="presParOf" srcId="{56AAEEEF-47A1-49E4-B70B-789A5C56F20A}" destId="{3F4FFD87-62BC-4CED-B5EB-767D5C761F7C}" srcOrd="2" destOrd="0" presId="urn:microsoft.com/office/officeart/2018/2/layout/IconVerticalSolidList"/>
    <dgm:cxn modelId="{F6C65704-8A75-49B0-900C-3BDC35CE57ED}" type="presParOf" srcId="{56AAEEEF-47A1-49E4-B70B-789A5C56F20A}" destId="{68E340ED-469D-4423-9CD5-6C18F2BC00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80E327-AF9F-48C3-8E5E-487F293A3D9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75409D4-27D1-4073-AC56-5A39420D601E}">
      <dgm:prSet/>
      <dgm:spPr/>
      <dgm:t>
        <a:bodyPr/>
        <a:lstStyle/>
        <a:p>
          <a:r>
            <a:rPr lang="en-GB"/>
            <a:t>Technology transformed gambling more than any previous era.</a:t>
          </a:r>
          <a:endParaRPr lang="en-US"/>
        </a:p>
      </dgm:t>
    </dgm:pt>
    <dgm:pt modelId="{AAAEC2D3-D103-479E-9C5F-A04CAB3B42B9}" type="parTrans" cxnId="{8735350F-9D24-4C54-BD25-63F831FB70AE}">
      <dgm:prSet/>
      <dgm:spPr/>
      <dgm:t>
        <a:bodyPr/>
        <a:lstStyle/>
        <a:p>
          <a:endParaRPr lang="en-US"/>
        </a:p>
      </dgm:t>
    </dgm:pt>
    <dgm:pt modelId="{15B8C5B0-E514-4C03-AFEB-D5FE740A545A}" type="sibTrans" cxnId="{8735350F-9D24-4C54-BD25-63F831FB70AE}">
      <dgm:prSet/>
      <dgm:spPr/>
      <dgm:t>
        <a:bodyPr/>
        <a:lstStyle/>
        <a:p>
          <a:endParaRPr lang="en-US"/>
        </a:p>
      </dgm:t>
    </dgm:pt>
    <dgm:pt modelId="{0134C5B7-A7A4-4E22-A63D-2C3F315937BA}">
      <dgm:prSet/>
      <dgm:spPr/>
      <dgm:t>
        <a:bodyPr/>
        <a:lstStyle/>
        <a:p>
          <a:r>
            <a:rPr lang="en-GB" b="1"/>
            <a:t>Key shifts</a:t>
          </a:r>
          <a:endParaRPr lang="en-US"/>
        </a:p>
      </dgm:t>
    </dgm:pt>
    <dgm:pt modelId="{6312D65A-800B-48A7-B84E-BF872EA681AB}" type="parTrans" cxnId="{B15EDD62-A45D-44B0-920F-AD9CEFA6E4D5}">
      <dgm:prSet/>
      <dgm:spPr/>
      <dgm:t>
        <a:bodyPr/>
        <a:lstStyle/>
        <a:p>
          <a:endParaRPr lang="en-US"/>
        </a:p>
      </dgm:t>
    </dgm:pt>
    <dgm:pt modelId="{78D6DD42-E5A5-49BB-A039-435834B7A198}" type="sibTrans" cxnId="{B15EDD62-A45D-44B0-920F-AD9CEFA6E4D5}">
      <dgm:prSet/>
      <dgm:spPr/>
      <dgm:t>
        <a:bodyPr/>
        <a:lstStyle/>
        <a:p>
          <a:endParaRPr lang="en-US"/>
        </a:p>
      </dgm:t>
    </dgm:pt>
    <dgm:pt modelId="{539E5CCA-46EA-41A4-B433-DB9B2AD94776}">
      <dgm:prSet/>
      <dgm:spPr/>
      <dgm:t>
        <a:bodyPr/>
        <a:lstStyle/>
        <a:p>
          <a:r>
            <a:rPr lang="en-GB"/>
            <a:t>Online casinos and sports betting platforms emerged.</a:t>
          </a:r>
          <a:endParaRPr lang="en-US"/>
        </a:p>
      </dgm:t>
    </dgm:pt>
    <dgm:pt modelId="{3EF1B540-3C0A-4D95-8983-BFF0DB4DF8DA}" type="parTrans" cxnId="{BE410A05-F54E-42AE-A5F7-AC76D057F8D9}">
      <dgm:prSet/>
      <dgm:spPr/>
      <dgm:t>
        <a:bodyPr/>
        <a:lstStyle/>
        <a:p>
          <a:endParaRPr lang="en-US"/>
        </a:p>
      </dgm:t>
    </dgm:pt>
    <dgm:pt modelId="{0F272881-6553-4430-BDF0-2B4828A10B70}" type="sibTrans" cxnId="{BE410A05-F54E-42AE-A5F7-AC76D057F8D9}">
      <dgm:prSet/>
      <dgm:spPr/>
      <dgm:t>
        <a:bodyPr/>
        <a:lstStyle/>
        <a:p>
          <a:endParaRPr lang="en-US"/>
        </a:p>
      </dgm:t>
    </dgm:pt>
    <dgm:pt modelId="{B21949C9-BBFE-4263-A045-84258599C66D}">
      <dgm:prSet/>
      <dgm:spPr/>
      <dgm:t>
        <a:bodyPr/>
        <a:lstStyle/>
        <a:p>
          <a:r>
            <a:rPr lang="en-GB"/>
            <a:t>Mobile gambling made betting accessible 24/7.</a:t>
          </a:r>
          <a:endParaRPr lang="en-US"/>
        </a:p>
      </dgm:t>
    </dgm:pt>
    <dgm:pt modelId="{1FEF75F6-2D98-4CC5-8AD3-6E6DD4F3CADB}" type="parTrans" cxnId="{6791E101-68AC-4074-95CA-54CD30A6C166}">
      <dgm:prSet/>
      <dgm:spPr/>
      <dgm:t>
        <a:bodyPr/>
        <a:lstStyle/>
        <a:p>
          <a:endParaRPr lang="en-US"/>
        </a:p>
      </dgm:t>
    </dgm:pt>
    <dgm:pt modelId="{820AA3F0-B72D-4C00-A590-DA954250AE02}" type="sibTrans" cxnId="{6791E101-68AC-4074-95CA-54CD30A6C166}">
      <dgm:prSet/>
      <dgm:spPr/>
      <dgm:t>
        <a:bodyPr/>
        <a:lstStyle/>
        <a:p>
          <a:endParaRPr lang="en-US"/>
        </a:p>
      </dgm:t>
    </dgm:pt>
    <dgm:pt modelId="{E37C0549-3DBD-4026-B66F-E1664EEC620E}">
      <dgm:prSet/>
      <dgm:spPr/>
      <dgm:t>
        <a:bodyPr/>
        <a:lstStyle/>
        <a:p>
          <a:r>
            <a:rPr lang="en-GB"/>
            <a:t>Regulation became more complex due to cross‑border digital markets. </a:t>
          </a:r>
          <a:endParaRPr lang="en-US"/>
        </a:p>
      </dgm:t>
    </dgm:pt>
    <dgm:pt modelId="{561483A4-C045-4A2E-9A0F-4822DBD53377}" type="parTrans" cxnId="{7ADECD39-33DD-4F68-935A-5E65C32E2734}">
      <dgm:prSet/>
      <dgm:spPr/>
      <dgm:t>
        <a:bodyPr/>
        <a:lstStyle/>
        <a:p>
          <a:endParaRPr lang="en-US"/>
        </a:p>
      </dgm:t>
    </dgm:pt>
    <dgm:pt modelId="{2FBC40AB-4F0A-4488-ABDB-ED5D31B80844}" type="sibTrans" cxnId="{7ADECD39-33DD-4F68-935A-5E65C32E2734}">
      <dgm:prSet/>
      <dgm:spPr/>
      <dgm:t>
        <a:bodyPr/>
        <a:lstStyle/>
        <a:p>
          <a:endParaRPr lang="en-US"/>
        </a:p>
      </dgm:t>
    </dgm:pt>
    <dgm:pt modelId="{0C6EC453-4B01-4DB5-9629-35D119B02C0A}">
      <dgm:prSet/>
      <dgm:spPr/>
      <dgm:t>
        <a:bodyPr/>
        <a:lstStyle/>
        <a:p>
          <a:r>
            <a:rPr lang="en-GB" b="1"/>
            <a:t>Cultural and Social Themes Across History</a:t>
          </a:r>
          <a:endParaRPr lang="en-US"/>
        </a:p>
      </dgm:t>
    </dgm:pt>
    <dgm:pt modelId="{CA2E24EE-8B31-4AAE-8BAB-5541B77085B9}" type="parTrans" cxnId="{1C8B17A6-0DAA-4085-8F39-2BD5BA81FA1A}">
      <dgm:prSet/>
      <dgm:spPr/>
      <dgm:t>
        <a:bodyPr/>
        <a:lstStyle/>
        <a:p>
          <a:endParaRPr lang="en-US"/>
        </a:p>
      </dgm:t>
    </dgm:pt>
    <dgm:pt modelId="{6D6441C6-540A-4542-8A1A-E979D6143964}" type="sibTrans" cxnId="{1C8B17A6-0DAA-4085-8F39-2BD5BA81FA1A}">
      <dgm:prSet/>
      <dgm:spPr/>
      <dgm:t>
        <a:bodyPr/>
        <a:lstStyle/>
        <a:p>
          <a:endParaRPr lang="en-US"/>
        </a:p>
      </dgm:t>
    </dgm:pt>
    <dgm:pt modelId="{818C83A4-9624-432E-817D-BE2FD97979A8}">
      <dgm:prSet/>
      <dgm:spPr/>
      <dgm:t>
        <a:bodyPr/>
        <a:lstStyle/>
        <a:p>
          <a:r>
            <a:rPr lang="en-GB"/>
            <a:t>Across all eras, gambling has been:</a:t>
          </a:r>
          <a:endParaRPr lang="en-US"/>
        </a:p>
      </dgm:t>
    </dgm:pt>
    <dgm:pt modelId="{2D2477E5-334D-445A-99EB-1E66091C3B73}" type="parTrans" cxnId="{DEE9E2BF-9AF0-497C-BE87-9F18735BD8C8}">
      <dgm:prSet/>
      <dgm:spPr/>
      <dgm:t>
        <a:bodyPr/>
        <a:lstStyle/>
        <a:p>
          <a:endParaRPr lang="en-US"/>
        </a:p>
      </dgm:t>
    </dgm:pt>
    <dgm:pt modelId="{D2F95F37-3031-4EF8-A898-DD83B2FE5B8D}" type="sibTrans" cxnId="{DEE9E2BF-9AF0-497C-BE87-9F18735BD8C8}">
      <dgm:prSet/>
      <dgm:spPr/>
      <dgm:t>
        <a:bodyPr/>
        <a:lstStyle/>
        <a:p>
          <a:endParaRPr lang="en-US"/>
        </a:p>
      </dgm:t>
    </dgm:pt>
    <dgm:pt modelId="{CEB90BFB-D049-4F8A-AD46-E5CEF5D9DE6F}">
      <dgm:prSet/>
      <dgm:spPr/>
      <dgm:t>
        <a:bodyPr/>
        <a:lstStyle/>
        <a:p>
          <a:r>
            <a:rPr lang="en-GB" b="1"/>
            <a:t>Widespread</a:t>
          </a:r>
          <a:r>
            <a:rPr lang="en-GB"/>
            <a:t> across cultures and classes</a:t>
          </a:r>
          <a:endParaRPr lang="en-US"/>
        </a:p>
      </dgm:t>
    </dgm:pt>
    <dgm:pt modelId="{6B371065-E55A-4469-B6C6-8C97EAD3FE4D}" type="parTrans" cxnId="{DEA615E7-52FE-4EA1-9F99-B83F2820B291}">
      <dgm:prSet/>
      <dgm:spPr/>
      <dgm:t>
        <a:bodyPr/>
        <a:lstStyle/>
        <a:p>
          <a:endParaRPr lang="en-US"/>
        </a:p>
      </dgm:t>
    </dgm:pt>
    <dgm:pt modelId="{08255564-FC4A-41E6-B715-488D0A500B99}" type="sibTrans" cxnId="{DEA615E7-52FE-4EA1-9F99-B83F2820B291}">
      <dgm:prSet/>
      <dgm:spPr/>
      <dgm:t>
        <a:bodyPr/>
        <a:lstStyle/>
        <a:p>
          <a:endParaRPr lang="en-US"/>
        </a:p>
      </dgm:t>
    </dgm:pt>
    <dgm:pt modelId="{DE6383CC-6DA9-4C08-93B8-6F4C4115DF19}">
      <dgm:prSet/>
      <dgm:spPr/>
      <dgm:t>
        <a:bodyPr/>
        <a:lstStyle/>
        <a:p>
          <a:r>
            <a:rPr lang="en-GB" b="1"/>
            <a:t>Regulated</a:t>
          </a:r>
          <a:r>
            <a:rPr lang="en-GB"/>
            <a:t> due to moral, religious, or economic concerns</a:t>
          </a:r>
          <a:endParaRPr lang="en-US"/>
        </a:p>
      </dgm:t>
    </dgm:pt>
    <dgm:pt modelId="{90DCD6A0-9E32-47E3-88D5-DCCCF28800AC}" type="parTrans" cxnId="{090667F1-A7D9-4757-9B31-2D25DA3E60BB}">
      <dgm:prSet/>
      <dgm:spPr/>
      <dgm:t>
        <a:bodyPr/>
        <a:lstStyle/>
        <a:p>
          <a:endParaRPr lang="en-US"/>
        </a:p>
      </dgm:t>
    </dgm:pt>
    <dgm:pt modelId="{3D390D71-3C7E-4416-9916-AA32DB8155E1}" type="sibTrans" cxnId="{090667F1-A7D9-4757-9B31-2D25DA3E60BB}">
      <dgm:prSet/>
      <dgm:spPr/>
      <dgm:t>
        <a:bodyPr/>
        <a:lstStyle/>
        <a:p>
          <a:endParaRPr lang="en-US"/>
        </a:p>
      </dgm:t>
    </dgm:pt>
    <dgm:pt modelId="{1B48C4E2-D026-42CF-A209-84195DE959C7}">
      <dgm:prSet/>
      <dgm:spPr/>
      <dgm:t>
        <a:bodyPr/>
        <a:lstStyle/>
        <a:p>
          <a:r>
            <a:rPr lang="en-GB" b="1"/>
            <a:t>Linked to beliefs in fate, chance, and divine will</a:t>
          </a:r>
          <a:endParaRPr lang="en-US"/>
        </a:p>
      </dgm:t>
    </dgm:pt>
    <dgm:pt modelId="{FBD2DDA5-BD23-437A-AF75-5C559D8EB28D}" type="parTrans" cxnId="{C372A434-9A2B-46FB-8010-B247DD4E2D73}">
      <dgm:prSet/>
      <dgm:spPr/>
      <dgm:t>
        <a:bodyPr/>
        <a:lstStyle/>
        <a:p>
          <a:endParaRPr lang="en-US"/>
        </a:p>
      </dgm:t>
    </dgm:pt>
    <dgm:pt modelId="{CBBF42AC-7B23-4ED4-8332-276BC4440D89}" type="sibTrans" cxnId="{C372A434-9A2B-46FB-8010-B247DD4E2D73}">
      <dgm:prSet/>
      <dgm:spPr/>
      <dgm:t>
        <a:bodyPr/>
        <a:lstStyle/>
        <a:p>
          <a:endParaRPr lang="en-US"/>
        </a:p>
      </dgm:t>
    </dgm:pt>
    <dgm:pt modelId="{1755D852-827E-427C-A249-29AD4E7F619A}">
      <dgm:prSet/>
      <dgm:spPr/>
      <dgm:t>
        <a:bodyPr/>
        <a:lstStyle/>
        <a:p>
          <a:r>
            <a:rPr lang="en-GB" b="1"/>
            <a:t>A source of entertainment, revenue, and controversy</a:t>
          </a:r>
          <a:endParaRPr lang="en-US"/>
        </a:p>
      </dgm:t>
    </dgm:pt>
    <dgm:pt modelId="{F70C2C3C-894F-47AF-A281-167CD4831DD4}" type="parTrans" cxnId="{3A8C541E-D1BF-46BA-A757-CDDB6483681C}">
      <dgm:prSet/>
      <dgm:spPr/>
      <dgm:t>
        <a:bodyPr/>
        <a:lstStyle/>
        <a:p>
          <a:endParaRPr lang="en-US"/>
        </a:p>
      </dgm:t>
    </dgm:pt>
    <dgm:pt modelId="{97A3549C-8178-4F7B-AF36-A9991414C2C9}" type="sibTrans" cxnId="{3A8C541E-D1BF-46BA-A757-CDDB6483681C}">
      <dgm:prSet/>
      <dgm:spPr/>
      <dgm:t>
        <a:bodyPr/>
        <a:lstStyle/>
        <a:p>
          <a:endParaRPr lang="en-US"/>
        </a:p>
      </dgm:t>
    </dgm:pt>
    <dgm:pt modelId="{B04D84BE-EC3E-4E87-A3D8-499D6033559B}" type="pres">
      <dgm:prSet presAssocID="{E180E327-AF9F-48C3-8E5E-487F293A3D91}" presName="diagram" presStyleCnt="0">
        <dgm:presLayoutVars>
          <dgm:dir/>
          <dgm:resizeHandles val="exact"/>
        </dgm:presLayoutVars>
      </dgm:prSet>
      <dgm:spPr/>
    </dgm:pt>
    <dgm:pt modelId="{22A54517-7C3C-43F4-9014-337D007ECF4D}" type="pres">
      <dgm:prSet presAssocID="{375409D4-27D1-4073-AC56-5A39420D601E}" presName="node" presStyleLbl="node1" presStyleIdx="0" presStyleCnt="11">
        <dgm:presLayoutVars>
          <dgm:bulletEnabled val="1"/>
        </dgm:presLayoutVars>
      </dgm:prSet>
      <dgm:spPr/>
    </dgm:pt>
    <dgm:pt modelId="{90237D98-3800-4D73-A34A-E85076713D26}" type="pres">
      <dgm:prSet presAssocID="{15B8C5B0-E514-4C03-AFEB-D5FE740A545A}" presName="sibTrans" presStyleCnt="0"/>
      <dgm:spPr/>
    </dgm:pt>
    <dgm:pt modelId="{9201153B-A4F4-4608-91DB-41992F3145BE}" type="pres">
      <dgm:prSet presAssocID="{0134C5B7-A7A4-4E22-A63D-2C3F315937BA}" presName="node" presStyleLbl="node1" presStyleIdx="1" presStyleCnt="11">
        <dgm:presLayoutVars>
          <dgm:bulletEnabled val="1"/>
        </dgm:presLayoutVars>
      </dgm:prSet>
      <dgm:spPr/>
    </dgm:pt>
    <dgm:pt modelId="{407166E5-07B8-496C-8855-B5EB3C749ECA}" type="pres">
      <dgm:prSet presAssocID="{78D6DD42-E5A5-49BB-A039-435834B7A198}" presName="sibTrans" presStyleCnt="0"/>
      <dgm:spPr/>
    </dgm:pt>
    <dgm:pt modelId="{75F3182F-EBDD-443E-B4E8-3FFF48F299F4}" type="pres">
      <dgm:prSet presAssocID="{539E5CCA-46EA-41A4-B433-DB9B2AD94776}" presName="node" presStyleLbl="node1" presStyleIdx="2" presStyleCnt="11">
        <dgm:presLayoutVars>
          <dgm:bulletEnabled val="1"/>
        </dgm:presLayoutVars>
      </dgm:prSet>
      <dgm:spPr/>
    </dgm:pt>
    <dgm:pt modelId="{3BC5523C-156F-46EA-A3A7-30072AF7CC0A}" type="pres">
      <dgm:prSet presAssocID="{0F272881-6553-4430-BDF0-2B4828A10B70}" presName="sibTrans" presStyleCnt="0"/>
      <dgm:spPr/>
    </dgm:pt>
    <dgm:pt modelId="{887A1A65-B9E3-45EC-8EE7-0FBC71584CE8}" type="pres">
      <dgm:prSet presAssocID="{B21949C9-BBFE-4263-A045-84258599C66D}" presName="node" presStyleLbl="node1" presStyleIdx="3" presStyleCnt="11">
        <dgm:presLayoutVars>
          <dgm:bulletEnabled val="1"/>
        </dgm:presLayoutVars>
      </dgm:prSet>
      <dgm:spPr/>
    </dgm:pt>
    <dgm:pt modelId="{AFBC5513-B47A-4B04-8DF8-E098A99C6BDF}" type="pres">
      <dgm:prSet presAssocID="{820AA3F0-B72D-4C00-A590-DA954250AE02}" presName="sibTrans" presStyleCnt="0"/>
      <dgm:spPr/>
    </dgm:pt>
    <dgm:pt modelId="{FE07AB06-584E-4C4F-B08A-9AFC4351B023}" type="pres">
      <dgm:prSet presAssocID="{E37C0549-3DBD-4026-B66F-E1664EEC620E}" presName="node" presStyleLbl="node1" presStyleIdx="4" presStyleCnt="11">
        <dgm:presLayoutVars>
          <dgm:bulletEnabled val="1"/>
        </dgm:presLayoutVars>
      </dgm:prSet>
      <dgm:spPr/>
    </dgm:pt>
    <dgm:pt modelId="{CBB46823-D055-4C1F-9B2D-3BF54B46691E}" type="pres">
      <dgm:prSet presAssocID="{2FBC40AB-4F0A-4488-ABDB-ED5D31B80844}" presName="sibTrans" presStyleCnt="0"/>
      <dgm:spPr/>
    </dgm:pt>
    <dgm:pt modelId="{CBFD43BD-F977-4695-BDE2-5F011B232F18}" type="pres">
      <dgm:prSet presAssocID="{0C6EC453-4B01-4DB5-9629-35D119B02C0A}" presName="node" presStyleLbl="node1" presStyleIdx="5" presStyleCnt="11">
        <dgm:presLayoutVars>
          <dgm:bulletEnabled val="1"/>
        </dgm:presLayoutVars>
      </dgm:prSet>
      <dgm:spPr/>
    </dgm:pt>
    <dgm:pt modelId="{B51C102E-8537-4313-B8BB-028C9C69C0D8}" type="pres">
      <dgm:prSet presAssocID="{6D6441C6-540A-4542-8A1A-E979D6143964}" presName="sibTrans" presStyleCnt="0"/>
      <dgm:spPr/>
    </dgm:pt>
    <dgm:pt modelId="{C9892176-A2E9-4575-8A21-70CD94380589}" type="pres">
      <dgm:prSet presAssocID="{818C83A4-9624-432E-817D-BE2FD97979A8}" presName="node" presStyleLbl="node1" presStyleIdx="6" presStyleCnt="11">
        <dgm:presLayoutVars>
          <dgm:bulletEnabled val="1"/>
        </dgm:presLayoutVars>
      </dgm:prSet>
      <dgm:spPr/>
    </dgm:pt>
    <dgm:pt modelId="{5895D2FB-01A3-4904-A99B-5674B80F45C1}" type="pres">
      <dgm:prSet presAssocID="{D2F95F37-3031-4EF8-A898-DD83B2FE5B8D}" presName="sibTrans" presStyleCnt="0"/>
      <dgm:spPr/>
    </dgm:pt>
    <dgm:pt modelId="{6DA4FEDD-0AF5-4B28-A489-7510E0581AF1}" type="pres">
      <dgm:prSet presAssocID="{CEB90BFB-D049-4F8A-AD46-E5CEF5D9DE6F}" presName="node" presStyleLbl="node1" presStyleIdx="7" presStyleCnt="11">
        <dgm:presLayoutVars>
          <dgm:bulletEnabled val="1"/>
        </dgm:presLayoutVars>
      </dgm:prSet>
      <dgm:spPr/>
    </dgm:pt>
    <dgm:pt modelId="{A59EA18E-CC28-4C2C-9430-C11D71CD5B25}" type="pres">
      <dgm:prSet presAssocID="{08255564-FC4A-41E6-B715-488D0A500B99}" presName="sibTrans" presStyleCnt="0"/>
      <dgm:spPr/>
    </dgm:pt>
    <dgm:pt modelId="{18466607-1403-462E-B83F-9BE4FAED6A74}" type="pres">
      <dgm:prSet presAssocID="{DE6383CC-6DA9-4C08-93B8-6F4C4115DF19}" presName="node" presStyleLbl="node1" presStyleIdx="8" presStyleCnt="11">
        <dgm:presLayoutVars>
          <dgm:bulletEnabled val="1"/>
        </dgm:presLayoutVars>
      </dgm:prSet>
      <dgm:spPr/>
    </dgm:pt>
    <dgm:pt modelId="{6E30EF92-90DE-4A56-AB29-C60CF951BF7F}" type="pres">
      <dgm:prSet presAssocID="{3D390D71-3C7E-4416-9916-AA32DB8155E1}" presName="sibTrans" presStyleCnt="0"/>
      <dgm:spPr/>
    </dgm:pt>
    <dgm:pt modelId="{B7200B80-6927-411E-B098-03E8A904A8A3}" type="pres">
      <dgm:prSet presAssocID="{1B48C4E2-D026-42CF-A209-84195DE959C7}" presName="node" presStyleLbl="node1" presStyleIdx="9" presStyleCnt="11">
        <dgm:presLayoutVars>
          <dgm:bulletEnabled val="1"/>
        </dgm:presLayoutVars>
      </dgm:prSet>
      <dgm:spPr/>
    </dgm:pt>
    <dgm:pt modelId="{124495DB-5EFF-4FFC-9E93-F63202004A1D}" type="pres">
      <dgm:prSet presAssocID="{CBBF42AC-7B23-4ED4-8332-276BC4440D89}" presName="sibTrans" presStyleCnt="0"/>
      <dgm:spPr/>
    </dgm:pt>
    <dgm:pt modelId="{DE7C0D10-1A5B-488F-965F-942D1160B045}" type="pres">
      <dgm:prSet presAssocID="{1755D852-827E-427C-A249-29AD4E7F619A}" presName="node" presStyleLbl="node1" presStyleIdx="10" presStyleCnt="11">
        <dgm:presLayoutVars>
          <dgm:bulletEnabled val="1"/>
        </dgm:presLayoutVars>
      </dgm:prSet>
      <dgm:spPr/>
    </dgm:pt>
  </dgm:ptLst>
  <dgm:cxnLst>
    <dgm:cxn modelId="{6791E101-68AC-4074-95CA-54CD30A6C166}" srcId="{E180E327-AF9F-48C3-8E5E-487F293A3D91}" destId="{B21949C9-BBFE-4263-A045-84258599C66D}" srcOrd="3" destOrd="0" parTransId="{1FEF75F6-2D98-4CC5-8AD3-6E6DD4F3CADB}" sibTransId="{820AA3F0-B72D-4C00-A590-DA954250AE02}"/>
    <dgm:cxn modelId="{BE410A05-F54E-42AE-A5F7-AC76D057F8D9}" srcId="{E180E327-AF9F-48C3-8E5E-487F293A3D91}" destId="{539E5CCA-46EA-41A4-B433-DB9B2AD94776}" srcOrd="2" destOrd="0" parTransId="{3EF1B540-3C0A-4D95-8983-BFF0DB4DF8DA}" sibTransId="{0F272881-6553-4430-BDF0-2B4828A10B70}"/>
    <dgm:cxn modelId="{8735350F-9D24-4C54-BD25-63F831FB70AE}" srcId="{E180E327-AF9F-48C3-8E5E-487F293A3D91}" destId="{375409D4-27D1-4073-AC56-5A39420D601E}" srcOrd="0" destOrd="0" parTransId="{AAAEC2D3-D103-479E-9C5F-A04CAB3B42B9}" sibTransId="{15B8C5B0-E514-4C03-AFEB-D5FE740A545A}"/>
    <dgm:cxn modelId="{3A8C541E-D1BF-46BA-A757-CDDB6483681C}" srcId="{E180E327-AF9F-48C3-8E5E-487F293A3D91}" destId="{1755D852-827E-427C-A249-29AD4E7F619A}" srcOrd="10" destOrd="0" parTransId="{F70C2C3C-894F-47AF-A281-167CD4831DD4}" sibTransId="{97A3549C-8178-4F7B-AF36-A9991414C2C9}"/>
    <dgm:cxn modelId="{C372A434-9A2B-46FB-8010-B247DD4E2D73}" srcId="{E180E327-AF9F-48C3-8E5E-487F293A3D91}" destId="{1B48C4E2-D026-42CF-A209-84195DE959C7}" srcOrd="9" destOrd="0" parTransId="{FBD2DDA5-BD23-437A-AF75-5C559D8EB28D}" sibTransId="{CBBF42AC-7B23-4ED4-8332-276BC4440D89}"/>
    <dgm:cxn modelId="{7ADECD39-33DD-4F68-935A-5E65C32E2734}" srcId="{E180E327-AF9F-48C3-8E5E-487F293A3D91}" destId="{E37C0549-3DBD-4026-B66F-E1664EEC620E}" srcOrd="4" destOrd="0" parTransId="{561483A4-C045-4A2E-9A0F-4822DBD53377}" sibTransId="{2FBC40AB-4F0A-4488-ABDB-ED5D31B80844}"/>
    <dgm:cxn modelId="{05055B5E-1158-4C46-B009-F28D0DDF5604}" type="presOf" srcId="{B21949C9-BBFE-4263-A045-84258599C66D}" destId="{887A1A65-B9E3-45EC-8EE7-0FBC71584CE8}" srcOrd="0" destOrd="0" presId="urn:microsoft.com/office/officeart/2005/8/layout/default"/>
    <dgm:cxn modelId="{B15EDD62-A45D-44B0-920F-AD9CEFA6E4D5}" srcId="{E180E327-AF9F-48C3-8E5E-487F293A3D91}" destId="{0134C5B7-A7A4-4E22-A63D-2C3F315937BA}" srcOrd="1" destOrd="0" parTransId="{6312D65A-800B-48A7-B84E-BF872EA681AB}" sibTransId="{78D6DD42-E5A5-49BB-A039-435834B7A198}"/>
    <dgm:cxn modelId="{10B34656-4CE9-496F-9274-E1C0D2045FFF}" type="presOf" srcId="{1B48C4E2-D026-42CF-A209-84195DE959C7}" destId="{B7200B80-6927-411E-B098-03E8A904A8A3}" srcOrd="0" destOrd="0" presId="urn:microsoft.com/office/officeart/2005/8/layout/default"/>
    <dgm:cxn modelId="{E9D09078-9C87-4563-9473-4EAA3BE2DA2C}" type="presOf" srcId="{E37C0549-3DBD-4026-B66F-E1664EEC620E}" destId="{FE07AB06-584E-4C4F-B08A-9AFC4351B023}" srcOrd="0" destOrd="0" presId="urn:microsoft.com/office/officeart/2005/8/layout/default"/>
    <dgm:cxn modelId="{CD80A693-0E0C-4999-8207-E77C35686FD6}" type="presOf" srcId="{818C83A4-9624-432E-817D-BE2FD97979A8}" destId="{C9892176-A2E9-4575-8A21-70CD94380589}" srcOrd="0" destOrd="0" presId="urn:microsoft.com/office/officeart/2005/8/layout/default"/>
    <dgm:cxn modelId="{A8AD6C94-29B6-4EF8-A60A-8933750C79BA}" type="presOf" srcId="{E180E327-AF9F-48C3-8E5E-487F293A3D91}" destId="{B04D84BE-EC3E-4E87-A3D8-499D6033559B}" srcOrd="0" destOrd="0" presId="urn:microsoft.com/office/officeart/2005/8/layout/default"/>
    <dgm:cxn modelId="{ABC7CB9E-87B8-473C-92BA-903B79011496}" type="presOf" srcId="{0134C5B7-A7A4-4E22-A63D-2C3F315937BA}" destId="{9201153B-A4F4-4608-91DB-41992F3145BE}" srcOrd="0" destOrd="0" presId="urn:microsoft.com/office/officeart/2005/8/layout/default"/>
    <dgm:cxn modelId="{1C8B17A6-0DAA-4085-8F39-2BD5BA81FA1A}" srcId="{E180E327-AF9F-48C3-8E5E-487F293A3D91}" destId="{0C6EC453-4B01-4DB5-9629-35D119B02C0A}" srcOrd="5" destOrd="0" parTransId="{CA2E24EE-8B31-4AAE-8BAB-5541B77085B9}" sibTransId="{6D6441C6-540A-4542-8A1A-E979D6143964}"/>
    <dgm:cxn modelId="{815E88A7-C257-40CD-A8E4-29ED701B121E}" type="presOf" srcId="{0C6EC453-4B01-4DB5-9629-35D119B02C0A}" destId="{CBFD43BD-F977-4695-BDE2-5F011B232F18}" srcOrd="0" destOrd="0" presId="urn:microsoft.com/office/officeart/2005/8/layout/default"/>
    <dgm:cxn modelId="{4229EBAB-8236-4E8C-B2AA-1B8A85F3F0B0}" type="presOf" srcId="{CEB90BFB-D049-4F8A-AD46-E5CEF5D9DE6F}" destId="{6DA4FEDD-0AF5-4B28-A489-7510E0581AF1}" srcOrd="0" destOrd="0" presId="urn:microsoft.com/office/officeart/2005/8/layout/default"/>
    <dgm:cxn modelId="{DEE9E2BF-9AF0-497C-BE87-9F18735BD8C8}" srcId="{E180E327-AF9F-48C3-8E5E-487F293A3D91}" destId="{818C83A4-9624-432E-817D-BE2FD97979A8}" srcOrd="6" destOrd="0" parTransId="{2D2477E5-334D-445A-99EB-1E66091C3B73}" sibTransId="{D2F95F37-3031-4EF8-A898-DD83B2FE5B8D}"/>
    <dgm:cxn modelId="{3E3C25D0-0AE0-406E-A465-1ACD24DCE4F0}" type="presOf" srcId="{375409D4-27D1-4073-AC56-5A39420D601E}" destId="{22A54517-7C3C-43F4-9014-337D007ECF4D}" srcOrd="0" destOrd="0" presId="urn:microsoft.com/office/officeart/2005/8/layout/default"/>
    <dgm:cxn modelId="{F621FBD5-30E9-48ED-8DA3-E196D929C0B2}" type="presOf" srcId="{1755D852-827E-427C-A249-29AD4E7F619A}" destId="{DE7C0D10-1A5B-488F-965F-942D1160B045}" srcOrd="0" destOrd="0" presId="urn:microsoft.com/office/officeart/2005/8/layout/default"/>
    <dgm:cxn modelId="{70F79EE2-6EB5-4D91-84AD-5E91DB9BE045}" type="presOf" srcId="{539E5CCA-46EA-41A4-B433-DB9B2AD94776}" destId="{75F3182F-EBDD-443E-B4E8-3FFF48F299F4}" srcOrd="0" destOrd="0" presId="urn:microsoft.com/office/officeart/2005/8/layout/default"/>
    <dgm:cxn modelId="{DEA615E7-52FE-4EA1-9F99-B83F2820B291}" srcId="{E180E327-AF9F-48C3-8E5E-487F293A3D91}" destId="{CEB90BFB-D049-4F8A-AD46-E5CEF5D9DE6F}" srcOrd="7" destOrd="0" parTransId="{6B371065-E55A-4469-B6C6-8C97EAD3FE4D}" sibTransId="{08255564-FC4A-41E6-B715-488D0A500B99}"/>
    <dgm:cxn modelId="{7CB769EF-885F-4979-881E-8AD79876451D}" type="presOf" srcId="{DE6383CC-6DA9-4C08-93B8-6F4C4115DF19}" destId="{18466607-1403-462E-B83F-9BE4FAED6A74}" srcOrd="0" destOrd="0" presId="urn:microsoft.com/office/officeart/2005/8/layout/default"/>
    <dgm:cxn modelId="{090667F1-A7D9-4757-9B31-2D25DA3E60BB}" srcId="{E180E327-AF9F-48C3-8E5E-487F293A3D91}" destId="{DE6383CC-6DA9-4C08-93B8-6F4C4115DF19}" srcOrd="8" destOrd="0" parTransId="{90DCD6A0-9E32-47E3-88D5-DCCCF28800AC}" sibTransId="{3D390D71-3C7E-4416-9916-AA32DB8155E1}"/>
    <dgm:cxn modelId="{BBB495D5-73BD-4DD3-A25B-E916F14A8C30}" type="presParOf" srcId="{B04D84BE-EC3E-4E87-A3D8-499D6033559B}" destId="{22A54517-7C3C-43F4-9014-337D007ECF4D}" srcOrd="0" destOrd="0" presId="urn:microsoft.com/office/officeart/2005/8/layout/default"/>
    <dgm:cxn modelId="{9A568C7D-71FE-4875-B0BC-F3D257C96118}" type="presParOf" srcId="{B04D84BE-EC3E-4E87-A3D8-499D6033559B}" destId="{90237D98-3800-4D73-A34A-E85076713D26}" srcOrd="1" destOrd="0" presId="urn:microsoft.com/office/officeart/2005/8/layout/default"/>
    <dgm:cxn modelId="{B6754151-06FA-4C38-A96B-7EEA161D32D1}" type="presParOf" srcId="{B04D84BE-EC3E-4E87-A3D8-499D6033559B}" destId="{9201153B-A4F4-4608-91DB-41992F3145BE}" srcOrd="2" destOrd="0" presId="urn:microsoft.com/office/officeart/2005/8/layout/default"/>
    <dgm:cxn modelId="{FE1F362C-BF44-490D-A580-CC364687EC48}" type="presParOf" srcId="{B04D84BE-EC3E-4E87-A3D8-499D6033559B}" destId="{407166E5-07B8-496C-8855-B5EB3C749ECA}" srcOrd="3" destOrd="0" presId="urn:microsoft.com/office/officeart/2005/8/layout/default"/>
    <dgm:cxn modelId="{DDC21A68-08E5-425D-A120-03CC27A83894}" type="presParOf" srcId="{B04D84BE-EC3E-4E87-A3D8-499D6033559B}" destId="{75F3182F-EBDD-443E-B4E8-3FFF48F299F4}" srcOrd="4" destOrd="0" presId="urn:microsoft.com/office/officeart/2005/8/layout/default"/>
    <dgm:cxn modelId="{AB0762D8-D434-40BB-8E67-D21BE6D3BEF0}" type="presParOf" srcId="{B04D84BE-EC3E-4E87-A3D8-499D6033559B}" destId="{3BC5523C-156F-46EA-A3A7-30072AF7CC0A}" srcOrd="5" destOrd="0" presId="urn:microsoft.com/office/officeart/2005/8/layout/default"/>
    <dgm:cxn modelId="{1D1D9446-97FB-4BB6-9363-E0D29431310D}" type="presParOf" srcId="{B04D84BE-EC3E-4E87-A3D8-499D6033559B}" destId="{887A1A65-B9E3-45EC-8EE7-0FBC71584CE8}" srcOrd="6" destOrd="0" presId="urn:microsoft.com/office/officeart/2005/8/layout/default"/>
    <dgm:cxn modelId="{2D14E790-0B73-43B5-A969-D2C331C79C84}" type="presParOf" srcId="{B04D84BE-EC3E-4E87-A3D8-499D6033559B}" destId="{AFBC5513-B47A-4B04-8DF8-E098A99C6BDF}" srcOrd="7" destOrd="0" presId="urn:microsoft.com/office/officeart/2005/8/layout/default"/>
    <dgm:cxn modelId="{4B91144C-D146-4693-85EC-629E5D751546}" type="presParOf" srcId="{B04D84BE-EC3E-4E87-A3D8-499D6033559B}" destId="{FE07AB06-584E-4C4F-B08A-9AFC4351B023}" srcOrd="8" destOrd="0" presId="urn:microsoft.com/office/officeart/2005/8/layout/default"/>
    <dgm:cxn modelId="{3F75275A-B2DE-4245-8AD2-196653344CF4}" type="presParOf" srcId="{B04D84BE-EC3E-4E87-A3D8-499D6033559B}" destId="{CBB46823-D055-4C1F-9B2D-3BF54B46691E}" srcOrd="9" destOrd="0" presId="urn:microsoft.com/office/officeart/2005/8/layout/default"/>
    <dgm:cxn modelId="{96E0C467-322A-42C1-8AA3-0B42005705CF}" type="presParOf" srcId="{B04D84BE-EC3E-4E87-A3D8-499D6033559B}" destId="{CBFD43BD-F977-4695-BDE2-5F011B232F18}" srcOrd="10" destOrd="0" presId="urn:microsoft.com/office/officeart/2005/8/layout/default"/>
    <dgm:cxn modelId="{BA371916-EBC9-4DED-BEC8-4810C8F73BC5}" type="presParOf" srcId="{B04D84BE-EC3E-4E87-A3D8-499D6033559B}" destId="{B51C102E-8537-4313-B8BB-028C9C69C0D8}" srcOrd="11" destOrd="0" presId="urn:microsoft.com/office/officeart/2005/8/layout/default"/>
    <dgm:cxn modelId="{CA130D5A-C4EB-47B5-BE04-F500FEA8D0DE}" type="presParOf" srcId="{B04D84BE-EC3E-4E87-A3D8-499D6033559B}" destId="{C9892176-A2E9-4575-8A21-70CD94380589}" srcOrd="12" destOrd="0" presId="urn:microsoft.com/office/officeart/2005/8/layout/default"/>
    <dgm:cxn modelId="{F3716394-60FF-4BFD-9457-5E035E00EB46}" type="presParOf" srcId="{B04D84BE-EC3E-4E87-A3D8-499D6033559B}" destId="{5895D2FB-01A3-4904-A99B-5674B80F45C1}" srcOrd="13" destOrd="0" presId="urn:microsoft.com/office/officeart/2005/8/layout/default"/>
    <dgm:cxn modelId="{744F6ECD-AB97-445B-AF13-72102EAAB610}" type="presParOf" srcId="{B04D84BE-EC3E-4E87-A3D8-499D6033559B}" destId="{6DA4FEDD-0AF5-4B28-A489-7510E0581AF1}" srcOrd="14" destOrd="0" presId="urn:microsoft.com/office/officeart/2005/8/layout/default"/>
    <dgm:cxn modelId="{FFDAFBD4-5552-48DA-ACA6-106ADA9F0820}" type="presParOf" srcId="{B04D84BE-EC3E-4E87-A3D8-499D6033559B}" destId="{A59EA18E-CC28-4C2C-9430-C11D71CD5B25}" srcOrd="15" destOrd="0" presId="urn:microsoft.com/office/officeart/2005/8/layout/default"/>
    <dgm:cxn modelId="{19A397A5-82BB-4125-8DAE-C5E8C12D2242}" type="presParOf" srcId="{B04D84BE-EC3E-4E87-A3D8-499D6033559B}" destId="{18466607-1403-462E-B83F-9BE4FAED6A74}" srcOrd="16" destOrd="0" presId="urn:microsoft.com/office/officeart/2005/8/layout/default"/>
    <dgm:cxn modelId="{B9280E59-4617-4234-A16A-9C44B9EA51B1}" type="presParOf" srcId="{B04D84BE-EC3E-4E87-A3D8-499D6033559B}" destId="{6E30EF92-90DE-4A56-AB29-C60CF951BF7F}" srcOrd="17" destOrd="0" presId="urn:microsoft.com/office/officeart/2005/8/layout/default"/>
    <dgm:cxn modelId="{9DE414D3-0ECB-4882-B987-31127A2198A3}" type="presParOf" srcId="{B04D84BE-EC3E-4E87-A3D8-499D6033559B}" destId="{B7200B80-6927-411E-B098-03E8A904A8A3}" srcOrd="18" destOrd="0" presId="urn:microsoft.com/office/officeart/2005/8/layout/default"/>
    <dgm:cxn modelId="{4A803F23-E8D3-45B7-BEDE-D9BD8A5DEBC6}" type="presParOf" srcId="{B04D84BE-EC3E-4E87-A3D8-499D6033559B}" destId="{124495DB-5EFF-4FFC-9E93-F63202004A1D}" srcOrd="19" destOrd="0" presId="urn:microsoft.com/office/officeart/2005/8/layout/default"/>
    <dgm:cxn modelId="{8C5C2C7F-931E-473E-B151-7178A06BBAC3}" type="presParOf" srcId="{B04D84BE-EC3E-4E87-A3D8-499D6033559B}" destId="{DE7C0D10-1A5B-488F-965F-942D1160B045}"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CCC849-F584-442E-BCFA-9F248EAF2407}"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B0715D82-D471-4961-AAB4-D71B83893FEB}">
      <dgm:prSet/>
      <dgm:spPr/>
      <dgm:t>
        <a:bodyPr/>
        <a:lstStyle/>
        <a:p>
          <a:r>
            <a:rPr lang="en-GB"/>
            <a:t>Negative consequences of gambling addiction may include interference with performance of life roles (e.g., job, social activities, or hobbies), impairment of social relationships, criminal activity, legal problems, involvement in dangerous situations, physical injury and impairment, financial loss, or emotional trauma.  </a:t>
          </a:r>
          <a:endParaRPr lang="en-US"/>
        </a:p>
      </dgm:t>
    </dgm:pt>
    <dgm:pt modelId="{6B681FD2-C9B0-438E-A4BF-6F1B019FD976}" type="parTrans" cxnId="{AA9AAFF8-3AB8-4CE4-B038-B7A0EF455846}">
      <dgm:prSet/>
      <dgm:spPr/>
      <dgm:t>
        <a:bodyPr/>
        <a:lstStyle/>
        <a:p>
          <a:endParaRPr lang="en-US"/>
        </a:p>
      </dgm:t>
    </dgm:pt>
    <dgm:pt modelId="{6456F212-5008-479B-8359-B602B95D677F}" type="sibTrans" cxnId="{AA9AAFF8-3AB8-4CE4-B038-B7A0EF455846}">
      <dgm:prSet/>
      <dgm:spPr/>
      <dgm:t>
        <a:bodyPr/>
        <a:lstStyle/>
        <a:p>
          <a:endParaRPr lang="en-US"/>
        </a:p>
      </dgm:t>
    </dgm:pt>
    <dgm:pt modelId="{21940BD7-DC55-4D85-9F3F-491165DAAE4C}">
      <dgm:prSet/>
      <dgm:spPr/>
      <dgm:t>
        <a:bodyPr/>
        <a:lstStyle/>
        <a:p>
          <a:r>
            <a:rPr lang="en-GB"/>
            <a:t>In Great Britain, the term ‘problem gambling’ has been used by many researchers, bodies, and organisations, to describe gambling that compromises, disrupts or damages family, employment, personal or recreational pursuits.</a:t>
          </a:r>
          <a:endParaRPr lang="en-US"/>
        </a:p>
      </dgm:t>
    </dgm:pt>
    <dgm:pt modelId="{70A2AABE-8499-4DB5-9D79-3E84720C7946}" type="parTrans" cxnId="{975BE94B-DF51-4709-A6F2-BC2691CFD713}">
      <dgm:prSet/>
      <dgm:spPr/>
      <dgm:t>
        <a:bodyPr/>
        <a:lstStyle/>
        <a:p>
          <a:endParaRPr lang="en-US"/>
        </a:p>
      </dgm:t>
    </dgm:pt>
    <dgm:pt modelId="{565078A2-39D3-4170-B962-CB4461E59DBD}" type="sibTrans" cxnId="{975BE94B-DF51-4709-A6F2-BC2691CFD713}">
      <dgm:prSet/>
      <dgm:spPr/>
      <dgm:t>
        <a:bodyPr/>
        <a:lstStyle/>
        <a:p>
          <a:endParaRPr lang="en-US"/>
        </a:p>
      </dgm:t>
    </dgm:pt>
    <dgm:pt modelId="{30CD4CFE-0F34-48AA-9F5C-0EA2C51E1265}" type="pres">
      <dgm:prSet presAssocID="{40CCC849-F584-442E-BCFA-9F248EAF2407}" presName="Name0" presStyleCnt="0">
        <dgm:presLayoutVars>
          <dgm:dir/>
          <dgm:animLvl val="lvl"/>
          <dgm:resizeHandles val="exact"/>
        </dgm:presLayoutVars>
      </dgm:prSet>
      <dgm:spPr/>
    </dgm:pt>
    <dgm:pt modelId="{D035548D-4802-4D1C-88E6-787FEF1A6267}" type="pres">
      <dgm:prSet presAssocID="{21940BD7-DC55-4D85-9F3F-491165DAAE4C}" presName="boxAndChildren" presStyleCnt="0"/>
      <dgm:spPr/>
    </dgm:pt>
    <dgm:pt modelId="{42E5249F-78E9-443A-AA3D-1A0684CCF3C7}" type="pres">
      <dgm:prSet presAssocID="{21940BD7-DC55-4D85-9F3F-491165DAAE4C}" presName="parentTextBox" presStyleLbl="node1" presStyleIdx="0" presStyleCnt="2"/>
      <dgm:spPr/>
    </dgm:pt>
    <dgm:pt modelId="{9B0E6632-3CE4-451C-8B23-664F82427E84}" type="pres">
      <dgm:prSet presAssocID="{6456F212-5008-479B-8359-B602B95D677F}" presName="sp" presStyleCnt="0"/>
      <dgm:spPr/>
    </dgm:pt>
    <dgm:pt modelId="{5BA283AD-7147-49A4-9B38-434CF6F87B2B}" type="pres">
      <dgm:prSet presAssocID="{B0715D82-D471-4961-AAB4-D71B83893FEB}" presName="arrowAndChildren" presStyleCnt="0"/>
      <dgm:spPr/>
    </dgm:pt>
    <dgm:pt modelId="{B671F551-E280-470D-95CD-16AD41FA4B17}" type="pres">
      <dgm:prSet presAssocID="{B0715D82-D471-4961-AAB4-D71B83893FEB}" presName="parentTextArrow" presStyleLbl="node1" presStyleIdx="1" presStyleCnt="2"/>
      <dgm:spPr/>
    </dgm:pt>
  </dgm:ptLst>
  <dgm:cxnLst>
    <dgm:cxn modelId="{975BE94B-DF51-4709-A6F2-BC2691CFD713}" srcId="{40CCC849-F584-442E-BCFA-9F248EAF2407}" destId="{21940BD7-DC55-4D85-9F3F-491165DAAE4C}" srcOrd="1" destOrd="0" parTransId="{70A2AABE-8499-4DB5-9D79-3E84720C7946}" sibTransId="{565078A2-39D3-4170-B962-CB4461E59DBD}"/>
    <dgm:cxn modelId="{CA87A29F-FF03-4243-BC99-D1B10B2E3D7C}" type="presOf" srcId="{21940BD7-DC55-4D85-9F3F-491165DAAE4C}" destId="{42E5249F-78E9-443A-AA3D-1A0684CCF3C7}" srcOrd="0" destOrd="0" presId="urn:microsoft.com/office/officeart/2005/8/layout/process4"/>
    <dgm:cxn modelId="{FACDF5E2-1F6A-4C3E-B449-2C2B3A4D82D8}" type="presOf" srcId="{B0715D82-D471-4961-AAB4-D71B83893FEB}" destId="{B671F551-E280-470D-95CD-16AD41FA4B17}" srcOrd="0" destOrd="0" presId="urn:microsoft.com/office/officeart/2005/8/layout/process4"/>
    <dgm:cxn modelId="{346064EE-D45F-495E-B31D-21242B88AA76}" type="presOf" srcId="{40CCC849-F584-442E-BCFA-9F248EAF2407}" destId="{30CD4CFE-0F34-48AA-9F5C-0EA2C51E1265}" srcOrd="0" destOrd="0" presId="urn:microsoft.com/office/officeart/2005/8/layout/process4"/>
    <dgm:cxn modelId="{AA9AAFF8-3AB8-4CE4-B038-B7A0EF455846}" srcId="{40CCC849-F584-442E-BCFA-9F248EAF2407}" destId="{B0715D82-D471-4961-AAB4-D71B83893FEB}" srcOrd="0" destOrd="0" parTransId="{6B681FD2-C9B0-438E-A4BF-6F1B019FD976}" sibTransId="{6456F212-5008-479B-8359-B602B95D677F}"/>
    <dgm:cxn modelId="{F2F7C8C3-CC01-4736-B8E3-5CEE4A476797}" type="presParOf" srcId="{30CD4CFE-0F34-48AA-9F5C-0EA2C51E1265}" destId="{D035548D-4802-4D1C-88E6-787FEF1A6267}" srcOrd="0" destOrd="0" presId="urn:microsoft.com/office/officeart/2005/8/layout/process4"/>
    <dgm:cxn modelId="{69D10A42-DEAC-4FFA-9E70-6DEE72F2B224}" type="presParOf" srcId="{D035548D-4802-4D1C-88E6-787FEF1A6267}" destId="{42E5249F-78E9-443A-AA3D-1A0684CCF3C7}" srcOrd="0" destOrd="0" presId="urn:microsoft.com/office/officeart/2005/8/layout/process4"/>
    <dgm:cxn modelId="{B87A2292-6D73-4852-893C-1F1FDC407AA1}" type="presParOf" srcId="{30CD4CFE-0F34-48AA-9F5C-0EA2C51E1265}" destId="{9B0E6632-3CE4-451C-8B23-664F82427E84}" srcOrd="1" destOrd="0" presId="urn:microsoft.com/office/officeart/2005/8/layout/process4"/>
    <dgm:cxn modelId="{91BE36DD-42EF-4C7D-80D8-185169B0A417}" type="presParOf" srcId="{30CD4CFE-0F34-48AA-9F5C-0EA2C51E1265}" destId="{5BA283AD-7147-49A4-9B38-434CF6F87B2B}" srcOrd="2" destOrd="0" presId="urn:microsoft.com/office/officeart/2005/8/layout/process4"/>
    <dgm:cxn modelId="{75391358-6DB4-47C8-A846-503480317B0D}" type="presParOf" srcId="{5BA283AD-7147-49A4-9B38-434CF6F87B2B}" destId="{B671F551-E280-470D-95CD-16AD41FA4B1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8C3969-B534-4328-9DC7-C8AED89EF5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A6995F4-38CB-4E25-8103-743BB737E2F9}">
      <dgm:prSet custT="1"/>
      <dgm:spPr/>
      <dgm:t>
        <a:bodyPr/>
        <a:lstStyle/>
        <a:p>
          <a:r>
            <a:rPr lang="en-GB" sz="1800" dirty="0"/>
            <a:t>Problem gambling is often co-morbid with other behavioural and psychological disorders, which can exacerbate, or be exacerbated by, problem gambling</a:t>
          </a:r>
          <a:r>
            <a:rPr lang="en-GB" sz="1400" dirty="0"/>
            <a:t>. </a:t>
          </a:r>
          <a:endParaRPr lang="en-US" sz="1400" dirty="0"/>
        </a:p>
      </dgm:t>
    </dgm:pt>
    <dgm:pt modelId="{6D509344-5FB7-45DC-B7DB-3DE34D11D179}" type="parTrans" cxnId="{505B2D3E-8EE4-4161-97AB-3F0D7230FC9A}">
      <dgm:prSet/>
      <dgm:spPr/>
      <dgm:t>
        <a:bodyPr/>
        <a:lstStyle/>
        <a:p>
          <a:endParaRPr lang="en-US"/>
        </a:p>
      </dgm:t>
    </dgm:pt>
    <dgm:pt modelId="{BD186FBF-72A7-408A-847E-68D20CD6BEE5}" type="sibTrans" cxnId="{505B2D3E-8EE4-4161-97AB-3F0D7230FC9A}">
      <dgm:prSet/>
      <dgm:spPr/>
      <dgm:t>
        <a:bodyPr/>
        <a:lstStyle/>
        <a:p>
          <a:endParaRPr lang="en-US"/>
        </a:p>
      </dgm:t>
    </dgm:pt>
    <dgm:pt modelId="{1A3C48C7-2008-4326-8203-D539846FF5D7}">
      <dgm:prSet custT="1"/>
      <dgm:spPr/>
      <dgm:t>
        <a:bodyPr/>
        <a:lstStyle/>
        <a:p>
          <a:r>
            <a:rPr lang="en-GB" sz="1600" dirty="0"/>
            <a:t>Taken as a whole, this suggests that problem gambling does not occur in a vacuum and that problem gambling is symptomatic of a more global disturbance in the biopsychosocial functioning of individuals that have gambling problems. </a:t>
          </a:r>
          <a:endParaRPr lang="en-US" sz="1600" dirty="0"/>
        </a:p>
      </dgm:t>
    </dgm:pt>
    <dgm:pt modelId="{93AAB6BE-6F5C-42A3-890E-0F7689366F24}" type="parTrans" cxnId="{711EFF46-F228-48D8-897D-DB684625C4E7}">
      <dgm:prSet/>
      <dgm:spPr/>
      <dgm:t>
        <a:bodyPr/>
        <a:lstStyle/>
        <a:p>
          <a:endParaRPr lang="en-US"/>
        </a:p>
      </dgm:t>
    </dgm:pt>
    <dgm:pt modelId="{A36A3A86-BE0F-4D5A-BCBD-F201A3923EB5}" type="sibTrans" cxnId="{711EFF46-F228-48D8-897D-DB684625C4E7}">
      <dgm:prSet/>
      <dgm:spPr/>
      <dgm:t>
        <a:bodyPr/>
        <a:lstStyle/>
        <a:p>
          <a:endParaRPr lang="en-US"/>
        </a:p>
      </dgm:t>
    </dgm:pt>
    <dgm:pt modelId="{4F581EA5-D943-4E4B-BE16-7867C0394A24}">
      <dgm:prSet/>
      <dgm:spPr/>
      <dgm:t>
        <a:bodyPr/>
        <a:lstStyle/>
        <a:p>
          <a:r>
            <a:rPr lang="en-GB"/>
            <a:t>‘Problem gambling’ and ‘gambling addiction’ are not the same and should not be used interchangeably. There is a need to think of these terms as lying along a continuum in which ‘gambling addiction’ is at the extreme end of the scale and that ‘problem gambling’ (while still of major concern) does not necessarily lead to problems in every area of a person’s life.</a:t>
          </a:r>
          <a:endParaRPr lang="en-US"/>
        </a:p>
      </dgm:t>
    </dgm:pt>
    <dgm:pt modelId="{98CFACF9-AAA3-41BB-9296-98A5690BB242}" type="parTrans" cxnId="{EDEAA14C-0DAD-49C2-AFBF-7D9BDE14EDF2}">
      <dgm:prSet/>
      <dgm:spPr/>
      <dgm:t>
        <a:bodyPr/>
        <a:lstStyle/>
        <a:p>
          <a:endParaRPr lang="en-US"/>
        </a:p>
      </dgm:t>
    </dgm:pt>
    <dgm:pt modelId="{13CC5EC6-ED3D-4F21-B88B-A26C2440D946}" type="sibTrans" cxnId="{EDEAA14C-0DAD-49C2-AFBF-7D9BDE14EDF2}">
      <dgm:prSet/>
      <dgm:spPr/>
      <dgm:t>
        <a:bodyPr/>
        <a:lstStyle/>
        <a:p>
          <a:endParaRPr lang="en-US"/>
        </a:p>
      </dgm:t>
    </dgm:pt>
    <dgm:pt modelId="{6A91196E-791C-4301-9D81-C8E91E51E751}" type="pres">
      <dgm:prSet presAssocID="{818C3969-B534-4328-9DC7-C8AED89EF540}" presName="root" presStyleCnt="0">
        <dgm:presLayoutVars>
          <dgm:dir/>
          <dgm:resizeHandles val="exact"/>
        </dgm:presLayoutVars>
      </dgm:prSet>
      <dgm:spPr/>
    </dgm:pt>
    <dgm:pt modelId="{18809253-EB03-4F0A-875B-D1B9C0156FB9}" type="pres">
      <dgm:prSet presAssocID="{CA6995F4-38CB-4E25-8103-743BB737E2F9}" presName="compNode" presStyleCnt="0"/>
      <dgm:spPr/>
    </dgm:pt>
    <dgm:pt modelId="{DDBD4276-5F9A-4674-AC79-31ABC919F300}" type="pres">
      <dgm:prSet presAssocID="{CA6995F4-38CB-4E25-8103-743BB737E2F9}" presName="bgRect" presStyleLbl="bgShp" presStyleIdx="0" presStyleCnt="3"/>
      <dgm:spPr>
        <a:ln>
          <a:solidFill>
            <a:srgbClr val="0070C0"/>
          </a:solidFill>
        </a:ln>
      </dgm:spPr>
    </dgm:pt>
    <dgm:pt modelId="{FCD42C9B-213A-42E5-8C30-550804F3B06C}" type="pres">
      <dgm:prSet presAssocID="{CA6995F4-38CB-4E25-8103-743BB737E2F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laying Cards"/>
        </a:ext>
      </dgm:extLst>
    </dgm:pt>
    <dgm:pt modelId="{30D42262-9AB0-4FEC-BE15-D24BB217317A}" type="pres">
      <dgm:prSet presAssocID="{CA6995F4-38CB-4E25-8103-743BB737E2F9}" presName="spaceRect" presStyleCnt="0"/>
      <dgm:spPr/>
    </dgm:pt>
    <dgm:pt modelId="{09C9915E-6BEB-46A7-81DB-BA3D69DFCF74}" type="pres">
      <dgm:prSet presAssocID="{CA6995F4-38CB-4E25-8103-743BB737E2F9}" presName="parTx" presStyleLbl="revTx" presStyleIdx="0" presStyleCnt="3">
        <dgm:presLayoutVars>
          <dgm:chMax val="0"/>
          <dgm:chPref val="0"/>
        </dgm:presLayoutVars>
      </dgm:prSet>
      <dgm:spPr/>
    </dgm:pt>
    <dgm:pt modelId="{BBE83BC0-2F07-4FCC-BF61-ECF5C55EBFA5}" type="pres">
      <dgm:prSet presAssocID="{BD186FBF-72A7-408A-847E-68D20CD6BEE5}" presName="sibTrans" presStyleCnt="0"/>
      <dgm:spPr/>
    </dgm:pt>
    <dgm:pt modelId="{54EE751A-7D59-499E-A5CF-12115FA21FE1}" type="pres">
      <dgm:prSet presAssocID="{1A3C48C7-2008-4326-8203-D539846FF5D7}" presName="compNode" presStyleCnt="0"/>
      <dgm:spPr/>
    </dgm:pt>
    <dgm:pt modelId="{A7B2EAE6-978C-4FB0-A473-6FBA56B6C9EE}" type="pres">
      <dgm:prSet presAssocID="{1A3C48C7-2008-4326-8203-D539846FF5D7}" presName="bgRect" presStyleLbl="bgShp" presStyleIdx="1" presStyleCnt="3"/>
      <dgm:spPr>
        <a:ln>
          <a:solidFill>
            <a:srgbClr val="0070C0"/>
          </a:solidFill>
        </a:ln>
      </dgm:spPr>
    </dgm:pt>
    <dgm:pt modelId="{256BFE22-6FE5-49BF-81AF-0CB53237B781}" type="pres">
      <dgm:prSet presAssocID="{1A3C48C7-2008-4326-8203-D539846FF5D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381A526A-5C82-418B-88B6-79C68FD5BACB}" type="pres">
      <dgm:prSet presAssocID="{1A3C48C7-2008-4326-8203-D539846FF5D7}" presName="spaceRect" presStyleCnt="0"/>
      <dgm:spPr/>
    </dgm:pt>
    <dgm:pt modelId="{4FA3A251-5560-43D9-9F02-E8D69B48EEEF}" type="pres">
      <dgm:prSet presAssocID="{1A3C48C7-2008-4326-8203-D539846FF5D7}" presName="parTx" presStyleLbl="revTx" presStyleIdx="1" presStyleCnt="3">
        <dgm:presLayoutVars>
          <dgm:chMax val="0"/>
          <dgm:chPref val="0"/>
        </dgm:presLayoutVars>
      </dgm:prSet>
      <dgm:spPr/>
    </dgm:pt>
    <dgm:pt modelId="{322DD22D-1CC2-486A-942F-D0FB49000880}" type="pres">
      <dgm:prSet presAssocID="{A36A3A86-BE0F-4D5A-BCBD-F201A3923EB5}" presName="sibTrans" presStyleCnt="0"/>
      <dgm:spPr/>
    </dgm:pt>
    <dgm:pt modelId="{4CF4EE99-7121-4B8A-9CE3-8A6247036BD1}" type="pres">
      <dgm:prSet presAssocID="{4F581EA5-D943-4E4B-BE16-7867C0394A24}" presName="compNode" presStyleCnt="0"/>
      <dgm:spPr/>
    </dgm:pt>
    <dgm:pt modelId="{A0E09957-B079-43E3-B65E-FEEFDAD8ECCF}" type="pres">
      <dgm:prSet presAssocID="{4F581EA5-D943-4E4B-BE16-7867C0394A24}" presName="bgRect" presStyleLbl="bgShp" presStyleIdx="2" presStyleCnt="3"/>
      <dgm:spPr>
        <a:ln>
          <a:solidFill>
            <a:srgbClr val="0070C0"/>
          </a:solidFill>
        </a:ln>
      </dgm:spPr>
    </dgm:pt>
    <dgm:pt modelId="{4880EFBC-C409-4755-A6A5-7DD277029D39}" type="pres">
      <dgm:prSet presAssocID="{4F581EA5-D943-4E4B-BE16-7867C0394A2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ce"/>
        </a:ext>
      </dgm:extLst>
    </dgm:pt>
    <dgm:pt modelId="{0FFC18D4-FC71-4CC6-A65F-7C3011B17D6F}" type="pres">
      <dgm:prSet presAssocID="{4F581EA5-D943-4E4B-BE16-7867C0394A24}" presName="spaceRect" presStyleCnt="0"/>
      <dgm:spPr/>
    </dgm:pt>
    <dgm:pt modelId="{D3686B89-A872-4D76-A1F1-B9CA8BE76335}" type="pres">
      <dgm:prSet presAssocID="{4F581EA5-D943-4E4B-BE16-7867C0394A24}" presName="parTx" presStyleLbl="revTx" presStyleIdx="2" presStyleCnt="3">
        <dgm:presLayoutVars>
          <dgm:chMax val="0"/>
          <dgm:chPref val="0"/>
        </dgm:presLayoutVars>
      </dgm:prSet>
      <dgm:spPr/>
    </dgm:pt>
  </dgm:ptLst>
  <dgm:cxnLst>
    <dgm:cxn modelId="{7AF4510F-37C1-4D6C-B3A9-F7C0A298E1BF}" type="presOf" srcId="{818C3969-B534-4328-9DC7-C8AED89EF540}" destId="{6A91196E-791C-4301-9D81-C8E91E51E751}" srcOrd="0" destOrd="0" presId="urn:microsoft.com/office/officeart/2018/2/layout/IconVerticalSolidList"/>
    <dgm:cxn modelId="{505B2D3E-8EE4-4161-97AB-3F0D7230FC9A}" srcId="{818C3969-B534-4328-9DC7-C8AED89EF540}" destId="{CA6995F4-38CB-4E25-8103-743BB737E2F9}" srcOrd="0" destOrd="0" parTransId="{6D509344-5FB7-45DC-B7DB-3DE34D11D179}" sibTransId="{BD186FBF-72A7-408A-847E-68D20CD6BEE5}"/>
    <dgm:cxn modelId="{711EFF46-F228-48D8-897D-DB684625C4E7}" srcId="{818C3969-B534-4328-9DC7-C8AED89EF540}" destId="{1A3C48C7-2008-4326-8203-D539846FF5D7}" srcOrd="1" destOrd="0" parTransId="{93AAB6BE-6F5C-42A3-890E-0F7689366F24}" sibTransId="{A36A3A86-BE0F-4D5A-BCBD-F201A3923EB5}"/>
    <dgm:cxn modelId="{EDEAA14C-0DAD-49C2-AFBF-7D9BDE14EDF2}" srcId="{818C3969-B534-4328-9DC7-C8AED89EF540}" destId="{4F581EA5-D943-4E4B-BE16-7867C0394A24}" srcOrd="2" destOrd="0" parTransId="{98CFACF9-AAA3-41BB-9296-98A5690BB242}" sibTransId="{13CC5EC6-ED3D-4F21-B88B-A26C2440D946}"/>
    <dgm:cxn modelId="{837B9753-90E8-4BF0-83C5-5664BAE37F35}" type="presOf" srcId="{CA6995F4-38CB-4E25-8103-743BB737E2F9}" destId="{09C9915E-6BEB-46A7-81DB-BA3D69DFCF74}" srcOrd="0" destOrd="0" presId="urn:microsoft.com/office/officeart/2018/2/layout/IconVerticalSolidList"/>
    <dgm:cxn modelId="{809D8BC7-812E-468C-8D62-70EBD4053021}" type="presOf" srcId="{1A3C48C7-2008-4326-8203-D539846FF5D7}" destId="{4FA3A251-5560-43D9-9F02-E8D69B48EEEF}" srcOrd="0" destOrd="0" presId="urn:microsoft.com/office/officeart/2018/2/layout/IconVerticalSolidList"/>
    <dgm:cxn modelId="{64C5D8D8-7F76-48B1-8240-D3AE5C28E56C}" type="presOf" srcId="{4F581EA5-D943-4E4B-BE16-7867C0394A24}" destId="{D3686B89-A872-4D76-A1F1-B9CA8BE76335}" srcOrd="0" destOrd="0" presId="urn:microsoft.com/office/officeart/2018/2/layout/IconVerticalSolidList"/>
    <dgm:cxn modelId="{D0A37089-5A58-4298-A63B-A922E7AE6411}" type="presParOf" srcId="{6A91196E-791C-4301-9D81-C8E91E51E751}" destId="{18809253-EB03-4F0A-875B-D1B9C0156FB9}" srcOrd="0" destOrd="0" presId="urn:microsoft.com/office/officeart/2018/2/layout/IconVerticalSolidList"/>
    <dgm:cxn modelId="{63F2CA6B-0E1F-48D4-8DAC-C2A02EDA2583}" type="presParOf" srcId="{18809253-EB03-4F0A-875B-D1B9C0156FB9}" destId="{DDBD4276-5F9A-4674-AC79-31ABC919F300}" srcOrd="0" destOrd="0" presId="urn:microsoft.com/office/officeart/2018/2/layout/IconVerticalSolidList"/>
    <dgm:cxn modelId="{DAD4E5D9-C668-421E-9BE9-BBEC53B10FD2}" type="presParOf" srcId="{18809253-EB03-4F0A-875B-D1B9C0156FB9}" destId="{FCD42C9B-213A-42E5-8C30-550804F3B06C}" srcOrd="1" destOrd="0" presId="urn:microsoft.com/office/officeart/2018/2/layout/IconVerticalSolidList"/>
    <dgm:cxn modelId="{949E1CE5-5D18-4891-8A47-82D8AACF8A0F}" type="presParOf" srcId="{18809253-EB03-4F0A-875B-D1B9C0156FB9}" destId="{30D42262-9AB0-4FEC-BE15-D24BB217317A}" srcOrd="2" destOrd="0" presId="urn:microsoft.com/office/officeart/2018/2/layout/IconVerticalSolidList"/>
    <dgm:cxn modelId="{E26A47B3-16B8-4826-8B34-EC857908F6F0}" type="presParOf" srcId="{18809253-EB03-4F0A-875B-D1B9C0156FB9}" destId="{09C9915E-6BEB-46A7-81DB-BA3D69DFCF74}" srcOrd="3" destOrd="0" presId="urn:microsoft.com/office/officeart/2018/2/layout/IconVerticalSolidList"/>
    <dgm:cxn modelId="{E9147AD3-67AF-4DA0-BB8E-FF38C45A61BB}" type="presParOf" srcId="{6A91196E-791C-4301-9D81-C8E91E51E751}" destId="{BBE83BC0-2F07-4FCC-BF61-ECF5C55EBFA5}" srcOrd="1" destOrd="0" presId="urn:microsoft.com/office/officeart/2018/2/layout/IconVerticalSolidList"/>
    <dgm:cxn modelId="{7E331599-465E-4BAD-8477-093EA95D811B}" type="presParOf" srcId="{6A91196E-791C-4301-9D81-C8E91E51E751}" destId="{54EE751A-7D59-499E-A5CF-12115FA21FE1}" srcOrd="2" destOrd="0" presId="urn:microsoft.com/office/officeart/2018/2/layout/IconVerticalSolidList"/>
    <dgm:cxn modelId="{19070445-8836-404F-9036-0B6E12891882}" type="presParOf" srcId="{54EE751A-7D59-499E-A5CF-12115FA21FE1}" destId="{A7B2EAE6-978C-4FB0-A473-6FBA56B6C9EE}" srcOrd="0" destOrd="0" presId="urn:microsoft.com/office/officeart/2018/2/layout/IconVerticalSolidList"/>
    <dgm:cxn modelId="{883A2A48-E830-477D-AD37-FF0BDA03F5F7}" type="presParOf" srcId="{54EE751A-7D59-499E-A5CF-12115FA21FE1}" destId="{256BFE22-6FE5-49BF-81AF-0CB53237B781}" srcOrd="1" destOrd="0" presId="urn:microsoft.com/office/officeart/2018/2/layout/IconVerticalSolidList"/>
    <dgm:cxn modelId="{93886095-A58E-4AA6-8123-D555B274B986}" type="presParOf" srcId="{54EE751A-7D59-499E-A5CF-12115FA21FE1}" destId="{381A526A-5C82-418B-88B6-79C68FD5BACB}" srcOrd="2" destOrd="0" presId="urn:microsoft.com/office/officeart/2018/2/layout/IconVerticalSolidList"/>
    <dgm:cxn modelId="{03255A64-27B3-4274-B175-3C54D4AC69D8}" type="presParOf" srcId="{54EE751A-7D59-499E-A5CF-12115FA21FE1}" destId="{4FA3A251-5560-43D9-9F02-E8D69B48EEEF}" srcOrd="3" destOrd="0" presId="urn:microsoft.com/office/officeart/2018/2/layout/IconVerticalSolidList"/>
    <dgm:cxn modelId="{5D21BC08-A231-4BF4-97E6-AA66767CF692}" type="presParOf" srcId="{6A91196E-791C-4301-9D81-C8E91E51E751}" destId="{322DD22D-1CC2-486A-942F-D0FB49000880}" srcOrd="3" destOrd="0" presId="urn:microsoft.com/office/officeart/2018/2/layout/IconVerticalSolidList"/>
    <dgm:cxn modelId="{5A9AC2F1-EB00-4708-9E5A-CB91BD8CB636}" type="presParOf" srcId="{6A91196E-791C-4301-9D81-C8E91E51E751}" destId="{4CF4EE99-7121-4B8A-9CE3-8A6247036BD1}" srcOrd="4" destOrd="0" presId="urn:microsoft.com/office/officeart/2018/2/layout/IconVerticalSolidList"/>
    <dgm:cxn modelId="{12516B86-B50F-4A6A-AAD4-0CCA902F7D40}" type="presParOf" srcId="{4CF4EE99-7121-4B8A-9CE3-8A6247036BD1}" destId="{A0E09957-B079-43E3-B65E-FEEFDAD8ECCF}" srcOrd="0" destOrd="0" presId="urn:microsoft.com/office/officeart/2018/2/layout/IconVerticalSolidList"/>
    <dgm:cxn modelId="{A656E92C-2E8A-4784-9035-E7DFBB29E15E}" type="presParOf" srcId="{4CF4EE99-7121-4B8A-9CE3-8A6247036BD1}" destId="{4880EFBC-C409-4755-A6A5-7DD277029D39}" srcOrd="1" destOrd="0" presId="urn:microsoft.com/office/officeart/2018/2/layout/IconVerticalSolidList"/>
    <dgm:cxn modelId="{30644173-7C29-46F9-9C4A-1E3FE742A7AB}" type="presParOf" srcId="{4CF4EE99-7121-4B8A-9CE3-8A6247036BD1}" destId="{0FFC18D4-FC71-4CC6-A65F-7C3011B17D6F}" srcOrd="2" destOrd="0" presId="urn:microsoft.com/office/officeart/2018/2/layout/IconVerticalSolidList"/>
    <dgm:cxn modelId="{E4A13135-3ECA-46DE-BDFF-90C66E6E156A}" type="presParOf" srcId="{4CF4EE99-7121-4B8A-9CE3-8A6247036BD1}" destId="{D3686B89-A872-4D76-A1F1-B9CA8BE763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EE4DAC6-B2C8-4562-9791-A8EE0834C91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45739D8-5645-4D8D-9CA6-9A721DBDB4CD}">
      <dgm:prSet/>
      <dgm:spPr>
        <a:solidFill>
          <a:schemeClr val="accent1">
            <a:lumMod val="60000"/>
            <a:lumOff val="40000"/>
          </a:schemeClr>
        </a:solidFill>
      </dgm:spPr>
      <dgm:t>
        <a:bodyPr/>
        <a:lstStyle/>
        <a:p>
          <a:r>
            <a:rPr lang="en-GB" dirty="0">
              <a:solidFill>
                <a:sysClr val="windowText" lastClr="000000"/>
              </a:solidFill>
            </a:rPr>
            <a:t>DSM‑5 places Gambling Disorder in the chapter </a:t>
          </a:r>
          <a:r>
            <a:rPr lang="en-GB" b="1" dirty="0">
              <a:solidFill>
                <a:sysClr val="windowText" lastClr="000000"/>
              </a:solidFill>
            </a:rPr>
            <a:t>“Substance‑Related and Addictive Disorders”</a:t>
          </a:r>
          <a:r>
            <a:rPr lang="en-GB" dirty="0">
              <a:solidFill>
                <a:sysClr val="windowText" lastClr="000000"/>
              </a:solidFill>
            </a:rPr>
            <a:t>, making it the </a:t>
          </a:r>
          <a:r>
            <a:rPr lang="en-GB" b="1" dirty="0">
              <a:solidFill>
                <a:sysClr val="windowText" lastClr="000000"/>
              </a:solidFill>
            </a:rPr>
            <a:t>first and only formally accepted behavioural addiction</a:t>
          </a:r>
          <a:r>
            <a:rPr lang="en-GB" dirty="0">
              <a:solidFill>
                <a:sysClr val="windowText" lastClr="000000"/>
              </a:solidFill>
            </a:rPr>
            <a:t>. </a:t>
          </a:r>
          <a:endParaRPr lang="en-US" dirty="0">
            <a:solidFill>
              <a:sysClr val="windowText" lastClr="000000"/>
            </a:solidFill>
          </a:endParaRPr>
        </a:p>
      </dgm:t>
    </dgm:pt>
    <dgm:pt modelId="{B55E264A-8770-409D-9EE5-1DE4A1C86C9A}" type="parTrans" cxnId="{ED8DCE07-02F0-42C9-BC70-FFE1C1AC5FA1}">
      <dgm:prSet/>
      <dgm:spPr/>
      <dgm:t>
        <a:bodyPr/>
        <a:lstStyle/>
        <a:p>
          <a:endParaRPr lang="en-US"/>
        </a:p>
      </dgm:t>
    </dgm:pt>
    <dgm:pt modelId="{55A1BA90-123E-4857-B251-A8C261FD3C2D}" type="sibTrans" cxnId="{ED8DCE07-02F0-42C9-BC70-FFE1C1AC5FA1}">
      <dgm:prSet/>
      <dgm:spPr/>
      <dgm:t>
        <a:bodyPr/>
        <a:lstStyle/>
        <a:p>
          <a:endParaRPr lang="en-US"/>
        </a:p>
      </dgm:t>
    </dgm:pt>
    <dgm:pt modelId="{15517847-D6D6-49FE-82A1-8346F34F65D4}">
      <dgm:prSet/>
      <dgm:spPr/>
      <dgm:t>
        <a:bodyPr/>
        <a:lstStyle/>
        <a:p>
          <a:r>
            <a:rPr lang="en-GB" dirty="0"/>
            <a:t>This change reflects evidence that gambling shares core features with substance addictions—craving, loss of control, tolerance, withdrawal‑like symptoms, and significant impairment.</a:t>
          </a:r>
          <a:endParaRPr lang="en-US" dirty="0"/>
        </a:p>
      </dgm:t>
    </dgm:pt>
    <dgm:pt modelId="{2D50FB97-0D5F-434A-A42A-B2E433F9D401}" type="parTrans" cxnId="{3875AD81-65E7-4542-9E65-D26865487511}">
      <dgm:prSet/>
      <dgm:spPr/>
      <dgm:t>
        <a:bodyPr/>
        <a:lstStyle/>
        <a:p>
          <a:endParaRPr lang="en-US"/>
        </a:p>
      </dgm:t>
    </dgm:pt>
    <dgm:pt modelId="{85F9237C-91E4-4C20-8E25-7AA80E59E9F0}" type="sibTrans" cxnId="{3875AD81-65E7-4542-9E65-D26865487511}">
      <dgm:prSet/>
      <dgm:spPr/>
      <dgm:t>
        <a:bodyPr/>
        <a:lstStyle/>
        <a:p>
          <a:endParaRPr lang="en-US"/>
        </a:p>
      </dgm:t>
    </dgm:pt>
    <dgm:pt modelId="{73069805-B06F-44CB-B7B8-7429F1EE6CBC}" type="pres">
      <dgm:prSet presAssocID="{5EE4DAC6-B2C8-4562-9791-A8EE0834C913}" presName="linear" presStyleCnt="0">
        <dgm:presLayoutVars>
          <dgm:animLvl val="lvl"/>
          <dgm:resizeHandles val="exact"/>
        </dgm:presLayoutVars>
      </dgm:prSet>
      <dgm:spPr/>
    </dgm:pt>
    <dgm:pt modelId="{24A2EF28-88A6-4D2A-A53A-6AEA2810337B}" type="pres">
      <dgm:prSet presAssocID="{645739D8-5645-4D8D-9CA6-9A721DBDB4CD}" presName="parentText" presStyleLbl="node1" presStyleIdx="0" presStyleCnt="2">
        <dgm:presLayoutVars>
          <dgm:chMax val="0"/>
          <dgm:bulletEnabled val="1"/>
        </dgm:presLayoutVars>
      </dgm:prSet>
      <dgm:spPr/>
    </dgm:pt>
    <dgm:pt modelId="{EA905129-3512-4557-BC87-5ADF7FB0FABF}" type="pres">
      <dgm:prSet presAssocID="{55A1BA90-123E-4857-B251-A8C261FD3C2D}" presName="spacer" presStyleCnt="0"/>
      <dgm:spPr/>
    </dgm:pt>
    <dgm:pt modelId="{B01BF4FD-98BF-4F51-B91B-BF3C4D0698A8}" type="pres">
      <dgm:prSet presAssocID="{15517847-D6D6-49FE-82A1-8346F34F65D4}" presName="parentText" presStyleLbl="node1" presStyleIdx="1" presStyleCnt="2">
        <dgm:presLayoutVars>
          <dgm:chMax val="0"/>
          <dgm:bulletEnabled val="1"/>
        </dgm:presLayoutVars>
      </dgm:prSet>
      <dgm:spPr/>
    </dgm:pt>
  </dgm:ptLst>
  <dgm:cxnLst>
    <dgm:cxn modelId="{ED8DCE07-02F0-42C9-BC70-FFE1C1AC5FA1}" srcId="{5EE4DAC6-B2C8-4562-9791-A8EE0834C913}" destId="{645739D8-5645-4D8D-9CA6-9A721DBDB4CD}" srcOrd="0" destOrd="0" parTransId="{B55E264A-8770-409D-9EE5-1DE4A1C86C9A}" sibTransId="{55A1BA90-123E-4857-B251-A8C261FD3C2D}"/>
    <dgm:cxn modelId="{7771214F-3BC5-42AC-859C-770ED13CA4DE}" type="presOf" srcId="{645739D8-5645-4D8D-9CA6-9A721DBDB4CD}" destId="{24A2EF28-88A6-4D2A-A53A-6AEA2810337B}" srcOrd="0" destOrd="0" presId="urn:microsoft.com/office/officeart/2005/8/layout/vList2"/>
    <dgm:cxn modelId="{3875AD81-65E7-4542-9E65-D26865487511}" srcId="{5EE4DAC6-B2C8-4562-9791-A8EE0834C913}" destId="{15517847-D6D6-49FE-82A1-8346F34F65D4}" srcOrd="1" destOrd="0" parTransId="{2D50FB97-0D5F-434A-A42A-B2E433F9D401}" sibTransId="{85F9237C-91E4-4C20-8E25-7AA80E59E9F0}"/>
    <dgm:cxn modelId="{A042E89A-7DF0-440B-8C7B-CD8869B71178}" type="presOf" srcId="{5EE4DAC6-B2C8-4562-9791-A8EE0834C913}" destId="{73069805-B06F-44CB-B7B8-7429F1EE6CBC}" srcOrd="0" destOrd="0" presId="urn:microsoft.com/office/officeart/2005/8/layout/vList2"/>
    <dgm:cxn modelId="{025C08C3-1AB7-402D-833A-787E21C0F427}" type="presOf" srcId="{15517847-D6D6-49FE-82A1-8346F34F65D4}" destId="{B01BF4FD-98BF-4F51-B91B-BF3C4D0698A8}" srcOrd="0" destOrd="0" presId="urn:microsoft.com/office/officeart/2005/8/layout/vList2"/>
    <dgm:cxn modelId="{A0139417-A275-46C9-9F6E-ACA2663EDCB5}" type="presParOf" srcId="{73069805-B06F-44CB-B7B8-7429F1EE6CBC}" destId="{24A2EF28-88A6-4D2A-A53A-6AEA2810337B}" srcOrd="0" destOrd="0" presId="urn:microsoft.com/office/officeart/2005/8/layout/vList2"/>
    <dgm:cxn modelId="{A1BBC5E8-2516-4303-8930-111D5900BB1A}" type="presParOf" srcId="{73069805-B06F-44CB-B7B8-7429F1EE6CBC}" destId="{EA905129-3512-4557-BC87-5ADF7FB0FABF}" srcOrd="1" destOrd="0" presId="urn:microsoft.com/office/officeart/2005/8/layout/vList2"/>
    <dgm:cxn modelId="{F3337AD1-9910-457C-89E2-0E9D9BC717AE}" type="presParOf" srcId="{73069805-B06F-44CB-B7B8-7429F1EE6CBC}" destId="{B01BF4FD-98BF-4F51-B91B-BF3C4D0698A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C02DB4F-86FD-4311-BE2D-5F29353241A1}"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944A01E1-6450-495D-BC0B-C9EFFB4E24EE}">
      <dgm:prSet custT="1"/>
      <dgm:spPr/>
      <dgm:t>
        <a:bodyPr/>
        <a:lstStyle/>
        <a:p>
          <a:r>
            <a:rPr lang="en-GB" sz="1800" dirty="0">
              <a:solidFill>
                <a:schemeClr val="tx1"/>
              </a:solidFill>
            </a:rPr>
            <a:t>Essential feature: disruption of personal, family, and/or vocational pursuits. “Chasing </a:t>
          </a:r>
          <a:r>
            <a:rPr lang="en-GB" sz="1800" dirty="0" err="1">
              <a:solidFill>
                <a:schemeClr val="tx1"/>
              </a:solidFill>
            </a:rPr>
            <a:t>oneʼs</a:t>
          </a:r>
          <a:r>
            <a:rPr lang="en-GB" sz="1800" dirty="0">
              <a:solidFill>
                <a:schemeClr val="tx1"/>
              </a:solidFill>
            </a:rPr>
            <a:t> losses” pattern may emerge -frequent &amp; long term.</a:t>
          </a:r>
          <a:endParaRPr lang="en-US" sz="1800" dirty="0">
            <a:solidFill>
              <a:schemeClr val="tx1"/>
            </a:solidFill>
          </a:endParaRPr>
        </a:p>
      </dgm:t>
    </dgm:pt>
    <dgm:pt modelId="{3EF1E962-8DCA-47B6-B1F7-67CD1703FED6}" type="parTrans" cxnId="{010B1F1F-659F-47CD-8A84-195500971A94}">
      <dgm:prSet/>
      <dgm:spPr/>
      <dgm:t>
        <a:bodyPr/>
        <a:lstStyle/>
        <a:p>
          <a:endParaRPr lang="en-US"/>
        </a:p>
      </dgm:t>
    </dgm:pt>
    <dgm:pt modelId="{19A45B5D-4500-4626-B756-D04F4461A0DB}" type="sibTrans" cxnId="{010B1F1F-659F-47CD-8A84-195500971A94}">
      <dgm:prSet/>
      <dgm:spPr/>
      <dgm:t>
        <a:bodyPr/>
        <a:lstStyle/>
        <a:p>
          <a:endParaRPr lang="en-US"/>
        </a:p>
      </dgm:t>
    </dgm:pt>
    <dgm:pt modelId="{891C6C0B-5D27-45BA-9866-9691CA37F7AF}">
      <dgm:prSet custT="1"/>
      <dgm:spPr/>
      <dgm:t>
        <a:bodyPr/>
        <a:lstStyle/>
        <a:p>
          <a:r>
            <a:rPr lang="en-GB" sz="1800" dirty="0">
              <a:solidFill>
                <a:schemeClr val="tx1"/>
              </a:solidFill>
            </a:rPr>
            <a:t>Typically manifests during middle to late adulthood, however, can occur during adolescence. </a:t>
          </a:r>
          <a:endParaRPr lang="en-US" sz="1800" dirty="0">
            <a:solidFill>
              <a:schemeClr val="tx1"/>
            </a:solidFill>
          </a:endParaRPr>
        </a:p>
      </dgm:t>
    </dgm:pt>
    <dgm:pt modelId="{52CBE631-9270-4366-B5C2-6A83D51BDA6D}" type="parTrans" cxnId="{8C223DC2-D6A4-419B-8362-C1F835E17333}">
      <dgm:prSet/>
      <dgm:spPr/>
      <dgm:t>
        <a:bodyPr/>
        <a:lstStyle/>
        <a:p>
          <a:endParaRPr lang="en-US"/>
        </a:p>
      </dgm:t>
    </dgm:pt>
    <dgm:pt modelId="{4B5A8497-2E89-42B1-9FA3-214F0076EB37}" type="sibTrans" cxnId="{8C223DC2-D6A4-419B-8362-C1F835E17333}">
      <dgm:prSet/>
      <dgm:spPr/>
      <dgm:t>
        <a:bodyPr/>
        <a:lstStyle/>
        <a:p>
          <a:endParaRPr lang="en-US"/>
        </a:p>
      </dgm:t>
    </dgm:pt>
    <dgm:pt modelId="{E9F3DCEE-7E2E-413C-A851-453E85E4B4AB}">
      <dgm:prSet custT="1"/>
      <dgm:spPr/>
      <dgm:t>
        <a:bodyPr/>
        <a:lstStyle/>
        <a:p>
          <a:r>
            <a:rPr lang="en-GB" sz="1800" dirty="0"/>
            <a:t>Those who gamble with family and friends early in life, are at higher risk to develop the disorder earlier, as well as those associated with impulsivity and substance abuse. </a:t>
          </a:r>
          <a:endParaRPr lang="en-US" sz="1800" dirty="0"/>
        </a:p>
      </dgm:t>
    </dgm:pt>
    <dgm:pt modelId="{BBFE32C0-B4FD-42A9-BC8A-82A2C5BFBF23}" type="parTrans" cxnId="{110F1970-0086-4E42-A040-697E59103B2F}">
      <dgm:prSet/>
      <dgm:spPr/>
      <dgm:t>
        <a:bodyPr/>
        <a:lstStyle/>
        <a:p>
          <a:endParaRPr lang="en-US"/>
        </a:p>
      </dgm:t>
    </dgm:pt>
    <dgm:pt modelId="{E97269A9-8D85-4E76-A56C-10AF4E32497C}" type="sibTrans" cxnId="{110F1970-0086-4E42-A040-697E59103B2F}">
      <dgm:prSet/>
      <dgm:spPr/>
      <dgm:t>
        <a:bodyPr/>
        <a:lstStyle/>
        <a:p>
          <a:endParaRPr lang="en-US"/>
        </a:p>
      </dgm:t>
    </dgm:pt>
    <dgm:pt modelId="{C91A71D7-4ADA-4500-8824-39A7887FF5D6}">
      <dgm:prSet custT="1"/>
      <dgm:spPr/>
      <dgm:t>
        <a:bodyPr/>
        <a:lstStyle/>
        <a:p>
          <a:r>
            <a:rPr lang="en-GB" sz="1800" dirty="0"/>
            <a:t>Develops over the course of years, with the gradual increase in both frequency and amount wagered. </a:t>
          </a:r>
          <a:endParaRPr lang="en-US" sz="1800" dirty="0"/>
        </a:p>
      </dgm:t>
    </dgm:pt>
    <dgm:pt modelId="{EAA5E241-3C96-448A-8F73-89EBA296F118}" type="parTrans" cxnId="{BA4B941A-F53D-446D-8379-D076D3890DBA}">
      <dgm:prSet/>
      <dgm:spPr/>
      <dgm:t>
        <a:bodyPr/>
        <a:lstStyle/>
        <a:p>
          <a:endParaRPr lang="en-US"/>
        </a:p>
      </dgm:t>
    </dgm:pt>
    <dgm:pt modelId="{B59D4CD3-8B4B-468B-AFE1-A44A3DF15AE2}" type="sibTrans" cxnId="{BA4B941A-F53D-446D-8379-D076D3890DBA}">
      <dgm:prSet/>
      <dgm:spPr/>
      <dgm:t>
        <a:bodyPr/>
        <a:lstStyle/>
        <a:p>
          <a:endParaRPr lang="en-US"/>
        </a:p>
      </dgm:t>
    </dgm:pt>
    <dgm:pt modelId="{19433A6D-F17A-4F52-B0AE-641885EC128C}">
      <dgm:prSet custT="1"/>
      <dgm:spPr/>
      <dgm:t>
        <a:bodyPr/>
        <a:lstStyle/>
        <a:p>
          <a:r>
            <a:rPr lang="en-GB" sz="1600" dirty="0">
              <a:solidFill>
                <a:schemeClr val="tx1"/>
              </a:solidFill>
            </a:rPr>
            <a:t>Gender Differences: </a:t>
          </a:r>
          <a:endParaRPr lang="en-US" sz="1600" dirty="0">
            <a:solidFill>
              <a:schemeClr val="tx1"/>
            </a:solidFill>
          </a:endParaRPr>
        </a:p>
      </dgm:t>
    </dgm:pt>
    <dgm:pt modelId="{AB740DB5-726C-42AE-A082-9951E6CF80B0}" type="parTrans" cxnId="{70C6FAA9-A055-41F0-B708-D3B16F8B9120}">
      <dgm:prSet/>
      <dgm:spPr/>
      <dgm:t>
        <a:bodyPr/>
        <a:lstStyle/>
        <a:p>
          <a:endParaRPr lang="en-US"/>
        </a:p>
      </dgm:t>
    </dgm:pt>
    <dgm:pt modelId="{BB6709B1-222E-4BAA-9169-19FF0FBCBE1E}" type="sibTrans" cxnId="{70C6FAA9-A055-41F0-B708-D3B16F8B9120}">
      <dgm:prSet/>
      <dgm:spPr/>
      <dgm:t>
        <a:bodyPr/>
        <a:lstStyle/>
        <a:p>
          <a:endParaRPr lang="en-US"/>
        </a:p>
      </dgm:t>
    </dgm:pt>
    <dgm:pt modelId="{22E1AAE4-F836-4882-BBD1-76DA4E26C2F1}">
      <dgm:prSet/>
      <dgm:spPr/>
      <dgm:t>
        <a:bodyPr/>
        <a:lstStyle/>
        <a:p>
          <a:r>
            <a:rPr lang="en-GB"/>
            <a:t>Early-life development occurs more frequently in males. </a:t>
          </a:r>
          <a:endParaRPr lang="en-US"/>
        </a:p>
      </dgm:t>
    </dgm:pt>
    <dgm:pt modelId="{65B70889-82FA-4F83-860F-4DD03B6FEE59}" type="parTrans" cxnId="{71C6C5AD-70B6-4689-9B0D-FB6540CC60B9}">
      <dgm:prSet/>
      <dgm:spPr/>
      <dgm:t>
        <a:bodyPr/>
        <a:lstStyle/>
        <a:p>
          <a:endParaRPr lang="en-US"/>
        </a:p>
      </dgm:t>
    </dgm:pt>
    <dgm:pt modelId="{FCF32549-FD7E-4337-BFA5-7BB4DBC254C2}" type="sibTrans" cxnId="{71C6C5AD-70B6-4689-9B0D-FB6540CC60B9}">
      <dgm:prSet/>
      <dgm:spPr/>
      <dgm:t>
        <a:bodyPr/>
        <a:lstStyle/>
        <a:p>
          <a:endParaRPr lang="en-US"/>
        </a:p>
      </dgm:t>
    </dgm:pt>
    <dgm:pt modelId="{701E1186-9622-48D7-9FE3-48BAE4D2D1B7}">
      <dgm:prSet/>
      <dgm:spPr/>
      <dgm:t>
        <a:bodyPr/>
        <a:lstStyle/>
        <a:p>
          <a:r>
            <a:rPr lang="en-GB"/>
            <a:t>Females more commonly develop gambling disorder during adulthood. </a:t>
          </a:r>
          <a:endParaRPr lang="en-US"/>
        </a:p>
      </dgm:t>
    </dgm:pt>
    <dgm:pt modelId="{82BAE10D-0F7B-4DA0-AD9B-AD597F4E6B89}" type="parTrans" cxnId="{7E6BDB9D-1A44-4BD0-B912-ECFD75BA1CC4}">
      <dgm:prSet/>
      <dgm:spPr/>
      <dgm:t>
        <a:bodyPr/>
        <a:lstStyle/>
        <a:p>
          <a:endParaRPr lang="en-US"/>
        </a:p>
      </dgm:t>
    </dgm:pt>
    <dgm:pt modelId="{7E50DB4E-3E09-46E9-95CD-65BD55933EF0}" type="sibTrans" cxnId="{7E6BDB9D-1A44-4BD0-B912-ECFD75BA1CC4}">
      <dgm:prSet/>
      <dgm:spPr/>
      <dgm:t>
        <a:bodyPr/>
        <a:lstStyle/>
        <a:p>
          <a:endParaRPr lang="en-US"/>
        </a:p>
      </dgm:t>
    </dgm:pt>
    <dgm:pt modelId="{9A773942-AE64-4588-9333-AA025BEEEDF0}">
      <dgm:prSet/>
      <dgm:spPr/>
      <dgm:t>
        <a:bodyPr/>
        <a:lstStyle/>
        <a:p>
          <a:r>
            <a:rPr lang="en-GB"/>
            <a:t>Tends to develop faster in females than males.</a:t>
          </a:r>
          <a:endParaRPr lang="en-US"/>
        </a:p>
      </dgm:t>
    </dgm:pt>
    <dgm:pt modelId="{7DE2D7A4-1EFE-4B5B-9484-A84508DD91C3}" type="parTrans" cxnId="{32831B71-786B-4A83-9FA0-6CAEC1CAC42C}">
      <dgm:prSet/>
      <dgm:spPr/>
      <dgm:t>
        <a:bodyPr/>
        <a:lstStyle/>
        <a:p>
          <a:endParaRPr lang="en-US"/>
        </a:p>
      </dgm:t>
    </dgm:pt>
    <dgm:pt modelId="{28C986A5-1A74-466E-8CD7-B22DB4E9ACE1}" type="sibTrans" cxnId="{32831B71-786B-4A83-9FA0-6CAEC1CAC42C}">
      <dgm:prSet/>
      <dgm:spPr/>
      <dgm:t>
        <a:bodyPr/>
        <a:lstStyle/>
        <a:p>
          <a:endParaRPr lang="en-US"/>
        </a:p>
      </dgm:t>
    </dgm:pt>
    <dgm:pt modelId="{E5AB4C08-E41D-4D52-B5D7-AFC96140E90F}" type="pres">
      <dgm:prSet presAssocID="{6C02DB4F-86FD-4311-BE2D-5F29353241A1}" presName="Name0" presStyleCnt="0">
        <dgm:presLayoutVars>
          <dgm:dir/>
          <dgm:animLvl val="lvl"/>
          <dgm:resizeHandles val="exact"/>
        </dgm:presLayoutVars>
      </dgm:prSet>
      <dgm:spPr/>
    </dgm:pt>
    <dgm:pt modelId="{7DF22C4C-4011-4B30-8839-DB9D39A57FB7}" type="pres">
      <dgm:prSet presAssocID="{19433A6D-F17A-4F52-B0AE-641885EC128C}" presName="boxAndChildren" presStyleCnt="0"/>
      <dgm:spPr/>
    </dgm:pt>
    <dgm:pt modelId="{EC637CA6-6AD5-4A54-A778-D61DFD9A774E}" type="pres">
      <dgm:prSet presAssocID="{19433A6D-F17A-4F52-B0AE-641885EC128C}" presName="parentTextBox" presStyleLbl="node1" presStyleIdx="0" presStyleCnt="5"/>
      <dgm:spPr/>
    </dgm:pt>
    <dgm:pt modelId="{4DF86222-7585-415A-AD73-12978BF469F9}" type="pres">
      <dgm:prSet presAssocID="{19433A6D-F17A-4F52-B0AE-641885EC128C}" presName="entireBox" presStyleLbl="node1" presStyleIdx="0" presStyleCnt="5"/>
      <dgm:spPr/>
    </dgm:pt>
    <dgm:pt modelId="{FD0C4AE8-37A8-4664-8496-125A22ED542C}" type="pres">
      <dgm:prSet presAssocID="{19433A6D-F17A-4F52-B0AE-641885EC128C}" presName="descendantBox" presStyleCnt="0"/>
      <dgm:spPr/>
    </dgm:pt>
    <dgm:pt modelId="{720BC616-A87D-4566-9BFA-B5234C44998B}" type="pres">
      <dgm:prSet presAssocID="{22E1AAE4-F836-4882-BBD1-76DA4E26C2F1}" presName="childTextBox" presStyleLbl="fgAccFollowNode1" presStyleIdx="0" presStyleCnt="3">
        <dgm:presLayoutVars>
          <dgm:bulletEnabled val="1"/>
        </dgm:presLayoutVars>
      </dgm:prSet>
      <dgm:spPr/>
    </dgm:pt>
    <dgm:pt modelId="{0F11F496-A230-4317-9F1B-73AAE2AE6100}" type="pres">
      <dgm:prSet presAssocID="{701E1186-9622-48D7-9FE3-48BAE4D2D1B7}" presName="childTextBox" presStyleLbl="fgAccFollowNode1" presStyleIdx="1" presStyleCnt="3">
        <dgm:presLayoutVars>
          <dgm:bulletEnabled val="1"/>
        </dgm:presLayoutVars>
      </dgm:prSet>
      <dgm:spPr/>
    </dgm:pt>
    <dgm:pt modelId="{EF90FF0F-B721-4EF9-BC74-9AEF9C448E2E}" type="pres">
      <dgm:prSet presAssocID="{9A773942-AE64-4588-9333-AA025BEEEDF0}" presName="childTextBox" presStyleLbl="fgAccFollowNode1" presStyleIdx="2" presStyleCnt="3">
        <dgm:presLayoutVars>
          <dgm:bulletEnabled val="1"/>
        </dgm:presLayoutVars>
      </dgm:prSet>
      <dgm:spPr/>
    </dgm:pt>
    <dgm:pt modelId="{5056CEE8-F301-420A-A0F1-DDD612548BC8}" type="pres">
      <dgm:prSet presAssocID="{B59D4CD3-8B4B-468B-AFE1-A44A3DF15AE2}" presName="sp" presStyleCnt="0"/>
      <dgm:spPr/>
    </dgm:pt>
    <dgm:pt modelId="{79EB6CAF-3D6E-4A0A-A64C-6D3BC481CB37}" type="pres">
      <dgm:prSet presAssocID="{C91A71D7-4ADA-4500-8824-39A7887FF5D6}" presName="arrowAndChildren" presStyleCnt="0"/>
      <dgm:spPr/>
    </dgm:pt>
    <dgm:pt modelId="{9BC1EFAC-DD16-4C61-BCAF-E30E58908004}" type="pres">
      <dgm:prSet presAssocID="{C91A71D7-4ADA-4500-8824-39A7887FF5D6}" presName="parentTextArrow" presStyleLbl="node1" presStyleIdx="1" presStyleCnt="5"/>
      <dgm:spPr/>
    </dgm:pt>
    <dgm:pt modelId="{FA419373-A83F-4E9A-B853-7F343964F75A}" type="pres">
      <dgm:prSet presAssocID="{E97269A9-8D85-4E76-A56C-10AF4E32497C}" presName="sp" presStyleCnt="0"/>
      <dgm:spPr/>
    </dgm:pt>
    <dgm:pt modelId="{F0A2C665-138B-4B30-BFD4-F0D543F01F4D}" type="pres">
      <dgm:prSet presAssocID="{E9F3DCEE-7E2E-413C-A851-453E85E4B4AB}" presName="arrowAndChildren" presStyleCnt="0"/>
      <dgm:spPr/>
    </dgm:pt>
    <dgm:pt modelId="{FA47456B-38E7-4C03-9E16-15990A664D8A}" type="pres">
      <dgm:prSet presAssocID="{E9F3DCEE-7E2E-413C-A851-453E85E4B4AB}" presName="parentTextArrow" presStyleLbl="node1" presStyleIdx="2" presStyleCnt="5"/>
      <dgm:spPr/>
    </dgm:pt>
    <dgm:pt modelId="{B10FA0EB-9E02-4B19-A9B7-2AC4B0A9B724}" type="pres">
      <dgm:prSet presAssocID="{4B5A8497-2E89-42B1-9FA3-214F0076EB37}" presName="sp" presStyleCnt="0"/>
      <dgm:spPr/>
    </dgm:pt>
    <dgm:pt modelId="{7A064CBB-7FF5-4BBA-A720-D5BB7C49152D}" type="pres">
      <dgm:prSet presAssocID="{891C6C0B-5D27-45BA-9866-9691CA37F7AF}" presName="arrowAndChildren" presStyleCnt="0"/>
      <dgm:spPr/>
    </dgm:pt>
    <dgm:pt modelId="{3ABD79E0-76AE-4A11-A0D0-18DA996B4759}" type="pres">
      <dgm:prSet presAssocID="{891C6C0B-5D27-45BA-9866-9691CA37F7AF}" presName="parentTextArrow" presStyleLbl="node1" presStyleIdx="3" presStyleCnt="5"/>
      <dgm:spPr/>
    </dgm:pt>
    <dgm:pt modelId="{B98C16E2-7949-4CB0-AACE-7B79CD1224E3}" type="pres">
      <dgm:prSet presAssocID="{19A45B5D-4500-4626-B756-D04F4461A0DB}" presName="sp" presStyleCnt="0"/>
      <dgm:spPr/>
    </dgm:pt>
    <dgm:pt modelId="{290BB313-7D7E-44EF-8D67-5020BE2045A4}" type="pres">
      <dgm:prSet presAssocID="{944A01E1-6450-495D-BC0B-C9EFFB4E24EE}" presName="arrowAndChildren" presStyleCnt="0"/>
      <dgm:spPr/>
    </dgm:pt>
    <dgm:pt modelId="{B4CA3904-6719-41D3-9DF0-681DF9235B54}" type="pres">
      <dgm:prSet presAssocID="{944A01E1-6450-495D-BC0B-C9EFFB4E24EE}" presName="parentTextArrow" presStyleLbl="node1" presStyleIdx="4" presStyleCnt="5"/>
      <dgm:spPr/>
    </dgm:pt>
  </dgm:ptLst>
  <dgm:cxnLst>
    <dgm:cxn modelId="{80B1AF15-5E2C-499D-93CD-AA17D58B6300}" type="presOf" srcId="{19433A6D-F17A-4F52-B0AE-641885EC128C}" destId="{EC637CA6-6AD5-4A54-A778-D61DFD9A774E}" srcOrd="0" destOrd="0" presId="urn:microsoft.com/office/officeart/2005/8/layout/process4"/>
    <dgm:cxn modelId="{BA4B941A-F53D-446D-8379-D076D3890DBA}" srcId="{6C02DB4F-86FD-4311-BE2D-5F29353241A1}" destId="{C91A71D7-4ADA-4500-8824-39A7887FF5D6}" srcOrd="3" destOrd="0" parTransId="{EAA5E241-3C96-448A-8F73-89EBA296F118}" sibTransId="{B59D4CD3-8B4B-468B-AFE1-A44A3DF15AE2}"/>
    <dgm:cxn modelId="{DE92D61A-B895-48AA-88D6-B822016F8931}" type="presOf" srcId="{E9F3DCEE-7E2E-413C-A851-453E85E4B4AB}" destId="{FA47456B-38E7-4C03-9E16-15990A664D8A}" srcOrd="0" destOrd="0" presId="urn:microsoft.com/office/officeart/2005/8/layout/process4"/>
    <dgm:cxn modelId="{3835AD1D-99CD-48D4-932B-BFCAAA5FAC5C}" type="presOf" srcId="{22E1AAE4-F836-4882-BBD1-76DA4E26C2F1}" destId="{720BC616-A87D-4566-9BFA-B5234C44998B}" srcOrd="0" destOrd="0" presId="urn:microsoft.com/office/officeart/2005/8/layout/process4"/>
    <dgm:cxn modelId="{010B1F1F-659F-47CD-8A84-195500971A94}" srcId="{6C02DB4F-86FD-4311-BE2D-5F29353241A1}" destId="{944A01E1-6450-495D-BC0B-C9EFFB4E24EE}" srcOrd="0" destOrd="0" parTransId="{3EF1E962-8DCA-47B6-B1F7-67CD1703FED6}" sibTransId="{19A45B5D-4500-4626-B756-D04F4461A0DB}"/>
    <dgm:cxn modelId="{F9D12E24-79EC-4D8A-98A3-9ADDB6D8B58F}" type="presOf" srcId="{9A773942-AE64-4588-9333-AA025BEEEDF0}" destId="{EF90FF0F-B721-4EF9-BC74-9AEF9C448E2E}" srcOrd="0" destOrd="0" presId="urn:microsoft.com/office/officeart/2005/8/layout/process4"/>
    <dgm:cxn modelId="{5B571230-A145-463B-827D-831D6A59F1F6}" type="presOf" srcId="{944A01E1-6450-495D-BC0B-C9EFFB4E24EE}" destId="{B4CA3904-6719-41D3-9DF0-681DF9235B54}" srcOrd="0" destOrd="0" presId="urn:microsoft.com/office/officeart/2005/8/layout/process4"/>
    <dgm:cxn modelId="{66F82465-D3BD-470D-9BD9-90FECAB4AE1B}" type="presOf" srcId="{C91A71D7-4ADA-4500-8824-39A7887FF5D6}" destId="{9BC1EFAC-DD16-4C61-BCAF-E30E58908004}" srcOrd="0" destOrd="0" presId="urn:microsoft.com/office/officeart/2005/8/layout/process4"/>
    <dgm:cxn modelId="{110F1970-0086-4E42-A040-697E59103B2F}" srcId="{6C02DB4F-86FD-4311-BE2D-5F29353241A1}" destId="{E9F3DCEE-7E2E-413C-A851-453E85E4B4AB}" srcOrd="2" destOrd="0" parTransId="{BBFE32C0-B4FD-42A9-BC8A-82A2C5BFBF23}" sibTransId="{E97269A9-8D85-4E76-A56C-10AF4E32497C}"/>
    <dgm:cxn modelId="{32831B71-786B-4A83-9FA0-6CAEC1CAC42C}" srcId="{19433A6D-F17A-4F52-B0AE-641885EC128C}" destId="{9A773942-AE64-4588-9333-AA025BEEEDF0}" srcOrd="2" destOrd="0" parTransId="{7DE2D7A4-1EFE-4B5B-9484-A84508DD91C3}" sibTransId="{28C986A5-1A74-466E-8CD7-B22DB4E9ACE1}"/>
    <dgm:cxn modelId="{AD458453-FA5B-4FF5-B8B1-3B20A7510449}" type="presOf" srcId="{891C6C0B-5D27-45BA-9866-9691CA37F7AF}" destId="{3ABD79E0-76AE-4A11-A0D0-18DA996B4759}" srcOrd="0" destOrd="0" presId="urn:microsoft.com/office/officeart/2005/8/layout/process4"/>
    <dgm:cxn modelId="{7E6BDB9D-1A44-4BD0-B912-ECFD75BA1CC4}" srcId="{19433A6D-F17A-4F52-B0AE-641885EC128C}" destId="{701E1186-9622-48D7-9FE3-48BAE4D2D1B7}" srcOrd="1" destOrd="0" parTransId="{82BAE10D-0F7B-4DA0-AD9B-AD597F4E6B89}" sibTransId="{7E50DB4E-3E09-46E9-95CD-65BD55933EF0}"/>
    <dgm:cxn modelId="{70C6FAA9-A055-41F0-B708-D3B16F8B9120}" srcId="{6C02DB4F-86FD-4311-BE2D-5F29353241A1}" destId="{19433A6D-F17A-4F52-B0AE-641885EC128C}" srcOrd="4" destOrd="0" parTransId="{AB740DB5-726C-42AE-A082-9951E6CF80B0}" sibTransId="{BB6709B1-222E-4BAA-9169-19FF0FBCBE1E}"/>
    <dgm:cxn modelId="{AD035AAB-A302-4411-B4BE-E4D3629AE44C}" type="presOf" srcId="{701E1186-9622-48D7-9FE3-48BAE4D2D1B7}" destId="{0F11F496-A230-4317-9F1B-73AAE2AE6100}" srcOrd="0" destOrd="0" presId="urn:microsoft.com/office/officeart/2005/8/layout/process4"/>
    <dgm:cxn modelId="{71C6C5AD-70B6-4689-9B0D-FB6540CC60B9}" srcId="{19433A6D-F17A-4F52-B0AE-641885EC128C}" destId="{22E1AAE4-F836-4882-BBD1-76DA4E26C2F1}" srcOrd="0" destOrd="0" parTransId="{65B70889-82FA-4F83-860F-4DD03B6FEE59}" sibTransId="{FCF32549-FD7E-4337-BFA5-7BB4DBC254C2}"/>
    <dgm:cxn modelId="{8C223DC2-D6A4-419B-8362-C1F835E17333}" srcId="{6C02DB4F-86FD-4311-BE2D-5F29353241A1}" destId="{891C6C0B-5D27-45BA-9866-9691CA37F7AF}" srcOrd="1" destOrd="0" parTransId="{52CBE631-9270-4366-B5C2-6A83D51BDA6D}" sibTransId="{4B5A8497-2E89-42B1-9FA3-214F0076EB37}"/>
    <dgm:cxn modelId="{54CFF7D6-CBA2-4046-943F-F93BB364A655}" type="presOf" srcId="{6C02DB4F-86FD-4311-BE2D-5F29353241A1}" destId="{E5AB4C08-E41D-4D52-B5D7-AFC96140E90F}" srcOrd="0" destOrd="0" presId="urn:microsoft.com/office/officeart/2005/8/layout/process4"/>
    <dgm:cxn modelId="{CFDE73F3-4568-430A-A37F-D5C292BB65B6}" type="presOf" srcId="{19433A6D-F17A-4F52-B0AE-641885EC128C}" destId="{4DF86222-7585-415A-AD73-12978BF469F9}" srcOrd="1" destOrd="0" presId="urn:microsoft.com/office/officeart/2005/8/layout/process4"/>
    <dgm:cxn modelId="{7E7FC4A9-B2A6-4F50-A84F-0073D31D4DE0}" type="presParOf" srcId="{E5AB4C08-E41D-4D52-B5D7-AFC96140E90F}" destId="{7DF22C4C-4011-4B30-8839-DB9D39A57FB7}" srcOrd="0" destOrd="0" presId="urn:microsoft.com/office/officeart/2005/8/layout/process4"/>
    <dgm:cxn modelId="{A898F341-84C0-4940-BB5D-4405996F8A9D}" type="presParOf" srcId="{7DF22C4C-4011-4B30-8839-DB9D39A57FB7}" destId="{EC637CA6-6AD5-4A54-A778-D61DFD9A774E}" srcOrd="0" destOrd="0" presId="urn:microsoft.com/office/officeart/2005/8/layout/process4"/>
    <dgm:cxn modelId="{37A74381-6F9F-425A-88BA-0E4F789FA0C6}" type="presParOf" srcId="{7DF22C4C-4011-4B30-8839-DB9D39A57FB7}" destId="{4DF86222-7585-415A-AD73-12978BF469F9}" srcOrd="1" destOrd="0" presId="urn:microsoft.com/office/officeart/2005/8/layout/process4"/>
    <dgm:cxn modelId="{A7625EA3-58F0-4666-87E9-3D40E7A0BA7A}" type="presParOf" srcId="{7DF22C4C-4011-4B30-8839-DB9D39A57FB7}" destId="{FD0C4AE8-37A8-4664-8496-125A22ED542C}" srcOrd="2" destOrd="0" presId="urn:microsoft.com/office/officeart/2005/8/layout/process4"/>
    <dgm:cxn modelId="{2B8F9F39-EB29-4C77-8505-A05D26F6A2AC}" type="presParOf" srcId="{FD0C4AE8-37A8-4664-8496-125A22ED542C}" destId="{720BC616-A87D-4566-9BFA-B5234C44998B}" srcOrd="0" destOrd="0" presId="urn:microsoft.com/office/officeart/2005/8/layout/process4"/>
    <dgm:cxn modelId="{915DE5EA-614B-400E-B0A7-C497603DDF74}" type="presParOf" srcId="{FD0C4AE8-37A8-4664-8496-125A22ED542C}" destId="{0F11F496-A230-4317-9F1B-73AAE2AE6100}" srcOrd="1" destOrd="0" presId="urn:microsoft.com/office/officeart/2005/8/layout/process4"/>
    <dgm:cxn modelId="{A0B3E8FE-AC95-4FB8-895E-FB37AD65F0BD}" type="presParOf" srcId="{FD0C4AE8-37A8-4664-8496-125A22ED542C}" destId="{EF90FF0F-B721-4EF9-BC74-9AEF9C448E2E}" srcOrd="2" destOrd="0" presId="urn:microsoft.com/office/officeart/2005/8/layout/process4"/>
    <dgm:cxn modelId="{FABAC89C-2977-459B-910A-437F92DAB7FC}" type="presParOf" srcId="{E5AB4C08-E41D-4D52-B5D7-AFC96140E90F}" destId="{5056CEE8-F301-420A-A0F1-DDD612548BC8}" srcOrd="1" destOrd="0" presId="urn:microsoft.com/office/officeart/2005/8/layout/process4"/>
    <dgm:cxn modelId="{9F58F1E8-9864-4EF7-9655-32BFBBEE9FD0}" type="presParOf" srcId="{E5AB4C08-E41D-4D52-B5D7-AFC96140E90F}" destId="{79EB6CAF-3D6E-4A0A-A64C-6D3BC481CB37}" srcOrd="2" destOrd="0" presId="urn:microsoft.com/office/officeart/2005/8/layout/process4"/>
    <dgm:cxn modelId="{382CCF8A-4823-4387-B410-17110ECDD4FB}" type="presParOf" srcId="{79EB6CAF-3D6E-4A0A-A64C-6D3BC481CB37}" destId="{9BC1EFAC-DD16-4C61-BCAF-E30E58908004}" srcOrd="0" destOrd="0" presId="urn:microsoft.com/office/officeart/2005/8/layout/process4"/>
    <dgm:cxn modelId="{0C876D6A-F298-4D1E-B9A6-9373DB98AA28}" type="presParOf" srcId="{E5AB4C08-E41D-4D52-B5D7-AFC96140E90F}" destId="{FA419373-A83F-4E9A-B853-7F343964F75A}" srcOrd="3" destOrd="0" presId="urn:microsoft.com/office/officeart/2005/8/layout/process4"/>
    <dgm:cxn modelId="{A4AAECD7-80E6-4800-BBD6-B29E2CFAEDF3}" type="presParOf" srcId="{E5AB4C08-E41D-4D52-B5D7-AFC96140E90F}" destId="{F0A2C665-138B-4B30-BFD4-F0D543F01F4D}" srcOrd="4" destOrd="0" presId="urn:microsoft.com/office/officeart/2005/8/layout/process4"/>
    <dgm:cxn modelId="{78AB40C6-C191-4DC0-AEFF-D1717A3ECC86}" type="presParOf" srcId="{F0A2C665-138B-4B30-BFD4-F0D543F01F4D}" destId="{FA47456B-38E7-4C03-9E16-15990A664D8A}" srcOrd="0" destOrd="0" presId="urn:microsoft.com/office/officeart/2005/8/layout/process4"/>
    <dgm:cxn modelId="{ABB5740A-E04A-49F5-98DC-53520C225E25}" type="presParOf" srcId="{E5AB4C08-E41D-4D52-B5D7-AFC96140E90F}" destId="{B10FA0EB-9E02-4B19-A9B7-2AC4B0A9B724}" srcOrd="5" destOrd="0" presId="urn:microsoft.com/office/officeart/2005/8/layout/process4"/>
    <dgm:cxn modelId="{C41680B8-7C25-4FBD-94B1-5FBC74D3AC71}" type="presParOf" srcId="{E5AB4C08-E41D-4D52-B5D7-AFC96140E90F}" destId="{7A064CBB-7FF5-4BBA-A720-D5BB7C49152D}" srcOrd="6" destOrd="0" presId="urn:microsoft.com/office/officeart/2005/8/layout/process4"/>
    <dgm:cxn modelId="{86D79870-4E1F-45D1-A48D-0A1240B423E8}" type="presParOf" srcId="{7A064CBB-7FF5-4BBA-A720-D5BB7C49152D}" destId="{3ABD79E0-76AE-4A11-A0D0-18DA996B4759}" srcOrd="0" destOrd="0" presId="urn:microsoft.com/office/officeart/2005/8/layout/process4"/>
    <dgm:cxn modelId="{725AC034-F787-4817-B78B-6F4AD3C7520B}" type="presParOf" srcId="{E5AB4C08-E41D-4D52-B5D7-AFC96140E90F}" destId="{B98C16E2-7949-4CB0-AACE-7B79CD1224E3}" srcOrd="7" destOrd="0" presId="urn:microsoft.com/office/officeart/2005/8/layout/process4"/>
    <dgm:cxn modelId="{75B1B84E-9BD8-4599-BB34-6A2E925B6BC9}" type="presParOf" srcId="{E5AB4C08-E41D-4D52-B5D7-AFC96140E90F}" destId="{290BB313-7D7E-44EF-8D67-5020BE2045A4}" srcOrd="8" destOrd="0" presId="urn:microsoft.com/office/officeart/2005/8/layout/process4"/>
    <dgm:cxn modelId="{D76C213F-5D4B-4971-AC0F-8296A1209803}" type="presParOf" srcId="{290BB313-7D7E-44EF-8D67-5020BE2045A4}" destId="{B4CA3904-6719-41D3-9DF0-681DF9235B5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D7DD1E1-DF91-4374-B53D-E30D59A5269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B6FEBAC-0822-4995-BA61-22009F65C8EA}">
      <dgm:prSet/>
      <dgm:spPr/>
      <dgm:t>
        <a:bodyPr/>
        <a:lstStyle/>
        <a:p>
          <a:r>
            <a:rPr lang="en-GB" dirty="0"/>
            <a:t>Younger individuals are more likely to gamble through sports betting, while older individuals will commonly bet through slot machines and bingo. </a:t>
          </a:r>
          <a:endParaRPr lang="en-US" dirty="0"/>
        </a:p>
      </dgm:t>
    </dgm:pt>
    <dgm:pt modelId="{EBD757DC-9D8E-477E-94D2-6116C39584D6}" type="parTrans" cxnId="{2B9F2484-207E-489A-AE0F-D384F2971FEC}">
      <dgm:prSet/>
      <dgm:spPr/>
      <dgm:t>
        <a:bodyPr/>
        <a:lstStyle/>
        <a:p>
          <a:endParaRPr lang="en-US"/>
        </a:p>
      </dgm:t>
    </dgm:pt>
    <dgm:pt modelId="{BC05C094-8F43-4B3E-9846-8773FC7738B1}" type="sibTrans" cxnId="{2B9F2484-207E-489A-AE0F-D384F2971FEC}">
      <dgm:prSet/>
      <dgm:spPr/>
      <dgm:t>
        <a:bodyPr/>
        <a:lstStyle/>
        <a:p>
          <a:endParaRPr lang="en-US"/>
        </a:p>
      </dgm:t>
    </dgm:pt>
    <dgm:pt modelId="{58CFE61D-BFC6-48EB-A9E7-5B052544B42F}">
      <dgm:prSet custT="1"/>
      <dgm:spPr/>
      <dgm:t>
        <a:bodyPr/>
        <a:lstStyle/>
        <a:p>
          <a:r>
            <a:rPr lang="en-GB" sz="1800" dirty="0"/>
            <a:t>Type of gambling as well as money wagered do not necessarily suggest a gambling disorder. Someone who buys a lotto ticket every day, may not have a gambling issue, while someone who attends casinos less frequently might. </a:t>
          </a:r>
          <a:endParaRPr lang="en-US" sz="1800" dirty="0"/>
        </a:p>
      </dgm:t>
    </dgm:pt>
    <dgm:pt modelId="{2509AC90-125A-42B1-B1A3-599740DF1FCD}" type="parTrans" cxnId="{2D5DE40A-299F-4319-87AF-16CFE7E1ACDC}">
      <dgm:prSet/>
      <dgm:spPr/>
      <dgm:t>
        <a:bodyPr/>
        <a:lstStyle/>
        <a:p>
          <a:endParaRPr lang="en-US"/>
        </a:p>
      </dgm:t>
    </dgm:pt>
    <dgm:pt modelId="{80162297-DF09-4701-91E2-BE98EEB77CC5}" type="sibTrans" cxnId="{2D5DE40A-299F-4319-87AF-16CFE7E1ACDC}">
      <dgm:prSet/>
      <dgm:spPr/>
      <dgm:t>
        <a:bodyPr/>
        <a:lstStyle/>
        <a:p>
          <a:endParaRPr lang="en-US"/>
        </a:p>
      </dgm:t>
    </dgm:pt>
    <dgm:pt modelId="{01D0564A-7940-49A0-9A3C-D780634F6A9A}">
      <dgm:prSet custT="1"/>
      <dgm:spPr/>
      <dgm:t>
        <a:bodyPr/>
        <a:lstStyle/>
        <a:p>
          <a:r>
            <a:rPr lang="en-GB" sz="1800" dirty="0"/>
            <a:t>Patterns can be regular or episodic and may increase in times of stress or substance abuse. </a:t>
          </a:r>
          <a:endParaRPr lang="en-US" sz="1800" dirty="0"/>
        </a:p>
      </dgm:t>
    </dgm:pt>
    <dgm:pt modelId="{02A17A80-2830-43B7-A16B-DB878C6F626F}" type="parTrans" cxnId="{C7295C19-8966-4F6D-81CF-C009111D1BF5}">
      <dgm:prSet/>
      <dgm:spPr/>
      <dgm:t>
        <a:bodyPr/>
        <a:lstStyle/>
        <a:p>
          <a:endParaRPr lang="en-US"/>
        </a:p>
      </dgm:t>
    </dgm:pt>
    <dgm:pt modelId="{A761FC31-7728-41C2-81C4-189BE8519AF8}" type="sibTrans" cxnId="{C7295C19-8966-4F6D-81CF-C009111D1BF5}">
      <dgm:prSet/>
      <dgm:spPr/>
      <dgm:t>
        <a:bodyPr/>
        <a:lstStyle/>
        <a:p>
          <a:endParaRPr lang="en-US"/>
        </a:p>
      </dgm:t>
    </dgm:pt>
    <dgm:pt modelId="{297767CA-20FB-4E0E-A065-C777271CEB21}">
      <dgm:prSet custT="1"/>
      <dgm:spPr/>
      <dgm:t>
        <a:bodyPr/>
        <a:lstStyle/>
        <a:p>
          <a:r>
            <a:rPr lang="en-GB" sz="1800" dirty="0"/>
            <a:t>People commonly travel through periods of heavy gambling, followed by random long-term remission periods.</a:t>
          </a:r>
          <a:endParaRPr lang="en-US" sz="1800" dirty="0"/>
        </a:p>
      </dgm:t>
    </dgm:pt>
    <dgm:pt modelId="{524508AD-7944-4425-97F3-3003E82AFFED}" type="parTrans" cxnId="{A7A9401C-7FE4-4C5F-992D-0D0EAA44982B}">
      <dgm:prSet/>
      <dgm:spPr/>
      <dgm:t>
        <a:bodyPr/>
        <a:lstStyle/>
        <a:p>
          <a:endParaRPr lang="en-US"/>
        </a:p>
      </dgm:t>
    </dgm:pt>
    <dgm:pt modelId="{3E2E90FE-D387-4F10-A1ED-2D54352E2674}" type="sibTrans" cxnId="{A7A9401C-7FE4-4C5F-992D-0D0EAA44982B}">
      <dgm:prSet/>
      <dgm:spPr/>
      <dgm:t>
        <a:bodyPr/>
        <a:lstStyle/>
        <a:p>
          <a:endParaRPr lang="en-US"/>
        </a:p>
      </dgm:t>
    </dgm:pt>
    <dgm:pt modelId="{A35A0E16-0A58-460B-9045-639FCFE05D05}" type="pres">
      <dgm:prSet presAssocID="{2D7DD1E1-DF91-4374-B53D-E30D59A52698}" presName="outerComposite" presStyleCnt="0">
        <dgm:presLayoutVars>
          <dgm:chMax val="5"/>
          <dgm:dir/>
          <dgm:resizeHandles val="exact"/>
        </dgm:presLayoutVars>
      </dgm:prSet>
      <dgm:spPr/>
    </dgm:pt>
    <dgm:pt modelId="{BF5A5534-1933-454D-A43A-B17BA044B267}" type="pres">
      <dgm:prSet presAssocID="{2D7DD1E1-DF91-4374-B53D-E30D59A52698}" presName="dummyMaxCanvas" presStyleCnt="0">
        <dgm:presLayoutVars/>
      </dgm:prSet>
      <dgm:spPr/>
    </dgm:pt>
    <dgm:pt modelId="{66F6F056-E9CA-4B80-8E6A-70C41EFEBB3B}" type="pres">
      <dgm:prSet presAssocID="{2D7DD1E1-DF91-4374-B53D-E30D59A52698}" presName="FourNodes_1" presStyleLbl="node1" presStyleIdx="0" presStyleCnt="4">
        <dgm:presLayoutVars>
          <dgm:bulletEnabled val="1"/>
        </dgm:presLayoutVars>
      </dgm:prSet>
      <dgm:spPr/>
    </dgm:pt>
    <dgm:pt modelId="{DD311EE3-44D1-4856-995C-61333B61D503}" type="pres">
      <dgm:prSet presAssocID="{2D7DD1E1-DF91-4374-B53D-E30D59A52698}" presName="FourNodes_2" presStyleLbl="node1" presStyleIdx="1" presStyleCnt="4">
        <dgm:presLayoutVars>
          <dgm:bulletEnabled val="1"/>
        </dgm:presLayoutVars>
      </dgm:prSet>
      <dgm:spPr/>
    </dgm:pt>
    <dgm:pt modelId="{2EF937CB-418F-4921-8F91-9BAC09E264FA}" type="pres">
      <dgm:prSet presAssocID="{2D7DD1E1-DF91-4374-B53D-E30D59A52698}" presName="FourNodes_3" presStyleLbl="node1" presStyleIdx="2" presStyleCnt="4">
        <dgm:presLayoutVars>
          <dgm:bulletEnabled val="1"/>
        </dgm:presLayoutVars>
      </dgm:prSet>
      <dgm:spPr/>
    </dgm:pt>
    <dgm:pt modelId="{F43BD5ED-23EF-46B7-AE5F-5A66D2BD3A24}" type="pres">
      <dgm:prSet presAssocID="{2D7DD1E1-DF91-4374-B53D-E30D59A52698}" presName="FourNodes_4" presStyleLbl="node1" presStyleIdx="3" presStyleCnt="4">
        <dgm:presLayoutVars>
          <dgm:bulletEnabled val="1"/>
        </dgm:presLayoutVars>
      </dgm:prSet>
      <dgm:spPr/>
    </dgm:pt>
    <dgm:pt modelId="{ECCA152E-9CFA-4AAD-936B-0CD581F4347A}" type="pres">
      <dgm:prSet presAssocID="{2D7DD1E1-DF91-4374-B53D-E30D59A52698}" presName="FourConn_1-2" presStyleLbl="fgAccFollowNode1" presStyleIdx="0" presStyleCnt="3">
        <dgm:presLayoutVars>
          <dgm:bulletEnabled val="1"/>
        </dgm:presLayoutVars>
      </dgm:prSet>
      <dgm:spPr/>
    </dgm:pt>
    <dgm:pt modelId="{F98B64C5-B500-4E3E-AA73-7AE522F18AB3}" type="pres">
      <dgm:prSet presAssocID="{2D7DD1E1-DF91-4374-B53D-E30D59A52698}" presName="FourConn_2-3" presStyleLbl="fgAccFollowNode1" presStyleIdx="1" presStyleCnt="3">
        <dgm:presLayoutVars>
          <dgm:bulletEnabled val="1"/>
        </dgm:presLayoutVars>
      </dgm:prSet>
      <dgm:spPr/>
    </dgm:pt>
    <dgm:pt modelId="{5C0CD8C8-CBD7-40FB-84B7-BFC981462CC4}" type="pres">
      <dgm:prSet presAssocID="{2D7DD1E1-DF91-4374-B53D-E30D59A52698}" presName="FourConn_3-4" presStyleLbl="fgAccFollowNode1" presStyleIdx="2" presStyleCnt="3">
        <dgm:presLayoutVars>
          <dgm:bulletEnabled val="1"/>
        </dgm:presLayoutVars>
      </dgm:prSet>
      <dgm:spPr/>
    </dgm:pt>
    <dgm:pt modelId="{6ED7CAB9-BA5E-4B72-91F1-F7DD503A7688}" type="pres">
      <dgm:prSet presAssocID="{2D7DD1E1-DF91-4374-B53D-E30D59A52698}" presName="FourNodes_1_text" presStyleLbl="node1" presStyleIdx="3" presStyleCnt="4">
        <dgm:presLayoutVars>
          <dgm:bulletEnabled val="1"/>
        </dgm:presLayoutVars>
      </dgm:prSet>
      <dgm:spPr/>
    </dgm:pt>
    <dgm:pt modelId="{34002716-39C1-435B-83DE-E003918EECBC}" type="pres">
      <dgm:prSet presAssocID="{2D7DD1E1-DF91-4374-B53D-E30D59A52698}" presName="FourNodes_2_text" presStyleLbl="node1" presStyleIdx="3" presStyleCnt="4">
        <dgm:presLayoutVars>
          <dgm:bulletEnabled val="1"/>
        </dgm:presLayoutVars>
      </dgm:prSet>
      <dgm:spPr/>
    </dgm:pt>
    <dgm:pt modelId="{E38D71B6-3279-466B-A4C0-C80BCA52451A}" type="pres">
      <dgm:prSet presAssocID="{2D7DD1E1-DF91-4374-B53D-E30D59A52698}" presName="FourNodes_3_text" presStyleLbl="node1" presStyleIdx="3" presStyleCnt="4">
        <dgm:presLayoutVars>
          <dgm:bulletEnabled val="1"/>
        </dgm:presLayoutVars>
      </dgm:prSet>
      <dgm:spPr/>
    </dgm:pt>
    <dgm:pt modelId="{9FE25131-8D63-4777-8233-AEF5635F416C}" type="pres">
      <dgm:prSet presAssocID="{2D7DD1E1-DF91-4374-B53D-E30D59A52698}" presName="FourNodes_4_text" presStyleLbl="node1" presStyleIdx="3" presStyleCnt="4">
        <dgm:presLayoutVars>
          <dgm:bulletEnabled val="1"/>
        </dgm:presLayoutVars>
      </dgm:prSet>
      <dgm:spPr/>
    </dgm:pt>
  </dgm:ptLst>
  <dgm:cxnLst>
    <dgm:cxn modelId="{2D5DE40A-299F-4319-87AF-16CFE7E1ACDC}" srcId="{2D7DD1E1-DF91-4374-B53D-E30D59A52698}" destId="{58CFE61D-BFC6-48EB-A9E7-5B052544B42F}" srcOrd="1" destOrd="0" parTransId="{2509AC90-125A-42B1-B1A3-599740DF1FCD}" sibTransId="{80162297-DF09-4701-91E2-BE98EEB77CC5}"/>
    <dgm:cxn modelId="{C7295C19-8966-4F6D-81CF-C009111D1BF5}" srcId="{2D7DD1E1-DF91-4374-B53D-E30D59A52698}" destId="{01D0564A-7940-49A0-9A3C-D780634F6A9A}" srcOrd="2" destOrd="0" parTransId="{02A17A80-2830-43B7-A16B-DB878C6F626F}" sibTransId="{A761FC31-7728-41C2-81C4-189BE8519AF8}"/>
    <dgm:cxn modelId="{A7A9401C-7FE4-4C5F-992D-0D0EAA44982B}" srcId="{2D7DD1E1-DF91-4374-B53D-E30D59A52698}" destId="{297767CA-20FB-4E0E-A065-C777271CEB21}" srcOrd="3" destOrd="0" parTransId="{524508AD-7944-4425-97F3-3003E82AFFED}" sibTransId="{3E2E90FE-D387-4F10-A1ED-2D54352E2674}"/>
    <dgm:cxn modelId="{BB761737-F78C-42E3-A683-A78475348300}" type="presOf" srcId="{8B6FEBAC-0822-4995-BA61-22009F65C8EA}" destId="{66F6F056-E9CA-4B80-8E6A-70C41EFEBB3B}" srcOrd="0" destOrd="0" presId="urn:microsoft.com/office/officeart/2005/8/layout/vProcess5"/>
    <dgm:cxn modelId="{534BE360-DF15-4259-B68E-ADA785C721D4}" type="presOf" srcId="{2D7DD1E1-DF91-4374-B53D-E30D59A52698}" destId="{A35A0E16-0A58-460B-9045-639FCFE05D05}" srcOrd="0" destOrd="0" presId="urn:microsoft.com/office/officeart/2005/8/layout/vProcess5"/>
    <dgm:cxn modelId="{6E71C56A-987B-476B-A8B2-F3831AD34FE0}" type="presOf" srcId="{01D0564A-7940-49A0-9A3C-D780634F6A9A}" destId="{E38D71B6-3279-466B-A4C0-C80BCA52451A}" srcOrd="1" destOrd="0" presId="urn:microsoft.com/office/officeart/2005/8/layout/vProcess5"/>
    <dgm:cxn modelId="{896BE456-E8F1-443B-9FF9-5EA99DCCA717}" type="presOf" srcId="{58CFE61D-BFC6-48EB-A9E7-5B052544B42F}" destId="{DD311EE3-44D1-4856-995C-61333B61D503}" srcOrd="0" destOrd="0" presId="urn:microsoft.com/office/officeart/2005/8/layout/vProcess5"/>
    <dgm:cxn modelId="{DF33CD80-C96E-47C1-8832-B94E6AD5B778}" type="presOf" srcId="{BC05C094-8F43-4B3E-9846-8773FC7738B1}" destId="{ECCA152E-9CFA-4AAD-936B-0CD581F4347A}" srcOrd="0" destOrd="0" presId="urn:microsoft.com/office/officeart/2005/8/layout/vProcess5"/>
    <dgm:cxn modelId="{2B9F2484-207E-489A-AE0F-D384F2971FEC}" srcId="{2D7DD1E1-DF91-4374-B53D-E30D59A52698}" destId="{8B6FEBAC-0822-4995-BA61-22009F65C8EA}" srcOrd="0" destOrd="0" parTransId="{EBD757DC-9D8E-477E-94D2-6116C39584D6}" sibTransId="{BC05C094-8F43-4B3E-9846-8773FC7738B1}"/>
    <dgm:cxn modelId="{CF546088-35FC-49D3-B532-D906E5EA8713}" type="presOf" srcId="{8B6FEBAC-0822-4995-BA61-22009F65C8EA}" destId="{6ED7CAB9-BA5E-4B72-91F1-F7DD503A7688}" srcOrd="1" destOrd="0" presId="urn:microsoft.com/office/officeart/2005/8/layout/vProcess5"/>
    <dgm:cxn modelId="{DB7BFA8E-3572-4EF3-BCD2-E01091E3A31A}" type="presOf" srcId="{A761FC31-7728-41C2-81C4-189BE8519AF8}" destId="{5C0CD8C8-CBD7-40FB-84B7-BFC981462CC4}" srcOrd="0" destOrd="0" presId="urn:microsoft.com/office/officeart/2005/8/layout/vProcess5"/>
    <dgm:cxn modelId="{495CBE9B-26DF-4A8B-9336-4A1E0F2191C1}" type="presOf" srcId="{297767CA-20FB-4E0E-A065-C777271CEB21}" destId="{F43BD5ED-23EF-46B7-AE5F-5A66D2BD3A24}" srcOrd="0" destOrd="0" presId="urn:microsoft.com/office/officeart/2005/8/layout/vProcess5"/>
    <dgm:cxn modelId="{176AC0C6-5225-401A-B9B0-7A6E2E06FF1D}" type="presOf" srcId="{01D0564A-7940-49A0-9A3C-D780634F6A9A}" destId="{2EF937CB-418F-4921-8F91-9BAC09E264FA}" srcOrd="0" destOrd="0" presId="urn:microsoft.com/office/officeart/2005/8/layout/vProcess5"/>
    <dgm:cxn modelId="{9F0002DD-96AF-4866-BCC5-787F02379F23}" type="presOf" srcId="{58CFE61D-BFC6-48EB-A9E7-5B052544B42F}" destId="{34002716-39C1-435B-83DE-E003918EECBC}" srcOrd="1" destOrd="0" presId="urn:microsoft.com/office/officeart/2005/8/layout/vProcess5"/>
    <dgm:cxn modelId="{AD5D4DE2-285C-4AD4-8DA4-A8F01561F89F}" type="presOf" srcId="{297767CA-20FB-4E0E-A065-C777271CEB21}" destId="{9FE25131-8D63-4777-8233-AEF5635F416C}" srcOrd="1" destOrd="0" presId="urn:microsoft.com/office/officeart/2005/8/layout/vProcess5"/>
    <dgm:cxn modelId="{432D91E6-006B-45E1-9584-D8D1426613D9}" type="presOf" srcId="{80162297-DF09-4701-91E2-BE98EEB77CC5}" destId="{F98B64C5-B500-4E3E-AA73-7AE522F18AB3}" srcOrd="0" destOrd="0" presId="urn:microsoft.com/office/officeart/2005/8/layout/vProcess5"/>
    <dgm:cxn modelId="{382CA428-B397-4C48-A7BE-0CCA575F6FE2}" type="presParOf" srcId="{A35A0E16-0A58-460B-9045-639FCFE05D05}" destId="{BF5A5534-1933-454D-A43A-B17BA044B267}" srcOrd="0" destOrd="0" presId="urn:microsoft.com/office/officeart/2005/8/layout/vProcess5"/>
    <dgm:cxn modelId="{57B3C373-8335-4B03-8529-C5A5980F5F25}" type="presParOf" srcId="{A35A0E16-0A58-460B-9045-639FCFE05D05}" destId="{66F6F056-E9CA-4B80-8E6A-70C41EFEBB3B}" srcOrd="1" destOrd="0" presId="urn:microsoft.com/office/officeart/2005/8/layout/vProcess5"/>
    <dgm:cxn modelId="{015A42D2-50B3-4B8B-9A72-1B3026756933}" type="presParOf" srcId="{A35A0E16-0A58-460B-9045-639FCFE05D05}" destId="{DD311EE3-44D1-4856-995C-61333B61D503}" srcOrd="2" destOrd="0" presId="urn:microsoft.com/office/officeart/2005/8/layout/vProcess5"/>
    <dgm:cxn modelId="{3CB21D75-7C9B-42E6-B97D-3EAA38CB781B}" type="presParOf" srcId="{A35A0E16-0A58-460B-9045-639FCFE05D05}" destId="{2EF937CB-418F-4921-8F91-9BAC09E264FA}" srcOrd="3" destOrd="0" presId="urn:microsoft.com/office/officeart/2005/8/layout/vProcess5"/>
    <dgm:cxn modelId="{7D33D954-1001-4F30-AB46-3B0BEFC8A437}" type="presParOf" srcId="{A35A0E16-0A58-460B-9045-639FCFE05D05}" destId="{F43BD5ED-23EF-46B7-AE5F-5A66D2BD3A24}" srcOrd="4" destOrd="0" presId="urn:microsoft.com/office/officeart/2005/8/layout/vProcess5"/>
    <dgm:cxn modelId="{0940D056-9505-47FF-9FF4-16842201C781}" type="presParOf" srcId="{A35A0E16-0A58-460B-9045-639FCFE05D05}" destId="{ECCA152E-9CFA-4AAD-936B-0CD581F4347A}" srcOrd="5" destOrd="0" presId="urn:microsoft.com/office/officeart/2005/8/layout/vProcess5"/>
    <dgm:cxn modelId="{0181523C-7A5A-4077-A298-C89E3A455F8F}" type="presParOf" srcId="{A35A0E16-0A58-460B-9045-639FCFE05D05}" destId="{F98B64C5-B500-4E3E-AA73-7AE522F18AB3}" srcOrd="6" destOrd="0" presId="urn:microsoft.com/office/officeart/2005/8/layout/vProcess5"/>
    <dgm:cxn modelId="{9BC7977F-F36E-45A7-A12A-FACC233BFBFA}" type="presParOf" srcId="{A35A0E16-0A58-460B-9045-639FCFE05D05}" destId="{5C0CD8C8-CBD7-40FB-84B7-BFC981462CC4}" srcOrd="7" destOrd="0" presId="urn:microsoft.com/office/officeart/2005/8/layout/vProcess5"/>
    <dgm:cxn modelId="{A6F8AF32-961B-46A8-ABA2-09F329608BB1}" type="presParOf" srcId="{A35A0E16-0A58-460B-9045-639FCFE05D05}" destId="{6ED7CAB9-BA5E-4B72-91F1-F7DD503A7688}" srcOrd="8" destOrd="0" presId="urn:microsoft.com/office/officeart/2005/8/layout/vProcess5"/>
    <dgm:cxn modelId="{85ACB5A6-9F2E-4866-B30D-AB52655C7DF5}" type="presParOf" srcId="{A35A0E16-0A58-460B-9045-639FCFE05D05}" destId="{34002716-39C1-435B-83DE-E003918EECBC}" srcOrd="9" destOrd="0" presId="urn:microsoft.com/office/officeart/2005/8/layout/vProcess5"/>
    <dgm:cxn modelId="{6AD45909-D33C-45C3-AE7B-7BCEA2B27A3F}" type="presParOf" srcId="{A35A0E16-0A58-460B-9045-639FCFE05D05}" destId="{E38D71B6-3279-466B-A4C0-C80BCA52451A}" srcOrd="10" destOrd="0" presId="urn:microsoft.com/office/officeart/2005/8/layout/vProcess5"/>
    <dgm:cxn modelId="{6DB0F3B3-D1F4-4DDF-B860-ED48209CA405}" type="presParOf" srcId="{A35A0E16-0A58-460B-9045-639FCFE05D05}" destId="{9FE25131-8D63-4777-8233-AEF5635F416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4FA3FCC-1C97-4F51-BB64-BC1FBF7C416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FEBFD7B-8767-46EA-9783-3B737177EC7B}">
      <dgm:prSet/>
      <dgm:spPr/>
      <dgm:t>
        <a:bodyPr/>
        <a:lstStyle/>
        <a:p>
          <a:r>
            <a:rPr lang="en-GB"/>
            <a:t>Experiencing an early big win </a:t>
          </a:r>
          <a:endParaRPr lang="en-US"/>
        </a:p>
      </dgm:t>
    </dgm:pt>
    <dgm:pt modelId="{22B56A95-58A6-46C2-8E05-467B8CBE12F7}" type="parTrans" cxnId="{27F568D6-3BCA-4D28-BF7D-6088DF43EA69}">
      <dgm:prSet/>
      <dgm:spPr/>
      <dgm:t>
        <a:bodyPr/>
        <a:lstStyle/>
        <a:p>
          <a:endParaRPr lang="en-US"/>
        </a:p>
      </dgm:t>
    </dgm:pt>
    <dgm:pt modelId="{0096EC5E-B449-454F-8825-1BDFCEE9B05F}" type="sibTrans" cxnId="{27F568D6-3BCA-4D28-BF7D-6088DF43EA69}">
      <dgm:prSet/>
      <dgm:spPr/>
      <dgm:t>
        <a:bodyPr/>
        <a:lstStyle/>
        <a:p>
          <a:endParaRPr lang="en-US"/>
        </a:p>
      </dgm:t>
    </dgm:pt>
    <dgm:pt modelId="{C4034D6D-A7C8-477F-AC4A-61A2FC76D83F}">
      <dgm:prSet/>
      <dgm:spPr/>
      <dgm:t>
        <a:bodyPr/>
        <a:lstStyle/>
        <a:p>
          <a:r>
            <a:rPr lang="en-GB"/>
            <a:t>Easy access to preferred gambling methods </a:t>
          </a:r>
          <a:endParaRPr lang="en-US"/>
        </a:p>
      </dgm:t>
    </dgm:pt>
    <dgm:pt modelId="{BEB902AE-7834-4FFF-9693-6E4A9190DC03}" type="parTrans" cxnId="{37C9A521-4F55-447B-9937-C68195959EB5}">
      <dgm:prSet/>
      <dgm:spPr/>
      <dgm:t>
        <a:bodyPr/>
        <a:lstStyle/>
        <a:p>
          <a:endParaRPr lang="en-US"/>
        </a:p>
      </dgm:t>
    </dgm:pt>
    <dgm:pt modelId="{E24D5AEB-15A3-4E6B-ACD1-D6C0384E123A}" type="sibTrans" cxnId="{37C9A521-4F55-447B-9937-C68195959EB5}">
      <dgm:prSet/>
      <dgm:spPr/>
      <dgm:t>
        <a:bodyPr/>
        <a:lstStyle/>
        <a:p>
          <a:endParaRPr lang="en-US"/>
        </a:p>
      </dgm:t>
    </dgm:pt>
    <dgm:pt modelId="{FF9A5D0E-43D5-4EB7-8689-CD2E5A75A643}">
      <dgm:prSet/>
      <dgm:spPr/>
      <dgm:t>
        <a:bodyPr/>
        <a:lstStyle/>
        <a:p>
          <a:r>
            <a:rPr lang="en-GB"/>
            <a:t>Experienced a recent life change or loss such as divorce, job loss, or death of a loved one </a:t>
          </a:r>
          <a:endParaRPr lang="en-US"/>
        </a:p>
      </dgm:t>
    </dgm:pt>
    <dgm:pt modelId="{E64CE628-94B2-4BEF-9B8B-7A7A7BD5F95D}" type="parTrans" cxnId="{FF4F63A2-476B-47D4-B59B-83770D9B1211}">
      <dgm:prSet/>
      <dgm:spPr/>
      <dgm:t>
        <a:bodyPr/>
        <a:lstStyle/>
        <a:p>
          <a:endParaRPr lang="en-US"/>
        </a:p>
      </dgm:t>
    </dgm:pt>
    <dgm:pt modelId="{65ED670C-58BF-45F9-B985-17A3701426BF}" type="sibTrans" cxnId="{FF4F63A2-476B-47D4-B59B-83770D9B1211}">
      <dgm:prSet/>
      <dgm:spPr/>
      <dgm:t>
        <a:bodyPr/>
        <a:lstStyle/>
        <a:p>
          <a:endParaRPr lang="en-US"/>
        </a:p>
      </dgm:t>
    </dgm:pt>
    <dgm:pt modelId="{7F6D7510-DD89-452C-84D2-A7FDF1A45D98}">
      <dgm:prSet/>
      <dgm:spPr/>
      <dgm:t>
        <a:bodyPr/>
        <a:lstStyle/>
        <a:p>
          <a:r>
            <a:rPr lang="en-GB"/>
            <a:t>Been abused or experienced trauma </a:t>
          </a:r>
          <a:endParaRPr lang="en-US"/>
        </a:p>
      </dgm:t>
    </dgm:pt>
    <dgm:pt modelId="{A20447EB-E457-496D-B666-0F3189868FC4}" type="parTrans" cxnId="{0BED4290-6EAC-48AA-876A-44DD886D4730}">
      <dgm:prSet/>
      <dgm:spPr/>
      <dgm:t>
        <a:bodyPr/>
        <a:lstStyle/>
        <a:p>
          <a:endParaRPr lang="en-US"/>
        </a:p>
      </dgm:t>
    </dgm:pt>
    <dgm:pt modelId="{CCB33882-4C66-4F79-A7AD-69CCDF962AF1}" type="sibTrans" cxnId="{0BED4290-6EAC-48AA-876A-44DD886D4730}">
      <dgm:prSet/>
      <dgm:spPr/>
      <dgm:t>
        <a:bodyPr/>
        <a:lstStyle/>
        <a:p>
          <a:endParaRPr lang="en-US"/>
        </a:p>
      </dgm:t>
    </dgm:pt>
    <dgm:pt modelId="{A490B001-59BB-4203-8FA8-9ACDE828EB70}">
      <dgm:prSet/>
      <dgm:spPr/>
      <dgm:t>
        <a:bodyPr/>
        <a:lstStyle/>
        <a:p>
          <a:r>
            <a:rPr lang="en-GB"/>
            <a:t>Exhibits risk taking behaviour </a:t>
          </a:r>
          <a:endParaRPr lang="en-US"/>
        </a:p>
      </dgm:t>
    </dgm:pt>
    <dgm:pt modelId="{0F918BF7-618D-4373-B980-9A447EDF53D5}" type="parTrans" cxnId="{EC4CB77A-F0CB-4CC3-98D7-E20B08CA6793}">
      <dgm:prSet/>
      <dgm:spPr/>
      <dgm:t>
        <a:bodyPr/>
        <a:lstStyle/>
        <a:p>
          <a:endParaRPr lang="en-US"/>
        </a:p>
      </dgm:t>
    </dgm:pt>
    <dgm:pt modelId="{65188A67-7474-4EFC-BCF2-38EF1D6896D9}" type="sibTrans" cxnId="{EC4CB77A-F0CB-4CC3-98D7-E20B08CA6793}">
      <dgm:prSet/>
      <dgm:spPr/>
      <dgm:t>
        <a:bodyPr/>
        <a:lstStyle/>
        <a:p>
          <a:endParaRPr lang="en-US"/>
        </a:p>
      </dgm:t>
    </dgm:pt>
    <dgm:pt modelId="{9248801D-EB66-4DC7-9F6F-167A8E9A0353}">
      <dgm:prSet/>
      <dgm:spPr/>
      <dgm:t>
        <a:bodyPr/>
        <a:lstStyle/>
        <a:p>
          <a:r>
            <a:rPr lang="en-GB"/>
            <a:t>Feel depressed  or history of mental illness </a:t>
          </a:r>
          <a:endParaRPr lang="en-US"/>
        </a:p>
      </dgm:t>
    </dgm:pt>
    <dgm:pt modelId="{C4FA59A4-64F7-4201-8DB1-F3BBD2D2DF4D}" type="parTrans" cxnId="{B5BA1B9C-E45D-44A8-832A-9DAD264DAC5E}">
      <dgm:prSet/>
      <dgm:spPr/>
      <dgm:t>
        <a:bodyPr/>
        <a:lstStyle/>
        <a:p>
          <a:endParaRPr lang="en-US"/>
        </a:p>
      </dgm:t>
    </dgm:pt>
    <dgm:pt modelId="{718132A6-41F0-40C1-9F30-B87F39989840}" type="sibTrans" cxnId="{B5BA1B9C-E45D-44A8-832A-9DAD264DAC5E}">
      <dgm:prSet/>
      <dgm:spPr/>
      <dgm:t>
        <a:bodyPr/>
        <a:lstStyle/>
        <a:p>
          <a:endParaRPr lang="en-US"/>
        </a:p>
      </dgm:t>
    </dgm:pt>
    <dgm:pt modelId="{E0DEE1D0-DAD0-4C02-A2A5-C85CB590216F}">
      <dgm:prSet/>
      <dgm:spPr/>
      <dgm:t>
        <a:bodyPr/>
        <a:lstStyle/>
        <a:p>
          <a:r>
            <a:rPr lang="en-GB"/>
            <a:t>Has at least one parent with gambling problems </a:t>
          </a:r>
          <a:endParaRPr lang="en-US"/>
        </a:p>
      </dgm:t>
    </dgm:pt>
    <dgm:pt modelId="{FF843FE0-0889-4003-92F1-F81FF7FD60B7}" type="parTrans" cxnId="{15DAF6EB-7894-4369-8F0B-085A4E85BB38}">
      <dgm:prSet/>
      <dgm:spPr/>
      <dgm:t>
        <a:bodyPr/>
        <a:lstStyle/>
        <a:p>
          <a:endParaRPr lang="en-US"/>
        </a:p>
      </dgm:t>
    </dgm:pt>
    <dgm:pt modelId="{A394410D-E0D3-4AF8-9215-DC5D6C9B3B37}" type="sibTrans" cxnId="{15DAF6EB-7894-4369-8F0B-085A4E85BB38}">
      <dgm:prSet/>
      <dgm:spPr/>
      <dgm:t>
        <a:bodyPr/>
        <a:lstStyle/>
        <a:p>
          <a:endParaRPr lang="en-US"/>
        </a:p>
      </dgm:t>
    </dgm:pt>
    <dgm:pt modelId="{FE758D58-CE2C-41E1-ADC0-5CEB8673275D}">
      <dgm:prSet/>
      <dgm:spPr/>
      <dgm:t>
        <a:bodyPr/>
        <a:lstStyle/>
        <a:p>
          <a:r>
            <a:rPr lang="en-GB"/>
            <a:t>History of substance abuse problems</a:t>
          </a:r>
          <a:endParaRPr lang="en-US"/>
        </a:p>
      </dgm:t>
    </dgm:pt>
    <dgm:pt modelId="{A5EE4ECB-342A-4DD3-84A0-A36931C3134F}" type="parTrans" cxnId="{87980B65-36CA-43B5-A669-B331560031DD}">
      <dgm:prSet/>
      <dgm:spPr/>
      <dgm:t>
        <a:bodyPr/>
        <a:lstStyle/>
        <a:p>
          <a:endParaRPr lang="en-US"/>
        </a:p>
      </dgm:t>
    </dgm:pt>
    <dgm:pt modelId="{6C64D1B8-8540-4E99-937D-428E28187595}" type="sibTrans" cxnId="{87980B65-36CA-43B5-A669-B331560031DD}">
      <dgm:prSet/>
      <dgm:spPr/>
      <dgm:t>
        <a:bodyPr/>
        <a:lstStyle/>
        <a:p>
          <a:endParaRPr lang="en-US"/>
        </a:p>
      </dgm:t>
    </dgm:pt>
    <dgm:pt modelId="{19FB170E-C027-4B87-905A-1E8F2F86C750}" type="pres">
      <dgm:prSet presAssocID="{24FA3FCC-1C97-4F51-BB64-BC1FBF7C4162}" presName="vert0" presStyleCnt="0">
        <dgm:presLayoutVars>
          <dgm:dir/>
          <dgm:animOne val="branch"/>
          <dgm:animLvl val="lvl"/>
        </dgm:presLayoutVars>
      </dgm:prSet>
      <dgm:spPr/>
    </dgm:pt>
    <dgm:pt modelId="{C1AB613A-F0BC-4E31-9CB4-D0DB1EFA543B}" type="pres">
      <dgm:prSet presAssocID="{EFEBFD7B-8767-46EA-9783-3B737177EC7B}" presName="thickLine" presStyleLbl="alignNode1" presStyleIdx="0" presStyleCnt="8"/>
      <dgm:spPr/>
    </dgm:pt>
    <dgm:pt modelId="{82B41BC3-36BA-443B-91A9-AAFD31D749B3}" type="pres">
      <dgm:prSet presAssocID="{EFEBFD7B-8767-46EA-9783-3B737177EC7B}" presName="horz1" presStyleCnt="0"/>
      <dgm:spPr/>
    </dgm:pt>
    <dgm:pt modelId="{E1B2E891-91E5-405A-8384-7DFFFE238197}" type="pres">
      <dgm:prSet presAssocID="{EFEBFD7B-8767-46EA-9783-3B737177EC7B}" presName="tx1" presStyleLbl="revTx" presStyleIdx="0" presStyleCnt="8"/>
      <dgm:spPr/>
    </dgm:pt>
    <dgm:pt modelId="{D28E9C41-2309-4002-9D03-1896EA5C1F02}" type="pres">
      <dgm:prSet presAssocID="{EFEBFD7B-8767-46EA-9783-3B737177EC7B}" presName="vert1" presStyleCnt="0"/>
      <dgm:spPr/>
    </dgm:pt>
    <dgm:pt modelId="{1FA6A05D-F63D-4E7A-B932-66E124258976}" type="pres">
      <dgm:prSet presAssocID="{C4034D6D-A7C8-477F-AC4A-61A2FC76D83F}" presName="thickLine" presStyleLbl="alignNode1" presStyleIdx="1" presStyleCnt="8"/>
      <dgm:spPr/>
    </dgm:pt>
    <dgm:pt modelId="{1DAE51ED-50F7-4CE0-853F-D2B01691B724}" type="pres">
      <dgm:prSet presAssocID="{C4034D6D-A7C8-477F-AC4A-61A2FC76D83F}" presName="horz1" presStyleCnt="0"/>
      <dgm:spPr/>
    </dgm:pt>
    <dgm:pt modelId="{B3534992-3D56-42A8-AB2E-5043F60DCB2E}" type="pres">
      <dgm:prSet presAssocID="{C4034D6D-A7C8-477F-AC4A-61A2FC76D83F}" presName="tx1" presStyleLbl="revTx" presStyleIdx="1" presStyleCnt="8"/>
      <dgm:spPr/>
    </dgm:pt>
    <dgm:pt modelId="{82AEF38E-5508-478A-9012-D4DAC0568611}" type="pres">
      <dgm:prSet presAssocID="{C4034D6D-A7C8-477F-AC4A-61A2FC76D83F}" presName="vert1" presStyleCnt="0"/>
      <dgm:spPr/>
    </dgm:pt>
    <dgm:pt modelId="{4F0B2C06-6391-4F3E-9674-9C9EA2D62275}" type="pres">
      <dgm:prSet presAssocID="{FF9A5D0E-43D5-4EB7-8689-CD2E5A75A643}" presName="thickLine" presStyleLbl="alignNode1" presStyleIdx="2" presStyleCnt="8"/>
      <dgm:spPr/>
    </dgm:pt>
    <dgm:pt modelId="{2B52C1A0-9AF6-41A6-ADD8-B0215A4BACF7}" type="pres">
      <dgm:prSet presAssocID="{FF9A5D0E-43D5-4EB7-8689-CD2E5A75A643}" presName="horz1" presStyleCnt="0"/>
      <dgm:spPr/>
    </dgm:pt>
    <dgm:pt modelId="{05418F89-F707-4DF7-8A5A-BF572AF30C95}" type="pres">
      <dgm:prSet presAssocID="{FF9A5D0E-43D5-4EB7-8689-CD2E5A75A643}" presName="tx1" presStyleLbl="revTx" presStyleIdx="2" presStyleCnt="8"/>
      <dgm:spPr/>
    </dgm:pt>
    <dgm:pt modelId="{5B718224-9065-4E63-B035-324BE8BFDD87}" type="pres">
      <dgm:prSet presAssocID="{FF9A5D0E-43D5-4EB7-8689-CD2E5A75A643}" presName="vert1" presStyleCnt="0"/>
      <dgm:spPr/>
    </dgm:pt>
    <dgm:pt modelId="{091B8CF4-E8CC-4A74-AF4E-D4E06EC7584B}" type="pres">
      <dgm:prSet presAssocID="{7F6D7510-DD89-452C-84D2-A7FDF1A45D98}" presName="thickLine" presStyleLbl="alignNode1" presStyleIdx="3" presStyleCnt="8"/>
      <dgm:spPr/>
    </dgm:pt>
    <dgm:pt modelId="{5D1997D2-2A6A-4677-9496-5EFBE0386F01}" type="pres">
      <dgm:prSet presAssocID="{7F6D7510-DD89-452C-84D2-A7FDF1A45D98}" presName="horz1" presStyleCnt="0"/>
      <dgm:spPr/>
    </dgm:pt>
    <dgm:pt modelId="{20BF1EAD-3A84-4ABE-9B08-FF7E7AAD230F}" type="pres">
      <dgm:prSet presAssocID="{7F6D7510-DD89-452C-84D2-A7FDF1A45D98}" presName="tx1" presStyleLbl="revTx" presStyleIdx="3" presStyleCnt="8"/>
      <dgm:spPr/>
    </dgm:pt>
    <dgm:pt modelId="{8FC40E48-51AF-42B2-B3B7-5BB203DF582D}" type="pres">
      <dgm:prSet presAssocID="{7F6D7510-DD89-452C-84D2-A7FDF1A45D98}" presName="vert1" presStyleCnt="0"/>
      <dgm:spPr/>
    </dgm:pt>
    <dgm:pt modelId="{A35CEA4F-C577-4C7C-822A-60191DDAFA70}" type="pres">
      <dgm:prSet presAssocID="{A490B001-59BB-4203-8FA8-9ACDE828EB70}" presName="thickLine" presStyleLbl="alignNode1" presStyleIdx="4" presStyleCnt="8"/>
      <dgm:spPr/>
    </dgm:pt>
    <dgm:pt modelId="{BC9BA9B6-0335-4F38-84A8-257629FF237F}" type="pres">
      <dgm:prSet presAssocID="{A490B001-59BB-4203-8FA8-9ACDE828EB70}" presName="horz1" presStyleCnt="0"/>
      <dgm:spPr/>
    </dgm:pt>
    <dgm:pt modelId="{A755C5DA-C434-4CBC-8604-D7A7A98AB88E}" type="pres">
      <dgm:prSet presAssocID="{A490B001-59BB-4203-8FA8-9ACDE828EB70}" presName="tx1" presStyleLbl="revTx" presStyleIdx="4" presStyleCnt="8"/>
      <dgm:spPr/>
    </dgm:pt>
    <dgm:pt modelId="{21948F6B-2E84-4FE5-8C75-DFFF2CAA2790}" type="pres">
      <dgm:prSet presAssocID="{A490B001-59BB-4203-8FA8-9ACDE828EB70}" presName="vert1" presStyleCnt="0"/>
      <dgm:spPr/>
    </dgm:pt>
    <dgm:pt modelId="{2599672E-0F26-405A-9F90-87D8A449CCBC}" type="pres">
      <dgm:prSet presAssocID="{9248801D-EB66-4DC7-9F6F-167A8E9A0353}" presName="thickLine" presStyleLbl="alignNode1" presStyleIdx="5" presStyleCnt="8"/>
      <dgm:spPr/>
    </dgm:pt>
    <dgm:pt modelId="{971C127A-5ED6-496E-A75A-457D9F7DB668}" type="pres">
      <dgm:prSet presAssocID="{9248801D-EB66-4DC7-9F6F-167A8E9A0353}" presName="horz1" presStyleCnt="0"/>
      <dgm:spPr/>
    </dgm:pt>
    <dgm:pt modelId="{8640BE90-71A5-4A6C-94C7-07AD840C85FA}" type="pres">
      <dgm:prSet presAssocID="{9248801D-EB66-4DC7-9F6F-167A8E9A0353}" presName="tx1" presStyleLbl="revTx" presStyleIdx="5" presStyleCnt="8"/>
      <dgm:spPr/>
    </dgm:pt>
    <dgm:pt modelId="{7EB93E7B-EBAC-4025-8A8A-5D7164D46487}" type="pres">
      <dgm:prSet presAssocID="{9248801D-EB66-4DC7-9F6F-167A8E9A0353}" presName="vert1" presStyleCnt="0"/>
      <dgm:spPr/>
    </dgm:pt>
    <dgm:pt modelId="{73F662AA-B458-4C12-82ED-03FA0280B75D}" type="pres">
      <dgm:prSet presAssocID="{E0DEE1D0-DAD0-4C02-A2A5-C85CB590216F}" presName="thickLine" presStyleLbl="alignNode1" presStyleIdx="6" presStyleCnt="8"/>
      <dgm:spPr/>
    </dgm:pt>
    <dgm:pt modelId="{F44C485F-8353-429A-9231-3C00CD6EBCD2}" type="pres">
      <dgm:prSet presAssocID="{E0DEE1D0-DAD0-4C02-A2A5-C85CB590216F}" presName="horz1" presStyleCnt="0"/>
      <dgm:spPr/>
    </dgm:pt>
    <dgm:pt modelId="{3914E4C9-3C98-499A-85E5-E482739652F6}" type="pres">
      <dgm:prSet presAssocID="{E0DEE1D0-DAD0-4C02-A2A5-C85CB590216F}" presName="tx1" presStyleLbl="revTx" presStyleIdx="6" presStyleCnt="8"/>
      <dgm:spPr/>
    </dgm:pt>
    <dgm:pt modelId="{CC5B4D0F-C1D5-4152-A8F2-557C49CAEA05}" type="pres">
      <dgm:prSet presAssocID="{E0DEE1D0-DAD0-4C02-A2A5-C85CB590216F}" presName="vert1" presStyleCnt="0"/>
      <dgm:spPr/>
    </dgm:pt>
    <dgm:pt modelId="{D942346C-6F09-456B-9051-FBA7E0393BC0}" type="pres">
      <dgm:prSet presAssocID="{FE758D58-CE2C-41E1-ADC0-5CEB8673275D}" presName="thickLine" presStyleLbl="alignNode1" presStyleIdx="7" presStyleCnt="8"/>
      <dgm:spPr/>
    </dgm:pt>
    <dgm:pt modelId="{CFD4A894-856E-4379-9F6E-44C9D56618B1}" type="pres">
      <dgm:prSet presAssocID="{FE758D58-CE2C-41E1-ADC0-5CEB8673275D}" presName="horz1" presStyleCnt="0"/>
      <dgm:spPr/>
    </dgm:pt>
    <dgm:pt modelId="{CFFAA884-1ADE-43AA-8527-4EBA5E45A2E0}" type="pres">
      <dgm:prSet presAssocID="{FE758D58-CE2C-41E1-ADC0-5CEB8673275D}" presName="tx1" presStyleLbl="revTx" presStyleIdx="7" presStyleCnt="8"/>
      <dgm:spPr/>
    </dgm:pt>
    <dgm:pt modelId="{470DF77E-A608-4C85-99C7-C34D01021AA6}" type="pres">
      <dgm:prSet presAssocID="{FE758D58-CE2C-41E1-ADC0-5CEB8673275D}" presName="vert1" presStyleCnt="0"/>
      <dgm:spPr/>
    </dgm:pt>
  </dgm:ptLst>
  <dgm:cxnLst>
    <dgm:cxn modelId="{37C9A521-4F55-447B-9937-C68195959EB5}" srcId="{24FA3FCC-1C97-4F51-BB64-BC1FBF7C4162}" destId="{C4034D6D-A7C8-477F-AC4A-61A2FC76D83F}" srcOrd="1" destOrd="0" parTransId="{BEB902AE-7834-4FFF-9693-6E4A9190DC03}" sibTransId="{E24D5AEB-15A3-4E6B-ACD1-D6C0384E123A}"/>
    <dgm:cxn modelId="{1EE05E3F-2A72-4B2E-97B3-84C61313794E}" type="presOf" srcId="{24FA3FCC-1C97-4F51-BB64-BC1FBF7C4162}" destId="{19FB170E-C027-4B87-905A-1E8F2F86C750}" srcOrd="0" destOrd="0" presId="urn:microsoft.com/office/officeart/2008/layout/LinedList"/>
    <dgm:cxn modelId="{A9CD4F40-6C79-4BCE-A4D3-0BBF1623DFF5}" type="presOf" srcId="{C4034D6D-A7C8-477F-AC4A-61A2FC76D83F}" destId="{B3534992-3D56-42A8-AB2E-5043F60DCB2E}" srcOrd="0" destOrd="0" presId="urn:microsoft.com/office/officeart/2008/layout/LinedList"/>
    <dgm:cxn modelId="{87980B65-36CA-43B5-A669-B331560031DD}" srcId="{24FA3FCC-1C97-4F51-BB64-BC1FBF7C4162}" destId="{FE758D58-CE2C-41E1-ADC0-5CEB8673275D}" srcOrd="7" destOrd="0" parTransId="{A5EE4ECB-342A-4DD3-84A0-A36931C3134F}" sibTransId="{6C64D1B8-8540-4E99-937D-428E28187595}"/>
    <dgm:cxn modelId="{55A0CA4A-DA56-4381-9CAA-0A3167CDC7C3}" type="presOf" srcId="{7F6D7510-DD89-452C-84D2-A7FDF1A45D98}" destId="{20BF1EAD-3A84-4ABE-9B08-FF7E7AAD230F}" srcOrd="0" destOrd="0" presId="urn:microsoft.com/office/officeart/2008/layout/LinedList"/>
    <dgm:cxn modelId="{C2099579-77C7-4BB5-B78C-739C604CFB25}" type="presOf" srcId="{9248801D-EB66-4DC7-9F6F-167A8E9A0353}" destId="{8640BE90-71A5-4A6C-94C7-07AD840C85FA}" srcOrd="0" destOrd="0" presId="urn:microsoft.com/office/officeart/2008/layout/LinedList"/>
    <dgm:cxn modelId="{EC4CB77A-F0CB-4CC3-98D7-E20B08CA6793}" srcId="{24FA3FCC-1C97-4F51-BB64-BC1FBF7C4162}" destId="{A490B001-59BB-4203-8FA8-9ACDE828EB70}" srcOrd="4" destOrd="0" parTransId="{0F918BF7-618D-4373-B980-9A447EDF53D5}" sibTransId="{65188A67-7474-4EFC-BCF2-38EF1D6896D9}"/>
    <dgm:cxn modelId="{0BED4290-6EAC-48AA-876A-44DD886D4730}" srcId="{24FA3FCC-1C97-4F51-BB64-BC1FBF7C4162}" destId="{7F6D7510-DD89-452C-84D2-A7FDF1A45D98}" srcOrd="3" destOrd="0" parTransId="{A20447EB-E457-496D-B666-0F3189868FC4}" sibTransId="{CCB33882-4C66-4F79-A7AD-69CCDF962AF1}"/>
    <dgm:cxn modelId="{B5BA1B9C-E45D-44A8-832A-9DAD264DAC5E}" srcId="{24FA3FCC-1C97-4F51-BB64-BC1FBF7C4162}" destId="{9248801D-EB66-4DC7-9F6F-167A8E9A0353}" srcOrd="5" destOrd="0" parTransId="{C4FA59A4-64F7-4201-8DB1-F3BBD2D2DF4D}" sibTransId="{718132A6-41F0-40C1-9F30-B87F39989840}"/>
    <dgm:cxn modelId="{FF4F63A2-476B-47D4-B59B-83770D9B1211}" srcId="{24FA3FCC-1C97-4F51-BB64-BC1FBF7C4162}" destId="{FF9A5D0E-43D5-4EB7-8689-CD2E5A75A643}" srcOrd="2" destOrd="0" parTransId="{E64CE628-94B2-4BEF-9B8B-7A7A7BD5F95D}" sibTransId="{65ED670C-58BF-45F9-B985-17A3701426BF}"/>
    <dgm:cxn modelId="{77F223B3-5D33-413D-B14F-27FB50832FD3}" type="presOf" srcId="{FE758D58-CE2C-41E1-ADC0-5CEB8673275D}" destId="{CFFAA884-1ADE-43AA-8527-4EBA5E45A2E0}" srcOrd="0" destOrd="0" presId="urn:microsoft.com/office/officeart/2008/layout/LinedList"/>
    <dgm:cxn modelId="{2AA345B9-4E72-4FB0-A0F8-17F495E2BC20}" type="presOf" srcId="{A490B001-59BB-4203-8FA8-9ACDE828EB70}" destId="{A755C5DA-C434-4CBC-8604-D7A7A98AB88E}" srcOrd="0" destOrd="0" presId="urn:microsoft.com/office/officeart/2008/layout/LinedList"/>
    <dgm:cxn modelId="{611A11C0-5CCE-4AE1-BB05-6341F5993568}" type="presOf" srcId="{E0DEE1D0-DAD0-4C02-A2A5-C85CB590216F}" destId="{3914E4C9-3C98-499A-85E5-E482739652F6}" srcOrd="0" destOrd="0" presId="urn:microsoft.com/office/officeart/2008/layout/LinedList"/>
    <dgm:cxn modelId="{27F568D6-3BCA-4D28-BF7D-6088DF43EA69}" srcId="{24FA3FCC-1C97-4F51-BB64-BC1FBF7C4162}" destId="{EFEBFD7B-8767-46EA-9783-3B737177EC7B}" srcOrd="0" destOrd="0" parTransId="{22B56A95-58A6-46C2-8E05-467B8CBE12F7}" sibTransId="{0096EC5E-B449-454F-8825-1BDFCEE9B05F}"/>
    <dgm:cxn modelId="{DC7E09E2-2CDE-4500-9868-C0A1670E1A7C}" type="presOf" srcId="{FF9A5D0E-43D5-4EB7-8689-CD2E5A75A643}" destId="{05418F89-F707-4DF7-8A5A-BF572AF30C95}" srcOrd="0" destOrd="0" presId="urn:microsoft.com/office/officeart/2008/layout/LinedList"/>
    <dgm:cxn modelId="{15DAF6EB-7894-4369-8F0B-085A4E85BB38}" srcId="{24FA3FCC-1C97-4F51-BB64-BC1FBF7C4162}" destId="{E0DEE1D0-DAD0-4C02-A2A5-C85CB590216F}" srcOrd="6" destOrd="0" parTransId="{FF843FE0-0889-4003-92F1-F81FF7FD60B7}" sibTransId="{A394410D-E0D3-4AF8-9215-DC5D6C9B3B37}"/>
    <dgm:cxn modelId="{0A1DABF6-54C0-48E4-B903-13B36838FB15}" type="presOf" srcId="{EFEBFD7B-8767-46EA-9783-3B737177EC7B}" destId="{E1B2E891-91E5-405A-8384-7DFFFE238197}" srcOrd="0" destOrd="0" presId="urn:microsoft.com/office/officeart/2008/layout/LinedList"/>
    <dgm:cxn modelId="{69B43D54-CC1F-48A7-911B-B4A87BB8ED38}" type="presParOf" srcId="{19FB170E-C027-4B87-905A-1E8F2F86C750}" destId="{C1AB613A-F0BC-4E31-9CB4-D0DB1EFA543B}" srcOrd="0" destOrd="0" presId="urn:microsoft.com/office/officeart/2008/layout/LinedList"/>
    <dgm:cxn modelId="{48D4E54D-EBA3-46E9-95AA-D3AF8E51A817}" type="presParOf" srcId="{19FB170E-C027-4B87-905A-1E8F2F86C750}" destId="{82B41BC3-36BA-443B-91A9-AAFD31D749B3}" srcOrd="1" destOrd="0" presId="urn:microsoft.com/office/officeart/2008/layout/LinedList"/>
    <dgm:cxn modelId="{A6704F79-79E8-42EF-B143-103509DF0A01}" type="presParOf" srcId="{82B41BC3-36BA-443B-91A9-AAFD31D749B3}" destId="{E1B2E891-91E5-405A-8384-7DFFFE238197}" srcOrd="0" destOrd="0" presId="urn:microsoft.com/office/officeart/2008/layout/LinedList"/>
    <dgm:cxn modelId="{D538A9A3-0522-4652-B4E0-8721EFC521A0}" type="presParOf" srcId="{82B41BC3-36BA-443B-91A9-AAFD31D749B3}" destId="{D28E9C41-2309-4002-9D03-1896EA5C1F02}" srcOrd="1" destOrd="0" presId="urn:microsoft.com/office/officeart/2008/layout/LinedList"/>
    <dgm:cxn modelId="{484EF6CC-7949-40A6-874A-F14FD519E485}" type="presParOf" srcId="{19FB170E-C027-4B87-905A-1E8F2F86C750}" destId="{1FA6A05D-F63D-4E7A-B932-66E124258976}" srcOrd="2" destOrd="0" presId="urn:microsoft.com/office/officeart/2008/layout/LinedList"/>
    <dgm:cxn modelId="{15028272-CB5E-4C0D-8B29-CA19FB4CA85A}" type="presParOf" srcId="{19FB170E-C027-4B87-905A-1E8F2F86C750}" destId="{1DAE51ED-50F7-4CE0-853F-D2B01691B724}" srcOrd="3" destOrd="0" presId="urn:microsoft.com/office/officeart/2008/layout/LinedList"/>
    <dgm:cxn modelId="{80146B4F-D562-4D40-BA37-A35D25A33D9A}" type="presParOf" srcId="{1DAE51ED-50F7-4CE0-853F-D2B01691B724}" destId="{B3534992-3D56-42A8-AB2E-5043F60DCB2E}" srcOrd="0" destOrd="0" presId="urn:microsoft.com/office/officeart/2008/layout/LinedList"/>
    <dgm:cxn modelId="{1B848A69-89F7-4661-8C07-E6E5D6D83517}" type="presParOf" srcId="{1DAE51ED-50F7-4CE0-853F-D2B01691B724}" destId="{82AEF38E-5508-478A-9012-D4DAC0568611}" srcOrd="1" destOrd="0" presId="urn:microsoft.com/office/officeart/2008/layout/LinedList"/>
    <dgm:cxn modelId="{B9ABB122-0421-459E-B81A-0E7E89D155C9}" type="presParOf" srcId="{19FB170E-C027-4B87-905A-1E8F2F86C750}" destId="{4F0B2C06-6391-4F3E-9674-9C9EA2D62275}" srcOrd="4" destOrd="0" presId="urn:microsoft.com/office/officeart/2008/layout/LinedList"/>
    <dgm:cxn modelId="{C4399512-09F5-4F25-8BBF-00AF39F12AF8}" type="presParOf" srcId="{19FB170E-C027-4B87-905A-1E8F2F86C750}" destId="{2B52C1A0-9AF6-41A6-ADD8-B0215A4BACF7}" srcOrd="5" destOrd="0" presId="urn:microsoft.com/office/officeart/2008/layout/LinedList"/>
    <dgm:cxn modelId="{9417409A-C1B4-4059-9F68-FDE814F28C77}" type="presParOf" srcId="{2B52C1A0-9AF6-41A6-ADD8-B0215A4BACF7}" destId="{05418F89-F707-4DF7-8A5A-BF572AF30C95}" srcOrd="0" destOrd="0" presId="urn:microsoft.com/office/officeart/2008/layout/LinedList"/>
    <dgm:cxn modelId="{E36B96D6-14B9-4618-BF49-C8EBE8CF345F}" type="presParOf" srcId="{2B52C1A0-9AF6-41A6-ADD8-B0215A4BACF7}" destId="{5B718224-9065-4E63-B035-324BE8BFDD87}" srcOrd="1" destOrd="0" presId="urn:microsoft.com/office/officeart/2008/layout/LinedList"/>
    <dgm:cxn modelId="{F17D75A4-22E5-4EF8-8106-3FA6E6E63563}" type="presParOf" srcId="{19FB170E-C027-4B87-905A-1E8F2F86C750}" destId="{091B8CF4-E8CC-4A74-AF4E-D4E06EC7584B}" srcOrd="6" destOrd="0" presId="urn:microsoft.com/office/officeart/2008/layout/LinedList"/>
    <dgm:cxn modelId="{125DAEEB-A5CE-4D14-94C5-E96024218FA2}" type="presParOf" srcId="{19FB170E-C027-4B87-905A-1E8F2F86C750}" destId="{5D1997D2-2A6A-4677-9496-5EFBE0386F01}" srcOrd="7" destOrd="0" presId="urn:microsoft.com/office/officeart/2008/layout/LinedList"/>
    <dgm:cxn modelId="{2E527155-540B-4F41-8F3D-CA576FF17C97}" type="presParOf" srcId="{5D1997D2-2A6A-4677-9496-5EFBE0386F01}" destId="{20BF1EAD-3A84-4ABE-9B08-FF7E7AAD230F}" srcOrd="0" destOrd="0" presId="urn:microsoft.com/office/officeart/2008/layout/LinedList"/>
    <dgm:cxn modelId="{81B87882-B184-473A-B4FC-EEE31BBFA4C0}" type="presParOf" srcId="{5D1997D2-2A6A-4677-9496-5EFBE0386F01}" destId="{8FC40E48-51AF-42B2-B3B7-5BB203DF582D}" srcOrd="1" destOrd="0" presId="urn:microsoft.com/office/officeart/2008/layout/LinedList"/>
    <dgm:cxn modelId="{5680BA72-2792-459B-8004-FAB539BD5F02}" type="presParOf" srcId="{19FB170E-C027-4B87-905A-1E8F2F86C750}" destId="{A35CEA4F-C577-4C7C-822A-60191DDAFA70}" srcOrd="8" destOrd="0" presId="urn:microsoft.com/office/officeart/2008/layout/LinedList"/>
    <dgm:cxn modelId="{DDD91D28-399C-42FB-AC9C-4B6EC67AA3E9}" type="presParOf" srcId="{19FB170E-C027-4B87-905A-1E8F2F86C750}" destId="{BC9BA9B6-0335-4F38-84A8-257629FF237F}" srcOrd="9" destOrd="0" presId="urn:microsoft.com/office/officeart/2008/layout/LinedList"/>
    <dgm:cxn modelId="{3091480F-7AEC-4C03-A494-2BD597AEB814}" type="presParOf" srcId="{BC9BA9B6-0335-4F38-84A8-257629FF237F}" destId="{A755C5DA-C434-4CBC-8604-D7A7A98AB88E}" srcOrd="0" destOrd="0" presId="urn:microsoft.com/office/officeart/2008/layout/LinedList"/>
    <dgm:cxn modelId="{F2DCBD3A-3260-4546-8049-42772C1E0EAD}" type="presParOf" srcId="{BC9BA9B6-0335-4F38-84A8-257629FF237F}" destId="{21948F6B-2E84-4FE5-8C75-DFFF2CAA2790}" srcOrd="1" destOrd="0" presId="urn:microsoft.com/office/officeart/2008/layout/LinedList"/>
    <dgm:cxn modelId="{B6FB5D08-DD91-483F-99B6-2F0A820CD4C6}" type="presParOf" srcId="{19FB170E-C027-4B87-905A-1E8F2F86C750}" destId="{2599672E-0F26-405A-9F90-87D8A449CCBC}" srcOrd="10" destOrd="0" presId="urn:microsoft.com/office/officeart/2008/layout/LinedList"/>
    <dgm:cxn modelId="{BE9C954D-0A9D-4AA4-BC00-C1F1271E0C97}" type="presParOf" srcId="{19FB170E-C027-4B87-905A-1E8F2F86C750}" destId="{971C127A-5ED6-496E-A75A-457D9F7DB668}" srcOrd="11" destOrd="0" presId="urn:microsoft.com/office/officeart/2008/layout/LinedList"/>
    <dgm:cxn modelId="{57225A42-AC81-4A91-930F-D067E9F1309F}" type="presParOf" srcId="{971C127A-5ED6-496E-A75A-457D9F7DB668}" destId="{8640BE90-71A5-4A6C-94C7-07AD840C85FA}" srcOrd="0" destOrd="0" presId="urn:microsoft.com/office/officeart/2008/layout/LinedList"/>
    <dgm:cxn modelId="{360D1663-11EB-4B9C-B5E1-6AD6647EAD5D}" type="presParOf" srcId="{971C127A-5ED6-496E-A75A-457D9F7DB668}" destId="{7EB93E7B-EBAC-4025-8A8A-5D7164D46487}" srcOrd="1" destOrd="0" presId="urn:microsoft.com/office/officeart/2008/layout/LinedList"/>
    <dgm:cxn modelId="{5D7DCCC0-1AB5-43D0-9CD2-10E22FAA9628}" type="presParOf" srcId="{19FB170E-C027-4B87-905A-1E8F2F86C750}" destId="{73F662AA-B458-4C12-82ED-03FA0280B75D}" srcOrd="12" destOrd="0" presId="urn:microsoft.com/office/officeart/2008/layout/LinedList"/>
    <dgm:cxn modelId="{0563762B-369B-49CA-9A8E-1F67274677E2}" type="presParOf" srcId="{19FB170E-C027-4B87-905A-1E8F2F86C750}" destId="{F44C485F-8353-429A-9231-3C00CD6EBCD2}" srcOrd="13" destOrd="0" presId="urn:microsoft.com/office/officeart/2008/layout/LinedList"/>
    <dgm:cxn modelId="{2818100B-1DFF-497D-A685-0CABBB9D7870}" type="presParOf" srcId="{F44C485F-8353-429A-9231-3C00CD6EBCD2}" destId="{3914E4C9-3C98-499A-85E5-E482739652F6}" srcOrd="0" destOrd="0" presId="urn:microsoft.com/office/officeart/2008/layout/LinedList"/>
    <dgm:cxn modelId="{269525D6-446C-4113-8B91-6552A3C01E37}" type="presParOf" srcId="{F44C485F-8353-429A-9231-3C00CD6EBCD2}" destId="{CC5B4D0F-C1D5-4152-A8F2-557C49CAEA05}" srcOrd="1" destOrd="0" presId="urn:microsoft.com/office/officeart/2008/layout/LinedList"/>
    <dgm:cxn modelId="{994D098F-0887-44CC-AA25-CB12454A3149}" type="presParOf" srcId="{19FB170E-C027-4B87-905A-1E8F2F86C750}" destId="{D942346C-6F09-456B-9051-FBA7E0393BC0}" srcOrd="14" destOrd="0" presId="urn:microsoft.com/office/officeart/2008/layout/LinedList"/>
    <dgm:cxn modelId="{29D8D25B-6D0B-4A70-9521-2D6B864E50C9}" type="presParOf" srcId="{19FB170E-C027-4B87-905A-1E8F2F86C750}" destId="{CFD4A894-856E-4379-9F6E-44C9D56618B1}" srcOrd="15" destOrd="0" presId="urn:microsoft.com/office/officeart/2008/layout/LinedList"/>
    <dgm:cxn modelId="{587730B6-832A-4B2C-9ECF-D58C2CD230D0}" type="presParOf" srcId="{CFD4A894-856E-4379-9F6E-44C9D56618B1}" destId="{CFFAA884-1ADE-43AA-8527-4EBA5E45A2E0}" srcOrd="0" destOrd="0" presId="urn:microsoft.com/office/officeart/2008/layout/LinedList"/>
    <dgm:cxn modelId="{8308D5ED-5517-41B5-9DC4-38357CE147B8}" type="presParOf" srcId="{CFD4A894-856E-4379-9F6E-44C9D56618B1}" destId="{470DF77E-A608-4C85-99C7-C34D01021A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937DBB2-F6A7-4CAC-9005-818BACDF349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42A8C5-21B5-4DF2-840B-76C4B6D5C15A}">
      <dgm:prSet/>
      <dgm:spPr>
        <a:ln>
          <a:solidFill>
            <a:srgbClr val="0070C0"/>
          </a:solidFill>
        </a:ln>
      </dgm:spPr>
      <dgm:t>
        <a:bodyPr/>
        <a:lstStyle/>
        <a:p>
          <a:r>
            <a:rPr lang="en-GB" dirty="0"/>
            <a:t>The 4 “E”s of Gambling </a:t>
          </a:r>
          <a:endParaRPr lang="en-US" dirty="0"/>
        </a:p>
      </dgm:t>
    </dgm:pt>
    <dgm:pt modelId="{4AF1FAA0-1726-4EAB-ABBB-6297280C024C}" type="parTrans" cxnId="{77EF4EA0-60EE-4F56-9075-1754A7BFF6B6}">
      <dgm:prSet/>
      <dgm:spPr/>
      <dgm:t>
        <a:bodyPr/>
        <a:lstStyle/>
        <a:p>
          <a:endParaRPr lang="en-US"/>
        </a:p>
      </dgm:t>
    </dgm:pt>
    <dgm:pt modelId="{EA007E14-7F0C-4AE2-9F9A-52A6C499F9A2}" type="sibTrans" cxnId="{77EF4EA0-60EE-4F56-9075-1754A7BFF6B6}">
      <dgm:prSet/>
      <dgm:spPr/>
      <dgm:t>
        <a:bodyPr/>
        <a:lstStyle/>
        <a:p>
          <a:endParaRPr lang="en-US"/>
        </a:p>
      </dgm:t>
    </dgm:pt>
    <dgm:pt modelId="{01DA8329-B956-4322-8DC6-77E55C4D4BDC}">
      <dgm:prSet/>
      <dgm:spPr>
        <a:ln>
          <a:solidFill>
            <a:srgbClr val="0070C0"/>
          </a:solidFill>
        </a:ln>
      </dgm:spPr>
      <dgm:t>
        <a:bodyPr/>
        <a:lstStyle/>
        <a:p>
          <a:r>
            <a:rPr lang="en-GB" dirty="0"/>
            <a:t>Entertainment–It’s fun </a:t>
          </a:r>
          <a:endParaRPr lang="en-US" dirty="0"/>
        </a:p>
      </dgm:t>
    </dgm:pt>
    <dgm:pt modelId="{EF91AC41-EF0E-4F03-8601-CAD4F25B4D97}" type="parTrans" cxnId="{E648CFA2-795D-44E7-AD2C-F9C037D0BAC0}">
      <dgm:prSet/>
      <dgm:spPr/>
      <dgm:t>
        <a:bodyPr/>
        <a:lstStyle/>
        <a:p>
          <a:endParaRPr lang="en-US"/>
        </a:p>
      </dgm:t>
    </dgm:pt>
    <dgm:pt modelId="{98DE941C-E708-4018-B379-FE2592C46C82}" type="sibTrans" cxnId="{E648CFA2-795D-44E7-AD2C-F9C037D0BAC0}">
      <dgm:prSet/>
      <dgm:spPr/>
      <dgm:t>
        <a:bodyPr/>
        <a:lstStyle/>
        <a:p>
          <a:endParaRPr lang="en-US"/>
        </a:p>
      </dgm:t>
    </dgm:pt>
    <dgm:pt modelId="{08FC9D44-278C-4923-9BBE-A0C61FC77CF0}">
      <dgm:prSet/>
      <dgm:spPr>
        <a:ln>
          <a:solidFill>
            <a:srgbClr val="0070C0"/>
          </a:solidFill>
        </a:ln>
      </dgm:spPr>
      <dgm:t>
        <a:bodyPr/>
        <a:lstStyle/>
        <a:p>
          <a:r>
            <a:rPr lang="en-GB" dirty="0"/>
            <a:t>Excitement–association with risk, thrill, and uncertainty </a:t>
          </a:r>
          <a:endParaRPr lang="en-US" dirty="0"/>
        </a:p>
      </dgm:t>
    </dgm:pt>
    <dgm:pt modelId="{E75D873B-D279-490C-ADA9-8B616678A01A}" type="parTrans" cxnId="{6F032D89-FD01-4ACE-B5FB-6C4B53969580}">
      <dgm:prSet/>
      <dgm:spPr/>
      <dgm:t>
        <a:bodyPr/>
        <a:lstStyle/>
        <a:p>
          <a:endParaRPr lang="en-US"/>
        </a:p>
      </dgm:t>
    </dgm:pt>
    <dgm:pt modelId="{1A3BC81B-55C8-478B-B890-CBB37DC1E67A}" type="sibTrans" cxnId="{6F032D89-FD01-4ACE-B5FB-6C4B53969580}">
      <dgm:prSet/>
      <dgm:spPr/>
      <dgm:t>
        <a:bodyPr/>
        <a:lstStyle/>
        <a:p>
          <a:endParaRPr lang="en-US"/>
        </a:p>
      </dgm:t>
    </dgm:pt>
    <dgm:pt modelId="{6A5F0756-812A-4166-B693-AA8A36533EB0}">
      <dgm:prSet/>
      <dgm:spPr>
        <a:ln>
          <a:solidFill>
            <a:srgbClr val="0070C0"/>
          </a:solidFill>
        </a:ln>
      </dgm:spPr>
      <dgm:t>
        <a:bodyPr/>
        <a:lstStyle/>
        <a:p>
          <a:r>
            <a:rPr lang="en-GB" dirty="0"/>
            <a:t>Economic Gain –win money </a:t>
          </a:r>
          <a:endParaRPr lang="en-US" dirty="0"/>
        </a:p>
      </dgm:t>
    </dgm:pt>
    <dgm:pt modelId="{6C5DF673-4D44-4001-BA11-C82C26E74B18}" type="parTrans" cxnId="{8394C5B4-B6CE-4956-8F33-4F16A2027939}">
      <dgm:prSet/>
      <dgm:spPr/>
      <dgm:t>
        <a:bodyPr/>
        <a:lstStyle/>
        <a:p>
          <a:endParaRPr lang="en-US"/>
        </a:p>
      </dgm:t>
    </dgm:pt>
    <dgm:pt modelId="{8E0D94EF-1D7F-4FCC-88A8-D9703ED0712C}" type="sibTrans" cxnId="{8394C5B4-B6CE-4956-8F33-4F16A2027939}">
      <dgm:prSet/>
      <dgm:spPr/>
      <dgm:t>
        <a:bodyPr/>
        <a:lstStyle/>
        <a:p>
          <a:endParaRPr lang="en-US"/>
        </a:p>
      </dgm:t>
    </dgm:pt>
    <dgm:pt modelId="{7B57AEE9-3750-46F3-9CD4-B04043FE00D8}">
      <dgm:prSet/>
      <dgm:spPr>
        <a:ln>
          <a:solidFill>
            <a:srgbClr val="0070C0"/>
          </a:solidFill>
        </a:ln>
      </dgm:spPr>
      <dgm:t>
        <a:bodyPr/>
        <a:lstStyle/>
        <a:p>
          <a:r>
            <a:rPr lang="en-GB" dirty="0"/>
            <a:t>Escape–from emotional troubles</a:t>
          </a:r>
          <a:endParaRPr lang="en-US" dirty="0"/>
        </a:p>
      </dgm:t>
    </dgm:pt>
    <dgm:pt modelId="{ABA31412-CC0F-4A4F-A507-B4A7C70E11DA}" type="parTrans" cxnId="{96523D16-31DC-4452-B42D-4AEE833ABC21}">
      <dgm:prSet/>
      <dgm:spPr/>
      <dgm:t>
        <a:bodyPr/>
        <a:lstStyle/>
        <a:p>
          <a:endParaRPr lang="en-US"/>
        </a:p>
      </dgm:t>
    </dgm:pt>
    <dgm:pt modelId="{67937266-BC3B-4F99-A90E-0C9155BB5BC3}" type="sibTrans" cxnId="{96523D16-31DC-4452-B42D-4AEE833ABC21}">
      <dgm:prSet/>
      <dgm:spPr/>
      <dgm:t>
        <a:bodyPr/>
        <a:lstStyle/>
        <a:p>
          <a:endParaRPr lang="en-US"/>
        </a:p>
      </dgm:t>
    </dgm:pt>
    <dgm:pt modelId="{853504A0-12E8-4442-907A-6A9017B2170E}" type="pres">
      <dgm:prSet presAssocID="{B937DBB2-F6A7-4CAC-9005-818BACDF349B}" presName="root" presStyleCnt="0">
        <dgm:presLayoutVars>
          <dgm:dir/>
          <dgm:resizeHandles val="exact"/>
        </dgm:presLayoutVars>
      </dgm:prSet>
      <dgm:spPr/>
    </dgm:pt>
    <dgm:pt modelId="{6CB2A4D3-E277-4E2E-9669-AC3F0386F9E2}" type="pres">
      <dgm:prSet presAssocID="{5342A8C5-21B5-4DF2-840B-76C4B6D5C15A}" presName="compNode" presStyleCnt="0"/>
      <dgm:spPr/>
    </dgm:pt>
    <dgm:pt modelId="{EF0AB1A6-4B1B-47B6-9369-2A6998AAD8FB}" type="pres">
      <dgm:prSet presAssocID="{5342A8C5-21B5-4DF2-840B-76C4B6D5C15A}" presName="bgRect" presStyleLbl="bgShp" presStyleIdx="0" presStyleCnt="5"/>
      <dgm:spPr>
        <a:ln>
          <a:solidFill>
            <a:srgbClr val="0070C0"/>
          </a:solidFill>
        </a:ln>
      </dgm:spPr>
    </dgm:pt>
    <dgm:pt modelId="{04024215-4C47-4A40-B6FE-E2449A6D61A2}" type="pres">
      <dgm:prSet presAssocID="{5342A8C5-21B5-4DF2-840B-76C4B6D5C15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ce"/>
        </a:ext>
      </dgm:extLst>
    </dgm:pt>
    <dgm:pt modelId="{7A0EAAF9-DC81-4EA6-9C57-9845BF0380E4}" type="pres">
      <dgm:prSet presAssocID="{5342A8C5-21B5-4DF2-840B-76C4B6D5C15A}" presName="spaceRect" presStyleCnt="0"/>
      <dgm:spPr/>
    </dgm:pt>
    <dgm:pt modelId="{E9562793-2439-4643-A519-B3718CE8DB47}" type="pres">
      <dgm:prSet presAssocID="{5342A8C5-21B5-4DF2-840B-76C4B6D5C15A}" presName="parTx" presStyleLbl="revTx" presStyleIdx="0" presStyleCnt="5">
        <dgm:presLayoutVars>
          <dgm:chMax val="0"/>
          <dgm:chPref val="0"/>
        </dgm:presLayoutVars>
      </dgm:prSet>
      <dgm:spPr/>
    </dgm:pt>
    <dgm:pt modelId="{26BDE937-DCD6-41F0-B2C3-AD575762E4BD}" type="pres">
      <dgm:prSet presAssocID="{EA007E14-7F0C-4AE2-9F9A-52A6C499F9A2}" presName="sibTrans" presStyleCnt="0"/>
      <dgm:spPr/>
    </dgm:pt>
    <dgm:pt modelId="{C05D13BA-3BBF-49D4-9661-2C01BDBD1B13}" type="pres">
      <dgm:prSet presAssocID="{01DA8329-B956-4322-8DC6-77E55C4D4BDC}" presName="compNode" presStyleCnt="0"/>
      <dgm:spPr/>
    </dgm:pt>
    <dgm:pt modelId="{1BABCD3C-14FC-4029-AFC0-73B10F225D6B}" type="pres">
      <dgm:prSet presAssocID="{01DA8329-B956-4322-8DC6-77E55C4D4BDC}" presName="bgRect" presStyleLbl="bgShp" presStyleIdx="1" presStyleCnt="5"/>
      <dgm:spPr>
        <a:ln>
          <a:solidFill>
            <a:srgbClr val="0070C0"/>
          </a:solidFill>
        </a:ln>
      </dgm:spPr>
    </dgm:pt>
    <dgm:pt modelId="{76CC9CCB-3E56-40DF-8A73-CE95205CDFB1}" type="pres">
      <dgm:prSet presAssocID="{01DA8329-B956-4322-8DC6-77E55C4D4BD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m reel"/>
        </a:ext>
      </dgm:extLst>
    </dgm:pt>
    <dgm:pt modelId="{BA280130-278F-4101-AC43-CD1524D7C9BF}" type="pres">
      <dgm:prSet presAssocID="{01DA8329-B956-4322-8DC6-77E55C4D4BDC}" presName="spaceRect" presStyleCnt="0"/>
      <dgm:spPr/>
    </dgm:pt>
    <dgm:pt modelId="{2BA3AF70-458D-4035-8B0C-67EC0E97C9D4}" type="pres">
      <dgm:prSet presAssocID="{01DA8329-B956-4322-8DC6-77E55C4D4BDC}" presName="parTx" presStyleLbl="revTx" presStyleIdx="1" presStyleCnt="5">
        <dgm:presLayoutVars>
          <dgm:chMax val="0"/>
          <dgm:chPref val="0"/>
        </dgm:presLayoutVars>
      </dgm:prSet>
      <dgm:spPr/>
    </dgm:pt>
    <dgm:pt modelId="{3853C85C-586A-4AA9-B227-64EA1A549E61}" type="pres">
      <dgm:prSet presAssocID="{98DE941C-E708-4018-B379-FE2592C46C82}" presName="sibTrans" presStyleCnt="0"/>
      <dgm:spPr/>
    </dgm:pt>
    <dgm:pt modelId="{AE357A58-5383-4A3B-8556-5406A92B556B}" type="pres">
      <dgm:prSet presAssocID="{08FC9D44-278C-4923-9BBE-A0C61FC77CF0}" presName="compNode" presStyleCnt="0"/>
      <dgm:spPr/>
    </dgm:pt>
    <dgm:pt modelId="{9271C9E2-9090-4D17-8131-09D55199E330}" type="pres">
      <dgm:prSet presAssocID="{08FC9D44-278C-4923-9BBE-A0C61FC77CF0}" presName="bgRect" presStyleLbl="bgShp" presStyleIdx="2" presStyleCnt="5"/>
      <dgm:spPr>
        <a:ln>
          <a:solidFill>
            <a:srgbClr val="0070C0"/>
          </a:solidFill>
        </a:ln>
      </dgm:spPr>
    </dgm:pt>
    <dgm:pt modelId="{9C573395-9DA1-41B8-98B7-E51894DC1825}" type="pres">
      <dgm:prSet presAssocID="{08FC9D44-278C-4923-9BBE-A0C61FC77CF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xclamation Mark"/>
        </a:ext>
      </dgm:extLst>
    </dgm:pt>
    <dgm:pt modelId="{1F2477E9-86F0-4461-B8DF-AB76CAEAFED2}" type="pres">
      <dgm:prSet presAssocID="{08FC9D44-278C-4923-9BBE-A0C61FC77CF0}" presName="spaceRect" presStyleCnt="0"/>
      <dgm:spPr/>
    </dgm:pt>
    <dgm:pt modelId="{BEB30088-529B-4084-9969-362F3B3F398D}" type="pres">
      <dgm:prSet presAssocID="{08FC9D44-278C-4923-9BBE-A0C61FC77CF0}" presName="parTx" presStyleLbl="revTx" presStyleIdx="2" presStyleCnt="5">
        <dgm:presLayoutVars>
          <dgm:chMax val="0"/>
          <dgm:chPref val="0"/>
        </dgm:presLayoutVars>
      </dgm:prSet>
      <dgm:spPr/>
    </dgm:pt>
    <dgm:pt modelId="{443AC338-6E7B-43DC-9AEF-B5B4FCAE6682}" type="pres">
      <dgm:prSet presAssocID="{1A3BC81B-55C8-478B-B890-CBB37DC1E67A}" presName="sibTrans" presStyleCnt="0"/>
      <dgm:spPr/>
    </dgm:pt>
    <dgm:pt modelId="{9E8E5DFD-E15E-46DB-8E84-B42FB3D38D6C}" type="pres">
      <dgm:prSet presAssocID="{6A5F0756-812A-4166-B693-AA8A36533EB0}" presName="compNode" presStyleCnt="0"/>
      <dgm:spPr/>
    </dgm:pt>
    <dgm:pt modelId="{E4052C3D-C71A-4B94-A5F6-4AD7E6E508AD}" type="pres">
      <dgm:prSet presAssocID="{6A5F0756-812A-4166-B693-AA8A36533EB0}" presName="bgRect" presStyleLbl="bgShp" presStyleIdx="3" presStyleCnt="5"/>
      <dgm:spPr>
        <a:ln>
          <a:solidFill>
            <a:srgbClr val="0070C0"/>
          </a:solidFill>
        </a:ln>
      </dgm:spPr>
    </dgm:pt>
    <dgm:pt modelId="{AB7FDD2E-986C-42B7-99F4-6344A92D5A10}" type="pres">
      <dgm:prSet presAssocID="{6A5F0756-812A-4166-B693-AA8A36533EB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64730EA8-51B2-4401-93D9-CC43E9400D1D}" type="pres">
      <dgm:prSet presAssocID="{6A5F0756-812A-4166-B693-AA8A36533EB0}" presName="spaceRect" presStyleCnt="0"/>
      <dgm:spPr/>
    </dgm:pt>
    <dgm:pt modelId="{33A79BD1-A2D6-4B84-8B3A-344E5B34F762}" type="pres">
      <dgm:prSet presAssocID="{6A5F0756-812A-4166-B693-AA8A36533EB0}" presName="parTx" presStyleLbl="revTx" presStyleIdx="3" presStyleCnt="5">
        <dgm:presLayoutVars>
          <dgm:chMax val="0"/>
          <dgm:chPref val="0"/>
        </dgm:presLayoutVars>
      </dgm:prSet>
      <dgm:spPr/>
    </dgm:pt>
    <dgm:pt modelId="{BC3AFDD1-28C9-4591-9635-576B480F9CF5}" type="pres">
      <dgm:prSet presAssocID="{8E0D94EF-1D7F-4FCC-88A8-D9703ED0712C}" presName="sibTrans" presStyleCnt="0"/>
      <dgm:spPr/>
    </dgm:pt>
    <dgm:pt modelId="{DA558554-DA85-4FA3-A42D-BEFC4C7C7CF9}" type="pres">
      <dgm:prSet presAssocID="{7B57AEE9-3750-46F3-9CD4-B04043FE00D8}" presName="compNode" presStyleCnt="0"/>
      <dgm:spPr/>
    </dgm:pt>
    <dgm:pt modelId="{13E36801-4A85-4539-B16B-26E48A3112DD}" type="pres">
      <dgm:prSet presAssocID="{7B57AEE9-3750-46F3-9CD4-B04043FE00D8}" presName="bgRect" presStyleLbl="bgShp" presStyleIdx="4" presStyleCnt="5"/>
      <dgm:spPr>
        <a:ln>
          <a:solidFill>
            <a:srgbClr val="0070C0"/>
          </a:solidFill>
        </a:ln>
      </dgm:spPr>
    </dgm:pt>
    <dgm:pt modelId="{32B8C194-B492-4D88-9F7E-A02C06F9C3FF}" type="pres">
      <dgm:prSet presAssocID="{7B57AEE9-3750-46F3-9CD4-B04043FE00D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un"/>
        </a:ext>
      </dgm:extLst>
    </dgm:pt>
    <dgm:pt modelId="{47F9A14C-0ABC-44FB-959D-E3F80507D42B}" type="pres">
      <dgm:prSet presAssocID="{7B57AEE9-3750-46F3-9CD4-B04043FE00D8}" presName="spaceRect" presStyleCnt="0"/>
      <dgm:spPr/>
    </dgm:pt>
    <dgm:pt modelId="{31589A53-67FE-4EBA-8F03-348F1DDA4A16}" type="pres">
      <dgm:prSet presAssocID="{7B57AEE9-3750-46F3-9CD4-B04043FE00D8}" presName="parTx" presStyleLbl="revTx" presStyleIdx="4" presStyleCnt="5">
        <dgm:presLayoutVars>
          <dgm:chMax val="0"/>
          <dgm:chPref val="0"/>
        </dgm:presLayoutVars>
      </dgm:prSet>
      <dgm:spPr/>
    </dgm:pt>
  </dgm:ptLst>
  <dgm:cxnLst>
    <dgm:cxn modelId="{D3144508-519C-4906-A2B4-858C8FF0182C}" type="presOf" srcId="{7B57AEE9-3750-46F3-9CD4-B04043FE00D8}" destId="{31589A53-67FE-4EBA-8F03-348F1DDA4A16}" srcOrd="0" destOrd="0" presId="urn:microsoft.com/office/officeart/2018/2/layout/IconVerticalSolidList"/>
    <dgm:cxn modelId="{DAA00B14-C1DA-4D28-8B70-5E5901A80076}" type="presOf" srcId="{6A5F0756-812A-4166-B693-AA8A36533EB0}" destId="{33A79BD1-A2D6-4B84-8B3A-344E5B34F762}" srcOrd="0" destOrd="0" presId="urn:microsoft.com/office/officeart/2018/2/layout/IconVerticalSolidList"/>
    <dgm:cxn modelId="{96523D16-31DC-4452-B42D-4AEE833ABC21}" srcId="{B937DBB2-F6A7-4CAC-9005-818BACDF349B}" destId="{7B57AEE9-3750-46F3-9CD4-B04043FE00D8}" srcOrd="4" destOrd="0" parTransId="{ABA31412-CC0F-4A4F-A507-B4A7C70E11DA}" sibTransId="{67937266-BC3B-4F99-A90E-0C9155BB5BC3}"/>
    <dgm:cxn modelId="{829A5D4C-3C14-4D99-90EC-49B73ED6FA38}" type="presOf" srcId="{5342A8C5-21B5-4DF2-840B-76C4B6D5C15A}" destId="{E9562793-2439-4643-A519-B3718CE8DB47}" srcOrd="0" destOrd="0" presId="urn:microsoft.com/office/officeart/2018/2/layout/IconVerticalSolidList"/>
    <dgm:cxn modelId="{6F032D89-FD01-4ACE-B5FB-6C4B53969580}" srcId="{B937DBB2-F6A7-4CAC-9005-818BACDF349B}" destId="{08FC9D44-278C-4923-9BBE-A0C61FC77CF0}" srcOrd="2" destOrd="0" parTransId="{E75D873B-D279-490C-ADA9-8B616678A01A}" sibTransId="{1A3BC81B-55C8-478B-B890-CBB37DC1E67A}"/>
    <dgm:cxn modelId="{8B706C8F-CEB9-4B4C-906A-6F09E4F01077}" type="presOf" srcId="{01DA8329-B956-4322-8DC6-77E55C4D4BDC}" destId="{2BA3AF70-458D-4035-8B0C-67EC0E97C9D4}" srcOrd="0" destOrd="0" presId="urn:microsoft.com/office/officeart/2018/2/layout/IconVerticalSolidList"/>
    <dgm:cxn modelId="{77EF4EA0-60EE-4F56-9075-1754A7BFF6B6}" srcId="{B937DBB2-F6A7-4CAC-9005-818BACDF349B}" destId="{5342A8C5-21B5-4DF2-840B-76C4B6D5C15A}" srcOrd="0" destOrd="0" parTransId="{4AF1FAA0-1726-4EAB-ABBB-6297280C024C}" sibTransId="{EA007E14-7F0C-4AE2-9F9A-52A6C499F9A2}"/>
    <dgm:cxn modelId="{E648CFA2-795D-44E7-AD2C-F9C037D0BAC0}" srcId="{B937DBB2-F6A7-4CAC-9005-818BACDF349B}" destId="{01DA8329-B956-4322-8DC6-77E55C4D4BDC}" srcOrd="1" destOrd="0" parTransId="{EF91AC41-EF0E-4F03-8601-CAD4F25B4D97}" sibTransId="{98DE941C-E708-4018-B379-FE2592C46C82}"/>
    <dgm:cxn modelId="{4F0EECAE-CE3E-4989-B35C-8EC4FEB4F8C6}" type="presOf" srcId="{08FC9D44-278C-4923-9BBE-A0C61FC77CF0}" destId="{BEB30088-529B-4084-9969-362F3B3F398D}" srcOrd="0" destOrd="0" presId="urn:microsoft.com/office/officeart/2018/2/layout/IconVerticalSolidList"/>
    <dgm:cxn modelId="{8394C5B4-B6CE-4956-8F33-4F16A2027939}" srcId="{B937DBB2-F6A7-4CAC-9005-818BACDF349B}" destId="{6A5F0756-812A-4166-B693-AA8A36533EB0}" srcOrd="3" destOrd="0" parTransId="{6C5DF673-4D44-4001-BA11-C82C26E74B18}" sibTransId="{8E0D94EF-1D7F-4FCC-88A8-D9703ED0712C}"/>
    <dgm:cxn modelId="{EE00CDEF-4824-4504-B984-82159C78E83E}" type="presOf" srcId="{B937DBB2-F6A7-4CAC-9005-818BACDF349B}" destId="{853504A0-12E8-4442-907A-6A9017B2170E}" srcOrd="0" destOrd="0" presId="urn:microsoft.com/office/officeart/2018/2/layout/IconVerticalSolidList"/>
    <dgm:cxn modelId="{885BF440-18C4-40C2-9530-373FD24A8F63}" type="presParOf" srcId="{853504A0-12E8-4442-907A-6A9017B2170E}" destId="{6CB2A4D3-E277-4E2E-9669-AC3F0386F9E2}" srcOrd="0" destOrd="0" presId="urn:microsoft.com/office/officeart/2018/2/layout/IconVerticalSolidList"/>
    <dgm:cxn modelId="{254FD9CD-35EA-4B7D-8B76-7A0EC382D3D8}" type="presParOf" srcId="{6CB2A4D3-E277-4E2E-9669-AC3F0386F9E2}" destId="{EF0AB1A6-4B1B-47B6-9369-2A6998AAD8FB}" srcOrd="0" destOrd="0" presId="urn:microsoft.com/office/officeart/2018/2/layout/IconVerticalSolidList"/>
    <dgm:cxn modelId="{E3BF3802-E673-470D-BA30-8833B9B638C4}" type="presParOf" srcId="{6CB2A4D3-E277-4E2E-9669-AC3F0386F9E2}" destId="{04024215-4C47-4A40-B6FE-E2449A6D61A2}" srcOrd="1" destOrd="0" presId="urn:microsoft.com/office/officeart/2018/2/layout/IconVerticalSolidList"/>
    <dgm:cxn modelId="{0BCBA2D0-BA15-4633-BDD8-6B167E477E52}" type="presParOf" srcId="{6CB2A4D3-E277-4E2E-9669-AC3F0386F9E2}" destId="{7A0EAAF9-DC81-4EA6-9C57-9845BF0380E4}" srcOrd="2" destOrd="0" presId="urn:microsoft.com/office/officeart/2018/2/layout/IconVerticalSolidList"/>
    <dgm:cxn modelId="{067B34FB-8834-4E9E-9D3E-67B8B6EC25F9}" type="presParOf" srcId="{6CB2A4D3-E277-4E2E-9669-AC3F0386F9E2}" destId="{E9562793-2439-4643-A519-B3718CE8DB47}" srcOrd="3" destOrd="0" presId="urn:microsoft.com/office/officeart/2018/2/layout/IconVerticalSolidList"/>
    <dgm:cxn modelId="{B57AEB7A-1F1C-4E6D-9F90-F6D7B7117DF0}" type="presParOf" srcId="{853504A0-12E8-4442-907A-6A9017B2170E}" destId="{26BDE937-DCD6-41F0-B2C3-AD575762E4BD}" srcOrd="1" destOrd="0" presId="urn:microsoft.com/office/officeart/2018/2/layout/IconVerticalSolidList"/>
    <dgm:cxn modelId="{D6CF7CB8-8146-49EB-A055-416C84A6CEBE}" type="presParOf" srcId="{853504A0-12E8-4442-907A-6A9017B2170E}" destId="{C05D13BA-3BBF-49D4-9661-2C01BDBD1B13}" srcOrd="2" destOrd="0" presId="urn:microsoft.com/office/officeart/2018/2/layout/IconVerticalSolidList"/>
    <dgm:cxn modelId="{A1A6FBB7-BFA3-48FC-858C-807F8412D29F}" type="presParOf" srcId="{C05D13BA-3BBF-49D4-9661-2C01BDBD1B13}" destId="{1BABCD3C-14FC-4029-AFC0-73B10F225D6B}" srcOrd="0" destOrd="0" presId="urn:microsoft.com/office/officeart/2018/2/layout/IconVerticalSolidList"/>
    <dgm:cxn modelId="{DF9E2342-851D-4C63-BBF6-2A6A871AF212}" type="presParOf" srcId="{C05D13BA-3BBF-49D4-9661-2C01BDBD1B13}" destId="{76CC9CCB-3E56-40DF-8A73-CE95205CDFB1}" srcOrd="1" destOrd="0" presId="urn:microsoft.com/office/officeart/2018/2/layout/IconVerticalSolidList"/>
    <dgm:cxn modelId="{19221039-F3CB-4080-97A8-E8527C88D13D}" type="presParOf" srcId="{C05D13BA-3BBF-49D4-9661-2C01BDBD1B13}" destId="{BA280130-278F-4101-AC43-CD1524D7C9BF}" srcOrd="2" destOrd="0" presId="urn:microsoft.com/office/officeart/2018/2/layout/IconVerticalSolidList"/>
    <dgm:cxn modelId="{CC75EF35-16C7-4D1C-9CE9-72443DCED54B}" type="presParOf" srcId="{C05D13BA-3BBF-49D4-9661-2C01BDBD1B13}" destId="{2BA3AF70-458D-4035-8B0C-67EC0E97C9D4}" srcOrd="3" destOrd="0" presId="urn:microsoft.com/office/officeart/2018/2/layout/IconVerticalSolidList"/>
    <dgm:cxn modelId="{5698424B-47A7-49D8-A95F-EBD6D6B158DC}" type="presParOf" srcId="{853504A0-12E8-4442-907A-6A9017B2170E}" destId="{3853C85C-586A-4AA9-B227-64EA1A549E61}" srcOrd="3" destOrd="0" presId="urn:microsoft.com/office/officeart/2018/2/layout/IconVerticalSolidList"/>
    <dgm:cxn modelId="{7906F529-26A0-4B6D-98A1-866838CB3359}" type="presParOf" srcId="{853504A0-12E8-4442-907A-6A9017B2170E}" destId="{AE357A58-5383-4A3B-8556-5406A92B556B}" srcOrd="4" destOrd="0" presId="urn:microsoft.com/office/officeart/2018/2/layout/IconVerticalSolidList"/>
    <dgm:cxn modelId="{6EDD94D7-6E9B-41F6-A96C-212B080A9DC6}" type="presParOf" srcId="{AE357A58-5383-4A3B-8556-5406A92B556B}" destId="{9271C9E2-9090-4D17-8131-09D55199E330}" srcOrd="0" destOrd="0" presId="urn:microsoft.com/office/officeart/2018/2/layout/IconVerticalSolidList"/>
    <dgm:cxn modelId="{6565AEDA-632A-4D6E-BAD3-F246EE2ED2AB}" type="presParOf" srcId="{AE357A58-5383-4A3B-8556-5406A92B556B}" destId="{9C573395-9DA1-41B8-98B7-E51894DC1825}" srcOrd="1" destOrd="0" presId="urn:microsoft.com/office/officeart/2018/2/layout/IconVerticalSolidList"/>
    <dgm:cxn modelId="{682797F4-F164-40DC-B5E2-81D54ED4FC50}" type="presParOf" srcId="{AE357A58-5383-4A3B-8556-5406A92B556B}" destId="{1F2477E9-86F0-4461-B8DF-AB76CAEAFED2}" srcOrd="2" destOrd="0" presId="urn:microsoft.com/office/officeart/2018/2/layout/IconVerticalSolidList"/>
    <dgm:cxn modelId="{25AE4327-B8DF-41E0-B308-909731840229}" type="presParOf" srcId="{AE357A58-5383-4A3B-8556-5406A92B556B}" destId="{BEB30088-529B-4084-9969-362F3B3F398D}" srcOrd="3" destOrd="0" presId="urn:microsoft.com/office/officeart/2018/2/layout/IconVerticalSolidList"/>
    <dgm:cxn modelId="{EBE9BE02-5195-4222-BE65-C599D3EB7357}" type="presParOf" srcId="{853504A0-12E8-4442-907A-6A9017B2170E}" destId="{443AC338-6E7B-43DC-9AEF-B5B4FCAE6682}" srcOrd="5" destOrd="0" presId="urn:microsoft.com/office/officeart/2018/2/layout/IconVerticalSolidList"/>
    <dgm:cxn modelId="{07D2A319-16CF-4332-8AD8-663CCBC0A8B3}" type="presParOf" srcId="{853504A0-12E8-4442-907A-6A9017B2170E}" destId="{9E8E5DFD-E15E-46DB-8E84-B42FB3D38D6C}" srcOrd="6" destOrd="0" presId="urn:microsoft.com/office/officeart/2018/2/layout/IconVerticalSolidList"/>
    <dgm:cxn modelId="{F67D04EC-8CEB-4A28-A167-ECE18B623E5B}" type="presParOf" srcId="{9E8E5DFD-E15E-46DB-8E84-B42FB3D38D6C}" destId="{E4052C3D-C71A-4B94-A5F6-4AD7E6E508AD}" srcOrd="0" destOrd="0" presId="urn:microsoft.com/office/officeart/2018/2/layout/IconVerticalSolidList"/>
    <dgm:cxn modelId="{3B8ACAD2-2ED9-40C5-9292-552D9D1A5F5C}" type="presParOf" srcId="{9E8E5DFD-E15E-46DB-8E84-B42FB3D38D6C}" destId="{AB7FDD2E-986C-42B7-99F4-6344A92D5A10}" srcOrd="1" destOrd="0" presId="urn:microsoft.com/office/officeart/2018/2/layout/IconVerticalSolidList"/>
    <dgm:cxn modelId="{46D3DD04-6817-40DC-A6D6-1190F9B2D51A}" type="presParOf" srcId="{9E8E5DFD-E15E-46DB-8E84-B42FB3D38D6C}" destId="{64730EA8-51B2-4401-93D9-CC43E9400D1D}" srcOrd="2" destOrd="0" presId="urn:microsoft.com/office/officeart/2018/2/layout/IconVerticalSolidList"/>
    <dgm:cxn modelId="{E4C407E7-9D21-498E-90E2-35222147DEE1}" type="presParOf" srcId="{9E8E5DFD-E15E-46DB-8E84-B42FB3D38D6C}" destId="{33A79BD1-A2D6-4B84-8B3A-344E5B34F762}" srcOrd="3" destOrd="0" presId="urn:microsoft.com/office/officeart/2018/2/layout/IconVerticalSolidList"/>
    <dgm:cxn modelId="{3DFDAA62-4C0A-480A-8818-323FAE0C13F7}" type="presParOf" srcId="{853504A0-12E8-4442-907A-6A9017B2170E}" destId="{BC3AFDD1-28C9-4591-9635-576B480F9CF5}" srcOrd="7" destOrd="0" presId="urn:microsoft.com/office/officeart/2018/2/layout/IconVerticalSolidList"/>
    <dgm:cxn modelId="{6C8BC4E6-98AA-4282-B130-F3E3D98AF048}" type="presParOf" srcId="{853504A0-12E8-4442-907A-6A9017B2170E}" destId="{DA558554-DA85-4FA3-A42D-BEFC4C7C7CF9}" srcOrd="8" destOrd="0" presId="urn:microsoft.com/office/officeart/2018/2/layout/IconVerticalSolidList"/>
    <dgm:cxn modelId="{C51ACC3A-BEF4-4F0E-B676-DEEBDF799D8E}" type="presParOf" srcId="{DA558554-DA85-4FA3-A42D-BEFC4C7C7CF9}" destId="{13E36801-4A85-4539-B16B-26E48A3112DD}" srcOrd="0" destOrd="0" presId="urn:microsoft.com/office/officeart/2018/2/layout/IconVerticalSolidList"/>
    <dgm:cxn modelId="{FFD2B72A-0915-4225-B56E-C50D8530C936}" type="presParOf" srcId="{DA558554-DA85-4FA3-A42D-BEFC4C7C7CF9}" destId="{32B8C194-B492-4D88-9F7E-A02C06F9C3FF}" srcOrd="1" destOrd="0" presId="urn:microsoft.com/office/officeart/2018/2/layout/IconVerticalSolidList"/>
    <dgm:cxn modelId="{6205E3BD-425A-4DB6-9CA4-3CC1268476CE}" type="presParOf" srcId="{DA558554-DA85-4FA3-A42D-BEFC4C7C7CF9}" destId="{47F9A14C-0ABC-44FB-959D-E3F80507D42B}" srcOrd="2" destOrd="0" presId="urn:microsoft.com/office/officeart/2018/2/layout/IconVerticalSolidList"/>
    <dgm:cxn modelId="{D654B2CF-630D-4A31-9CAA-A5CF505A6CC1}" type="presParOf" srcId="{DA558554-DA85-4FA3-A42D-BEFC4C7C7CF9}" destId="{31589A53-67FE-4EBA-8F03-348F1DDA4A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E68FE5A-4F5E-4891-B6A6-7C1812A6539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EA3D072-92A3-4E90-9628-C9DC66A3881F}">
      <dgm:prSet/>
      <dgm:spPr/>
      <dgm:t>
        <a:bodyPr/>
        <a:lstStyle/>
        <a:p>
          <a:r>
            <a:rPr lang="en-GB"/>
            <a:t>Significant relationships with family and friends may be affected or lost.  </a:t>
          </a:r>
          <a:endParaRPr lang="en-US"/>
        </a:p>
      </dgm:t>
    </dgm:pt>
    <dgm:pt modelId="{D93439A2-B769-438A-BBA2-C2958223A2D2}" type="parTrans" cxnId="{2835314D-F709-4F1D-866D-4C406F1059C6}">
      <dgm:prSet/>
      <dgm:spPr/>
      <dgm:t>
        <a:bodyPr/>
        <a:lstStyle/>
        <a:p>
          <a:endParaRPr lang="en-US"/>
        </a:p>
      </dgm:t>
    </dgm:pt>
    <dgm:pt modelId="{7EA8D660-7726-4195-B14C-50074160C5BB}" type="sibTrans" cxnId="{2835314D-F709-4F1D-866D-4C406F1059C6}">
      <dgm:prSet/>
      <dgm:spPr/>
      <dgm:t>
        <a:bodyPr/>
        <a:lstStyle/>
        <a:p>
          <a:endParaRPr lang="en-US"/>
        </a:p>
      </dgm:t>
    </dgm:pt>
    <dgm:pt modelId="{104A5AB3-D430-4C2C-A14E-5CAF6424B55D}">
      <dgm:prSet/>
      <dgm:spPr/>
      <dgm:t>
        <a:bodyPr/>
        <a:lstStyle/>
        <a:p>
          <a:r>
            <a:rPr lang="en-GB"/>
            <a:t>Trust may be broken due to lying and sneaking around. </a:t>
          </a:r>
          <a:endParaRPr lang="en-US"/>
        </a:p>
      </dgm:t>
    </dgm:pt>
    <dgm:pt modelId="{CB70D51C-DEA9-4291-9297-7AC375528D68}" type="parTrans" cxnId="{91C9F3EF-E081-444E-9B7C-29C4BDE3C08C}">
      <dgm:prSet/>
      <dgm:spPr/>
      <dgm:t>
        <a:bodyPr/>
        <a:lstStyle/>
        <a:p>
          <a:endParaRPr lang="en-US"/>
        </a:p>
      </dgm:t>
    </dgm:pt>
    <dgm:pt modelId="{2CCC1176-E7FE-49A5-89E6-4BE27B673A25}" type="sibTrans" cxnId="{91C9F3EF-E081-444E-9B7C-29C4BDE3C08C}">
      <dgm:prSet/>
      <dgm:spPr/>
      <dgm:t>
        <a:bodyPr/>
        <a:lstStyle/>
        <a:p>
          <a:endParaRPr lang="en-US"/>
        </a:p>
      </dgm:t>
    </dgm:pt>
    <dgm:pt modelId="{69E5027E-24B9-4334-AFD5-DA44D1DE59E1}">
      <dgm:prSet/>
      <dgm:spPr/>
      <dgm:t>
        <a:bodyPr/>
        <a:lstStyle/>
        <a:p>
          <a:r>
            <a:rPr lang="en-GB"/>
            <a:t>Employment will be affected, as well as educational activities. </a:t>
          </a:r>
          <a:endParaRPr lang="en-US"/>
        </a:p>
      </dgm:t>
    </dgm:pt>
    <dgm:pt modelId="{234AF66D-5230-42FB-8FAF-DDDACED12FC1}" type="parTrans" cxnId="{5A57164C-F22D-4CF6-A275-865F6C03E5ED}">
      <dgm:prSet/>
      <dgm:spPr/>
      <dgm:t>
        <a:bodyPr/>
        <a:lstStyle/>
        <a:p>
          <a:endParaRPr lang="en-US"/>
        </a:p>
      </dgm:t>
    </dgm:pt>
    <dgm:pt modelId="{484E8804-2A15-4D34-A45F-7CF0C2C36501}" type="sibTrans" cxnId="{5A57164C-F22D-4CF6-A275-865F6C03E5ED}">
      <dgm:prSet/>
      <dgm:spPr/>
      <dgm:t>
        <a:bodyPr/>
        <a:lstStyle/>
        <a:p>
          <a:endParaRPr lang="en-US"/>
        </a:p>
      </dgm:t>
    </dgm:pt>
    <dgm:pt modelId="{FE1F0DDA-988D-45BD-87DC-5AF16E9DD244}">
      <dgm:prSet/>
      <dgm:spPr/>
      <dgm:t>
        <a:bodyPr/>
        <a:lstStyle/>
        <a:p>
          <a:r>
            <a:rPr lang="en-GB" dirty="0"/>
            <a:t>Absences from work or school might increase, as individuals choose to instead gamble during those time periods. </a:t>
          </a:r>
          <a:endParaRPr lang="en-US" dirty="0"/>
        </a:p>
      </dgm:t>
    </dgm:pt>
    <dgm:pt modelId="{ED2FF0CA-E891-4DAB-8A92-4F75D5F84FC7}" type="parTrans" cxnId="{946171D0-67A3-4C6B-AFBE-6764807E1FA7}">
      <dgm:prSet/>
      <dgm:spPr/>
      <dgm:t>
        <a:bodyPr/>
        <a:lstStyle/>
        <a:p>
          <a:endParaRPr lang="en-US"/>
        </a:p>
      </dgm:t>
    </dgm:pt>
    <dgm:pt modelId="{21376B63-A409-4B6E-AB85-5F2C2280885D}" type="sibTrans" cxnId="{946171D0-67A3-4C6B-AFBE-6764807E1FA7}">
      <dgm:prSet/>
      <dgm:spPr/>
      <dgm:t>
        <a:bodyPr/>
        <a:lstStyle/>
        <a:p>
          <a:endParaRPr lang="en-US"/>
        </a:p>
      </dgm:t>
    </dgm:pt>
    <dgm:pt modelId="{8E17B587-D68A-4E9D-948A-A896EA6EFF46}">
      <dgm:prSet/>
      <dgm:spPr/>
      <dgm:t>
        <a:bodyPr/>
        <a:lstStyle/>
        <a:p>
          <a:r>
            <a:rPr lang="en-GB"/>
            <a:t>High comorbidity rates with substance use disorders, depressive disorders, anxiety disorders, and personality disorders. </a:t>
          </a:r>
          <a:endParaRPr lang="en-US"/>
        </a:p>
      </dgm:t>
    </dgm:pt>
    <dgm:pt modelId="{3A0296DD-6726-427B-917A-14E252301099}" type="parTrans" cxnId="{C8AC931D-71FF-489A-9730-8D9B773E6ED6}">
      <dgm:prSet/>
      <dgm:spPr/>
      <dgm:t>
        <a:bodyPr/>
        <a:lstStyle/>
        <a:p>
          <a:endParaRPr lang="en-US"/>
        </a:p>
      </dgm:t>
    </dgm:pt>
    <dgm:pt modelId="{0CA9DD1E-3ADE-4CAE-843B-6A3C6EDFDAF4}" type="sibTrans" cxnId="{C8AC931D-71FF-489A-9730-8D9B773E6ED6}">
      <dgm:prSet/>
      <dgm:spPr/>
      <dgm:t>
        <a:bodyPr/>
        <a:lstStyle/>
        <a:p>
          <a:endParaRPr lang="en-US"/>
        </a:p>
      </dgm:t>
    </dgm:pt>
    <dgm:pt modelId="{561319C7-A925-4DD4-8A41-DD15970DF8D2}" type="pres">
      <dgm:prSet presAssocID="{0E68FE5A-4F5E-4891-B6A6-7C1812A65393}" presName="vert0" presStyleCnt="0">
        <dgm:presLayoutVars>
          <dgm:dir/>
          <dgm:animOne val="branch"/>
          <dgm:animLvl val="lvl"/>
        </dgm:presLayoutVars>
      </dgm:prSet>
      <dgm:spPr/>
    </dgm:pt>
    <dgm:pt modelId="{C14E7A4C-8B57-48F6-B0DB-A85EF1204C39}" type="pres">
      <dgm:prSet presAssocID="{0EA3D072-92A3-4E90-9628-C9DC66A3881F}" presName="thickLine" presStyleLbl="alignNode1" presStyleIdx="0" presStyleCnt="5"/>
      <dgm:spPr/>
    </dgm:pt>
    <dgm:pt modelId="{682D88E8-5DAD-44C9-BD8F-663A02E839A8}" type="pres">
      <dgm:prSet presAssocID="{0EA3D072-92A3-4E90-9628-C9DC66A3881F}" presName="horz1" presStyleCnt="0"/>
      <dgm:spPr/>
    </dgm:pt>
    <dgm:pt modelId="{51794B92-E420-4B37-A2C5-5F6147CCE0DC}" type="pres">
      <dgm:prSet presAssocID="{0EA3D072-92A3-4E90-9628-C9DC66A3881F}" presName="tx1" presStyleLbl="revTx" presStyleIdx="0" presStyleCnt="5"/>
      <dgm:spPr/>
    </dgm:pt>
    <dgm:pt modelId="{5E220105-B196-4F7B-94B4-89746FF77B58}" type="pres">
      <dgm:prSet presAssocID="{0EA3D072-92A3-4E90-9628-C9DC66A3881F}" presName="vert1" presStyleCnt="0"/>
      <dgm:spPr/>
    </dgm:pt>
    <dgm:pt modelId="{0E49CFA4-B008-4492-8109-BFB900663CFD}" type="pres">
      <dgm:prSet presAssocID="{104A5AB3-D430-4C2C-A14E-5CAF6424B55D}" presName="thickLine" presStyleLbl="alignNode1" presStyleIdx="1" presStyleCnt="5"/>
      <dgm:spPr/>
    </dgm:pt>
    <dgm:pt modelId="{2FA3F0F4-4024-4A27-B2DC-69996FFF04A6}" type="pres">
      <dgm:prSet presAssocID="{104A5AB3-D430-4C2C-A14E-5CAF6424B55D}" presName="horz1" presStyleCnt="0"/>
      <dgm:spPr/>
    </dgm:pt>
    <dgm:pt modelId="{AF8BDCDF-6391-4D94-9C25-58A7875584A9}" type="pres">
      <dgm:prSet presAssocID="{104A5AB3-D430-4C2C-A14E-5CAF6424B55D}" presName="tx1" presStyleLbl="revTx" presStyleIdx="1" presStyleCnt="5"/>
      <dgm:spPr/>
    </dgm:pt>
    <dgm:pt modelId="{1B3D96AA-C438-4D62-91BD-A303F2DD7FD0}" type="pres">
      <dgm:prSet presAssocID="{104A5AB3-D430-4C2C-A14E-5CAF6424B55D}" presName="vert1" presStyleCnt="0"/>
      <dgm:spPr/>
    </dgm:pt>
    <dgm:pt modelId="{69920F05-9346-4DF6-8E89-0B9F157955AA}" type="pres">
      <dgm:prSet presAssocID="{69E5027E-24B9-4334-AFD5-DA44D1DE59E1}" presName="thickLine" presStyleLbl="alignNode1" presStyleIdx="2" presStyleCnt="5"/>
      <dgm:spPr/>
    </dgm:pt>
    <dgm:pt modelId="{5A78EE67-FA1A-4E74-9635-564AF3BCF854}" type="pres">
      <dgm:prSet presAssocID="{69E5027E-24B9-4334-AFD5-DA44D1DE59E1}" presName="horz1" presStyleCnt="0"/>
      <dgm:spPr/>
    </dgm:pt>
    <dgm:pt modelId="{C3C4DBC8-2507-4198-8167-0D96542AF7CD}" type="pres">
      <dgm:prSet presAssocID="{69E5027E-24B9-4334-AFD5-DA44D1DE59E1}" presName="tx1" presStyleLbl="revTx" presStyleIdx="2" presStyleCnt="5"/>
      <dgm:spPr/>
    </dgm:pt>
    <dgm:pt modelId="{8D32CBD1-6F4E-494D-A51C-C97DD2C8DCC9}" type="pres">
      <dgm:prSet presAssocID="{69E5027E-24B9-4334-AFD5-DA44D1DE59E1}" presName="vert1" presStyleCnt="0"/>
      <dgm:spPr/>
    </dgm:pt>
    <dgm:pt modelId="{2B987A74-6846-4F3F-ABC1-D9FE3CBD82D8}" type="pres">
      <dgm:prSet presAssocID="{FE1F0DDA-988D-45BD-87DC-5AF16E9DD244}" presName="thickLine" presStyleLbl="alignNode1" presStyleIdx="3" presStyleCnt="5"/>
      <dgm:spPr/>
    </dgm:pt>
    <dgm:pt modelId="{F882F2AB-3B37-433D-95AE-CA09398BD7E9}" type="pres">
      <dgm:prSet presAssocID="{FE1F0DDA-988D-45BD-87DC-5AF16E9DD244}" presName="horz1" presStyleCnt="0"/>
      <dgm:spPr/>
    </dgm:pt>
    <dgm:pt modelId="{A76F989A-42ED-4E2C-930C-796A35773652}" type="pres">
      <dgm:prSet presAssocID="{FE1F0DDA-988D-45BD-87DC-5AF16E9DD244}" presName="tx1" presStyleLbl="revTx" presStyleIdx="3" presStyleCnt="5"/>
      <dgm:spPr/>
    </dgm:pt>
    <dgm:pt modelId="{DAEA32B7-C400-4405-A743-344AD17F4D10}" type="pres">
      <dgm:prSet presAssocID="{FE1F0DDA-988D-45BD-87DC-5AF16E9DD244}" presName="vert1" presStyleCnt="0"/>
      <dgm:spPr/>
    </dgm:pt>
    <dgm:pt modelId="{2FAB54FB-62AD-4A44-9381-A6C50726F7A3}" type="pres">
      <dgm:prSet presAssocID="{8E17B587-D68A-4E9D-948A-A896EA6EFF46}" presName="thickLine" presStyleLbl="alignNode1" presStyleIdx="4" presStyleCnt="5"/>
      <dgm:spPr/>
    </dgm:pt>
    <dgm:pt modelId="{5F720B2E-74A9-4671-8E39-A14E67878B9B}" type="pres">
      <dgm:prSet presAssocID="{8E17B587-D68A-4E9D-948A-A896EA6EFF46}" presName="horz1" presStyleCnt="0"/>
      <dgm:spPr/>
    </dgm:pt>
    <dgm:pt modelId="{1B42ECFE-2F75-4B32-9FA9-FCB7BACF7D2A}" type="pres">
      <dgm:prSet presAssocID="{8E17B587-D68A-4E9D-948A-A896EA6EFF46}" presName="tx1" presStyleLbl="revTx" presStyleIdx="4" presStyleCnt="5"/>
      <dgm:spPr/>
    </dgm:pt>
    <dgm:pt modelId="{1373D9DB-C729-40FB-8FAA-3D5BE162CAB2}" type="pres">
      <dgm:prSet presAssocID="{8E17B587-D68A-4E9D-948A-A896EA6EFF46}" presName="vert1" presStyleCnt="0"/>
      <dgm:spPr/>
    </dgm:pt>
  </dgm:ptLst>
  <dgm:cxnLst>
    <dgm:cxn modelId="{E595CA06-3583-4F3E-AF2D-24052F8C4339}" type="presOf" srcId="{0EA3D072-92A3-4E90-9628-C9DC66A3881F}" destId="{51794B92-E420-4B37-A2C5-5F6147CCE0DC}" srcOrd="0" destOrd="0" presId="urn:microsoft.com/office/officeart/2008/layout/LinedList"/>
    <dgm:cxn modelId="{8455E111-51A1-488C-850C-309C3C559F3D}" type="presOf" srcId="{69E5027E-24B9-4334-AFD5-DA44D1DE59E1}" destId="{C3C4DBC8-2507-4198-8167-0D96542AF7CD}" srcOrd="0" destOrd="0" presId="urn:microsoft.com/office/officeart/2008/layout/LinedList"/>
    <dgm:cxn modelId="{C8AC931D-71FF-489A-9730-8D9B773E6ED6}" srcId="{0E68FE5A-4F5E-4891-B6A6-7C1812A65393}" destId="{8E17B587-D68A-4E9D-948A-A896EA6EFF46}" srcOrd="4" destOrd="0" parTransId="{3A0296DD-6726-427B-917A-14E252301099}" sibTransId="{0CA9DD1E-3ADE-4CAE-843B-6A3C6EDFDAF4}"/>
    <dgm:cxn modelId="{07DEC55D-0876-4C0E-B1E8-009222A5F6DE}" type="presOf" srcId="{8E17B587-D68A-4E9D-948A-A896EA6EFF46}" destId="{1B42ECFE-2F75-4B32-9FA9-FCB7BACF7D2A}" srcOrd="0" destOrd="0" presId="urn:microsoft.com/office/officeart/2008/layout/LinedList"/>
    <dgm:cxn modelId="{0E9ED84B-4FFD-4C93-9591-D2738BE63BC9}" type="presOf" srcId="{0E68FE5A-4F5E-4891-B6A6-7C1812A65393}" destId="{561319C7-A925-4DD4-8A41-DD15970DF8D2}" srcOrd="0" destOrd="0" presId="urn:microsoft.com/office/officeart/2008/layout/LinedList"/>
    <dgm:cxn modelId="{5A57164C-F22D-4CF6-A275-865F6C03E5ED}" srcId="{0E68FE5A-4F5E-4891-B6A6-7C1812A65393}" destId="{69E5027E-24B9-4334-AFD5-DA44D1DE59E1}" srcOrd="2" destOrd="0" parTransId="{234AF66D-5230-42FB-8FAF-DDDACED12FC1}" sibTransId="{484E8804-2A15-4D34-A45F-7CF0C2C36501}"/>
    <dgm:cxn modelId="{2835314D-F709-4F1D-866D-4C406F1059C6}" srcId="{0E68FE5A-4F5E-4891-B6A6-7C1812A65393}" destId="{0EA3D072-92A3-4E90-9628-C9DC66A3881F}" srcOrd="0" destOrd="0" parTransId="{D93439A2-B769-438A-BBA2-C2958223A2D2}" sibTransId="{7EA8D660-7726-4195-B14C-50074160C5BB}"/>
    <dgm:cxn modelId="{7D6BC5A7-5227-4D04-A806-1FED024E2DED}" type="presOf" srcId="{FE1F0DDA-988D-45BD-87DC-5AF16E9DD244}" destId="{A76F989A-42ED-4E2C-930C-796A35773652}" srcOrd="0" destOrd="0" presId="urn:microsoft.com/office/officeart/2008/layout/LinedList"/>
    <dgm:cxn modelId="{946171D0-67A3-4C6B-AFBE-6764807E1FA7}" srcId="{0E68FE5A-4F5E-4891-B6A6-7C1812A65393}" destId="{FE1F0DDA-988D-45BD-87DC-5AF16E9DD244}" srcOrd="3" destOrd="0" parTransId="{ED2FF0CA-E891-4DAB-8A92-4F75D5F84FC7}" sibTransId="{21376B63-A409-4B6E-AB85-5F2C2280885D}"/>
    <dgm:cxn modelId="{91C9F3EF-E081-444E-9B7C-29C4BDE3C08C}" srcId="{0E68FE5A-4F5E-4891-B6A6-7C1812A65393}" destId="{104A5AB3-D430-4C2C-A14E-5CAF6424B55D}" srcOrd="1" destOrd="0" parTransId="{CB70D51C-DEA9-4291-9297-7AC375528D68}" sibTransId="{2CCC1176-E7FE-49A5-89E6-4BE27B673A25}"/>
    <dgm:cxn modelId="{16473EFC-1F2A-4204-B671-3BFB3FD8A647}" type="presOf" srcId="{104A5AB3-D430-4C2C-A14E-5CAF6424B55D}" destId="{AF8BDCDF-6391-4D94-9C25-58A7875584A9}" srcOrd="0" destOrd="0" presId="urn:microsoft.com/office/officeart/2008/layout/LinedList"/>
    <dgm:cxn modelId="{D8F58873-D016-4D4C-8A69-9D39F67FEB36}" type="presParOf" srcId="{561319C7-A925-4DD4-8A41-DD15970DF8D2}" destId="{C14E7A4C-8B57-48F6-B0DB-A85EF1204C39}" srcOrd="0" destOrd="0" presId="urn:microsoft.com/office/officeart/2008/layout/LinedList"/>
    <dgm:cxn modelId="{E6EF619C-8966-49A6-81E2-F846FF35E754}" type="presParOf" srcId="{561319C7-A925-4DD4-8A41-DD15970DF8D2}" destId="{682D88E8-5DAD-44C9-BD8F-663A02E839A8}" srcOrd="1" destOrd="0" presId="urn:microsoft.com/office/officeart/2008/layout/LinedList"/>
    <dgm:cxn modelId="{1C54B4B0-7E77-48E1-A8B5-F367080A498F}" type="presParOf" srcId="{682D88E8-5DAD-44C9-BD8F-663A02E839A8}" destId="{51794B92-E420-4B37-A2C5-5F6147CCE0DC}" srcOrd="0" destOrd="0" presId="urn:microsoft.com/office/officeart/2008/layout/LinedList"/>
    <dgm:cxn modelId="{5F990CF8-6CB1-4707-90E3-510ABAE87610}" type="presParOf" srcId="{682D88E8-5DAD-44C9-BD8F-663A02E839A8}" destId="{5E220105-B196-4F7B-94B4-89746FF77B58}" srcOrd="1" destOrd="0" presId="urn:microsoft.com/office/officeart/2008/layout/LinedList"/>
    <dgm:cxn modelId="{A52CFAFC-FD5A-4C96-AB45-25044CDF3EB8}" type="presParOf" srcId="{561319C7-A925-4DD4-8A41-DD15970DF8D2}" destId="{0E49CFA4-B008-4492-8109-BFB900663CFD}" srcOrd="2" destOrd="0" presId="urn:microsoft.com/office/officeart/2008/layout/LinedList"/>
    <dgm:cxn modelId="{7E8FEA48-9121-4841-A231-6AA0AE4C732B}" type="presParOf" srcId="{561319C7-A925-4DD4-8A41-DD15970DF8D2}" destId="{2FA3F0F4-4024-4A27-B2DC-69996FFF04A6}" srcOrd="3" destOrd="0" presId="urn:microsoft.com/office/officeart/2008/layout/LinedList"/>
    <dgm:cxn modelId="{7878C8AC-3FE2-415D-9910-0510DD99C207}" type="presParOf" srcId="{2FA3F0F4-4024-4A27-B2DC-69996FFF04A6}" destId="{AF8BDCDF-6391-4D94-9C25-58A7875584A9}" srcOrd="0" destOrd="0" presId="urn:microsoft.com/office/officeart/2008/layout/LinedList"/>
    <dgm:cxn modelId="{8571E5DE-3E7E-4582-A679-713F6CDF98A8}" type="presParOf" srcId="{2FA3F0F4-4024-4A27-B2DC-69996FFF04A6}" destId="{1B3D96AA-C438-4D62-91BD-A303F2DD7FD0}" srcOrd="1" destOrd="0" presId="urn:microsoft.com/office/officeart/2008/layout/LinedList"/>
    <dgm:cxn modelId="{4DD1CCD0-EE3C-4B56-B5D8-8A5DCEC33D3B}" type="presParOf" srcId="{561319C7-A925-4DD4-8A41-DD15970DF8D2}" destId="{69920F05-9346-4DF6-8E89-0B9F157955AA}" srcOrd="4" destOrd="0" presId="urn:microsoft.com/office/officeart/2008/layout/LinedList"/>
    <dgm:cxn modelId="{CA458F70-5DB4-4996-88B7-E5987989EC50}" type="presParOf" srcId="{561319C7-A925-4DD4-8A41-DD15970DF8D2}" destId="{5A78EE67-FA1A-4E74-9635-564AF3BCF854}" srcOrd="5" destOrd="0" presId="urn:microsoft.com/office/officeart/2008/layout/LinedList"/>
    <dgm:cxn modelId="{5DA2856C-8A44-4B70-BE0D-D7FBEAED7BA3}" type="presParOf" srcId="{5A78EE67-FA1A-4E74-9635-564AF3BCF854}" destId="{C3C4DBC8-2507-4198-8167-0D96542AF7CD}" srcOrd="0" destOrd="0" presId="urn:microsoft.com/office/officeart/2008/layout/LinedList"/>
    <dgm:cxn modelId="{AEFF2A5E-A53A-4179-A1FB-899E8995D362}" type="presParOf" srcId="{5A78EE67-FA1A-4E74-9635-564AF3BCF854}" destId="{8D32CBD1-6F4E-494D-A51C-C97DD2C8DCC9}" srcOrd="1" destOrd="0" presId="urn:microsoft.com/office/officeart/2008/layout/LinedList"/>
    <dgm:cxn modelId="{50785B42-7074-4E8D-A796-337843248110}" type="presParOf" srcId="{561319C7-A925-4DD4-8A41-DD15970DF8D2}" destId="{2B987A74-6846-4F3F-ABC1-D9FE3CBD82D8}" srcOrd="6" destOrd="0" presId="urn:microsoft.com/office/officeart/2008/layout/LinedList"/>
    <dgm:cxn modelId="{68835D8B-1864-4C55-A65B-FFCFA33D1E20}" type="presParOf" srcId="{561319C7-A925-4DD4-8A41-DD15970DF8D2}" destId="{F882F2AB-3B37-433D-95AE-CA09398BD7E9}" srcOrd="7" destOrd="0" presId="urn:microsoft.com/office/officeart/2008/layout/LinedList"/>
    <dgm:cxn modelId="{8761BAB4-0F12-4E6A-A453-48014829B8C3}" type="presParOf" srcId="{F882F2AB-3B37-433D-95AE-CA09398BD7E9}" destId="{A76F989A-42ED-4E2C-930C-796A35773652}" srcOrd="0" destOrd="0" presId="urn:microsoft.com/office/officeart/2008/layout/LinedList"/>
    <dgm:cxn modelId="{CC1BF8E2-9C6C-46FD-B5D3-67ED2C900FC0}" type="presParOf" srcId="{F882F2AB-3B37-433D-95AE-CA09398BD7E9}" destId="{DAEA32B7-C400-4405-A743-344AD17F4D10}" srcOrd="1" destOrd="0" presId="urn:microsoft.com/office/officeart/2008/layout/LinedList"/>
    <dgm:cxn modelId="{C85225A6-77D0-4171-833A-D66E54202A7C}" type="presParOf" srcId="{561319C7-A925-4DD4-8A41-DD15970DF8D2}" destId="{2FAB54FB-62AD-4A44-9381-A6C50726F7A3}" srcOrd="8" destOrd="0" presId="urn:microsoft.com/office/officeart/2008/layout/LinedList"/>
    <dgm:cxn modelId="{BE7413E6-FDC5-4FB3-8BF4-32F83D73A91A}" type="presParOf" srcId="{561319C7-A925-4DD4-8A41-DD15970DF8D2}" destId="{5F720B2E-74A9-4671-8E39-A14E67878B9B}" srcOrd="9" destOrd="0" presId="urn:microsoft.com/office/officeart/2008/layout/LinedList"/>
    <dgm:cxn modelId="{020E4086-D163-4122-B6FF-669B8AB41C95}" type="presParOf" srcId="{5F720B2E-74A9-4671-8E39-A14E67878B9B}" destId="{1B42ECFE-2F75-4B32-9FA9-FCB7BACF7D2A}" srcOrd="0" destOrd="0" presId="urn:microsoft.com/office/officeart/2008/layout/LinedList"/>
    <dgm:cxn modelId="{4FB531EE-90FB-4729-9DA1-3836AC6FF675}" type="presParOf" srcId="{5F720B2E-74A9-4671-8E39-A14E67878B9B}" destId="{1373D9DB-C729-40FB-8FAA-3D5BE162CAB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67AD004-94F2-4A81-BD9B-03ED5B4F47B5}"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3972D847-26C5-4E22-9069-A86AFB32C869}">
      <dgm:prSet custT="1"/>
      <dgm:spPr/>
      <dgm:t>
        <a:bodyPr/>
        <a:lstStyle/>
        <a:p>
          <a:r>
            <a:rPr lang="en-GB" sz="1400" dirty="0"/>
            <a:t>Demetrovics et al. (2012) aimed to uncover and operationalise the components of problematic online gaming.</a:t>
          </a:r>
          <a:endParaRPr lang="en-US" sz="1400" dirty="0"/>
        </a:p>
      </dgm:t>
    </dgm:pt>
    <dgm:pt modelId="{961669C0-AAAA-4A44-8A8F-C74566B2EF0B}" type="parTrans" cxnId="{53472C23-5105-44A4-831F-CB011354F0CD}">
      <dgm:prSet/>
      <dgm:spPr/>
      <dgm:t>
        <a:bodyPr/>
        <a:lstStyle/>
        <a:p>
          <a:endParaRPr lang="en-US"/>
        </a:p>
      </dgm:t>
    </dgm:pt>
    <dgm:pt modelId="{C9F69D60-EAA5-49C1-A83A-3A3B58D37E67}" type="sibTrans" cxnId="{53472C23-5105-44A4-831F-CB011354F0CD}">
      <dgm:prSet/>
      <dgm:spPr/>
      <dgm:t>
        <a:bodyPr/>
        <a:lstStyle/>
        <a:p>
          <a:endParaRPr lang="en-US"/>
        </a:p>
      </dgm:t>
    </dgm:pt>
    <dgm:pt modelId="{848BAFFC-E956-4710-9B58-D87FD5EE54A9}">
      <dgm:prSet custT="1"/>
      <dgm:spPr/>
      <dgm:t>
        <a:bodyPr/>
        <a:lstStyle/>
        <a:p>
          <a:r>
            <a:rPr lang="en-GB" sz="1400" dirty="0"/>
            <a:t>A total of 3415 gamers (90% males; mean age 21 years) were recruited via online gaming websites. A combined method of EFA and CFA was applied. Latent profile analysis was applied to identify persons at risk.</a:t>
          </a:r>
          <a:endParaRPr lang="en-US" sz="1400" dirty="0"/>
        </a:p>
      </dgm:t>
    </dgm:pt>
    <dgm:pt modelId="{98EEF901-00C3-493B-AFB4-3C77EC27B0B8}" type="parTrans" cxnId="{21B5F8C9-73C9-4530-B21A-C66A2216B825}">
      <dgm:prSet/>
      <dgm:spPr/>
      <dgm:t>
        <a:bodyPr/>
        <a:lstStyle/>
        <a:p>
          <a:endParaRPr lang="en-US"/>
        </a:p>
      </dgm:t>
    </dgm:pt>
    <dgm:pt modelId="{083326DE-FD00-4631-9548-8806FDD2E13F}" type="sibTrans" cxnId="{21B5F8C9-73C9-4530-B21A-C66A2216B825}">
      <dgm:prSet/>
      <dgm:spPr/>
      <dgm:t>
        <a:bodyPr/>
        <a:lstStyle/>
        <a:p>
          <a:endParaRPr lang="en-US"/>
        </a:p>
      </dgm:t>
    </dgm:pt>
    <dgm:pt modelId="{9CC579AC-51F5-4385-B271-5D8668CE09E5}">
      <dgm:prSet custT="1"/>
      <dgm:spPr/>
      <dgm:t>
        <a:bodyPr/>
        <a:lstStyle/>
        <a:p>
          <a:r>
            <a:rPr lang="en-GB" sz="1400" dirty="0"/>
            <a:t>EFA and CFA revealed a six-factor structure in problematic online gaming. The identified six dimensions were: preoccupation, overuse, immersion, social isolation, interpersonal conflicts, and withdrawal. As a result, an 18-item POGQ was produced.  </a:t>
          </a:r>
          <a:endParaRPr lang="en-US" sz="1400" dirty="0"/>
        </a:p>
      </dgm:t>
    </dgm:pt>
    <dgm:pt modelId="{CFB57DB5-BF29-4F39-986D-8A2D19859E3A}" type="parTrans" cxnId="{153DEF58-DABA-4966-BF93-E6D7CF68489A}">
      <dgm:prSet/>
      <dgm:spPr/>
      <dgm:t>
        <a:bodyPr/>
        <a:lstStyle/>
        <a:p>
          <a:endParaRPr lang="en-US"/>
        </a:p>
      </dgm:t>
    </dgm:pt>
    <dgm:pt modelId="{F72F055E-76D6-48FD-B90C-62C0EB69F09F}" type="sibTrans" cxnId="{153DEF58-DABA-4966-BF93-E6D7CF68489A}">
      <dgm:prSet/>
      <dgm:spPr/>
      <dgm:t>
        <a:bodyPr/>
        <a:lstStyle/>
        <a:p>
          <a:endParaRPr lang="en-US"/>
        </a:p>
      </dgm:t>
    </dgm:pt>
    <dgm:pt modelId="{029B90BE-964F-4788-9C0B-A1B8C3533171}">
      <dgm:prSet custT="1"/>
      <dgm:spPr/>
      <dgm:t>
        <a:bodyPr/>
        <a:lstStyle/>
        <a:p>
          <a:r>
            <a:rPr lang="en-GB" sz="1400" dirty="0"/>
            <a:t>Based on the latent profile analysis,3.4% of the population was considered to be at high risk, while another 15.2% was moderately problematic.</a:t>
          </a:r>
          <a:endParaRPr lang="en-US" sz="1400" dirty="0"/>
        </a:p>
      </dgm:t>
    </dgm:pt>
    <dgm:pt modelId="{96020217-5E28-4B3D-8EA7-44EF5AC87DBE}" type="parTrans" cxnId="{3A0AB103-60C2-4FA9-9A8A-C027D1513D8B}">
      <dgm:prSet/>
      <dgm:spPr/>
      <dgm:t>
        <a:bodyPr/>
        <a:lstStyle/>
        <a:p>
          <a:endParaRPr lang="en-US"/>
        </a:p>
      </dgm:t>
    </dgm:pt>
    <dgm:pt modelId="{531C042A-C1C0-4FE2-9DB9-2FCA27B6C1E8}" type="sibTrans" cxnId="{3A0AB103-60C2-4FA9-9A8A-C027D1513D8B}">
      <dgm:prSet/>
      <dgm:spPr/>
      <dgm:t>
        <a:bodyPr/>
        <a:lstStyle/>
        <a:p>
          <a:endParaRPr lang="en-US"/>
        </a:p>
      </dgm:t>
    </dgm:pt>
    <dgm:pt modelId="{E32B9A34-894C-4421-B364-F50F862D405C}" type="pres">
      <dgm:prSet presAssocID="{667AD004-94F2-4A81-BD9B-03ED5B4F47B5}" presName="hierChild1" presStyleCnt="0">
        <dgm:presLayoutVars>
          <dgm:chPref val="1"/>
          <dgm:dir/>
          <dgm:animOne val="branch"/>
          <dgm:animLvl val="lvl"/>
          <dgm:resizeHandles/>
        </dgm:presLayoutVars>
      </dgm:prSet>
      <dgm:spPr/>
    </dgm:pt>
    <dgm:pt modelId="{C9EEF496-56C5-4CD3-B831-55898776AE0C}" type="pres">
      <dgm:prSet presAssocID="{3972D847-26C5-4E22-9069-A86AFB32C869}" presName="hierRoot1" presStyleCnt="0"/>
      <dgm:spPr/>
    </dgm:pt>
    <dgm:pt modelId="{2BD12866-A9EF-4424-96DC-9ADCF2E80171}" type="pres">
      <dgm:prSet presAssocID="{3972D847-26C5-4E22-9069-A86AFB32C869}" presName="composite" presStyleCnt="0"/>
      <dgm:spPr/>
    </dgm:pt>
    <dgm:pt modelId="{3DF4B611-215B-417E-8768-B05351F1472B}" type="pres">
      <dgm:prSet presAssocID="{3972D847-26C5-4E22-9069-A86AFB32C869}" presName="background" presStyleLbl="node0" presStyleIdx="0" presStyleCnt="4"/>
      <dgm:spPr/>
    </dgm:pt>
    <dgm:pt modelId="{12D13EE4-65CD-499B-9A3B-6D87A6A7525F}" type="pres">
      <dgm:prSet presAssocID="{3972D847-26C5-4E22-9069-A86AFB32C869}" presName="text" presStyleLbl="fgAcc0" presStyleIdx="0" presStyleCnt="4" custScaleY="147990">
        <dgm:presLayoutVars>
          <dgm:chPref val="3"/>
        </dgm:presLayoutVars>
      </dgm:prSet>
      <dgm:spPr/>
    </dgm:pt>
    <dgm:pt modelId="{79601B48-28DA-4F7C-B6F1-9DB812E67CA5}" type="pres">
      <dgm:prSet presAssocID="{3972D847-26C5-4E22-9069-A86AFB32C869}" presName="hierChild2" presStyleCnt="0"/>
      <dgm:spPr/>
    </dgm:pt>
    <dgm:pt modelId="{8C883F44-BEF0-443B-A163-A94F481F0EC8}" type="pres">
      <dgm:prSet presAssocID="{848BAFFC-E956-4710-9B58-D87FD5EE54A9}" presName="hierRoot1" presStyleCnt="0"/>
      <dgm:spPr/>
    </dgm:pt>
    <dgm:pt modelId="{40039352-9DFD-4665-83A2-A6615B72B431}" type="pres">
      <dgm:prSet presAssocID="{848BAFFC-E956-4710-9B58-D87FD5EE54A9}" presName="composite" presStyleCnt="0"/>
      <dgm:spPr/>
    </dgm:pt>
    <dgm:pt modelId="{43AF3C01-5EF1-4DA7-BF6D-5F033EEA1E23}" type="pres">
      <dgm:prSet presAssocID="{848BAFFC-E956-4710-9B58-D87FD5EE54A9}" presName="background" presStyleLbl="node0" presStyleIdx="1" presStyleCnt="4"/>
      <dgm:spPr/>
    </dgm:pt>
    <dgm:pt modelId="{4478B5B5-445A-4C9E-9178-0E1B177BCEE6}" type="pres">
      <dgm:prSet presAssocID="{848BAFFC-E956-4710-9B58-D87FD5EE54A9}" presName="text" presStyleLbl="fgAcc0" presStyleIdx="1" presStyleCnt="4" custScaleY="146498">
        <dgm:presLayoutVars>
          <dgm:chPref val="3"/>
        </dgm:presLayoutVars>
      </dgm:prSet>
      <dgm:spPr/>
    </dgm:pt>
    <dgm:pt modelId="{9AE06AE4-E5A1-44E3-A54C-BA36E84D7189}" type="pres">
      <dgm:prSet presAssocID="{848BAFFC-E956-4710-9B58-D87FD5EE54A9}" presName="hierChild2" presStyleCnt="0"/>
      <dgm:spPr/>
    </dgm:pt>
    <dgm:pt modelId="{357C4781-3AEA-41D8-A614-6626AC4C8F64}" type="pres">
      <dgm:prSet presAssocID="{9CC579AC-51F5-4385-B271-5D8668CE09E5}" presName="hierRoot1" presStyleCnt="0"/>
      <dgm:spPr/>
    </dgm:pt>
    <dgm:pt modelId="{3078C4DA-26F2-4887-A046-746DBF9D9D2B}" type="pres">
      <dgm:prSet presAssocID="{9CC579AC-51F5-4385-B271-5D8668CE09E5}" presName="composite" presStyleCnt="0"/>
      <dgm:spPr/>
    </dgm:pt>
    <dgm:pt modelId="{2DD37113-8759-4D25-B545-0CF6894E094B}" type="pres">
      <dgm:prSet presAssocID="{9CC579AC-51F5-4385-B271-5D8668CE09E5}" presName="background" presStyleLbl="node0" presStyleIdx="2" presStyleCnt="4"/>
      <dgm:spPr/>
    </dgm:pt>
    <dgm:pt modelId="{FD041A14-9B96-4D36-94A9-687C467F7D9D}" type="pres">
      <dgm:prSet presAssocID="{9CC579AC-51F5-4385-B271-5D8668CE09E5}" presName="text" presStyleLbl="fgAcc0" presStyleIdx="2" presStyleCnt="4" custScaleY="149479">
        <dgm:presLayoutVars>
          <dgm:chPref val="3"/>
        </dgm:presLayoutVars>
      </dgm:prSet>
      <dgm:spPr/>
    </dgm:pt>
    <dgm:pt modelId="{CDF88896-9673-4485-AE64-F20818B45368}" type="pres">
      <dgm:prSet presAssocID="{9CC579AC-51F5-4385-B271-5D8668CE09E5}" presName="hierChild2" presStyleCnt="0"/>
      <dgm:spPr/>
    </dgm:pt>
    <dgm:pt modelId="{8554A4AB-8B56-46BF-AF58-FAA6F3D37480}" type="pres">
      <dgm:prSet presAssocID="{029B90BE-964F-4788-9C0B-A1B8C3533171}" presName="hierRoot1" presStyleCnt="0"/>
      <dgm:spPr/>
    </dgm:pt>
    <dgm:pt modelId="{22BA6EA7-037F-49FB-ACA2-6C7BB5C7C6AC}" type="pres">
      <dgm:prSet presAssocID="{029B90BE-964F-4788-9C0B-A1B8C3533171}" presName="composite" presStyleCnt="0"/>
      <dgm:spPr/>
    </dgm:pt>
    <dgm:pt modelId="{9E4839D2-9F98-4853-803D-CD37E7D02A5F}" type="pres">
      <dgm:prSet presAssocID="{029B90BE-964F-4788-9C0B-A1B8C3533171}" presName="background" presStyleLbl="node0" presStyleIdx="3" presStyleCnt="4"/>
      <dgm:spPr/>
    </dgm:pt>
    <dgm:pt modelId="{0F53FDB0-51DB-4AC4-9C93-FF84784F75DD}" type="pres">
      <dgm:prSet presAssocID="{029B90BE-964F-4788-9C0B-A1B8C3533171}" presName="text" presStyleLbl="fgAcc0" presStyleIdx="3" presStyleCnt="4" custScaleY="146737">
        <dgm:presLayoutVars>
          <dgm:chPref val="3"/>
        </dgm:presLayoutVars>
      </dgm:prSet>
      <dgm:spPr/>
    </dgm:pt>
    <dgm:pt modelId="{F9BF5F78-6FB5-4728-A4A0-6EFD0C2C6732}" type="pres">
      <dgm:prSet presAssocID="{029B90BE-964F-4788-9C0B-A1B8C3533171}" presName="hierChild2" presStyleCnt="0"/>
      <dgm:spPr/>
    </dgm:pt>
  </dgm:ptLst>
  <dgm:cxnLst>
    <dgm:cxn modelId="{3A0AB103-60C2-4FA9-9A8A-C027D1513D8B}" srcId="{667AD004-94F2-4A81-BD9B-03ED5B4F47B5}" destId="{029B90BE-964F-4788-9C0B-A1B8C3533171}" srcOrd="3" destOrd="0" parTransId="{96020217-5E28-4B3D-8EA7-44EF5AC87DBE}" sibTransId="{531C042A-C1C0-4FE2-9DB9-2FCA27B6C1E8}"/>
    <dgm:cxn modelId="{C1739521-F452-47EF-A28A-ED0E786E3A99}" type="presOf" srcId="{848BAFFC-E956-4710-9B58-D87FD5EE54A9}" destId="{4478B5B5-445A-4C9E-9178-0E1B177BCEE6}" srcOrd="0" destOrd="0" presId="urn:microsoft.com/office/officeart/2005/8/layout/hierarchy1"/>
    <dgm:cxn modelId="{53472C23-5105-44A4-831F-CB011354F0CD}" srcId="{667AD004-94F2-4A81-BD9B-03ED5B4F47B5}" destId="{3972D847-26C5-4E22-9069-A86AFB32C869}" srcOrd="0" destOrd="0" parTransId="{961669C0-AAAA-4A44-8A8F-C74566B2EF0B}" sibTransId="{C9F69D60-EAA5-49C1-A83A-3A3B58D37E67}"/>
    <dgm:cxn modelId="{DE6B1E43-8E8A-46B0-B77A-8D97354C00DD}" type="presOf" srcId="{029B90BE-964F-4788-9C0B-A1B8C3533171}" destId="{0F53FDB0-51DB-4AC4-9C93-FF84784F75DD}" srcOrd="0" destOrd="0" presId="urn:microsoft.com/office/officeart/2005/8/layout/hierarchy1"/>
    <dgm:cxn modelId="{9ACDC36B-D7FF-4795-8D75-D5E0CB54547F}" type="presOf" srcId="{3972D847-26C5-4E22-9069-A86AFB32C869}" destId="{12D13EE4-65CD-499B-9A3B-6D87A6A7525F}" srcOrd="0" destOrd="0" presId="urn:microsoft.com/office/officeart/2005/8/layout/hierarchy1"/>
    <dgm:cxn modelId="{F0468753-F2CA-4C95-AECA-6A932E928956}" type="presOf" srcId="{9CC579AC-51F5-4385-B271-5D8668CE09E5}" destId="{FD041A14-9B96-4D36-94A9-687C467F7D9D}" srcOrd="0" destOrd="0" presId="urn:microsoft.com/office/officeart/2005/8/layout/hierarchy1"/>
    <dgm:cxn modelId="{153DEF58-DABA-4966-BF93-E6D7CF68489A}" srcId="{667AD004-94F2-4A81-BD9B-03ED5B4F47B5}" destId="{9CC579AC-51F5-4385-B271-5D8668CE09E5}" srcOrd="2" destOrd="0" parTransId="{CFB57DB5-BF29-4F39-986D-8A2D19859E3A}" sibTransId="{F72F055E-76D6-48FD-B90C-62C0EB69F09F}"/>
    <dgm:cxn modelId="{21B5F8C9-73C9-4530-B21A-C66A2216B825}" srcId="{667AD004-94F2-4A81-BD9B-03ED5B4F47B5}" destId="{848BAFFC-E956-4710-9B58-D87FD5EE54A9}" srcOrd="1" destOrd="0" parTransId="{98EEF901-00C3-493B-AFB4-3C77EC27B0B8}" sibTransId="{083326DE-FD00-4631-9548-8806FDD2E13F}"/>
    <dgm:cxn modelId="{2CB9BBF5-33D6-453C-BBDF-B07684ADB07E}" type="presOf" srcId="{667AD004-94F2-4A81-BD9B-03ED5B4F47B5}" destId="{E32B9A34-894C-4421-B364-F50F862D405C}" srcOrd="0" destOrd="0" presId="urn:microsoft.com/office/officeart/2005/8/layout/hierarchy1"/>
    <dgm:cxn modelId="{1EB0E231-C2BB-4C20-B75F-49C108114C29}" type="presParOf" srcId="{E32B9A34-894C-4421-B364-F50F862D405C}" destId="{C9EEF496-56C5-4CD3-B831-55898776AE0C}" srcOrd="0" destOrd="0" presId="urn:microsoft.com/office/officeart/2005/8/layout/hierarchy1"/>
    <dgm:cxn modelId="{766D7440-9CFE-413F-AEAB-A2F7E5E81862}" type="presParOf" srcId="{C9EEF496-56C5-4CD3-B831-55898776AE0C}" destId="{2BD12866-A9EF-4424-96DC-9ADCF2E80171}" srcOrd="0" destOrd="0" presId="urn:microsoft.com/office/officeart/2005/8/layout/hierarchy1"/>
    <dgm:cxn modelId="{4BDCE3B8-93AB-41A0-B395-7DD4B2CEA298}" type="presParOf" srcId="{2BD12866-A9EF-4424-96DC-9ADCF2E80171}" destId="{3DF4B611-215B-417E-8768-B05351F1472B}" srcOrd="0" destOrd="0" presId="urn:microsoft.com/office/officeart/2005/8/layout/hierarchy1"/>
    <dgm:cxn modelId="{0F8A39D1-7878-432B-AB1E-188266162BFC}" type="presParOf" srcId="{2BD12866-A9EF-4424-96DC-9ADCF2E80171}" destId="{12D13EE4-65CD-499B-9A3B-6D87A6A7525F}" srcOrd="1" destOrd="0" presId="urn:microsoft.com/office/officeart/2005/8/layout/hierarchy1"/>
    <dgm:cxn modelId="{BD103891-3231-4C01-A7FD-C7E6619AA967}" type="presParOf" srcId="{C9EEF496-56C5-4CD3-B831-55898776AE0C}" destId="{79601B48-28DA-4F7C-B6F1-9DB812E67CA5}" srcOrd="1" destOrd="0" presId="urn:microsoft.com/office/officeart/2005/8/layout/hierarchy1"/>
    <dgm:cxn modelId="{B8ADA160-4419-4E0F-BB38-3134E759A427}" type="presParOf" srcId="{E32B9A34-894C-4421-B364-F50F862D405C}" destId="{8C883F44-BEF0-443B-A163-A94F481F0EC8}" srcOrd="1" destOrd="0" presId="urn:microsoft.com/office/officeart/2005/8/layout/hierarchy1"/>
    <dgm:cxn modelId="{00C1AB6C-DA46-4E5D-BD7F-632151A0D2E1}" type="presParOf" srcId="{8C883F44-BEF0-443B-A163-A94F481F0EC8}" destId="{40039352-9DFD-4665-83A2-A6615B72B431}" srcOrd="0" destOrd="0" presId="urn:microsoft.com/office/officeart/2005/8/layout/hierarchy1"/>
    <dgm:cxn modelId="{E0574160-D607-4BA3-8BB3-A87E66CBD154}" type="presParOf" srcId="{40039352-9DFD-4665-83A2-A6615B72B431}" destId="{43AF3C01-5EF1-4DA7-BF6D-5F033EEA1E23}" srcOrd="0" destOrd="0" presId="urn:microsoft.com/office/officeart/2005/8/layout/hierarchy1"/>
    <dgm:cxn modelId="{29021E9F-F217-48E6-96D5-A14083735471}" type="presParOf" srcId="{40039352-9DFD-4665-83A2-A6615B72B431}" destId="{4478B5B5-445A-4C9E-9178-0E1B177BCEE6}" srcOrd="1" destOrd="0" presId="urn:microsoft.com/office/officeart/2005/8/layout/hierarchy1"/>
    <dgm:cxn modelId="{8BCD9541-E73A-4A5A-8B84-E505DB2A6EA0}" type="presParOf" srcId="{8C883F44-BEF0-443B-A163-A94F481F0EC8}" destId="{9AE06AE4-E5A1-44E3-A54C-BA36E84D7189}" srcOrd="1" destOrd="0" presId="urn:microsoft.com/office/officeart/2005/8/layout/hierarchy1"/>
    <dgm:cxn modelId="{8ED845AC-B046-4479-AD66-95E13844610B}" type="presParOf" srcId="{E32B9A34-894C-4421-B364-F50F862D405C}" destId="{357C4781-3AEA-41D8-A614-6626AC4C8F64}" srcOrd="2" destOrd="0" presId="urn:microsoft.com/office/officeart/2005/8/layout/hierarchy1"/>
    <dgm:cxn modelId="{8C67A9E6-A5DE-450C-8E5B-EEE0A09FBF3F}" type="presParOf" srcId="{357C4781-3AEA-41D8-A614-6626AC4C8F64}" destId="{3078C4DA-26F2-4887-A046-746DBF9D9D2B}" srcOrd="0" destOrd="0" presId="urn:microsoft.com/office/officeart/2005/8/layout/hierarchy1"/>
    <dgm:cxn modelId="{430C54E4-CB0B-475E-BFCF-40E335405D52}" type="presParOf" srcId="{3078C4DA-26F2-4887-A046-746DBF9D9D2B}" destId="{2DD37113-8759-4D25-B545-0CF6894E094B}" srcOrd="0" destOrd="0" presId="urn:microsoft.com/office/officeart/2005/8/layout/hierarchy1"/>
    <dgm:cxn modelId="{B09062C5-8DF7-47CE-A23B-A9A83228FD80}" type="presParOf" srcId="{3078C4DA-26F2-4887-A046-746DBF9D9D2B}" destId="{FD041A14-9B96-4D36-94A9-687C467F7D9D}" srcOrd="1" destOrd="0" presId="urn:microsoft.com/office/officeart/2005/8/layout/hierarchy1"/>
    <dgm:cxn modelId="{BD171265-FA86-4480-8FA6-86EE71DC596B}" type="presParOf" srcId="{357C4781-3AEA-41D8-A614-6626AC4C8F64}" destId="{CDF88896-9673-4485-AE64-F20818B45368}" srcOrd="1" destOrd="0" presId="urn:microsoft.com/office/officeart/2005/8/layout/hierarchy1"/>
    <dgm:cxn modelId="{76B5998D-B07F-4564-9957-2959EDB8AF55}" type="presParOf" srcId="{E32B9A34-894C-4421-B364-F50F862D405C}" destId="{8554A4AB-8B56-46BF-AF58-FAA6F3D37480}" srcOrd="3" destOrd="0" presId="urn:microsoft.com/office/officeart/2005/8/layout/hierarchy1"/>
    <dgm:cxn modelId="{78D66DDC-1581-451F-AA7C-AEA0022E40BC}" type="presParOf" srcId="{8554A4AB-8B56-46BF-AF58-FAA6F3D37480}" destId="{22BA6EA7-037F-49FB-ACA2-6C7BB5C7C6AC}" srcOrd="0" destOrd="0" presId="urn:microsoft.com/office/officeart/2005/8/layout/hierarchy1"/>
    <dgm:cxn modelId="{19720830-6D24-4628-8533-1ED3D2B01D9F}" type="presParOf" srcId="{22BA6EA7-037F-49FB-ACA2-6C7BB5C7C6AC}" destId="{9E4839D2-9F98-4853-803D-CD37E7D02A5F}" srcOrd="0" destOrd="0" presId="urn:microsoft.com/office/officeart/2005/8/layout/hierarchy1"/>
    <dgm:cxn modelId="{CFF2A95F-DF07-4A85-94E3-5B7638905C92}" type="presParOf" srcId="{22BA6EA7-037F-49FB-ACA2-6C7BB5C7C6AC}" destId="{0F53FDB0-51DB-4AC4-9C93-FF84784F75DD}" srcOrd="1" destOrd="0" presId="urn:microsoft.com/office/officeart/2005/8/layout/hierarchy1"/>
    <dgm:cxn modelId="{790C8628-0EC8-47E4-BD76-B4589FF6CCDF}" type="presParOf" srcId="{8554A4AB-8B56-46BF-AF58-FAA6F3D37480}" destId="{F9BF5F78-6FB5-4728-A4A0-6EFD0C2C673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EC2D7ED-2763-49DB-BAD9-7513B49A3554}"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EE03B181-4837-448E-8AF1-97B54BDD2C49}">
      <dgm:prSet/>
      <dgm:spPr/>
      <dgm:t>
        <a:bodyPr/>
        <a:lstStyle/>
        <a:p>
          <a:r>
            <a:rPr lang="en-GB"/>
            <a:t>Addiction changes the brain by hijacking its reward system, flooding it with dopamine (up to 10 x) and creating deep, long-lasting neural pathways. Over time, this chronic overstimulation causes the brain to adapt by reducing dopamine receptors, making it harder to feel pleasure from everyday activities.</a:t>
          </a:r>
          <a:endParaRPr lang="en-US"/>
        </a:p>
      </dgm:t>
    </dgm:pt>
    <dgm:pt modelId="{634728EB-367C-4BD2-B81A-4DB77CC10441}" type="parTrans" cxnId="{A329016F-90C3-476D-9BE1-0EDA333BA351}">
      <dgm:prSet/>
      <dgm:spPr/>
      <dgm:t>
        <a:bodyPr/>
        <a:lstStyle/>
        <a:p>
          <a:endParaRPr lang="en-US"/>
        </a:p>
      </dgm:t>
    </dgm:pt>
    <dgm:pt modelId="{66C7FF11-88DE-4ED6-AC25-B75049E96426}" type="sibTrans" cxnId="{A329016F-90C3-476D-9BE1-0EDA333BA351}">
      <dgm:prSet/>
      <dgm:spPr/>
      <dgm:t>
        <a:bodyPr/>
        <a:lstStyle/>
        <a:p>
          <a:endParaRPr lang="en-US"/>
        </a:p>
      </dgm:t>
    </dgm:pt>
    <dgm:pt modelId="{17DCDE29-4624-4FEF-B93E-DC86D4BDC8BA}">
      <dgm:prSet/>
      <dgm:spPr/>
      <dgm:t>
        <a:bodyPr/>
        <a:lstStyle/>
        <a:p>
          <a:r>
            <a:rPr lang="en-GB">
              <a:hlinkClick xmlns:r="http://schemas.openxmlformats.org/officeDocument/2006/relationships" r:id="rId1"/>
            </a:rPr>
            <a:t>How an Addicted Brain Works | News | Yale Medicine</a:t>
          </a:r>
          <a:endParaRPr lang="en-US"/>
        </a:p>
      </dgm:t>
    </dgm:pt>
    <dgm:pt modelId="{5E8DD3D0-1DAC-4325-B8A7-33D53EC2EDCB}" type="parTrans" cxnId="{0877EBA7-2EE6-4BC6-B02A-3EE8F9425CFE}">
      <dgm:prSet/>
      <dgm:spPr/>
      <dgm:t>
        <a:bodyPr/>
        <a:lstStyle/>
        <a:p>
          <a:endParaRPr lang="en-US"/>
        </a:p>
      </dgm:t>
    </dgm:pt>
    <dgm:pt modelId="{D0E1EAE7-33BB-43FC-B40C-2D83D7798EB1}" type="sibTrans" cxnId="{0877EBA7-2EE6-4BC6-B02A-3EE8F9425CFE}">
      <dgm:prSet/>
      <dgm:spPr/>
      <dgm:t>
        <a:bodyPr/>
        <a:lstStyle/>
        <a:p>
          <a:endParaRPr lang="en-US"/>
        </a:p>
      </dgm:t>
    </dgm:pt>
    <dgm:pt modelId="{436706A2-0446-4337-A176-94C26474A967}" type="pres">
      <dgm:prSet presAssocID="{2EC2D7ED-2763-49DB-BAD9-7513B49A3554}" presName="hierChild1" presStyleCnt="0">
        <dgm:presLayoutVars>
          <dgm:chPref val="1"/>
          <dgm:dir/>
          <dgm:animOne val="branch"/>
          <dgm:animLvl val="lvl"/>
          <dgm:resizeHandles/>
        </dgm:presLayoutVars>
      </dgm:prSet>
      <dgm:spPr/>
    </dgm:pt>
    <dgm:pt modelId="{D91DB8A6-6D22-4723-81FE-F4EA6F79DC59}" type="pres">
      <dgm:prSet presAssocID="{EE03B181-4837-448E-8AF1-97B54BDD2C49}" presName="hierRoot1" presStyleCnt="0"/>
      <dgm:spPr/>
    </dgm:pt>
    <dgm:pt modelId="{4788CC34-09BC-44A1-BF12-C7C78F97DA07}" type="pres">
      <dgm:prSet presAssocID="{EE03B181-4837-448E-8AF1-97B54BDD2C49}" presName="composite" presStyleCnt="0"/>
      <dgm:spPr/>
    </dgm:pt>
    <dgm:pt modelId="{0E27D943-C62A-43FA-86D7-71B8E3CF9D03}" type="pres">
      <dgm:prSet presAssocID="{EE03B181-4837-448E-8AF1-97B54BDD2C49}" presName="background" presStyleLbl="node0" presStyleIdx="0" presStyleCnt="2"/>
      <dgm:spPr/>
    </dgm:pt>
    <dgm:pt modelId="{72AEB1D7-6D45-4E80-9786-F092C872A647}" type="pres">
      <dgm:prSet presAssocID="{EE03B181-4837-448E-8AF1-97B54BDD2C49}" presName="text" presStyleLbl="fgAcc0" presStyleIdx="0" presStyleCnt="2">
        <dgm:presLayoutVars>
          <dgm:chPref val="3"/>
        </dgm:presLayoutVars>
      </dgm:prSet>
      <dgm:spPr/>
    </dgm:pt>
    <dgm:pt modelId="{BA9AFAC7-67B3-4B5E-8309-3539FFB2FE45}" type="pres">
      <dgm:prSet presAssocID="{EE03B181-4837-448E-8AF1-97B54BDD2C49}" presName="hierChild2" presStyleCnt="0"/>
      <dgm:spPr/>
    </dgm:pt>
    <dgm:pt modelId="{16956BBC-89CB-4421-9B9B-C3F947562285}" type="pres">
      <dgm:prSet presAssocID="{17DCDE29-4624-4FEF-B93E-DC86D4BDC8BA}" presName="hierRoot1" presStyleCnt="0"/>
      <dgm:spPr/>
    </dgm:pt>
    <dgm:pt modelId="{94FD8538-4FB7-4AEC-BA01-C1CD0B33C479}" type="pres">
      <dgm:prSet presAssocID="{17DCDE29-4624-4FEF-B93E-DC86D4BDC8BA}" presName="composite" presStyleCnt="0"/>
      <dgm:spPr/>
    </dgm:pt>
    <dgm:pt modelId="{BE4A58DC-1F4B-4D88-82B7-123021207FED}" type="pres">
      <dgm:prSet presAssocID="{17DCDE29-4624-4FEF-B93E-DC86D4BDC8BA}" presName="background" presStyleLbl="node0" presStyleIdx="1" presStyleCnt="2"/>
      <dgm:spPr/>
    </dgm:pt>
    <dgm:pt modelId="{17784C9A-790F-4174-88A9-ED0D61AD82EE}" type="pres">
      <dgm:prSet presAssocID="{17DCDE29-4624-4FEF-B93E-DC86D4BDC8BA}" presName="text" presStyleLbl="fgAcc0" presStyleIdx="1" presStyleCnt="2">
        <dgm:presLayoutVars>
          <dgm:chPref val="3"/>
        </dgm:presLayoutVars>
      </dgm:prSet>
      <dgm:spPr/>
    </dgm:pt>
    <dgm:pt modelId="{B523495F-3589-43E2-8BC6-98E48D8B5B48}" type="pres">
      <dgm:prSet presAssocID="{17DCDE29-4624-4FEF-B93E-DC86D4BDC8BA}" presName="hierChild2" presStyleCnt="0"/>
      <dgm:spPr/>
    </dgm:pt>
  </dgm:ptLst>
  <dgm:cxnLst>
    <dgm:cxn modelId="{7ABF4F0C-D34E-40D3-8CE1-176CD7D367AC}" type="presOf" srcId="{EE03B181-4837-448E-8AF1-97B54BDD2C49}" destId="{72AEB1D7-6D45-4E80-9786-F092C872A647}" srcOrd="0" destOrd="0" presId="urn:microsoft.com/office/officeart/2005/8/layout/hierarchy1"/>
    <dgm:cxn modelId="{A329016F-90C3-476D-9BE1-0EDA333BA351}" srcId="{2EC2D7ED-2763-49DB-BAD9-7513B49A3554}" destId="{EE03B181-4837-448E-8AF1-97B54BDD2C49}" srcOrd="0" destOrd="0" parTransId="{634728EB-367C-4BD2-B81A-4DB77CC10441}" sibTransId="{66C7FF11-88DE-4ED6-AC25-B75049E96426}"/>
    <dgm:cxn modelId="{6086138C-18A7-4870-92D4-5D190C535D32}" type="presOf" srcId="{17DCDE29-4624-4FEF-B93E-DC86D4BDC8BA}" destId="{17784C9A-790F-4174-88A9-ED0D61AD82EE}" srcOrd="0" destOrd="0" presId="urn:microsoft.com/office/officeart/2005/8/layout/hierarchy1"/>
    <dgm:cxn modelId="{0877EBA7-2EE6-4BC6-B02A-3EE8F9425CFE}" srcId="{2EC2D7ED-2763-49DB-BAD9-7513B49A3554}" destId="{17DCDE29-4624-4FEF-B93E-DC86D4BDC8BA}" srcOrd="1" destOrd="0" parTransId="{5E8DD3D0-1DAC-4325-B8A7-33D53EC2EDCB}" sibTransId="{D0E1EAE7-33BB-43FC-B40C-2D83D7798EB1}"/>
    <dgm:cxn modelId="{675066E9-BE64-425B-9DB0-52B74BA19970}" type="presOf" srcId="{2EC2D7ED-2763-49DB-BAD9-7513B49A3554}" destId="{436706A2-0446-4337-A176-94C26474A967}" srcOrd="0" destOrd="0" presId="urn:microsoft.com/office/officeart/2005/8/layout/hierarchy1"/>
    <dgm:cxn modelId="{E5BE669F-9073-4769-A744-4C02E5B13D67}" type="presParOf" srcId="{436706A2-0446-4337-A176-94C26474A967}" destId="{D91DB8A6-6D22-4723-81FE-F4EA6F79DC59}" srcOrd="0" destOrd="0" presId="urn:microsoft.com/office/officeart/2005/8/layout/hierarchy1"/>
    <dgm:cxn modelId="{CF18B40C-28D5-4EE8-BDC4-8D0A8EBFC4FF}" type="presParOf" srcId="{D91DB8A6-6D22-4723-81FE-F4EA6F79DC59}" destId="{4788CC34-09BC-44A1-BF12-C7C78F97DA07}" srcOrd="0" destOrd="0" presId="urn:microsoft.com/office/officeart/2005/8/layout/hierarchy1"/>
    <dgm:cxn modelId="{8E97794C-5FE0-4DCE-BCCA-A06B9961AEC7}" type="presParOf" srcId="{4788CC34-09BC-44A1-BF12-C7C78F97DA07}" destId="{0E27D943-C62A-43FA-86D7-71B8E3CF9D03}" srcOrd="0" destOrd="0" presId="urn:microsoft.com/office/officeart/2005/8/layout/hierarchy1"/>
    <dgm:cxn modelId="{19B568E6-7A0B-44E3-BA47-552325DB579D}" type="presParOf" srcId="{4788CC34-09BC-44A1-BF12-C7C78F97DA07}" destId="{72AEB1D7-6D45-4E80-9786-F092C872A647}" srcOrd="1" destOrd="0" presId="urn:microsoft.com/office/officeart/2005/8/layout/hierarchy1"/>
    <dgm:cxn modelId="{7DACFDDA-71BF-4B85-A534-39B92F05A90C}" type="presParOf" srcId="{D91DB8A6-6D22-4723-81FE-F4EA6F79DC59}" destId="{BA9AFAC7-67B3-4B5E-8309-3539FFB2FE45}" srcOrd="1" destOrd="0" presId="urn:microsoft.com/office/officeart/2005/8/layout/hierarchy1"/>
    <dgm:cxn modelId="{C2B84CDD-B568-4759-991D-B3FCA141541F}" type="presParOf" srcId="{436706A2-0446-4337-A176-94C26474A967}" destId="{16956BBC-89CB-4421-9B9B-C3F947562285}" srcOrd="1" destOrd="0" presId="urn:microsoft.com/office/officeart/2005/8/layout/hierarchy1"/>
    <dgm:cxn modelId="{4DC6500D-5278-4141-BAB2-8F3E978F2E2B}" type="presParOf" srcId="{16956BBC-89CB-4421-9B9B-C3F947562285}" destId="{94FD8538-4FB7-4AEC-BA01-C1CD0B33C479}" srcOrd="0" destOrd="0" presId="urn:microsoft.com/office/officeart/2005/8/layout/hierarchy1"/>
    <dgm:cxn modelId="{5A7B77C6-6E72-47BA-8CFB-41A327EE5642}" type="presParOf" srcId="{94FD8538-4FB7-4AEC-BA01-C1CD0B33C479}" destId="{BE4A58DC-1F4B-4D88-82B7-123021207FED}" srcOrd="0" destOrd="0" presId="urn:microsoft.com/office/officeart/2005/8/layout/hierarchy1"/>
    <dgm:cxn modelId="{3CA25C1E-B20E-4184-9CF4-6004A804731A}" type="presParOf" srcId="{94FD8538-4FB7-4AEC-BA01-C1CD0B33C479}" destId="{17784C9A-790F-4174-88A9-ED0D61AD82EE}" srcOrd="1" destOrd="0" presId="urn:microsoft.com/office/officeart/2005/8/layout/hierarchy1"/>
    <dgm:cxn modelId="{4DB5DA3E-ADDF-491D-B12F-D647BCB5623E}" type="presParOf" srcId="{16956BBC-89CB-4421-9B9B-C3F947562285}" destId="{B523495F-3589-43E2-8BC6-98E48D8B5B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9898AEE-E582-4A19-8AD9-83598271C1E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32BAA0A-A1C7-4C2C-B3B7-1F306EE5BE66}">
      <dgm:prSet custT="1"/>
      <dgm:spPr/>
      <dgm:t>
        <a:bodyPr/>
        <a:lstStyle/>
        <a:p>
          <a:r>
            <a:rPr lang="en-GB" sz="2000" b="1" dirty="0">
              <a:solidFill>
                <a:schemeClr val="tx1"/>
              </a:solidFill>
            </a:rPr>
            <a:t>Basal Ganglia (Reward Centre):</a:t>
          </a:r>
          <a:r>
            <a:rPr lang="en-GB" sz="2000" dirty="0">
              <a:solidFill>
                <a:schemeClr val="tx1"/>
              </a:solidFill>
            </a:rPr>
            <a:t> Addiction disrupts this area, creating intense cravings and switching the focus from pleasure to the compulsive need to use the substance to feel "normal".</a:t>
          </a:r>
          <a:endParaRPr lang="en-US" sz="2000" dirty="0">
            <a:solidFill>
              <a:schemeClr val="tx1"/>
            </a:solidFill>
          </a:endParaRPr>
        </a:p>
      </dgm:t>
    </dgm:pt>
    <dgm:pt modelId="{AFEF205B-8B26-4639-8780-2E94D751808B}" type="parTrans" cxnId="{8E0266C0-EA91-4F6B-9CDD-55E40C9FA92D}">
      <dgm:prSet/>
      <dgm:spPr/>
      <dgm:t>
        <a:bodyPr/>
        <a:lstStyle/>
        <a:p>
          <a:endParaRPr lang="en-US"/>
        </a:p>
      </dgm:t>
    </dgm:pt>
    <dgm:pt modelId="{3201F131-9F9E-498C-96A5-1D24BBCD72C9}" type="sibTrans" cxnId="{8E0266C0-EA91-4F6B-9CDD-55E40C9FA92D}">
      <dgm:prSet/>
      <dgm:spPr/>
      <dgm:t>
        <a:bodyPr/>
        <a:lstStyle/>
        <a:p>
          <a:endParaRPr lang="en-US"/>
        </a:p>
      </dgm:t>
    </dgm:pt>
    <dgm:pt modelId="{6CE7CDEB-6B0A-4814-9587-05CC6A341D5F}">
      <dgm:prSet custT="1"/>
      <dgm:spPr/>
      <dgm:t>
        <a:bodyPr/>
        <a:lstStyle/>
        <a:p>
          <a:r>
            <a:rPr lang="en-GB" sz="1800" b="1" dirty="0">
              <a:solidFill>
                <a:schemeClr val="tx1"/>
              </a:solidFill>
            </a:rPr>
            <a:t>Prefrontal Cortex (Decision Making):</a:t>
          </a:r>
          <a:r>
            <a:rPr lang="en-GB" sz="1800" dirty="0">
              <a:solidFill>
                <a:schemeClr val="tx1"/>
              </a:solidFill>
            </a:rPr>
            <a:t> The connection between this area and the reward centre weakens, impairing judgment, impulse control, and decision-making, which explains why addicts often cannot stop despite negative consequences.</a:t>
          </a:r>
          <a:endParaRPr lang="en-US" sz="1800" dirty="0">
            <a:solidFill>
              <a:schemeClr val="tx1"/>
            </a:solidFill>
          </a:endParaRPr>
        </a:p>
      </dgm:t>
    </dgm:pt>
    <dgm:pt modelId="{B13E1F66-4A23-40A5-BAF0-FD8CBEAC1F8A}" type="parTrans" cxnId="{B217EF5B-3AC4-49FF-BD9C-550A010C0789}">
      <dgm:prSet/>
      <dgm:spPr/>
      <dgm:t>
        <a:bodyPr/>
        <a:lstStyle/>
        <a:p>
          <a:endParaRPr lang="en-US"/>
        </a:p>
      </dgm:t>
    </dgm:pt>
    <dgm:pt modelId="{6C0CFBEA-60C2-494D-AFC9-291D1340CCE3}" type="sibTrans" cxnId="{B217EF5B-3AC4-49FF-BD9C-550A010C0789}">
      <dgm:prSet/>
      <dgm:spPr/>
      <dgm:t>
        <a:bodyPr/>
        <a:lstStyle/>
        <a:p>
          <a:endParaRPr lang="en-US"/>
        </a:p>
      </dgm:t>
    </dgm:pt>
    <dgm:pt modelId="{30DCC7CC-83A9-410F-8C48-99904C830358}">
      <dgm:prSet custT="1"/>
      <dgm:spPr/>
      <dgm:t>
        <a:bodyPr/>
        <a:lstStyle/>
        <a:p>
          <a:r>
            <a:rPr lang="en-GB" sz="2000" b="1" dirty="0">
              <a:solidFill>
                <a:schemeClr val="tx1"/>
              </a:solidFill>
            </a:rPr>
            <a:t>Amygdala (Stress &amp; Emotion):</a:t>
          </a:r>
          <a:r>
            <a:rPr lang="en-GB" sz="2000" dirty="0">
              <a:solidFill>
                <a:schemeClr val="tx1"/>
              </a:solidFill>
            </a:rPr>
            <a:t> This area becomes hyperactive during withdrawal, leading to increased anxiety, stress, and negative emotional states (the "antireward" system), fuelling relapse.</a:t>
          </a:r>
          <a:endParaRPr lang="en-US" sz="2000" dirty="0">
            <a:solidFill>
              <a:schemeClr val="tx1"/>
            </a:solidFill>
          </a:endParaRPr>
        </a:p>
      </dgm:t>
    </dgm:pt>
    <dgm:pt modelId="{C0F27B64-F72E-466D-A597-AF31C06EED34}" type="parTrans" cxnId="{45BC6079-F112-42DC-8B79-72B3109C345E}">
      <dgm:prSet/>
      <dgm:spPr/>
      <dgm:t>
        <a:bodyPr/>
        <a:lstStyle/>
        <a:p>
          <a:endParaRPr lang="en-US"/>
        </a:p>
      </dgm:t>
    </dgm:pt>
    <dgm:pt modelId="{0DA50C30-3C48-4414-9558-7E45EB1D8AA0}" type="sibTrans" cxnId="{45BC6079-F112-42DC-8B79-72B3109C345E}">
      <dgm:prSet/>
      <dgm:spPr/>
      <dgm:t>
        <a:bodyPr/>
        <a:lstStyle/>
        <a:p>
          <a:endParaRPr lang="en-US"/>
        </a:p>
      </dgm:t>
    </dgm:pt>
    <dgm:pt modelId="{55F53C37-792E-4D37-BF93-4FF1D7FFA187}">
      <dgm:prSet custT="1"/>
      <dgm:spPr/>
      <dgm:t>
        <a:bodyPr/>
        <a:lstStyle/>
        <a:p>
          <a:r>
            <a:rPr lang="en-GB" sz="2000" b="1" dirty="0"/>
            <a:t>Neural Wiring &amp; Learning:</a:t>
          </a:r>
          <a:r>
            <a:rPr lang="en-GB" sz="2000" dirty="0"/>
            <a:t> Addiction acts as a form of "pathological learning," where the brain's circuitry is rewired to prioritise the addictive substance above survival needs.</a:t>
          </a:r>
          <a:endParaRPr lang="en-US" sz="2000" dirty="0"/>
        </a:p>
      </dgm:t>
    </dgm:pt>
    <dgm:pt modelId="{33617F7F-2EAC-476A-B35C-18CF3A589DBF}" type="parTrans" cxnId="{919C2B8C-9EEB-4D3B-B596-BD738FCF38C1}">
      <dgm:prSet/>
      <dgm:spPr/>
      <dgm:t>
        <a:bodyPr/>
        <a:lstStyle/>
        <a:p>
          <a:endParaRPr lang="en-US"/>
        </a:p>
      </dgm:t>
    </dgm:pt>
    <dgm:pt modelId="{D8637E66-1C36-4D4F-85D2-42B3D6DA5CE9}" type="sibTrans" cxnId="{919C2B8C-9EEB-4D3B-B596-BD738FCF38C1}">
      <dgm:prSet/>
      <dgm:spPr/>
      <dgm:t>
        <a:bodyPr/>
        <a:lstStyle/>
        <a:p>
          <a:endParaRPr lang="en-US"/>
        </a:p>
      </dgm:t>
    </dgm:pt>
    <dgm:pt modelId="{F8F182A3-F374-42DB-A290-4D20426E6F05}" type="pres">
      <dgm:prSet presAssocID="{C9898AEE-E582-4A19-8AD9-83598271C1E3}" presName="linear" presStyleCnt="0">
        <dgm:presLayoutVars>
          <dgm:animLvl val="lvl"/>
          <dgm:resizeHandles val="exact"/>
        </dgm:presLayoutVars>
      </dgm:prSet>
      <dgm:spPr/>
    </dgm:pt>
    <dgm:pt modelId="{123C1068-62DF-4EAD-B246-872630214F87}" type="pres">
      <dgm:prSet presAssocID="{632BAA0A-A1C7-4C2C-B3B7-1F306EE5BE66}" presName="parentText" presStyleLbl="node1" presStyleIdx="0" presStyleCnt="4">
        <dgm:presLayoutVars>
          <dgm:chMax val="0"/>
          <dgm:bulletEnabled val="1"/>
        </dgm:presLayoutVars>
      </dgm:prSet>
      <dgm:spPr/>
    </dgm:pt>
    <dgm:pt modelId="{02EC5081-2AE2-4144-AA7D-DDA5B5C74F56}" type="pres">
      <dgm:prSet presAssocID="{3201F131-9F9E-498C-96A5-1D24BBCD72C9}" presName="spacer" presStyleCnt="0"/>
      <dgm:spPr/>
    </dgm:pt>
    <dgm:pt modelId="{A124AE74-FEDE-4398-9156-4A1D5CD7201B}" type="pres">
      <dgm:prSet presAssocID="{6CE7CDEB-6B0A-4814-9587-05CC6A341D5F}" presName="parentText" presStyleLbl="node1" presStyleIdx="1" presStyleCnt="4">
        <dgm:presLayoutVars>
          <dgm:chMax val="0"/>
          <dgm:bulletEnabled val="1"/>
        </dgm:presLayoutVars>
      </dgm:prSet>
      <dgm:spPr/>
    </dgm:pt>
    <dgm:pt modelId="{FF10E251-E84F-4A93-B301-3AE99F77B5ED}" type="pres">
      <dgm:prSet presAssocID="{6C0CFBEA-60C2-494D-AFC9-291D1340CCE3}" presName="spacer" presStyleCnt="0"/>
      <dgm:spPr/>
    </dgm:pt>
    <dgm:pt modelId="{7D7C3D25-55C4-4DE4-89E5-2762222C7816}" type="pres">
      <dgm:prSet presAssocID="{30DCC7CC-83A9-410F-8C48-99904C830358}" presName="parentText" presStyleLbl="node1" presStyleIdx="2" presStyleCnt="4">
        <dgm:presLayoutVars>
          <dgm:chMax val="0"/>
          <dgm:bulletEnabled val="1"/>
        </dgm:presLayoutVars>
      </dgm:prSet>
      <dgm:spPr/>
    </dgm:pt>
    <dgm:pt modelId="{3E07C74D-43FF-44D9-A030-30B368183864}" type="pres">
      <dgm:prSet presAssocID="{0DA50C30-3C48-4414-9558-7E45EB1D8AA0}" presName="spacer" presStyleCnt="0"/>
      <dgm:spPr/>
    </dgm:pt>
    <dgm:pt modelId="{7B30D431-16CD-4960-9EA6-988EEA6AF01A}" type="pres">
      <dgm:prSet presAssocID="{55F53C37-792E-4D37-BF93-4FF1D7FFA187}" presName="parentText" presStyleLbl="node1" presStyleIdx="3" presStyleCnt="4">
        <dgm:presLayoutVars>
          <dgm:chMax val="0"/>
          <dgm:bulletEnabled val="1"/>
        </dgm:presLayoutVars>
      </dgm:prSet>
      <dgm:spPr/>
    </dgm:pt>
  </dgm:ptLst>
  <dgm:cxnLst>
    <dgm:cxn modelId="{33399C02-B79E-43E4-9A38-509477A31BE5}" type="presOf" srcId="{C9898AEE-E582-4A19-8AD9-83598271C1E3}" destId="{F8F182A3-F374-42DB-A290-4D20426E6F05}" srcOrd="0" destOrd="0" presId="urn:microsoft.com/office/officeart/2005/8/layout/vList2"/>
    <dgm:cxn modelId="{B217EF5B-3AC4-49FF-BD9C-550A010C0789}" srcId="{C9898AEE-E582-4A19-8AD9-83598271C1E3}" destId="{6CE7CDEB-6B0A-4814-9587-05CC6A341D5F}" srcOrd="1" destOrd="0" parTransId="{B13E1F66-4A23-40A5-BAF0-FD8CBEAC1F8A}" sibTransId="{6C0CFBEA-60C2-494D-AFC9-291D1340CCE3}"/>
    <dgm:cxn modelId="{45BC6079-F112-42DC-8B79-72B3109C345E}" srcId="{C9898AEE-E582-4A19-8AD9-83598271C1E3}" destId="{30DCC7CC-83A9-410F-8C48-99904C830358}" srcOrd="2" destOrd="0" parTransId="{C0F27B64-F72E-466D-A597-AF31C06EED34}" sibTransId="{0DA50C30-3C48-4414-9558-7E45EB1D8AA0}"/>
    <dgm:cxn modelId="{6DE2CD8A-A694-43A2-88B3-5AB199EFA188}" type="presOf" srcId="{6CE7CDEB-6B0A-4814-9587-05CC6A341D5F}" destId="{A124AE74-FEDE-4398-9156-4A1D5CD7201B}" srcOrd="0" destOrd="0" presId="urn:microsoft.com/office/officeart/2005/8/layout/vList2"/>
    <dgm:cxn modelId="{919C2B8C-9EEB-4D3B-B596-BD738FCF38C1}" srcId="{C9898AEE-E582-4A19-8AD9-83598271C1E3}" destId="{55F53C37-792E-4D37-BF93-4FF1D7FFA187}" srcOrd="3" destOrd="0" parTransId="{33617F7F-2EAC-476A-B35C-18CF3A589DBF}" sibTransId="{D8637E66-1C36-4D4F-85D2-42B3D6DA5CE9}"/>
    <dgm:cxn modelId="{3D9F0BB8-2FCA-49ED-80FC-540BABF2D18A}" type="presOf" srcId="{632BAA0A-A1C7-4C2C-B3B7-1F306EE5BE66}" destId="{123C1068-62DF-4EAD-B246-872630214F87}" srcOrd="0" destOrd="0" presId="urn:microsoft.com/office/officeart/2005/8/layout/vList2"/>
    <dgm:cxn modelId="{8E0266C0-EA91-4F6B-9CDD-55E40C9FA92D}" srcId="{C9898AEE-E582-4A19-8AD9-83598271C1E3}" destId="{632BAA0A-A1C7-4C2C-B3B7-1F306EE5BE66}" srcOrd="0" destOrd="0" parTransId="{AFEF205B-8B26-4639-8780-2E94D751808B}" sibTransId="{3201F131-9F9E-498C-96A5-1D24BBCD72C9}"/>
    <dgm:cxn modelId="{DC177BE9-EA9D-44D5-A6EF-AD71CFFEC728}" type="presOf" srcId="{55F53C37-792E-4D37-BF93-4FF1D7FFA187}" destId="{7B30D431-16CD-4960-9EA6-988EEA6AF01A}" srcOrd="0" destOrd="0" presId="urn:microsoft.com/office/officeart/2005/8/layout/vList2"/>
    <dgm:cxn modelId="{124DB0F0-EC12-4A67-B187-DA2F84FE16C5}" type="presOf" srcId="{30DCC7CC-83A9-410F-8C48-99904C830358}" destId="{7D7C3D25-55C4-4DE4-89E5-2762222C7816}" srcOrd="0" destOrd="0" presId="urn:microsoft.com/office/officeart/2005/8/layout/vList2"/>
    <dgm:cxn modelId="{4D0267E0-7D67-415E-B321-387E5AC22FBF}" type="presParOf" srcId="{F8F182A3-F374-42DB-A290-4D20426E6F05}" destId="{123C1068-62DF-4EAD-B246-872630214F87}" srcOrd="0" destOrd="0" presId="urn:microsoft.com/office/officeart/2005/8/layout/vList2"/>
    <dgm:cxn modelId="{66C806B8-BB74-4791-AC20-D90562343933}" type="presParOf" srcId="{F8F182A3-F374-42DB-A290-4D20426E6F05}" destId="{02EC5081-2AE2-4144-AA7D-DDA5B5C74F56}" srcOrd="1" destOrd="0" presId="urn:microsoft.com/office/officeart/2005/8/layout/vList2"/>
    <dgm:cxn modelId="{F7990CDC-31DA-42FA-A3C0-C6BAEAB91829}" type="presParOf" srcId="{F8F182A3-F374-42DB-A290-4D20426E6F05}" destId="{A124AE74-FEDE-4398-9156-4A1D5CD7201B}" srcOrd="2" destOrd="0" presId="urn:microsoft.com/office/officeart/2005/8/layout/vList2"/>
    <dgm:cxn modelId="{9CFF0022-978E-4237-8992-5A98A98CCE4B}" type="presParOf" srcId="{F8F182A3-F374-42DB-A290-4D20426E6F05}" destId="{FF10E251-E84F-4A93-B301-3AE99F77B5ED}" srcOrd="3" destOrd="0" presId="urn:microsoft.com/office/officeart/2005/8/layout/vList2"/>
    <dgm:cxn modelId="{5E63911C-7FF7-48A8-AF32-3005CED54F67}" type="presParOf" srcId="{F8F182A3-F374-42DB-A290-4D20426E6F05}" destId="{7D7C3D25-55C4-4DE4-89E5-2762222C7816}" srcOrd="4" destOrd="0" presId="urn:microsoft.com/office/officeart/2005/8/layout/vList2"/>
    <dgm:cxn modelId="{71FB9CFB-491E-4CB9-BEFF-1F8AB52DB69A}" type="presParOf" srcId="{F8F182A3-F374-42DB-A290-4D20426E6F05}" destId="{3E07C74D-43FF-44D9-A030-30B368183864}" srcOrd="5" destOrd="0" presId="urn:microsoft.com/office/officeart/2005/8/layout/vList2"/>
    <dgm:cxn modelId="{554DA27B-D851-43B5-9DD1-C08DCAA90A74}" type="presParOf" srcId="{F8F182A3-F374-42DB-A290-4D20426E6F05}" destId="{7B30D431-16CD-4960-9EA6-988EEA6AF01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5C14F18-9345-4EB0-AF21-9AF22509E09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7938E61-74D5-4133-BE2C-9264A25B85AE}">
      <dgm:prSet custT="1"/>
      <dgm:spPr/>
      <dgm:t>
        <a:bodyPr/>
        <a:lstStyle/>
        <a:p>
          <a:r>
            <a:rPr lang="en-GB" sz="2400" b="1" dirty="0"/>
            <a:t>Tolerance and Withdrawal:</a:t>
          </a:r>
          <a:r>
            <a:rPr lang="en-GB" sz="2400" dirty="0"/>
            <a:t> The brain becomes resistant to dopamine, necessitating higher amounts of the substance to achieve the same effect.</a:t>
          </a:r>
          <a:endParaRPr lang="en-US" sz="2400" dirty="0"/>
        </a:p>
      </dgm:t>
    </dgm:pt>
    <dgm:pt modelId="{4054EB98-29AE-40C0-8408-27FA65BC7A19}" type="parTrans" cxnId="{79F3E520-E7DA-49B5-B1C9-62ABDDFE73E5}">
      <dgm:prSet/>
      <dgm:spPr/>
      <dgm:t>
        <a:bodyPr/>
        <a:lstStyle/>
        <a:p>
          <a:endParaRPr lang="en-US"/>
        </a:p>
      </dgm:t>
    </dgm:pt>
    <dgm:pt modelId="{705551F7-4F62-43A5-A68E-04031D5CFAC2}" type="sibTrans" cxnId="{79F3E520-E7DA-49B5-B1C9-62ABDDFE73E5}">
      <dgm:prSet/>
      <dgm:spPr/>
      <dgm:t>
        <a:bodyPr/>
        <a:lstStyle/>
        <a:p>
          <a:endParaRPr lang="en-US"/>
        </a:p>
      </dgm:t>
    </dgm:pt>
    <dgm:pt modelId="{66390B18-BB99-4B28-A74A-BD34D4476A88}">
      <dgm:prSet custT="1"/>
      <dgm:spPr/>
      <dgm:t>
        <a:bodyPr/>
        <a:lstStyle/>
        <a:p>
          <a:r>
            <a:rPr lang="en-GB" sz="2400" b="1" dirty="0"/>
            <a:t>"Liking" vs. "Wanting":</a:t>
          </a:r>
          <a:r>
            <a:rPr lang="en-GB" sz="2400" dirty="0"/>
            <a:t> While the pleasure (liking) decreases over time, the craving (wanting) increases.</a:t>
          </a:r>
          <a:endParaRPr lang="en-US" sz="2400" dirty="0"/>
        </a:p>
      </dgm:t>
    </dgm:pt>
    <dgm:pt modelId="{96DE453F-F31B-4E8E-A788-C1D9521451CA}" type="parTrans" cxnId="{1C12A9DA-5A02-4191-86F2-7DED1C077AC5}">
      <dgm:prSet/>
      <dgm:spPr/>
      <dgm:t>
        <a:bodyPr/>
        <a:lstStyle/>
        <a:p>
          <a:endParaRPr lang="en-US"/>
        </a:p>
      </dgm:t>
    </dgm:pt>
    <dgm:pt modelId="{ED70A239-7EAE-4DDE-9A17-9128C05D0081}" type="sibTrans" cxnId="{1C12A9DA-5A02-4191-86F2-7DED1C077AC5}">
      <dgm:prSet/>
      <dgm:spPr/>
      <dgm:t>
        <a:bodyPr/>
        <a:lstStyle/>
        <a:p>
          <a:endParaRPr lang="en-US"/>
        </a:p>
      </dgm:t>
    </dgm:pt>
    <dgm:pt modelId="{839917C5-DD9F-4758-B2CD-DB895AE7DDBA}">
      <dgm:prSet custT="1"/>
      <dgm:spPr/>
      <dgm:t>
        <a:bodyPr/>
        <a:lstStyle/>
        <a:p>
          <a:r>
            <a:rPr lang="en-GB" sz="2000" b="1" dirty="0"/>
            <a:t>Reversibility:</a:t>
          </a:r>
          <a:r>
            <a:rPr lang="en-GB" sz="2000" dirty="0"/>
            <a:t> While these brain changes are long-lasting, research indicates that with sustained sobriety, therapy, and healthy habits, brain function can significantly improve and often return to baseline, highlighting the brain's capacity to heal (neuroplasticity).</a:t>
          </a:r>
          <a:endParaRPr lang="en-US" sz="2000" dirty="0"/>
        </a:p>
      </dgm:t>
    </dgm:pt>
    <dgm:pt modelId="{11273898-E2A6-4959-9AAC-DE37D73E872D}" type="parTrans" cxnId="{957185D4-23D8-4E42-B7A7-C00FC3A80CF4}">
      <dgm:prSet/>
      <dgm:spPr/>
      <dgm:t>
        <a:bodyPr/>
        <a:lstStyle/>
        <a:p>
          <a:endParaRPr lang="en-US"/>
        </a:p>
      </dgm:t>
    </dgm:pt>
    <dgm:pt modelId="{BB2CD369-E9F8-4208-886A-0DD1B72D0257}" type="sibTrans" cxnId="{957185D4-23D8-4E42-B7A7-C00FC3A80CF4}">
      <dgm:prSet/>
      <dgm:spPr/>
      <dgm:t>
        <a:bodyPr/>
        <a:lstStyle/>
        <a:p>
          <a:endParaRPr lang="en-US"/>
        </a:p>
      </dgm:t>
    </dgm:pt>
    <dgm:pt modelId="{BB2B7C60-F3FD-4613-9344-4444004C6FE4}" type="pres">
      <dgm:prSet presAssocID="{C5C14F18-9345-4EB0-AF21-9AF22509E094}" presName="Name0" presStyleCnt="0">
        <dgm:presLayoutVars>
          <dgm:dir/>
          <dgm:animLvl val="lvl"/>
          <dgm:resizeHandles val="exact"/>
        </dgm:presLayoutVars>
      </dgm:prSet>
      <dgm:spPr/>
    </dgm:pt>
    <dgm:pt modelId="{1BC0B49F-9FEE-4641-A771-028FDA7141C2}" type="pres">
      <dgm:prSet presAssocID="{839917C5-DD9F-4758-B2CD-DB895AE7DDBA}" presName="boxAndChildren" presStyleCnt="0"/>
      <dgm:spPr/>
    </dgm:pt>
    <dgm:pt modelId="{E4437318-AA44-4306-A13A-8FABCF9E1638}" type="pres">
      <dgm:prSet presAssocID="{839917C5-DD9F-4758-B2CD-DB895AE7DDBA}" presName="parentTextBox" presStyleLbl="node1" presStyleIdx="0" presStyleCnt="3"/>
      <dgm:spPr/>
    </dgm:pt>
    <dgm:pt modelId="{893A32A7-DD16-459C-A85F-81ADAE0F22D3}" type="pres">
      <dgm:prSet presAssocID="{ED70A239-7EAE-4DDE-9A17-9128C05D0081}" presName="sp" presStyleCnt="0"/>
      <dgm:spPr/>
    </dgm:pt>
    <dgm:pt modelId="{B2E3FE33-351C-4DD1-AC14-04C77D92B71E}" type="pres">
      <dgm:prSet presAssocID="{66390B18-BB99-4B28-A74A-BD34D4476A88}" presName="arrowAndChildren" presStyleCnt="0"/>
      <dgm:spPr/>
    </dgm:pt>
    <dgm:pt modelId="{C369E8E9-40AE-4D38-BA1B-A6A93A700593}" type="pres">
      <dgm:prSet presAssocID="{66390B18-BB99-4B28-A74A-BD34D4476A88}" presName="parentTextArrow" presStyleLbl="node1" presStyleIdx="1" presStyleCnt="3"/>
      <dgm:spPr/>
    </dgm:pt>
    <dgm:pt modelId="{50895901-A6C2-43FA-8CAF-8100AD8D93ED}" type="pres">
      <dgm:prSet presAssocID="{705551F7-4F62-43A5-A68E-04031D5CFAC2}" presName="sp" presStyleCnt="0"/>
      <dgm:spPr/>
    </dgm:pt>
    <dgm:pt modelId="{65B20658-2DBF-4EEB-84D4-6F82BBE6F5B5}" type="pres">
      <dgm:prSet presAssocID="{07938E61-74D5-4133-BE2C-9264A25B85AE}" presName="arrowAndChildren" presStyleCnt="0"/>
      <dgm:spPr/>
    </dgm:pt>
    <dgm:pt modelId="{C61AE4BE-F131-4B4F-92C1-6D98499E6619}" type="pres">
      <dgm:prSet presAssocID="{07938E61-74D5-4133-BE2C-9264A25B85AE}" presName="parentTextArrow" presStyleLbl="node1" presStyleIdx="2" presStyleCnt="3"/>
      <dgm:spPr/>
    </dgm:pt>
  </dgm:ptLst>
  <dgm:cxnLst>
    <dgm:cxn modelId="{79F3E520-E7DA-49B5-B1C9-62ABDDFE73E5}" srcId="{C5C14F18-9345-4EB0-AF21-9AF22509E094}" destId="{07938E61-74D5-4133-BE2C-9264A25B85AE}" srcOrd="0" destOrd="0" parTransId="{4054EB98-29AE-40C0-8408-27FA65BC7A19}" sibTransId="{705551F7-4F62-43A5-A68E-04031D5CFAC2}"/>
    <dgm:cxn modelId="{CC4CAE32-332D-44CA-AE01-72F4C6512DB5}" type="presOf" srcId="{C5C14F18-9345-4EB0-AF21-9AF22509E094}" destId="{BB2B7C60-F3FD-4613-9344-4444004C6FE4}" srcOrd="0" destOrd="0" presId="urn:microsoft.com/office/officeart/2005/8/layout/process4"/>
    <dgm:cxn modelId="{D613AB5E-1352-4B79-9501-BCE5720BEC9C}" type="presOf" srcId="{07938E61-74D5-4133-BE2C-9264A25B85AE}" destId="{C61AE4BE-F131-4B4F-92C1-6D98499E6619}" srcOrd="0" destOrd="0" presId="urn:microsoft.com/office/officeart/2005/8/layout/process4"/>
    <dgm:cxn modelId="{A46E2A95-81F8-4A48-BD0A-60BB91CF7AE8}" type="presOf" srcId="{66390B18-BB99-4B28-A74A-BD34D4476A88}" destId="{C369E8E9-40AE-4D38-BA1B-A6A93A700593}" srcOrd="0" destOrd="0" presId="urn:microsoft.com/office/officeart/2005/8/layout/process4"/>
    <dgm:cxn modelId="{957185D4-23D8-4E42-B7A7-C00FC3A80CF4}" srcId="{C5C14F18-9345-4EB0-AF21-9AF22509E094}" destId="{839917C5-DD9F-4758-B2CD-DB895AE7DDBA}" srcOrd="2" destOrd="0" parTransId="{11273898-E2A6-4959-9AAC-DE37D73E872D}" sibTransId="{BB2CD369-E9F8-4208-886A-0DD1B72D0257}"/>
    <dgm:cxn modelId="{1C12A9DA-5A02-4191-86F2-7DED1C077AC5}" srcId="{C5C14F18-9345-4EB0-AF21-9AF22509E094}" destId="{66390B18-BB99-4B28-A74A-BD34D4476A88}" srcOrd="1" destOrd="0" parTransId="{96DE453F-F31B-4E8E-A788-C1D9521451CA}" sibTransId="{ED70A239-7EAE-4DDE-9A17-9128C05D0081}"/>
    <dgm:cxn modelId="{3A690EF6-1C69-40FF-84AB-F46908A530C8}" type="presOf" srcId="{839917C5-DD9F-4758-B2CD-DB895AE7DDBA}" destId="{E4437318-AA44-4306-A13A-8FABCF9E1638}" srcOrd="0" destOrd="0" presId="urn:microsoft.com/office/officeart/2005/8/layout/process4"/>
    <dgm:cxn modelId="{49173EA2-70F3-4CE9-80D8-2A61394DC49F}" type="presParOf" srcId="{BB2B7C60-F3FD-4613-9344-4444004C6FE4}" destId="{1BC0B49F-9FEE-4641-A771-028FDA7141C2}" srcOrd="0" destOrd="0" presId="urn:microsoft.com/office/officeart/2005/8/layout/process4"/>
    <dgm:cxn modelId="{FBBEF1A3-C837-4B44-9DA5-BE40A5FDC406}" type="presParOf" srcId="{1BC0B49F-9FEE-4641-A771-028FDA7141C2}" destId="{E4437318-AA44-4306-A13A-8FABCF9E1638}" srcOrd="0" destOrd="0" presId="urn:microsoft.com/office/officeart/2005/8/layout/process4"/>
    <dgm:cxn modelId="{BCDAE10F-78A7-419A-8450-5392D8871661}" type="presParOf" srcId="{BB2B7C60-F3FD-4613-9344-4444004C6FE4}" destId="{893A32A7-DD16-459C-A85F-81ADAE0F22D3}" srcOrd="1" destOrd="0" presId="urn:microsoft.com/office/officeart/2005/8/layout/process4"/>
    <dgm:cxn modelId="{3F923D0C-C52A-4A13-ADA4-B98C347B6A1D}" type="presParOf" srcId="{BB2B7C60-F3FD-4613-9344-4444004C6FE4}" destId="{B2E3FE33-351C-4DD1-AC14-04C77D92B71E}" srcOrd="2" destOrd="0" presId="urn:microsoft.com/office/officeart/2005/8/layout/process4"/>
    <dgm:cxn modelId="{EF837D7F-6FAB-4067-B7FC-5789CF85F030}" type="presParOf" srcId="{B2E3FE33-351C-4DD1-AC14-04C77D92B71E}" destId="{C369E8E9-40AE-4D38-BA1B-A6A93A700593}" srcOrd="0" destOrd="0" presId="urn:microsoft.com/office/officeart/2005/8/layout/process4"/>
    <dgm:cxn modelId="{55F1E4B4-B4D0-40B3-9FBD-729FE0DF6DA2}" type="presParOf" srcId="{BB2B7C60-F3FD-4613-9344-4444004C6FE4}" destId="{50895901-A6C2-43FA-8CAF-8100AD8D93ED}" srcOrd="3" destOrd="0" presId="urn:microsoft.com/office/officeart/2005/8/layout/process4"/>
    <dgm:cxn modelId="{17AD44C6-AF81-4632-B02D-5E8FA8FAF4DE}" type="presParOf" srcId="{BB2B7C60-F3FD-4613-9344-4444004C6FE4}" destId="{65B20658-2DBF-4EEB-84D4-6F82BBE6F5B5}" srcOrd="4" destOrd="0" presId="urn:microsoft.com/office/officeart/2005/8/layout/process4"/>
    <dgm:cxn modelId="{DED78A19-2EC2-47D9-900F-A325AF6B2ADD}" type="presParOf" srcId="{65B20658-2DBF-4EEB-84D4-6F82BBE6F5B5}" destId="{C61AE4BE-F131-4B4F-92C1-6D98499E661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63F8C7B-516E-4D45-9A17-08C12B7EFF7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2513AB-5F10-4D2D-9913-12F5CE983844}">
      <dgm:prSet/>
      <dgm:spPr/>
      <dgm:t>
        <a:bodyPr/>
        <a:lstStyle/>
        <a:p>
          <a:r>
            <a:rPr lang="en-GB"/>
            <a:t>Cognitive-behavioural treatment approaches, adapted from therapeutic manuals used in substance use disorders, have shown great promise in the treatment of behavioural addictions, including gambling disorder (Cowlishaw et al., 2012).</a:t>
          </a:r>
          <a:endParaRPr lang="en-US"/>
        </a:p>
      </dgm:t>
    </dgm:pt>
    <dgm:pt modelId="{8B294D98-5BF4-4470-B95D-407B4DD0B953}" type="parTrans" cxnId="{75DF8B5A-167A-4D35-A12C-DCDB55CD5E10}">
      <dgm:prSet/>
      <dgm:spPr/>
      <dgm:t>
        <a:bodyPr/>
        <a:lstStyle/>
        <a:p>
          <a:endParaRPr lang="en-US"/>
        </a:p>
      </dgm:t>
    </dgm:pt>
    <dgm:pt modelId="{23DC13A4-DC94-4950-A6EC-BBE31AA35552}" type="sibTrans" cxnId="{75DF8B5A-167A-4D35-A12C-DCDB55CD5E10}">
      <dgm:prSet/>
      <dgm:spPr/>
      <dgm:t>
        <a:bodyPr/>
        <a:lstStyle/>
        <a:p>
          <a:endParaRPr lang="en-US"/>
        </a:p>
      </dgm:t>
    </dgm:pt>
    <dgm:pt modelId="{F67577B5-EC33-417C-B7DF-82CB6853C6A4}">
      <dgm:prSet/>
      <dgm:spPr>
        <a:solidFill>
          <a:schemeClr val="accent1">
            <a:lumMod val="60000"/>
            <a:lumOff val="40000"/>
          </a:schemeClr>
        </a:solidFill>
      </dgm:spPr>
      <dgm:t>
        <a:bodyPr/>
        <a:lstStyle/>
        <a:p>
          <a:r>
            <a:rPr lang="en-GB" dirty="0">
              <a:solidFill>
                <a:schemeClr val="tx1"/>
              </a:solidFill>
            </a:rPr>
            <a:t>Pharmacological treatments currently being used in alcohol dependence and opioid addiction, such as μ-opioid receptor antagonists and glutamatergic agents have shown promise in reducing gambling-related urges as well (Grant et al., 2014).</a:t>
          </a:r>
          <a:endParaRPr lang="en-US" dirty="0">
            <a:solidFill>
              <a:schemeClr val="tx1"/>
            </a:solidFill>
          </a:endParaRPr>
        </a:p>
      </dgm:t>
    </dgm:pt>
    <dgm:pt modelId="{DA79E2C0-F53F-4D19-84C2-4D26F3618F2A}" type="parTrans" cxnId="{ED66D5C4-C4EC-4EDD-AC3F-274BC2D0DCEE}">
      <dgm:prSet/>
      <dgm:spPr/>
      <dgm:t>
        <a:bodyPr/>
        <a:lstStyle/>
        <a:p>
          <a:endParaRPr lang="en-US"/>
        </a:p>
      </dgm:t>
    </dgm:pt>
    <dgm:pt modelId="{5C0C6B09-B55A-4403-A80B-8F7C39DD85CA}" type="sibTrans" cxnId="{ED66D5C4-C4EC-4EDD-AC3F-274BC2D0DCEE}">
      <dgm:prSet/>
      <dgm:spPr/>
      <dgm:t>
        <a:bodyPr/>
        <a:lstStyle/>
        <a:p>
          <a:endParaRPr lang="en-US"/>
        </a:p>
      </dgm:t>
    </dgm:pt>
    <dgm:pt modelId="{9BAA7B3A-A66D-4B03-9A78-6AA3BC7B28BA}" type="pres">
      <dgm:prSet presAssocID="{763F8C7B-516E-4D45-9A17-08C12B7EFF7D}" presName="linear" presStyleCnt="0">
        <dgm:presLayoutVars>
          <dgm:animLvl val="lvl"/>
          <dgm:resizeHandles val="exact"/>
        </dgm:presLayoutVars>
      </dgm:prSet>
      <dgm:spPr/>
    </dgm:pt>
    <dgm:pt modelId="{6E4F03DD-CCDE-4C89-85A0-A3378CCCF785}" type="pres">
      <dgm:prSet presAssocID="{C22513AB-5F10-4D2D-9913-12F5CE983844}" presName="parentText" presStyleLbl="node1" presStyleIdx="0" presStyleCnt="2">
        <dgm:presLayoutVars>
          <dgm:chMax val="0"/>
          <dgm:bulletEnabled val="1"/>
        </dgm:presLayoutVars>
      </dgm:prSet>
      <dgm:spPr/>
    </dgm:pt>
    <dgm:pt modelId="{5AEC7270-EBF8-41C1-B503-1DDC8BFAC7AF}" type="pres">
      <dgm:prSet presAssocID="{23DC13A4-DC94-4950-A6EC-BBE31AA35552}" presName="spacer" presStyleCnt="0"/>
      <dgm:spPr/>
    </dgm:pt>
    <dgm:pt modelId="{5472492C-282C-4B36-A459-4947DD20E8E4}" type="pres">
      <dgm:prSet presAssocID="{F67577B5-EC33-417C-B7DF-82CB6853C6A4}" presName="parentText" presStyleLbl="node1" presStyleIdx="1" presStyleCnt="2">
        <dgm:presLayoutVars>
          <dgm:chMax val="0"/>
          <dgm:bulletEnabled val="1"/>
        </dgm:presLayoutVars>
      </dgm:prSet>
      <dgm:spPr/>
    </dgm:pt>
  </dgm:ptLst>
  <dgm:cxnLst>
    <dgm:cxn modelId="{6466FC10-1626-4E70-91D4-CE0D3CA39E48}" type="presOf" srcId="{763F8C7B-516E-4D45-9A17-08C12B7EFF7D}" destId="{9BAA7B3A-A66D-4B03-9A78-6AA3BC7B28BA}" srcOrd="0" destOrd="0" presId="urn:microsoft.com/office/officeart/2005/8/layout/vList2"/>
    <dgm:cxn modelId="{75DF8B5A-167A-4D35-A12C-DCDB55CD5E10}" srcId="{763F8C7B-516E-4D45-9A17-08C12B7EFF7D}" destId="{C22513AB-5F10-4D2D-9913-12F5CE983844}" srcOrd="0" destOrd="0" parTransId="{8B294D98-5BF4-4470-B95D-407B4DD0B953}" sibTransId="{23DC13A4-DC94-4950-A6EC-BBE31AA35552}"/>
    <dgm:cxn modelId="{5783DE85-DD97-4D60-AA65-8C2913053DE5}" type="presOf" srcId="{F67577B5-EC33-417C-B7DF-82CB6853C6A4}" destId="{5472492C-282C-4B36-A459-4947DD20E8E4}" srcOrd="0" destOrd="0" presId="urn:microsoft.com/office/officeart/2005/8/layout/vList2"/>
    <dgm:cxn modelId="{ED66D5C4-C4EC-4EDD-AC3F-274BC2D0DCEE}" srcId="{763F8C7B-516E-4D45-9A17-08C12B7EFF7D}" destId="{F67577B5-EC33-417C-B7DF-82CB6853C6A4}" srcOrd="1" destOrd="0" parTransId="{DA79E2C0-F53F-4D19-84C2-4D26F3618F2A}" sibTransId="{5C0C6B09-B55A-4403-A80B-8F7C39DD85CA}"/>
    <dgm:cxn modelId="{5D7F58E8-6D15-481D-A204-1B4CD39310A3}" type="presOf" srcId="{C22513AB-5F10-4D2D-9913-12F5CE983844}" destId="{6E4F03DD-CCDE-4C89-85A0-A3378CCCF785}" srcOrd="0" destOrd="0" presId="urn:microsoft.com/office/officeart/2005/8/layout/vList2"/>
    <dgm:cxn modelId="{C7497940-4736-4C6F-84FF-B8FBAE20F92C}" type="presParOf" srcId="{9BAA7B3A-A66D-4B03-9A78-6AA3BC7B28BA}" destId="{6E4F03DD-CCDE-4C89-85A0-A3378CCCF785}" srcOrd="0" destOrd="0" presId="urn:microsoft.com/office/officeart/2005/8/layout/vList2"/>
    <dgm:cxn modelId="{CE66DF6F-5F2C-419D-8F4E-86E219C99233}" type="presParOf" srcId="{9BAA7B3A-A66D-4B03-9A78-6AA3BC7B28BA}" destId="{5AEC7270-EBF8-41C1-B503-1DDC8BFAC7AF}" srcOrd="1" destOrd="0" presId="urn:microsoft.com/office/officeart/2005/8/layout/vList2"/>
    <dgm:cxn modelId="{1B21316D-A85C-454F-859C-11698082304D}" type="presParOf" srcId="{9BAA7B3A-A66D-4B03-9A78-6AA3BC7B28BA}" destId="{5472492C-282C-4B36-A459-4947DD20E8E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19E215A-BA01-4D51-94B7-21E40461BA61}"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7482D7D4-868F-4067-A207-8D5E10699B20}">
      <dgm:prSet custT="1"/>
      <dgm:spPr/>
      <dgm:t>
        <a:bodyPr/>
        <a:lstStyle/>
        <a:p>
          <a:r>
            <a:rPr lang="en-GB" sz="1600" dirty="0"/>
            <a:t>Grant and colleagues sought to examine the history of medication treatments for PG. A systematic review of 18 double-blind, placebo-controlled pharmacotherapy studies conducted for the treatment of pathological gambling was utilised.</a:t>
          </a:r>
          <a:endParaRPr lang="en-US" sz="1600" dirty="0"/>
        </a:p>
      </dgm:t>
    </dgm:pt>
    <dgm:pt modelId="{971CAA02-AB55-4148-831B-14246CC9FF3E}" type="parTrans" cxnId="{45936227-8997-4483-A6C2-A980955DBA8B}">
      <dgm:prSet/>
      <dgm:spPr/>
      <dgm:t>
        <a:bodyPr/>
        <a:lstStyle/>
        <a:p>
          <a:endParaRPr lang="en-US"/>
        </a:p>
      </dgm:t>
    </dgm:pt>
    <dgm:pt modelId="{6118D541-9589-4675-A6B0-B1AB3060612D}" type="sibTrans" cxnId="{45936227-8997-4483-A6C2-A980955DBA8B}">
      <dgm:prSet/>
      <dgm:spPr/>
      <dgm:t>
        <a:bodyPr/>
        <a:lstStyle/>
        <a:p>
          <a:endParaRPr lang="en-US"/>
        </a:p>
      </dgm:t>
    </dgm:pt>
    <dgm:pt modelId="{D9A86468-2C28-4F85-A7B5-32F83C5CA33E}">
      <dgm:prSet custT="1"/>
      <dgm:spPr/>
      <dgm:t>
        <a:bodyPr/>
        <a:lstStyle/>
        <a:p>
          <a:r>
            <a:rPr lang="en-GB" sz="1600" dirty="0"/>
            <a:t>The review found that antidepressants, atypical antipsychotics and mood stabilisers have demonstrated mixed results in controlled clinical trials. Although limited information is available, opioid antagonists and glutamatergic agents have demonstrated efficacious outcomes, especially for individuals with PG suffering from intense urges to engage in the behaviour.</a:t>
          </a:r>
          <a:endParaRPr lang="en-US" sz="1600" dirty="0"/>
        </a:p>
      </dgm:t>
    </dgm:pt>
    <dgm:pt modelId="{9EFD04E5-B9EC-495B-A0FA-8A4B873B18B0}" type="parTrans" cxnId="{AA379146-81B9-4FAC-B9DB-76A1DBD77EEF}">
      <dgm:prSet/>
      <dgm:spPr/>
      <dgm:t>
        <a:bodyPr/>
        <a:lstStyle/>
        <a:p>
          <a:endParaRPr lang="en-US"/>
        </a:p>
      </dgm:t>
    </dgm:pt>
    <dgm:pt modelId="{8A6F753D-AC52-40BE-83E1-68CDF8AE1A0E}" type="sibTrans" cxnId="{AA379146-81B9-4FAC-B9DB-76A1DBD77EEF}">
      <dgm:prSet/>
      <dgm:spPr/>
      <dgm:t>
        <a:bodyPr/>
        <a:lstStyle/>
        <a:p>
          <a:endParaRPr lang="en-US"/>
        </a:p>
      </dgm:t>
    </dgm:pt>
    <dgm:pt modelId="{8B517029-FEC7-4336-B392-A0FF977199FF}">
      <dgm:prSet custT="1"/>
      <dgm:spPr/>
      <dgm:t>
        <a:bodyPr/>
        <a:lstStyle/>
        <a:p>
          <a:r>
            <a:rPr lang="en-GB" sz="1600" dirty="0"/>
            <a:t>The authors concluded that, given that several studies have demonstrated their efficacy in treating the symptoms associated with PG, opioid antagonists should be considered the first-line treatment for PG at this time.</a:t>
          </a:r>
          <a:endParaRPr lang="en-US" sz="1600" dirty="0"/>
        </a:p>
      </dgm:t>
    </dgm:pt>
    <dgm:pt modelId="{D4577E03-91A8-4606-AE51-3B106CBB8FF0}" type="parTrans" cxnId="{9413E22E-2BF3-4503-901E-E4C84C83824A}">
      <dgm:prSet/>
      <dgm:spPr/>
      <dgm:t>
        <a:bodyPr/>
        <a:lstStyle/>
        <a:p>
          <a:endParaRPr lang="en-US"/>
        </a:p>
      </dgm:t>
    </dgm:pt>
    <dgm:pt modelId="{37E40338-162A-4BA5-B472-42E43AFBF950}" type="sibTrans" cxnId="{9413E22E-2BF3-4503-901E-E4C84C83824A}">
      <dgm:prSet/>
      <dgm:spPr/>
      <dgm:t>
        <a:bodyPr/>
        <a:lstStyle/>
        <a:p>
          <a:endParaRPr lang="en-US"/>
        </a:p>
      </dgm:t>
    </dgm:pt>
    <dgm:pt modelId="{78F31225-0B34-4910-B2C9-288B83369984}" type="pres">
      <dgm:prSet presAssocID="{019E215A-BA01-4D51-94B7-21E40461BA61}" presName="hierChild1" presStyleCnt="0">
        <dgm:presLayoutVars>
          <dgm:chPref val="1"/>
          <dgm:dir/>
          <dgm:animOne val="branch"/>
          <dgm:animLvl val="lvl"/>
          <dgm:resizeHandles/>
        </dgm:presLayoutVars>
      </dgm:prSet>
      <dgm:spPr/>
    </dgm:pt>
    <dgm:pt modelId="{086E1443-B397-4BF0-B7D8-53096078D630}" type="pres">
      <dgm:prSet presAssocID="{7482D7D4-868F-4067-A207-8D5E10699B20}" presName="hierRoot1" presStyleCnt="0"/>
      <dgm:spPr/>
    </dgm:pt>
    <dgm:pt modelId="{20A5828B-4732-4249-A4C8-2BD4CF9AD844}" type="pres">
      <dgm:prSet presAssocID="{7482D7D4-868F-4067-A207-8D5E10699B20}" presName="composite" presStyleCnt="0"/>
      <dgm:spPr/>
    </dgm:pt>
    <dgm:pt modelId="{E499A970-A1D5-4D13-96EE-FCEC6CCC7EA1}" type="pres">
      <dgm:prSet presAssocID="{7482D7D4-868F-4067-A207-8D5E10699B20}" presName="background" presStyleLbl="node0" presStyleIdx="0" presStyleCnt="3"/>
      <dgm:spPr/>
    </dgm:pt>
    <dgm:pt modelId="{966FD662-C1E0-41EE-AA94-A4C6FBC88DFD}" type="pres">
      <dgm:prSet presAssocID="{7482D7D4-868F-4067-A207-8D5E10699B20}" presName="text" presStyleLbl="fgAcc0" presStyleIdx="0" presStyleCnt="3">
        <dgm:presLayoutVars>
          <dgm:chPref val="3"/>
        </dgm:presLayoutVars>
      </dgm:prSet>
      <dgm:spPr/>
    </dgm:pt>
    <dgm:pt modelId="{48FA3394-80A0-4A74-886F-E9F5A09167EE}" type="pres">
      <dgm:prSet presAssocID="{7482D7D4-868F-4067-A207-8D5E10699B20}" presName="hierChild2" presStyleCnt="0"/>
      <dgm:spPr/>
    </dgm:pt>
    <dgm:pt modelId="{01C56D58-D637-4921-96AB-C972DAC0D51D}" type="pres">
      <dgm:prSet presAssocID="{D9A86468-2C28-4F85-A7B5-32F83C5CA33E}" presName="hierRoot1" presStyleCnt="0"/>
      <dgm:spPr/>
    </dgm:pt>
    <dgm:pt modelId="{B1EB9DC1-D75B-4559-AB4D-39CE5D695DC4}" type="pres">
      <dgm:prSet presAssocID="{D9A86468-2C28-4F85-A7B5-32F83C5CA33E}" presName="composite" presStyleCnt="0"/>
      <dgm:spPr/>
    </dgm:pt>
    <dgm:pt modelId="{DF6DEF7F-645D-474D-97A3-845130FF96C2}" type="pres">
      <dgm:prSet presAssocID="{D9A86468-2C28-4F85-A7B5-32F83C5CA33E}" presName="background" presStyleLbl="node0" presStyleIdx="1" presStyleCnt="3"/>
      <dgm:spPr/>
    </dgm:pt>
    <dgm:pt modelId="{9246986A-BB12-4CD7-8C63-0A4BD324125E}" type="pres">
      <dgm:prSet presAssocID="{D9A86468-2C28-4F85-A7B5-32F83C5CA33E}" presName="text" presStyleLbl="fgAcc0" presStyleIdx="1" presStyleCnt="3" custScaleY="151573">
        <dgm:presLayoutVars>
          <dgm:chPref val="3"/>
        </dgm:presLayoutVars>
      </dgm:prSet>
      <dgm:spPr/>
    </dgm:pt>
    <dgm:pt modelId="{7781A994-AF77-449B-825C-07838D3C4EF2}" type="pres">
      <dgm:prSet presAssocID="{D9A86468-2C28-4F85-A7B5-32F83C5CA33E}" presName="hierChild2" presStyleCnt="0"/>
      <dgm:spPr/>
    </dgm:pt>
    <dgm:pt modelId="{9DB3AA00-F41B-431C-84AF-B8C23DA301C5}" type="pres">
      <dgm:prSet presAssocID="{8B517029-FEC7-4336-B392-A0FF977199FF}" presName="hierRoot1" presStyleCnt="0"/>
      <dgm:spPr/>
    </dgm:pt>
    <dgm:pt modelId="{C466199B-793B-4C2F-8EF4-C70019E22B45}" type="pres">
      <dgm:prSet presAssocID="{8B517029-FEC7-4336-B392-A0FF977199FF}" presName="composite" presStyleCnt="0"/>
      <dgm:spPr/>
    </dgm:pt>
    <dgm:pt modelId="{796CC156-38FE-4CF2-97A9-AA6E795DAFDE}" type="pres">
      <dgm:prSet presAssocID="{8B517029-FEC7-4336-B392-A0FF977199FF}" presName="background" presStyleLbl="node0" presStyleIdx="2" presStyleCnt="3"/>
      <dgm:spPr/>
    </dgm:pt>
    <dgm:pt modelId="{C2B08AA2-8A1F-44AB-A5FB-7A6553CE0154}" type="pres">
      <dgm:prSet presAssocID="{8B517029-FEC7-4336-B392-A0FF977199FF}" presName="text" presStyleLbl="fgAcc0" presStyleIdx="2" presStyleCnt="3">
        <dgm:presLayoutVars>
          <dgm:chPref val="3"/>
        </dgm:presLayoutVars>
      </dgm:prSet>
      <dgm:spPr/>
    </dgm:pt>
    <dgm:pt modelId="{56B8BABE-CFEA-42E8-840E-C54BCA8090E8}" type="pres">
      <dgm:prSet presAssocID="{8B517029-FEC7-4336-B392-A0FF977199FF}" presName="hierChild2" presStyleCnt="0"/>
      <dgm:spPr/>
    </dgm:pt>
  </dgm:ptLst>
  <dgm:cxnLst>
    <dgm:cxn modelId="{048DAA06-481F-4CA0-A622-C51D486136EB}" type="presOf" srcId="{019E215A-BA01-4D51-94B7-21E40461BA61}" destId="{78F31225-0B34-4910-B2C9-288B83369984}" srcOrd="0" destOrd="0" presId="urn:microsoft.com/office/officeart/2005/8/layout/hierarchy1"/>
    <dgm:cxn modelId="{45936227-8997-4483-A6C2-A980955DBA8B}" srcId="{019E215A-BA01-4D51-94B7-21E40461BA61}" destId="{7482D7D4-868F-4067-A207-8D5E10699B20}" srcOrd="0" destOrd="0" parTransId="{971CAA02-AB55-4148-831B-14246CC9FF3E}" sibTransId="{6118D541-9589-4675-A6B0-B1AB3060612D}"/>
    <dgm:cxn modelId="{9413E22E-2BF3-4503-901E-E4C84C83824A}" srcId="{019E215A-BA01-4D51-94B7-21E40461BA61}" destId="{8B517029-FEC7-4336-B392-A0FF977199FF}" srcOrd="2" destOrd="0" parTransId="{D4577E03-91A8-4606-AE51-3B106CBB8FF0}" sibTransId="{37E40338-162A-4BA5-B472-42E43AFBF950}"/>
    <dgm:cxn modelId="{AA379146-81B9-4FAC-B9DB-76A1DBD77EEF}" srcId="{019E215A-BA01-4D51-94B7-21E40461BA61}" destId="{D9A86468-2C28-4F85-A7B5-32F83C5CA33E}" srcOrd="1" destOrd="0" parTransId="{9EFD04E5-B9EC-495B-A0FA-8A4B873B18B0}" sibTransId="{8A6F753D-AC52-40BE-83E1-68CDF8AE1A0E}"/>
    <dgm:cxn modelId="{333B9750-F82D-4EE4-8552-5362C4079FB0}" type="presOf" srcId="{7482D7D4-868F-4067-A207-8D5E10699B20}" destId="{966FD662-C1E0-41EE-AA94-A4C6FBC88DFD}" srcOrd="0" destOrd="0" presId="urn:microsoft.com/office/officeart/2005/8/layout/hierarchy1"/>
    <dgm:cxn modelId="{B7C6A17C-20A3-4853-AF54-9C4772FBC09B}" type="presOf" srcId="{D9A86468-2C28-4F85-A7B5-32F83C5CA33E}" destId="{9246986A-BB12-4CD7-8C63-0A4BD324125E}" srcOrd="0" destOrd="0" presId="urn:microsoft.com/office/officeart/2005/8/layout/hierarchy1"/>
    <dgm:cxn modelId="{0DBBA989-2D2D-4905-A7D5-2DFFCEDACE53}" type="presOf" srcId="{8B517029-FEC7-4336-B392-A0FF977199FF}" destId="{C2B08AA2-8A1F-44AB-A5FB-7A6553CE0154}" srcOrd="0" destOrd="0" presId="urn:microsoft.com/office/officeart/2005/8/layout/hierarchy1"/>
    <dgm:cxn modelId="{4667500C-C0F5-473F-98FE-E01DA7567702}" type="presParOf" srcId="{78F31225-0B34-4910-B2C9-288B83369984}" destId="{086E1443-B397-4BF0-B7D8-53096078D630}" srcOrd="0" destOrd="0" presId="urn:microsoft.com/office/officeart/2005/8/layout/hierarchy1"/>
    <dgm:cxn modelId="{9C671062-92CB-4FB4-B32A-F1FC66D2699C}" type="presParOf" srcId="{086E1443-B397-4BF0-B7D8-53096078D630}" destId="{20A5828B-4732-4249-A4C8-2BD4CF9AD844}" srcOrd="0" destOrd="0" presId="urn:microsoft.com/office/officeart/2005/8/layout/hierarchy1"/>
    <dgm:cxn modelId="{3103EBC1-70CA-4CF8-BADB-9B8ED2D0A535}" type="presParOf" srcId="{20A5828B-4732-4249-A4C8-2BD4CF9AD844}" destId="{E499A970-A1D5-4D13-96EE-FCEC6CCC7EA1}" srcOrd="0" destOrd="0" presId="urn:microsoft.com/office/officeart/2005/8/layout/hierarchy1"/>
    <dgm:cxn modelId="{7B7059D9-C8D8-4C13-9838-2190B59B7B8E}" type="presParOf" srcId="{20A5828B-4732-4249-A4C8-2BD4CF9AD844}" destId="{966FD662-C1E0-41EE-AA94-A4C6FBC88DFD}" srcOrd="1" destOrd="0" presId="urn:microsoft.com/office/officeart/2005/8/layout/hierarchy1"/>
    <dgm:cxn modelId="{06D353BA-A756-48A7-AB01-DC6E63625F10}" type="presParOf" srcId="{086E1443-B397-4BF0-B7D8-53096078D630}" destId="{48FA3394-80A0-4A74-886F-E9F5A09167EE}" srcOrd="1" destOrd="0" presId="urn:microsoft.com/office/officeart/2005/8/layout/hierarchy1"/>
    <dgm:cxn modelId="{7A1F812F-E65C-4363-82A6-A4EDE56B5A8B}" type="presParOf" srcId="{78F31225-0B34-4910-B2C9-288B83369984}" destId="{01C56D58-D637-4921-96AB-C972DAC0D51D}" srcOrd="1" destOrd="0" presId="urn:microsoft.com/office/officeart/2005/8/layout/hierarchy1"/>
    <dgm:cxn modelId="{60E86365-F344-4A2D-92C1-A95C8A2DA33A}" type="presParOf" srcId="{01C56D58-D637-4921-96AB-C972DAC0D51D}" destId="{B1EB9DC1-D75B-4559-AB4D-39CE5D695DC4}" srcOrd="0" destOrd="0" presId="urn:microsoft.com/office/officeart/2005/8/layout/hierarchy1"/>
    <dgm:cxn modelId="{20E1A1E2-152D-4E12-8D73-ED44B1C96198}" type="presParOf" srcId="{B1EB9DC1-D75B-4559-AB4D-39CE5D695DC4}" destId="{DF6DEF7F-645D-474D-97A3-845130FF96C2}" srcOrd="0" destOrd="0" presId="urn:microsoft.com/office/officeart/2005/8/layout/hierarchy1"/>
    <dgm:cxn modelId="{45DAC0FB-FF30-4150-BDDE-7D2CAF5CE76B}" type="presParOf" srcId="{B1EB9DC1-D75B-4559-AB4D-39CE5D695DC4}" destId="{9246986A-BB12-4CD7-8C63-0A4BD324125E}" srcOrd="1" destOrd="0" presId="urn:microsoft.com/office/officeart/2005/8/layout/hierarchy1"/>
    <dgm:cxn modelId="{BEBD2A29-9FC3-4244-B75A-83EFC746CED2}" type="presParOf" srcId="{01C56D58-D637-4921-96AB-C972DAC0D51D}" destId="{7781A994-AF77-449B-825C-07838D3C4EF2}" srcOrd="1" destOrd="0" presId="urn:microsoft.com/office/officeart/2005/8/layout/hierarchy1"/>
    <dgm:cxn modelId="{5C085CD9-15EE-44F7-98E5-1DCA77D48E15}" type="presParOf" srcId="{78F31225-0B34-4910-B2C9-288B83369984}" destId="{9DB3AA00-F41B-431C-84AF-B8C23DA301C5}" srcOrd="2" destOrd="0" presId="urn:microsoft.com/office/officeart/2005/8/layout/hierarchy1"/>
    <dgm:cxn modelId="{16285BC7-F814-45F0-A3A1-5EB4FCCFCE6B}" type="presParOf" srcId="{9DB3AA00-F41B-431C-84AF-B8C23DA301C5}" destId="{C466199B-793B-4C2F-8EF4-C70019E22B45}" srcOrd="0" destOrd="0" presId="urn:microsoft.com/office/officeart/2005/8/layout/hierarchy1"/>
    <dgm:cxn modelId="{5F8FF040-7891-4F28-A740-4322B56EE310}" type="presParOf" srcId="{C466199B-793B-4C2F-8EF4-C70019E22B45}" destId="{796CC156-38FE-4CF2-97A9-AA6E795DAFDE}" srcOrd="0" destOrd="0" presId="urn:microsoft.com/office/officeart/2005/8/layout/hierarchy1"/>
    <dgm:cxn modelId="{8927BBA1-2B71-4053-AD10-454ABBCFF994}" type="presParOf" srcId="{C466199B-793B-4C2F-8EF4-C70019E22B45}" destId="{C2B08AA2-8A1F-44AB-A5FB-7A6553CE0154}" srcOrd="1" destOrd="0" presId="urn:microsoft.com/office/officeart/2005/8/layout/hierarchy1"/>
    <dgm:cxn modelId="{D9CF5AA9-4884-49C9-9783-480402D14172}" type="presParOf" srcId="{9DB3AA00-F41B-431C-84AF-B8C23DA301C5}" destId="{56B8BABE-CFEA-42E8-840E-C54BCA8090E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53F9B6A-1BCE-42BD-AB9A-3601ADD97056}"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C4D1B20C-31AA-4244-B58D-8D38D57CB140}">
      <dgm:prSet/>
      <dgm:spPr/>
      <dgm:t>
        <a:bodyPr/>
        <a:lstStyle/>
        <a:p>
          <a:pPr>
            <a:lnSpc>
              <a:spcPct val="100000"/>
            </a:lnSpc>
          </a:pPr>
          <a:r>
            <a:rPr lang="en-GB" dirty="0"/>
            <a:t>Over the past 40 years, global rates of overweight and obesity have increased substantially, leading researchers to explore contributing mechanisms. While numerous biological and behavioural factors are known to be associated with obesity, one of the key changes in our environment has been the exponential increase of ultra-processed foods. </a:t>
          </a:r>
          <a:endParaRPr lang="en-US" dirty="0"/>
        </a:p>
      </dgm:t>
    </dgm:pt>
    <dgm:pt modelId="{11606AAF-B651-42EF-840C-8966F6C0173E}" type="parTrans" cxnId="{0D14B789-98F6-4E15-8580-FA9CA75481ED}">
      <dgm:prSet/>
      <dgm:spPr/>
      <dgm:t>
        <a:bodyPr/>
        <a:lstStyle/>
        <a:p>
          <a:endParaRPr lang="en-US"/>
        </a:p>
      </dgm:t>
    </dgm:pt>
    <dgm:pt modelId="{FDDD23E5-AB33-4966-A0D6-9B1BE6D1A874}" type="sibTrans" cxnId="{0D14B789-98F6-4E15-8580-FA9CA75481ED}">
      <dgm:prSet/>
      <dgm:spPr/>
      <dgm:t>
        <a:bodyPr/>
        <a:lstStyle/>
        <a:p>
          <a:endParaRPr lang="en-US"/>
        </a:p>
      </dgm:t>
    </dgm:pt>
    <dgm:pt modelId="{45418BB4-7E03-4E39-B82F-64DE2B3BB9C2}">
      <dgm:prSet/>
      <dgm:spPr/>
      <dgm:t>
        <a:bodyPr/>
        <a:lstStyle/>
        <a:p>
          <a:pPr>
            <a:lnSpc>
              <a:spcPct val="100000"/>
            </a:lnSpc>
          </a:pPr>
          <a:r>
            <a:rPr lang="en-GB"/>
            <a:t>The Yale Food Addiction Scale (YFAS) measures remain the most common approach for operationalising UPF addiction. The current version parallels the DSM-5 approach for diagnosing SUDs.</a:t>
          </a:r>
          <a:endParaRPr lang="en-US"/>
        </a:p>
      </dgm:t>
    </dgm:pt>
    <dgm:pt modelId="{4505EA07-ABC5-4D5A-B7F8-32ECACDD1AFB}" type="parTrans" cxnId="{19F721EE-AB21-4A59-B498-85EA9CD674B9}">
      <dgm:prSet/>
      <dgm:spPr/>
      <dgm:t>
        <a:bodyPr/>
        <a:lstStyle/>
        <a:p>
          <a:endParaRPr lang="en-US"/>
        </a:p>
      </dgm:t>
    </dgm:pt>
    <dgm:pt modelId="{F3A2DA72-BD7A-4AE4-96C3-7836A29E05D6}" type="sibTrans" cxnId="{19F721EE-AB21-4A59-B498-85EA9CD674B9}">
      <dgm:prSet/>
      <dgm:spPr/>
      <dgm:t>
        <a:bodyPr/>
        <a:lstStyle/>
        <a:p>
          <a:endParaRPr lang="en-US"/>
        </a:p>
      </dgm:t>
    </dgm:pt>
    <dgm:pt modelId="{4790F370-15F1-4BE2-B737-0080E08BBA08}">
      <dgm:prSet/>
      <dgm:spPr/>
      <dgm:t>
        <a:bodyPr/>
        <a:lstStyle/>
        <a:p>
          <a:pPr>
            <a:lnSpc>
              <a:spcPct val="100000"/>
            </a:lnSpc>
          </a:pPr>
          <a:r>
            <a:rPr lang="en-GB"/>
            <a:t>The biological evidence for the addictive potentials of UPFs comes from neuroimaging studies that have observed similar reward-related neural responses associated with UPFs and addictive substances. </a:t>
          </a:r>
          <a:endParaRPr lang="en-US"/>
        </a:p>
      </dgm:t>
    </dgm:pt>
    <dgm:pt modelId="{9645B26C-DBC1-4FD8-8995-90A020D6B7B5}" type="parTrans" cxnId="{BAD6EF6F-9A5F-41FE-8591-6C0DB918D179}">
      <dgm:prSet/>
      <dgm:spPr/>
      <dgm:t>
        <a:bodyPr/>
        <a:lstStyle/>
        <a:p>
          <a:endParaRPr lang="en-US"/>
        </a:p>
      </dgm:t>
    </dgm:pt>
    <dgm:pt modelId="{70E40649-9F0F-4797-85B5-E99E1E8C1260}" type="sibTrans" cxnId="{BAD6EF6F-9A5F-41FE-8591-6C0DB918D179}">
      <dgm:prSet/>
      <dgm:spPr/>
      <dgm:t>
        <a:bodyPr/>
        <a:lstStyle/>
        <a:p>
          <a:endParaRPr lang="en-US"/>
        </a:p>
      </dgm:t>
    </dgm:pt>
    <dgm:pt modelId="{C0E409CB-3E31-4F54-BB30-76A73BF3E445}">
      <dgm:prSet/>
      <dgm:spPr/>
      <dgm:t>
        <a:bodyPr/>
        <a:lstStyle/>
        <a:p>
          <a:pPr>
            <a:lnSpc>
              <a:spcPct val="100000"/>
            </a:lnSpc>
          </a:pPr>
          <a:r>
            <a:rPr lang="en-GB"/>
            <a:t>UPF addiction has been most consistently operationalised by adapting the 11 DSM-5 behavioural criteria for diagnosing SUDs to the addictive-like intake of UPFs.</a:t>
          </a:r>
          <a:endParaRPr lang="en-US"/>
        </a:p>
      </dgm:t>
    </dgm:pt>
    <dgm:pt modelId="{5D8E7235-D6F0-4571-A219-5964900B4FB7}" type="parTrans" cxnId="{3D6799FC-EBBE-448E-A073-36CEF6A507CB}">
      <dgm:prSet/>
      <dgm:spPr/>
      <dgm:t>
        <a:bodyPr/>
        <a:lstStyle/>
        <a:p>
          <a:endParaRPr lang="en-US"/>
        </a:p>
      </dgm:t>
    </dgm:pt>
    <dgm:pt modelId="{FB58C38C-38C1-4786-A8D6-3F5FEE1D8D7E}" type="sibTrans" cxnId="{3D6799FC-EBBE-448E-A073-36CEF6A507CB}">
      <dgm:prSet/>
      <dgm:spPr/>
      <dgm:t>
        <a:bodyPr/>
        <a:lstStyle/>
        <a:p>
          <a:endParaRPr lang="en-US"/>
        </a:p>
      </dgm:t>
    </dgm:pt>
    <dgm:pt modelId="{CFC97FAC-2C32-4A2B-B765-7D6C0F7DDC74}" type="pres">
      <dgm:prSet presAssocID="{253F9B6A-1BCE-42BD-AB9A-3601ADD97056}" presName="root" presStyleCnt="0">
        <dgm:presLayoutVars>
          <dgm:dir/>
          <dgm:resizeHandles val="exact"/>
        </dgm:presLayoutVars>
      </dgm:prSet>
      <dgm:spPr/>
    </dgm:pt>
    <dgm:pt modelId="{D3D8C1FD-F6D5-446B-A52D-F6D890A243B6}" type="pres">
      <dgm:prSet presAssocID="{C4D1B20C-31AA-4244-B58D-8D38D57CB140}" presName="compNode" presStyleCnt="0"/>
      <dgm:spPr/>
    </dgm:pt>
    <dgm:pt modelId="{CD9DEF8B-E7DA-460B-B14D-510D82F9D089}" type="pres">
      <dgm:prSet presAssocID="{C4D1B20C-31AA-4244-B58D-8D38D57CB140}" presName="bgRect" presStyleLbl="bgShp" presStyleIdx="0" presStyleCnt="4"/>
      <dgm:spPr/>
    </dgm:pt>
    <dgm:pt modelId="{015CD224-D1C9-4791-9D4D-BAA1E7286202}" type="pres">
      <dgm:prSet presAssocID="{C4D1B20C-31AA-4244-B58D-8D38D57CB14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siness Growth"/>
        </a:ext>
      </dgm:extLst>
    </dgm:pt>
    <dgm:pt modelId="{99D8BE0F-DABA-4D97-9EE5-D0E6D244D3A1}" type="pres">
      <dgm:prSet presAssocID="{C4D1B20C-31AA-4244-B58D-8D38D57CB140}" presName="spaceRect" presStyleCnt="0"/>
      <dgm:spPr/>
    </dgm:pt>
    <dgm:pt modelId="{462DF346-5703-4385-A4D7-E3F6FD996779}" type="pres">
      <dgm:prSet presAssocID="{C4D1B20C-31AA-4244-B58D-8D38D57CB140}" presName="parTx" presStyleLbl="revTx" presStyleIdx="0" presStyleCnt="4">
        <dgm:presLayoutVars>
          <dgm:chMax val="0"/>
          <dgm:chPref val="0"/>
        </dgm:presLayoutVars>
      </dgm:prSet>
      <dgm:spPr/>
    </dgm:pt>
    <dgm:pt modelId="{CD831645-EB7F-4CCF-9A74-F8BC853AB413}" type="pres">
      <dgm:prSet presAssocID="{FDDD23E5-AB33-4966-A0D6-9B1BE6D1A874}" presName="sibTrans" presStyleCnt="0"/>
      <dgm:spPr/>
    </dgm:pt>
    <dgm:pt modelId="{9357B984-EEBD-43A3-BA28-8CDC894F415C}" type="pres">
      <dgm:prSet presAssocID="{45418BB4-7E03-4E39-B82F-64DE2B3BB9C2}" presName="compNode" presStyleCnt="0"/>
      <dgm:spPr/>
    </dgm:pt>
    <dgm:pt modelId="{2A4D34A2-78B4-45F6-9A42-3B5D66FFDCDA}" type="pres">
      <dgm:prSet presAssocID="{45418BB4-7E03-4E39-B82F-64DE2B3BB9C2}" presName="bgRect" presStyleLbl="bgShp" presStyleIdx="1" presStyleCnt="4"/>
      <dgm:spPr/>
    </dgm:pt>
    <dgm:pt modelId="{668ED8E4-D03E-4C53-83E0-924BDF84E5A4}" type="pres">
      <dgm:prSet presAssocID="{45418BB4-7E03-4E39-B82F-64DE2B3BB9C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tini"/>
        </a:ext>
      </dgm:extLst>
    </dgm:pt>
    <dgm:pt modelId="{5E3A25C6-14B4-4497-B6E0-9F923964B2FC}" type="pres">
      <dgm:prSet presAssocID="{45418BB4-7E03-4E39-B82F-64DE2B3BB9C2}" presName="spaceRect" presStyleCnt="0"/>
      <dgm:spPr/>
    </dgm:pt>
    <dgm:pt modelId="{A5E94AAF-E5FF-45F3-899D-1DEB98B06069}" type="pres">
      <dgm:prSet presAssocID="{45418BB4-7E03-4E39-B82F-64DE2B3BB9C2}" presName="parTx" presStyleLbl="revTx" presStyleIdx="1" presStyleCnt="4">
        <dgm:presLayoutVars>
          <dgm:chMax val="0"/>
          <dgm:chPref val="0"/>
        </dgm:presLayoutVars>
      </dgm:prSet>
      <dgm:spPr/>
    </dgm:pt>
    <dgm:pt modelId="{65C2CA58-5A39-4445-AD10-851F0F8AF2E3}" type="pres">
      <dgm:prSet presAssocID="{F3A2DA72-BD7A-4AE4-96C3-7836A29E05D6}" presName="sibTrans" presStyleCnt="0"/>
      <dgm:spPr/>
    </dgm:pt>
    <dgm:pt modelId="{4242A5F7-478B-41E5-9564-D7EC1BAE6A57}" type="pres">
      <dgm:prSet presAssocID="{4790F370-15F1-4BE2-B737-0080E08BBA08}" presName="compNode" presStyleCnt="0"/>
      <dgm:spPr/>
    </dgm:pt>
    <dgm:pt modelId="{D49C322B-8856-47E4-B88E-5C2D4C6924C8}" type="pres">
      <dgm:prSet presAssocID="{4790F370-15F1-4BE2-B737-0080E08BBA08}" presName="bgRect" presStyleLbl="bgShp" presStyleIdx="2" presStyleCnt="4"/>
      <dgm:spPr/>
    </dgm:pt>
    <dgm:pt modelId="{24A2D676-3906-4D81-8DE8-9CC461AC4A85}" type="pres">
      <dgm:prSet presAssocID="{4790F370-15F1-4BE2-B737-0080E08BBA0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a:ext>
      </dgm:extLst>
    </dgm:pt>
    <dgm:pt modelId="{036B9289-B89E-42EC-926F-0310267522C2}" type="pres">
      <dgm:prSet presAssocID="{4790F370-15F1-4BE2-B737-0080E08BBA08}" presName="spaceRect" presStyleCnt="0"/>
      <dgm:spPr/>
    </dgm:pt>
    <dgm:pt modelId="{F0E8C3BB-8BBC-43C8-829E-67CFF7E7A36B}" type="pres">
      <dgm:prSet presAssocID="{4790F370-15F1-4BE2-B737-0080E08BBA08}" presName="parTx" presStyleLbl="revTx" presStyleIdx="2" presStyleCnt="4">
        <dgm:presLayoutVars>
          <dgm:chMax val="0"/>
          <dgm:chPref val="0"/>
        </dgm:presLayoutVars>
      </dgm:prSet>
      <dgm:spPr/>
    </dgm:pt>
    <dgm:pt modelId="{6CCE9AAD-9BF0-4481-AE28-D70CABC0154B}" type="pres">
      <dgm:prSet presAssocID="{70E40649-9F0F-4797-85B5-E99E1E8C1260}" presName="sibTrans" presStyleCnt="0"/>
      <dgm:spPr/>
    </dgm:pt>
    <dgm:pt modelId="{810B33EA-70CB-4DA6-9E95-E38D7F7FBE32}" type="pres">
      <dgm:prSet presAssocID="{C0E409CB-3E31-4F54-BB30-76A73BF3E445}" presName="compNode" presStyleCnt="0"/>
      <dgm:spPr/>
    </dgm:pt>
    <dgm:pt modelId="{D67A6584-7800-4798-9E76-07F36FB754DB}" type="pres">
      <dgm:prSet presAssocID="{C0E409CB-3E31-4F54-BB30-76A73BF3E445}" presName="bgRect" presStyleLbl="bgShp" presStyleIdx="3" presStyleCnt="4"/>
      <dgm:spPr/>
    </dgm:pt>
    <dgm:pt modelId="{84A1EA85-D039-4056-830C-7C0018AB359A}" type="pres">
      <dgm:prSet presAssocID="{C0E409CB-3E31-4F54-BB30-76A73BF3E44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404927ED-5F4D-4169-A982-8CAA13498387}" type="pres">
      <dgm:prSet presAssocID="{C0E409CB-3E31-4F54-BB30-76A73BF3E445}" presName="spaceRect" presStyleCnt="0"/>
      <dgm:spPr/>
    </dgm:pt>
    <dgm:pt modelId="{ABC12C32-95ED-41CB-955E-5FEEADE7B9E2}" type="pres">
      <dgm:prSet presAssocID="{C0E409CB-3E31-4F54-BB30-76A73BF3E445}" presName="parTx" presStyleLbl="revTx" presStyleIdx="3" presStyleCnt="4">
        <dgm:presLayoutVars>
          <dgm:chMax val="0"/>
          <dgm:chPref val="0"/>
        </dgm:presLayoutVars>
      </dgm:prSet>
      <dgm:spPr/>
    </dgm:pt>
  </dgm:ptLst>
  <dgm:cxnLst>
    <dgm:cxn modelId="{157EC608-675A-433D-BA5A-94B9CAFBCC76}" type="presOf" srcId="{45418BB4-7E03-4E39-B82F-64DE2B3BB9C2}" destId="{A5E94AAF-E5FF-45F3-899D-1DEB98B06069}" srcOrd="0" destOrd="0" presId="urn:microsoft.com/office/officeart/2018/2/layout/IconVerticalSolidList"/>
    <dgm:cxn modelId="{96A8E03E-B383-4BAA-8208-5DFD7B6F878C}" type="presOf" srcId="{253F9B6A-1BCE-42BD-AB9A-3601ADD97056}" destId="{CFC97FAC-2C32-4A2B-B765-7D6C0F7DDC74}" srcOrd="0" destOrd="0" presId="urn:microsoft.com/office/officeart/2018/2/layout/IconVerticalSolidList"/>
    <dgm:cxn modelId="{3298876E-384B-48C2-9B6D-904E3453BE6E}" type="presOf" srcId="{C4D1B20C-31AA-4244-B58D-8D38D57CB140}" destId="{462DF346-5703-4385-A4D7-E3F6FD996779}" srcOrd="0" destOrd="0" presId="urn:microsoft.com/office/officeart/2018/2/layout/IconVerticalSolidList"/>
    <dgm:cxn modelId="{BAD6EF6F-9A5F-41FE-8591-6C0DB918D179}" srcId="{253F9B6A-1BCE-42BD-AB9A-3601ADD97056}" destId="{4790F370-15F1-4BE2-B737-0080E08BBA08}" srcOrd="2" destOrd="0" parTransId="{9645B26C-DBC1-4FD8-8995-90A020D6B7B5}" sibTransId="{70E40649-9F0F-4797-85B5-E99E1E8C1260}"/>
    <dgm:cxn modelId="{5F2B4D76-6D4F-47EA-BD6F-46CC806A14DD}" type="presOf" srcId="{C0E409CB-3E31-4F54-BB30-76A73BF3E445}" destId="{ABC12C32-95ED-41CB-955E-5FEEADE7B9E2}" srcOrd="0" destOrd="0" presId="urn:microsoft.com/office/officeart/2018/2/layout/IconVerticalSolidList"/>
    <dgm:cxn modelId="{0D14B789-98F6-4E15-8580-FA9CA75481ED}" srcId="{253F9B6A-1BCE-42BD-AB9A-3601ADD97056}" destId="{C4D1B20C-31AA-4244-B58D-8D38D57CB140}" srcOrd="0" destOrd="0" parTransId="{11606AAF-B651-42EF-840C-8966F6C0173E}" sibTransId="{FDDD23E5-AB33-4966-A0D6-9B1BE6D1A874}"/>
    <dgm:cxn modelId="{C31F5E9B-664F-4AD2-866A-3D97EC35795E}" type="presOf" srcId="{4790F370-15F1-4BE2-B737-0080E08BBA08}" destId="{F0E8C3BB-8BBC-43C8-829E-67CFF7E7A36B}" srcOrd="0" destOrd="0" presId="urn:microsoft.com/office/officeart/2018/2/layout/IconVerticalSolidList"/>
    <dgm:cxn modelId="{19F721EE-AB21-4A59-B498-85EA9CD674B9}" srcId="{253F9B6A-1BCE-42BD-AB9A-3601ADD97056}" destId="{45418BB4-7E03-4E39-B82F-64DE2B3BB9C2}" srcOrd="1" destOrd="0" parTransId="{4505EA07-ABC5-4D5A-B7F8-32ECACDD1AFB}" sibTransId="{F3A2DA72-BD7A-4AE4-96C3-7836A29E05D6}"/>
    <dgm:cxn modelId="{3D6799FC-EBBE-448E-A073-36CEF6A507CB}" srcId="{253F9B6A-1BCE-42BD-AB9A-3601ADD97056}" destId="{C0E409CB-3E31-4F54-BB30-76A73BF3E445}" srcOrd="3" destOrd="0" parTransId="{5D8E7235-D6F0-4571-A219-5964900B4FB7}" sibTransId="{FB58C38C-38C1-4786-A8D6-3F5FEE1D8D7E}"/>
    <dgm:cxn modelId="{72B79EC4-A9E8-4D26-85BC-173BF472D0B0}" type="presParOf" srcId="{CFC97FAC-2C32-4A2B-B765-7D6C0F7DDC74}" destId="{D3D8C1FD-F6D5-446B-A52D-F6D890A243B6}" srcOrd="0" destOrd="0" presId="urn:microsoft.com/office/officeart/2018/2/layout/IconVerticalSolidList"/>
    <dgm:cxn modelId="{F7C2C8E1-ED25-4042-8F93-82BD98A33A04}" type="presParOf" srcId="{D3D8C1FD-F6D5-446B-A52D-F6D890A243B6}" destId="{CD9DEF8B-E7DA-460B-B14D-510D82F9D089}" srcOrd="0" destOrd="0" presId="urn:microsoft.com/office/officeart/2018/2/layout/IconVerticalSolidList"/>
    <dgm:cxn modelId="{F2968F41-0619-409F-AE0A-97C335E97CA1}" type="presParOf" srcId="{D3D8C1FD-F6D5-446B-A52D-F6D890A243B6}" destId="{015CD224-D1C9-4791-9D4D-BAA1E7286202}" srcOrd="1" destOrd="0" presId="urn:microsoft.com/office/officeart/2018/2/layout/IconVerticalSolidList"/>
    <dgm:cxn modelId="{23BFE87F-3A07-4436-8619-298094D84AB3}" type="presParOf" srcId="{D3D8C1FD-F6D5-446B-A52D-F6D890A243B6}" destId="{99D8BE0F-DABA-4D97-9EE5-D0E6D244D3A1}" srcOrd="2" destOrd="0" presId="urn:microsoft.com/office/officeart/2018/2/layout/IconVerticalSolidList"/>
    <dgm:cxn modelId="{9CB58765-6C54-4B6F-9E26-7C01D36628BA}" type="presParOf" srcId="{D3D8C1FD-F6D5-446B-A52D-F6D890A243B6}" destId="{462DF346-5703-4385-A4D7-E3F6FD996779}" srcOrd="3" destOrd="0" presId="urn:microsoft.com/office/officeart/2018/2/layout/IconVerticalSolidList"/>
    <dgm:cxn modelId="{9C124496-71B4-4343-8CEF-38DA62410887}" type="presParOf" srcId="{CFC97FAC-2C32-4A2B-B765-7D6C0F7DDC74}" destId="{CD831645-EB7F-4CCF-9A74-F8BC853AB413}" srcOrd="1" destOrd="0" presId="urn:microsoft.com/office/officeart/2018/2/layout/IconVerticalSolidList"/>
    <dgm:cxn modelId="{97D1AF57-C230-40FC-802D-7682DCE9F5EF}" type="presParOf" srcId="{CFC97FAC-2C32-4A2B-B765-7D6C0F7DDC74}" destId="{9357B984-EEBD-43A3-BA28-8CDC894F415C}" srcOrd="2" destOrd="0" presId="urn:microsoft.com/office/officeart/2018/2/layout/IconVerticalSolidList"/>
    <dgm:cxn modelId="{07010066-45A8-4ECB-86D3-3CD7DC00A98C}" type="presParOf" srcId="{9357B984-EEBD-43A3-BA28-8CDC894F415C}" destId="{2A4D34A2-78B4-45F6-9A42-3B5D66FFDCDA}" srcOrd="0" destOrd="0" presId="urn:microsoft.com/office/officeart/2018/2/layout/IconVerticalSolidList"/>
    <dgm:cxn modelId="{859848FD-466B-4506-854B-5685D370EA74}" type="presParOf" srcId="{9357B984-EEBD-43A3-BA28-8CDC894F415C}" destId="{668ED8E4-D03E-4C53-83E0-924BDF84E5A4}" srcOrd="1" destOrd="0" presId="urn:microsoft.com/office/officeart/2018/2/layout/IconVerticalSolidList"/>
    <dgm:cxn modelId="{DFD6BF96-B784-42EA-9A1E-21DE64716B7C}" type="presParOf" srcId="{9357B984-EEBD-43A3-BA28-8CDC894F415C}" destId="{5E3A25C6-14B4-4497-B6E0-9F923964B2FC}" srcOrd="2" destOrd="0" presId="urn:microsoft.com/office/officeart/2018/2/layout/IconVerticalSolidList"/>
    <dgm:cxn modelId="{2E6D65A0-F4B9-49CA-B253-3E76CFF8D989}" type="presParOf" srcId="{9357B984-EEBD-43A3-BA28-8CDC894F415C}" destId="{A5E94AAF-E5FF-45F3-899D-1DEB98B06069}" srcOrd="3" destOrd="0" presId="urn:microsoft.com/office/officeart/2018/2/layout/IconVerticalSolidList"/>
    <dgm:cxn modelId="{31CB1778-C188-4AE7-B013-CA53D7BE777C}" type="presParOf" srcId="{CFC97FAC-2C32-4A2B-B765-7D6C0F7DDC74}" destId="{65C2CA58-5A39-4445-AD10-851F0F8AF2E3}" srcOrd="3" destOrd="0" presId="urn:microsoft.com/office/officeart/2018/2/layout/IconVerticalSolidList"/>
    <dgm:cxn modelId="{CB779C65-C751-4EF8-A342-63CBCFADE925}" type="presParOf" srcId="{CFC97FAC-2C32-4A2B-B765-7D6C0F7DDC74}" destId="{4242A5F7-478B-41E5-9564-D7EC1BAE6A57}" srcOrd="4" destOrd="0" presId="urn:microsoft.com/office/officeart/2018/2/layout/IconVerticalSolidList"/>
    <dgm:cxn modelId="{CDBEF187-1A79-48F8-8252-817255041276}" type="presParOf" srcId="{4242A5F7-478B-41E5-9564-D7EC1BAE6A57}" destId="{D49C322B-8856-47E4-B88E-5C2D4C6924C8}" srcOrd="0" destOrd="0" presId="urn:microsoft.com/office/officeart/2018/2/layout/IconVerticalSolidList"/>
    <dgm:cxn modelId="{C758FEC7-81AF-4FF3-9013-78B64FE22247}" type="presParOf" srcId="{4242A5F7-478B-41E5-9564-D7EC1BAE6A57}" destId="{24A2D676-3906-4D81-8DE8-9CC461AC4A85}" srcOrd="1" destOrd="0" presId="urn:microsoft.com/office/officeart/2018/2/layout/IconVerticalSolidList"/>
    <dgm:cxn modelId="{4691EE02-3022-42DE-801A-55EBEA6B1622}" type="presParOf" srcId="{4242A5F7-478B-41E5-9564-D7EC1BAE6A57}" destId="{036B9289-B89E-42EC-926F-0310267522C2}" srcOrd="2" destOrd="0" presId="urn:microsoft.com/office/officeart/2018/2/layout/IconVerticalSolidList"/>
    <dgm:cxn modelId="{8D308E5C-73CF-4051-AE38-A4323A51495C}" type="presParOf" srcId="{4242A5F7-478B-41E5-9564-D7EC1BAE6A57}" destId="{F0E8C3BB-8BBC-43C8-829E-67CFF7E7A36B}" srcOrd="3" destOrd="0" presId="urn:microsoft.com/office/officeart/2018/2/layout/IconVerticalSolidList"/>
    <dgm:cxn modelId="{FF8AE8B0-B1C9-4D63-9954-880C4C2392DB}" type="presParOf" srcId="{CFC97FAC-2C32-4A2B-B765-7D6C0F7DDC74}" destId="{6CCE9AAD-9BF0-4481-AE28-D70CABC0154B}" srcOrd="5" destOrd="0" presId="urn:microsoft.com/office/officeart/2018/2/layout/IconVerticalSolidList"/>
    <dgm:cxn modelId="{EAC5476F-E822-40F3-A3BC-F6BF2D55105C}" type="presParOf" srcId="{CFC97FAC-2C32-4A2B-B765-7D6C0F7DDC74}" destId="{810B33EA-70CB-4DA6-9E95-E38D7F7FBE32}" srcOrd="6" destOrd="0" presId="urn:microsoft.com/office/officeart/2018/2/layout/IconVerticalSolidList"/>
    <dgm:cxn modelId="{70ED6E33-12E0-4C6F-A39C-4265CC47245D}" type="presParOf" srcId="{810B33EA-70CB-4DA6-9E95-E38D7F7FBE32}" destId="{D67A6584-7800-4798-9E76-07F36FB754DB}" srcOrd="0" destOrd="0" presId="urn:microsoft.com/office/officeart/2018/2/layout/IconVerticalSolidList"/>
    <dgm:cxn modelId="{EFEF47F6-9D4A-49A3-B8EA-384488D81F4B}" type="presParOf" srcId="{810B33EA-70CB-4DA6-9E95-E38D7F7FBE32}" destId="{84A1EA85-D039-4056-830C-7C0018AB359A}" srcOrd="1" destOrd="0" presId="urn:microsoft.com/office/officeart/2018/2/layout/IconVerticalSolidList"/>
    <dgm:cxn modelId="{45A4AA22-6AE9-446A-9127-9C66C70B68AA}" type="presParOf" srcId="{810B33EA-70CB-4DA6-9E95-E38D7F7FBE32}" destId="{404927ED-5F4D-4169-A982-8CAA13498387}" srcOrd="2" destOrd="0" presId="urn:microsoft.com/office/officeart/2018/2/layout/IconVerticalSolidList"/>
    <dgm:cxn modelId="{ECD7AADB-CFC4-4421-B7A6-5E4B485F7F43}" type="presParOf" srcId="{810B33EA-70CB-4DA6-9E95-E38D7F7FBE32}" destId="{ABC12C32-95ED-41CB-955E-5FEEADE7B9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FE3210A-7FEC-4C2B-B86E-A2877211B81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9F83AF6-A3A7-47F0-ADEA-4E0DF3BD61B8}">
      <dgm:prSet custT="1"/>
      <dgm:spPr/>
      <dgm:t>
        <a:bodyPr/>
        <a:lstStyle/>
        <a:p>
          <a:r>
            <a:rPr lang="en-GB" sz="1600" dirty="0">
              <a:solidFill>
                <a:schemeClr val="tx1"/>
              </a:solidFill>
            </a:rPr>
            <a:t>In the past 5 years, evidence has grown for the relevance of UPF addiction among individuals with overweight or obesity. The most compelling finding to date resulted from a large, randomised controlled trial of 609 adults who participated in a 12-month behavioural weight loss intervention. </a:t>
          </a:r>
          <a:endParaRPr lang="en-US" sz="1600" dirty="0">
            <a:solidFill>
              <a:schemeClr val="tx1"/>
            </a:solidFill>
          </a:endParaRPr>
        </a:p>
      </dgm:t>
    </dgm:pt>
    <dgm:pt modelId="{7838C053-D24E-4690-87DA-298B5942429D}" type="parTrans" cxnId="{BBCF7578-D5A0-4261-BFFE-D4199B3E4D4F}">
      <dgm:prSet/>
      <dgm:spPr/>
      <dgm:t>
        <a:bodyPr/>
        <a:lstStyle/>
        <a:p>
          <a:endParaRPr lang="en-US"/>
        </a:p>
      </dgm:t>
    </dgm:pt>
    <dgm:pt modelId="{EA33854E-30D5-42D1-B7CA-8A033FD6B5F4}" type="sibTrans" cxnId="{BBCF7578-D5A0-4261-BFFE-D4199B3E4D4F}">
      <dgm:prSet/>
      <dgm:spPr/>
      <dgm:t>
        <a:bodyPr/>
        <a:lstStyle/>
        <a:p>
          <a:endParaRPr lang="en-US"/>
        </a:p>
      </dgm:t>
    </dgm:pt>
    <dgm:pt modelId="{58C057D2-115D-4C95-92F4-FAAADD01B503}">
      <dgm:prSet custT="1"/>
      <dgm:spPr/>
      <dgm:t>
        <a:bodyPr/>
        <a:lstStyle/>
        <a:p>
          <a:r>
            <a:rPr lang="en-GB" sz="1800" dirty="0"/>
            <a:t>Strikingly, of the 41 demographic and psychosocial factors examined, symptoms of UPF addiction at baseline was the single strongest psychosocial predictor of both treatment dropout and lower weight loss</a:t>
          </a:r>
          <a:endParaRPr lang="en-US" sz="1800" dirty="0"/>
        </a:p>
      </dgm:t>
    </dgm:pt>
    <dgm:pt modelId="{75FB67FD-3AA9-442C-B305-AB0CC9BB3B0D}" type="parTrans" cxnId="{8DA66A79-E15A-4785-A213-2B07FEEF777A}">
      <dgm:prSet/>
      <dgm:spPr/>
      <dgm:t>
        <a:bodyPr/>
        <a:lstStyle/>
        <a:p>
          <a:endParaRPr lang="en-US"/>
        </a:p>
      </dgm:t>
    </dgm:pt>
    <dgm:pt modelId="{C81C3284-45A1-4066-AE38-96FFB5C6683E}" type="sibTrans" cxnId="{8DA66A79-E15A-4785-A213-2B07FEEF777A}">
      <dgm:prSet/>
      <dgm:spPr/>
      <dgm:t>
        <a:bodyPr/>
        <a:lstStyle/>
        <a:p>
          <a:endParaRPr lang="en-US"/>
        </a:p>
      </dgm:t>
    </dgm:pt>
    <dgm:pt modelId="{91AB9086-91AB-4CB2-94DF-9A265FD65C50}">
      <dgm:prSet custT="1"/>
      <dgm:spPr/>
      <dgm:t>
        <a:bodyPr/>
        <a:lstStyle/>
        <a:p>
          <a:r>
            <a:rPr lang="en-GB" sz="1600" dirty="0"/>
            <a:t>Other baseline characteristics that were less predictive of these outcomes than symptoms of UPF addiction included self-efficacy for dietary change, emotional eating, body dissatisfaction, social support for eating habits, perceived stress, quality of life, dietary restraint, depression, sleep quality, age, education, and race.</a:t>
          </a:r>
          <a:endParaRPr lang="en-US" sz="1600" dirty="0"/>
        </a:p>
      </dgm:t>
    </dgm:pt>
    <dgm:pt modelId="{66F9F699-1070-40AF-BFE5-51D5306984F2}" type="parTrans" cxnId="{8821B41E-A8E8-4BA4-9A33-EB42E7E5EBE1}">
      <dgm:prSet/>
      <dgm:spPr/>
      <dgm:t>
        <a:bodyPr/>
        <a:lstStyle/>
        <a:p>
          <a:endParaRPr lang="en-US"/>
        </a:p>
      </dgm:t>
    </dgm:pt>
    <dgm:pt modelId="{9233BB55-1682-42BE-96C3-EAD383AE6638}" type="sibTrans" cxnId="{8821B41E-A8E8-4BA4-9A33-EB42E7E5EBE1}">
      <dgm:prSet/>
      <dgm:spPr/>
      <dgm:t>
        <a:bodyPr/>
        <a:lstStyle/>
        <a:p>
          <a:endParaRPr lang="en-US"/>
        </a:p>
      </dgm:t>
    </dgm:pt>
    <dgm:pt modelId="{AE966688-E273-403C-8CEC-B0F507815CE6}">
      <dgm:prSet custT="1"/>
      <dgm:spPr/>
      <dgm:t>
        <a:bodyPr/>
        <a:lstStyle/>
        <a:p>
          <a:r>
            <a:rPr lang="en-GB" sz="1600" dirty="0">
              <a:solidFill>
                <a:schemeClr val="tx1"/>
              </a:solidFill>
            </a:rPr>
            <a:t>There are abundant steps in this line of research, though a particularly pressing gap in the literature is the lack of targeted interventions for UPF addiction. Developing and demonstrating the efficacy of novel, addiction-based treatments for UPF addiction may result in more optimal clinical outcomes for this underserved population.</a:t>
          </a:r>
          <a:endParaRPr lang="en-US" sz="1600" dirty="0">
            <a:solidFill>
              <a:schemeClr val="tx1"/>
            </a:solidFill>
          </a:endParaRPr>
        </a:p>
      </dgm:t>
    </dgm:pt>
    <dgm:pt modelId="{25622764-DEBE-48C9-B98B-585F3674C328}" type="parTrans" cxnId="{BB153487-A7CE-45FC-B454-3D6E3CCD8895}">
      <dgm:prSet/>
      <dgm:spPr/>
      <dgm:t>
        <a:bodyPr/>
        <a:lstStyle/>
        <a:p>
          <a:endParaRPr lang="en-US"/>
        </a:p>
      </dgm:t>
    </dgm:pt>
    <dgm:pt modelId="{17E80FD7-2A46-4C45-B5C0-23CC519FE579}" type="sibTrans" cxnId="{BB153487-A7CE-45FC-B454-3D6E3CCD8895}">
      <dgm:prSet/>
      <dgm:spPr/>
      <dgm:t>
        <a:bodyPr/>
        <a:lstStyle/>
        <a:p>
          <a:endParaRPr lang="en-US"/>
        </a:p>
      </dgm:t>
    </dgm:pt>
    <dgm:pt modelId="{48981A49-45BC-472A-8221-C166503B2D11}" type="pres">
      <dgm:prSet presAssocID="{AFE3210A-7FEC-4C2B-B86E-A2877211B811}" presName="outerComposite" presStyleCnt="0">
        <dgm:presLayoutVars>
          <dgm:chMax val="5"/>
          <dgm:dir/>
          <dgm:resizeHandles val="exact"/>
        </dgm:presLayoutVars>
      </dgm:prSet>
      <dgm:spPr/>
    </dgm:pt>
    <dgm:pt modelId="{0E0B2BEF-768D-454F-A417-17570EE09F15}" type="pres">
      <dgm:prSet presAssocID="{AFE3210A-7FEC-4C2B-B86E-A2877211B811}" presName="dummyMaxCanvas" presStyleCnt="0">
        <dgm:presLayoutVars/>
      </dgm:prSet>
      <dgm:spPr/>
    </dgm:pt>
    <dgm:pt modelId="{6223F3A0-9B4F-4652-B328-7BD1A0B88BCE}" type="pres">
      <dgm:prSet presAssocID="{AFE3210A-7FEC-4C2B-B86E-A2877211B811}" presName="FourNodes_1" presStyleLbl="node1" presStyleIdx="0" presStyleCnt="4">
        <dgm:presLayoutVars>
          <dgm:bulletEnabled val="1"/>
        </dgm:presLayoutVars>
      </dgm:prSet>
      <dgm:spPr/>
    </dgm:pt>
    <dgm:pt modelId="{9F312DB3-3FD2-47FD-844C-2F8A2856CC23}" type="pres">
      <dgm:prSet presAssocID="{AFE3210A-7FEC-4C2B-B86E-A2877211B811}" presName="FourNodes_2" presStyleLbl="node1" presStyleIdx="1" presStyleCnt="4">
        <dgm:presLayoutVars>
          <dgm:bulletEnabled val="1"/>
        </dgm:presLayoutVars>
      </dgm:prSet>
      <dgm:spPr/>
    </dgm:pt>
    <dgm:pt modelId="{2B2802EC-8C3F-4E3C-A43B-76E901CA1C40}" type="pres">
      <dgm:prSet presAssocID="{AFE3210A-7FEC-4C2B-B86E-A2877211B811}" presName="FourNodes_3" presStyleLbl="node1" presStyleIdx="2" presStyleCnt="4">
        <dgm:presLayoutVars>
          <dgm:bulletEnabled val="1"/>
        </dgm:presLayoutVars>
      </dgm:prSet>
      <dgm:spPr/>
    </dgm:pt>
    <dgm:pt modelId="{AE40A48E-6102-4708-9A54-2B8AE7C18EB9}" type="pres">
      <dgm:prSet presAssocID="{AFE3210A-7FEC-4C2B-B86E-A2877211B811}" presName="FourNodes_4" presStyleLbl="node1" presStyleIdx="3" presStyleCnt="4">
        <dgm:presLayoutVars>
          <dgm:bulletEnabled val="1"/>
        </dgm:presLayoutVars>
      </dgm:prSet>
      <dgm:spPr/>
    </dgm:pt>
    <dgm:pt modelId="{24034E2B-13FD-4EE3-BBD9-947840394E9B}" type="pres">
      <dgm:prSet presAssocID="{AFE3210A-7FEC-4C2B-B86E-A2877211B811}" presName="FourConn_1-2" presStyleLbl="fgAccFollowNode1" presStyleIdx="0" presStyleCnt="3">
        <dgm:presLayoutVars>
          <dgm:bulletEnabled val="1"/>
        </dgm:presLayoutVars>
      </dgm:prSet>
      <dgm:spPr/>
    </dgm:pt>
    <dgm:pt modelId="{4A38144E-15E4-45EF-AD39-64EE2DD4461A}" type="pres">
      <dgm:prSet presAssocID="{AFE3210A-7FEC-4C2B-B86E-A2877211B811}" presName="FourConn_2-3" presStyleLbl="fgAccFollowNode1" presStyleIdx="1" presStyleCnt="3">
        <dgm:presLayoutVars>
          <dgm:bulletEnabled val="1"/>
        </dgm:presLayoutVars>
      </dgm:prSet>
      <dgm:spPr/>
    </dgm:pt>
    <dgm:pt modelId="{FD337C43-AF8D-46FF-97DD-B61AEBC62C88}" type="pres">
      <dgm:prSet presAssocID="{AFE3210A-7FEC-4C2B-B86E-A2877211B811}" presName="FourConn_3-4" presStyleLbl="fgAccFollowNode1" presStyleIdx="2" presStyleCnt="3">
        <dgm:presLayoutVars>
          <dgm:bulletEnabled val="1"/>
        </dgm:presLayoutVars>
      </dgm:prSet>
      <dgm:spPr/>
    </dgm:pt>
    <dgm:pt modelId="{D9DEDFED-B915-4F26-97B1-E9E72B9E482F}" type="pres">
      <dgm:prSet presAssocID="{AFE3210A-7FEC-4C2B-B86E-A2877211B811}" presName="FourNodes_1_text" presStyleLbl="node1" presStyleIdx="3" presStyleCnt="4">
        <dgm:presLayoutVars>
          <dgm:bulletEnabled val="1"/>
        </dgm:presLayoutVars>
      </dgm:prSet>
      <dgm:spPr/>
    </dgm:pt>
    <dgm:pt modelId="{990FA9A9-2607-4193-BBFB-19E99B7EB1FC}" type="pres">
      <dgm:prSet presAssocID="{AFE3210A-7FEC-4C2B-B86E-A2877211B811}" presName="FourNodes_2_text" presStyleLbl="node1" presStyleIdx="3" presStyleCnt="4">
        <dgm:presLayoutVars>
          <dgm:bulletEnabled val="1"/>
        </dgm:presLayoutVars>
      </dgm:prSet>
      <dgm:spPr/>
    </dgm:pt>
    <dgm:pt modelId="{BE62899F-9D4C-4016-8147-D7795E37B879}" type="pres">
      <dgm:prSet presAssocID="{AFE3210A-7FEC-4C2B-B86E-A2877211B811}" presName="FourNodes_3_text" presStyleLbl="node1" presStyleIdx="3" presStyleCnt="4">
        <dgm:presLayoutVars>
          <dgm:bulletEnabled val="1"/>
        </dgm:presLayoutVars>
      </dgm:prSet>
      <dgm:spPr/>
    </dgm:pt>
    <dgm:pt modelId="{825A0496-5C66-4ED1-985C-CE5AA4281728}" type="pres">
      <dgm:prSet presAssocID="{AFE3210A-7FEC-4C2B-B86E-A2877211B811}" presName="FourNodes_4_text" presStyleLbl="node1" presStyleIdx="3" presStyleCnt="4">
        <dgm:presLayoutVars>
          <dgm:bulletEnabled val="1"/>
        </dgm:presLayoutVars>
      </dgm:prSet>
      <dgm:spPr/>
    </dgm:pt>
  </dgm:ptLst>
  <dgm:cxnLst>
    <dgm:cxn modelId="{81BB441A-83EB-45FA-8689-68EF70CC3988}" type="presOf" srcId="{A9F83AF6-A3A7-47F0-ADEA-4E0DF3BD61B8}" destId="{6223F3A0-9B4F-4652-B328-7BD1A0B88BCE}" srcOrd="0" destOrd="0" presId="urn:microsoft.com/office/officeart/2005/8/layout/vProcess5"/>
    <dgm:cxn modelId="{E5010D1E-8519-4424-BD1C-EE3C52C8DA23}" type="presOf" srcId="{58C057D2-115D-4C95-92F4-FAAADD01B503}" destId="{990FA9A9-2607-4193-BBFB-19E99B7EB1FC}" srcOrd="1" destOrd="0" presId="urn:microsoft.com/office/officeart/2005/8/layout/vProcess5"/>
    <dgm:cxn modelId="{8821B41E-A8E8-4BA4-9A33-EB42E7E5EBE1}" srcId="{AFE3210A-7FEC-4C2B-B86E-A2877211B811}" destId="{91AB9086-91AB-4CB2-94DF-9A265FD65C50}" srcOrd="2" destOrd="0" parTransId="{66F9F699-1070-40AF-BFE5-51D5306984F2}" sibTransId="{9233BB55-1682-42BE-96C3-EAD383AE6638}"/>
    <dgm:cxn modelId="{83334E1F-1F85-4C3C-97A1-F52E603B9871}" type="presOf" srcId="{AE966688-E273-403C-8CEC-B0F507815CE6}" destId="{825A0496-5C66-4ED1-985C-CE5AA4281728}" srcOrd="1" destOrd="0" presId="urn:microsoft.com/office/officeart/2005/8/layout/vProcess5"/>
    <dgm:cxn modelId="{A6747C32-1F38-45CB-B094-823D56A8497F}" type="presOf" srcId="{AE966688-E273-403C-8CEC-B0F507815CE6}" destId="{AE40A48E-6102-4708-9A54-2B8AE7C18EB9}" srcOrd="0" destOrd="0" presId="urn:microsoft.com/office/officeart/2005/8/layout/vProcess5"/>
    <dgm:cxn modelId="{119E9C3C-BAEB-4610-87D4-16E0588BFC9D}" type="presOf" srcId="{9233BB55-1682-42BE-96C3-EAD383AE6638}" destId="{FD337C43-AF8D-46FF-97DD-B61AEBC62C88}" srcOrd="0" destOrd="0" presId="urn:microsoft.com/office/officeart/2005/8/layout/vProcess5"/>
    <dgm:cxn modelId="{8D41C544-2CE2-4EE9-9AFD-E68ED06E171B}" type="presOf" srcId="{AFE3210A-7FEC-4C2B-B86E-A2877211B811}" destId="{48981A49-45BC-472A-8221-C166503B2D11}" srcOrd="0" destOrd="0" presId="urn:microsoft.com/office/officeart/2005/8/layout/vProcess5"/>
    <dgm:cxn modelId="{AFEA054B-C6F1-423A-888C-6CC5D1BBBCB1}" type="presOf" srcId="{91AB9086-91AB-4CB2-94DF-9A265FD65C50}" destId="{BE62899F-9D4C-4016-8147-D7795E37B879}" srcOrd="1" destOrd="0" presId="urn:microsoft.com/office/officeart/2005/8/layout/vProcess5"/>
    <dgm:cxn modelId="{FAACC04D-2D14-452F-ABAB-518E2F1BB071}" type="presOf" srcId="{EA33854E-30D5-42D1-B7CA-8A033FD6B5F4}" destId="{24034E2B-13FD-4EE3-BBD9-947840394E9B}" srcOrd="0" destOrd="0" presId="urn:microsoft.com/office/officeart/2005/8/layout/vProcess5"/>
    <dgm:cxn modelId="{BBCF7578-D5A0-4261-BFFE-D4199B3E4D4F}" srcId="{AFE3210A-7FEC-4C2B-B86E-A2877211B811}" destId="{A9F83AF6-A3A7-47F0-ADEA-4E0DF3BD61B8}" srcOrd="0" destOrd="0" parTransId="{7838C053-D24E-4690-87DA-298B5942429D}" sibTransId="{EA33854E-30D5-42D1-B7CA-8A033FD6B5F4}"/>
    <dgm:cxn modelId="{8DA66A79-E15A-4785-A213-2B07FEEF777A}" srcId="{AFE3210A-7FEC-4C2B-B86E-A2877211B811}" destId="{58C057D2-115D-4C95-92F4-FAAADD01B503}" srcOrd="1" destOrd="0" parTransId="{75FB67FD-3AA9-442C-B305-AB0CC9BB3B0D}" sibTransId="{C81C3284-45A1-4066-AE38-96FFB5C6683E}"/>
    <dgm:cxn modelId="{BB153487-A7CE-45FC-B454-3D6E3CCD8895}" srcId="{AFE3210A-7FEC-4C2B-B86E-A2877211B811}" destId="{AE966688-E273-403C-8CEC-B0F507815CE6}" srcOrd="3" destOrd="0" parTransId="{25622764-DEBE-48C9-B98B-585F3674C328}" sibTransId="{17E80FD7-2A46-4C45-B5C0-23CC519FE579}"/>
    <dgm:cxn modelId="{93D2EDD4-2D98-42D4-B8A7-4572713F20D6}" type="presOf" srcId="{C81C3284-45A1-4066-AE38-96FFB5C6683E}" destId="{4A38144E-15E4-45EF-AD39-64EE2DD4461A}" srcOrd="0" destOrd="0" presId="urn:microsoft.com/office/officeart/2005/8/layout/vProcess5"/>
    <dgm:cxn modelId="{61EDEFD5-41F3-40E8-8457-CEC79A0C1038}" type="presOf" srcId="{91AB9086-91AB-4CB2-94DF-9A265FD65C50}" destId="{2B2802EC-8C3F-4E3C-A43B-76E901CA1C40}" srcOrd="0" destOrd="0" presId="urn:microsoft.com/office/officeart/2005/8/layout/vProcess5"/>
    <dgm:cxn modelId="{CAD28BEA-F059-48D0-AAB7-EBE6ED8339AA}" type="presOf" srcId="{A9F83AF6-A3A7-47F0-ADEA-4E0DF3BD61B8}" destId="{D9DEDFED-B915-4F26-97B1-E9E72B9E482F}" srcOrd="1" destOrd="0" presId="urn:microsoft.com/office/officeart/2005/8/layout/vProcess5"/>
    <dgm:cxn modelId="{D010CCEA-646F-4622-BDFF-2473BC4C16ED}" type="presOf" srcId="{58C057D2-115D-4C95-92F4-FAAADD01B503}" destId="{9F312DB3-3FD2-47FD-844C-2F8A2856CC23}" srcOrd="0" destOrd="0" presId="urn:microsoft.com/office/officeart/2005/8/layout/vProcess5"/>
    <dgm:cxn modelId="{D677720C-0A3A-47E1-8BD6-0B07202CA7AC}" type="presParOf" srcId="{48981A49-45BC-472A-8221-C166503B2D11}" destId="{0E0B2BEF-768D-454F-A417-17570EE09F15}" srcOrd="0" destOrd="0" presId="urn:microsoft.com/office/officeart/2005/8/layout/vProcess5"/>
    <dgm:cxn modelId="{2F5F78DB-BAB5-4FF4-ABDB-DF7D171AE510}" type="presParOf" srcId="{48981A49-45BC-472A-8221-C166503B2D11}" destId="{6223F3A0-9B4F-4652-B328-7BD1A0B88BCE}" srcOrd="1" destOrd="0" presId="urn:microsoft.com/office/officeart/2005/8/layout/vProcess5"/>
    <dgm:cxn modelId="{6935C138-A5BB-45B3-AA00-26E152B562BB}" type="presParOf" srcId="{48981A49-45BC-472A-8221-C166503B2D11}" destId="{9F312DB3-3FD2-47FD-844C-2F8A2856CC23}" srcOrd="2" destOrd="0" presId="urn:microsoft.com/office/officeart/2005/8/layout/vProcess5"/>
    <dgm:cxn modelId="{37BEA0F6-23D9-40CE-A087-9C023DB4B73D}" type="presParOf" srcId="{48981A49-45BC-472A-8221-C166503B2D11}" destId="{2B2802EC-8C3F-4E3C-A43B-76E901CA1C40}" srcOrd="3" destOrd="0" presId="urn:microsoft.com/office/officeart/2005/8/layout/vProcess5"/>
    <dgm:cxn modelId="{C04E9CAF-51E3-4FEA-B9A0-614EE482C681}" type="presParOf" srcId="{48981A49-45BC-472A-8221-C166503B2D11}" destId="{AE40A48E-6102-4708-9A54-2B8AE7C18EB9}" srcOrd="4" destOrd="0" presId="urn:microsoft.com/office/officeart/2005/8/layout/vProcess5"/>
    <dgm:cxn modelId="{876C844C-7900-421D-884C-AFE13CA40A6C}" type="presParOf" srcId="{48981A49-45BC-472A-8221-C166503B2D11}" destId="{24034E2B-13FD-4EE3-BBD9-947840394E9B}" srcOrd="5" destOrd="0" presId="urn:microsoft.com/office/officeart/2005/8/layout/vProcess5"/>
    <dgm:cxn modelId="{96C5F95A-550E-45E1-80B4-36F9516F76EA}" type="presParOf" srcId="{48981A49-45BC-472A-8221-C166503B2D11}" destId="{4A38144E-15E4-45EF-AD39-64EE2DD4461A}" srcOrd="6" destOrd="0" presId="urn:microsoft.com/office/officeart/2005/8/layout/vProcess5"/>
    <dgm:cxn modelId="{C82329E0-EB6A-4641-9407-F17037CB2DCE}" type="presParOf" srcId="{48981A49-45BC-472A-8221-C166503B2D11}" destId="{FD337C43-AF8D-46FF-97DD-B61AEBC62C88}" srcOrd="7" destOrd="0" presId="urn:microsoft.com/office/officeart/2005/8/layout/vProcess5"/>
    <dgm:cxn modelId="{033FE4A0-BC74-4CFB-AAD9-10876DF04531}" type="presParOf" srcId="{48981A49-45BC-472A-8221-C166503B2D11}" destId="{D9DEDFED-B915-4F26-97B1-E9E72B9E482F}" srcOrd="8" destOrd="0" presId="urn:microsoft.com/office/officeart/2005/8/layout/vProcess5"/>
    <dgm:cxn modelId="{EF6562AD-615C-4317-A3D7-DB40B88DEE1F}" type="presParOf" srcId="{48981A49-45BC-472A-8221-C166503B2D11}" destId="{990FA9A9-2607-4193-BBFB-19E99B7EB1FC}" srcOrd="9" destOrd="0" presId="urn:microsoft.com/office/officeart/2005/8/layout/vProcess5"/>
    <dgm:cxn modelId="{03D277B3-C724-4B9E-B46A-4B86BF479FF3}" type="presParOf" srcId="{48981A49-45BC-472A-8221-C166503B2D11}" destId="{BE62899F-9D4C-4016-8147-D7795E37B879}" srcOrd="10" destOrd="0" presId="urn:microsoft.com/office/officeart/2005/8/layout/vProcess5"/>
    <dgm:cxn modelId="{1EF8FD4F-A5C5-4471-9110-69D04119E234}" type="presParOf" srcId="{48981A49-45BC-472A-8221-C166503B2D11}" destId="{825A0496-5C66-4ED1-985C-CE5AA428172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6EFD4E9-9FA0-40F9-BE12-3B2E36AF6D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DBB2CC-F183-4815-AD7A-05CD4DF99F85}">
      <dgm:prSet/>
      <dgm:spPr/>
      <dgm:t>
        <a:bodyPr/>
        <a:lstStyle/>
        <a:p>
          <a:r>
            <a:rPr lang="en-GB"/>
            <a:t>Contrary to the notion that addiction is predominantly a substance dependency, research now suggests that any source or experience capable of stimulating an individual has addictive potential. This has led to a paradigm shift in the psychiatric understanding of behavioural addictions. </a:t>
          </a:r>
          <a:endParaRPr lang="en-US"/>
        </a:p>
      </dgm:t>
    </dgm:pt>
    <dgm:pt modelId="{D41895FC-C52E-4253-82DA-0CF260936EE9}" type="parTrans" cxnId="{70BCE5B6-ADD6-4DC2-9F23-797069293D61}">
      <dgm:prSet/>
      <dgm:spPr/>
      <dgm:t>
        <a:bodyPr/>
        <a:lstStyle/>
        <a:p>
          <a:endParaRPr lang="en-US"/>
        </a:p>
      </dgm:t>
    </dgm:pt>
    <dgm:pt modelId="{58D15CBE-FE6B-44E6-99A1-A51F8BBA0874}" type="sibTrans" cxnId="{70BCE5B6-ADD6-4DC2-9F23-797069293D61}">
      <dgm:prSet/>
      <dgm:spPr/>
      <dgm:t>
        <a:bodyPr/>
        <a:lstStyle/>
        <a:p>
          <a:endParaRPr lang="en-US"/>
        </a:p>
      </dgm:t>
    </dgm:pt>
    <dgm:pt modelId="{A9FB6964-8BA3-47CA-8026-9670F4E7A815}">
      <dgm:prSet/>
      <dgm:spPr/>
      <dgm:t>
        <a:bodyPr/>
        <a:lstStyle/>
        <a:p>
          <a:r>
            <a:rPr lang="en-GB" dirty="0">
              <a:solidFill>
                <a:schemeClr val="tx1"/>
              </a:solidFill>
            </a:rPr>
            <a:t>These can refer to a range of behaviours such as gambling, video gaming, and sexual practices. Hypersexual behaviour and pornography addiction come to the fore when the behaviour becomes intense, out of the individual’s control, and persists in that pattern despite harmful consequences and risk of harm to one’s emotional and/or physical health. </a:t>
          </a:r>
          <a:endParaRPr lang="en-US" dirty="0">
            <a:solidFill>
              <a:schemeClr val="tx1"/>
            </a:solidFill>
          </a:endParaRPr>
        </a:p>
      </dgm:t>
    </dgm:pt>
    <dgm:pt modelId="{AEC0A8D4-59AA-41C6-B75C-65D1AE41D8A8}" type="parTrans" cxnId="{ADBDF78C-CE89-4C1E-B03A-6553FEE96B00}">
      <dgm:prSet/>
      <dgm:spPr/>
      <dgm:t>
        <a:bodyPr/>
        <a:lstStyle/>
        <a:p>
          <a:endParaRPr lang="en-US"/>
        </a:p>
      </dgm:t>
    </dgm:pt>
    <dgm:pt modelId="{C47BB15F-F599-4FA2-97B2-7A04BA368C8F}" type="sibTrans" cxnId="{ADBDF78C-CE89-4C1E-B03A-6553FEE96B00}">
      <dgm:prSet/>
      <dgm:spPr/>
      <dgm:t>
        <a:bodyPr/>
        <a:lstStyle/>
        <a:p>
          <a:endParaRPr lang="en-US"/>
        </a:p>
      </dgm:t>
    </dgm:pt>
    <dgm:pt modelId="{7CAF682F-D4A3-4EF7-B9C9-2652A997C1E6}">
      <dgm:prSet/>
      <dgm:spPr/>
      <dgm:t>
        <a:bodyPr/>
        <a:lstStyle/>
        <a:p>
          <a:r>
            <a:rPr lang="en-GB" dirty="0">
              <a:solidFill>
                <a:schemeClr val="tx1"/>
              </a:solidFill>
            </a:rPr>
            <a:t>Neurobiological studies have provided insights into the involvement of addiction-related brain circuits, including the ventral striatum and other parts of front striatal loops, in the development and maintenance of sexual behaviours and problematic pornography use. </a:t>
          </a:r>
          <a:endParaRPr lang="en-US" dirty="0">
            <a:solidFill>
              <a:schemeClr val="tx1"/>
            </a:solidFill>
          </a:endParaRPr>
        </a:p>
      </dgm:t>
    </dgm:pt>
    <dgm:pt modelId="{F586963C-0B94-45E9-ABDE-ED1AB319CB12}" type="parTrans" cxnId="{FAA227C7-CAAA-425E-8FC8-2BC6118318B6}">
      <dgm:prSet/>
      <dgm:spPr/>
      <dgm:t>
        <a:bodyPr/>
        <a:lstStyle/>
        <a:p>
          <a:endParaRPr lang="en-US"/>
        </a:p>
      </dgm:t>
    </dgm:pt>
    <dgm:pt modelId="{F5AB563F-CACA-4145-A408-6D92E9181A0C}" type="sibTrans" cxnId="{FAA227C7-CAAA-425E-8FC8-2BC6118318B6}">
      <dgm:prSet/>
      <dgm:spPr/>
      <dgm:t>
        <a:bodyPr/>
        <a:lstStyle/>
        <a:p>
          <a:endParaRPr lang="en-US"/>
        </a:p>
      </dgm:t>
    </dgm:pt>
    <dgm:pt modelId="{B407B20F-A2B5-42F6-A6F0-6D56D2A323C6}">
      <dgm:prSet/>
      <dgm:spPr/>
      <dgm:t>
        <a:bodyPr/>
        <a:lstStyle/>
        <a:p>
          <a:r>
            <a:rPr lang="en-GB" dirty="0">
              <a:solidFill>
                <a:schemeClr val="tx1"/>
              </a:solidFill>
            </a:rPr>
            <a:t>There is a need to gather evidence to define clear thresholds for the behaviour to be classified as a disorder as well as clinical and laboratory biomarkers for early detection and prognostication. </a:t>
          </a:r>
          <a:endParaRPr lang="en-US" dirty="0">
            <a:solidFill>
              <a:schemeClr val="tx1"/>
            </a:solidFill>
          </a:endParaRPr>
        </a:p>
      </dgm:t>
    </dgm:pt>
    <dgm:pt modelId="{BB2DEFC9-2FB8-4A6A-932B-1F706513ED21}" type="parTrans" cxnId="{BFE59E83-A6F2-4B5A-B1D2-EB4D7491A898}">
      <dgm:prSet/>
      <dgm:spPr/>
      <dgm:t>
        <a:bodyPr/>
        <a:lstStyle/>
        <a:p>
          <a:endParaRPr lang="en-US"/>
        </a:p>
      </dgm:t>
    </dgm:pt>
    <dgm:pt modelId="{0C144905-0723-42F3-9C45-D96A18A1B5A7}" type="sibTrans" cxnId="{BFE59E83-A6F2-4B5A-B1D2-EB4D7491A898}">
      <dgm:prSet/>
      <dgm:spPr/>
      <dgm:t>
        <a:bodyPr/>
        <a:lstStyle/>
        <a:p>
          <a:endParaRPr lang="en-US"/>
        </a:p>
      </dgm:t>
    </dgm:pt>
    <dgm:pt modelId="{DAADA2D7-9D7D-403E-A479-CEB26D258F4F}">
      <dgm:prSet/>
      <dgm:spPr/>
      <dgm:t>
        <a:bodyPr/>
        <a:lstStyle/>
        <a:p>
          <a:r>
            <a:rPr lang="en-GB"/>
            <a:t>Multimodal techniques such as imaging, genetics, neuropsychological, neurophysiological, and biochemical parameters can further elucidate the complex biological intersections that lead to the genesis of sex and pornography addictions.</a:t>
          </a:r>
          <a:endParaRPr lang="en-US"/>
        </a:p>
      </dgm:t>
    </dgm:pt>
    <dgm:pt modelId="{4C444D93-C2BF-44E8-8860-36C3A7B3D0F3}" type="parTrans" cxnId="{F016EBB3-9043-464C-8CCE-7AA629CA8034}">
      <dgm:prSet/>
      <dgm:spPr/>
      <dgm:t>
        <a:bodyPr/>
        <a:lstStyle/>
        <a:p>
          <a:endParaRPr lang="en-US"/>
        </a:p>
      </dgm:t>
    </dgm:pt>
    <dgm:pt modelId="{945D17D4-1DAF-439D-BDF5-D33563C55C7E}" type="sibTrans" cxnId="{F016EBB3-9043-464C-8CCE-7AA629CA8034}">
      <dgm:prSet/>
      <dgm:spPr/>
      <dgm:t>
        <a:bodyPr/>
        <a:lstStyle/>
        <a:p>
          <a:endParaRPr lang="en-US"/>
        </a:p>
      </dgm:t>
    </dgm:pt>
    <dgm:pt modelId="{DE3F1BBE-5A3F-46F1-BB70-EE42C0D1189C}" type="pres">
      <dgm:prSet presAssocID="{D6EFD4E9-9FA0-40F9-BE12-3B2E36AF6D37}" presName="linear" presStyleCnt="0">
        <dgm:presLayoutVars>
          <dgm:animLvl val="lvl"/>
          <dgm:resizeHandles val="exact"/>
        </dgm:presLayoutVars>
      </dgm:prSet>
      <dgm:spPr/>
    </dgm:pt>
    <dgm:pt modelId="{443A60D8-A076-4176-AEC9-AEC50763B5C0}" type="pres">
      <dgm:prSet presAssocID="{1ADBB2CC-F183-4815-AD7A-05CD4DF99F85}" presName="parentText" presStyleLbl="node1" presStyleIdx="0" presStyleCnt="5">
        <dgm:presLayoutVars>
          <dgm:chMax val="0"/>
          <dgm:bulletEnabled val="1"/>
        </dgm:presLayoutVars>
      </dgm:prSet>
      <dgm:spPr/>
    </dgm:pt>
    <dgm:pt modelId="{85A733FF-3D1C-4D26-B39A-6B88517A05C1}" type="pres">
      <dgm:prSet presAssocID="{58D15CBE-FE6B-44E6-99A1-A51F8BBA0874}" presName="spacer" presStyleCnt="0"/>
      <dgm:spPr/>
    </dgm:pt>
    <dgm:pt modelId="{2D2D626B-997B-4292-8CC0-25418EE4DC1C}" type="pres">
      <dgm:prSet presAssocID="{A9FB6964-8BA3-47CA-8026-9670F4E7A815}" presName="parentText" presStyleLbl="node1" presStyleIdx="1" presStyleCnt="5">
        <dgm:presLayoutVars>
          <dgm:chMax val="0"/>
          <dgm:bulletEnabled val="1"/>
        </dgm:presLayoutVars>
      </dgm:prSet>
      <dgm:spPr/>
    </dgm:pt>
    <dgm:pt modelId="{CCA831EA-83A1-4DCA-8049-168BAE010F98}" type="pres">
      <dgm:prSet presAssocID="{C47BB15F-F599-4FA2-97B2-7A04BA368C8F}" presName="spacer" presStyleCnt="0"/>
      <dgm:spPr/>
    </dgm:pt>
    <dgm:pt modelId="{0ECC4656-8D09-4198-BF03-6E93CA87B5D3}" type="pres">
      <dgm:prSet presAssocID="{7CAF682F-D4A3-4EF7-B9C9-2652A997C1E6}" presName="parentText" presStyleLbl="node1" presStyleIdx="2" presStyleCnt="5">
        <dgm:presLayoutVars>
          <dgm:chMax val="0"/>
          <dgm:bulletEnabled val="1"/>
        </dgm:presLayoutVars>
      </dgm:prSet>
      <dgm:spPr/>
    </dgm:pt>
    <dgm:pt modelId="{43FEB85B-A157-4534-91FE-92EF34A55B81}" type="pres">
      <dgm:prSet presAssocID="{F5AB563F-CACA-4145-A408-6D92E9181A0C}" presName="spacer" presStyleCnt="0"/>
      <dgm:spPr/>
    </dgm:pt>
    <dgm:pt modelId="{6930AB69-9D8A-4A79-9763-7BE0407A33A8}" type="pres">
      <dgm:prSet presAssocID="{B407B20F-A2B5-42F6-A6F0-6D56D2A323C6}" presName="parentText" presStyleLbl="node1" presStyleIdx="3" presStyleCnt="5">
        <dgm:presLayoutVars>
          <dgm:chMax val="0"/>
          <dgm:bulletEnabled val="1"/>
        </dgm:presLayoutVars>
      </dgm:prSet>
      <dgm:spPr/>
    </dgm:pt>
    <dgm:pt modelId="{6AB7B326-2B2D-4262-B35F-E10590B18FD1}" type="pres">
      <dgm:prSet presAssocID="{0C144905-0723-42F3-9C45-D96A18A1B5A7}" presName="spacer" presStyleCnt="0"/>
      <dgm:spPr/>
    </dgm:pt>
    <dgm:pt modelId="{8A75A071-D0E9-477B-91AD-F96DF9DDC50F}" type="pres">
      <dgm:prSet presAssocID="{DAADA2D7-9D7D-403E-A479-CEB26D258F4F}" presName="parentText" presStyleLbl="node1" presStyleIdx="4" presStyleCnt="5">
        <dgm:presLayoutVars>
          <dgm:chMax val="0"/>
          <dgm:bulletEnabled val="1"/>
        </dgm:presLayoutVars>
      </dgm:prSet>
      <dgm:spPr/>
    </dgm:pt>
  </dgm:ptLst>
  <dgm:cxnLst>
    <dgm:cxn modelId="{ABE8F016-7C0C-4940-BBA3-81409A287B43}" type="presOf" srcId="{7CAF682F-D4A3-4EF7-B9C9-2652A997C1E6}" destId="{0ECC4656-8D09-4198-BF03-6E93CA87B5D3}" srcOrd="0" destOrd="0" presId="urn:microsoft.com/office/officeart/2005/8/layout/vList2"/>
    <dgm:cxn modelId="{98E8D418-6A92-4A16-89B3-052EC6C28C67}" type="presOf" srcId="{A9FB6964-8BA3-47CA-8026-9670F4E7A815}" destId="{2D2D626B-997B-4292-8CC0-25418EE4DC1C}" srcOrd="0" destOrd="0" presId="urn:microsoft.com/office/officeart/2005/8/layout/vList2"/>
    <dgm:cxn modelId="{A99D7F1A-63C4-42C1-9AE5-988E44F4F154}" type="presOf" srcId="{DAADA2D7-9D7D-403E-A479-CEB26D258F4F}" destId="{8A75A071-D0E9-477B-91AD-F96DF9DDC50F}" srcOrd="0" destOrd="0" presId="urn:microsoft.com/office/officeart/2005/8/layout/vList2"/>
    <dgm:cxn modelId="{8F701924-FD8F-4D11-A0BF-20DEC801566D}" type="presOf" srcId="{B407B20F-A2B5-42F6-A6F0-6D56D2A323C6}" destId="{6930AB69-9D8A-4A79-9763-7BE0407A33A8}" srcOrd="0" destOrd="0" presId="urn:microsoft.com/office/officeart/2005/8/layout/vList2"/>
    <dgm:cxn modelId="{80FE2D71-7D13-4D05-8F68-DB4974773B8B}" type="presOf" srcId="{1ADBB2CC-F183-4815-AD7A-05CD4DF99F85}" destId="{443A60D8-A076-4176-AEC9-AEC50763B5C0}" srcOrd="0" destOrd="0" presId="urn:microsoft.com/office/officeart/2005/8/layout/vList2"/>
    <dgm:cxn modelId="{4F179E77-6CB0-41A7-8C06-E273F9F8F73B}" type="presOf" srcId="{D6EFD4E9-9FA0-40F9-BE12-3B2E36AF6D37}" destId="{DE3F1BBE-5A3F-46F1-BB70-EE42C0D1189C}" srcOrd="0" destOrd="0" presId="urn:microsoft.com/office/officeart/2005/8/layout/vList2"/>
    <dgm:cxn modelId="{BFE59E83-A6F2-4B5A-B1D2-EB4D7491A898}" srcId="{D6EFD4E9-9FA0-40F9-BE12-3B2E36AF6D37}" destId="{B407B20F-A2B5-42F6-A6F0-6D56D2A323C6}" srcOrd="3" destOrd="0" parTransId="{BB2DEFC9-2FB8-4A6A-932B-1F706513ED21}" sibTransId="{0C144905-0723-42F3-9C45-D96A18A1B5A7}"/>
    <dgm:cxn modelId="{ADBDF78C-CE89-4C1E-B03A-6553FEE96B00}" srcId="{D6EFD4E9-9FA0-40F9-BE12-3B2E36AF6D37}" destId="{A9FB6964-8BA3-47CA-8026-9670F4E7A815}" srcOrd="1" destOrd="0" parTransId="{AEC0A8D4-59AA-41C6-B75C-65D1AE41D8A8}" sibTransId="{C47BB15F-F599-4FA2-97B2-7A04BA368C8F}"/>
    <dgm:cxn modelId="{F016EBB3-9043-464C-8CCE-7AA629CA8034}" srcId="{D6EFD4E9-9FA0-40F9-BE12-3B2E36AF6D37}" destId="{DAADA2D7-9D7D-403E-A479-CEB26D258F4F}" srcOrd="4" destOrd="0" parTransId="{4C444D93-C2BF-44E8-8860-36C3A7B3D0F3}" sibTransId="{945D17D4-1DAF-439D-BDF5-D33563C55C7E}"/>
    <dgm:cxn modelId="{70BCE5B6-ADD6-4DC2-9F23-797069293D61}" srcId="{D6EFD4E9-9FA0-40F9-BE12-3B2E36AF6D37}" destId="{1ADBB2CC-F183-4815-AD7A-05CD4DF99F85}" srcOrd="0" destOrd="0" parTransId="{D41895FC-C52E-4253-82DA-0CF260936EE9}" sibTransId="{58D15CBE-FE6B-44E6-99A1-A51F8BBA0874}"/>
    <dgm:cxn modelId="{FAA227C7-CAAA-425E-8FC8-2BC6118318B6}" srcId="{D6EFD4E9-9FA0-40F9-BE12-3B2E36AF6D37}" destId="{7CAF682F-D4A3-4EF7-B9C9-2652A997C1E6}" srcOrd="2" destOrd="0" parTransId="{F586963C-0B94-45E9-ABDE-ED1AB319CB12}" sibTransId="{F5AB563F-CACA-4145-A408-6D92E9181A0C}"/>
    <dgm:cxn modelId="{14A9B2CA-7311-4262-9407-7E9570F17AA0}" type="presParOf" srcId="{DE3F1BBE-5A3F-46F1-BB70-EE42C0D1189C}" destId="{443A60D8-A076-4176-AEC9-AEC50763B5C0}" srcOrd="0" destOrd="0" presId="urn:microsoft.com/office/officeart/2005/8/layout/vList2"/>
    <dgm:cxn modelId="{9E0E6B3A-C746-4F49-8379-EE17E6110F05}" type="presParOf" srcId="{DE3F1BBE-5A3F-46F1-BB70-EE42C0D1189C}" destId="{85A733FF-3D1C-4D26-B39A-6B88517A05C1}" srcOrd="1" destOrd="0" presId="urn:microsoft.com/office/officeart/2005/8/layout/vList2"/>
    <dgm:cxn modelId="{F6D6AD14-2567-4726-B803-10D442927C36}" type="presParOf" srcId="{DE3F1BBE-5A3F-46F1-BB70-EE42C0D1189C}" destId="{2D2D626B-997B-4292-8CC0-25418EE4DC1C}" srcOrd="2" destOrd="0" presId="urn:microsoft.com/office/officeart/2005/8/layout/vList2"/>
    <dgm:cxn modelId="{6F3E14DA-5458-4C09-AC8C-4F9C79AD824F}" type="presParOf" srcId="{DE3F1BBE-5A3F-46F1-BB70-EE42C0D1189C}" destId="{CCA831EA-83A1-4DCA-8049-168BAE010F98}" srcOrd="3" destOrd="0" presId="urn:microsoft.com/office/officeart/2005/8/layout/vList2"/>
    <dgm:cxn modelId="{D8EBBE60-ED42-4B60-A230-A3EF52CDDBF8}" type="presParOf" srcId="{DE3F1BBE-5A3F-46F1-BB70-EE42C0D1189C}" destId="{0ECC4656-8D09-4198-BF03-6E93CA87B5D3}" srcOrd="4" destOrd="0" presId="urn:microsoft.com/office/officeart/2005/8/layout/vList2"/>
    <dgm:cxn modelId="{B444A422-FF1F-4D5D-AEE8-EA8CBE8A6E62}" type="presParOf" srcId="{DE3F1BBE-5A3F-46F1-BB70-EE42C0D1189C}" destId="{43FEB85B-A157-4534-91FE-92EF34A55B81}" srcOrd="5" destOrd="0" presId="urn:microsoft.com/office/officeart/2005/8/layout/vList2"/>
    <dgm:cxn modelId="{1A5787EF-BF1C-41F0-9620-8FD7C5EA479B}" type="presParOf" srcId="{DE3F1BBE-5A3F-46F1-BB70-EE42C0D1189C}" destId="{6930AB69-9D8A-4A79-9763-7BE0407A33A8}" srcOrd="6" destOrd="0" presId="urn:microsoft.com/office/officeart/2005/8/layout/vList2"/>
    <dgm:cxn modelId="{E3C8C419-82BD-4A56-99B4-59F99E81C33C}" type="presParOf" srcId="{DE3F1BBE-5A3F-46F1-BB70-EE42C0D1189C}" destId="{6AB7B326-2B2D-4262-B35F-E10590B18FD1}" srcOrd="7" destOrd="0" presId="urn:microsoft.com/office/officeart/2005/8/layout/vList2"/>
    <dgm:cxn modelId="{37788388-D4F1-418C-8B52-4DDEAE588DD1}" type="presParOf" srcId="{DE3F1BBE-5A3F-46F1-BB70-EE42C0D1189C}" destId="{8A75A071-D0E9-477B-91AD-F96DF9DDC50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40A705C-26AC-4F0F-BE1A-352109FEBA3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965D148-5050-48D0-BFD6-0E683A014386}">
      <dgm:prSet custT="1"/>
      <dgm:spPr/>
      <dgm:t>
        <a:bodyPr/>
        <a:lstStyle/>
        <a:p>
          <a:r>
            <a:rPr lang="en-GB" sz="2000" dirty="0"/>
            <a:t>While body modification is not classified as a clinical addiction in the DSM-5, research suggests it can exhibit addictive qualities for some individuals.</a:t>
          </a:r>
          <a:endParaRPr lang="en-US" sz="2000" dirty="0"/>
        </a:p>
      </dgm:t>
    </dgm:pt>
    <dgm:pt modelId="{1C840A91-C961-4258-9FAF-BB7B1282277B}" type="parTrans" cxnId="{A32471E0-4BB7-4507-AE2B-4745A9680D86}">
      <dgm:prSet/>
      <dgm:spPr/>
      <dgm:t>
        <a:bodyPr/>
        <a:lstStyle/>
        <a:p>
          <a:endParaRPr lang="en-US"/>
        </a:p>
      </dgm:t>
    </dgm:pt>
    <dgm:pt modelId="{C634706D-54BD-4F63-AD9C-6CD9F81E6D31}" type="sibTrans" cxnId="{A32471E0-4BB7-4507-AE2B-4745A9680D86}">
      <dgm:prSet/>
      <dgm:spPr/>
      <dgm:t>
        <a:bodyPr/>
        <a:lstStyle/>
        <a:p>
          <a:endParaRPr lang="en-US"/>
        </a:p>
      </dgm:t>
    </dgm:pt>
    <dgm:pt modelId="{2ABE2F1D-4D20-460B-AC8C-9677623F47C9}">
      <dgm:prSet custT="1"/>
      <dgm:spPr/>
      <dgm:t>
        <a:bodyPr/>
        <a:lstStyle/>
        <a:p>
          <a:r>
            <a:rPr lang="en-GB" sz="1600" b="1" dirty="0"/>
            <a:t>Endorphin and Adrenaline Rush:</a:t>
          </a:r>
          <a:r>
            <a:rPr lang="en-GB" sz="1600" dirty="0"/>
            <a:t> The pain involved in tattoos and piercings triggers the body's release of endorphins and adrenaline. These natural chemicals can create an euphoric feeling similar to that of certain drugs, leading some to seek out the procedure repeatedly to experience that sensation again. </a:t>
          </a:r>
          <a:endParaRPr lang="en-US" sz="1600" dirty="0"/>
        </a:p>
      </dgm:t>
    </dgm:pt>
    <dgm:pt modelId="{B614B7D4-BE35-421E-A710-CBC5C50AEF4E}" type="parTrans" cxnId="{ADDDA53F-1353-42D6-86D6-068C3C81969B}">
      <dgm:prSet/>
      <dgm:spPr/>
      <dgm:t>
        <a:bodyPr/>
        <a:lstStyle/>
        <a:p>
          <a:endParaRPr lang="en-US"/>
        </a:p>
      </dgm:t>
    </dgm:pt>
    <dgm:pt modelId="{BBB1F30F-DDB4-4A7A-AFB5-6EF2B53FB86E}" type="sibTrans" cxnId="{ADDDA53F-1353-42D6-86D6-068C3C81969B}">
      <dgm:prSet/>
      <dgm:spPr/>
      <dgm:t>
        <a:bodyPr/>
        <a:lstStyle/>
        <a:p>
          <a:endParaRPr lang="en-US"/>
        </a:p>
      </dgm:t>
    </dgm:pt>
    <dgm:pt modelId="{B404936C-0E87-46C5-970C-586C05F873EA}">
      <dgm:prSet/>
      <dgm:spPr/>
      <dgm:t>
        <a:bodyPr/>
        <a:lstStyle/>
        <a:p>
          <a:r>
            <a:rPr lang="en-GB" b="1"/>
            <a:t>Compulsive Behavior:</a:t>
          </a:r>
          <a:r>
            <a:rPr lang="en-GB"/>
            <a:t> In some cases, the urge to modify the body becomes a behavioural compulsion. This is often characterised by a loss of control, where the individual continues the practice despite negative financial, social, or health consequences.</a:t>
          </a:r>
          <a:endParaRPr lang="en-US"/>
        </a:p>
      </dgm:t>
    </dgm:pt>
    <dgm:pt modelId="{CA03B832-3065-4069-8ED7-88E8601EA8A4}" type="parTrans" cxnId="{59F1689A-4D9A-4DAE-89C5-F1B56278098E}">
      <dgm:prSet/>
      <dgm:spPr/>
      <dgm:t>
        <a:bodyPr/>
        <a:lstStyle/>
        <a:p>
          <a:endParaRPr lang="en-US"/>
        </a:p>
      </dgm:t>
    </dgm:pt>
    <dgm:pt modelId="{7C5A02FA-A850-4BA5-86DC-C17DD2885B4C}" type="sibTrans" cxnId="{59F1689A-4D9A-4DAE-89C5-F1B56278098E}">
      <dgm:prSet/>
      <dgm:spPr/>
      <dgm:t>
        <a:bodyPr/>
        <a:lstStyle/>
        <a:p>
          <a:endParaRPr lang="en-US"/>
        </a:p>
      </dgm:t>
    </dgm:pt>
    <dgm:pt modelId="{3A2A365A-9CBA-40C0-978F-5894590F717E}">
      <dgm:prSet/>
      <dgm:spPr/>
      <dgm:t>
        <a:bodyPr/>
        <a:lstStyle/>
        <a:p>
          <a:r>
            <a:rPr lang="en-GB" b="1"/>
            <a:t>Coping Mechanism:</a:t>
          </a:r>
          <a:r>
            <a:rPr lang="en-GB"/>
            <a:t> Some individuals use body modification to manage emotional pain, trauma, or symptoms of mental health disorders. It can serve as a way to reclaim control over one's body or identity.</a:t>
          </a:r>
          <a:endParaRPr lang="en-US"/>
        </a:p>
      </dgm:t>
    </dgm:pt>
    <dgm:pt modelId="{730A07C3-A432-40EE-B6B3-5A37583ABD0A}" type="parTrans" cxnId="{97794622-795A-43F3-A871-22A0CDFAE093}">
      <dgm:prSet/>
      <dgm:spPr/>
      <dgm:t>
        <a:bodyPr/>
        <a:lstStyle/>
        <a:p>
          <a:endParaRPr lang="en-US"/>
        </a:p>
      </dgm:t>
    </dgm:pt>
    <dgm:pt modelId="{195192D6-76BE-43F1-8C5E-EDD6CDD91A0D}" type="sibTrans" cxnId="{97794622-795A-43F3-A871-22A0CDFAE093}">
      <dgm:prSet/>
      <dgm:spPr/>
      <dgm:t>
        <a:bodyPr/>
        <a:lstStyle/>
        <a:p>
          <a:endParaRPr lang="en-US"/>
        </a:p>
      </dgm:t>
    </dgm:pt>
    <dgm:pt modelId="{00B970A8-F84E-4237-A128-65B5065F001B}">
      <dgm:prSet/>
      <dgm:spPr/>
      <dgm:t>
        <a:bodyPr/>
        <a:lstStyle/>
        <a:p>
          <a:r>
            <a:rPr lang="en-GB" b="1"/>
            <a:t>Body Dysmorphic Disorder (BDD):</a:t>
          </a:r>
          <a:r>
            <a:rPr lang="en-GB"/>
            <a:t> Addictive patterns, particularly in cosmetic surgery, are strongly linked to Body Dysmorphic Disorder, where a person becomes obsessed with perceived physical flaws that they believe only surgery can "fix".</a:t>
          </a:r>
          <a:endParaRPr lang="en-US"/>
        </a:p>
      </dgm:t>
    </dgm:pt>
    <dgm:pt modelId="{6B8AEA6C-19D7-430E-9895-311CE70B4089}" type="parTrans" cxnId="{BAC03620-432C-4B44-A975-10DEDF291014}">
      <dgm:prSet/>
      <dgm:spPr/>
      <dgm:t>
        <a:bodyPr/>
        <a:lstStyle/>
        <a:p>
          <a:endParaRPr lang="en-US"/>
        </a:p>
      </dgm:t>
    </dgm:pt>
    <dgm:pt modelId="{969A7470-50DD-4DBF-85BA-CFD028DC0B88}" type="sibTrans" cxnId="{BAC03620-432C-4B44-A975-10DEDF291014}">
      <dgm:prSet/>
      <dgm:spPr/>
      <dgm:t>
        <a:bodyPr/>
        <a:lstStyle/>
        <a:p>
          <a:endParaRPr lang="en-US"/>
        </a:p>
      </dgm:t>
    </dgm:pt>
    <dgm:pt modelId="{DCD3585C-62D4-4CE2-B1D4-CA4118781B7F}" type="pres">
      <dgm:prSet presAssocID="{E40A705C-26AC-4F0F-BE1A-352109FEBA3A}" presName="diagram" presStyleCnt="0">
        <dgm:presLayoutVars>
          <dgm:dir/>
          <dgm:resizeHandles val="exact"/>
        </dgm:presLayoutVars>
      </dgm:prSet>
      <dgm:spPr/>
    </dgm:pt>
    <dgm:pt modelId="{24561B9A-89BA-4C5A-ACE5-D05B9255E5C1}" type="pres">
      <dgm:prSet presAssocID="{9965D148-5050-48D0-BFD6-0E683A014386}" presName="node" presStyleLbl="node1" presStyleIdx="0" presStyleCnt="5">
        <dgm:presLayoutVars>
          <dgm:bulletEnabled val="1"/>
        </dgm:presLayoutVars>
      </dgm:prSet>
      <dgm:spPr/>
    </dgm:pt>
    <dgm:pt modelId="{070281A0-E517-45CA-8327-CF169BF877F4}" type="pres">
      <dgm:prSet presAssocID="{C634706D-54BD-4F63-AD9C-6CD9F81E6D31}" presName="sibTrans" presStyleCnt="0"/>
      <dgm:spPr/>
    </dgm:pt>
    <dgm:pt modelId="{CE15EE98-7506-48D8-805F-A33A7B8B259B}" type="pres">
      <dgm:prSet presAssocID="{2ABE2F1D-4D20-460B-AC8C-9677623F47C9}" presName="node" presStyleLbl="node1" presStyleIdx="1" presStyleCnt="5">
        <dgm:presLayoutVars>
          <dgm:bulletEnabled val="1"/>
        </dgm:presLayoutVars>
      </dgm:prSet>
      <dgm:spPr/>
    </dgm:pt>
    <dgm:pt modelId="{3E3BB5E8-F4F1-4B6F-960D-7A3B8A0CAB0F}" type="pres">
      <dgm:prSet presAssocID="{BBB1F30F-DDB4-4A7A-AFB5-6EF2B53FB86E}" presName="sibTrans" presStyleCnt="0"/>
      <dgm:spPr/>
    </dgm:pt>
    <dgm:pt modelId="{3D95BF63-1AAB-4E8D-A5B3-2A7405556C01}" type="pres">
      <dgm:prSet presAssocID="{B404936C-0E87-46C5-970C-586C05F873EA}" presName="node" presStyleLbl="node1" presStyleIdx="2" presStyleCnt="5">
        <dgm:presLayoutVars>
          <dgm:bulletEnabled val="1"/>
        </dgm:presLayoutVars>
      </dgm:prSet>
      <dgm:spPr/>
    </dgm:pt>
    <dgm:pt modelId="{C6DDFA25-650C-4522-AAB7-5FA233EEE383}" type="pres">
      <dgm:prSet presAssocID="{7C5A02FA-A850-4BA5-86DC-C17DD2885B4C}" presName="sibTrans" presStyleCnt="0"/>
      <dgm:spPr/>
    </dgm:pt>
    <dgm:pt modelId="{623717C1-0041-426F-B7F5-9D2590567B93}" type="pres">
      <dgm:prSet presAssocID="{3A2A365A-9CBA-40C0-978F-5894590F717E}" presName="node" presStyleLbl="node1" presStyleIdx="3" presStyleCnt="5">
        <dgm:presLayoutVars>
          <dgm:bulletEnabled val="1"/>
        </dgm:presLayoutVars>
      </dgm:prSet>
      <dgm:spPr/>
    </dgm:pt>
    <dgm:pt modelId="{DE6EB15F-F99A-45C4-B355-1F6F20A7FE90}" type="pres">
      <dgm:prSet presAssocID="{195192D6-76BE-43F1-8C5E-EDD6CDD91A0D}" presName="sibTrans" presStyleCnt="0"/>
      <dgm:spPr/>
    </dgm:pt>
    <dgm:pt modelId="{BDD1307F-A1B2-40D8-B1C4-726E4188A16C}" type="pres">
      <dgm:prSet presAssocID="{00B970A8-F84E-4237-A128-65B5065F001B}" presName="node" presStyleLbl="node1" presStyleIdx="4" presStyleCnt="5">
        <dgm:presLayoutVars>
          <dgm:bulletEnabled val="1"/>
        </dgm:presLayoutVars>
      </dgm:prSet>
      <dgm:spPr/>
    </dgm:pt>
  </dgm:ptLst>
  <dgm:cxnLst>
    <dgm:cxn modelId="{7E836A1B-BA22-443A-A55F-1BB4FC42BD28}" type="presOf" srcId="{9965D148-5050-48D0-BFD6-0E683A014386}" destId="{24561B9A-89BA-4C5A-ACE5-D05B9255E5C1}" srcOrd="0" destOrd="0" presId="urn:microsoft.com/office/officeart/2005/8/layout/default"/>
    <dgm:cxn modelId="{BAC03620-432C-4B44-A975-10DEDF291014}" srcId="{E40A705C-26AC-4F0F-BE1A-352109FEBA3A}" destId="{00B970A8-F84E-4237-A128-65B5065F001B}" srcOrd="4" destOrd="0" parTransId="{6B8AEA6C-19D7-430E-9895-311CE70B4089}" sibTransId="{969A7470-50DD-4DBF-85BA-CFD028DC0B88}"/>
    <dgm:cxn modelId="{97794622-795A-43F3-A871-22A0CDFAE093}" srcId="{E40A705C-26AC-4F0F-BE1A-352109FEBA3A}" destId="{3A2A365A-9CBA-40C0-978F-5894590F717E}" srcOrd="3" destOrd="0" parTransId="{730A07C3-A432-40EE-B6B3-5A37583ABD0A}" sibTransId="{195192D6-76BE-43F1-8C5E-EDD6CDD91A0D}"/>
    <dgm:cxn modelId="{ADDDA53F-1353-42D6-86D6-068C3C81969B}" srcId="{E40A705C-26AC-4F0F-BE1A-352109FEBA3A}" destId="{2ABE2F1D-4D20-460B-AC8C-9677623F47C9}" srcOrd="1" destOrd="0" parTransId="{B614B7D4-BE35-421E-A710-CBC5C50AEF4E}" sibTransId="{BBB1F30F-DDB4-4A7A-AFB5-6EF2B53FB86E}"/>
    <dgm:cxn modelId="{B7195642-CB46-4055-A4D3-4E0CF3E1D744}" type="presOf" srcId="{E40A705C-26AC-4F0F-BE1A-352109FEBA3A}" destId="{DCD3585C-62D4-4CE2-B1D4-CA4118781B7F}" srcOrd="0" destOrd="0" presId="urn:microsoft.com/office/officeart/2005/8/layout/default"/>
    <dgm:cxn modelId="{FBCB296A-D130-46F5-A3DE-D925DF449DC1}" type="presOf" srcId="{B404936C-0E87-46C5-970C-586C05F873EA}" destId="{3D95BF63-1AAB-4E8D-A5B3-2A7405556C01}" srcOrd="0" destOrd="0" presId="urn:microsoft.com/office/officeart/2005/8/layout/default"/>
    <dgm:cxn modelId="{6A7DBE4B-F5D7-4910-937E-F48913A8457D}" type="presOf" srcId="{3A2A365A-9CBA-40C0-978F-5894590F717E}" destId="{623717C1-0041-426F-B7F5-9D2590567B93}" srcOrd="0" destOrd="0" presId="urn:microsoft.com/office/officeart/2005/8/layout/default"/>
    <dgm:cxn modelId="{12569892-C14B-4356-93D3-BBA8894039E7}" type="presOf" srcId="{00B970A8-F84E-4237-A128-65B5065F001B}" destId="{BDD1307F-A1B2-40D8-B1C4-726E4188A16C}" srcOrd="0" destOrd="0" presId="urn:microsoft.com/office/officeart/2005/8/layout/default"/>
    <dgm:cxn modelId="{59F1689A-4D9A-4DAE-89C5-F1B56278098E}" srcId="{E40A705C-26AC-4F0F-BE1A-352109FEBA3A}" destId="{B404936C-0E87-46C5-970C-586C05F873EA}" srcOrd="2" destOrd="0" parTransId="{CA03B832-3065-4069-8ED7-88E8601EA8A4}" sibTransId="{7C5A02FA-A850-4BA5-86DC-C17DD2885B4C}"/>
    <dgm:cxn modelId="{A32471E0-4BB7-4507-AE2B-4745A9680D86}" srcId="{E40A705C-26AC-4F0F-BE1A-352109FEBA3A}" destId="{9965D148-5050-48D0-BFD6-0E683A014386}" srcOrd="0" destOrd="0" parTransId="{1C840A91-C961-4258-9FAF-BB7B1282277B}" sibTransId="{C634706D-54BD-4F63-AD9C-6CD9F81E6D31}"/>
    <dgm:cxn modelId="{4AB0A0E9-7A66-41FA-B263-87A6D44757C1}" type="presOf" srcId="{2ABE2F1D-4D20-460B-AC8C-9677623F47C9}" destId="{CE15EE98-7506-48D8-805F-A33A7B8B259B}" srcOrd="0" destOrd="0" presId="urn:microsoft.com/office/officeart/2005/8/layout/default"/>
    <dgm:cxn modelId="{358F28F4-04A0-4C13-B54D-374CD2205B95}" type="presParOf" srcId="{DCD3585C-62D4-4CE2-B1D4-CA4118781B7F}" destId="{24561B9A-89BA-4C5A-ACE5-D05B9255E5C1}" srcOrd="0" destOrd="0" presId="urn:microsoft.com/office/officeart/2005/8/layout/default"/>
    <dgm:cxn modelId="{8CCDB626-B3C8-498A-A2EE-2DDEE25F4C74}" type="presParOf" srcId="{DCD3585C-62D4-4CE2-B1D4-CA4118781B7F}" destId="{070281A0-E517-45CA-8327-CF169BF877F4}" srcOrd="1" destOrd="0" presId="urn:microsoft.com/office/officeart/2005/8/layout/default"/>
    <dgm:cxn modelId="{E3EBD34A-F53C-4087-9301-52363087B483}" type="presParOf" srcId="{DCD3585C-62D4-4CE2-B1D4-CA4118781B7F}" destId="{CE15EE98-7506-48D8-805F-A33A7B8B259B}" srcOrd="2" destOrd="0" presId="urn:microsoft.com/office/officeart/2005/8/layout/default"/>
    <dgm:cxn modelId="{38627D71-7948-44FC-BD7A-3717ED9C6F90}" type="presParOf" srcId="{DCD3585C-62D4-4CE2-B1D4-CA4118781B7F}" destId="{3E3BB5E8-F4F1-4B6F-960D-7A3B8A0CAB0F}" srcOrd="3" destOrd="0" presId="urn:microsoft.com/office/officeart/2005/8/layout/default"/>
    <dgm:cxn modelId="{3D71A665-2EBA-487B-9195-66DF05E237AE}" type="presParOf" srcId="{DCD3585C-62D4-4CE2-B1D4-CA4118781B7F}" destId="{3D95BF63-1AAB-4E8D-A5B3-2A7405556C01}" srcOrd="4" destOrd="0" presId="urn:microsoft.com/office/officeart/2005/8/layout/default"/>
    <dgm:cxn modelId="{3EA597F0-3A80-45D0-B477-58CB1BDB05A2}" type="presParOf" srcId="{DCD3585C-62D4-4CE2-B1D4-CA4118781B7F}" destId="{C6DDFA25-650C-4522-AAB7-5FA233EEE383}" srcOrd="5" destOrd="0" presId="urn:microsoft.com/office/officeart/2005/8/layout/default"/>
    <dgm:cxn modelId="{90632869-EA57-4F08-A041-EF57C6E30F3E}" type="presParOf" srcId="{DCD3585C-62D4-4CE2-B1D4-CA4118781B7F}" destId="{623717C1-0041-426F-B7F5-9D2590567B93}" srcOrd="6" destOrd="0" presId="urn:microsoft.com/office/officeart/2005/8/layout/default"/>
    <dgm:cxn modelId="{0D769B10-E62B-408B-9522-C3279ACC5455}" type="presParOf" srcId="{DCD3585C-62D4-4CE2-B1D4-CA4118781B7F}" destId="{DE6EB15F-F99A-45C4-B355-1F6F20A7FE90}" srcOrd="7" destOrd="0" presId="urn:microsoft.com/office/officeart/2005/8/layout/default"/>
    <dgm:cxn modelId="{49DEAE6D-48CF-4483-A3F6-25640FF395F5}" type="presParOf" srcId="{DCD3585C-62D4-4CE2-B1D4-CA4118781B7F}" destId="{BDD1307F-A1B2-40D8-B1C4-726E4188A16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250082A-7068-4F43-BF4E-3AD64264121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6C27B0-32BB-460E-9CB6-4EC7592ACC81}">
      <dgm:prSet/>
      <dgm:spPr/>
      <dgm:t>
        <a:bodyPr/>
        <a:lstStyle/>
        <a:p>
          <a:pPr>
            <a:lnSpc>
              <a:spcPct val="100000"/>
            </a:lnSpc>
          </a:pPr>
          <a:r>
            <a:rPr lang="en-GB" dirty="0"/>
            <a:t>Social media (SM)addiction can be broadly defined as a behavioural and psychological dependence on social media (Ponnusamy et al., 2020). It extends beyond the frequent use of SM and contains several symptoms that mirror other addictions such as substance use disorders (Hilliard &amp; Parisi, 2021). </a:t>
          </a:r>
          <a:endParaRPr lang="en-US" dirty="0"/>
        </a:p>
      </dgm:t>
    </dgm:pt>
    <dgm:pt modelId="{8F024A4E-96E4-44C3-A5F6-066DD3D008B9}" type="parTrans" cxnId="{EBEC2E45-6DA1-4DC3-81F8-5C6988521941}">
      <dgm:prSet/>
      <dgm:spPr/>
      <dgm:t>
        <a:bodyPr/>
        <a:lstStyle/>
        <a:p>
          <a:endParaRPr lang="en-US"/>
        </a:p>
      </dgm:t>
    </dgm:pt>
    <dgm:pt modelId="{04E957D6-6C4E-423A-83F1-50A87BCB739E}" type="sibTrans" cxnId="{EBEC2E45-6DA1-4DC3-81F8-5C6988521941}">
      <dgm:prSet/>
      <dgm:spPr/>
      <dgm:t>
        <a:bodyPr/>
        <a:lstStyle/>
        <a:p>
          <a:endParaRPr lang="en-US"/>
        </a:p>
      </dgm:t>
    </dgm:pt>
    <dgm:pt modelId="{B1D605CB-E479-4F47-A22F-C28BF36720BC}">
      <dgm:prSet/>
      <dgm:spPr/>
      <dgm:t>
        <a:bodyPr/>
        <a:lstStyle/>
        <a:p>
          <a:pPr>
            <a:lnSpc>
              <a:spcPct val="100000"/>
            </a:lnSpc>
          </a:pPr>
          <a:r>
            <a:rPr lang="en-GB" dirty="0"/>
            <a:t>According to Andreassen et al. (2012), social media addiction manifests in symptoms of behavioural and psychological addiction including salience (continual thoughts about SM), mood modification (using SM to improve mood), tolerance (spending more time on SM to achieve the same positive effects), conflict (disrupted relationships due to excessive use), withdrawal (feeling anxious when not using SM), and relapse (reverting to earlier patterns of SM use after attempting to reduce use). </a:t>
          </a:r>
          <a:endParaRPr lang="en-US" dirty="0"/>
        </a:p>
      </dgm:t>
    </dgm:pt>
    <dgm:pt modelId="{17E43DFF-BDCC-47D1-9507-C73D85BBAEA0}" type="parTrans" cxnId="{A2B02671-2BC5-492E-B8C3-25D5F13B563F}">
      <dgm:prSet/>
      <dgm:spPr/>
      <dgm:t>
        <a:bodyPr/>
        <a:lstStyle/>
        <a:p>
          <a:endParaRPr lang="en-US"/>
        </a:p>
      </dgm:t>
    </dgm:pt>
    <dgm:pt modelId="{E8E5667C-09C6-4E7B-A0E4-F961F9401625}" type="sibTrans" cxnId="{A2B02671-2BC5-492E-B8C3-25D5F13B563F}">
      <dgm:prSet/>
      <dgm:spPr/>
      <dgm:t>
        <a:bodyPr/>
        <a:lstStyle/>
        <a:p>
          <a:endParaRPr lang="en-US"/>
        </a:p>
      </dgm:t>
    </dgm:pt>
    <dgm:pt modelId="{FD79B9A9-6D23-4E90-9D03-2CDD5BAA2FB7}">
      <dgm:prSet/>
      <dgm:spPr/>
      <dgm:t>
        <a:bodyPr/>
        <a:lstStyle/>
        <a:p>
          <a:pPr>
            <a:lnSpc>
              <a:spcPct val="100000"/>
            </a:lnSpc>
          </a:pPr>
          <a:r>
            <a:rPr lang="en-GB" dirty="0"/>
            <a:t>Lee`s study integrated social comparison theory and objectification theory to explain how Instagram addiction is associated with young women’s body image and drive for thinness through appearance comparisons and objectification. A sample of 321 young Korean women who use Instagram completed a self-administered online questionnaire. </a:t>
          </a:r>
          <a:endParaRPr lang="en-US" dirty="0"/>
        </a:p>
      </dgm:t>
    </dgm:pt>
    <dgm:pt modelId="{7E8F1B4C-44F2-4B3B-92BC-50C9D8C375F4}" type="parTrans" cxnId="{FB02D212-5AFE-4820-8694-FD9F8939AB6C}">
      <dgm:prSet/>
      <dgm:spPr/>
      <dgm:t>
        <a:bodyPr/>
        <a:lstStyle/>
        <a:p>
          <a:endParaRPr lang="en-US"/>
        </a:p>
      </dgm:t>
    </dgm:pt>
    <dgm:pt modelId="{B60D396B-E8B7-4726-800D-931AAFE1C384}" type="sibTrans" cxnId="{FB02D212-5AFE-4820-8694-FD9F8939AB6C}">
      <dgm:prSet/>
      <dgm:spPr/>
      <dgm:t>
        <a:bodyPr/>
        <a:lstStyle/>
        <a:p>
          <a:endParaRPr lang="en-US"/>
        </a:p>
      </dgm:t>
    </dgm:pt>
    <dgm:pt modelId="{FF68EA44-D6ED-4750-AE9E-4B1731757F12}">
      <dgm:prSet/>
      <dgm:spPr/>
      <dgm:t>
        <a:bodyPr/>
        <a:lstStyle/>
        <a:p>
          <a:pPr>
            <a:lnSpc>
              <a:spcPct val="100000"/>
            </a:lnSpc>
          </a:pPr>
          <a:r>
            <a:rPr lang="en-GB" dirty="0"/>
            <a:t>The findings confirm the usefulness of social comparison and objectification theories for explaining the associations between addictive Instagram use and body image concerns. </a:t>
          </a:r>
          <a:endParaRPr lang="en-US" dirty="0"/>
        </a:p>
      </dgm:t>
    </dgm:pt>
    <dgm:pt modelId="{ABF925CD-C020-49C8-9E78-E89642E834A1}" type="parTrans" cxnId="{4DF227C0-9CAB-48F5-9783-E591A82FBA4B}">
      <dgm:prSet/>
      <dgm:spPr/>
      <dgm:t>
        <a:bodyPr/>
        <a:lstStyle/>
        <a:p>
          <a:endParaRPr lang="en-US"/>
        </a:p>
      </dgm:t>
    </dgm:pt>
    <dgm:pt modelId="{DB3F2A6C-3222-4586-9227-C2DF0BC50B7D}" type="sibTrans" cxnId="{4DF227C0-9CAB-48F5-9783-E591A82FBA4B}">
      <dgm:prSet/>
      <dgm:spPr/>
      <dgm:t>
        <a:bodyPr/>
        <a:lstStyle/>
        <a:p>
          <a:endParaRPr lang="en-US"/>
        </a:p>
      </dgm:t>
    </dgm:pt>
    <dgm:pt modelId="{F97DB261-FC1A-4439-97F0-B6F812B585D3}" type="pres">
      <dgm:prSet presAssocID="{B250082A-7068-4F43-BF4E-3AD64264121E}" presName="root" presStyleCnt="0">
        <dgm:presLayoutVars>
          <dgm:dir/>
          <dgm:resizeHandles val="exact"/>
        </dgm:presLayoutVars>
      </dgm:prSet>
      <dgm:spPr/>
    </dgm:pt>
    <dgm:pt modelId="{E8E924F5-E3BA-4909-AA1E-5B4B9C527485}" type="pres">
      <dgm:prSet presAssocID="{FB6C27B0-32BB-460E-9CB6-4EC7592ACC81}" presName="compNode" presStyleCnt="0"/>
      <dgm:spPr/>
    </dgm:pt>
    <dgm:pt modelId="{677B8A26-2AEB-42FD-829D-B12FCC8A109A}" type="pres">
      <dgm:prSet presAssocID="{FB6C27B0-32BB-460E-9CB6-4EC7592ACC81}" presName="bgRect" presStyleLbl="bgShp" presStyleIdx="0" presStyleCnt="4"/>
      <dgm:spPr>
        <a:ln>
          <a:solidFill>
            <a:srgbClr val="0070C0"/>
          </a:solidFill>
        </a:ln>
      </dgm:spPr>
    </dgm:pt>
    <dgm:pt modelId="{A4692F39-2311-449B-A2AB-E67315817E91}" type="pres">
      <dgm:prSet presAssocID="{FB6C27B0-32BB-460E-9CB6-4EC7592ACC8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E0A7F364-0887-4E32-B087-7004F3C80D7B}" type="pres">
      <dgm:prSet presAssocID="{FB6C27B0-32BB-460E-9CB6-4EC7592ACC81}" presName="spaceRect" presStyleCnt="0"/>
      <dgm:spPr/>
    </dgm:pt>
    <dgm:pt modelId="{F12F9C6C-0BBD-4FB0-9D04-E5C9674A63A1}" type="pres">
      <dgm:prSet presAssocID="{FB6C27B0-32BB-460E-9CB6-4EC7592ACC81}" presName="parTx" presStyleLbl="revTx" presStyleIdx="0" presStyleCnt="4">
        <dgm:presLayoutVars>
          <dgm:chMax val="0"/>
          <dgm:chPref val="0"/>
        </dgm:presLayoutVars>
      </dgm:prSet>
      <dgm:spPr/>
    </dgm:pt>
    <dgm:pt modelId="{88526498-0BD0-4CD3-8398-2CA3934D26A6}" type="pres">
      <dgm:prSet presAssocID="{04E957D6-6C4E-423A-83F1-50A87BCB739E}" presName="sibTrans" presStyleCnt="0"/>
      <dgm:spPr/>
    </dgm:pt>
    <dgm:pt modelId="{3AAA85D7-002D-448B-87D5-0D9D16BB1814}" type="pres">
      <dgm:prSet presAssocID="{B1D605CB-E479-4F47-A22F-C28BF36720BC}" presName="compNode" presStyleCnt="0"/>
      <dgm:spPr/>
    </dgm:pt>
    <dgm:pt modelId="{C8AF1459-03BA-4BA9-8688-1344CA8E87BF}" type="pres">
      <dgm:prSet presAssocID="{B1D605CB-E479-4F47-A22F-C28BF36720BC}" presName="bgRect" presStyleLbl="bgShp" presStyleIdx="1" presStyleCnt="4"/>
      <dgm:spPr>
        <a:ln>
          <a:solidFill>
            <a:srgbClr val="0070C0"/>
          </a:solidFill>
        </a:ln>
      </dgm:spPr>
    </dgm:pt>
    <dgm:pt modelId="{0C1A06AA-05F4-41CD-88D8-99442FADDFD7}" type="pres">
      <dgm:prSet presAssocID="{B1D605CB-E479-4F47-A22F-C28BF36720B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05E7F5A-6EC6-4985-ACAD-247E25E090BE}" type="pres">
      <dgm:prSet presAssocID="{B1D605CB-E479-4F47-A22F-C28BF36720BC}" presName="spaceRect" presStyleCnt="0"/>
      <dgm:spPr/>
    </dgm:pt>
    <dgm:pt modelId="{022661E8-E161-4D6A-B491-2B74D68DF8B1}" type="pres">
      <dgm:prSet presAssocID="{B1D605CB-E479-4F47-A22F-C28BF36720BC}" presName="parTx" presStyleLbl="revTx" presStyleIdx="1" presStyleCnt="4">
        <dgm:presLayoutVars>
          <dgm:chMax val="0"/>
          <dgm:chPref val="0"/>
        </dgm:presLayoutVars>
      </dgm:prSet>
      <dgm:spPr/>
    </dgm:pt>
    <dgm:pt modelId="{42B69BBA-AC9A-4683-BAE0-F85EFF53AABB}" type="pres">
      <dgm:prSet presAssocID="{E8E5667C-09C6-4E7B-A0E4-F961F9401625}" presName="sibTrans" presStyleCnt="0"/>
      <dgm:spPr/>
    </dgm:pt>
    <dgm:pt modelId="{E995142B-D6B1-4A10-B7B3-DF16B76E0DE6}" type="pres">
      <dgm:prSet presAssocID="{FD79B9A9-6D23-4E90-9D03-2CDD5BAA2FB7}" presName="compNode" presStyleCnt="0"/>
      <dgm:spPr/>
    </dgm:pt>
    <dgm:pt modelId="{257300AC-75FF-4083-93B4-EFED9EB429F5}" type="pres">
      <dgm:prSet presAssocID="{FD79B9A9-6D23-4E90-9D03-2CDD5BAA2FB7}" presName="bgRect" presStyleLbl="bgShp" presStyleIdx="2" presStyleCnt="4"/>
      <dgm:spPr>
        <a:ln>
          <a:solidFill>
            <a:srgbClr val="0070C0"/>
          </a:solidFill>
        </a:ln>
      </dgm:spPr>
    </dgm:pt>
    <dgm:pt modelId="{EA0DED09-C686-4757-ABF6-A2220CC2B63B}" type="pres">
      <dgm:prSet presAssocID="{FD79B9A9-6D23-4E90-9D03-2CDD5BAA2FB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4ADB0C45-EFDC-49F2-AF1B-1ECC34BE3F1D}" type="pres">
      <dgm:prSet presAssocID="{FD79B9A9-6D23-4E90-9D03-2CDD5BAA2FB7}" presName="spaceRect" presStyleCnt="0"/>
      <dgm:spPr/>
    </dgm:pt>
    <dgm:pt modelId="{55EAFE79-2589-47DD-91DA-477DC57E0FE8}" type="pres">
      <dgm:prSet presAssocID="{FD79B9A9-6D23-4E90-9D03-2CDD5BAA2FB7}" presName="parTx" presStyleLbl="revTx" presStyleIdx="2" presStyleCnt="4">
        <dgm:presLayoutVars>
          <dgm:chMax val="0"/>
          <dgm:chPref val="0"/>
        </dgm:presLayoutVars>
      </dgm:prSet>
      <dgm:spPr/>
    </dgm:pt>
    <dgm:pt modelId="{669C8361-6E8B-4C26-95A0-29B4B26E6764}" type="pres">
      <dgm:prSet presAssocID="{B60D396B-E8B7-4726-800D-931AAFE1C384}" presName="sibTrans" presStyleCnt="0"/>
      <dgm:spPr/>
    </dgm:pt>
    <dgm:pt modelId="{E5C9C861-D53C-41C4-A616-013527914BD7}" type="pres">
      <dgm:prSet presAssocID="{FF68EA44-D6ED-4750-AE9E-4B1731757F12}" presName="compNode" presStyleCnt="0"/>
      <dgm:spPr/>
    </dgm:pt>
    <dgm:pt modelId="{3BF84EBD-DBCA-4930-B19C-EADA091D6EBC}" type="pres">
      <dgm:prSet presAssocID="{FF68EA44-D6ED-4750-AE9E-4B1731757F12}" presName="bgRect" presStyleLbl="bgShp" presStyleIdx="3" presStyleCnt="4"/>
      <dgm:spPr>
        <a:ln>
          <a:solidFill>
            <a:srgbClr val="0070C0"/>
          </a:solidFill>
        </a:ln>
      </dgm:spPr>
    </dgm:pt>
    <dgm:pt modelId="{49BD56B8-362C-4141-ADAF-A1EC5AE6CC1E}" type="pres">
      <dgm:prSet presAssocID="{FF68EA44-D6ED-4750-AE9E-4B1731757F1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8D75B31-EFD0-4F97-A18C-DCAE1CDBC63E}" type="pres">
      <dgm:prSet presAssocID="{FF68EA44-D6ED-4750-AE9E-4B1731757F12}" presName="spaceRect" presStyleCnt="0"/>
      <dgm:spPr/>
    </dgm:pt>
    <dgm:pt modelId="{2F541F6E-6B34-4525-B9F2-D7B2BB9CE2AA}" type="pres">
      <dgm:prSet presAssocID="{FF68EA44-D6ED-4750-AE9E-4B1731757F12}" presName="parTx" presStyleLbl="revTx" presStyleIdx="3" presStyleCnt="4">
        <dgm:presLayoutVars>
          <dgm:chMax val="0"/>
          <dgm:chPref val="0"/>
        </dgm:presLayoutVars>
      </dgm:prSet>
      <dgm:spPr/>
    </dgm:pt>
  </dgm:ptLst>
  <dgm:cxnLst>
    <dgm:cxn modelId="{FB02D212-5AFE-4820-8694-FD9F8939AB6C}" srcId="{B250082A-7068-4F43-BF4E-3AD64264121E}" destId="{FD79B9A9-6D23-4E90-9D03-2CDD5BAA2FB7}" srcOrd="2" destOrd="0" parTransId="{7E8F1B4C-44F2-4B3B-92BC-50C9D8C375F4}" sibTransId="{B60D396B-E8B7-4726-800D-931AAFE1C384}"/>
    <dgm:cxn modelId="{43876B13-AC8F-4288-B4E2-D83CFF7B2226}" type="presOf" srcId="{FF68EA44-D6ED-4750-AE9E-4B1731757F12}" destId="{2F541F6E-6B34-4525-B9F2-D7B2BB9CE2AA}" srcOrd="0" destOrd="0" presId="urn:microsoft.com/office/officeart/2018/2/layout/IconVerticalSolidList"/>
    <dgm:cxn modelId="{C38FED62-DE37-4E60-B24E-FA337EE6FBC4}" type="presOf" srcId="{FD79B9A9-6D23-4E90-9D03-2CDD5BAA2FB7}" destId="{55EAFE79-2589-47DD-91DA-477DC57E0FE8}" srcOrd="0" destOrd="0" presId="urn:microsoft.com/office/officeart/2018/2/layout/IconVerticalSolidList"/>
    <dgm:cxn modelId="{EBEC2E45-6DA1-4DC3-81F8-5C6988521941}" srcId="{B250082A-7068-4F43-BF4E-3AD64264121E}" destId="{FB6C27B0-32BB-460E-9CB6-4EC7592ACC81}" srcOrd="0" destOrd="0" parTransId="{8F024A4E-96E4-44C3-A5F6-066DD3D008B9}" sibTransId="{04E957D6-6C4E-423A-83F1-50A87BCB739E}"/>
    <dgm:cxn modelId="{4A6F4250-5A05-4261-974B-85DDF691EAA8}" type="presOf" srcId="{B1D605CB-E479-4F47-A22F-C28BF36720BC}" destId="{022661E8-E161-4D6A-B491-2B74D68DF8B1}" srcOrd="0" destOrd="0" presId="urn:microsoft.com/office/officeart/2018/2/layout/IconVerticalSolidList"/>
    <dgm:cxn modelId="{A2B02671-2BC5-492E-B8C3-25D5F13B563F}" srcId="{B250082A-7068-4F43-BF4E-3AD64264121E}" destId="{B1D605CB-E479-4F47-A22F-C28BF36720BC}" srcOrd="1" destOrd="0" parTransId="{17E43DFF-BDCC-47D1-9507-C73D85BBAEA0}" sibTransId="{E8E5667C-09C6-4E7B-A0E4-F961F9401625}"/>
    <dgm:cxn modelId="{E3EF2089-5D7E-4C07-853E-82DF646440BD}" type="presOf" srcId="{B250082A-7068-4F43-BF4E-3AD64264121E}" destId="{F97DB261-FC1A-4439-97F0-B6F812B585D3}" srcOrd="0" destOrd="0" presId="urn:microsoft.com/office/officeart/2018/2/layout/IconVerticalSolidList"/>
    <dgm:cxn modelId="{95431C9E-B8B3-4BD5-9A79-AE7622A1FB5B}" type="presOf" srcId="{FB6C27B0-32BB-460E-9CB6-4EC7592ACC81}" destId="{F12F9C6C-0BBD-4FB0-9D04-E5C9674A63A1}" srcOrd="0" destOrd="0" presId="urn:microsoft.com/office/officeart/2018/2/layout/IconVerticalSolidList"/>
    <dgm:cxn modelId="{4DF227C0-9CAB-48F5-9783-E591A82FBA4B}" srcId="{B250082A-7068-4F43-BF4E-3AD64264121E}" destId="{FF68EA44-D6ED-4750-AE9E-4B1731757F12}" srcOrd="3" destOrd="0" parTransId="{ABF925CD-C020-49C8-9E78-E89642E834A1}" sibTransId="{DB3F2A6C-3222-4586-9227-C2DF0BC50B7D}"/>
    <dgm:cxn modelId="{F72CF212-A918-4BAF-AB15-52A860A7B195}" type="presParOf" srcId="{F97DB261-FC1A-4439-97F0-B6F812B585D3}" destId="{E8E924F5-E3BA-4909-AA1E-5B4B9C527485}" srcOrd="0" destOrd="0" presId="urn:microsoft.com/office/officeart/2018/2/layout/IconVerticalSolidList"/>
    <dgm:cxn modelId="{DD15DDAA-7BC8-4339-95BD-303F683C67E6}" type="presParOf" srcId="{E8E924F5-E3BA-4909-AA1E-5B4B9C527485}" destId="{677B8A26-2AEB-42FD-829D-B12FCC8A109A}" srcOrd="0" destOrd="0" presId="urn:microsoft.com/office/officeart/2018/2/layout/IconVerticalSolidList"/>
    <dgm:cxn modelId="{4F0737BA-DF7A-4255-A1E4-AC966C828BCC}" type="presParOf" srcId="{E8E924F5-E3BA-4909-AA1E-5B4B9C527485}" destId="{A4692F39-2311-449B-A2AB-E67315817E91}" srcOrd="1" destOrd="0" presId="urn:microsoft.com/office/officeart/2018/2/layout/IconVerticalSolidList"/>
    <dgm:cxn modelId="{2ED084BD-8CD0-460B-8F68-7743CFF66142}" type="presParOf" srcId="{E8E924F5-E3BA-4909-AA1E-5B4B9C527485}" destId="{E0A7F364-0887-4E32-B087-7004F3C80D7B}" srcOrd="2" destOrd="0" presId="urn:microsoft.com/office/officeart/2018/2/layout/IconVerticalSolidList"/>
    <dgm:cxn modelId="{66135120-E391-4199-A083-CFB0C818A74A}" type="presParOf" srcId="{E8E924F5-E3BA-4909-AA1E-5B4B9C527485}" destId="{F12F9C6C-0BBD-4FB0-9D04-E5C9674A63A1}" srcOrd="3" destOrd="0" presId="urn:microsoft.com/office/officeart/2018/2/layout/IconVerticalSolidList"/>
    <dgm:cxn modelId="{BBC775FC-2055-4813-B810-95F5289E04F0}" type="presParOf" srcId="{F97DB261-FC1A-4439-97F0-B6F812B585D3}" destId="{88526498-0BD0-4CD3-8398-2CA3934D26A6}" srcOrd="1" destOrd="0" presId="urn:microsoft.com/office/officeart/2018/2/layout/IconVerticalSolidList"/>
    <dgm:cxn modelId="{AE63B1A6-4AA7-40E2-9CBE-DB4EF99CBEC3}" type="presParOf" srcId="{F97DB261-FC1A-4439-97F0-B6F812B585D3}" destId="{3AAA85D7-002D-448B-87D5-0D9D16BB1814}" srcOrd="2" destOrd="0" presId="urn:microsoft.com/office/officeart/2018/2/layout/IconVerticalSolidList"/>
    <dgm:cxn modelId="{1F16FA4E-714F-43CD-A84E-6357B22C4224}" type="presParOf" srcId="{3AAA85D7-002D-448B-87D5-0D9D16BB1814}" destId="{C8AF1459-03BA-4BA9-8688-1344CA8E87BF}" srcOrd="0" destOrd="0" presId="urn:microsoft.com/office/officeart/2018/2/layout/IconVerticalSolidList"/>
    <dgm:cxn modelId="{2FA642B5-9D55-4D8E-BB72-855EE365B1C6}" type="presParOf" srcId="{3AAA85D7-002D-448B-87D5-0D9D16BB1814}" destId="{0C1A06AA-05F4-41CD-88D8-99442FADDFD7}" srcOrd="1" destOrd="0" presId="urn:microsoft.com/office/officeart/2018/2/layout/IconVerticalSolidList"/>
    <dgm:cxn modelId="{A67294DA-D38F-4695-B330-025A125EF60A}" type="presParOf" srcId="{3AAA85D7-002D-448B-87D5-0D9D16BB1814}" destId="{B05E7F5A-6EC6-4985-ACAD-247E25E090BE}" srcOrd="2" destOrd="0" presId="urn:microsoft.com/office/officeart/2018/2/layout/IconVerticalSolidList"/>
    <dgm:cxn modelId="{1E6C410D-B862-4FE7-B062-1D213838AE06}" type="presParOf" srcId="{3AAA85D7-002D-448B-87D5-0D9D16BB1814}" destId="{022661E8-E161-4D6A-B491-2B74D68DF8B1}" srcOrd="3" destOrd="0" presId="urn:microsoft.com/office/officeart/2018/2/layout/IconVerticalSolidList"/>
    <dgm:cxn modelId="{7DCBAB45-36F7-42F7-AE7D-CFBAFAD4FC70}" type="presParOf" srcId="{F97DB261-FC1A-4439-97F0-B6F812B585D3}" destId="{42B69BBA-AC9A-4683-BAE0-F85EFF53AABB}" srcOrd="3" destOrd="0" presId="urn:microsoft.com/office/officeart/2018/2/layout/IconVerticalSolidList"/>
    <dgm:cxn modelId="{491E95BB-EE07-40CB-A166-A37C0227A10C}" type="presParOf" srcId="{F97DB261-FC1A-4439-97F0-B6F812B585D3}" destId="{E995142B-D6B1-4A10-B7B3-DF16B76E0DE6}" srcOrd="4" destOrd="0" presId="urn:microsoft.com/office/officeart/2018/2/layout/IconVerticalSolidList"/>
    <dgm:cxn modelId="{0153EE2F-39C8-4461-9362-3EF24B8CB05C}" type="presParOf" srcId="{E995142B-D6B1-4A10-B7B3-DF16B76E0DE6}" destId="{257300AC-75FF-4083-93B4-EFED9EB429F5}" srcOrd="0" destOrd="0" presId="urn:microsoft.com/office/officeart/2018/2/layout/IconVerticalSolidList"/>
    <dgm:cxn modelId="{30B416EA-8C74-4114-8AC3-C8AB2C4624EF}" type="presParOf" srcId="{E995142B-D6B1-4A10-B7B3-DF16B76E0DE6}" destId="{EA0DED09-C686-4757-ABF6-A2220CC2B63B}" srcOrd="1" destOrd="0" presId="urn:microsoft.com/office/officeart/2018/2/layout/IconVerticalSolidList"/>
    <dgm:cxn modelId="{283155BD-9D0E-4EE2-A4A0-B38E9FCC6C90}" type="presParOf" srcId="{E995142B-D6B1-4A10-B7B3-DF16B76E0DE6}" destId="{4ADB0C45-EFDC-49F2-AF1B-1ECC34BE3F1D}" srcOrd="2" destOrd="0" presId="urn:microsoft.com/office/officeart/2018/2/layout/IconVerticalSolidList"/>
    <dgm:cxn modelId="{1EDF8472-58FA-4530-92DC-CDA9829BD601}" type="presParOf" srcId="{E995142B-D6B1-4A10-B7B3-DF16B76E0DE6}" destId="{55EAFE79-2589-47DD-91DA-477DC57E0FE8}" srcOrd="3" destOrd="0" presId="urn:microsoft.com/office/officeart/2018/2/layout/IconVerticalSolidList"/>
    <dgm:cxn modelId="{20C9672D-D01E-4CB6-B532-B3864D10C79D}" type="presParOf" srcId="{F97DB261-FC1A-4439-97F0-B6F812B585D3}" destId="{669C8361-6E8B-4C26-95A0-29B4B26E6764}" srcOrd="5" destOrd="0" presId="urn:microsoft.com/office/officeart/2018/2/layout/IconVerticalSolidList"/>
    <dgm:cxn modelId="{EB93E65E-12C2-425C-97D6-9CE613F25B67}" type="presParOf" srcId="{F97DB261-FC1A-4439-97F0-B6F812B585D3}" destId="{E5C9C861-D53C-41C4-A616-013527914BD7}" srcOrd="6" destOrd="0" presId="urn:microsoft.com/office/officeart/2018/2/layout/IconVerticalSolidList"/>
    <dgm:cxn modelId="{5D5F8843-20EC-45EF-9D4E-715622446F8F}" type="presParOf" srcId="{E5C9C861-D53C-41C4-A616-013527914BD7}" destId="{3BF84EBD-DBCA-4930-B19C-EADA091D6EBC}" srcOrd="0" destOrd="0" presId="urn:microsoft.com/office/officeart/2018/2/layout/IconVerticalSolidList"/>
    <dgm:cxn modelId="{43D50E4C-7498-4C55-8833-0332BE853231}" type="presParOf" srcId="{E5C9C861-D53C-41C4-A616-013527914BD7}" destId="{49BD56B8-362C-4141-ADAF-A1EC5AE6CC1E}" srcOrd="1" destOrd="0" presId="urn:microsoft.com/office/officeart/2018/2/layout/IconVerticalSolidList"/>
    <dgm:cxn modelId="{688BE15C-3D5B-4F7B-9B37-AEE6C08E06CC}" type="presParOf" srcId="{E5C9C861-D53C-41C4-A616-013527914BD7}" destId="{48D75B31-EFD0-4F97-A18C-DCAE1CDBC63E}" srcOrd="2" destOrd="0" presId="urn:microsoft.com/office/officeart/2018/2/layout/IconVerticalSolidList"/>
    <dgm:cxn modelId="{EFA1883D-3484-405C-B9DB-1CAD07BFC616}" type="presParOf" srcId="{E5C9C861-D53C-41C4-A616-013527914BD7}" destId="{2F541F6E-6B34-4525-B9F2-D7B2BB9CE2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D4FE5EB-3665-472F-A175-9B5652A4ED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69F4F6-C5C6-4270-A38F-CD9B465A5660}">
      <dgm:prSet custT="1"/>
      <dgm:spPr>
        <a:ln>
          <a:solidFill>
            <a:srgbClr val="0070C0"/>
          </a:solidFill>
        </a:ln>
      </dgm:spPr>
      <dgm:t>
        <a:bodyPr/>
        <a:lstStyle/>
        <a:p>
          <a:pPr>
            <a:lnSpc>
              <a:spcPct val="100000"/>
            </a:lnSpc>
          </a:pPr>
          <a:r>
            <a:rPr lang="en-GB" sz="1600" dirty="0"/>
            <a:t>The rise of e-commerce and online shopping platforms has revolutionised the way we shop and make purchases. While the convenience and accessibility of online shopping have been a boon for consumers, it has also led to the rise of compulsive buying behaviour and online shopping addiction among women. </a:t>
          </a:r>
          <a:endParaRPr lang="en-US" sz="1600" dirty="0"/>
        </a:p>
      </dgm:t>
    </dgm:pt>
    <dgm:pt modelId="{0111138F-0B8F-4DFA-87D3-D15FBB41F4CE}" type="parTrans" cxnId="{0E9F864B-B755-420D-8019-231A64BD5D5E}">
      <dgm:prSet/>
      <dgm:spPr/>
      <dgm:t>
        <a:bodyPr/>
        <a:lstStyle/>
        <a:p>
          <a:endParaRPr lang="en-US"/>
        </a:p>
      </dgm:t>
    </dgm:pt>
    <dgm:pt modelId="{316EB994-F723-418B-B2C1-1E8A21FBD7FA}" type="sibTrans" cxnId="{0E9F864B-B755-420D-8019-231A64BD5D5E}">
      <dgm:prSet/>
      <dgm:spPr/>
      <dgm:t>
        <a:bodyPr/>
        <a:lstStyle/>
        <a:p>
          <a:endParaRPr lang="en-US"/>
        </a:p>
      </dgm:t>
    </dgm:pt>
    <dgm:pt modelId="{46469B35-5E44-4B16-82B1-6101F2700E62}">
      <dgm:prSet custT="1"/>
      <dgm:spPr>
        <a:ln>
          <a:solidFill>
            <a:srgbClr val="0070C0"/>
          </a:solidFill>
        </a:ln>
      </dgm:spPr>
      <dgm:t>
        <a:bodyPr/>
        <a:lstStyle/>
        <a:p>
          <a:pPr>
            <a:lnSpc>
              <a:spcPct val="100000"/>
            </a:lnSpc>
          </a:pPr>
          <a:r>
            <a:rPr lang="en-GB" sz="1600" dirty="0"/>
            <a:t>Their paper provides a comprehensive review of the literature on compulsive buying behaviour and online shopping addiction using a purposeful sample of two hundred women who consider themselves to be addicted to online shopping.</a:t>
          </a:r>
          <a:endParaRPr lang="en-US" sz="1600" dirty="0"/>
        </a:p>
      </dgm:t>
    </dgm:pt>
    <dgm:pt modelId="{E2E55EC8-7918-46F0-9910-A75010E24CC9}" type="parTrans" cxnId="{ED5E716B-8574-4C2A-A31F-172B6A6163BC}">
      <dgm:prSet/>
      <dgm:spPr/>
      <dgm:t>
        <a:bodyPr/>
        <a:lstStyle/>
        <a:p>
          <a:endParaRPr lang="en-US"/>
        </a:p>
      </dgm:t>
    </dgm:pt>
    <dgm:pt modelId="{6E36B5FE-B558-42DE-BEFB-03A57DE9C505}" type="sibTrans" cxnId="{ED5E716B-8574-4C2A-A31F-172B6A6163BC}">
      <dgm:prSet/>
      <dgm:spPr/>
      <dgm:t>
        <a:bodyPr/>
        <a:lstStyle/>
        <a:p>
          <a:endParaRPr lang="en-US"/>
        </a:p>
      </dgm:t>
    </dgm:pt>
    <dgm:pt modelId="{4ECB7A6F-8C02-46D9-88CC-E5E49CA86854}">
      <dgm:prSet custT="1"/>
      <dgm:spPr>
        <a:ln>
          <a:solidFill>
            <a:srgbClr val="0070C0"/>
          </a:solidFill>
        </a:ln>
      </dgm:spPr>
      <dgm:t>
        <a:bodyPr/>
        <a:lstStyle/>
        <a:p>
          <a:pPr>
            <a:lnSpc>
              <a:spcPct val="100000"/>
            </a:lnSpc>
          </a:pPr>
          <a:r>
            <a:rPr lang="en-GB" sz="1800" dirty="0"/>
            <a:t>The study found that as a woman’s age increases, the items purchased changed from fashion accessories, to clothing, to books and household items. </a:t>
          </a:r>
          <a:endParaRPr lang="en-US" sz="1800" dirty="0"/>
        </a:p>
      </dgm:t>
    </dgm:pt>
    <dgm:pt modelId="{D3A057F3-B9C3-4123-90F0-5C8722D04AD2}" type="parTrans" cxnId="{59C9E8A6-9E23-47A8-BD84-A79152A3BE51}">
      <dgm:prSet/>
      <dgm:spPr/>
      <dgm:t>
        <a:bodyPr/>
        <a:lstStyle/>
        <a:p>
          <a:endParaRPr lang="en-US"/>
        </a:p>
      </dgm:t>
    </dgm:pt>
    <dgm:pt modelId="{7FAE3B55-5AC1-4BD0-9CFE-3A2654F43F39}" type="sibTrans" cxnId="{59C9E8A6-9E23-47A8-BD84-A79152A3BE51}">
      <dgm:prSet/>
      <dgm:spPr/>
      <dgm:t>
        <a:bodyPr/>
        <a:lstStyle/>
        <a:p>
          <a:endParaRPr lang="en-US"/>
        </a:p>
      </dgm:t>
    </dgm:pt>
    <dgm:pt modelId="{76AD38E4-65AC-4105-9067-ED86D74049E7}">
      <dgm:prSet/>
      <dgm:spPr>
        <a:ln>
          <a:solidFill>
            <a:srgbClr val="0070C0"/>
          </a:solidFill>
        </a:ln>
      </dgm:spPr>
      <dgm:t>
        <a:bodyPr/>
        <a:lstStyle/>
        <a:p>
          <a:pPr>
            <a:lnSpc>
              <a:spcPct val="100000"/>
            </a:lnSpc>
          </a:pPr>
          <a:r>
            <a:rPr lang="en-GB" dirty="0"/>
            <a:t>These addictive behaviours have underlying psychological and neurobiological factors, such as imbalanced neurotransmitter levels and underlying psychological conditions like anxiety and depression and women often purchased items they did not need, with some items remaining unopened or unused.</a:t>
          </a:r>
          <a:endParaRPr lang="en-US" dirty="0"/>
        </a:p>
      </dgm:t>
    </dgm:pt>
    <dgm:pt modelId="{2F43C244-7072-4A49-929B-379F3A556071}" type="parTrans" cxnId="{AEE64227-DA19-4D32-B46A-6C7E9164D552}">
      <dgm:prSet/>
      <dgm:spPr/>
      <dgm:t>
        <a:bodyPr/>
        <a:lstStyle/>
        <a:p>
          <a:endParaRPr lang="en-US"/>
        </a:p>
      </dgm:t>
    </dgm:pt>
    <dgm:pt modelId="{27125B97-7EBF-43C0-9B06-3AE280958BF8}" type="sibTrans" cxnId="{AEE64227-DA19-4D32-B46A-6C7E9164D552}">
      <dgm:prSet/>
      <dgm:spPr/>
      <dgm:t>
        <a:bodyPr/>
        <a:lstStyle/>
        <a:p>
          <a:endParaRPr lang="en-US"/>
        </a:p>
      </dgm:t>
    </dgm:pt>
    <dgm:pt modelId="{EE8A71AB-0514-49BD-A3BD-E62755B74627}" type="pres">
      <dgm:prSet presAssocID="{0D4FE5EB-3665-472F-A175-9B5652A4ED91}" presName="root" presStyleCnt="0">
        <dgm:presLayoutVars>
          <dgm:dir/>
          <dgm:resizeHandles val="exact"/>
        </dgm:presLayoutVars>
      </dgm:prSet>
      <dgm:spPr/>
    </dgm:pt>
    <dgm:pt modelId="{78420BBD-26BC-4021-9FD3-85B8ECDF9EE7}" type="pres">
      <dgm:prSet presAssocID="{4A69F4F6-C5C6-4270-A38F-CD9B465A5660}" presName="compNode" presStyleCnt="0"/>
      <dgm:spPr/>
    </dgm:pt>
    <dgm:pt modelId="{5A460E29-F540-4F43-AF57-8DFC0E3EAB87}" type="pres">
      <dgm:prSet presAssocID="{4A69F4F6-C5C6-4270-A38F-CD9B465A5660}" presName="bgRect" presStyleLbl="bgShp" presStyleIdx="0" presStyleCnt="4"/>
      <dgm:spPr>
        <a:ln>
          <a:solidFill>
            <a:srgbClr val="0070C0"/>
          </a:solidFill>
        </a:ln>
      </dgm:spPr>
    </dgm:pt>
    <dgm:pt modelId="{F29C8EAE-AC36-4C34-93B0-134CF5D285AE}" type="pres">
      <dgm:prSet presAssocID="{4A69F4F6-C5C6-4270-A38F-CD9B465A566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Kiosk"/>
        </a:ext>
      </dgm:extLst>
    </dgm:pt>
    <dgm:pt modelId="{F1A87714-5427-4B27-A82E-822878B8392A}" type="pres">
      <dgm:prSet presAssocID="{4A69F4F6-C5C6-4270-A38F-CD9B465A5660}" presName="spaceRect" presStyleCnt="0"/>
      <dgm:spPr/>
    </dgm:pt>
    <dgm:pt modelId="{3A659D31-79D8-4ECD-8E3E-D671139D0F0E}" type="pres">
      <dgm:prSet presAssocID="{4A69F4F6-C5C6-4270-A38F-CD9B465A5660}" presName="parTx" presStyleLbl="revTx" presStyleIdx="0" presStyleCnt="4">
        <dgm:presLayoutVars>
          <dgm:chMax val="0"/>
          <dgm:chPref val="0"/>
        </dgm:presLayoutVars>
      </dgm:prSet>
      <dgm:spPr/>
    </dgm:pt>
    <dgm:pt modelId="{1F48101F-7467-43EB-81B9-3C391E8374D4}" type="pres">
      <dgm:prSet presAssocID="{316EB994-F723-418B-B2C1-1E8A21FBD7FA}" presName="sibTrans" presStyleCnt="0"/>
      <dgm:spPr/>
    </dgm:pt>
    <dgm:pt modelId="{96EB6AF9-E85B-4F05-BEEE-24CA115EC1CF}" type="pres">
      <dgm:prSet presAssocID="{46469B35-5E44-4B16-82B1-6101F2700E62}" presName="compNode" presStyleCnt="0"/>
      <dgm:spPr/>
    </dgm:pt>
    <dgm:pt modelId="{23D47421-4333-4343-BCEE-FF0EEA321C47}" type="pres">
      <dgm:prSet presAssocID="{46469B35-5E44-4B16-82B1-6101F2700E62}" presName="bgRect" presStyleLbl="bgShp" presStyleIdx="1" presStyleCnt="4"/>
      <dgm:spPr>
        <a:ln>
          <a:solidFill>
            <a:srgbClr val="0070C0"/>
          </a:solidFill>
        </a:ln>
      </dgm:spPr>
    </dgm:pt>
    <dgm:pt modelId="{DF436A9F-E96C-476A-A256-1CF451CE1304}" type="pres">
      <dgm:prSet presAssocID="{46469B35-5E44-4B16-82B1-6101F2700E6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E892A58-357F-4065-A203-71CD61857282}" type="pres">
      <dgm:prSet presAssocID="{46469B35-5E44-4B16-82B1-6101F2700E62}" presName="spaceRect" presStyleCnt="0"/>
      <dgm:spPr/>
    </dgm:pt>
    <dgm:pt modelId="{B6CB4E4B-B3F8-46D3-86D5-5DC4A89D98AA}" type="pres">
      <dgm:prSet presAssocID="{46469B35-5E44-4B16-82B1-6101F2700E62}" presName="parTx" presStyleLbl="revTx" presStyleIdx="1" presStyleCnt="4">
        <dgm:presLayoutVars>
          <dgm:chMax val="0"/>
          <dgm:chPref val="0"/>
        </dgm:presLayoutVars>
      </dgm:prSet>
      <dgm:spPr/>
    </dgm:pt>
    <dgm:pt modelId="{9DFAF8BD-EA1B-4DF3-A20B-260F15D686B1}" type="pres">
      <dgm:prSet presAssocID="{6E36B5FE-B558-42DE-BEFB-03A57DE9C505}" presName="sibTrans" presStyleCnt="0"/>
      <dgm:spPr/>
    </dgm:pt>
    <dgm:pt modelId="{D95F3A51-D086-4D64-96D9-DC2F5FEC6FDC}" type="pres">
      <dgm:prSet presAssocID="{4ECB7A6F-8C02-46D9-88CC-E5E49CA86854}" presName="compNode" presStyleCnt="0"/>
      <dgm:spPr/>
    </dgm:pt>
    <dgm:pt modelId="{49D527F1-9650-455B-83B4-429BE4503780}" type="pres">
      <dgm:prSet presAssocID="{4ECB7A6F-8C02-46D9-88CC-E5E49CA86854}" presName="bgRect" presStyleLbl="bgShp" presStyleIdx="2" presStyleCnt="4"/>
      <dgm:spPr>
        <a:ln>
          <a:solidFill>
            <a:srgbClr val="0070C0"/>
          </a:solidFill>
        </a:ln>
      </dgm:spPr>
    </dgm:pt>
    <dgm:pt modelId="{93678EC9-D3C7-4AC6-B234-A7D1418E8550}" type="pres">
      <dgm:prSet presAssocID="{4ECB7A6F-8C02-46D9-88CC-E5E49CA8685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ess"/>
        </a:ext>
      </dgm:extLst>
    </dgm:pt>
    <dgm:pt modelId="{77AD8622-AC71-4C64-99A4-9983D87248D3}" type="pres">
      <dgm:prSet presAssocID="{4ECB7A6F-8C02-46D9-88CC-E5E49CA86854}" presName="spaceRect" presStyleCnt="0"/>
      <dgm:spPr/>
    </dgm:pt>
    <dgm:pt modelId="{DDAFFBAC-2D3E-46E8-B4C1-62758FEA4B49}" type="pres">
      <dgm:prSet presAssocID="{4ECB7A6F-8C02-46D9-88CC-E5E49CA86854}" presName="parTx" presStyleLbl="revTx" presStyleIdx="2" presStyleCnt="4">
        <dgm:presLayoutVars>
          <dgm:chMax val="0"/>
          <dgm:chPref val="0"/>
        </dgm:presLayoutVars>
      </dgm:prSet>
      <dgm:spPr/>
    </dgm:pt>
    <dgm:pt modelId="{1B11229B-BCE8-4537-825F-F847B6B8C39C}" type="pres">
      <dgm:prSet presAssocID="{7FAE3B55-5AC1-4BD0-9CFE-3A2654F43F39}" presName="sibTrans" presStyleCnt="0"/>
      <dgm:spPr/>
    </dgm:pt>
    <dgm:pt modelId="{A0DDFE33-B665-4DA1-A274-EEB90F9DF482}" type="pres">
      <dgm:prSet presAssocID="{76AD38E4-65AC-4105-9067-ED86D74049E7}" presName="compNode" presStyleCnt="0"/>
      <dgm:spPr/>
    </dgm:pt>
    <dgm:pt modelId="{FF51BD7F-69BE-463C-9986-DE2DD04955A3}" type="pres">
      <dgm:prSet presAssocID="{76AD38E4-65AC-4105-9067-ED86D74049E7}" presName="bgRect" presStyleLbl="bgShp" presStyleIdx="3" presStyleCnt="4"/>
      <dgm:spPr>
        <a:ln>
          <a:solidFill>
            <a:srgbClr val="0070C0"/>
          </a:solidFill>
        </a:ln>
      </dgm:spPr>
    </dgm:pt>
    <dgm:pt modelId="{EED782B7-D611-4E40-98F1-F627D6F5B1C6}" type="pres">
      <dgm:prSet presAssocID="{76AD38E4-65AC-4105-9067-ED86D74049E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872EFA2F-0B5B-44E7-B1D2-F462D4D8E774}" type="pres">
      <dgm:prSet presAssocID="{76AD38E4-65AC-4105-9067-ED86D74049E7}" presName="spaceRect" presStyleCnt="0"/>
      <dgm:spPr/>
    </dgm:pt>
    <dgm:pt modelId="{85A97481-7654-4134-A2CF-15CE50878F64}" type="pres">
      <dgm:prSet presAssocID="{76AD38E4-65AC-4105-9067-ED86D74049E7}" presName="parTx" presStyleLbl="revTx" presStyleIdx="3" presStyleCnt="4">
        <dgm:presLayoutVars>
          <dgm:chMax val="0"/>
          <dgm:chPref val="0"/>
        </dgm:presLayoutVars>
      </dgm:prSet>
      <dgm:spPr/>
    </dgm:pt>
  </dgm:ptLst>
  <dgm:cxnLst>
    <dgm:cxn modelId="{AEE64227-DA19-4D32-B46A-6C7E9164D552}" srcId="{0D4FE5EB-3665-472F-A175-9B5652A4ED91}" destId="{76AD38E4-65AC-4105-9067-ED86D74049E7}" srcOrd="3" destOrd="0" parTransId="{2F43C244-7072-4A49-929B-379F3A556071}" sibTransId="{27125B97-7EBF-43C0-9B06-3AE280958BF8}"/>
    <dgm:cxn modelId="{E4A6D267-8AEE-49C8-A43B-C020EDAEE2D3}" type="presOf" srcId="{4ECB7A6F-8C02-46D9-88CC-E5E49CA86854}" destId="{DDAFFBAC-2D3E-46E8-B4C1-62758FEA4B49}" srcOrd="0" destOrd="0" presId="urn:microsoft.com/office/officeart/2018/2/layout/IconVerticalSolidList"/>
    <dgm:cxn modelId="{ED5E716B-8574-4C2A-A31F-172B6A6163BC}" srcId="{0D4FE5EB-3665-472F-A175-9B5652A4ED91}" destId="{46469B35-5E44-4B16-82B1-6101F2700E62}" srcOrd="1" destOrd="0" parTransId="{E2E55EC8-7918-46F0-9910-A75010E24CC9}" sibTransId="{6E36B5FE-B558-42DE-BEFB-03A57DE9C505}"/>
    <dgm:cxn modelId="{0E9F864B-B755-420D-8019-231A64BD5D5E}" srcId="{0D4FE5EB-3665-472F-A175-9B5652A4ED91}" destId="{4A69F4F6-C5C6-4270-A38F-CD9B465A5660}" srcOrd="0" destOrd="0" parTransId="{0111138F-0B8F-4DFA-87D3-D15FBB41F4CE}" sibTransId="{316EB994-F723-418B-B2C1-1E8A21FBD7FA}"/>
    <dgm:cxn modelId="{3A0A2F8A-A61C-4570-A14A-683131B9A637}" type="presOf" srcId="{76AD38E4-65AC-4105-9067-ED86D74049E7}" destId="{85A97481-7654-4134-A2CF-15CE50878F64}" srcOrd="0" destOrd="0" presId="urn:microsoft.com/office/officeart/2018/2/layout/IconVerticalSolidList"/>
    <dgm:cxn modelId="{8A900097-6B68-43BF-BCEF-B36A28FD9D6C}" type="presOf" srcId="{0D4FE5EB-3665-472F-A175-9B5652A4ED91}" destId="{EE8A71AB-0514-49BD-A3BD-E62755B74627}" srcOrd="0" destOrd="0" presId="urn:microsoft.com/office/officeart/2018/2/layout/IconVerticalSolidList"/>
    <dgm:cxn modelId="{59C9E8A6-9E23-47A8-BD84-A79152A3BE51}" srcId="{0D4FE5EB-3665-472F-A175-9B5652A4ED91}" destId="{4ECB7A6F-8C02-46D9-88CC-E5E49CA86854}" srcOrd="2" destOrd="0" parTransId="{D3A057F3-B9C3-4123-90F0-5C8722D04AD2}" sibTransId="{7FAE3B55-5AC1-4BD0-9CFE-3A2654F43F39}"/>
    <dgm:cxn modelId="{98C0CCC1-936F-4A08-AAE3-3E8F41C760FD}" type="presOf" srcId="{4A69F4F6-C5C6-4270-A38F-CD9B465A5660}" destId="{3A659D31-79D8-4ECD-8E3E-D671139D0F0E}" srcOrd="0" destOrd="0" presId="urn:microsoft.com/office/officeart/2018/2/layout/IconVerticalSolidList"/>
    <dgm:cxn modelId="{1A12D4FA-5643-471C-B17B-9C53F1B1D112}" type="presOf" srcId="{46469B35-5E44-4B16-82B1-6101F2700E62}" destId="{B6CB4E4B-B3F8-46D3-86D5-5DC4A89D98AA}" srcOrd="0" destOrd="0" presId="urn:microsoft.com/office/officeart/2018/2/layout/IconVerticalSolidList"/>
    <dgm:cxn modelId="{C460B642-DBE2-4EB7-B00A-47406B512C8E}" type="presParOf" srcId="{EE8A71AB-0514-49BD-A3BD-E62755B74627}" destId="{78420BBD-26BC-4021-9FD3-85B8ECDF9EE7}" srcOrd="0" destOrd="0" presId="urn:microsoft.com/office/officeart/2018/2/layout/IconVerticalSolidList"/>
    <dgm:cxn modelId="{D8723678-136D-4A80-91B0-3F81D9F8E4A9}" type="presParOf" srcId="{78420BBD-26BC-4021-9FD3-85B8ECDF9EE7}" destId="{5A460E29-F540-4F43-AF57-8DFC0E3EAB87}" srcOrd="0" destOrd="0" presId="urn:microsoft.com/office/officeart/2018/2/layout/IconVerticalSolidList"/>
    <dgm:cxn modelId="{5D72E8A0-9094-4226-B925-C627DF3D263E}" type="presParOf" srcId="{78420BBD-26BC-4021-9FD3-85B8ECDF9EE7}" destId="{F29C8EAE-AC36-4C34-93B0-134CF5D285AE}" srcOrd="1" destOrd="0" presId="urn:microsoft.com/office/officeart/2018/2/layout/IconVerticalSolidList"/>
    <dgm:cxn modelId="{3D201B80-44A8-4DBB-9EC0-D6F7AA6FAF70}" type="presParOf" srcId="{78420BBD-26BC-4021-9FD3-85B8ECDF9EE7}" destId="{F1A87714-5427-4B27-A82E-822878B8392A}" srcOrd="2" destOrd="0" presId="urn:microsoft.com/office/officeart/2018/2/layout/IconVerticalSolidList"/>
    <dgm:cxn modelId="{8E6946F2-4994-4852-8C16-BD8B9DB62770}" type="presParOf" srcId="{78420BBD-26BC-4021-9FD3-85B8ECDF9EE7}" destId="{3A659D31-79D8-4ECD-8E3E-D671139D0F0E}" srcOrd="3" destOrd="0" presId="urn:microsoft.com/office/officeart/2018/2/layout/IconVerticalSolidList"/>
    <dgm:cxn modelId="{77AB6AD6-3986-4B21-A2A2-14044CA2BB7C}" type="presParOf" srcId="{EE8A71AB-0514-49BD-A3BD-E62755B74627}" destId="{1F48101F-7467-43EB-81B9-3C391E8374D4}" srcOrd="1" destOrd="0" presId="urn:microsoft.com/office/officeart/2018/2/layout/IconVerticalSolidList"/>
    <dgm:cxn modelId="{6D262BF3-0221-4134-B52E-B74984B94843}" type="presParOf" srcId="{EE8A71AB-0514-49BD-A3BD-E62755B74627}" destId="{96EB6AF9-E85B-4F05-BEEE-24CA115EC1CF}" srcOrd="2" destOrd="0" presId="urn:microsoft.com/office/officeart/2018/2/layout/IconVerticalSolidList"/>
    <dgm:cxn modelId="{12E96CBB-A850-410C-BEFE-947E261B5B5A}" type="presParOf" srcId="{96EB6AF9-E85B-4F05-BEEE-24CA115EC1CF}" destId="{23D47421-4333-4343-BCEE-FF0EEA321C47}" srcOrd="0" destOrd="0" presId="urn:microsoft.com/office/officeart/2018/2/layout/IconVerticalSolidList"/>
    <dgm:cxn modelId="{3FCD5AE4-16B7-4753-A6E8-3878121E94F6}" type="presParOf" srcId="{96EB6AF9-E85B-4F05-BEEE-24CA115EC1CF}" destId="{DF436A9F-E96C-476A-A256-1CF451CE1304}" srcOrd="1" destOrd="0" presId="urn:microsoft.com/office/officeart/2018/2/layout/IconVerticalSolidList"/>
    <dgm:cxn modelId="{E8FAC069-E922-48D5-AF02-E5CAAA5C61D3}" type="presParOf" srcId="{96EB6AF9-E85B-4F05-BEEE-24CA115EC1CF}" destId="{8E892A58-357F-4065-A203-71CD61857282}" srcOrd="2" destOrd="0" presId="urn:microsoft.com/office/officeart/2018/2/layout/IconVerticalSolidList"/>
    <dgm:cxn modelId="{93D314D2-7C16-4A98-B49F-49313CA3FB35}" type="presParOf" srcId="{96EB6AF9-E85B-4F05-BEEE-24CA115EC1CF}" destId="{B6CB4E4B-B3F8-46D3-86D5-5DC4A89D98AA}" srcOrd="3" destOrd="0" presId="urn:microsoft.com/office/officeart/2018/2/layout/IconVerticalSolidList"/>
    <dgm:cxn modelId="{1972631B-AB89-457C-966C-E71F0C4C228D}" type="presParOf" srcId="{EE8A71AB-0514-49BD-A3BD-E62755B74627}" destId="{9DFAF8BD-EA1B-4DF3-A20B-260F15D686B1}" srcOrd="3" destOrd="0" presId="urn:microsoft.com/office/officeart/2018/2/layout/IconVerticalSolidList"/>
    <dgm:cxn modelId="{54853579-0FE2-499C-9C66-0BEFF6C968EB}" type="presParOf" srcId="{EE8A71AB-0514-49BD-A3BD-E62755B74627}" destId="{D95F3A51-D086-4D64-96D9-DC2F5FEC6FDC}" srcOrd="4" destOrd="0" presId="urn:microsoft.com/office/officeart/2018/2/layout/IconVerticalSolidList"/>
    <dgm:cxn modelId="{43FC57D8-5AFE-4EF6-A172-6F8851C82734}" type="presParOf" srcId="{D95F3A51-D086-4D64-96D9-DC2F5FEC6FDC}" destId="{49D527F1-9650-455B-83B4-429BE4503780}" srcOrd="0" destOrd="0" presId="urn:microsoft.com/office/officeart/2018/2/layout/IconVerticalSolidList"/>
    <dgm:cxn modelId="{0739C1F1-1607-49B3-988C-9FCE79DC045C}" type="presParOf" srcId="{D95F3A51-D086-4D64-96D9-DC2F5FEC6FDC}" destId="{93678EC9-D3C7-4AC6-B234-A7D1418E8550}" srcOrd="1" destOrd="0" presId="urn:microsoft.com/office/officeart/2018/2/layout/IconVerticalSolidList"/>
    <dgm:cxn modelId="{A7109529-CECF-460D-8EC0-86B538A5B87A}" type="presParOf" srcId="{D95F3A51-D086-4D64-96D9-DC2F5FEC6FDC}" destId="{77AD8622-AC71-4C64-99A4-9983D87248D3}" srcOrd="2" destOrd="0" presId="urn:microsoft.com/office/officeart/2018/2/layout/IconVerticalSolidList"/>
    <dgm:cxn modelId="{ED1EAD3E-1394-4C72-874F-A30B12DBB0B8}" type="presParOf" srcId="{D95F3A51-D086-4D64-96D9-DC2F5FEC6FDC}" destId="{DDAFFBAC-2D3E-46E8-B4C1-62758FEA4B49}" srcOrd="3" destOrd="0" presId="urn:microsoft.com/office/officeart/2018/2/layout/IconVerticalSolidList"/>
    <dgm:cxn modelId="{FA17DE7B-159B-4536-A379-327ED4EC2501}" type="presParOf" srcId="{EE8A71AB-0514-49BD-A3BD-E62755B74627}" destId="{1B11229B-BCE8-4537-825F-F847B6B8C39C}" srcOrd="5" destOrd="0" presId="urn:microsoft.com/office/officeart/2018/2/layout/IconVerticalSolidList"/>
    <dgm:cxn modelId="{641C1D51-C76A-4925-A479-643118B1481F}" type="presParOf" srcId="{EE8A71AB-0514-49BD-A3BD-E62755B74627}" destId="{A0DDFE33-B665-4DA1-A274-EEB90F9DF482}" srcOrd="6" destOrd="0" presId="urn:microsoft.com/office/officeart/2018/2/layout/IconVerticalSolidList"/>
    <dgm:cxn modelId="{171B7CA2-8D77-4D8F-BAE7-E70CB097BFBF}" type="presParOf" srcId="{A0DDFE33-B665-4DA1-A274-EEB90F9DF482}" destId="{FF51BD7F-69BE-463C-9986-DE2DD04955A3}" srcOrd="0" destOrd="0" presId="urn:microsoft.com/office/officeart/2018/2/layout/IconVerticalSolidList"/>
    <dgm:cxn modelId="{C0E24B2C-7358-4AC5-9E99-E50DC1F75C58}" type="presParOf" srcId="{A0DDFE33-B665-4DA1-A274-EEB90F9DF482}" destId="{EED782B7-D611-4E40-98F1-F627D6F5B1C6}" srcOrd="1" destOrd="0" presId="urn:microsoft.com/office/officeart/2018/2/layout/IconVerticalSolidList"/>
    <dgm:cxn modelId="{C108C2D5-D8C7-43F7-91BB-E120E013B8DD}" type="presParOf" srcId="{A0DDFE33-B665-4DA1-A274-EEB90F9DF482}" destId="{872EFA2F-0B5B-44E7-B1D2-F462D4D8E774}" srcOrd="2" destOrd="0" presId="urn:microsoft.com/office/officeart/2018/2/layout/IconVerticalSolidList"/>
    <dgm:cxn modelId="{DD117727-7902-4CC1-BA39-B4FE26786028}" type="presParOf" srcId="{A0DDFE33-B665-4DA1-A274-EEB90F9DF482}" destId="{85A97481-7654-4134-A2CF-15CE50878F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A50AE-83F8-465B-8627-28E547C0D307}">
      <dsp:nvSpPr>
        <dsp:cNvPr id="0" name=""/>
        <dsp:cNvSpPr/>
      </dsp:nvSpPr>
      <dsp:spPr>
        <a:xfrm>
          <a:off x="950084" y="3285"/>
          <a:ext cx="2892744" cy="17356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Arcades (those for adults and those for families) </a:t>
          </a:r>
          <a:endParaRPr lang="en-US" sz="2600" kern="1200"/>
        </a:p>
      </dsp:txBody>
      <dsp:txXfrm>
        <a:off x="950084" y="3285"/>
        <a:ext cx="2892744" cy="1735646"/>
      </dsp:txXfrm>
    </dsp:sp>
    <dsp:sp modelId="{FA06F068-E5DB-4873-870F-1E58543B78DC}">
      <dsp:nvSpPr>
        <dsp:cNvPr id="0" name=""/>
        <dsp:cNvSpPr/>
      </dsp:nvSpPr>
      <dsp:spPr>
        <a:xfrm>
          <a:off x="4132102" y="3285"/>
          <a:ext cx="2892744" cy="1735646"/>
        </a:xfrm>
        <a:prstGeom prst="rect">
          <a:avLst/>
        </a:prstGeom>
        <a:solidFill>
          <a:schemeClr val="accent2">
            <a:hueOff val="-2073801"/>
            <a:satOff val="-4082"/>
            <a:lumOff val="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Betting (online, at an event or in a high street bookmaker’s) </a:t>
          </a:r>
          <a:endParaRPr lang="en-US" sz="2600" kern="1200"/>
        </a:p>
      </dsp:txBody>
      <dsp:txXfrm>
        <a:off x="4132102" y="3285"/>
        <a:ext cx="2892744" cy="1735646"/>
      </dsp:txXfrm>
    </dsp:sp>
    <dsp:sp modelId="{CA3903A4-5501-46F4-8409-5377857C74FB}">
      <dsp:nvSpPr>
        <dsp:cNvPr id="0" name=""/>
        <dsp:cNvSpPr/>
      </dsp:nvSpPr>
      <dsp:spPr>
        <a:xfrm>
          <a:off x="7314121" y="3285"/>
          <a:ext cx="2892744" cy="1735646"/>
        </a:xfrm>
        <a:prstGeom prst="rect">
          <a:avLst/>
        </a:prstGeom>
        <a:solidFill>
          <a:schemeClr val="accent2">
            <a:hueOff val="-4147603"/>
            <a:satOff val="-8163"/>
            <a:lumOff val="509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Bingo (online or in a bingo hall) </a:t>
          </a:r>
          <a:endParaRPr lang="en-US" sz="2600" kern="1200"/>
        </a:p>
      </dsp:txBody>
      <dsp:txXfrm>
        <a:off x="7314121" y="3285"/>
        <a:ext cx="2892744" cy="1735646"/>
      </dsp:txXfrm>
    </dsp:sp>
    <dsp:sp modelId="{8BA5B9E3-D030-4035-A613-04D3EE9C253F}">
      <dsp:nvSpPr>
        <dsp:cNvPr id="0" name=""/>
        <dsp:cNvSpPr/>
      </dsp:nvSpPr>
      <dsp:spPr>
        <a:xfrm>
          <a:off x="950084" y="2028206"/>
          <a:ext cx="2892744" cy="1735646"/>
        </a:xfrm>
        <a:prstGeom prst="rect">
          <a:avLst/>
        </a:prstGeom>
        <a:solidFill>
          <a:schemeClr val="accent2">
            <a:hueOff val="-6221405"/>
            <a:satOff val="-12245"/>
            <a:lumOff val="76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Casino (online or in a casino) </a:t>
          </a:r>
          <a:endParaRPr lang="en-US" sz="2600" kern="1200"/>
        </a:p>
      </dsp:txBody>
      <dsp:txXfrm>
        <a:off x="950084" y="2028206"/>
        <a:ext cx="2892744" cy="1735646"/>
      </dsp:txXfrm>
    </dsp:sp>
    <dsp:sp modelId="{221EBBF3-8D34-458E-B9DC-A98C0DE18C5D}">
      <dsp:nvSpPr>
        <dsp:cNvPr id="0" name=""/>
        <dsp:cNvSpPr/>
      </dsp:nvSpPr>
      <dsp:spPr>
        <a:xfrm>
          <a:off x="4132102" y="2028206"/>
          <a:ext cx="2892744" cy="1735646"/>
        </a:xfrm>
        <a:prstGeom prst="rect">
          <a:avLst/>
        </a:prstGeom>
        <a:solidFill>
          <a:schemeClr val="accent2">
            <a:hueOff val="-8295206"/>
            <a:satOff val="-16326"/>
            <a:lumOff val="101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Lotteries (raffles, tombola's, sweepstakes) </a:t>
          </a:r>
          <a:endParaRPr lang="en-US" sz="2600" kern="1200"/>
        </a:p>
      </dsp:txBody>
      <dsp:txXfrm>
        <a:off x="4132102" y="2028206"/>
        <a:ext cx="2892744" cy="1735646"/>
      </dsp:txXfrm>
    </dsp:sp>
    <dsp:sp modelId="{5058319C-F401-4E37-A533-8903364E2259}">
      <dsp:nvSpPr>
        <dsp:cNvPr id="0" name=""/>
        <dsp:cNvSpPr/>
      </dsp:nvSpPr>
      <dsp:spPr>
        <a:xfrm>
          <a:off x="7314121" y="2028206"/>
          <a:ext cx="2892744" cy="1735646"/>
        </a:xfrm>
        <a:prstGeom prst="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Gaming machines (fruit machines, fixed odds betting terminals, etc.</a:t>
          </a:r>
          <a:endParaRPr lang="en-US" sz="2600" kern="1200"/>
        </a:p>
      </dsp:txBody>
      <dsp:txXfrm>
        <a:off x="7314121" y="2028206"/>
        <a:ext cx="2892744" cy="1735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C8F01-64A3-4DFE-A0FC-067093F7F676}">
      <dsp:nvSpPr>
        <dsp:cNvPr id="0" name=""/>
        <dsp:cNvSpPr/>
      </dsp:nvSpPr>
      <dsp:spPr>
        <a:xfrm>
          <a:off x="0" y="16937"/>
          <a:ext cx="7759192" cy="10530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earliest forms of gambling were not “games” in the modern sense; they were </a:t>
          </a:r>
          <a:r>
            <a:rPr lang="en-GB" sz="1500" b="1" kern="1200" dirty="0">
              <a:solidFill>
                <a:schemeClr val="tx1"/>
              </a:solidFill>
            </a:rPr>
            <a:t>spiritual tools</a:t>
          </a:r>
          <a:r>
            <a:rPr lang="en-GB" sz="1500" kern="1200" dirty="0">
              <a:solidFill>
                <a:schemeClr val="tx1"/>
              </a:solidFill>
            </a:rPr>
            <a:t>. People cast sticks, bones, or marked objects to interpret the will of gods or predict the future. Over time, this divination practice shifted into </a:t>
          </a:r>
          <a:r>
            <a:rPr lang="en-GB" sz="1500" b="1" kern="1200" dirty="0">
              <a:solidFill>
                <a:schemeClr val="tx1"/>
              </a:solidFill>
            </a:rPr>
            <a:t>betting on the outcomes</a:t>
          </a:r>
          <a:r>
            <a:rPr lang="en-GB" sz="1500" kern="1200" dirty="0">
              <a:solidFill>
                <a:schemeClr val="tx1"/>
              </a:solidFill>
            </a:rPr>
            <a:t> of these throws. </a:t>
          </a:r>
          <a:endParaRPr lang="en-US" sz="1500" kern="1200" dirty="0">
            <a:solidFill>
              <a:schemeClr val="tx1"/>
            </a:solidFill>
          </a:endParaRPr>
        </a:p>
      </dsp:txBody>
      <dsp:txXfrm>
        <a:off x="51403" y="68340"/>
        <a:ext cx="7656386" cy="950194"/>
      </dsp:txXfrm>
    </dsp:sp>
    <dsp:sp modelId="{6A2F04DC-EABE-4E03-8AE0-60E644D232E1}">
      <dsp:nvSpPr>
        <dsp:cNvPr id="0" name=""/>
        <dsp:cNvSpPr/>
      </dsp:nvSpPr>
      <dsp:spPr>
        <a:xfrm>
          <a:off x="0" y="1113137"/>
          <a:ext cx="7759192" cy="1053000"/>
        </a:xfrm>
        <a:prstGeom prst="roundRect">
          <a:avLst/>
        </a:prstGeom>
        <a:solidFill>
          <a:schemeClr val="accent5">
            <a:hueOff val="2093851"/>
            <a:satOff val="224"/>
            <a:lumOff val="-431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Key early evidence</a:t>
          </a:r>
          <a:endParaRPr lang="en-US" sz="2400" kern="1200" dirty="0">
            <a:solidFill>
              <a:schemeClr val="tx1"/>
            </a:solidFill>
          </a:endParaRPr>
        </a:p>
      </dsp:txBody>
      <dsp:txXfrm>
        <a:off x="51403" y="1164540"/>
        <a:ext cx="7656386" cy="950194"/>
      </dsp:txXfrm>
    </dsp:sp>
    <dsp:sp modelId="{13604569-A152-4E78-9541-65D1DE98AE20}">
      <dsp:nvSpPr>
        <dsp:cNvPr id="0" name=""/>
        <dsp:cNvSpPr/>
      </dsp:nvSpPr>
      <dsp:spPr>
        <a:xfrm>
          <a:off x="0" y="2209337"/>
          <a:ext cx="7759192" cy="1053000"/>
        </a:xfrm>
        <a:prstGeom prst="roundRect">
          <a:avLst/>
        </a:prstGeom>
        <a:solidFill>
          <a:schemeClr val="accent5">
            <a:hueOff val="4187701"/>
            <a:satOff val="449"/>
            <a:lumOff val="-862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Mesopotamia (c. 3000 BC):</a:t>
          </a:r>
          <a:r>
            <a:rPr lang="en-GB" sz="1800" kern="1200" dirty="0">
              <a:solidFill>
                <a:schemeClr val="tx1"/>
              </a:solidFill>
            </a:rPr>
            <a:t> Six‑sided dice carved from animal bones are among the earliest known gambling tools. </a:t>
          </a:r>
          <a:endParaRPr lang="en-US" sz="1800" kern="1200" dirty="0">
            <a:solidFill>
              <a:schemeClr val="tx1"/>
            </a:solidFill>
          </a:endParaRPr>
        </a:p>
      </dsp:txBody>
      <dsp:txXfrm>
        <a:off x="51403" y="2260740"/>
        <a:ext cx="7656386" cy="950194"/>
      </dsp:txXfrm>
    </dsp:sp>
    <dsp:sp modelId="{27F47336-51E6-4EDA-94E9-EA2450EEA8DB}">
      <dsp:nvSpPr>
        <dsp:cNvPr id="0" name=""/>
        <dsp:cNvSpPr/>
      </dsp:nvSpPr>
      <dsp:spPr>
        <a:xfrm>
          <a:off x="0" y="3305537"/>
          <a:ext cx="7759192" cy="1053000"/>
        </a:xfrm>
        <a:prstGeom prst="roundRect">
          <a:avLst/>
        </a:prstGeom>
        <a:solidFill>
          <a:schemeClr val="accent5">
            <a:hueOff val="6281552"/>
            <a:satOff val="673"/>
            <a:lumOff val="-129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Ancient China (c. 2300 BC):</a:t>
          </a:r>
          <a:r>
            <a:rPr lang="en-GB" sz="1800" kern="1200" dirty="0">
              <a:solidFill>
                <a:schemeClr val="tx1"/>
              </a:solidFill>
            </a:rPr>
            <a:t> Early games of chance appear in records; wooden tiles may have been precursors to keno and lotteries. </a:t>
          </a:r>
          <a:endParaRPr lang="en-US" sz="1800" kern="1200" dirty="0">
            <a:solidFill>
              <a:schemeClr val="tx1"/>
            </a:solidFill>
          </a:endParaRPr>
        </a:p>
      </dsp:txBody>
      <dsp:txXfrm>
        <a:off x="51403" y="3356940"/>
        <a:ext cx="7656386" cy="950194"/>
      </dsp:txXfrm>
    </dsp:sp>
    <dsp:sp modelId="{4FC7146A-2232-49D3-9C39-5C03AD0976DB}">
      <dsp:nvSpPr>
        <dsp:cNvPr id="0" name=""/>
        <dsp:cNvSpPr/>
      </dsp:nvSpPr>
      <dsp:spPr>
        <a:xfrm>
          <a:off x="0" y="4401737"/>
          <a:ext cx="7759192" cy="105300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Ancient Egypt: </a:t>
          </a:r>
          <a:r>
            <a:rPr lang="en-GB" sz="2000" kern="1200" dirty="0">
              <a:solidFill>
                <a:schemeClr val="tx1"/>
              </a:solidFill>
            </a:rPr>
            <a:t>Archaeological finds include board games and betting implements.</a:t>
          </a:r>
          <a:endParaRPr lang="en-US" sz="2000" kern="1200" dirty="0">
            <a:solidFill>
              <a:schemeClr val="tx1"/>
            </a:solidFill>
          </a:endParaRPr>
        </a:p>
      </dsp:txBody>
      <dsp:txXfrm>
        <a:off x="51403" y="4453140"/>
        <a:ext cx="7656386" cy="950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D9218-DA7C-421C-ABDB-DB605F072A3B}">
      <dsp:nvSpPr>
        <dsp:cNvPr id="0" name=""/>
        <dsp:cNvSpPr/>
      </dsp:nvSpPr>
      <dsp:spPr>
        <a:xfrm>
          <a:off x="0" y="613"/>
          <a:ext cx="706513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B98DC-B808-4A6F-85FF-70591868CDEF}">
      <dsp:nvSpPr>
        <dsp:cNvPr id="0" name=""/>
        <dsp:cNvSpPr/>
      </dsp:nvSpPr>
      <dsp:spPr>
        <a:xfrm>
          <a:off x="0" y="613"/>
          <a:ext cx="7065131" cy="71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Greece</a:t>
          </a:r>
          <a:endParaRPr lang="en-US" sz="2000" kern="1200"/>
        </a:p>
      </dsp:txBody>
      <dsp:txXfrm>
        <a:off x="0" y="613"/>
        <a:ext cx="7065131" cy="718281"/>
      </dsp:txXfrm>
    </dsp:sp>
    <dsp:sp modelId="{1086DF8F-97D7-4736-8D89-E007F4F2A2C7}">
      <dsp:nvSpPr>
        <dsp:cNvPr id="0" name=""/>
        <dsp:cNvSpPr/>
      </dsp:nvSpPr>
      <dsp:spPr>
        <a:xfrm>
          <a:off x="0" y="718895"/>
          <a:ext cx="7065131" cy="0"/>
        </a:xfrm>
        <a:prstGeom prst="line">
          <a:avLst/>
        </a:prstGeom>
        <a:solidFill>
          <a:schemeClr val="accent2">
            <a:hueOff val="-1728168"/>
            <a:satOff val="-3401"/>
            <a:lumOff val="2124"/>
            <a:alphaOff val="0"/>
          </a:schemeClr>
        </a:solidFill>
        <a:ln w="19050" cap="flat" cmpd="sng" algn="ctr">
          <a:solidFill>
            <a:schemeClr val="accent2">
              <a:hueOff val="-1728168"/>
              <a:satOff val="-3401"/>
              <a:lumOff val="21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1C6FC7-0D71-4A4E-BDD6-B6A260F03728}">
      <dsp:nvSpPr>
        <dsp:cNvPr id="0" name=""/>
        <dsp:cNvSpPr/>
      </dsp:nvSpPr>
      <dsp:spPr>
        <a:xfrm>
          <a:off x="0" y="718895"/>
          <a:ext cx="7065131" cy="71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Soldiers gambled for war spoils.</a:t>
          </a:r>
          <a:endParaRPr lang="en-US" sz="2000" kern="1200"/>
        </a:p>
      </dsp:txBody>
      <dsp:txXfrm>
        <a:off x="0" y="718895"/>
        <a:ext cx="7065131" cy="718281"/>
      </dsp:txXfrm>
    </dsp:sp>
    <dsp:sp modelId="{28A47ACC-D840-48ED-A9F6-4F64F6A082BD}">
      <dsp:nvSpPr>
        <dsp:cNvPr id="0" name=""/>
        <dsp:cNvSpPr/>
      </dsp:nvSpPr>
      <dsp:spPr>
        <a:xfrm>
          <a:off x="0" y="1437177"/>
          <a:ext cx="7065131" cy="0"/>
        </a:xfrm>
        <a:prstGeom prst="line">
          <a:avLst/>
        </a:prstGeom>
        <a:solidFill>
          <a:schemeClr val="accent2">
            <a:hueOff val="-3456336"/>
            <a:satOff val="-6803"/>
            <a:lumOff val="4248"/>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50CB6A-B4DB-4D03-A652-C4B044054040}">
      <dsp:nvSpPr>
        <dsp:cNvPr id="0" name=""/>
        <dsp:cNvSpPr/>
      </dsp:nvSpPr>
      <dsp:spPr>
        <a:xfrm>
          <a:off x="0" y="1437177"/>
          <a:ext cx="7065131" cy="71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Dice games were common and culturally accepted. </a:t>
          </a:r>
          <a:endParaRPr lang="en-US" sz="2000" kern="1200"/>
        </a:p>
      </dsp:txBody>
      <dsp:txXfrm>
        <a:off x="0" y="1437177"/>
        <a:ext cx="7065131" cy="718281"/>
      </dsp:txXfrm>
    </dsp:sp>
    <dsp:sp modelId="{05DB9662-969D-42EE-80BB-F0030288490F}">
      <dsp:nvSpPr>
        <dsp:cNvPr id="0" name=""/>
        <dsp:cNvSpPr/>
      </dsp:nvSpPr>
      <dsp:spPr>
        <a:xfrm>
          <a:off x="0" y="2155459"/>
          <a:ext cx="7065131"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15C2B7-21E5-4A29-8C1B-CD823FD431F9}">
      <dsp:nvSpPr>
        <dsp:cNvPr id="0" name=""/>
        <dsp:cNvSpPr/>
      </dsp:nvSpPr>
      <dsp:spPr>
        <a:xfrm>
          <a:off x="0" y="2155459"/>
          <a:ext cx="7065131" cy="71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Rome</a:t>
          </a:r>
          <a:endParaRPr lang="en-US" sz="2000" kern="1200" dirty="0"/>
        </a:p>
      </dsp:txBody>
      <dsp:txXfrm>
        <a:off x="0" y="2155459"/>
        <a:ext cx="7065131" cy="718281"/>
      </dsp:txXfrm>
    </dsp:sp>
    <dsp:sp modelId="{7F2DCFEC-4EE7-40B0-B97F-7021C48D0537}">
      <dsp:nvSpPr>
        <dsp:cNvPr id="0" name=""/>
        <dsp:cNvSpPr/>
      </dsp:nvSpPr>
      <dsp:spPr>
        <a:xfrm>
          <a:off x="0" y="2873740"/>
          <a:ext cx="7065131" cy="0"/>
        </a:xfrm>
        <a:prstGeom prst="line">
          <a:avLst/>
        </a:prstGeom>
        <a:solidFill>
          <a:schemeClr val="accent2">
            <a:hueOff val="-6912672"/>
            <a:satOff val="-13605"/>
            <a:lumOff val="8497"/>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FE88E1-F174-4D9D-86DF-E08C26FFCB29}">
      <dsp:nvSpPr>
        <dsp:cNvPr id="0" name=""/>
        <dsp:cNvSpPr/>
      </dsp:nvSpPr>
      <dsp:spPr>
        <a:xfrm>
          <a:off x="0" y="2873740"/>
          <a:ext cx="7065131" cy="71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Romans played with knucklebones and dice.</a:t>
          </a:r>
          <a:endParaRPr lang="en-US" sz="2000" kern="1200"/>
        </a:p>
      </dsp:txBody>
      <dsp:txXfrm>
        <a:off x="0" y="2873740"/>
        <a:ext cx="7065131" cy="718281"/>
      </dsp:txXfrm>
    </dsp:sp>
    <dsp:sp modelId="{BDB4921A-BE02-48DD-90BE-E5FAB29785C0}">
      <dsp:nvSpPr>
        <dsp:cNvPr id="0" name=""/>
        <dsp:cNvSpPr/>
      </dsp:nvSpPr>
      <dsp:spPr>
        <a:xfrm>
          <a:off x="0" y="3592022"/>
          <a:ext cx="7065131" cy="0"/>
        </a:xfrm>
        <a:prstGeom prst="line">
          <a:avLst/>
        </a:prstGeom>
        <a:solidFill>
          <a:schemeClr val="accent2">
            <a:hueOff val="-8640840"/>
            <a:satOff val="-17007"/>
            <a:lumOff val="10621"/>
            <a:alphaOff val="0"/>
          </a:schemeClr>
        </a:solidFill>
        <a:ln w="19050" cap="flat" cmpd="sng" algn="ctr">
          <a:solidFill>
            <a:schemeClr val="accent2">
              <a:hueOff val="-8640840"/>
              <a:satOff val="-17007"/>
              <a:lumOff val="106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D11F47-776F-4C60-A82F-131C670D5282}">
      <dsp:nvSpPr>
        <dsp:cNvPr id="0" name=""/>
        <dsp:cNvSpPr/>
      </dsp:nvSpPr>
      <dsp:spPr>
        <a:xfrm>
          <a:off x="0" y="3592022"/>
          <a:ext cx="7065131" cy="71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Gambling was popular but heavily regulated; fines were imposed outside permitted festivals.</a:t>
          </a:r>
          <a:endParaRPr lang="en-US" sz="2000" kern="1200"/>
        </a:p>
      </dsp:txBody>
      <dsp:txXfrm>
        <a:off x="0" y="3592022"/>
        <a:ext cx="7065131" cy="718281"/>
      </dsp:txXfrm>
    </dsp:sp>
    <dsp:sp modelId="{75BDA6B1-A43A-4573-A0E1-129E78A2F7B3}">
      <dsp:nvSpPr>
        <dsp:cNvPr id="0" name=""/>
        <dsp:cNvSpPr/>
      </dsp:nvSpPr>
      <dsp:spPr>
        <a:xfrm>
          <a:off x="0" y="4310304"/>
          <a:ext cx="7065131"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6A5A7-8E59-412D-A263-319462550B6E}">
      <dsp:nvSpPr>
        <dsp:cNvPr id="0" name=""/>
        <dsp:cNvSpPr/>
      </dsp:nvSpPr>
      <dsp:spPr>
        <a:xfrm>
          <a:off x="0" y="4310304"/>
          <a:ext cx="7065131" cy="71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Roman guards famously cast lots for Jesus’s garments - an example often cited by anti‑gambling advocates.</a:t>
          </a:r>
          <a:endParaRPr lang="en-US" sz="2000" kern="1200"/>
        </a:p>
      </dsp:txBody>
      <dsp:txXfrm>
        <a:off x="0" y="4310304"/>
        <a:ext cx="7065131" cy="7182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8D978-02C7-4D07-AB8F-B5EA12099F4D}">
      <dsp:nvSpPr>
        <dsp:cNvPr id="0" name=""/>
        <dsp:cNvSpPr/>
      </dsp:nvSpPr>
      <dsp:spPr>
        <a:xfrm>
          <a:off x="0" y="6821"/>
          <a:ext cx="7405580" cy="84125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A7EDFA-0EC6-43E9-A51B-D4A7D8AB1EC2}">
      <dsp:nvSpPr>
        <dsp:cNvPr id="0" name=""/>
        <dsp:cNvSpPr/>
      </dsp:nvSpPr>
      <dsp:spPr>
        <a:xfrm>
          <a:off x="254480" y="196105"/>
          <a:ext cx="463144" cy="462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B95610-05A7-40CE-8989-C91632E8A6F2}">
      <dsp:nvSpPr>
        <dsp:cNvPr id="0" name=""/>
        <dsp:cNvSpPr/>
      </dsp:nvSpPr>
      <dsp:spPr>
        <a:xfrm>
          <a:off x="972106" y="6821"/>
          <a:ext cx="6404029" cy="893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98" tIns="94598" rIns="94598" bIns="94598" numCol="1" spcCol="1270" anchor="ctr" anchorCtr="0">
          <a:noAutofit/>
        </a:bodyPr>
        <a:lstStyle/>
        <a:p>
          <a:pPr marL="0" lvl="0" indent="0" algn="l" defTabSz="1066800">
            <a:lnSpc>
              <a:spcPct val="90000"/>
            </a:lnSpc>
            <a:spcBef>
              <a:spcPct val="0"/>
            </a:spcBef>
            <a:spcAft>
              <a:spcPct val="35000"/>
            </a:spcAft>
            <a:buNone/>
          </a:pPr>
          <a:r>
            <a:rPr lang="en-GB" sz="2400" kern="1200" dirty="0"/>
            <a:t>Gambling persisted despite religious condemnation.</a:t>
          </a:r>
          <a:endParaRPr lang="en-US" sz="2400" kern="1200" dirty="0"/>
        </a:p>
      </dsp:txBody>
      <dsp:txXfrm>
        <a:off x="972106" y="6821"/>
        <a:ext cx="6404029" cy="893838"/>
      </dsp:txXfrm>
    </dsp:sp>
    <dsp:sp modelId="{901C21D0-7708-4629-8F03-CB80C0481651}">
      <dsp:nvSpPr>
        <dsp:cNvPr id="0" name=""/>
        <dsp:cNvSpPr/>
      </dsp:nvSpPr>
      <dsp:spPr>
        <a:xfrm>
          <a:off x="0" y="1124119"/>
          <a:ext cx="7405580" cy="84125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DF4454-0504-4EAD-BBAD-FE5D66162C87}">
      <dsp:nvSpPr>
        <dsp:cNvPr id="0" name=""/>
        <dsp:cNvSpPr/>
      </dsp:nvSpPr>
      <dsp:spPr>
        <a:xfrm>
          <a:off x="254480" y="1313402"/>
          <a:ext cx="463144" cy="462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8B9FF-86CD-45F6-931E-A20E7C32EB3B}">
      <dsp:nvSpPr>
        <dsp:cNvPr id="0" name=""/>
        <dsp:cNvSpPr/>
      </dsp:nvSpPr>
      <dsp:spPr>
        <a:xfrm>
          <a:off x="972106" y="1124119"/>
          <a:ext cx="6404029" cy="893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98" tIns="94598" rIns="94598" bIns="94598" numCol="1" spcCol="1270" anchor="ctr" anchorCtr="0">
          <a:noAutofit/>
        </a:bodyPr>
        <a:lstStyle/>
        <a:p>
          <a:pPr marL="0" lvl="0" indent="0" algn="l" defTabSz="1066800">
            <a:lnSpc>
              <a:spcPct val="90000"/>
            </a:lnSpc>
            <a:spcBef>
              <a:spcPct val="0"/>
            </a:spcBef>
            <a:spcAft>
              <a:spcPct val="35000"/>
            </a:spcAft>
            <a:buNone/>
          </a:pPr>
          <a:r>
            <a:rPr lang="en-GB" sz="2400" b="1" kern="1200" dirty="0"/>
            <a:t>Developments</a:t>
          </a:r>
          <a:endParaRPr lang="en-US" sz="2400" kern="1200" dirty="0"/>
        </a:p>
      </dsp:txBody>
      <dsp:txXfrm>
        <a:off x="972106" y="1124119"/>
        <a:ext cx="6404029" cy="893838"/>
      </dsp:txXfrm>
    </dsp:sp>
    <dsp:sp modelId="{BFB7BFA1-9C05-4B0B-A3D1-0FDCE7788654}">
      <dsp:nvSpPr>
        <dsp:cNvPr id="0" name=""/>
        <dsp:cNvSpPr/>
      </dsp:nvSpPr>
      <dsp:spPr>
        <a:xfrm>
          <a:off x="0" y="2241416"/>
          <a:ext cx="7405580" cy="84125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8E47E-9D7C-4B59-BDBC-A2273C28B912}">
      <dsp:nvSpPr>
        <dsp:cNvPr id="0" name=""/>
        <dsp:cNvSpPr/>
      </dsp:nvSpPr>
      <dsp:spPr>
        <a:xfrm>
          <a:off x="254480" y="2430700"/>
          <a:ext cx="463144" cy="462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165A03-ECEE-45AF-BC6E-3F38AF2BB411}">
      <dsp:nvSpPr>
        <dsp:cNvPr id="0" name=""/>
        <dsp:cNvSpPr/>
      </dsp:nvSpPr>
      <dsp:spPr>
        <a:xfrm>
          <a:off x="972106" y="2241416"/>
          <a:ext cx="6404029" cy="893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98" tIns="94598" rIns="94598" bIns="94598" numCol="1" spcCol="1270" anchor="ctr" anchorCtr="0">
          <a:noAutofit/>
        </a:bodyPr>
        <a:lstStyle/>
        <a:p>
          <a:pPr marL="0" lvl="0" indent="0" algn="l" defTabSz="1066800">
            <a:lnSpc>
              <a:spcPct val="90000"/>
            </a:lnSpc>
            <a:spcBef>
              <a:spcPct val="0"/>
            </a:spcBef>
            <a:spcAft>
              <a:spcPct val="35000"/>
            </a:spcAft>
            <a:buNone/>
          </a:pPr>
          <a:r>
            <a:rPr lang="en-GB" sz="2400" b="1" kern="1200" dirty="0"/>
            <a:t>Card games</a:t>
          </a:r>
          <a:r>
            <a:rPr lang="en-GB" sz="2400" kern="1200" dirty="0"/>
            <a:t> arrived in Europe via the Silk Road and became widespread by the 14th century. </a:t>
          </a:r>
          <a:endParaRPr lang="en-US" sz="2400" kern="1200" dirty="0"/>
        </a:p>
      </dsp:txBody>
      <dsp:txXfrm>
        <a:off x="972106" y="2241416"/>
        <a:ext cx="6404029" cy="893838"/>
      </dsp:txXfrm>
    </dsp:sp>
    <dsp:sp modelId="{3BA6C9C5-24B6-4797-85F9-426D2DE97A92}">
      <dsp:nvSpPr>
        <dsp:cNvPr id="0" name=""/>
        <dsp:cNvSpPr/>
      </dsp:nvSpPr>
      <dsp:spPr>
        <a:xfrm>
          <a:off x="0" y="3358714"/>
          <a:ext cx="7405580" cy="84125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418FB-9A35-499E-9D3A-8CBB098DBCDF}">
      <dsp:nvSpPr>
        <dsp:cNvPr id="0" name=""/>
        <dsp:cNvSpPr/>
      </dsp:nvSpPr>
      <dsp:spPr>
        <a:xfrm>
          <a:off x="254480" y="3547997"/>
          <a:ext cx="463144" cy="462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697DF-42B6-4F10-9F68-4A09A3C808E7}">
      <dsp:nvSpPr>
        <dsp:cNvPr id="0" name=""/>
        <dsp:cNvSpPr/>
      </dsp:nvSpPr>
      <dsp:spPr>
        <a:xfrm>
          <a:off x="972106" y="3358714"/>
          <a:ext cx="6404029" cy="893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98" tIns="94598" rIns="94598" bIns="94598" numCol="1" spcCol="1270" anchor="ctr" anchorCtr="0">
          <a:noAutofit/>
        </a:bodyPr>
        <a:lstStyle/>
        <a:p>
          <a:pPr marL="0" lvl="0" indent="0" algn="l" defTabSz="1066800">
            <a:lnSpc>
              <a:spcPct val="90000"/>
            </a:lnSpc>
            <a:spcBef>
              <a:spcPct val="0"/>
            </a:spcBef>
            <a:spcAft>
              <a:spcPct val="35000"/>
            </a:spcAft>
            <a:buNone/>
          </a:pPr>
          <a:r>
            <a:rPr lang="en-GB" sz="2400" b="1" kern="1200" dirty="0"/>
            <a:t>Public lotteries</a:t>
          </a:r>
          <a:r>
            <a:rPr lang="en-GB" sz="2400" kern="1200" dirty="0"/>
            <a:t> emerged in the 15th century as a way to raise state funds. </a:t>
          </a:r>
          <a:endParaRPr lang="en-US" sz="2400" kern="1200" dirty="0"/>
        </a:p>
      </dsp:txBody>
      <dsp:txXfrm>
        <a:off x="972106" y="3358714"/>
        <a:ext cx="6404029" cy="893838"/>
      </dsp:txXfrm>
    </dsp:sp>
    <dsp:sp modelId="{E3A937E8-4E18-4454-8934-34A9EAA6591A}">
      <dsp:nvSpPr>
        <dsp:cNvPr id="0" name=""/>
        <dsp:cNvSpPr/>
      </dsp:nvSpPr>
      <dsp:spPr>
        <a:xfrm>
          <a:off x="0" y="4476012"/>
          <a:ext cx="7405580" cy="84125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7292E-5FE4-44E6-AE5A-D0041C267266}">
      <dsp:nvSpPr>
        <dsp:cNvPr id="0" name=""/>
        <dsp:cNvSpPr/>
      </dsp:nvSpPr>
      <dsp:spPr>
        <a:xfrm>
          <a:off x="254729" y="4665295"/>
          <a:ext cx="463144" cy="462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E340ED-469D-4423-9CD5-6C18F2BC00D1}">
      <dsp:nvSpPr>
        <dsp:cNvPr id="0" name=""/>
        <dsp:cNvSpPr/>
      </dsp:nvSpPr>
      <dsp:spPr>
        <a:xfrm>
          <a:off x="972604" y="4476012"/>
          <a:ext cx="6372187" cy="893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598" tIns="94598" rIns="94598" bIns="94598" numCol="1" spcCol="1270" anchor="ctr" anchorCtr="0">
          <a:noAutofit/>
        </a:bodyPr>
        <a:lstStyle/>
        <a:p>
          <a:pPr marL="0" lvl="0" indent="0" algn="l" defTabSz="800100">
            <a:lnSpc>
              <a:spcPct val="90000"/>
            </a:lnSpc>
            <a:spcBef>
              <a:spcPct val="0"/>
            </a:spcBef>
            <a:spcAft>
              <a:spcPct val="35000"/>
            </a:spcAft>
            <a:buNone/>
          </a:pPr>
          <a:r>
            <a:rPr lang="en-GB" sz="1800" b="1" kern="1200" dirty="0"/>
            <a:t>The first casinos</a:t>
          </a:r>
          <a:r>
            <a:rPr lang="en-GB" sz="1800" kern="1200" dirty="0"/>
            <a:t> appeared in Italy: Venice’s </a:t>
          </a:r>
          <a:r>
            <a:rPr lang="en-GB" sz="1800" i="1" kern="1200" dirty="0"/>
            <a:t>Ridotto</a:t>
          </a:r>
          <a:r>
            <a:rPr lang="en-GB" sz="1800" kern="1200" dirty="0"/>
            <a:t> (1638) is considered the earliest government‑sanctioned gambling house. </a:t>
          </a:r>
          <a:endParaRPr lang="en-US" sz="1800" kern="1200" dirty="0"/>
        </a:p>
      </dsp:txBody>
      <dsp:txXfrm>
        <a:off x="972604" y="4476012"/>
        <a:ext cx="6372187" cy="8938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A54517-7C3C-43F4-9014-337D007ECF4D}">
      <dsp:nvSpPr>
        <dsp:cNvPr id="0" name=""/>
        <dsp:cNvSpPr/>
      </dsp:nvSpPr>
      <dsp:spPr>
        <a:xfrm>
          <a:off x="465864" y="1234"/>
          <a:ext cx="2377663" cy="142659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Technology transformed gambling more than any previous era.</a:t>
          </a:r>
          <a:endParaRPr lang="en-US" sz="2000" kern="1200"/>
        </a:p>
      </dsp:txBody>
      <dsp:txXfrm>
        <a:off x="465864" y="1234"/>
        <a:ext cx="2377663" cy="1426597"/>
      </dsp:txXfrm>
    </dsp:sp>
    <dsp:sp modelId="{9201153B-A4F4-4608-91DB-41992F3145BE}">
      <dsp:nvSpPr>
        <dsp:cNvPr id="0" name=""/>
        <dsp:cNvSpPr/>
      </dsp:nvSpPr>
      <dsp:spPr>
        <a:xfrm>
          <a:off x="3081293" y="1234"/>
          <a:ext cx="2377663" cy="1426597"/>
        </a:xfrm>
        <a:prstGeom prst="rect">
          <a:avLst/>
        </a:prstGeom>
        <a:solidFill>
          <a:schemeClr val="accent2">
            <a:hueOff val="-1036901"/>
            <a:satOff val="-2041"/>
            <a:lumOff val="12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Key shifts</a:t>
          </a:r>
          <a:endParaRPr lang="en-US" sz="2000" kern="1200"/>
        </a:p>
      </dsp:txBody>
      <dsp:txXfrm>
        <a:off x="3081293" y="1234"/>
        <a:ext cx="2377663" cy="1426597"/>
      </dsp:txXfrm>
    </dsp:sp>
    <dsp:sp modelId="{75F3182F-EBDD-443E-B4E8-3FFF48F299F4}">
      <dsp:nvSpPr>
        <dsp:cNvPr id="0" name=""/>
        <dsp:cNvSpPr/>
      </dsp:nvSpPr>
      <dsp:spPr>
        <a:xfrm>
          <a:off x="5696723" y="1234"/>
          <a:ext cx="2377663" cy="1426597"/>
        </a:xfrm>
        <a:prstGeom prst="rect">
          <a:avLst/>
        </a:prstGeom>
        <a:solidFill>
          <a:schemeClr val="accent2">
            <a:hueOff val="-2073801"/>
            <a:satOff val="-4082"/>
            <a:lumOff val="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Online casinos and sports betting platforms emerged.</a:t>
          </a:r>
          <a:endParaRPr lang="en-US" sz="2000" kern="1200"/>
        </a:p>
      </dsp:txBody>
      <dsp:txXfrm>
        <a:off x="5696723" y="1234"/>
        <a:ext cx="2377663" cy="1426597"/>
      </dsp:txXfrm>
    </dsp:sp>
    <dsp:sp modelId="{887A1A65-B9E3-45EC-8EE7-0FBC71584CE8}">
      <dsp:nvSpPr>
        <dsp:cNvPr id="0" name=""/>
        <dsp:cNvSpPr/>
      </dsp:nvSpPr>
      <dsp:spPr>
        <a:xfrm>
          <a:off x="8312152" y="1234"/>
          <a:ext cx="2377663" cy="1426597"/>
        </a:xfrm>
        <a:prstGeom prst="rect">
          <a:avLst/>
        </a:prstGeom>
        <a:solidFill>
          <a:schemeClr val="accent2">
            <a:hueOff val="-3110702"/>
            <a:satOff val="-6122"/>
            <a:lumOff val="382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Mobile gambling made betting accessible 24/7.</a:t>
          </a:r>
          <a:endParaRPr lang="en-US" sz="2000" kern="1200"/>
        </a:p>
      </dsp:txBody>
      <dsp:txXfrm>
        <a:off x="8312152" y="1234"/>
        <a:ext cx="2377663" cy="1426597"/>
      </dsp:txXfrm>
    </dsp:sp>
    <dsp:sp modelId="{FE07AB06-584E-4C4F-B08A-9AFC4351B023}">
      <dsp:nvSpPr>
        <dsp:cNvPr id="0" name=""/>
        <dsp:cNvSpPr/>
      </dsp:nvSpPr>
      <dsp:spPr>
        <a:xfrm>
          <a:off x="465864" y="1665598"/>
          <a:ext cx="2377663" cy="1426597"/>
        </a:xfrm>
        <a:prstGeom prst="rect">
          <a:avLst/>
        </a:prstGeom>
        <a:solidFill>
          <a:schemeClr val="accent2">
            <a:hueOff val="-4147603"/>
            <a:satOff val="-8163"/>
            <a:lumOff val="509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Regulation became more complex due to cross‑border digital markets. </a:t>
          </a:r>
          <a:endParaRPr lang="en-US" sz="2000" kern="1200"/>
        </a:p>
      </dsp:txBody>
      <dsp:txXfrm>
        <a:off x="465864" y="1665598"/>
        <a:ext cx="2377663" cy="1426597"/>
      </dsp:txXfrm>
    </dsp:sp>
    <dsp:sp modelId="{CBFD43BD-F977-4695-BDE2-5F011B232F18}">
      <dsp:nvSpPr>
        <dsp:cNvPr id="0" name=""/>
        <dsp:cNvSpPr/>
      </dsp:nvSpPr>
      <dsp:spPr>
        <a:xfrm>
          <a:off x="3081293" y="1665598"/>
          <a:ext cx="2377663" cy="1426597"/>
        </a:xfrm>
        <a:prstGeom prst="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Cultural and Social Themes Across History</a:t>
          </a:r>
          <a:endParaRPr lang="en-US" sz="2000" kern="1200"/>
        </a:p>
      </dsp:txBody>
      <dsp:txXfrm>
        <a:off x="3081293" y="1665598"/>
        <a:ext cx="2377663" cy="1426597"/>
      </dsp:txXfrm>
    </dsp:sp>
    <dsp:sp modelId="{C9892176-A2E9-4575-8A21-70CD94380589}">
      <dsp:nvSpPr>
        <dsp:cNvPr id="0" name=""/>
        <dsp:cNvSpPr/>
      </dsp:nvSpPr>
      <dsp:spPr>
        <a:xfrm>
          <a:off x="5696723" y="1665598"/>
          <a:ext cx="2377663" cy="1426597"/>
        </a:xfrm>
        <a:prstGeom prst="rect">
          <a:avLst/>
        </a:prstGeom>
        <a:solidFill>
          <a:schemeClr val="accent2">
            <a:hueOff val="-6221405"/>
            <a:satOff val="-12245"/>
            <a:lumOff val="76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Across all eras, gambling has been:</a:t>
          </a:r>
          <a:endParaRPr lang="en-US" sz="2000" kern="1200"/>
        </a:p>
      </dsp:txBody>
      <dsp:txXfrm>
        <a:off x="5696723" y="1665598"/>
        <a:ext cx="2377663" cy="1426597"/>
      </dsp:txXfrm>
    </dsp:sp>
    <dsp:sp modelId="{6DA4FEDD-0AF5-4B28-A489-7510E0581AF1}">
      <dsp:nvSpPr>
        <dsp:cNvPr id="0" name=""/>
        <dsp:cNvSpPr/>
      </dsp:nvSpPr>
      <dsp:spPr>
        <a:xfrm>
          <a:off x="8312152" y="1665598"/>
          <a:ext cx="2377663" cy="1426597"/>
        </a:xfrm>
        <a:prstGeom prst="rect">
          <a:avLst/>
        </a:prstGeom>
        <a:solidFill>
          <a:schemeClr val="accent2">
            <a:hueOff val="-7258305"/>
            <a:satOff val="-14286"/>
            <a:lumOff val="89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Widespread</a:t>
          </a:r>
          <a:r>
            <a:rPr lang="en-GB" sz="2000" kern="1200"/>
            <a:t> across cultures and classes</a:t>
          </a:r>
          <a:endParaRPr lang="en-US" sz="2000" kern="1200"/>
        </a:p>
      </dsp:txBody>
      <dsp:txXfrm>
        <a:off x="8312152" y="1665598"/>
        <a:ext cx="2377663" cy="1426597"/>
      </dsp:txXfrm>
    </dsp:sp>
    <dsp:sp modelId="{18466607-1403-462E-B83F-9BE4FAED6A74}">
      <dsp:nvSpPr>
        <dsp:cNvPr id="0" name=""/>
        <dsp:cNvSpPr/>
      </dsp:nvSpPr>
      <dsp:spPr>
        <a:xfrm>
          <a:off x="1773578" y="3329962"/>
          <a:ext cx="2377663" cy="1426597"/>
        </a:xfrm>
        <a:prstGeom prst="rect">
          <a:avLst/>
        </a:prstGeom>
        <a:solidFill>
          <a:schemeClr val="accent2">
            <a:hueOff val="-8295206"/>
            <a:satOff val="-16326"/>
            <a:lumOff val="101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Regulated</a:t>
          </a:r>
          <a:r>
            <a:rPr lang="en-GB" sz="2000" kern="1200"/>
            <a:t> due to moral, religious, or economic concerns</a:t>
          </a:r>
          <a:endParaRPr lang="en-US" sz="2000" kern="1200"/>
        </a:p>
      </dsp:txBody>
      <dsp:txXfrm>
        <a:off x="1773578" y="3329962"/>
        <a:ext cx="2377663" cy="1426597"/>
      </dsp:txXfrm>
    </dsp:sp>
    <dsp:sp modelId="{B7200B80-6927-411E-B098-03E8A904A8A3}">
      <dsp:nvSpPr>
        <dsp:cNvPr id="0" name=""/>
        <dsp:cNvSpPr/>
      </dsp:nvSpPr>
      <dsp:spPr>
        <a:xfrm>
          <a:off x="4389008" y="3329962"/>
          <a:ext cx="2377663" cy="1426597"/>
        </a:xfrm>
        <a:prstGeom prst="rect">
          <a:avLst/>
        </a:prstGeom>
        <a:solidFill>
          <a:schemeClr val="accent2">
            <a:hueOff val="-9332107"/>
            <a:satOff val="-18367"/>
            <a:lumOff val="114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Linked to beliefs in fate, chance, and divine will</a:t>
          </a:r>
          <a:endParaRPr lang="en-US" sz="2000" kern="1200"/>
        </a:p>
      </dsp:txBody>
      <dsp:txXfrm>
        <a:off x="4389008" y="3329962"/>
        <a:ext cx="2377663" cy="1426597"/>
      </dsp:txXfrm>
    </dsp:sp>
    <dsp:sp modelId="{DE7C0D10-1A5B-488F-965F-942D1160B045}">
      <dsp:nvSpPr>
        <dsp:cNvPr id="0" name=""/>
        <dsp:cNvSpPr/>
      </dsp:nvSpPr>
      <dsp:spPr>
        <a:xfrm>
          <a:off x="7004437" y="3329962"/>
          <a:ext cx="2377663" cy="1426597"/>
        </a:xfrm>
        <a:prstGeom prst="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a:t>A source of entertainment, revenue, and controversy</a:t>
          </a:r>
          <a:endParaRPr lang="en-US" sz="2000" kern="1200"/>
        </a:p>
      </dsp:txBody>
      <dsp:txXfrm>
        <a:off x="7004437" y="3329962"/>
        <a:ext cx="2377663" cy="14265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5249F-78E9-443A-AA3D-1A0684CCF3C7}">
      <dsp:nvSpPr>
        <dsp:cNvPr id="0" name=""/>
        <dsp:cNvSpPr/>
      </dsp:nvSpPr>
      <dsp:spPr>
        <a:xfrm>
          <a:off x="0" y="3035388"/>
          <a:ext cx="7118140" cy="19915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In Great Britain, the term ‘problem gambling’ has been used by many researchers, bodies, and organisations, to describe gambling that compromises, disrupts or damages family, employment, personal or recreational pursuits.</a:t>
          </a:r>
          <a:endParaRPr lang="en-US" sz="2000" kern="1200"/>
        </a:p>
      </dsp:txBody>
      <dsp:txXfrm>
        <a:off x="0" y="3035388"/>
        <a:ext cx="7118140" cy="1991543"/>
      </dsp:txXfrm>
    </dsp:sp>
    <dsp:sp modelId="{B671F551-E280-470D-95CD-16AD41FA4B17}">
      <dsp:nvSpPr>
        <dsp:cNvPr id="0" name=""/>
        <dsp:cNvSpPr/>
      </dsp:nvSpPr>
      <dsp:spPr>
        <a:xfrm rot="10800000">
          <a:off x="0" y="2267"/>
          <a:ext cx="7118140" cy="3062993"/>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Negative consequences of gambling addiction may include interference with performance of life roles (e.g., job, social activities, or hobbies), impairment of social relationships, criminal activity, legal problems, involvement in dangerous situations, physical injury and impairment, financial loss, or emotional trauma.  </a:t>
          </a:r>
          <a:endParaRPr lang="en-US" sz="2000" kern="1200"/>
        </a:p>
      </dsp:txBody>
      <dsp:txXfrm rot="10800000">
        <a:off x="0" y="2267"/>
        <a:ext cx="7118140" cy="19902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BD4276-5F9A-4674-AC79-31ABC919F300}">
      <dsp:nvSpPr>
        <dsp:cNvPr id="0" name=""/>
        <dsp:cNvSpPr/>
      </dsp:nvSpPr>
      <dsp:spPr>
        <a:xfrm>
          <a:off x="0" y="4510"/>
          <a:ext cx="6620255" cy="1545100"/>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FCD42C9B-213A-42E5-8C30-550804F3B06C}">
      <dsp:nvSpPr>
        <dsp:cNvPr id="0" name=""/>
        <dsp:cNvSpPr/>
      </dsp:nvSpPr>
      <dsp:spPr>
        <a:xfrm>
          <a:off x="467393" y="352158"/>
          <a:ext cx="850636" cy="8498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C9915E-6BEB-46A7-81DB-BA3D69DFCF74}">
      <dsp:nvSpPr>
        <dsp:cNvPr id="0" name=""/>
        <dsp:cNvSpPr/>
      </dsp:nvSpPr>
      <dsp:spPr>
        <a:xfrm>
          <a:off x="1785422" y="4510"/>
          <a:ext cx="4741043" cy="154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83" tIns="163683" rIns="163683" bIns="163683" numCol="1" spcCol="1270" anchor="ctr" anchorCtr="0">
          <a:noAutofit/>
        </a:bodyPr>
        <a:lstStyle/>
        <a:p>
          <a:pPr marL="0" lvl="0" indent="0" algn="l" defTabSz="800100">
            <a:lnSpc>
              <a:spcPct val="90000"/>
            </a:lnSpc>
            <a:spcBef>
              <a:spcPct val="0"/>
            </a:spcBef>
            <a:spcAft>
              <a:spcPct val="35000"/>
            </a:spcAft>
            <a:buNone/>
          </a:pPr>
          <a:r>
            <a:rPr lang="en-GB" sz="1800" kern="1200" dirty="0"/>
            <a:t>Problem gambling is often co-morbid with other behavioural and psychological disorders, which can exacerbate, or be exacerbated by, problem gambling</a:t>
          </a:r>
          <a:r>
            <a:rPr lang="en-GB" sz="1400" kern="1200" dirty="0"/>
            <a:t>. </a:t>
          </a:r>
          <a:endParaRPr lang="en-US" sz="1400" kern="1200" dirty="0"/>
        </a:p>
      </dsp:txBody>
      <dsp:txXfrm>
        <a:off x="1785422" y="4510"/>
        <a:ext cx="4741043" cy="1546611"/>
      </dsp:txXfrm>
    </dsp:sp>
    <dsp:sp modelId="{A7B2EAE6-978C-4FB0-A473-6FBA56B6C9EE}">
      <dsp:nvSpPr>
        <dsp:cNvPr id="0" name=""/>
        <dsp:cNvSpPr/>
      </dsp:nvSpPr>
      <dsp:spPr>
        <a:xfrm>
          <a:off x="0" y="1915030"/>
          <a:ext cx="6620255" cy="1545100"/>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256BFE22-6FE5-49BF-81AF-0CB53237B781}">
      <dsp:nvSpPr>
        <dsp:cNvPr id="0" name=""/>
        <dsp:cNvSpPr/>
      </dsp:nvSpPr>
      <dsp:spPr>
        <a:xfrm>
          <a:off x="467393" y="2262678"/>
          <a:ext cx="850636" cy="8498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A3A251-5560-43D9-9F02-E8D69B48EEEF}">
      <dsp:nvSpPr>
        <dsp:cNvPr id="0" name=""/>
        <dsp:cNvSpPr/>
      </dsp:nvSpPr>
      <dsp:spPr>
        <a:xfrm>
          <a:off x="1785422" y="1915030"/>
          <a:ext cx="4741043" cy="154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83" tIns="163683" rIns="163683" bIns="163683" numCol="1" spcCol="1270" anchor="ctr" anchorCtr="0">
          <a:noAutofit/>
        </a:bodyPr>
        <a:lstStyle/>
        <a:p>
          <a:pPr marL="0" lvl="0" indent="0" algn="l" defTabSz="711200">
            <a:lnSpc>
              <a:spcPct val="90000"/>
            </a:lnSpc>
            <a:spcBef>
              <a:spcPct val="0"/>
            </a:spcBef>
            <a:spcAft>
              <a:spcPct val="35000"/>
            </a:spcAft>
            <a:buNone/>
          </a:pPr>
          <a:r>
            <a:rPr lang="en-GB" sz="1600" kern="1200" dirty="0"/>
            <a:t>Taken as a whole, this suggests that problem gambling does not occur in a vacuum and that problem gambling is symptomatic of a more global disturbance in the biopsychosocial functioning of individuals that have gambling problems. </a:t>
          </a:r>
          <a:endParaRPr lang="en-US" sz="1600" kern="1200" dirty="0"/>
        </a:p>
      </dsp:txBody>
      <dsp:txXfrm>
        <a:off x="1785422" y="1915030"/>
        <a:ext cx="4741043" cy="1546611"/>
      </dsp:txXfrm>
    </dsp:sp>
    <dsp:sp modelId="{A0E09957-B079-43E3-B65E-FEEFDAD8ECCF}">
      <dsp:nvSpPr>
        <dsp:cNvPr id="0" name=""/>
        <dsp:cNvSpPr/>
      </dsp:nvSpPr>
      <dsp:spPr>
        <a:xfrm>
          <a:off x="0" y="3825550"/>
          <a:ext cx="6620255" cy="1545100"/>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4880EFBC-C409-4755-A6A5-7DD277029D39}">
      <dsp:nvSpPr>
        <dsp:cNvPr id="0" name=""/>
        <dsp:cNvSpPr/>
      </dsp:nvSpPr>
      <dsp:spPr>
        <a:xfrm>
          <a:off x="467393" y="4173197"/>
          <a:ext cx="850636" cy="8498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686B89-A872-4D76-A1F1-B9CA8BE76335}">
      <dsp:nvSpPr>
        <dsp:cNvPr id="0" name=""/>
        <dsp:cNvSpPr/>
      </dsp:nvSpPr>
      <dsp:spPr>
        <a:xfrm>
          <a:off x="1785422" y="3825550"/>
          <a:ext cx="4741043" cy="154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83" tIns="163683" rIns="163683" bIns="163683" numCol="1" spcCol="1270" anchor="ctr" anchorCtr="0">
          <a:noAutofit/>
        </a:bodyPr>
        <a:lstStyle/>
        <a:p>
          <a:pPr marL="0" lvl="0" indent="0" algn="l" defTabSz="622300">
            <a:lnSpc>
              <a:spcPct val="90000"/>
            </a:lnSpc>
            <a:spcBef>
              <a:spcPct val="0"/>
            </a:spcBef>
            <a:spcAft>
              <a:spcPct val="35000"/>
            </a:spcAft>
            <a:buNone/>
          </a:pPr>
          <a:r>
            <a:rPr lang="en-GB" sz="1400" kern="1200"/>
            <a:t>‘Problem gambling’ and ‘gambling addiction’ are not the same and should not be used interchangeably. There is a need to think of these terms as lying along a continuum in which ‘gambling addiction’ is at the extreme end of the scale and that ‘problem gambling’ (while still of major concern) does not necessarily lead to problems in every area of a person’s life.</a:t>
          </a:r>
          <a:endParaRPr lang="en-US" sz="1400" kern="1200"/>
        </a:p>
      </dsp:txBody>
      <dsp:txXfrm>
        <a:off x="1785422" y="3825550"/>
        <a:ext cx="4741043" cy="15466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2EF28-88A6-4D2A-A53A-6AEA2810337B}">
      <dsp:nvSpPr>
        <dsp:cNvPr id="0" name=""/>
        <dsp:cNvSpPr/>
      </dsp:nvSpPr>
      <dsp:spPr>
        <a:xfrm>
          <a:off x="0" y="18035"/>
          <a:ext cx="6620255" cy="2424240"/>
        </a:xfrm>
        <a:prstGeom prst="round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ysClr val="windowText" lastClr="000000"/>
              </a:solidFill>
            </a:rPr>
            <a:t>DSM‑5 places Gambling Disorder in the chapter </a:t>
          </a:r>
          <a:r>
            <a:rPr lang="en-GB" sz="2800" b="1" kern="1200" dirty="0">
              <a:solidFill>
                <a:sysClr val="windowText" lastClr="000000"/>
              </a:solidFill>
            </a:rPr>
            <a:t>“Substance‑Related and Addictive Disorders”</a:t>
          </a:r>
          <a:r>
            <a:rPr lang="en-GB" sz="2800" kern="1200" dirty="0">
              <a:solidFill>
                <a:sysClr val="windowText" lastClr="000000"/>
              </a:solidFill>
            </a:rPr>
            <a:t>, making it the </a:t>
          </a:r>
          <a:r>
            <a:rPr lang="en-GB" sz="2800" b="1" kern="1200" dirty="0">
              <a:solidFill>
                <a:sysClr val="windowText" lastClr="000000"/>
              </a:solidFill>
            </a:rPr>
            <a:t>first and only formally accepted behavioural addiction</a:t>
          </a:r>
          <a:r>
            <a:rPr lang="en-GB" sz="2800" kern="1200" dirty="0">
              <a:solidFill>
                <a:sysClr val="windowText" lastClr="000000"/>
              </a:solidFill>
            </a:rPr>
            <a:t>. </a:t>
          </a:r>
          <a:endParaRPr lang="en-US" sz="2800" kern="1200" dirty="0">
            <a:solidFill>
              <a:sysClr val="windowText" lastClr="000000"/>
            </a:solidFill>
          </a:endParaRPr>
        </a:p>
      </dsp:txBody>
      <dsp:txXfrm>
        <a:off x="118342" y="136377"/>
        <a:ext cx="6383571" cy="2187556"/>
      </dsp:txXfrm>
    </dsp:sp>
    <dsp:sp modelId="{B01BF4FD-98BF-4F51-B91B-BF3C4D0698A8}">
      <dsp:nvSpPr>
        <dsp:cNvPr id="0" name=""/>
        <dsp:cNvSpPr/>
      </dsp:nvSpPr>
      <dsp:spPr>
        <a:xfrm>
          <a:off x="0" y="2522915"/>
          <a:ext cx="6620255" cy="242424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This change reflects evidence that gambling shares core features with substance addictions—craving, loss of control, tolerance, withdrawal‑like symptoms, and significant impairment.</a:t>
          </a:r>
          <a:endParaRPr lang="en-US" sz="2800" kern="1200" dirty="0"/>
        </a:p>
      </dsp:txBody>
      <dsp:txXfrm>
        <a:off x="118342" y="2641257"/>
        <a:ext cx="6383571" cy="21875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86222-7585-415A-AD73-12978BF469F9}">
      <dsp:nvSpPr>
        <dsp:cNvPr id="0" name=""/>
        <dsp:cNvSpPr/>
      </dsp:nvSpPr>
      <dsp:spPr>
        <a:xfrm>
          <a:off x="0" y="5012741"/>
          <a:ext cx="7719524" cy="82238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Gender Differences: </a:t>
          </a:r>
          <a:endParaRPr lang="en-US" sz="1600" kern="1200" dirty="0">
            <a:solidFill>
              <a:schemeClr val="tx1"/>
            </a:solidFill>
          </a:endParaRPr>
        </a:p>
      </dsp:txBody>
      <dsp:txXfrm>
        <a:off x="0" y="5012741"/>
        <a:ext cx="7719524" cy="444086"/>
      </dsp:txXfrm>
    </dsp:sp>
    <dsp:sp modelId="{720BC616-A87D-4566-9BFA-B5234C44998B}">
      <dsp:nvSpPr>
        <dsp:cNvPr id="0" name=""/>
        <dsp:cNvSpPr/>
      </dsp:nvSpPr>
      <dsp:spPr>
        <a:xfrm>
          <a:off x="3769" y="5440379"/>
          <a:ext cx="2570661" cy="37829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Early-life development occurs more frequently in males. </a:t>
          </a:r>
          <a:endParaRPr lang="en-US" sz="1200" kern="1200"/>
        </a:p>
      </dsp:txBody>
      <dsp:txXfrm>
        <a:off x="3769" y="5440379"/>
        <a:ext cx="2570661" cy="378295"/>
      </dsp:txXfrm>
    </dsp:sp>
    <dsp:sp modelId="{0F11F496-A230-4317-9F1B-73AAE2AE6100}">
      <dsp:nvSpPr>
        <dsp:cNvPr id="0" name=""/>
        <dsp:cNvSpPr/>
      </dsp:nvSpPr>
      <dsp:spPr>
        <a:xfrm>
          <a:off x="2574431" y="5440379"/>
          <a:ext cx="2570661" cy="378295"/>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Females more commonly develop gambling disorder during adulthood. </a:t>
          </a:r>
          <a:endParaRPr lang="en-US" sz="1200" kern="1200"/>
        </a:p>
      </dsp:txBody>
      <dsp:txXfrm>
        <a:off x="2574431" y="5440379"/>
        <a:ext cx="2570661" cy="378295"/>
      </dsp:txXfrm>
    </dsp:sp>
    <dsp:sp modelId="{EF90FF0F-B721-4EF9-BC74-9AEF9C448E2E}">
      <dsp:nvSpPr>
        <dsp:cNvPr id="0" name=""/>
        <dsp:cNvSpPr/>
      </dsp:nvSpPr>
      <dsp:spPr>
        <a:xfrm>
          <a:off x="5145092" y="5440379"/>
          <a:ext cx="2570661" cy="378295"/>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Tends to develop faster in females than males.</a:t>
          </a:r>
          <a:endParaRPr lang="en-US" sz="1200" kern="1200"/>
        </a:p>
      </dsp:txBody>
      <dsp:txXfrm>
        <a:off x="5145092" y="5440379"/>
        <a:ext cx="2570661" cy="378295"/>
      </dsp:txXfrm>
    </dsp:sp>
    <dsp:sp modelId="{9BC1EFAC-DD16-4C61-BCAF-E30E58908004}">
      <dsp:nvSpPr>
        <dsp:cNvPr id="0" name=""/>
        <dsp:cNvSpPr/>
      </dsp:nvSpPr>
      <dsp:spPr>
        <a:xfrm rot="10800000">
          <a:off x="0" y="3760253"/>
          <a:ext cx="7719524" cy="1264823"/>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Develops over the course of years, with the gradual increase in both frequency and amount wagered. </a:t>
          </a:r>
          <a:endParaRPr lang="en-US" sz="1800" kern="1200" dirty="0"/>
        </a:p>
      </dsp:txBody>
      <dsp:txXfrm rot="10800000">
        <a:off x="0" y="3760253"/>
        <a:ext cx="7719524" cy="821844"/>
      </dsp:txXfrm>
    </dsp:sp>
    <dsp:sp modelId="{FA47456B-38E7-4C03-9E16-15990A664D8A}">
      <dsp:nvSpPr>
        <dsp:cNvPr id="0" name=""/>
        <dsp:cNvSpPr/>
      </dsp:nvSpPr>
      <dsp:spPr>
        <a:xfrm rot="10800000">
          <a:off x="0" y="2507766"/>
          <a:ext cx="7719524" cy="1264823"/>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Those who gamble with family and friends early in life, are at higher risk to develop the disorder earlier, as well as those associated with impulsivity and substance abuse. </a:t>
          </a:r>
          <a:endParaRPr lang="en-US" sz="1800" kern="1200" dirty="0"/>
        </a:p>
      </dsp:txBody>
      <dsp:txXfrm rot="10800000">
        <a:off x="0" y="2507766"/>
        <a:ext cx="7719524" cy="821844"/>
      </dsp:txXfrm>
    </dsp:sp>
    <dsp:sp modelId="{3ABD79E0-76AE-4A11-A0D0-18DA996B4759}">
      <dsp:nvSpPr>
        <dsp:cNvPr id="0" name=""/>
        <dsp:cNvSpPr/>
      </dsp:nvSpPr>
      <dsp:spPr>
        <a:xfrm rot="10800000">
          <a:off x="0" y="1255278"/>
          <a:ext cx="7719524" cy="1264823"/>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Typically manifests during middle to late adulthood, however, can occur during adolescence. </a:t>
          </a:r>
          <a:endParaRPr lang="en-US" sz="1800" kern="1200" dirty="0">
            <a:solidFill>
              <a:schemeClr val="tx1"/>
            </a:solidFill>
          </a:endParaRPr>
        </a:p>
      </dsp:txBody>
      <dsp:txXfrm rot="10800000">
        <a:off x="0" y="1255278"/>
        <a:ext cx="7719524" cy="821844"/>
      </dsp:txXfrm>
    </dsp:sp>
    <dsp:sp modelId="{B4CA3904-6719-41D3-9DF0-681DF9235B54}">
      <dsp:nvSpPr>
        <dsp:cNvPr id="0" name=""/>
        <dsp:cNvSpPr/>
      </dsp:nvSpPr>
      <dsp:spPr>
        <a:xfrm rot="10800000">
          <a:off x="0" y="2790"/>
          <a:ext cx="7719524" cy="1264823"/>
        </a:xfrm>
        <a:prstGeom prst="upArrowCallou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Essential feature: disruption of personal, family, and/or vocational pursuits. “Chasing </a:t>
          </a:r>
          <a:r>
            <a:rPr lang="en-GB" sz="1800" kern="1200" dirty="0" err="1">
              <a:solidFill>
                <a:schemeClr val="tx1"/>
              </a:solidFill>
            </a:rPr>
            <a:t>oneʼs</a:t>
          </a:r>
          <a:r>
            <a:rPr lang="en-GB" sz="1800" kern="1200" dirty="0">
              <a:solidFill>
                <a:schemeClr val="tx1"/>
              </a:solidFill>
            </a:rPr>
            <a:t> losses” pattern may emerge -frequent &amp; long term.</a:t>
          </a:r>
          <a:endParaRPr lang="en-US" sz="1800" kern="1200" dirty="0">
            <a:solidFill>
              <a:schemeClr val="tx1"/>
            </a:solidFill>
          </a:endParaRPr>
        </a:p>
      </dsp:txBody>
      <dsp:txXfrm rot="10800000">
        <a:off x="0" y="2790"/>
        <a:ext cx="7719524" cy="8218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6F056-E9CA-4B80-8E6A-70C41EFEBB3B}">
      <dsp:nvSpPr>
        <dsp:cNvPr id="0" name=""/>
        <dsp:cNvSpPr/>
      </dsp:nvSpPr>
      <dsp:spPr>
        <a:xfrm>
          <a:off x="0" y="0"/>
          <a:ext cx="7767982" cy="99361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Younger individuals are more likely to gamble through sports betting, while older individuals will commonly bet through slot machines and bingo. </a:t>
          </a:r>
          <a:endParaRPr lang="en-US" sz="1900" kern="1200" dirty="0"/>
        </a:p>
      </dsp:txBody>
      <dsp:txXfrm>
        <a:off x="29102" y="29102"/>
        <a:ext cx="6611832" cy="935412"/>
      </dsp:txXfrm>
    </dsp:sp>
    <dsp:sp modelId="{DD311EE3-44D1-4856-995C-61333B61D503}">
      <dsp:nvSpPr>
        <dsp:cNvPr id="0" name=""/>
        <dsp:cNvSpPr/>
      </dsp:nvSpPr>
      <dsp:spPr>
        <a:xfrm>
          <a:off x="650568" y="1174273"/>
          <a:ext cx="7767982" cy="99361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Type of gambling as well as money wagered do not necessarily suggest a gambling disorder. Someone who buys a lotto ticket every day, may not have a gambling issue, while someone who attends casinos less frequently might. </a:t>
          </a:r>
          <a:endParaRPr lang="en-US" sz="1800" kern="1200" dirty="0"/>
        </a:p>
      </dsp:txBody>
      <dsp:txXfrm>
        <a:off x="679670" y="1203375"/>
        <a:ext cx="6413359" cy="935412"/>
      </dsp:txXfrm>
    </dsp:sp>
    <dsp:sp modelId="{2EF937CB-418F-4921-8F91-9BAC09E264FA}">
      <dsp:nvSpPr>
        <dsp:cNvPr id="0" name=""/>
        <dsp:cNvSpPr/>
      </dsp:nvSpPr>
      <dsp:spPr>
        <a:xfrm>
          <a:off x="1291427" y="2348547"/>
          <a:ext cx="7767982" cy="993616"/>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Patterns can be regular or episodic and may increase in times of stress or substance abuse. </a:t>
          </a:r>
          <a:endParaRPr lang="en-US" sz="1800" kern="1200" dirty="0"/>
        </a:p>
      </dsp:txBody>
      <dsp:txXfrm>
        <a:off x="1320529" y="2377649"/>
        <a:ext cx="6423069" cy="935412"/>
      </dsp:txXfrm>
    </dsp:sp>
    <dsp:sp modelId="{F43BD5ED-23EF-46B7-AE5F-5A66D2BD3A24}">
      <dsp:nvSpPr>
        <dsp:cNvPr id="0" name=""/>
        <dsp:cNvSpPr/>
      </dsp:nvSpPr>
      <dsp:spPr>
        <a:xfrm>
          <a:off x="1941995" y="3522821"/>
          <a:ext cx="7767982" cy="993616"/>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People commonly travel through periods of heavy gambling, followed by random long-term remission periods.</a:t>
          </a:r>
          <a:endParaRPr lang="en-US" sz="1800" kern="1200" dirty="0"/>
        </a:p>
      </dsp:txBody>
      <dsp:txXfrm>
        <a:off x="1971097" y="3551923"/>
        <a:ext cx="6413359" cy="935412"/>
      </dsp:txXfrm>
    </dsp:sp>
    <dsp:sp modelId="{ECCA152E-9CFA-4AAD-936B-0CD581F4347A}">
      <dsp:nvSpPr>
        <dsp:cNvPr id="0" name=""/>
        <dsp:cNvSpPr/>
      </dsp:nvSpPr>
      <dsp:spPr>
        <a:xfrm>
          <a:off x="7122131" y="761019"/>
          <a:ext cx="645850" cy="64585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267447" y="761019"/>
        <a:ext cx="355218" cy="486002"/>
      </dsp:txXfrm>
    </dsp:sp>
    <dsp:sp modelId="{F98B64C5-B500-4E3E-AA73-7AE522F18AB3}">
      <dsp:nvSpPr>
        <dsp:cNvPr id="0" name=""/>
        <dsp:cNvSpPr/>
      </dsp:nvSpPr>
      <dsp:spPr>
        <a:xfrm>
          <a:off x="7772700" y="1935293"/>
          <a:ext cx="645850" cy="645850"/>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918016" y="1935293"/>
        <a:ext cx="355218" cy="486002"/>
      </dsp:txXfrm>
    </dsp:sp>
    <dsp:sp modelId="{5C0CD8C8-CBD7-40FB-84B7-BFC981462CC4}">
      <dsp:nvSpPr>
        <dsp:cNvPr id="0" name=""/>
        <dsp:cNvSpPr/>
      </dsp:nvSpPr>
      <dsp:spPr>
        <a:xfrm>
          <a:off x="8413558" y="3109567"/>
          <a:ext cx="645850" cy="645850"/>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558874" y="3109567"/>
        <a:ext cx="355218" cy="4860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B613A-F0BC-4E31-9CB4-D0DB1EFA543B}">
      <dsp:nvSpPr>
        <dsp:cNvPr id="0" name=""/>
        <dsp:cNvSpPr/>
      </dsp:nvSpPr>
      <dsp:spPr>
        <a:xfrm>
          <a:off x="0" y="0"/>
          <a:ext cx="766651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B2E891-91E5-405A-8384-7DFFFE238197}">
      <dsp:nvSpPr>
        <dsp:cNvPr id="0" name=""/>
        <dsp:cNvSpPr/>
      </dsp:nvSpPr>
      <dsp:spPr>
        <a:xfrm>
          <a:off x="0" y="0"/>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Experiencing an early big win </a:t>
          </a:r>
          <a:endParaRPr lang="en-US" sz="1900" kern="1200"/>
        </a:p>
      </dsp:txBody>
      <dsp:txXfrm>
        <a:off x="0" y="0"/>
        <a:ext cx="7666515" cy="681402"/>
      </dsp:txXfrm>
    </dsp:sp>
    <dsp:sp modelId="{1FA6A05D-F63D-4E7A-B932-66E124258976}">
      <dsp:nvSpPr>
        <dsp:cNvPr id="0" name=""/>
        <dsp:cNvSpPr/>
      </dsp:nvSpPr>
      <dsp:spPr>
        <a:xfrm>
          <a:off x="0" y="681402"/>
          <a:ext cx="7666515" cy="0"/>
        </a:xfrm>
        <a:prstGeom prst="line">
          <a:avLst/>
        </a:prstGeom>
        <a:solidFill>
          <a:schemeClr val="accent2">
            <a:hueOff val="-1481287"/>
            <a:satOff val="-2915"/>
            <a:lumOff val="1821"/>
            <a:alphaOff val="0"/>
          </a:schemeClr>
        </a:solidFill>
        <a:ln w="19050" cap="flat" cmpd="sng" algn="ctr">
          <a:solidFill>
            <a:schemeClr val="accent2">
              <a:hueOff val="-1481287"/>
              <a:satOff val="-2915"/>
              <a:lumOff val="18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534992-3D56-42A8-AB2E-5043F60DCB2E}">
      <dsp:nvSpPr>
        <dsp:cNvPr id="0" name=""/>
        <dsp:cNvSpPr/>
      </dsp:nvSpPr>
      <dsp:spPr>
        <a:xfrm>
          <a:off x="0" y="681402"/>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Easy access to preferred gambling methods </a:t>
          </a:r>
          <a:endParaRPr lang="en-US" sz="1900" kern="1200"/>
        </a:p>
      </dsp:txBody>
      <dsp:txXfrm>
        <a:off x="0" y="681402"/>
        <a:ext cx="7666515" cy="681402"/>
      </dsp:txXfrm>
    </dsp:sp>
    <dsp:sp modelId="{4F0B2C06-6391-4F3E-9674-9C9EA2D62275}">
      <dsp:nvSpPr>
        <dsp:cNvPr id="0" name=""/>
        <dsp:cNvSpPr/>
      </dsp:nvSpPr>
      <dsp:spPr>
        <a:xfrm>
          <a:off x="0" y="1362805"/>
          <a:ext cx="7666515" cy="0"/>
        </a:xfrm>
        <a:prstGeom prst="line">
          <a:avLst/>
        </a:prstGeom>
        <a:solidFill>
          <a:schemeClr val="accent2">
            <a:hueOff val="-2962574"/>
            <a:satOff val="-5831"/>
            <a:lumOff val="3641"/>
            <a:alphaOff val="0"/>
          </a:schemeClr>
        </a:solidFill>
        <a:ln w="19050" cap="flat" cmpd="sng" algn="ctr">
          <a:solidFill>
            <a:schemeClr val="accent2">
              <a:hueOff val="-2962574"/>
              <a:satOff val="-5831"/>
              <a:lumOff val="36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418F89-F707-4DF7-8A5A-BF572AF30C95}">
      <dsp:nvSpPr>
        <dsp:cNvPr id="0" name=""/>
        <dsp:cNvSpPr/>
      </dsp:nvSpPr>
      <dsp:spPr>
        <a:xfrm>
          <a:off x="0" y="1362804"/>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Experienced a recent life change or loss such as divorce, job loss, or death of a loved one </a:t>
          </a:r>
          <a:endParaRPr lang="en-US" sz="1900" kern="1200"/>
        </a:p>
      </dsp:txBody>
      <dsp:txXfrm>
        <a:off x="0" y="1362804"/>
        <a:ext cx="7666515" cy="681402"/>
      </dsp:txXfrm>
    </dsp:sp>
    <dsp:sp modelId="{091B8CF4-E8CC-4A74-AF4E-D4E06EC7584B}">
      <dsp:nvSpPr>
        <dsp:cNvPr id="0" name=""/>
        <dsp:cNvSpPr/>
      </dsp:nvSpPr>
      <dsp:spPr>
        <a:xfrm>
          <a:off x="0" y="2044207"/>
          <a:ext cx="7666515" cy="0"/>
        </a:xfrm>
        <a:prstGeom prst="line">
          <a:avLst/>
        </a:prstGeom>
        <a:solidFill>
          <a:schemeClr val="accent2">
            <a:hueOff val="-4443860"/>
            <a:satOff val="-8746"/>
            <a:lumOff val="5462"/>
            <a:alphaOff val="0"/>
          </a:schemeClr>
        </a:solidFill>
        <a:ln w="19050" cap="flat" cmpd="sng" algn="ctr">
          <a:solidFill>
            <a:schemeClr val="accent2">
              <a:hueOff val="-4443860"/>
              <a:satOff val="-8746"/>
              <a:lumOff val="54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F1EAD-3A84-4ABE-9B08-FF7E7AAD230F}">
      <dsp:nvSpPr>
        <dsp:cNvPr id="0" name=""/>
        <dsp:cNvSpPr/>
      </dsp:nvSpPr>
      <dsp:spPr>
        <a:xfrm>
          <a:off x="0" y="2044207"/>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Been abused or experienced trauma </a:t>
          </a:r>
          <a:endParaRPr lang="en-US" sz="1900" kern="1200"/>
        </a:p>
      </dsp:txBody>
      <dsp:txXfrm>
        <a:off x="0" y="2044207"/>
        <a:ext cx="7666515" cy="681402"/>
      </dsp:txXfrm>
    </dsp:sp>
    <dsp:sp modelId="{A35CEA4F-C577-4C7C-822A-60191DDAFA70}">
      <dsp:nvSpPr>
        <dsp:cNvPr id="0" name=""/>
        <dsp:cNvSpPr/>
      </dsp:nvSpPr>
      <dsp:spPr>
        <a:xfrm>
          <a:off x="0" y="2725610"/>
          <a:ext cx="7666515" cy="0"/>
        </a:xfrm>
        <a:prstGeom prst="line">
          <a:avLst/>
        </a:prstGeom>
        <a:solidFill>
          <a:schemeClr val="accent2">
            <a:hueOff val="-5925147"/>
            <a:satOff val="-11662"/>
            <a:lumOff val="7283"/>
            <a:alphaOff val="0"/>
          </a:schemeClr>
        </a:solidFill>
        <a:ln w="19050" cap="flat" cmpd="sng" algn="ctr">
          <a:solidFill>
            <a:schemeClr val="accent2">
              <a:hueOff val="-5925147"/>
              <a:satOff val="-11662"/>
              <a:lumOff val="72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5C5DA-C434-4CBC-8604-D7A7A98AB88E}">
      <dsp:nvSpPr>
        <dsp:cNvPr id="0" name=""/>
        <dsp:cNvSpPr/>
      </dsp:nvSpPr>
      <dsp:spPr>
        <a:xfrm>
          <a:off x="0" y="2725609"/>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Exhibits risk taking behaviour </a:t>
          </a:r>
          <a:endParaRPr lang="en-US" sz="1900" kern="1200"/>
        </a:p>
      </dsp:txBody>
      <dsp:txXfrm>
        <a:off x="0" y="2725609"/>
        <a:ext cx="7666515" cy="681402"/>
      </dsp:txXfrm>
    </dsp:sp>
    <dsp:sp modelId="{2599672E-0F26-405A-9F90-87D8A449CCBC}">
      <dsp:nvSpPr>
        <dsp:cNvPr id="0" name=""/>
        <dsp:cNvSpPr/>
      </dsp:nvSpPr>
      <dsp:spPr>
        <a:xfrm>
          <a:off x="0" y="3407012"/>
          <a:ext cx="7666515" cy="0"/>
        </a:xfrm>
        <a:prstGeom prst="line">
          <a:avLst/>
        </a:prstGeom>
        <a:solidFill>
          <a:schemeClr val="accent2">
            <a:hueOff val="-7406434"/>
            <a:satOff val="-14577"/>
            <a:lumOff val="9104"/>
            <a:alphaOff val="0"/>
          </a:schemeClr>
        </a:solidFill>
        <a:ln w="19050" cap="flat" cmpd="sng" algn="ctr">
          <a:solidFill>
            <a:schemeClr val="accent2">
              <a:hueOff val="-7406434"/>
              <a:satOff val="-14577"/>
              <a:lumOff val="91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0BE90-71A5-4A6C-94C7-07AD840C85FA}">
      <dsp:nvSpPr>
        <dsp:cNvPr id="0" name=""/>
        <dsp:cNvSpPr/>
      </dsp:nvSpPr>
      <dsp:spPr>
        <a:xfrm>
          <a:off x="0" y="3407012"/>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Feel depressed  or history of mental illness </a:t>
          </a:r>
          <a:endParaRPr lang="en-US" sz="1900" kern="1200"/>
        </a:p>
      </dsp:txBody>
      <dsp:txXfrm>
        <a:off x="0" y="3407012"/>
        <a:ext cx="7666515" cy="681402"/>
      </dsp:txXfrm>
    </dsp:sp>
    <dsp:sp modelId="{73F662AA-B458-4C12-82ED-03FA0280B75D}">
      <dsp:nvSpPr>
        <dsp:cNvPr id="0" name=""/>
        <dsp:cNvSpPr/>
      </dsp:nvSpPr>
      <dsp:spPr>
        <a:xfrm>
          <a:off x="0" y="4088415"/>
          <a:ext cx="7666515" cy="0"/>
        </a:xfrm>
        <a:prstGeom prst="line">
          <a:avLst/>
        </a:prstGeom>
        <a:solidFill>
          <a:schemeClr val="accent2">
            <a:hueOff val="-8887721"/>
            <a:satOff val="-17493"/>
            <a:lumOff val="10924"/>
            <a:alphaOff val="0"/>
          </a:schemeClr>
        </a:solidFill>
        <a:ln w="19050" cap="flat" cmpd="sng" algn="ctr">
          <a:solidFill>
            <a:schemeClr val="accent2">
              <a:hueOff val="-8887721"/>
              <a:satOff val="-17493"/>
              <a:lumOff val="109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4E4C9-3C98-499A-85E5-E482739652F6}">
      <dsp:nvSpPr>
        <dsp:cNvPr id="0" name=""/>
        <dsp:cNvSpPr/>
      </dsp:nvSpPr>
      <dsp:spPr>
        <a:xfrm>
          <a:off x="0" y="4088415"/>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Has at least one parent with gambling problems </a:t>
          </a:r>
          <a:endParaRPr lang="en-US" sz="1900" kern="1200"/>
        </a:p>
      </dsp:txBody>
      <dsp:txXfrm>
        <a:off x="0" y="4088415"/>
        <a:ext cx="7666515" cy="681402"/>
      </dsp:txXfrm>
    </dsp:sp>
    <dsp:sp modelId="{D942346C-6F09-456B-9051-FBA7E0393BC0}">
      <dsp:nvSpPr>
        <dsp:cNvPr id="0" name=""/>
        <dsp:cNvSpPr/>
      </dsp:nvSpPr>
      <dsp:spPr>
        <a:xfrm>
          <a:off x="0" y="4769817"/>
          <a:ext cx="7666515"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AA884-1ADE-43AA-8527-4EBA5E45A2E0}">
      <dsp:nvSpPr>
        <dsp:cNvPr id="0" name=""/>
        <dsp:cNvSpPr/>
      </dsp:nvSpPr>
      <dsp:spPr>
        <a:xfrm>
          <a:off x="0" y="4769817"/>
          <a:ext cx="7666515" cy="681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History of substance abuse problems</a:t>
          </a:r>
          <a:endParaRPr lang="en-US" sz="1900" kern="1200"/>
        </a:p>
      </dsp:txBody>
      <dsp:txXfrm>
        <a:off x="0" y="4769817"/>
        <a:ext cx="7666515" cy="6814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AB1A6-4B1B-47B6-9369-2A6998AAD8FB}">
      <dsp:nvSpPr>
        <dsp:cNvPr id="0" name=""/>
        <dsp:cNvSpPr/>
      </dsp:nvSpPr>
      <dsp:spPr>
        <a:xfrm>
          <a:off x="0" y="4200"/>
          <a:ext cx="6620255" cy="89471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04024215-4C47-4A40-B6FE-E2449A6D61A2}">
      <dsp:nvSpPr>
        <dsp:cNvPr id="0" name=""/>
        <dsp:cNvSpPr/>
      </dsp:nvSpPr>
      <dsp:spPr>
        <a:xfrm>
          <a:off x="270650" y="205510"/>
          <a:ext cx="492091" cy="4920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562793-2439-4643-A519-B3718CE8DB47}">
      <dsp:nvSpPr>
        <dsp:cNvPr id="0" name=""/>
        <dsp:cNvSpPr/>
      </dsp:nvSpPr>
      <dsp:spPr>
        <a:xfrm>
          <a:off x="1033392" y="4200"/>
          <a:ext cx="5586863" cy="894711"/>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94690" tIns="94690" rIns="94690" bIns="94690" numCol="1" spcCol="1270" anchor="ctr" anchorCtr="0">
          <a:noAutofit/>
        </a:bodyPr>
        <a:lstStyle/>
        <a:p>
          <a:pPr marL="0" lvl="0" indent="0" algn="l" defTabSz="844550">
            <a:lnSpc>
              <a:spcPct val="90000"/>
            </a:lnSpc>
            <a:spcBef>
              <a:spcPct val="0"/>
            </a:spcBef>
            <a:spcAft>
              <a:spcPct val="35000"/>
            </a:spcAft>
            <a:buNone/>
          </a:pPr>
          <a:r>
            <a:rPr lang="en-GB" sz="1900" kern="1200" dirty="0"/>
            <a:t>The 4 “E”s of Gambling </a:t>
          </a:r>
          <a:endParaRPr lang="en-US" sz="1900" kern="1200" dirty="0"/>
        </a:p>
      </dsp:txBody>
      <dsp:txXfrm>
        <a:off x="1033392" y="4200"/>
        <a:ext cx="5586863" cy="894711"/>
      </dsp:txXfrm>
    </dsp:sp>
    <dsp:sp modelId="{1BABCD3C-14FC-4029-AFC0-73B10F225D6B}">
      <dsp:nvSpPr>
        <dsp:cNvPr id="0" name=""/>
        <dsp:cNvSpPr/>
      </dsp:nvSpPr>
      <dsp:spPr>
        <a:xfrm>
          <a:off x="0" y="1122590"/>
          <a:ext cx="6620255" cy="89471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76CC9CCB-3E56-40DF-8A73-CE95205CDFB1}">
      <dsp:nvSpPr>
        <dsp:cNvPr id="0" name=""/>
        <dsp:cNvSpPr/>
      </dsp:nvSpPr>
      <dsp:spPr>
        <a:xfrm>
          <a:off x="270650" y="1323900"/>
          <a:ext cx="492091" cy="4920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3AF70-458D-4035-8B0C-67EC0E97C9D4}">
      <dsp:nvSpPr>
        <dsp:cNvPr id="0" name=""/>
        <dsp:cNvSpPr/>
      </dsp:nvSpPr>
      <dsp:spPr>
        <a:xfrm>
          <a:off x="1033392" y="1122590"/>
          <a:ext cx="5586863" cy="894711"/>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94690" tIns="94690" rIns="94690" bIns="94690" numCol="1" spcCol="1270" anchor="ctr" anchorCtr="0">
          <a:noAutofit/>
        </a:bodyPr>
        <a:lstStyle/>
        <a:p>
          <a:pPr marL="0" lvl="0" indent="0" algn="l" defTabSz="844550">
            <a:lnSpc>
              <a:spcPct val="90000"/>
            </a:lnSpc>
            <a:spcBef>
              <a:spcPct val="0"/>
            </a:spcBef>
            <a:spcAft>
              <a:spcPct val="35000"/>
            </a:spcAft>
            <a:buNone/>
          </a:pPr>
          <a:r>
            <a:rPr lang="en-GB" sz="1900" kern="1200" dirty="0"/>
            <a:t>Entertainment–It’s fun </a:t>
          </a:r>
          <a:endParaRPr lang="en-US" sz="1900" kern="1200" dirty="0"/>
        </a:p>
      </dsp:txBody>
      <dsp:txXfrm>
        <a:off x="1033392" y="1122590"/>
        <a:ext cx="5586863" cy="894711"/>
      </dsp:txXfrm>
    </dsp:sp>
    <dsp:sp modelId="{9271C9E2-9090-4D17-8131-09D55199E330}">
      <dsp:nvSpPr>
        <dsp:cNvPr id="0" name=""/>
        <dsp:cNvSpPr/>
      </dsp:nvSpPr>
      <dsp:spPr>
        <a:xfrm>
          <a:off x="0" y="2240980"/>
          <a:ext cx="6620255" cy="89471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9C573395-9DA1-41B8-98B7-E51894DC1825}">
      <dsp:nvSpPr>
        <dsp:cNvPr id="0" name=""/>
        <dsp:cNvSpPr/>
      </dsp:nvSpPr>
      <dsp:spPr>
        <a:xfrm>
          <a:off x="270650" y="2442290"/>
          <a:ext cx="492091" cy="4920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B30088-529B-4084-9969-362F3B3F398D}">
      <dsp:nvSpPr>
        <dsp:cNvPr id="0" name=""/>
        <dsp:cNvSpPr/>
      </dsp:nvSpPr>
      <dsp:spPr>
        <a:xfrm>
          <a:off x="1033392" y="2240980"/>
          <a:ext cx="5586863" cy="894711"/>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94690" tIns="94690" rIns="94690" bIns="94690" numCol="1" spcCol="1270" anchor="ctr" anchorCtr="0">
          <a:noAutofit/>
        </a:bodyPr>
        <a:lstStyle/>
        <a:p>
          <a:pPr marL="0" lvl="0" indent="0" algn="l" defTabSz="844550">
            <a:lnSpc>
              <a:spcPct val="90000"/>
            </a:lnSpc>
            <a:spcBef>
              <a:spcPct val="0"/>
            </a:spcBef>
            <a:spcAft>
              <a:spcPct val="35000"/>
            </a:spcAft>
            <a:buNone/>
          </a:pPr>
          <a:r>
            <a:rPr lang="en-GB" sz="1900" kern="1200" dirty="0"/>
            <a:t>Excitement–association with risk, thrill, and uncertainty </a:t>
          </a:r>
          <a:endParaRPr lang="en-US" sz="1900" kern="1200" dirty="0"/>
        </a:p>
      </dsp:txBody>
      <dsp:txXfrm>
        <a:off x="1033392" y="2240980"/>
        <a:ext cx="5586863" cy="894711"/>
      </dsp:txXfrm>
    </dsp:sp>
    <dsp:sp modelId="{E4052C3D-C71A-4B94-A5F6-4AD7E6E508AD}">
      <dsp:nvSpPr>
        <dsp:cNvPr id="0" name=""/>
        <dsp:cNvSpPr/>
      </dsp:nvSpPr>
      <dsp:spPr>
        <a:xfrm>
          <a:off x="0" y="3359369"/>
          <a:ext cx="6620255" cy="89471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AB7FDD2E-986C-42B7-99F4-6344A92D5A10}">
      <dsp:nvSpPr>
        <dsp:cNvPr id="0" name=""/>
        <dsp:cNvSpPr/>
      </dsp:nvSpPr>
      <dsp:spPr>
        <a:xfrm>
          <a:off x="270650" y="3560680"/>
          <a:ext cx="492091" cy="4920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79BD1-A2D6-4B84-8B3A-344E5B34F762}">
      <dsp:nvSpPr>
        <dsp:cNvPr id="0" name=""/>
        <dsp:cNvSpPr/>
      </dsp:nvSpPr>
      <dsp:spPr>
        <a:xfrm>
          <a:off x="1033392" y="3359369"/>
          <a:ext cx="5586863" cy="894711"/>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94690" tIns="94690" rIns="94690" bIns="94690" numCol="1" spcCol="1270" anchor="ctr" anchorCtr="0">
          <a:noAutofit/>
        </a:bodyPr>
        <a:lstStyle/>
        <a:p>
          <a:pPr marL="0" lvl="0" indent="0" algn="l" defTabSz="844550">
            <a:lnSpc>
              <a:spcPct val="90000"/>
            </a:lnSpc>
            <a:spcBef>
              <a:spcPct val="0"/>
            </a:spcBef>
            <a:spcAft>
              <a:spcPct val="35000"/>
            </a:spcAft>
            <a:buNone/>
          </a:pPr>
          <a:r>
            <a:rPr lang="en-GB" sz="1900" kern="1200" dirty="0"/>
            <a:t>Economic Gain –win money </a:t>
          </a:r>
          <a:endParaRPr lang="en-US" sz="1900" kern="1200" dirty="0"/>
        </a:p>
      </dsp:txBody>
      <dsp:txXfrm>
        <a:off x="1033392" y="3359369"/>
        <a:ext cx="5586863" cy="894711"/>
      </dsp:txXfrm>
    </dsp:sp>
    <dsp:sp modelId="{13E36801-4A85-4539-B16B-26E48A3112DD}">
      <dsp:nvSpPr>
        <dsp:cNvPr id="0" name=""/>
        <dsp:cNvSpPr/>
      </dsp:nvSpPr>
      <dsp:spPr>
        <a:xfrm>
          <a:off x="0" y="4477759"/>
          <a:ext cx="6620255" cy="89471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32B8C194-B492-4D88-9F7E-A02C06F9C3FF}">
      <dsp:nvSpPr>
        <dsp:cNvPr id="0" name=""/>
        <dsp:cNvSpPr/>
      </dsp:nvSpPr>
      <dsp:spPr>
        <a:xfrm>
          <a:off x="270650" y="4679069"/>
          <a:ext cx="492091" cy="4920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89A53-67FE-4EBA-8F03-348F1DDA4A16}">
      <dsp:nvSpPr>
        <dsp:cNvPr id="0" name=""/>
        <dsp:cNvSpPr/>
      </dsp:nvSpPr>
      <dsp:spPr>
        <a:xfrm>
          <a:off x="1033392" y="4477759"/>
          <a:ext cx="5586863" cy="894711"/>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94690" tIns="94690" rIns="94690" bIns="94690" numCol="1" spcCol="1270" anchor="ctr" anchorCtr="0">
          <a:noAutofit/>
        </a:bodyPr>
        <a:lstStyle/>
        <a:p>
          <a:pPr marL="0" lvl="0" indent="0" algn="l" defTabSz="844550">
            <a:lnSpc>
              <a:spcPct val="90000"/>
            </a:lnSpc>
            <a:spcBef>
              <a:spcPct val="0"/>
            </a:spcBef>
            <a:spcAft>
              <a:spcPct val="35000"/>
            </a:spcAft>
            <a:buNone/>
          </a:pPr>
          <a:r>
            <a:rPr lang="en-GB" sz="1900" kern="1200" dirty="0"/>
            <a:t>Escape–from emotional troubles</a:t>
          </a:r>
          <a:endParaRPr lang="en-US" sz="1900" kern="1200" dirty="0"/>
        </a:p>
      </dsp:txBody>
      <dsp:txXfrm>
        <a:off x="1033392" y="4477759"/>
        <a:ext cx="5586863" cy="8947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E7A4C-8B57-48F6-B0DB-A85EF1204C39}">
      <dsp:nvSpPr>
        <dsp:cNvPr id="0" name=""/>
        <dsp:cNvSpPr/>
      </dsp:nvSpPr>
      <dsp:spPr>
        <a:xfrm>
          <a:off x="0" y="639"/>
          <a:ext cx="748893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794B92-E420-4B37-A2C5-5F6147CCE0DC}">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Significant relationships with family and friends may be affected or lost.  </a:t>
          </a:r>
          <a:endParaRPr lang="en-US" sz="2100" kern="1200"/>
        </a:p>
      </dsp:txBody>
      <dsp:txXfrm>
        <a:off x="0" y="639"/>
        <a:ext cx="7488936" cy="1047646"/>
      </dsp:txXfrm>
    </dsp:sp>
    <dsp:sp modelId="{0E49CFA4-B008-4492-8109-BFB900663CFD}">
      <dsp:nvSpPr>
        <dsp:cNvPr id="0" name=""/>
        <dsp:cNvSpPr/>
      </dsp:nvSpPr>
      <dsp:spPr>
        <a:xfrm>
          <a:off x="0" y="1048286"/>
          <a:ext cx="7488936" cy="0"/>
        </a:xfrm>
        <a:prstGeom prst="line">
          <a:avLst/>
        </a:prstGeom>
        <a:solidFill>
          <a:schemeClr val="accent2">
            <a:hueOff val="-2592252"/>
            <a:satOff val="-5102"/>
            <a:lumOff val="3186"/>
            <a:alphaOff val="0"/>
          </a:schemeClr>
        </a:solidFill>
        <a:ln w="19050" cap="flat" cmpd="sng" algn="ctr">
          <a:solidFill>
            <a:schemeClr val="accent2">
              <a:hueOff val="-2592252"/>
              <a:satOff val="-5102"/>
              <a:lumOff val="3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BDCDF-6391-4D94-9C25-58A7875584A9}">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Trust may be broken due to lying and sneaking around. </a:t>
          </a:r>
          <a:endParaRPr lang="en-US" sz="2100" kern="1200"/>
        </a:p>
      </dsp:txBody>
      <dsp:txXfrm>
        <a:off x="0" y="1048286"/>
        <a:ext cx="7488936" cy="1047646"/>
      </dsp:txXfrm>
    </dsp:sp>
    <dsp:sp modelId="{69920F05-9346-4DF6-8E89-0B9F157955AA}">
      <dsp:nvSpPr>
        <dsp:cNvPr id="0" name=""/>
        <dsp:cNvSpPr/>
      </dsp:nvSpPr>
      <dsp:spPr>
        <a:xfrm>
          <a:off x="0" y="2095932"/>
          <a:ext cx="7488936" cy="0"/>
        </a:xfrm>
        <a:prstGeom prst="line">
          <a:avLst/>
        </a:prstGeom>
        <a:solidFill>
          <a:schemeClr val="accent2">
            <a:hueOff val="-5184504"/>
            <a:satOff val="-10204"/>
            <a:lumOff val="6372"/>
            <a:alphaOff val="0"/>
          </a:schemeClr>
        </a:solidFill>
        <a:ln w="19050" cap="flat" cmpd="sng" algn="ctr">
          <a:solidFill>
            <a:schemeClr val="accent2">
              <a:hueOff val="-5184504"/>
              <a:satOff val="-10204"/>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C4DBC8-2507-4198-8167-0D96542AF7CD}">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Employment will be affected, as well as educational activities. </a:t>
          </a:r>
          <a:endParaRPr lang="en-US" sz="2100" kern="1200"/>
        </a:p>
      </dsp:txBody>
      <dsp:txXfrm>
        <a:off x="0" y="2095932"/>
        <a:ext cx="7488936" cy="1047646"/>
      </dsp:txXfrm>
    </dsp:sp>
    <dsp:sp modelId="{2B987A74-6846-4F3F-ABC1-D9FE3CBD82D8}">
      <dsp:nvSpPr>
        <dsp:cNvPr id="0" name=""/>
        <dsp:cNvSpPr/>
      </dsp:nvSpPr>
      <dsp:spPr>
        <a:xfrm>
          <a:off x="0" y="3143579"/>
          <a:ext cx="7488936" cy="0"/>
        </a:xfrm>
        <a:prstGeom prst="line">
          <a:avLst/>
        </a:prstGeom>
        <a:solidFill>
          <a:schemeClr val="accent2">
            <a:hueOff val="-7776756"/>
            <a:satOff val="-15306"/>
            <a:lumOff val="9559"/>
            <a:alphaOff val="0"/>
          </a:schemeClr>
        </a:solidFill>
        <a:ln w="19050" cap="flat" cmpd="sng" algn="ctr">
          <a:solidFill>
            <a:schemeClr val="accent2">
              <a:hueOff val="-7776756"/>
              <a:satOff val="-15306"/>
              <a:lumOff val="95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F989A-42ED-4E2C-930C-796A35773652}">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Absences from work or school might increase, as individuals choose to instead gamble during those time periods. </a:t>
          </a:r>
          <a:endParaRPr lang="en-US" sz="2100" kern="1200" dirty="0"/>
        </a:p>
      </dsp:txBody>
      <dsp:txXfrm>
        <a:off x="0" y="3143579"/>
        <a:ext cx="7488936" cy="1047646"/>
      </dsp:txXfrm>
    </dsp:sp>
    <dsp:sp modelId="{2FAB54FB-62AD-4A44-9381-A6C50726F7A3}">
      <dsp:nvSpPr>
        <dsp:cNvPr id="0" name=""/>
        <dsp:cNvSpPr/>
      </dsp:nvSpPr>
      <dsp:spPr>
        <a:xfrm>
          <a:off x="0" y="4191225"/>
          <a:ext cx="7488936"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42ECFE-2F75-4B32-9FA9-FCB7BACF7D2A}">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High comorbidity rates with substance use disorders, depressive disorders, anxiety disorders, and personality disorders. </a:t>
          </a:r>
          <a:endParaRPr lang="en-US" sz="2100" kern="1200"/>
        </a:p>
      </dsp:txBody>
      <dsp:txXfrm>
        <a:off x="0" y="4191225"/>
        <a:ext cx="7488936" cy="10476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4B611-215B-417E-8768-B05351F1472B}">
      <dsp:nvSpPr>
        <dsp:cNvPr id="0" name=""/>
        <dsp:cNvSpPr/>
      </dsp:nvSpPr>
      <dsp:spPr>
        <a:xfrm>
          <a:off x="3268" y="1869524"/>
          <a:ext cx="2333807" cy="21931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13EE4-65CD-499B-9A3B-6D87A6A7525F}">
      <dsp:nvSpPr>
        <dsp:cNvPr id="0" name=""/>
        <dsp:cNvSpPr/>
      </dsp:nvSpPr>
      <dsp:spPr>
        <a:xfrm>
          <a:off x="262580" y="2115870"/>
          <a:ext cx="2333807" cy="219316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Demetrovics et al. (2012) aimed to uncover and operationalise the components of problematic online gaming.</a:t>
          </a:r>
          <a:endParaRPr lang="en-US" sz="1400" kern="1200" dirty="0"/>
        </a:p>
      </dsp:txBody>
      <dsp:txXfrm>
        <a:off x="326816" y="2180106"/>
        <a:ext cx="2205335" cy="2064691"/>
      </dsp:txXfrm>
    </dsp:sp>
    <dsp:sp modelId="{43AF3C01-5EF1-4DA7-BF6D-5F033EEA1E23}">
      <dsp:nvSpPr>
        <dsp:cNvPr id="0" name=""/>
        <dsp:cNvSpPr/>
      </dsp:nvSpPr>
      <dsp:spPr>
        <a:xfrm>
          <a:off x="2855699" y="1869524"/>
          <a:ext cx="2333807" cy="21710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8B5B5-445A-4C9E-9178-0E1B177BCEE6}">
      <dsp:nvSpPr>
        <dsp:cNvPr id="0" name=""/>
        <dsp:cNvSpPr/>
      </dsp:nvSpPr>
      <dsp:spPr>
        <a:xfrm>
          <a:off x="3115011" y="2115870"/>
          <a:ext cx="2333807" cy="217105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 total of 3415 gamers (90% males; mean age 21 years) were recruited via online gaming websites. A combined method of EFA and CFA was applied. Latent profile analysis was applied to identify persons at risk.</a:t>
          </a:r>
          <a:endParaRPr lang="en-US" sz="1400" kern="1200" dirty="0"/>
        </a:p>
      </dsp:txBody>
      <dsp:txXfrm>
        <a:off x="3178599" y="2179458"/>
        <a:ext cx="2206631" cy="2043876"/>
      </dsp:txXfrm>
    </dsp:sp>
    <dsp:sp modelId="{2DD37113-8759-4D25-B545-0CF6894E094B}">
      <dsp:nvSpPr>
        <dsp:cNvPr id="0" name=""/>
        <dsp:cNvSpPr/>
      </dsp:nvSpPr>
      <dsp:spPr>
        <a:xfrm>
          <a:off x="5708130" y="1869524"/>
          <a:ext cx="2333807" cy="221523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041A14-9B96-4D36-94A9-687C467F7D9D}">
      <dsp:nvSpPr>
        <dsp:cNvPr id="0" name=""/>
        <dsp:cNvSpPr/>
      </dsp:nvSpPr>
      <dsp:spPr>
        <a:xfrm>
          <a:off x="5967442" y="2115870"/>
          <a:ext cx="2333807" cy="221523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EFA and CFA revealed a six-factor structure in problematic online gaming. The identified six dimensions were: preoccupation, overuse, immersion, social isolation, interpersonal conflicts, and withdrawal. As a result, an 18-item POGQ was produced.  </a:t>
          </a:r>
          <a:endParaRPr lang="en-US" sz="1400" kern="1200" dirty="0"/>
        </a:p>
      </dsp:txBody>
      <dsp:txXfrm>
        <a:off x="6032324" y="2180752"/>
        <a:ext cx="2204043" cy="2085466"/>
      </dsp:txXfrm>
    </dsp:sp>
    <dsp:sp modelId="{9E4839D2-9F98-4853-803D-CD37E7D02A5F}">
      <dsp:nvSpPr>
        <dsp:cNvPr id="0" name=""/>
        <dsp:cNvSpPr/>
      </dsp:nvSpPr>
      <dsp:spPr>
        <a:xfrm>
          <a:off x="8560562" y="1869524"/>
          <a:ext cx="2333807" cy="21745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53FDB0-51DB-4AC4-9C93-FF84784F75DD}">
      <dsp:nvSpPr>
        <dsp:cNvPr id="0" name=""/>
        <dsp:cNvSpPr/>
      </dsp:nvSpPr>
      <dsp:spPr>
        <a:xfrm>
          <a:off x="8819874" y="2115870"/>
          <a:ext cx="2333807" cy="217459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Based on the latent profile analysis,3.4% of the population was considered to be at high risk, while another 15.2% was moderately problematic.</a:t>
          </a:r>
          <a:endParaRPr lang="en-US" sz="1400" kern="1200" dirty="0"/>
        </a:p>
      </dsp:txBody>
      <dsp:txXfrm>
        <a:off x="8883566" y="2179562"/>
        <a:ext cx="2206423" cy="204721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7D943-C62A-43FA-86D7-71B8E3CF9D03}">
      <dsp:nvSpPr>
        <dsp:cNvPr id="0" name=""/>
        <dsp:cNvSpPr/>
      </dsp:nvSpPr>
      <dsp:spPr>
        <a:xfrm>
          <a:off x="1060" y="505393"/>
          <a:ext cx="3722005" cy="236347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AEB1D7-6D45-4E80-9786-F092C872A647}">
      <dsp:nvSpPr>
        <dsp:cNvPr id="0" name=""/>
        <dsp:cNvSpPr/>
      </dsp:nvSpPr>
      <dsp:spPr>
        <a:xfrm>
          <a:off x="414616" y="898271"/>
          <a:ext cx="3722005" cy="2363473"/>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Addiction changes the brain by hijacking its reward system, flooding it with dopamine (up to 10 x) and creating deep, long-lasting neural pathways. Over time, this chronic overstimulation causes the brain to adapt by reducing dopamine receptors, making it harder to feel pleasure from everyday activities.</a:t>
          </a:r>
          <a:endParaRPr lang="en-US" sz="1600" kern="1200"/>
        </a:p>
      </dsp:txBody>
      <dsp:txXfrm>
        <a:off x="483840" y="967495"/>
        <a:ext cx="3583557" cy="2225025"/>
      </dsp:txXfrm>
    </dsp:sp>
    <dsp:sp modelId="{BE4A58DC-1F4B-4D88-82B7-123021207FED}">
      <dsp:nvSpPr>
        <dsp:cNvPr id="0" name=""/>
        <dsp:cNvSpPr/>
      </dsp:nvSpPr>
      <dsp:spPr>
        <a:xfrm>
          <a:off x="4550178" y="505393"/>
          <a:ext cx="3722005" cy="236347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84C9A-790F-4174-88A9-ED0D61AD82EE}">
      <dsp:nvSpPr>
        <dsp:cNvPr id="0" name=""/>
        <dsp:cNvSpPr/>
      </dsp:nvSpPr>
      <dsp:spPr>
        <a:xfrm>
          <a:off x="4963734" y="898271"/>
          <a:ext cx="3722005" cy="2363473"/>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hlinkClick xmlns:r="http://schemas.openxmlformats.org/officeDocument/2006/relationships" r:id="rId1"/>
            </a:rPr>
            <a:t>How an Addicted Brain Works | News | Yale Medicine</a:t>
          </a:r>
          <a:endParaRPr lang="en-US" sz="1600" kern="1200"/>
        </a:p>
      </dsp:txBody>
      <dsp:txXfrm>
        <a:off x="5032958" y="967495"/>
        <a:ext cx="3583557" cy="222502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C1068-62DF-4EAD-B246-872630214F87}">
      <dsp:nvSpPr>
        <dsp:cNvPr id="0" name=""/>
        <dsp:cNvSpPr/>
      </dsp:nvSpPr>
      <dsp:spPr>
        <a:xfrm>
          <a:off x="0" y="896700"/>
          <a:ext cx="7765288" cy="125482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Basal Ganglia (Reward Centre):</a:t>
          </a:r>
          <a:r>
            <a:rPr lang="en-GB" sz="2000" kern="1200" dirty="0">
              <a:solidFill>
                <a:schemeClr val="tx1"/>
              </a:solidFill>
            </a:rPr>
            <a:t> Addiction disrupts this area, creating intense cravings and switching the focus from pleasure to the compulsive need to use the substance to feel "normal".</a:t>
          </a:r>
          <a:endParaRPr lang="en-US" sz="2000" kern="1200" dirty="0">
            <a:solidFill>
              <a:schemeClr val="tx1"/>
            </a:solidFill>
          </a:endParaRPr>
        </a:p>
      </dsp:txBody>
      <dsp:txXfrm>
        <a:off x="61256" y="957956"/>
        <a:ext cx="7642776" cy="1132313"/>
      </dsp:txXfrm>
    </dsp:sp>
    <dsp:sp modelId="{A124AE74-FEDE-4398-9156-4A1D5CD7201B}">
      <dsp:nvSpPr>
        <dsp:cNvPr id="0" name=""/>
        <dsp:cNvSpPr/>
      </dsp:nvSpPr>
      <dsp:spPr>
        <a:xfrm>
          <a:off x="0" y="2338725"/>
          <a:ext cx="7765288" cy="1254825"/>
        </a:xfrm>
        <a:prstGeom prst="roundRect">
          <a:avLst/>
        </a:prstGeom>
        <a:solidFill>
          <a:schemeClr val="accent2">
            <a:hueOff val="-3456336"/>
            <a:satOff val="-6803"/>
            <a:lumOff val="4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Prefrontal Cortex (Decision Making):</a:t>
          </a:r>
          <a:r>
            <a:rPr lang="en-GB" sz="1800" kern="1200" dirty="0">
              <a:solidFill>
                <a:schemeClr val="tx1"/>
              </a:solidFill>
            </a:rPr>
            <a:t> The connection between this area and the reward centre weakens, impairing judgment, impulse control, and decision-making, which explains why addicts often cannot stop despite negative consequences.</a:t>
          </a:r>
          <a:endParaRPr lang="en-US" sz="1800" kern="1200" dirty="0">
            <a:solidFill>
              <a:schemeClr val="tx1"/>
            </a:solidFill>
          </a:endParaRPr>
        </a:p>
      </dsp:txBody>
      <dsp:txXfrm>
        <a:off x="61256" y="2399981"/>
        <a:ext cx="7642776" cy="1132313"/>
      </dsp:txXfrm>
    </dsp:sp>
    <dsp:sp modelId="{7D7C3D25-55C4-4DE4-89E5-2762222C7816}">
      <dsp:nvSpPr>
        <dsp:cNvPr id="0" name=""/>
        <dsp:cNvSpPr/>
      </dsp:nvSpPr>
      <dsp:spPr>
        <a:xfrm>
          <a:off x="0" y="3780750"/>
          <a:ext cx="7765288" cy="1254825"/>
        </a:xfrm>
        <a:prstGeom prst="roundRect">
          <a:avLst/>
        </a:prstGeom>
        <a:solidFill>
          <a:schemeClr val="accent2">
            <a:hueOff val="-6912672"/>
            <a:satOff val="-13605"/>
            <a:lumOff val="849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Amygdala (Stress &amp; Emotion):</a:t>
          </a:r>
          <a:r>
            <a:rPr lang="en-GB" sz="2000" kern="1200" dirty="0">
              <a:solidFill>
                <a:schemeClr val="tx1"/>
              </a:solidFill>
            </a:rPr>
            <a:t> This area becomes hyperactive during withdrawal, leading to increased anxiety, stress, and negative emotional states (the "antireward" system), fuelling relapse.</a:t>
          </a:r>
          <a:endParaRPr lang="en-US" sz="2000" kern="1200" dirty="0">
            <a:solidFill>
              <a:schemeClr val="tx1"/>
            </a:solidFill>
          </a:endParaRPr>
        </a:p>
      </dsp:txBody>
      <dsp:txXfrm>
        <a:off x="61256" y="3842006"/>
        <a:ext cx="7642776" cy="1132313"/>
      </dsp:txXfrm>
    </dsp:sp>
    <dsp:sp modelId="{7B30D431-16CD-4960-9EA6-988EEA6AF01A}">
      <dsp:nvSpPr>
        <dsp:cNvPr id="0" name=""/>
        <dsp:cNvSpPr/>
      </dsp:nvSpPr>
      <dsp:spPr>
        <a:xfrm>
          <a:off x="0" y="5222775"/>
          <a:ext cx="7765288" cy="1254825"/>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Neural Wiring &amp; Learning:</a:t>
          </a:r>
          <a:r>
            <a:rPr lang="en-GB" sz="2000" kern="1200" dirty="0"/>
            <a:t> Addiction acts as a form of "pathological learning," where the brain's circuitry is rewired to prioritise the addictive substance above survival needs.</a:t>
          </a:r>
          <a:endParaRPr lang="en-US" sz="2000" kern="1200" dirty="0"/>
        </a:p>
      </dsp:txBody>
      <dsp:txXfrm>
        <a:off x="61256" y="5284031"/>
        <a:ext cx="7642776" cy="113231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37318-AA44-4306-A13A-8FABCF9E1638}">
      <dsp:nvSpPr>
        <dsp:cNvPr id="0" name=""/>
        <dsp:cNvSpPr/>
      </dsp:nvSpPr>
      <dsp:spPr>
        <a:xfrm>
          <a:off x="0" y="4798269"/>
          <a:ext cx="7723632" cy="15748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Reversibility:</a:t>
          </a:r>
          <a:r>
            <a:rPr lang="en-GB" sz="2000" kern="1200" dirty="0"/>
            <a:t> While these brain changes are long-lasting, research indicates that with sustained sobriety, therapy, and healthy habits, brain function can significantly improve and often return to baseline, highlighting the brain's capacity to heal (neuroplasticity).</a:t>
          </a:r>
          <a:endParaRPr lang="en-US" sz="2000" kern="1200" dirty="0"/>
        </a:p>
      </dsp:txBody>
      <dsp:txXfrm>
        <a:off x="0" y="4798269"/>
        <a:ext cx="7723632" cy="1574899"/>
      </dsp:txXfrm>
    </dsp:sp>
    <dsp:sp modelId="{C369E8E9-40AE-4D38-BA1B-A6A93A700593}">
      <dsp:nvSpPr>
        <dsp:cNvPr id="0" name=""/>
        <dsp:cNvSpPr/>
      </dsp:nvSpPr>
      <dsp:spPr>
        <a:xfrm rot="10800000">
          <a:off x="0" y="2399698"/>
          <a:ext cx="7723632" cy="2422195"/>
        </a:xfrm>
        <a:prstGeom prst="upArrowCallou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"Liking" vs. "Wanting":</a:t>
          </a:r>
          <a:r>
            <a:rPr lang="en-GB" sz="2400" kern="1200" dirty="0"/>
            <a:t> While the pleasure (liking) decreases over time, the craving (wanting) increases.</a:t>
          </a:r>
          <a:endParaRPr lang="en-US" sz="2400" kern="1200" dirty="0"/>
        </a:p>
      </dsp:txBody>
      <dsp:txXfrm rot="10800000">
        <a:off x="0" y="2399698"/>
        <a:ext cx="7723632" cy="1573870"/>
      </dsp:txXfrm>
    </dsp:sp>
    <dsp:sp modelId="{C61AE4BE-F131-4B4F-92C1-6D98499E6619}">
      <dsp:nvSpPr>
        <dsp:cNvPr id="0" name=""/>
        <dsp:cNvSpPr/>
      </dsp:nvSpPr>
      <dsp:spPr>
        <a:xfrm rot="10800000">
          <a:off x="0" y="1126"/>
          <a:ext cx="7723632" cy="2422195"/>
        </a:xfrm>
        <a:prstGeom prst="upArrowCallou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Tolerance and Withdrawal:</a:t>
          </a:r>
          <a:r>
            <a:rPr lang="en-GB" sz="2400" kern="1200" dirty="0"/>
            <a:t> The brain becomes resistant to dopamine, necessitating higher amounts of the substance to achieve the same effect.</a:t>
          </a:r>
          <a:endParaRPr lang="en-US" sz="2400" kern="1200" dirty="0"/>
        </a:p>
      </dsp:txBody>
      <dsp:txXfrm rot="10800000">
        <a:off x="0" y="1126"/>
        <a:ext cx="7723632" cy="157387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F03DD-CCDE-4C89-85A0-A3378CCCF785}">
      <dsp:nvSpPr>
        <dsp:cNvPr id="0" name=""/>
        <dsp:cNvSpPr/>
      </dsp:nvSpPr>
      <dsp:spPr>
        <a:xfrm>
          <a:off x="0" y="33156"/>
          <a:ext cx="6620255" cy="24148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Cognitive-behavioural treatment approaches, adapted from therapeutic manuals used in substance use disorders, have shown great promise in the treatment of behavioural addictions, including gambling disorder (Cowlishaw et al., 2012).</a:t>
          </a:r>
          <a:endParaRPr lang="en-US" sz="2400" kern="1200"/>
        </a:p>
      </dsp:txBody>
      <dsp:txXfrm>
        <a:off x="117885" y="151041"/>
        <a:ext cx="6384485" cy="2179109"/>
      </dsp:txXfrm>
    </dsp:sp>
    <dsp:sp modelId="{5472492C-282C-4B36-A459-4947DD20E8E4}">
      <dsp:nvSpPr>
        <dsp:cNvPr id="0" name=""/>
        <dsp:cNvSpPr/>
      </dsp:nvSpPr>
      <dsp:spPr>
        <a:xfrm>
          <a:off x="0" y="2517155"/>
          <a:ext cx="6620255" cy="2414879"/>
        </a:xfrm>
        <a:prstGeom prst="round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Pharmacological treatments currently being used in alcohol dependence and opioid addiction, such as μ-opioid receptor antagonists and glutamatergic agents have shown promise in reducing gambling-related urges as well (Grant et al., 2014).</a:t>
          </a:r>
          <a:endParaRPr lang="en-US" sz="2400" kern="1200" dirty="0">
            <a:solidFill>
              <a:schemeClr val="tx1"/>
            </a:solidFill>
          </a:endParaRPr>
        </a:p>
      </dsp:txBody>
      <dsp:txXfrm>
        <a:off x="117885" y="2635040"/>
        <a:ext cx="6384485" cy="217910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9A970-A1D5-4D13-96EE-FCEC6CCC7EA1}">
      <dsp:nvSpPr>
        <dsp:cNvPr id="0" name=""/>
        <dsp:cNvSpPr/>
      </dsp:nvSpPr>
      <dsp:spPr>
        <a:xfrm>
          <a:off x="0" y="1424611"/>
          <a:ext cx="3137892" cy="19925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6FD662-C1E0-41EE-AA94-A4C6FBC88DFD}">
      <dsp:nvSpPr>
        <dsp:cNvPr id="0" name=""/>
        <dsp:cNvSpPr/>
      </dsp:nvSpPr>
      <dsp:spPr>
        <a:xfrm>
          <a:off x="348654" y="1755833"/>
          <a:ext cx="3137892" cy="199256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Grant and colleagues sought to examine the history of medication treatments for PG. A systematic review of 18 double-blind, placebo-controlled pharmacotherapy studies conducted for the treatment of pathological gambling was utilised.</a:t>
          </a:r>
          <a:endParaRPr lang="en-US" sz="1600" kern="1200" dirty="0"/>
        </a:p>
      </dsp:txBody>
      <dsp:txXfrm>
        <a:off x="407014" y="1814193"/>
        <a:ext cx="3021172" cy="1875841"/>
      </dsp:txXfrm>
    </dsp:sp>
    <dsp:sp modelId="{DF6DEF7F-645D-474D-97A3-845130FF96C2}">
      <dsp:nvSpPr>
        <dsp:cNvPr id="0" name=""/>
        <dsp:cNvSpPr/>
      </dsp:nvSpPr>
      <dsp:spPr>
        <a:xfrm>
          <a:off x="3835201" y="1424611"/>
          <a:ext cx="3137892" cy="302018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6986A-BB12-4CD7-8C63-0A4BD324125E}">
      <dsp:nvSpPr>
        <dsp:cNvPr id="0" name=""/>
        <dsp:cNvSpPr/>
      </dsp:nvSpPr>
      <dsp:spPr>
        <a:xfrm>
          <a:off x="4183856" y="1755833"/>
          <a:ext cx="3137892" cy="302018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review found that antidepressants, atypical antipsychotics and mood stabilisers have demonstrated mixed results in controlled clinical trials. Although limited information is available, opioid antagonists and glutamatergic agents have demonstrated efficacious outcomes, especially for individuals with PG suffering from intense urges to engage in the behaviour.</a:t>
          </a:r>
          <a:endParaRPr lang="en-US" sz="1600" kern="1200" dirty="0"/>
        </a:p>
      </dsp:txBody>
      <dsp:txXfrm>
        <a:off x="4272314" y="1844291"/>
        <a:ext cx="2960976" cy="2843269"/>
      </dsp:txXfrm>
    </dsp:sp>
    <dsp:sp modelId="{796CC156-38FE-4CF2-97A9-AA6E795DAFDE}">
      <dsp:nvSpPr>
        <dsp:cNvPr id="0" name=""/>
        <dsp:cNvSpPr/>
      </dsp:nvSpPr>
      <dsp:spPr>
        <a:xfrm>
          <a:off x="7670403" y="1424611"/>
          <a:ext cx="3137892" cy="199256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08AA2-8A1F-44AB-A5FB-7A6553CE0154}">
      <dsp:nvSpPr>
        <dsp:cNvPr id="0" name=""/>
        <dsp:cNvSpPr/>
      </dsp:nvSpPr>
      <dsp:spPr>
        <a:xfrm>
          <a:off x="8019057" y="1755833"/>
          <a:ext cx="3137892" cy="199256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authors concluded that, given that several studies have demonstrated their efficacy in treating the symptoms associated with PG, opioid antagonists should be considered the first-line treatment for PG at this time.</a:t>
          </a:r>
          <a:endParaRPr lang="en-US" sz="1600" kern="1200" dirty="0"/>
        </a:p>
      </dsp:txBody>
      <dsp:txXfrm>
        <a:off x="8077417" y="1814193"/>
        <a:ext cx="3021172" cy="187584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DEF8B-E7DA-460B-B14D-510D82F9D089}">
      <dsp:nvSpPr>
        <dsp:cNvPr id="0" name=""/>
        <dsp:cNvSpPr/>
      </dsp:nvSpPr>
      <dsp:spPr>
        <a:xfrm>
          <a:off x="0" y="1958"/>
          <a:ext cx="11608905" cy="9923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CD224-D1C9-4791-9D4D-BAA1E7286202}">
      <dsp:nvSpPr>
        <dsp:cNvPr id="0" name=""/>
        <dsp:cNvSpPr/>
      </dsp:nvSpPr>
      <dsp:spPr>
        <a:xfrm>
          <a:off x="300198" y="225246"/>
          <a:ext cx="545815" cy="545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2DF346-5703-4385-A4D7-E3F6FD996779}">
      <dsp:nvSpPr>
        <dsp:cNvPr id="0" name=""/>
        <dsp:cNvSpPr/>
      </dsp:nvSpPr>
      <dsp:spPr>
        <a:xfrm>
          <a:off x="1146211" y="1958"/>
          <a:ext cx="10462693" cy="9923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028" tIns="105028" rIns="105028" bIns="105028" numCol="1" spcCol="1270" anchor="ctr" anchorCtr="0">
          <a:noAutofit/>
        </a:bodyPr>
        <a:lstStyle/>
        <a:p>
          <a:pPr marL="0" lvl="0" indent="0" algn="l" defTabSz="711200">
            <a:lnSpc>
              <a:spcPct val="100000"/>
            </a:lnSpc>
            <a:spcBef>
              <a:spcPct val="0"/>
            </a:spcBef>
            <a:spcAft>
              <a:spcPct val="35000"/>
            </a:spcAft>
            <a:buNone/>
          </a:pPr>
          <a:r>
            <a:rPr lang="en-GB" sz="1600" kern="1200" dirty="0"/>
            <a:t>Over the past 40 years, global rates of overweight and obesity have increased substantially, leading researchers to explore contributing mechanisms. While numerous biological and behavioural factors are known to be associated with obesity, one of the key changes in our environment has been the exponential increase of ultra-processed foods. </a:t>
          </a:r>
          <a:endParaRPr lang="en-US" sz="1600" kern="1200" dirty="0"/>
        </a:p>
      </dsp:txBody>
      <dsp:txXfrm>
        <a:off x="1146211" y="1958"/>
        <a:ext cx="10462693" cy="992391"/>
      </dsp:txXfrm>
    </dsp:sp>
    <dsp:sp modelId="{2A4D34A2-78B4-45F6-9A42-3B5D66FFDCDA}">
      <dsp:nvSpPr>
        <dsp:cNvPr id="0" name=""/>
        <dsp:cNvSpPr/>
      </dsp:nvSpPr>
      <dsp:spPr>
        <a:xfrm>
          <a:off x="0" y="1242446"/>
          <a:ext cx="11608905" cy="9923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ED8E4-D03E-4C53-83E0-924BDF84E5A4}">
      <dsp:nvSpPr>
        <dsp:cNvPr id="0" name=""/>
        <dsp:cNvSpPr/>
      </dsp:nvSpPr>
      <dsp:spPr>
        <a:xfrm>
          <a:off x="300198" y="1465734"/>
          <a:ext cx="545815" cy="545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94AAF-E5FF-45F3-899D-1DEB98B06069}">
      <dsp:nvSpPr>
        <dsp:cNvPr id="0" name=""/>
        <dsp:cNvSpPr/>
      </dsp:nvSpPr>
      <dsp:spPr>
        <a:xfrm>
          <a:off x="1146211" y="1242446"/>
          <a:ext cx="10462693" cy="9923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028" tIns="105028" rIns="105028" bIns="105028" numCol="1" spcCol="1270" anchor="ctr" anchorCtr="0">
          <a:noAutofit/>
        </a:bodyPr>
        <a:lstStyle/>
        <a:p>
          <a:pPr marL="0" lvl="0" indent="0" algn="l" defTabSz="711200">
            <a:lnSpc>
              <a:spcPct val="100000"/>
            </a:lnSpc>
            <a:spcBef>
              <a:spcPct val="0"/>
            </a:spcBef>
            <a:spcAft>
              <a:spcPct val="35000"/>
            </a:spcAft>
            <a:buNone/>
          </a:pPr>
          <a:r>
            <a:rPr lang="en-GB" sz="1600" kern="1200"/>
            <a:t>The Yale Food Addiction Scale (YFAS) measures remain the most common approach for operationalising UPF addiction. The current version parallels the DSM-5 approach for diagnosing SUDs.</a:t>
          </a:r>
          <a:endParaRPr lang="en-US" sz="1600" kern="1200"/>
        </a:p>
      </dsp:txBody>
      <dsp:txXfrm>
        <a:off x="1146211" y="1242446"/>
        <a:ext cx="10462693" cy="992391"/>
      </dsp:txXfrm>
    </dsp:sp>
    <dsp:sp modelId="{D49C322B-8856-47E4-B88E-5C2D4C6924C8}">
      <dsp:nvSpPr>
        <dsp:cNvPr id="0" name=""/>
        <dsp:cNvSpPr/>
      </dsp:nvSpPr>
      <dsp:spPr>
        <a:xfrm>
          <a:off x="0" y="2482935"/>
          <a:ext cx="11608905" cy="9923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A2D676-3906-4D81-8DE8-9CC461AC4A85}">
      <dsp:nvSpPr>
        <dsp:cNvPr id="0" name=""/>
        <dsp:cNvSpPr/>
      </dsp:nvSpPr>
      <dsp:spPr>
        <a:xfrm>
          <a:off x="300198" y="2706223"/>
          <a:ext cx="545815" cy="545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E8C3BB-8BBC-43C8-829E-67CFF7E7A36B}">
      <dsp:nvSpPr>
        <dsp:cNvPr id="0" name=""/>
        <dsp:cNvSpPr/>
      </dsp:nvSpPr>
      <dsp:spPr>
        <a:xfrm>
          <a:off x="1146211" y="2482935"/>
          <a:ext cx="10462693" cy="9923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028" tIns="105028" rIns="105028" bIns="105028" numCol="1" spcCol="1270" anchor="ctr" anchorCtr="0">
          <a:noAutofit/>
        </a:bodyPr>
        <a:lstStyle/>
        <a:p>
          <a:pPr marL="0" lvl="0" indent="0" algn="l" defTabSz="711200">
            <a:lnSpc>
              <a:spcPct val="100000"/>
            </a:lnSpc>
            <a:spcBef>
              <a:spcPct val="0"/>
            </a:spcBef>
            <a:spcAft>
              <a:spcPct val="35000"/>
            </a:spcAft>
            <a:buNone/>
          </a:pPr>
          <a:r>
            <a:rPr lang="en-GB" sz="1600" kern="1200"/>
            <a:t>The biological evidence for the addictive potentials of UPFs comes from neuroimaging studies that have observed similar reward-related neural responses associated with UPFs and addictive substances. </a:t>
          </a:r>
          <a:endParaRPr lang="en-US" sz="1600" kern="1200"/>
        </a:p>
      </dsp:txBody>
      <dsp:txXfrm>
        <a:off x="1146211" y="2482935"/>
        <a:ext cx="10462693" cy="992391"/>
      </dsp:txXfrm>
    </dsp:sp>
    <dsp:sp modelId="{D67A6584-7800-4798-9E76-07F36FB754DB}">
      <dsp:nvSpPr>
        <dsp:cNvPr id="0" name=""/>
        <dsp:cNvSpPr/>
      </dsp:nvSpPr>
      <dsp:spPr>
        <a:xfrm>
          <a:off x="0" y="3723424"/>
          <a:ext cx="11608905" cy="99239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A1EA85-D039-4056-830C-7C0018AB359A}">
      <dsp:nvSpPr>
        <dsp:cNvPr id="0" name=""/>
        <dsp:cNvSpPr/>
      </dsp:nvSpPr>
      <dsp:spPr>
        <a:xfrm>
          <a:off x="300198" y="3946712"/>
          <a:ext cx="545815" cy="545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12C32-95ED-41CB-955E-5FEEADE7B9E2}">
      <dsp:nvSpPr>
        <dsp:cNvPr id="0" name=""/>
        <dsp:cNvSpPr/>
      </dsp:nvSpPr>
      <dsp:spPr>
        <a:xfrm>
          <a:off x="1146211" y="3723424"/>
          <a:ext cx="10462693" cy="9923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028" tIns="105028" rIns="105028" bIns="105028" numCol="1" spcCol="1270" anchor="ctr" anchorCtr="0">
          <a:noAutofit/>
        </a:bodyPr>
        <a:lstStyle/>
        <a:p>
          <a:pPr marL="0" lvl="0" indent="0" algn="l" defTabSz="711200">
            <a:lnSpc>
              <a:spcPct val="100000"/>
            </a:lnSpc>
            <a:spcBef>
              <a:spcPct val="0"/>
            </a:spcBef>
            <a:spcAft>
              <a:spcPct val="35000"/>
            </a:spcAft>
            <a:buNone/>
          </a:pPr>
          <a:r>
            <a:rPr lang="en-GB" sz="1600" kern="1200"/>
            <a:t>UPF addiction has been most consistently operationalised by adapting the 11 DSM-5 behavioural criteria for diagnosing SUDs to the addictive-like intake of UPFs.</a:t>
          </a:r>
          <a:endParaRPr lang="en-US" sz="1600" kern="1200"/>
        </a:p>
      </dsp:txBody>
      <dsp:txXfrm>
        <a:off x="1146211" y="3723424"/>
        <a:ext cx="10462693" cy="99239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F3A0-9B4F-4652-B328-7BD1A0B88BCE}">
      <dsp:nvSpPr>
        <dsp:cNvPr id="0" name=""/>
        <dsp:cNvSpPr/>
      </dsp:nvSpPr>
      <dsp:spPr>
        <a:xfrm>
          <a:off x="0" y="0"/>
          <a:ext cx="8925560" cy="12513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In the past 5 years, evidence has grown for the relevance of UPF addiction among individuals with overweight or obesity. The most compelling finding to date resulted from a large, randomised controlled trial of 609 adults who participated in a 12-month behavioural weight loss intervention. </a:t>
          </a:r>
          <a:endParaRPr lang="en-US" sz="1600" kern="1200" dirty="0">
            <a:solidFill>
              <a:schemeClr val="tx1"/>
            </a:solidFill>
          </a:endParaRPr>
        </a:p>
      </dsp:txBody>
      <dsp:txXfrm>
        <a:off x="36650" y="36650"/>
        <a:ext cx="7469539" cy="1178031"/>
      </dsp:txXfrm>
    </dsp:sp>
    <dsp:sp modelId="{9F312DB3-3FD2-47FD-844C-2F8A2856CC23}">
      <dsp:nvSpPr>
        <dsp:cNvPr id="0" name=""/>
        <dsp:cNvSpPr/>
      </dsp:nvSpPr>
      <dsp:spPr>
        <a:xfrm>
          <a:off x="747515" y="1478845"/>
          <a:ext cx="8925560" cy="125133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Strikingly, of the 41 demographic and psychosocial factors examined, symptoms of UPF addiction at baseline was the single strongest psychosocial predictor of both treatment dropout and lower weight loss</a:t>
          </a:r>
          <a:endParaRPr lang="en-US" sz="1800" kern="1200" dirty="0"/>
        </a:p>
      </dsp:txBody>
      <dsp:txXfrm>
        <a:off x="784165" y="1515495"/>
        <a:ext cx="7291379" cy="1178031"/>
      </dsp:txXfrm>
    </dsp:sp>
    <dsp:sp modelId="{2B2802EC-8C3F-4E3C-A43B-76E901CA1C40}">
      <dsp:nvSpPr>
        <dsp:cNvPr id="0" name=""/>
        <dsp:cNvSpPr/>
      </dsp:nvSpPr>
      <dsp:spPr>
        <a:xfrm>
          <a:off x="1483874" y="2957691"/>
          <a:ext cx="8925560" cy="125133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Other baseline characteristics that were less predictive of these outcomes than symptoms of UPF addiction included self-efficacy for dietary change, emotional eating, body dissatisfaction, social support for eating habits, perceived stress, quality of life, dietary restraint, depression, sleep quality, age, education, and race.</a:t>
          </a:r>
          <a:endParaRPr lang="en-US" sz="1600" kern="1200" dirty="0"/>
        </a:p>
      </dsp:txBody>
      <dsp:txXfrm>
        <a:off x="1520524" y="2994341"/>
        <a:ext cx="7302536" cy="1178031"/>
      </dsp:txXfrm>
    </dsp:sp>
    <dsp:sp modelId="{AE40A48E-6102-4708-9A54-2B8AE7C18EB9}">
      <dsp:nvSpPr>
        <dsp:cNvPr id="0" name=""/>
        <dsp:cNvSpPr/>
      </dsp:nvSpPr>
      <dsp:spPr>
        <a:xfrm>
          <a:off x="2231390" y="4436537"/>
          <a:ext cx="8925560" cy="125133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There are abundant steps in this line of research, though a particularly pressing gap in the literature is the lack of targeted interventions for UPF addiction. Developing and demonstrating the efficacy of novel, addiction-based treatments for UPF addiction may result in more optimal clinical outcomes for this underserved population.</a:t>
          </a:r>
          <a:endParaRPr lang="en-US" sz="1600" kern="1200" dirty="0">
            <a:solidFill>
              <a:schemeClr val="tx1"/>
            </a:solidFill>
          </a:endParaRPr>
        </a:p>
      </dsp:txBody>
      <dsp:txXfrm>
        <a:off x="2268040" y="4473187"/>
        <a:ext cx="7291379" cy="1178031"/>
      </dsp:txXfrm>
    </dsp:sp>
    <dsp:sp modelId="{24034E2B-13FD-4EE3-BBD9-947840394E9B}">
      <dsp:nvSpPr>
        <dsp:cNvPr id="0" name=""/>
        <dsp:cNvSpPr/>
      </dsp:nvSpPr>
      <dsp:spPr>
        <a:xfrm>
          <a:off x="8112194" y="958405"/>
          <a:ext cx="813365" cy="81336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95201" y="958405"/>
        <a:ext cx="447351" cy="612057"/>
      </dsp:txXfrm>
    </dsp:sp>
    <dsp:sp modelId="{4A38144E-15E4-45EF-AD39-64EE2DD4461A}">
      <dsp:nvSpPr>
        <dsp:cNvPr id="0" name=""/>
        <dsp:cNvSpPr/>
      </dsp:nvSpPr>
      <dsp:spPr>
        <a:xfrm>
          <a:off x="8859710" y="2437251"/>
          <a:ext cx="813365" cy="813365"/>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42717" y="2437251"/>
        <a:ext cx="447351" cy="612057"/>
      </dsp:txXfrm>
    </dsp:sp>
    <dsp:sp modelId="{FD337C43-AF8D-46FF-97DD-B61AEBC62C88}">
      <dsp:nvSpPr>
        <dsp:cNvPr id="0" name=""/>
        <dsp:cNvSpPr/>
      </dsp:nvSpPr>
      <dsp:spPr>
        <a:xfrm>
          <a:off x="9596069" y="3916097"/>
          <a:ext cx="813365" cy="813365"/>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779076" y="3916097"/>
        <a:ext cx="447351" cy="61205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A60D8-A076-4176-AEC9-AEC50763B5C0}">
      <dsp:nvSpPr>
        <dsp:cNvPr id="0" name=""/>
        <dsp:cNvSpPr/>
      </dsp:nvSpPr>
      <dsp:spPr>
        <a:xfrm>
          <a:off x="0" y="373127"/>
          <a:ext cx="8224564" cy="11232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Contrary to the notion that addiction is predominantly a substance dependency, research now suggests that any source or experience capable of stimulating an individual has addictive potential. This has led to a paradigm shift in the psychiatric understanding of behavioural addictions. </a:t>
          </a:r>
          <a:endParaRPr lang="en-US" sz="1600" kern="1200"/>
        </a:p>
      </dsp:txBody>
      <dsp:txXfrm>
        <a:off x="54830" y="427957"/>
        <a:ext cx="8114904" cy="1013540"/>
      </dsp:txXfrm>
    </dsp:sp>
    <dsp:sp modelId="{2D2D626B-997B-4292-8CC0-25418EE4DC1C}">
      <dsp:nvSpPr>
        <dsp:cNvPr id="0" name=""/>
        <dsp:cNvSpPr/>
      </dsp:nvSpPr>
      <dsp:spPr>
        <a:xfrm>
          <a:off x="0" y="1542407"/>
          <a:ext cx="8224564" cy="1123200"/>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These can refer to a range of behaviours such as gambling, video gaming, and sexual practices. Hypersexual behaviour and pornography addiction come to the fore when the behaviour becomes intense, out of the individual’s control, and persists in that pattern despite harmful consequences and risk of harm to one’s emotional and/or physical health. </a:t>
          </a:r>
          <a:endParaRPr lang="en-US" sz="1600" kern="1200" dirty="0">
            <a:solidFill>
              <a:schemeClr val="tx1"/>
            </a:solidFill>
          </a:endParaRPr>
        </a:p>
      </dsp:txBody>
      <dsp:txXfrm>
        <a:off x="54830" y="1597237"/>
        <a:ext cx="8114904" cy="1013540"/>
      </dsp:txXfrm>
    </dsp:sp>
    <dsp:sp modelId="{0ECC4656-8D09-4198-BF03-6E93CA87B5D3}">
      <dsp:nvSpPr>
        <dsp:cNvPr id="0" name=""/>
        <dsp:cNvSpPr/>
      </dsp:nvSpPr>
      <dsp:spPr>
        <a:xfrm>
          <a:off x="0" y="2711687"/>
          <a:ext cx="8224564" cy="1123200"/>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Neurobiological studies have provided insights into the involvement of addiction-related brain circuits, including the ventral striatum and other parts of front striatal loops, in the development and maintenance of sexual behaviours and problematic pornography use. </a:t>
          </a:r>
          <a:endParaRPr lang="en-US" sz="1600" kern="1200" dirty="0">
            <a:solidFill>
              <a:schemeClr val="tx1"/>
            </a:solidFill>
          </a:endParaRPr>
        </a:p>
      </dsp:txBody>
      <dsp:txXfrm>
        <a:off x="54830" y="2766517"/>
        <a:ext cx="8114904" cy="1013540"/>
      </dsp:txXfrm>
    </dsp:sp>
    <dsp:sp modelId="{6930AB69-9D8A-4A79-9763-7BE0407A33A8}">
      <dsp:nvSpPr>
        <dsp:cNvPr id="0" name=""/>
        <dsp:cNvSpPr/>
      </dsp:nvSpPr>
      <dsp:spPr>
        <a:xfrm>
          <a:off x="0" y="3880967"/>
          <a:ext cx="8224564" cy="1123200"/>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rPr>
            <a:t>There is a need to gather evidence to define clear thresholds for the behaviour to be classified as a disorder as well as clinical and laboratory biomarkers for early detection and prognostication. </a:t>
          </a:r>
          <a:endParaRPr lang="en-US" sz="1600" kern="1200" dirty="0">
            <a:solidFill>
              <a:schemeClr val="tx1"/>
            </a:solidFill>
          </a:endParaRPr>
        </a:p>
      </dsp:txBody>
      <dsp:txXfrm>
        <a:off x="54830" y="3935797"/>
        <a:ext cx="8114904" cy="1013540"/>
      </dsp:txXfrm>
    </dsp:sp>
    <dsp:sp modelId="{8A75A071-D0E9-477B-91AD-F96DF9DDC50F}">
      <dsp:nvSpPr>
        <dsp:cNvPr id="0" name=""/>
        <dsp:cNvSpPr/>
      </dsp:nvSpPr>
      <dsp:spPr>
        <a:xfrm>
          <a:off x="0" y="5050247"/>
          <a:ext cx="8224564" cy="1123200"/>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Multimodal techniques such as imaging, genetics, neuropsychological, neurophysiological, and biochemical parameters can further elucidate the complex biological intersections that lead to the genesis of sex and pornography addictions.</a:t>
          </a:r>
          <a:endParaRPr lang="en-US" sz="1600" kern="1200"/>
        </a:p>
      </dsp:txBody>
      <dsp:txXfrm>
        <a:off x="54830" y="5105077"/>
        <a:ext cx="8114904" cy="101354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61B9A-89BA-4C5A-ACE5-D05B9255E5C1}">
      <dsp:nvSpPr>
        <dsp:cNvPr id="0" name=""/>
        <dsp:cNvSpPr/>
      </dsp:nvSpPr>
      <dsp:spPr>
        <a:xfrm>
          <a:off x="0" y="112509"/>
          <a:ext cx="3486546" cy="209192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While body modification is not classified as a clinical addiction in the DSM-5, research suggests it can exhibit addictive qualities for some individuals.</a:t>
          </a:r>
          <a:endParaRPr lang="en-US" sz="2000" kern="1200" dirty="0"/>
        </a:p>
      </dsp:txBody>
      <dsp:txXfrm>
        <a:off x="0" y="112509"/>
        <a:ext cx="3486546" cy="2091928"/>
      </dsp:txXfrm>
    </dsp:sp>
    <dsp:sp modelId="{CE15EE98-7506-48D8-805F-A33A7B8B259B}">
      <dsp:nvSpPr>
        <dsp:cNvPr id="0" name=""/>
        <dsp:cNvSpPr/>
      </dsp:nvSpPr>
      <dsp:spPr>
        <a:xfrm>
          <a:off x="3835201" y="112509"/>
          <a:ext cx="3486546" cy="209192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Endorphin and Adrenaline Rush:</a:t>
          </a:r>
          <a:r>
            <a:rPr lang="en-GB" sz="1600" kern="1200" dirty="0"/>
            <a:t> The pain involved in tattoos and piercings triggers the body's release of endorphins and adrenaline. These natural chemicals can create an euphoric feeling similar to that of certain drugs, leading some to seek out the procedure repeatedly to experience that sensation again. </a:t>
          </a:r>
          <a:endParaRPr lang="en-US" sz="1600" kern="1200" dirty="0"/>
        </a:p>
      </dsp:txBody>
      <dsp:txXfrm>
        <a:off x="3835201" y="112509"/>
        <a:ext cx="3486546" cy="2091928"/>
      </dsp:txXfrm>
    </dsp:sp>
    <dsp:sp modelId="{3D95BF63-1AAB-4E8D-A5B3-2A7405556C01}">
      <dsp:nvSpPr>
        <dsp:cNvPr id="0" name=""/>
        <dsp:cNvSpPr/>
      </dsp:nvSpPr>
      <dsp:spPr>
        <a:xfrm>
          <a:off x="7670403" y="112509"/>
          <a:ext cx="3486546" cy="209192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Compulsive Behavior:</a:t>
          </a:r>
          <a:r>
            <a:rPr lang="en-GB" sz="1700" kern="1200"/>
            <a:t> In some cases, the urge to modify the body becomes a behavioural compulsion. This is often characterised by a loss of control, where the individual continues the practice despite negative financial, social, or health consequences.</a:t>
          </a:r>
          <a:endParaRPr lang="en-US" sz="1700" kern="1200"/>
        </a:p>
      </dsp:txBody>
      <dsp:txXfrm>
        <a:off x="7670403" y="112509"/>
        <a:ext cx="3486546" cy="2091928"/>
      </dsp:txXfrm>
    </dsp:sp>
    <dsp:sp modelId="{623717C1-0041-426F-B7F5-9D2590567B93}">
      <dsp:nvSpPr>
        <dsp:cNvPr id="0" name=""/>
        <dsp:cNvSpPr/>
      </dsp:nvSpPr>
      <dsp:spPr>
        <a:xfrm>
          <a:off x="1917600" y="2553092"/>
          <a:ext cx="3486546" cy="209192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Coping Mechanism:</a:t>
          </a:r>
          <a:r>
            <a:rPr lang="en-GB" sz="1700" kern="1200"/>
            <a:t> Some individuals use body modification to manage emotional pain, trauma, or symptoms of mental health disorders. It can serve as a way to reclaim control over one's body or identity.</a:t>
          </a:r>
          <a:endParaRPr lang="en-US" sz="1700" kern="1200"/>
        </a:p>
      </dsp:txBody>
      <dsp:txXfrm>
        <a:off x="1917600" y="2553092"/>
        <a:ext cx="3486546" cy="2091928"/>
      </dsp:txXfrm>
    </dsp:sp>
    <dsp:sp modelId="{BDD1307F-A1B2-40D8-B1C4-726E4188A16C}">
      <dsp:nvSpPr>
        <dsp:cNvPr id="0" name=""/>
        <dsp:cNvSpPr/>
      </dsp:nvSpPr>
      <dsp:spPr>
        <a:xfrm>
          <a:off x="5752802" y="2553092"/>
          <a:ext cx="3486546" cy="209192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Body Dysmorphic Disorder (BDD):</a:t>
          </a:r>
          <a:r>
            <a:rPr lang="en-GB" sz="1700" kern="1200"/>
            <a:t> Addictive patterns, particularly in cosmetic surgery, are strongly linked to Body Dysmorphic Disorder, where a person becomes obsessed with perceived physical flaws that they believe only surgery can "fix".</a:t>
          </a:r>
          <a:endParaRPr lang="en-US" sz="1700" kern="1200"/>
        </a:p>
      </dsp:txBody>
      <dsp:txXfrm>
        <a:off x="5752802" y="2553092"/>
        <a:ext cx="3486546" cy="209192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B8A26-2AEB-42FD-829D-B12FCC8A109A}">
      <dsp:nvSpPr>
        <dsp:cNvPr id="0" name=""/>
        <dsp:cNvSpPr/>
      </dsp:nvSpPr>
      <dsp:spPr>
        <a:xfrm>
          <a:off x="0" y="3857"/>
          <a:ext cx="8680173" cy="1334259"/>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A4692F39-2311-449B-A2AB-E67315817E91}">
      <dsp:nvSpPr>
        <dsp:cNvPr id="0" name=""/>
        <dsp:cNvSpPr/>
      </dsp:nvSpPr>
      <dsp:spPr>
        <a:xfrm>
          <a:off x="403613" y="304065"/>
          <a:ext cx="734559" cy="7338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F9C6C-0BBD-4FB0-9D04-E5C9674A63A1}">
      <dsp:nvSpPr>
        <dsp:cNvPr id="0" name=""/>
        <dsp:cNvSpPr/>
      </dsp:nvSpPr>
      <dsp:spPr>
        <a:xfrm>
          <a:off x="1541786" y="3857"/>
          <a:ext cx="6795760" cy="1335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47" tIns="141347" rIns="141347" bIns="141347" numCol="1" spcCol="1270" anchor="ctr" anchorCtr="0">
          <a:noAutofit/>
        </a:bodyPr>
        <a:lstStyle/>
        <a:p>
          <a:pPr marL="0" lvl="0" indent="0" algn="l" defTabSz="622300">
            <a:lnSpc>
              <a:spcPct val="100000"/>
            </a:lnSpc>
            <a:spcBef>
              <a:spcPct val="0"/>
            </a:spcBef>
            <a:spcAft>
              <a:spcPct val="35000"/>
            </a:spcAft>
            <a:buNone/>
          </a:pPr>
          <a:r>
            <a:rPr lang="en-GB" sz="1400" kern="1200" dirty="0"/>
            <a:t>Social media (SM)addiction can be broadly defined as a behavioural and psychological dependence on social media (Ponnusamy et al., 2020). It extends beyond the frequent use of SM and contains several symptoms that mirror other addictions such as substance use disorders (Hilliard &amp; Parisi, 2021). </a:t>
          </a:r>
          <a:endParaRPr lang="en-US" sz="1400" kern="1200" dirty="0"/>
        </a:p>
      </dsp:txBody>
      <dsp:txXfrm>
        <a:off x="1541786" y="3857"/>
        <a:ext cx="6795760" cy="1335563"/>
      </dsp:txXfrm>
    </dsp:sp>
    <dsp:sp modelId="{C8AF1459-03BA-4BA9-8688-1344CA8E87BF}">
      <dsp:nvSpPr>
        <dsp:cNvPr id="0" name=""/>
        <dsp:cNvSpPr/>
      </dsp:nvSpPr>
      <dsp:spPr>
        <a:xfrm>
          <a:off x="0" y="1663193"/>
          <a:ext cx="8680173" cy="1334259"/>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0C1A06AA-05F4-41CD-88D8-99442FADDFD7}">
      <dsp:nvSpPr>
        <dsp:cNvPr id="0" name=""/>
        <dsp:cNvSpPr/>
      </dsp:nvSpPr>
      <dsp:spPr>
        <a:xfrm>
          <a:off x="403613" y="1963401"/>
          <a:ext cx="734559" cy="7338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2661E8-E161-4D6A-B491-2B74D68DF8B1}">
      <dsp:nvSpPr>
        <dsp:cNvPr id="0" name=""/>
        <dsp:cNvSpPr/>
      </dsp:nvSpPr>
      <dsp:spPr>
        <a:xfrm>
          <a:off x="1541786" y="1663193"/>
          <a:ext cx="6795760" cy="1335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47" tIns="141347" rIns="141347" bIns="141347" numCol="1" spcCol="1270" anchor="ctr" anchorCtr="0">
          <a:noAutofit/>
        </a:bodyPr>
        <a:lstStyle/>
        <a:p>
          <a:pPr marL="0" lvl="0" indent="0" algn="l" defTabSz="622300">
            <a:lnSpc>
              <a:spcPct val="100000"/>
            </a:lnSpc>
            <a:spcBef>
              <a:spcPct val="0"/>
            </a:spcBef>
            <a:spcAft>
              <a:spcPct val="35000"/>
            </a:spcAft>
            <a:buNone/>
          </a:pPr>
          <a:r>
            <a:rPr lang="en-GB" sz="1400" kern="1200" dirty="0"/>
            <a:t>According to Andreassen et al. (2012), social media addiction manifests in symptoms of behavioural and psychological addiction including salience (continual thoughts about SM), mood modification (using SM to improve mood), tolerance (spending more time on SM to achieve the same positive effects), conflict (disrupted relationships due to excessive use), withdrawal (feeling anxious when not using SM), and relapse (reverting to earlier patterns of SM use after attempting to reduce use). </a:t>
          </a:r>
          <a:endParaRPr lang="en-US" sz="1400" kern="1200" dirty="0"/>
        </a:p>
      </dsp:txBody>
      <dsp:txXfrm>
        <a:off x="1541786" y="1663193"/>
        <a:ext cx="6795760" cy="1335563"/>
      </dsp:txXfrm>
    </dsp:sp>
    <dsp:sp modelId="{257300AC-75FF-4083-93B4-EFED9EB429F5}">
      <dsp:nvSpPr>
        <dsp:cNvPr id="0" name=""/>
        <dsp:cNvSpPr/>
      </dsp:nvSpPr>
      <dsp:spPr>
        <a:xfrm>
          <a:off x="0" y="3322529"/>
          <a:ext cx="8680173" cy="1334259"/>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EA0DED09-C686-4757-ABF6-A2220CC2B63B}">
      <dsp:nvSpPr>
        <dsp:cNvPr id="0" name=""/>
        <dsp:cNvSpPr/>
      </dsp:nvSpPr>
      <dsp:spPr>
        <a:xfrm>
          <a:off x="403613" y="3622738"/>
          <a:ext cx="734559" cy="7338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EAFE79-2589-47DD-91DA-477DC57E0FE8}">
      <dsp:nvSpPr>
        <dsp:cNvPr id="0" name=""/>
        <dsp:cNvSpPr/>
      </dsp:nvSpPr>
      <dsp:spPr>
        <a:xfrm>
          <a:off x="1541786" y="3322529"/>
          <a:ext cx="6795760" cy="1335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47" tIns="141347" rIns="141347" bIns="141347" numCol="1" spcCol="1270" anchor="ctr" anchorCtr="0">
          <a:noAutofit/>
        </a:bodyPr>
        <a:lstStyle/>
        <a:p>
          <a:pPr marL="0" lvl="0" indent="0" algn="l" defTabSz="622300">
            <a:lnSpc>
              <a:spcPct val="100000"/>
            </a:lnSpc>
            <a:spcBef>
              <a:spcPct val="0"/>
            </a:spcBef>
            <a:spcAft>
              <a:spcPct val="35000"/>
            </a:spcAft>
            <a:buNone/>
          </a:pPr>
          <a:r>
            <a:rPr lang="en-GB" sz="1400" kern="1200" dirty="0"/>
            <a:t>Lee`s study integrated social comparison theory and objectification theory to explain how Instagram addiction is associated with young women’s body image and drive for thinness through appearance comparisons and objectification. A sample of 321 young Korean women who use Instagram completed a self-administered online questionnaire. </a:t>
          </a:r>
          <a:endParaRPr lang="en-US" sz="1400" kern="1200" dirty="0"/>
        </a:p>
      </dsp:txBody>
      <dsp:txXfrm>
        <a:off x="1541786" y="3322529"/>
        <a:ext cx="6795760" cy="1335563"/>
      </dsp:txXfrm>
    </dsp:sp>
    <dsp:sp modelId="{3BF84EBD-DBCA-4930-B19C-EADA091D6EBC}">
      <dsp:nvSpPr>
        <dsp:cNvPr id="0" name=""/>
        <dsp:cNvSpPr/>
      </dsp:nvSpPr>
      <dsp:spPr>
        <a:xfrm>
          <a:off x="0" y="4981866"/>
          <a:ext cx="8680173" cy="1334259"/>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49BD56B8-362C-4141-ADAF-A1EC5AE6CC1E}">
      <dsp:nvSpPr>
        <dsp:cNvPr id="0" name=""/>
        <dsp:cNvSpPr/>
      </dsp:nvSpPr>
      <dsp:spPr>
        <a:xfrm>
          <a:off x="403613" y="5282074"/>
          <a:ext cx="734559" cy="7338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541F6E-6B34-4525-B9F2-D7B2BB9CE2AA}">
      <dsp:nvSpPr>
        <dsp:cNvPr id="0" name=""/>
        <dsp:cNvSpPr/>
      </dsp:nvSpPr>
      <dsp:spPr>
        <a:xfrm>
          <a:off x="1541786" y="4981866"/>
          <a:ext cx="6795760" cy="1335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347" tIns="141347" rIns="141347" bIns="141347" numCol="1" spcCol="1270" anchor="ctr" anchorCtr="0">
          <a:noAutofit/>
        </a:bodyPr>
        <a:lstStyle/>
        <a:p>
          <a:pPr marL="0" lvl="0" indent="0" algn="l" defTabSz="622300">
            <a:lnSpc>
              <a:spcPct val="100000"/>
            </a:lnSpc>
            <a:spcBef>
              <a:spcPct val="0"/>
            </a:spcBef>
            <a:spcAft>
              <a:spcPct val="35000"/>
            </a:spcAft>
            <a:buNone/>
          </a:pPr>
          <a:r>
            <a:rPr lang="en-GB" sz="1400" kern="1200" dirty="0"/>
            <a:t>The findings confirm the usefulness of social comparison and objectification theories for explaining the associations between addictive Instagram use and body image concerns. </a:t>
          </a:r>
          <a:endParaRPr lang="en-US" sz="1400" kern="1200" dirty="0"/>
        </a:p>
      </dsp:txBody>
      <dsp:txXfrm>
        <a:off x="1541786" y="4981866"/>
        <a:ext cx="6795760" cy="133556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0E29-F540-4F43-AF57-8DFC0E3EAB87}">
      <dsp:nvSpPr>
        <dsp:cNvPr id="0" name=""/>
        <dsp:cNvSpPr/>
      </dsp:nvSpPr>
      <dsp:spPr>
        <a:xfrm>
          <a:off x="0" y="5547"/>
          <a:ext cx="8415131" cy="105948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F29C8EAE-AC36-4C34-93B0-134CF5D285AE}">
      <dsp:nvSpPr>
        <dsp:cNvPr id="0" name=""/>
        <dsp:cNvSpPr/>
      </dsp:nvSpPr>
      <dsp:spPr>
        <a:xfrm>
          <a:off x="320493" y="243931"/>
          <a:ext cx="583284" cy="5827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59D31-79D8-4ECD-8E3E-D671139D0F0E}">
      <dsp:nvSpPr>
        <dsp:cNvPr id="0" name=""/>
        <dsp:cNvSpPr/>
      </dsp:nvSpPr>
      <dsp:spPr>
        <a:xfrm>
          <a:off x="1224270" y="5547"/>
          <a:ext cx="7062640" cy="1291242"/>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136657" tIns="136657" rIns="136657" bIns="136657" numCol="1" spcCol="1270" anchor="ctr" anchorCtr="0">
          <a:noAutofit/>
        </a:bodyPr>
        <a:lstStyle/>
        <a:p>
          <a:pPr marL="0" lvl="0" indent="0" algn="l" defTabSz="711200">
            <a:lnSpc>
              <a:spcPct val="100000"/>
            </a:lnSpc>
            <a:spcBef>
              <a:spcPct val="0"/>
            </a:spcBef>
            <a:spcAft>
              <a:spcPct val="35000"/>
            </a:spcAft>
            <a:buNone/>
          </a:pPr>
          <a:r>
            <a:rPr lang="en-GB" sz="1600" kern="1200" dirty="0"/>
            <a:t>The rise of e-commerce and online shopping platforms has revolutionised the way we shop and make purchases. While the convenience and accessibility of online shopping have been a boon for consumers, it has also led to the rise of compulsive buying behaviour and online shopping addiction among women. </a:t>
          </a:r>
          <a:endParaRPr lang="en-US" sz="1600" kern="1200" dirty="0"/>
        </a:p>
      </dsp:txBody>
      <dsp:txXfrm>
        <a:off x="1224270" y="5547"/>
        <a:ext cx="7062640" cy="1291242"/>
      </dsp:txXfrm>
    </dsp:sp>
    <dsp:sp modelId="{23D47421-4333-4343-BCEE-FF0EEA321C47}">
      <dsp:nvSpPr>
        <dsp:cNvPr id="0" name=""/>
        <dsp:cNvSpPr/>
      </dsp:nvSpPr>
      <dsp:spPr>
        <a:xfrm>
          <a:off x="0" y="1619601"/>
          <a:ext cx="8415131" cy="105948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DF436A9F-E96C-476A-A256-1CF451CE1304}">
      <dsp:nvSpPr>
        <dsp:cNvPr id="0" name=""/>
        <dsp:cNvSpPr/>
      </dsp:nvSpPr>
      <dsp:spPr>
        <a:xfrm>
          <a:off x="320493" y="1857984"/>
          <a:ext cx="583284" cy="5827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CB4E4B-B3F8-46D3-86D5-5DC4A89D98AA}">
      <dsp:nvSpPr>
        <dsp:cNvPr id="0" name=""/>
        <dsp:cNvSpPr/>
      </dsp:nvSpPr>
      <dsp:spPr>
        <a:xfrm>
          <a:off x="1224270" y="1619601"/>
          <a:ext cx="7062640" cy="1291242"/>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136657" tIns="136657" rIns="136657" bIns="136657" numCol="1" spcCol="1270" anchor="ctr" anchorCtr="0">
          <a:noAutofit/>
        </a:bodyPr>
        <a:lstStyle/>
        <a:p>
          <a:pPr marL="0" lvl="0" indent="0" algn="l" defTabSz="711200">
            <a:lnSpc>
              <a:spcPct val="100000"/>
            </a:lnSpc>
            <a:spcBef>
              <a:spcPct val="0"/>
            </a:spcBef>
            <a:spcAft>
              <a:spcPct val="35000"/>
            </a:spcAft>
            <a:buNone/>
          </a:pPr>
          <a:r>
            <a:rPr lang="en-GB" sz="1600" kern="1200" dirty="0"/>
            <a:t>Their paper provides a comprehensive review of the literature on compulsive buying behaviour and online shopping addiction using a purposeful sample of two hundred women who consider themselves to be addicted to online shopping.</a:t>
          </a:r>
          <a:endParaRPr lang="en-US" sz="1600" kern="1200" dirty="0"/>
        </a:p>
      </dsp:txBody>
      <dsp:txXfrm>
        <a:off x="1224270" y="1619601"/>
        <a:ext cx="7062640" cy="1291242"/>
      </dsp:txXfrm>
    </dsp:sp>
    <dsp:sp modelId="{49D527F1-9650-455B-83B4-429BE4503780}">
      <dsp:nvSpPr>
        <dsp:cNvPr id="0" name=""/>
        <dsp:cNvSpPr/>
      </dsp:nvSpPr>
      <dsp:spPr>
        <a:xfrm>
          <a:off x="0" y="3233655"/>
          <a:ext cx="8415131" cy="105948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93678EC9-D3C7-4AC6-B234-A7D1418E8550}">
      <dsp:nvSpPr>
        <dsp:cNvPr id="0" name=""/>
        <dsp:cNvSpPr/>
      </dsp:nvSpPr>
      <dsp:spPr>
        <a:xfrm>
          <a:off x="320493" y="3472038"/>
          <a:ext cx="583284" cy="5827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AFFBAC-2D3E-46E8-B4C1-62758FEA4B49}">
      <dsp:nvSpPr>
        <dsp:cNvPr id="0" name=""/>
        <dsp:cNvSpPr/>
      </dsp:nvSpPr>
      <dsp:spPr>
        <a:xfrm>
          <a:off x="1224270" y="3233655"/>
          <a:ext cx="7062640" cy="1291242"/>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136657" tIns="136657" rIns="136657" bIns="136657" numCol="1" spcCol="1270" anchor="ctr" anchorCtr="0">
          <a:noAutofit/>
        </a:bodyPr>
        <a:lstStyle/>
        <a:p>
          <a:pPr marL="0" lvl="0" indent="0" algn="l" defTabSz="800100">
            <a:lnSpc>
              <a:spcPct val="100000"/>
            </a:lnSpc>
            <a:spcBef>
              <a:spcPct val="0"/>
            </a:spcBef>
            <a:spcAft>
              <a:spcPct val="35000"/>
            </a:spcAft>
            <a:buNone/>
          </a:pPr>
          <a:r>
            <a:rPr lang="en-GB" sz="1800" kern="1200" dirty="0"/>
            <a:t>The study found that as a woman’s age increases, the items purchased changed from fashion accessories, to clothing, to books and household items. </a:t>
          </a:r>
          <a:endParaRPr lang="en-US" sz="1800" kern="1200" dirty="0"/>
        </a:p>
      </dsp:txBody>
      <dsp:txXfrm>
        <a:off x="1224270" y="3233655"/>
        <a:ext cx="7062640" cy="1291242"/>
      </dsp:txXfrm>
    </dsp:sp>
    <dsp:sp modelId="{FF51BD7F-69BE-463C-9986-DE2DD04955A3}">
      <dsp:nvSpPr>
        <dsp:cNvPr id="0" name=""/>
        <dsp:cNvSpPr/>
      </dsp:nvSpPr>
      <dsp:spPr>
        <a:xfrm>
          <a:off x="0" y="4847709"/>
          <a:ext cx="8415131" cy="1059481"/>
        </a:xfrm>
        <a:prstGeom prst="roundRect">
          <a:avLst>
            <a:gd name="adj" fmla="val 10000"/>
          </a:avLst>
        </a:prstGeom>
        <a:solidFill>
          <a:schemeClr val="bg1">
            <a:lumMod val="95000"/>
            <a:hueOff val="0"/>
            <a:satOff val="0"/>
            <a:lumOff val="0"/>
            <a:alphaOff val="0"/>
          </a:schemeClr>
        </a:solidFill>
        <a:ln>
          <a:solidFill>
            <a:srgbClr val="0070C0"/>
          </a:solidFill>
        </a:ln>
        <a:effectLst/>
      </dsp:spPr>
      <dsp:style>
        <a:lnRef idx="0">
          <a:scrgbClr r="0" g="0" b="0"/>
        </a:lnRef>
        <a:fillRef idx="1">
          <a:scrgbClr r="0" g="0" b="0"/>
        </a:fillRef>
        <a:effectRef idx="0">
          <a:scrgbClr r="0" g="0" b="0"/>
        </a:effectRef>
        <a:fontRef idx="minor"/>
      </dsp:style>
    </dsp:sp>
    <dsp:sp modelId="{EED782B7-D611-4E40-98F1-F627D6F5B1C6}">
      <dsp:nvSpPr>
        <dsp:cNvPr id="0" name=""/>
        <dsp:cNvSpPr/>
      </dsp:nvSpPr>
      <dsp:spPr>
        <a:xfrm>
          <a:off x="320493" y="5086092"/>
          <a:ext cx="583284" cy="5827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A97481-7654-4134-A2CF-15CE50878F64}">
      <dsp:nvSpPr>
        <dsp:cNvPr id="0" name=""/>
        <dsp:cNvSpPr/>
      </dsp:nvSpPr>
      <dsp:spPr>
        <a:xfrm>
          <a:off x="1224270" y="4847709"/>
          <a:ext cx="7062640" cy="1291242"/>
        </a:xfrm>
        <a:prstGeom prst="rect">
          <a:avLst/>
        </a:prstGeom>
        <a:noFill/>
        <a:ln>
          <a:solidFill>
            <a:srgbClr val="0070C0"/>
          </a:solidFill>
        </a:ln>
        <a:effectLst/>
      </dsp:spPr>
      <dsp:style>
        <a:lnRef idx="0">
          <a:scrgbClr r="0" g="0" b="0"/>
        </a:lnRef>
        <a:fillRef idx="0">
          <a:scrgbClr r="0" g="0" b="0"/>
        </a:fillRef>
        <a:effectRef idx="0">
          <a:scrgbClr r="0" g="0" b="0"/>
        </a:effectRef>
        <a:fontRef idx="minor"/>
      </dsp:style>
      <dsp:txBody>
        <a:bodyPr spcFirstLastPara="0" vert="horz" wrap="square" lIns="136657" tIns="136657" rIns="136657" bIns="136657" numCol="1" spcCol="1270" anchor="ctr" anchorCtr="0">
          <a:noAutofit/>
        </a:bodyPr>
        <a:lstStyle/>
        <a:p>
          <a:pPr marL="0" lvl="0" indent="0" algn="l" defTabSz="666750">
            <a:lnSpc>
              <a:spcPct val="100000"/>
            </a:lnSpc>
            <a:spcBef>
              <a:spcPct val="0"/>
            </a:spcBef>
            <a:spcAft>
              <a:spcPct val="35000"/>
            </a:spcAft>
            <a:buNone/>
          </a:pPr>
          <a:r>
            <a:rPr lang="en-GB" sz="1500" kern="1200" dirty="0"/>
            <a:t>These addictive behaviours have underlying psychological and neurobiological factors, such as imbalanced neurotransmitter levels and underlying psychological conditions like anxiety and depression and women often purchased items they did not need, with some items remaining unopened or unused.</a:t>
          </a:r>
          <a:endParaRPr lang="en-US" sz="1500" kern="1200" dirty="0"/>
        </a:p>
      </dsp:txBody>
      <dsp:txXfrm>
        <a:off x="1224270" y="4847709"/>
        <a:ext cx="7062640" cy="129124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67202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20935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9544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92411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30799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60919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83124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03942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35353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91986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4/20/2026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6562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4/20/2026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6686430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0.jpe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22.jpe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0.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6.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7BAF8980-3E1C-5C6E-4CB2-FBD4EFF62374}"/>
              </a:ext>
            </a:extLst>
          </p:cNvPr>
          <p:cNvPicPr>
            <a:picLocks noChangeAspect="1"/>
          </p:cNvPicPr>
          <p:nvPr/>
        </p:nvPicPr>
        <p:blipFill>
          <a:blip r:embed="rId2"/>
          <a:srcRect t="4478" b="11252"/>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50821F3-B629-5309-BD02-A401FB3B2C97}"/>
              </a:ext>
            </a:extLst>
          </p:cNvPr>
          <p:cNvSpPr>
            <a:spLocks noGrp="1"/>
          </p:cNvSpPr>
          <p:nvPr>
            <p:ph type="ctrTitle"/>
          </p:nvPr>
        </p:nvSpPr>
        <p:spPr>
          <a:xfrm>
            <a:off x="320039" y="5739969"/>
            <a:ext cx="8178501" cy="960120"/>
          </a:xfrm>
          <a:ln>
            <a:noFill/>
          </a:ln>
        </p:spPr>
        <p:txBody>
          <a:bodyPr anchor="ctr">
            <a:normAutofit/>
          </a:bodyPr>
          <a:lstStyle/>
          <a:p>
            <a:r>
              <a:rPr lang="en-GB" sz="4400" dirty="0"/>
              <a:t>Behavioural addictions</a:t>
            </a:r>
          </a:p>
        </p:txBody>
      </p:sp>
      <p:sp>
        <p:nvSpPr>
          <p:cNvPr id="3" name="Subtitle 2">
            <a:extLst>
              <a:ext uri="{FF2B5EF4-FFF2-40B4-BE49-F238E27FC236}">
                <a16:creationId xmlns:a16="http://schemas.microsoft.com/office/drawing/2014/main" id="{63B78FDC-B506-5F98-AABE-8A5443DA1B0F}"/>
              </a:ext>
            </a:extLst>
          </p:cNvPr>
          <p:cNvSpPr>
            <a:spLocks noGrp="1"/>
          </p:cNvSpPr>
          <p:nvPr>
            <p:ph type="subTitle" idx="1"/>
          </p:nvPr>
        </p:nvSpPr>
        <p:spPr>
          <a:xfrm>
            <a:off x="8641975" y="5739969"/>
            <a:ext cx="3355309" cy="960120"/>
          </a:xfrm>
        </p:spPr>
        <p:txBody>
          <a:bodyPr anchor="ctr">
            <a:normAutofit/>
          </a:bodyPr>
          <a:lstStyle/>
          <a:p>
            <a:pPr algn="r"/>
            <a:r>
              <a:rPr lang="en-GB" sz="1900" dirty="0"/>
              <a:t>What are they?</a:t>
            </a:r>
          </a:p>
        </p:txBody>
      </p:sp>
    </p:spTree>
    <p:extLst>
      <p:ext uri="{BB962C8B-B14F-4D97-AF65-F5344CB8AC3E}">
        <p14:creationId xmlns:p14="http://schemas.microsoft.com/office/powerpoint/2010/main" val="3709514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5F99F4D-0F20-1513-0B69-4570C2BC5CEB}"/>
              </a:ext>
            </a:extLst>
          </p:cNvPr>
          <p:cNvSpPr>
            <a:spLocks noGrp="1"/>
          </p:cNvSpPr>
          <p:nvPr>
            <p:ph type="title"/>
          </p:nvPr>
        </p:nvSpPr>
        <p:spPr>
          <a:xfrm>
            <a:off x="521208" y="978408"/>
            <a:ext cx="5148072" cy="1463040"/>
          </a:xfrm>
        </p:spPr>
        <p:txBody>
          <a:bodyPr>
            <a:normAutofit/>
          </a:bodyPr>
          <a:lstStyle/>
          <a:p>
            <a:r>
              <a:rPr lang="en-GB" sz="3600" dirty="0"/>
              <a:t>What are behavioural addictions?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4165FF5E-54C1-DC38-B32A-208F7D9EF43A}"/>
              </a:ext>
            </a:extLst>
          </p:cNvPr>
          <p:cNvSpPr>
            <a:spLocks noGrp="1"/>
          </p:cNvSpPr>
          <p:nvPr>
            <p:ph idx="1"/>
          </p:nvPr>
        </p:nvSpPr>
        <p:spPr>
          <a:xfrm>
            <a:off x="521208" y="2578608"/>
            <a:ext cx="4672584" cy="3767328"/>
          </a:xfrm>
        </p:spPr>
        <p:txBody>
          <a:bodyPr>
            <a:normAutofit fontScale="92500" lnSpcReduction="20000"/>
          </a:bodyPr>
          <a:lstStyle/>
          <a:p>
            <a:r>
              <a:rPr lang="en-GB" dirty="0"/>
              <a:t>According to the </a:t>
            </a:r>
            <a:r>
              <a:rPr lang="en-GB" b="1" dirty="0"/>
              <a:t>DSM‑5</a:t>
            </a:r>
            <a:r>
              <a:rPr lang="en-GB" dirty="0"/>
              <a:t>, the </a:t>
            </a:r>
            <a:r>
              <a:rPr lang="en-GB" i="1" dirty="0"/>
              <a:t>only officially recognised behavioural addiction</a:t>
            </a:r>
            <a:r>
              <a:rPr lang="en-GB" dirty="0"/>
              <a:t> is </a:t>
            </a:r>
            <a:r>
              <a:rPr lang="en-GB" b="1" dirty="0"/>
              <a:t>Gambling Disorder</a:t>
            </a:r>
            <a:r>
              <a:rPr lang="en-GB" dirty="0"/>
              <a:t>. </a:t>
            </a:r>
          </a:p>
          <a:p>
            <a:r>
              <a:rPr lang="en-GB" dirty="0"/>
              <a:t>Other behaviours (like gaming, internet use, sex, shopping, exercise) are </a:t>
            </a:r>
            <a:r>
              <a:rPr lang="en-GB" i="1" dirty="0"/>
              <a:t>not</a:t>
            </a:r>
            <a:r>
              <a:rPr lang="en-GB" dirty="0"/>
              <a:t> classified as addictions in DSM‑5, though some are listed as conditions needing further study.</a:t>
            </a:r>
          </a:p>
          <a:p>
            <a:endParaRPr lang="en-GB" dirty="0"/>
          </a:p>
          <a:p>
            <a:pPr marL="0" indent="0">
              <a:buNone/>
            </a:pPr>
            <a:r>
              <a:rPr lang="en-GB" i="1" dirty="0">
                <a:solidFill>
                  <a:schemeClr val="accent6">
                    <a:lumMod val="50000"/>
                  </a:schemeClr>
                </a:solidFill>
              </a:rPr>
              <a:t>“Gambling is defined as betting, gaming or participating in a lottery. That definition distinguishes between activities which need to be licensed and other activities which do not” (Gambling Commission, 2005).</a:t>
            </a:r>
          </a:p>
        </p:txBody>
      </p:sp>
      <p:pic>
        <p:nvPicPr>
          <p:cNvPr id="4" name="Picture 3">
            <a:extLst>
              <a:ext uri="{FF2B5EF4-FFF2-40B4-BE49-F238E27FC236}">
                <a16:creationId xmlns:a16="http://schemas.microsoft.com/office/drawing/2014/main" id="{EDB7D3A6-4A13-411E-5B0D-AADBB6E564E8}"/>
              </a:ext>
            </a:extLst>
          </p:cNvPr>
          <p:cNvPicPr>
            <a:picLocks noChangeAspect="1"/>
          </p:cNvPicPr>
          <p:nvPr/>
        </p:nvPicPr>
        <p:blipFill>
          <a:blip r:embed="rId2"/>
          <a:srcRect l="16502" r="18316"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1806937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2DE623-000E-CC69-28D9-AD89B41B9E79}"/>
              </a:ext>
            </a:extLst>
          </p:cNvPr>
          <p:cNvSpPr>
            <a:spLocks noGrp="1"/>
          </p:cNvSpPr>
          <p:nvPr>
            <p:ph type="title"/>
          </p:nvPr>
        </p:nvSpPr>
        <p:spPr>
          <a:xfrm>
            <a:off x="521208" y="978408"/>
            <a:ext cx="11155680" cy="1463040"/>
          </a:xfrm>
        </p:spPr>
        <p:txBody>
          <a:bodyPr>
            <a:normAutofit/>
          </a:bodyPr>
          <a:lstStyle/>
          <a:p>
            <a:r>
              <a:rPr lang="en-GB" dirty="0"/>
              <a:t>Various forms of gambling:</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67BBB2D-0110-1861-82E2-71C9276357E4}"/>
              </a:ext>
            </a:extLst>
          </p:cNvPr>
          <p:cNvGraphicFramePr>
            <a:graphicFrameLocks noGrp="1"/>
          </p:cNvGraphicFramePr>
          <p:nvPr>
            <p:ph idx="1"/>
            <p:extLst>
              <p:ext uri="{D42A27DB-BD31-4B8C-83A1-F6EECF244321}">
                <p14:modId xmlns:p14="http://schemas.microsoft.com/office/powerpoint/2010/main" val="3289050714"/>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31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4DA7A3-4D91-2182-253A-32B106BEB1EC}"/>
              </a:ext>
            </a:extLst>
          </p:cNvPr>
          <p:cNvSpPr>
            <a:spLocks noGrp="1"/>
          </p:cNvSpPr>
          <p:nvPr>
            <p:ph type="title"/>
          </p:nvPr>
        </p:nvSpPr>
        <p:spPr>
          <a:xfrm>
            <a:off x="521208" y="978408"/>
            <a:ext cx="4288536" cy="3364992"/>
          </a:xfrm>
        </p:spPr>
        <p:txBody>
          <a:bodyPr>
            <a:normAutofit/>
          </a:bodyPr>
          <a:lstStyle/>
          <a:p>
            <a:r>
              <a:rPr lang="en-GB" dirty="0"/>
              <a:t>Historical background:</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466963-4B45-EB00-0134-1A3AEC98EF41}"/>
              </a:ext>
            </a:extLst>
          </p:cNvPr>
          <p:cNvGraphicFramePr>
            <a:graphicFrameLocks noGrp="1"/>
          </p:cNvGraphicFramePr>
          <p:nvPr>
            <p:ph idx="1"/>
            <p:extLst>
              <p:ext uri="{D42A27DB-BD31-4B8C-83A1-F6EECF244321}">
                <p14:modId xmlns:p14="http://schemas.microsoft.com/office/powerpoint/2010/main" val="567170486"/>
              </p:ext>
            </p:extLst>
          </p:nvPr>
        </p:nvGraphicFramePr>
        <p:xfrm>
          <a:off x="3911600" y="703837"/>
          <a:ext cx="7759192" cy="5471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0167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2B93A5-DAF2-548B-3395-74F8DB45A0A2}"/>
              </a:ext>
            </a:extLst>
          </p:cNvPr>
          <p:cNvSpPr>
            <a:spLocks noGrp="1"/>
          </p:cNvSpPr>
          <p:nvPr>
            <p:ph type="title"/>
          </p:nvPr>
        </p:nvSpPr>
        <p:spPr>
          <a:xfrm>
            <a:off x="521208" y="978408"/>
            <a:ext cx="4288536" cy="3364992"/>
          </a:xfrm>
        </p:spPr>
        <p:txBody>
          <a:bodyPr>
            <a:normAutofit/>
          </a:bodyPr>
          <a:lstStyle/>
          <a:p>
            <a:r>
              <a:rPr lang="en-GB" dirty="0"/>
              <a:t>Greece and Rome:</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9696F7-CB62-2F18-2EA5-BCD0F20696C3}"/>
              </a:ext>
            </a:extLst>
          </p:cNvPr>
          <p:cNvGraphicFramePr>
            <a:graphicFrameLocks noGrp="1"/>
          </p:cNvGraphicFramePr>
          <p:nvPr>
            <p:ph idx="1"/>
            <p:extLst>
              <p:ext uri="{D42A27DB-BD31-4B8C-83A1-F6EECF244321}">
                <p14:modId xmlns:p14="http://schemas.microsoft.com/office/powerpoint/2010/main" val="996413370"/>
              </p:ext>
            </p:extLst>
          </p:nvPr>
        </p:nvGraphicFramePr>
        <p:xfrm>
          <a:off x="4611757" y="978408"/>
          <a:ext cx="7065131"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936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D8D043-F359-993C-0C26-0842431F6785}"/>
              </a:ext>
            </a:extLst>
          </p:cNvPr>
          <p:cNvSpPr>
            <a:spLocks noGrp="1"/>
          </p:cNvSpPr>
          <p:nvPr>
            <p:ph type="title"/>
          </p:nvPr>
        </p:nvSpPr>
        <p:spPr>
          <a:xfrm>
            <a:off x="521208" y="978408"/>
            <a:ext cx="4032504" cy="3364992"/>
          </a:xfrm>
        </p:spPr>
        <p:txBody>
          <a:bodyPr>
            <a:normAutofit/>
          </a:bodyPr>
          <a:lstStyle/>
          <a:p>
            <a:pPr>
              <a:lnSpc>
                <a:spcPct val="90000"/>
              </a:lnSpc>
            </a:pPr>
            <a:r>
              <a:rPr lang="en-GB" dirty="0"/>
              <a:t>Medieval &amp; Renaissance Europe (c. 500–1700)</a:t>
            </a:r>
            <a:br>
              <a:rPr lang="en-GB" dirty="0"/>
            </a:br>
            <a:endParaRPr lang="en-GB"/>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DAF918C-0025-6521-A2D2-285FE3388E2B}"/>
              </a:ext>
            </a:extLst>
          </p:cNvPr>
          <p:cNvGraphicFramePr>
            <a:graphicFrameLocks noGrp="1"/>
          </p:cNvGraphicFramePr>
          <p:nvPr>
            <p:ph idx="1"/>
            <p:extLst>
              <p:ext uri="{D42A27DB-BD31-4B8C-83A1-F6EECF244321}">
                <p14:modId xmlns:p14="http://schemas.microsoft.com/office/powerpoint/2010/main" val="438146493"/>
              </p:ext>
            </p:extLst>
          </p:nvPr>
        </p:nvGraphicFramePr>
        <p:xfrm>
          <a:off x="4280452" y="978408"/>
          <a:ext cx="7405580"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338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A58B5-C2B3-36BE-3332-92CF8CBDB6E5}"/>
              </a:ext>
            </a:extLst>
          </p:cNvPr>
          <p:cNvSpPr>
            <a:spLocks noGrp="1"/>
          </p:cNvSpPr>
          <p:nvPr>
            <p:ph type="title"/>
          </p:nvPr>
        </p:nvSpPr>
        <p:spPr>
          <a:xfrm>
            <a:off x="521208" y="978408"/>
            <a:ext cx="11155680" cy="992632"/>
          </a:xfrm>
        </p:spPr>
        <p:txBody>
          <a:bodyPr>
            <a:normAutofit fontScale="90000"/>
          </a:bodyPr>
          <a:lstStyle/>
          <a:p>
            <a:r>
              <a:rPr lang="en-GB" sz="3600" dirty="0"/>
              <a:t>The Birth of Probability &amp; Modern Gambling (17th–19th Century)</a:t>
            </a:r>
            <a:endParaRPr lang="en-GB" dirty="0"/>
          </a:p>
        </p:txBody>
      </p:sp>
      <p:sp>
        <p:nvSpPr>
          <p:cNvPr id="3" name="Content Placeholder 2">
            <a:extLst>
              <a:ext uri="{FF2B5EF4-FFF2-40B4-BE49-F238E27FC236}">
                <a16:creationId xmlns:a16="http://schemas.microsoft.com/office/drawing/2014/main" id="{93F3F964-FBB3-1129-BFDB-CD00F16A35A2}"/>
              </a:ext>
            </a:extLst>
          </p:cNvPr>
          <p:cNvSpPr>
            <a:spLocks noGrp="1"/>
          </p:cNvSpPr>
          <p:nvPr>
            <p:ph idx="1"/>
          </p:nvPr>
        </p:nvSpPr>
        <p:spPr>
          <a:xfrm>
            <a:off x="518160" y="2233168"/>
            <a:ext cx="11155680" cy="3767328"/>
          </a:xfrm>
          <a:solidFill>
            <a:schemeClr val="accent2">
              <a:lumMod val="20000"/>
              <a:lumOff val="80000"/>
            </a:schemeClr>
          </a:solidFill>
          <a:ln>
            <a:solidFill>
              <a:srgbClr val="0070C0"/>
            </a:solidFill>
          </a:ln>
        </p:spPr>
        <p:txBody>
          <a:bodyPr/>
          <a:lstStyle/>
          <a:p>
            <a:r>
              <a:rPr lang="en-GB" dirty="0"/>
              <a:t>As gambling grew, mathematicians began analysing games of chance.</a:t>
            </a:r>
          </a:p>
          <a:p>
            <a:r>
              <a:rPr lang="en-GB" dirty="0"/>
              <a:t>This led to the </a:t>
            </a:r>
            <a:r>
              <a:rPr lang="en-GB" b="1" dirty="0"/>
              <a:t>development of probability theory</a:t>
            </a:r>
            <a:r>
              <a:rPr lang="en-GB" dirty="0"/>
              <a:t>, which originated from attempts to understand dice and card outcomes. </a:t>
            </a:r>
          </a:p>
          <a:p>
            <a:r>
              <a:rPr lang="en-GB" dirty="0"/>
              <a:t>Sports betting also became formalised in the late 18th century. </a:t>
            </a:r>
          </a:p>
          <a:p>
            <a:r>
              <a:rPr lang="en-GB" sz="3200" b="1" dirty="0"/>
              <a:t>Global Expansion &amp; Legalisation (19th–20th Century)</a:t>
            </a:r>
          </a:p>
          <a:p>
            <a:r>
              <a:rPr lang="en-GB" dirty="0"/>
              <a:t>Gambling spread across Europe and the Americas.</a:t>
            </a:r>
          </a:p>
          <a:p>
            <a:r>
              <a:rPr lang="en-GB" dirty="0"/>
              <a:t>Governments increasingly regulated gambling to control social harms and generate revenue.</a:t>
            </a:r>
          </a:p>
          <a:p>
            <a:r>
              <a:rPr lang="en-GB" dirty="0"/>
              <a:t>Lotteries, horse racing, and casinos became institutionalised.</a:t>
            </a:r>
          </a:p>
          <a:p>
            <a:endParaRPr lang="en-GB" dirty="0"/>
          </a:p>
          <a:p>
            <a:endParaRPr lang="en-GB" dirty="0"/>
          </a:p>
        </p:txBody>
      </p:sp>
    </p:spTree>
    <p:extLst>
      <p:ext uri="{BB962C8B-B14F-4D97-AF65-F5344CB8AC3E}">
        <p14:creationId xmlns:p14="http://schemas.microsoft.com/office/powerpoint/2010/main" val="384704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B9C28-4369-E8A6-B10B-58395E71629D}"/>
              </a:ext>
            </a:extLst>
          </p:cNvPr>
          <p:cNvSpPr>
            <a:spLocks noGrp="1"/>
          </p:cNvSpPr>
          <p:nvPr>
            <p:ph type="title"/>
          </p:nvPr>
        </p:nvSpPr>
        <p:spPr/>
        <p:txBody>
          <a:bodyPr>
            <a:normAutofit/>
          </a:bodyPr>
          <a:lstStyle/>
          <a:p>
            <a:r>
              <a:rPr lang="en-GB" sz="3600" dirty="0"/>
              <a:t>The Digital Revolution (Late 20th Century → Today)</a:t>
            </a:r>
            <a:br>
              <a:rPr lang="en-GB" sz="3600" dirty="0"/>
            </a:br>
            <a:endParaRPr lang="en-GB" sz="3600" dirty="0"/>
          </a:p>
        </p:txBody>
      </p:sp>
      <p:graphicFrame>
        <p:nvGraphicFramePr>
          <p:cNvPr id="5" name="Content Placeholder 2">
            <a:extLst>
              <a:ext uri="{FF2B5EF4-FFF2-40B4-BE49-F238E27FC236}">
                <a16:creationId xmlns:a16="http://schemas.microsoft.com/office/drawing/2014/main" id="{C992FC2F-1076-B607-9984-DB9CE9D0BF38}"/>
              </a:ext>
            </a:extLst>
          </p:cNvPr>
          <p:cNvGraphicFramePr>
            <a:graphicFrameLocks noGrp="1"/>
          </p:cNvGraphicFramePr>
          <p:nvPr>
            <p:ph idx="1"/>
            <p:extLst>
              <p:ext uri="{D42A27DB-BD31-4B8C-83A1-F6EECF244321}">
                <p14:modId xmlns:p14="http://schemas.microsoft.com/office/powerpoint/2010/main" val="3396245984"/>
              </p:ext>
            </p:extLst>
          </p:nvPr>
        </p:nvGraphicFramePr>
        <p:xfrm>
          <a:off x="439928" y="1908047"/>
          <a:ext cx="11155680" cy="4757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1371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5BA6FA-E6F0-2346-4563-EC5E7D181C8A}"/>
              </a:ext>
            </a:extLst>
          </p:cNvPr>
          <p:cNvSpPr>
            <a:spLocks noGrp="1"/>
          </p:cNvSpPr>
          <p:nvPr>
            <p:ph type="title"/>
          </p:nvPr>
        </p:nvSpPr>
        <p:spPr>
          <a:xfrm>
            <a:off x="521208" y="978408"/>
            <a:ext cx="4288536" cy="3364992"/>
          </a:xfrm>
        </p:spPr>
        <p:txBody>
          <a:bodyPr>
            <a:normAutofit/>
          </a:bodyPr>
          <a:lstStyle/>
          <a:p>
            <a:r>
              <a:rPr lang="en-GB" dirty="0"/>
              <a:t>Problem gambling in Britain: an overview</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8702B5F-2CD4-6038-C96D-F50E1A11C1FD}"/>
              </a:ext>
            </a:extLst>
          </p:cNvPr>
          <p:cNvGraphicFramePr>
            <a:graphicFrameLocks noGrp="1"/>
          </p:cNvGraphicFramePr>
          <p:nvPr>
            <p:ph idx="1"/>
            <p:extLst>
              <p:ext uri="{D42A27DB-BD31-4B8C-83A1-F6EECF244321}">
                <p14:modId xmlns:p14="http://schemas.microsoft.com/office/powerpoint/2010/main" val="3154792361"/>
              </p:ext>
            </p:extLst>
          </p:nvPr>
        </p:nvGraphicFramePr>
        <p:xfrm>
          <a:off x="4558748" y="978408"/>
          <a:ext cx="7118140"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430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A7FE76-C6EF-10B8-CA54-2432F75CDF49}"/>
              </a:ext>
            </a:extLst>
          </p:cNvPr>
          <p:cNvSpPr>
            <a:spLocks noGrp="1"/>
          </p:cNvSpPr>
          <p:nvPr>
            <p:ph type="title"/>
          </p:nvPr>
        </p:nvSpPr>
        <p:spPr>
          <a:xfrm>
            <a:off x="521208" y="978408"/>
            <a:ext cx="4032504" cy="3364992"/>
          </a:xfrm>
        </p:spPr>
        <p:txBody>
          <a:bodyPr>
            <a:normAutofit/>
          </a:bodyPr>
          <a:lstStyle/>
          <a:p>
            <a:r>
              <a:rPr lang="en-GB" dirty="0"/>
              <a:t>Problem gambling in Britain</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216A59-0FD6-E33D-31A8-7A8A201AECEF}"/>
              </a:ext>
            </a:extLst>
          </p:cNvPr>
          <p:cNvGraphicFramePr>
            <a:graphicFrameLocks noGrp="1"/>
          </p:cNvGraphicFramePr>
          <p:nvPr>
            <p:ph idx="1"/>
            <p:extLst>
              <p:ext uri="{D42A27DB-BD31-4B8C-83A1-F6EECF244321}">
                <p14:modId xmlns:p14="http://schemas.microsoft.com/office/powerpoint/2010/main" val="94623468"/>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474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7FB9F4-B25D-3515-A0D2-64E00F872FE1}"/>
              </a:ext>
            </a:extLst>
          </p:cNvPr>
          <p:cNvSpPr>
            <a:spLocks noGrp="1"/>
          </p:cNvSpPr>
          <p:nvPr>
            <p:ph type="title"/>
          </p:nvPr>
        </p:nvSpPr>
        <p:spPr>
          <a:xfrm>
            <a:off x="521208" y="978408"/>
            <a:ext cx="4032504" cy="3364992"/>
          </a:xfrm>
        </p:spPr>
        <p:txBody>
          <a:bodyPr>
            <a:normAutofit/>
          </a:bodyPr>
          <a:lstStyle/>
          <a:p>
            <a:endParaRPr lang="en-GB" dirty="0"/>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88E2581-0D61-69E0-EA06-D32B8F775E8E}"/>
              </a:ext>
            </a:extLst>
          </p:cNvPr>
          <p:cNvGraphicFramePr>
            <a:graphicFrameLocks noGrp="1"/>
          </p:cNvGraphicFramePr>
          <p:nvPr>
            <p:ph idx="1"/>
            <p:extLst>
              <p:ext uri="{D42A27DB-BD31-4B8C-83A1-F6EECF244321}">
                <p14:modId xmlns:p14="http://schemas.microsoft.com/office/powerpoint/2010/main" val="969749013"/>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Different colors of board game dice">
            <a:extLst>
              <a:ext uri="{FF2B5EF4-FFF2-40B4-BE49-F238E27FC236}">
                <a16:creationId xmlns:a16="http://schemas.microsoft.com/office/drawing/2014/main" id="{237CAD3C-5091-23FC-7CD6-85186B52019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505968" y="915381"/>
            <a:ext cx="4135437" cy="3491046"/>
          </a:xfrm>
          <a:prstGeom prst="rect">
            <a:avLst/>
          </a:prstGeom>
        </p:spPr>
      </p:pic>
      <p:sp>
        <p:nvSpPr>
          <p:cNvPr id="7" name="TextBox 6">
            <a:extLst>
              <a:ext uri="{FF2B5EF4-FFF2-40B4-BE49-F238E27FC236}">
                <a16:creationId xmlns:a16="http://schemas.microsoft.com/office/drawing/2014/main" id="{AFC96AAE-6571-BAF0-06DF-3055148FD400}"/>
              </a:ext>
            </a:extLst>
          </p:cNvPr>
          <p:cNvSpPr txBox="1"/>
          <p:nvPr/>
        </p:nvSpPr>
        <p:spPr>
          <a:xfrm>
            <a:off x="505968" y="4863548"/>
            <a:ext cx="4044406" cy="584775"/>
          </a:xfrm>
          <a:prstGeom prst="rect">
            <a:avLst/>
          </a:prstGeom>
          <a:noFill/>
        </p:spPr>
        <p:txBody>
          <a:bodyPr wrap="square" rtlCol="0">
            <a:spAutoFit/>
          </a:bodyPr>
          <a:lstStyle/>
          <a:p>
            <a:r>
              <a:rPr lang="en-GB" sz="3200" dirty="0"/>
              <a:t>Gambling Disorder</a:t>
            </a:r>
          </a:p>
        </p:txBody>
      </p:sp>
    </p:spTree>
    <p:extLst>
      <p:ext uri="{BB962C8B-B14F-4D97-AF65-F5344CB8AC3E}">
        <p14:creationId xmlns:p14="http://schemas.microsoft.com/office/powerpoint/2010/main" val="1739191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9CBEE1-47F0-58C0-2CCB-EDE0913B5057}"/>
              </a:ext>
            </a:extLst>
          </p:cNvPr>
          <p:cNvSpPr>
            <a:spLocks noGrp="1"/>
          </p:cNvSpPr>
          <p:nvPr>
            <p:ph type="title"/>
          </p:nvPr>
        </p:nvSpPr>
        <p:spPr>
          <a:xfrm>
            <a:off x="521208" y="978408"/>
            <a:ext cx="6281928" cy="1463040"/>
          </a:xfrm>
        </p:spPr>
        <p:txBody>
          <a:bodyPr>
            <a:normAutofit/>
          </a:bodyPr>
          <a:lstStyle/>
          <a:p>
            <a:r>
              <a:rPr lang="en-GB" dirty="0"/>
              <a:t>DSM-5 definition </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FD9EE2-F787-556F-336B-0727AA01F6EF}"/>
              </a:ext>
            </a:extLst>
          </p:cNvPr>
          <p:cNvSpPr>
            <a:spLocks noGrp="1"/>
          </p:cNvSpPr>
          <p:nvPr>
            <p:ph idx="1"/>
          </p:nvPr>
        </p:nvSpPr>
        <p:spPr>
          <a:xfrm>
            <a:off x="521208" y="2578608"/>
            <a:ext cx="6281928" cy="3767328"/>
          </a:xfrm>
        </p:spPr>
        <p:txBody>
          <a:bodyPr>
            <a:normAutofit/>
          </a:bodyPr>
          <a:lstStyle/>
          <a:p>
            <a:r>
              <a:rPr lang="en-GB" dirty="0"/>
              <a:t>A. Persistent or recurrent problematic gambling behaviour leading to clinically significant impairment or distress, as indicated by the individual exhibiting four (or more of the following in a 12-month period (American Psychiatric Association, 2013):</a:t>
            </a:r>
          </a:p>
        </p:txBody>
      </p:sp>
      <p:pic>
        <p:nvPicPr>
          <p:cNvPr id="7" name="Graphic 6" descr="Dice">
            <a:extLst>
              <a:ext uri="{FF2B5EF4-FFF2-40B4-BE49-F238E27FC236}">
                <a16:creationId xmlns:a16="http://schemas.microsoft.com/office/drawing/2014/main" id="{6AE515D4-AE11-3344-228E-DF73814BD0F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7668" y="1994644"/>
            <a:ext cx="4356461" cy="4356461"/>
          </a:xfrm>
          <a:prstGeom prst="rect">
            <a:avLst/>
          </a:prstGeom>
        </p:spPr>
      </p:pic>
    </p:spTree>
    <p:extLst>
      <p:ext uri="{BB962C8B-B14F-4D97-AF65-F5344CB8AC3E}">
        <p14:creationId xmlns:p14="http://schemas.microsoft.com/office/powerpoint/2010/main" val="2356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E1720C-0FFC-DE25-E1E7-F0DB448A6FF1}"/>
              </a:ext>
            </a:extLst>
          </p:cNvPr>
          <p:cNvSpPr>
            <a:spLocks noGrp="1"/>
          </p:cNvSpPr>
          <p:nvPr>
            <p:ph type="title"/>
          </p:nvPr>
        </p:nvSpPr>
        <p:spPr>
          <a:xfrm>
            <a:off x="521208" y="657369"/>
            <a:ext cx="6263640" cy="1784079"/>
          </a:xfrm>
        </p:spPr>
        <p:txBody>
          <a:bodyPr>
            <a:normAutofit/>
          </a:bodyPr>
          <a:lstStyle/>
          <a:p>
            <a:r>
              <a:rPr lang="en-GB" dirty="0"/>
              <a:t>DSM-5 criteria</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041979E-F0C5-3A21-F10D-E0B91D417C3D}"/>
              </a:ext>
            </a:extLst>
          </p:cNvPr>
          <p:cNvSpPr>
            <a:spLocks noGrp="1"/>
          </p:cNvSpPr>
          <p:nvPr>
            <p:ph idx="1"/>
          </p:nvPr>
        </p:nvSpPr>
        <p:spPr>
          <a:xfrm>
            <a:off x="521208" y="1643271"/>
            <a:ext cx="7112044" cy="4702666"/>
          </a:xfrm>
        </p:spPr>
        <p:txBody>
          <a:bodyPr>
            <a:noAutofit/>
          </a:bodyPr>
          <a:lstStyle/>
          <a:p>
            <a:pPr marL="0" indent="0">
              <a:lnSpc>
                <a:spcPct val="100000"/>
              </a:lnSpc>
              <a:buNone/>
            </a:pPr>
            <a:r>
              <a:rPr lang="en-GB" dirty="0"/>
              <a:t>1. Needs to gamble with increasing amounts of money in order to achieve the desired excitement. </a:t>
            </a:r>
          </a:p>
          <a:p>
            <a:pPr marL="0" indent="0">
              <a:lnSpc>
                <a:spcPct val="100000"/>
              </a:lnSpc>
              <a:buNone/>
            </a:pPr>
            <a:r>
              <a:rPr lang="en-GB" dirty="0"/>
              <a:t>2. Is restless or irritable when attempting to cut down or stop gambling. </a:t>
            </a:r>
          </a:p>
          <a:p>
            <a:pPr marL="0" indent="0">
              <a:lnSpc>
                <a:spcPct val="100000"/>
              </a:lnSpc>
              <a:buNone/>
            </a:pPr>
            <a:r>
              <a:rPr lang="en-GB" dirty="0"/>
              <a:t>3. Has made repeated unsuccessful efforts to control, cut back, or stop gambling. </a:t>
            </a:r>
          </a:p>
          <a:p>
            <a:pPr marL="0" indent="0">
              <a:lnSpc>
                <a:spcPct val="100000"/>
              </a:lnSpc>
              <a:buNone/>
            </a:pPr>
            <a:r>
              <a:rPr lang="en-GB" dirty="0"/>
              <a:t>4. Is often preoccupied with gambling. </a:t>
            </a:r>
          </a:p>
          <a:p>
            <a:pPr marL="0" indent="0">
              <a:lnSpc>
                <a:spcPct val="100000"/>
              </a:lnSpc>
              <a:buNone/>
            </a:pPr>
            <a:r>
              <a:rPr lang="en-GB" dirty="0"/>
              <a:t>5. Often gambles when feeling distress. </a:t>
            </a:r>
          </a:p>
          <a:p>
            <a:pPr marL="0" indent="0">
              <a:lnSpc>
                <a:spcPct val="100000"/>
              </a:lnSpc>
              <a:buNone/>
            </a:pPr>
            <a:r>
              <a:rPr lang="en-GB" dirty="0"/>
              <a:t>6. After losing money gambling, often returns another day to get even. </a:t>
            </a:r>
          </a:p>
          <a:p>
            <a:pPr marL="0" indent="0">
              <a:lnSpc>
                <a:spcPct val="100000"/>
              </a:lnSpc>
              <a:buNone/>
            </a:pPr>
            <a:r>
              <a:rPr lang="en-GB" dirty="0"/>
              <a:t>7. Lies to conceal the extent of involvement with gambling. </a:t>
            </a:r>
          </a:p>
          <a:p>
            <a:pPr marL="0" indent="0">
              <a:lnSpc>
                <a:spcPct val="100000"/>
              </a:lnSpc>
              <a:buNone/>
            </a:pPr>
            <a:r>
              <a:rPr lang="en-GB" dirty="0"/>
              <a:t>8. Has jeopardized or lost a significant relationship, job, or educational or career opportunity because of gambling. </a:t>
            </a:r>
          </a:p>
          <a:p>
            <a:pPr marL="0" indent="0">
              <a:lnSpc>
                <a:spcPct val="100000"/>
              </a:lnSpc>
              <a:buNone/>
            </a:pPr>
            <a:r>
              <a:rPr lang="en-GB" dirty="0"/>
              <a:t>9. Relies on others to provide money to relieve desperate financial situations caused by gambling.</a:t>
            </a:r>
          </a:p>
        </p:txBody>
      </p:sp>
      <p:pic>
        <p:nvPicPr>
          <p:cNvPr id="7" name="Graphic 6" descr="Error">
            <a:extLst>
              <a:ext uri="{FF2B5EF4-FFF2-40B4-BE49-F238E27FC236}">
                <a16:creationId xmlns:a16="http://schemas.microsoft.com/office/drawing/2014/main" id="{3A3DAD87-3AB5-3859-C55E-BD7A22473E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2216402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E2D670-14EC-91EC-3EE6-47FD2E28D734}"/>
              </a:ext>
            </a:extLst>
          </p:cNvPr>
          <p:cNvSpPr>
            <a:spLocks noGrp="1"/>
          </p:cNvSpPr>
          <p:nvPr>
            <p:ph type="title"/>
          </p:nvPr>
        </p:nvSpPr>
        <p:spPr>
          <a:xfrm>
            <a:off x="521208" y="978408"/>
            <a:ext cx="3154680" cy="4069080"/>
          </a:xfrm>
        </p:spPr>
        <p:txBody>
          <a:bodyPr>
            <a:normAutofit/>
          </a:bodyPr>
          <a:lstStyle/>
          <a:p>
            <a:r>
              <a:rPr lang="en-GB" sz="3700"/>
              <a:t>Diagnostic features and development</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29F6FB-40F2-53FA-9852-CD8459F6D4A5}"/>
              </a:ext>
            </a:extLst>
          </p:cNvPr>
          <p:cNvGraphicFramePr>
            <a:graphicFrameLocks noGrp="1"/>
          </p:cNvGraphicFramePr>
          <p:nvPr>
            <p:ph idx="1"/>
            <p:extLst>
              <p:ext uri="{D42A27DB-BD31-4B8C-83A1-F6EECF244321}">
                <p14:modId xmlns:p14="http://schemas.microsoft.com/office/powerpoint/2010/main" val="1544203344"/>
              </p:ext>
            </p:extLst>
          </p:nvPr>
        </p:nvGraphicFramePr>
        <p:xfrm>
          <a:off x="3975652" y="508090"/>
          <a:ext cx="7719524" cy="5837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9074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A3B297-9683-4E38-89FA-062C53E13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909226-07C7-C8F3-8365-458CC2B3D448}"/>
              </a:ext>
            </a:extLst>
          </p:cNvPr>
          <p:cNvSpPr>
            <a:spLocks noGrp="1"/>
          </p:cNvSpPr>
          <p:nvPr>
            <p:ph type="title"/>
          </p:nvPr>
        </p:nvSpPr>
        <p:spPr>
          <a:xfrm>
            <a:off x="521208" y="978408"/>
            <a:ext cx="8686800" cy="1463040"/>
          </a:xfrm>
        </p:spPr>
        <p:txBody>
          <a:bodyPr>
            <a:normAutofit/>
          </a:bodyPr>
          <a:lstStyle/>
          <a:p>
            <a:r>
              <a:rPr lang="en-GB" dirty="0"/>
              <a:t>Development continued:</a:t>
            </a:r>
          </a:p>
        </p:txBody>
      </p:sp>
      <p:sp>
        <p:nvSpPr>
          <p:cNvPr id="11" name="Rectangle 10">
            <a:extLst>
              <a:ext uri="{FF2B5EF4-FFF2-40B4-BE49-F238E27FC236}">
                <a16:creationId xmlns:a16="http://schemas.microsoft.com/office/drawing/2014/main" id="{4BF74692-AE31-4A00-B5F9-994E8D51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868680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83AE11B-4751-9FC9-73F0-FCC60E8E5156}"/>
              </a:ext>
            </a:extLst>
          </p:cNvPr>
          <p:cNvGraphicFramePr>
            <a:graphicFrameLocks noGrp="1"/>
          </p:cNvGraphicFramePr>
          <p:nvPr>
            <p:ph idx="1"/>
            <p:extLst>
              <p:ext uri="{D42A27DB-BD31-4B8C-83A1-F6EECF244321}">
                <p14:modId xmlns:p14="http://schemas.microsoft.com/office/powerpoint/2010/main" val="2981474801"/>
              </p:ext>
            </p:extLst>
          </p:nvPr>
        </p:nvGraphicFramePr>
        <p:xfrm>
          <a:off x="520700" y="1828800"/>
          <a:ext cx="9709978" cy="451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4364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CE778-46CA-4270-7119-FE17B201DA20}"/>
              </a:ext>
            </a:extLst>
          </p:cNvPr>
          <p:cNvSpPr>
            <a:spLocks noGrp="1"/>
          </p:cNvSpPr>
          <p:nvPr>
            <p:ph type="title"/>
          </p:nvPr>
        </p:nvSpPr>
        <p:spPr>
          <a:xfrm>
            <a:off x="521208" y="978408"/>
            <a:ext cx="3154680" cy="4069080"/>
          </a:xfrm>
        </p:spPr>
        <p:txBody>
          <a:bodyPr>
            <a:normAutofit/>
          </a:bodyPr>
          <a:lstStyle/>
          <a:p>
            <a:r>
              <a:rPr lang="en-GB" sz="4000"/>
              <a:t>Risk factors:</a:t>
            </a:r>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8D339D-A61E-255B-7DC3-8F40160918DB}"/>
              </a:ext>
            </a:extLst>
          </p:cNvPr>
          <p:cNvGraphicFramePr>
            <a:graphicFrameLocks noGrp="1"/>
          </p:cNvGraphicFramePr>
          <p:nvPr>
            <p:ph idx="1"/>
            <p:extLst>
              <p:ext uri="{D42A27DB-BD31-4B8C-83A1-F6EECF244321}">
                <p14:modId xmlns:p14="http://schemas.microsoft.com/office/powerpoint/2010/main" val="1466618180"/>
              </p:ext>
            </p:extLst>
          </p:nvPr>
        </p:nvGraphicFramePr>
        <p:xfrm>
          <a:off x="4028661" y="801845"/>
          <a:ext cx="7666515" cy="5451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8901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CB584-2C83-A302-099D-278060014D26}"/>
              </a:ext>
            </a:extLst>
          </p:cNvPr>
          <p:cNvSpPr>
            <a:spLocks noGrp="1"/>
          </p:cNvSpPr>
          <p:nvPr>
            <p:ph type="title"/>
          </p:nvPr>
        </p:nvSpPr>
        <p:spPr>
          <a:xfrm>
            <a:off x="521208" y="978408"/>
            <a:ext cx="4032504" cy="3364992"/>
          </a:xfrm>
        </p:spPr>
        <p:txBody>
          <a:bodyPr>
            <a:normAutofit/>
          </a:bodyPr>
          <a:lstStyle/>
          <a:p>
            <a:r>
              <a:rPr lang="en-GB" dirty="0"/>
              <a:t>The appeal of gambling:</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DA48E7-367C-D8DD-A491-CFC41427A898}"/>
              </a:ext>
            </a:extLst>
          </p:cNvPr>
          <p:cNvGraphicFramePr>
            <a:graphicFrameLocks noGrp="1"/>
          </p:cNvGraphicFramePr>
          <p:nvPr>
            <p:ph idx="1"/>
            <p:extLst>
              <p:ext uri="{D42A27DB-BD31-4B8C-83A1-F6EECF244321}">
                <p14:modId xmlns:p14="http://schemas.microsoft.com/office/powerpoint/2010/main" val="439429496"/>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E76C4466-173F-57EB-01A2-7BAC12A94D15}"/>
              </a:ext>
            </a:extLst>
          </p:cNvPr>
          <p:cNvSpPr/>
          <p:nvPr/>
        </p:nvSpPr>
        <p:spPr>
          <a:xfrm>
            <a:off x="873760" y="2393606"/>
            <a:ext cx="2746343" cy="1323439"/>
          </a:xfrm>
          <a:prstGeom prst="rect">
            <a:avLst/>
          </a:prstGeom>
          <a:noFill/>
        </p:spPr>
        <p:txBody>
          <a:bodyPr wrap="square" lIns="91440" tIns="45720" rIns="91440" bIns="45720">
            <a:spAutoFit/>
          </a:bodyPr>
          <a:lstStyle/>
          <a:p>
            <a:pPr algn="ctr"/>
            <a:r>
              <a:rPr lang="en-US" sz="8000" b="1" dirty="0">
                <a:ln w="22225">
                  <a:solidFill>
                    <a:schemeClr val="accent2"/>
                  </a:solidFill>
                  <a:prstDash val="solid"/>
                </a:ln>
                <a:solidFill>
                  <a:schemeClr val="accent2">
                    <a:lumMod val="40000"/>
                    <a:lumOff val="60000"/>
                  </a:schemeClr>
                </a:solidFill>
              </a:rPr>
              <a:t>“E</a:t>
            </a:r>
            <a:r>
              <a:rPr lang="en-US" sz="8000" b="1" cap="none" spc="0" dirty="0">
                <a:ln w="22225">
                  <a:solidFill>
                    <a:schemeClr val="accent2"/>
                  </a:solidFill>
                  <a:prstDash val="solid"/>
                </a:ln>
                <a:solidFill>
                  <a:schemeClr val="accent2">
                    <a:lumMod val="40000"/>
                    <a:lumOff val="60000"/>
                  </a:schemeClr>
                </a:solidFill>
                <a:effectLst/>
              </a:rPr>
              <a:t>”</a:t>
            </a:r>
          </a:p>
        </p:txBody>
      </p:sp>
      <p:sp>
        <p:nvSpPr>
          <p:cNvPr id="6" name="TextBox 5">
            <a:extLst>
              <a:ext uri="{FF2B5EF4-FFF2-40B4-BE49-F238E27FC236}">
                <a16:creationId xmlns:a16="http://schemas.microsoft.com/office/drawing/2014/main" id="{38F1C1A8-37AF-3CC7-AA6D-0180B151CD89}"/>
              </a:ext>
            </a:extLst>
          </p:cNvPr>
          <p:cNvSpPr txBox="1"/>
          <p:nvPr/>
        </p:nvSpPr>
        <p:spPr>
          <a:xfrm>
            <a:off x="505968" y="3428997"/>
            <a:ext cx="4257040" cy="3139321"/>
          </a:xfrm>
          <a:prstGeom prst="rect">
            <a:avLst/>
          </a:prstGeom>
          <a:noFill/>
        </p:spPr>
        <p:txBody>
          <a:bodyPr wrap="square" rtlCol="0">
            <a:spAutoFit/>
          </a:bodyPr>
          <a:lstStyle/>
          <a:p>
            <a:endParaRPr lang="en-GB" dirty="0">
              <a:solidFill>
                <a:srgbClr val="0070C0"/>
              </a:solidFill>
            </a:endParaRPr>
          </a:p>
          <a:p>
            <a:r>
              <a:rPr lang="en-GB" dirty="0">
                <a:solidFill>
                  <a:srgbClr val="0070C0"/>
                </a:solidFill>
              </a:rPr>
              <a:t>A hidden addiction: </a:t>
            </a:r>
          </a:p>
          <a:p>
            <a:endParaRPr lang="en-GB" dirty="0">
              <a:solidFill>
                <a:srgbClr val="0070C0"/>
              </a:solidFill>
            </a:endParaRPr>
          </a:p>
          <a:p>
            <a:r>
              <a:rPr lang="en-GB" dirty="0">
                <a:solidFill>
                  <a:srgbClr val="0070C0"/>
                </a:solidFill>
              </a:rPr>
              <a:t>Approximately 3 million adults meet the criteria for pathological gambling each year. </a:t>
            </a:r>
          </a:p>
          <a:p>
            <a:endParaRPr lang="en-GB" dirty="0">
              <a:solidFill>
                <a:srgbClr val="0070C0"/>
              </a:solidFill>
            </a:endParaRPr>
          </a:p>
          <a:p>
            <a:r>
              <a:rPr lang="en-GB" dirty="0">
                <a:solidFill>
                  <a:srgbClr val="0070C0"/>
                </a:solidFill>
              </a:rPr>
              <a:t>Unlike alcohol or drug addiction, problem gambling has few outward signs. Source: National Council on Problem Gambling (US)</a:t>
            </a:r>
          </a:p>
        </p:txBody>
      </p:sp>
    </p:spTree>
    <p:extLst>
      <p:ext uri="{BB962C8B-B14F-4D97-AF65-F5344CB8AC3E}">
        <p14:creationId xmlns:p14="http://schemas.microsoft.com/office/powerpoint/2010/main" val="2354999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1FDA7C-A7B3-2EA6-5CE9-41357EBBBB15}"/>
              </a:ext>
            </a:extLst>
          </p:cNvPr>
          <p:cNvSpPr>
            <a:spLocks noGrp="1"/>
          </p:cNvSpPr>
          <p:nvPr>
            <p:ph type="title"/>
          </p:nvPr>
        </p:nvSpPr>
        <p:spPr>
          <a:xfrm>
            <a:off x="521208" y="978408"/>
            <a:ext cx="3154680" cy="4069080"/>
          </a:xfrm>
        </p:spPr>
        <p:txBody>
          <a:bodyPr>
            <a:normAutofit/>
          </a:bodyPr>
          <a:lstStyle/>
          <a:p>
            <a:r>
              <a:rPr lang="en-GB" sz="3400"/>
              <a:t>Consequences of gambling:</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3B705BF-77E0-EF6A-1478-49B4961E8550}"/>
              </a:ext>
            </a:extLst>
          </p:cNvPr>
          <p:cNvGraphicFramePr>
            <a:graphicFrameLocks noGrp="1"/>
          </p:cNvGraphicFramePr>
          <p:nvPr>
            <p:ph idx="1"/>
            <p:extLst>
              <p:ext uri="{D42A27DB-BD31-4B8C-83A1-F6EECF244321}">
                <p14:modId xmlns:p14="http://schemas.microsoft.com/office/powerpoint/2010/main" val="1367226899"/>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4824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E810-2FA3-9663-9974-7487E51D5910}"/>
              </a:ext>
            </a:extLst>
          </p:cNvPr>
          <p:cNvSpPr>
            <a:spLocks noGrp="1"/>
          </p:cNvSpPr>
          <p:nvPr>
            <p:ph type="title"/>
          </p:nvPr>
        </p:nvSpPr>
        <p:spPr/>
        <p:txBody>
          <a:bodyPr/>
          <a:lstStyle/>
          <a:p>
            <a:r>
              <a:rPr lang="en-GB" dirty="0"/>
              <a:t>Gambling and age:</a:t>
            </a:r>
          </a:p>
        </p:txBody>
      </p:sp>
      <p:sp>
        <p:nvSpPr>
          <p:cNvPr id="4" name="Text Placeholder 3">
            <a:extLst>
              <a:ext uri="{FF2B5EF4-FFF2-40B4-BE49-F238E27FC236}">
                <a16:creationId xmlns:a16="http://schemas.microsoft.com/office/drawing/2014/main" id="{666B4017-42E7-D534-60A3-D37509243B1B}"/>
              </a:ext>
            </a:extLst>
          </p:cNvPr>
          <p:cNvSpPr>
            <a:spLocks noGrp="1"/>
          </p:cNvSpPr>
          <p:nvPr>
            <p:ph type="body" idx="1"/>
          </p:nvPr>
        </p:nvSpPr>
        <p:spPr/>
        <p:txBody>
          <a:bodyPr/>
          <a:lstStyle/>
          <a:p>
            <a:r>
              <a:rPr lang="en-GB" dirty="0"/>
              <a:t>Senior citizens</a:t>
            </a:r>
          </a:p>
        </p:txBody>
      </p:sp>
      <p:sp>
        <p:nvSpPr>
          <p:cNvPr id="5" name="Content Placeholder 4">
            <a:extLst>
              <a:ext uri="{FF2B5EF4-FFF2-40B4-BE49-F238E27FC236}">
                <a16:creationId xmlns:a16="http://schemas.microsoft.com/office/drawing/2014/main" id="{63494D9B-F07C-4724-946F-A644A4BD890A}"/>
              </a:ext>
            </a:extLst>
          </p:cNvPr>
          <p:cNvSpPr>
            <a:spLocks noGrp="1"/>
          </p:cNvSpPr>
          <p:nvPr>
            <p:ph sz="half" idx="2"/>
          </p:nvPr>
        </p:nvSpPr>
        <p:spPr>
          <a:solidFill>
            <a:schemeClr val="accent6">
              <a:lumMod val="40000"/>
              <a:lumOff val="60000"/>
            </a:schemeClr>
          </a:solidFill>
          <a:ln>
            <a:solidFill>
              <a:srgbClr val="0070C0"/>
            </a:solidFill>
          </a:ln>
        </p:spPr>
        <p:txBody>
          <a:bodyPr/>
          <a:lstStyle/>
          <a:p>
            <a:r>
              <a:rPr lang="en-GB" dirty="0"/>
              <a:t>Gambling often starts as a social activity. </a:t>
            </a:r>
          </a:p>
          <a:p>
            <a:r>
              <a:rPr lang="en-GB" dirty="0"/>
              <a:t>Gambling can become a coping mechanism after a life change (death of spouse, loss of friends, etc.) </a:t>
            </a:r>
          </a:p>
          <a:p>
            <a:r>
              <a:rPr lang="en-GB" dirty="0"/>
              <a:t>Seniors may hide problems because of stigma.</a:t>
            </a:r>
          </a:p>
          <a:p>
            <a:r>
              <a:rPr lang="en-GB" dirty="0"/>
              <a:t>Cognitive impairments can affect decision making of some older adults. </a:t>
            </a:r>
          </a:p>
          <a:p>
            <a:r>
              <a:rPr lang="en-GB" dirty="0"/>
              <a:t>Older adults don’t have working years to recover losses</a:t>
            </a:r>
          </a:p>
        </p:txBody>
      </p:sp>
      <p:sp>
        <p:nvSpPr>
          <p:cNvPr id="6" name="Text Placeholder 5">
            <a:extLst>
              <a:ext uri="{FF2B5EF4-FFF2-40B4-BE49-F238E27FC236}">
                <a16:creationId xmlns:a16="http://schemas.microsoft.com/office/drawing/2014/main" id="{64B63712-2967-3916-DAC1-8CB9CE6E40D0}"/>
              </a:ext>
            </a:extLst>
          </p:cNvPr>
          <p:cNvSpPr>
            <a:spLocks noGrp="1"/>
          </p:cNvSpPr>
          <p:nvPr>
            <p:ph type="body" sz="quarter" idx="3"/>
          </p:nvPr>
        </p:nvSpPr>
        <p:spPr/>
        <p:txBody>
          <a:bodyPr/>
          <a:lstStyle/>
          <a:p>
            <a:r>
              <a:rPr lang="en-GB" dirty="0"/>
              <a:t>College age young adults</a:t>
            </a:r>
          </a:p>
        </p:txBody>
      </p:sp>
      <p:sp>
        <p:nvSpPr>
          <p:cNvPr id="7" name="Content Placeholder 6">
            <a:extLst>
              <a:ext uri="{FF2B5EF4-FFF2-40B4-BE49-F238E27FC236}">
                <a16:creationId xmlns:a16="http://schemas.microsoft.com/office/drawing/2014/main" id="{1CF5E99C-3115-C044-7D23-B4D49B9C34A5}"/>
              </a:ext>
            </a:extLst>
          </p:cNvPr>
          <p:cNvSpPr>
            <a:spLocks noGrp="1"/>
          </p:cNvSpPr>
          <p:nvPr>
            <p:ph sz="quarter" idx="4"/>
          </p:nvPr>
        </p:nvSpPr>
        <p:spPr>
          <a:solidFill>
            <a:schemeClr val="accent2">
              <a:lumMod val="20000"/>
              <a:lumOff val="80000"/>
            </a:schemeClr>
          </a:solidFill>
          <a:ln>
            <a:solidFill>
              <a:srgbClr val="0070C0"/>
            </a:solidFill>
          </a:ln>
        </p:spPr>
        <p:txBody>
          <a:bodyPr/>
          <a:lstStyle/>
          <a:p>
            <a:r>
              <a:rPr lang="en-GB" dirty="0"/>
              <a:t>Popularity of televised gambling has created excitement and acceptance of gambling. </a:t>
            </a:r>
          </a:p>
          <a:p>
            <a:r>
              <a:rPr lang="en-GB" dirty="0"/>
              <a:t>Young people are three times more likely to suffer from problem gambling than adults.</a:t>
            </a:r>
          </a:p>
          <a:p>
            <a:r>
              <a:rPr lang="en-GB" dirty="0"/>
              <a:t> Strong correlation exists between gambling and alcohol or other drugs. </a:t>
            </a:r>
          </a:p>
          <a:p>
            <a:endParaRPr lang="en-GB" dirty="0"/>
          </a:p>
          <a:p>
            <a:r>
              <a:rPr lang="en-GB" i="1" dirty="0">
                <a:solidFill>
                  <a:srgbClr val="0070C0"/>
                </a:solidFill>
              </a:rPr>
              <a:t>Source: National Council of Problem Gambling</a:t>
            </a:r>
          </a:p>
        </p:txBody>
      </p:sp>
    </p:spTree>
    <p:extLst>
      <p:ext uri="{BB962C8B-B14F-4D97-AF65-F5344CB8AC3E}">
        <p14:creationId xmlns:p14="http://schemas.microsoft.com/office/powerpoint/2010/main" val="7647345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18C74-186F-C593-A6A2-4F26C1024F3E}"/>
              </a:ext>
            </a:extLst>
          </p:cNvPr>
          <p:cNvSpPr>
            <a:spLocks noGrp="1"/>
          </p:cNvSpPr>
          <p:nvPr>
            <p:ph type="title"/>
          </p:nvPr>
        </p:nvSpPr>
        <p:spPr>
          <a:xfrm>
            <a:off x="521208" y="978408"/>
            <a:ext cx="6281928" cy="1463040"/>
          </a:xfrm>
        </p:spPr>
        <p:txBody>
          <a:bodyPr>
            <a:normAutofit/>
          </a:bodyPr>
          <a:lstStyle/>
          <a:p>
            <a:r>
              <a:rPr lang="en-GB" dirty="0"/>
              <a:t>Gambling Disorder</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AD35FB-ABEB-AE8A-BD58-6E779FB8347A}"/>
              </a:ext>
            </a:extLst>
          </p:cNvPr>
          <p:cNvSpPr>
            <a:spLocks noGrp="1"/>
          </p:cNvSpPr>
          <p:nvPr>
            <p:ph idx="1"/>
          </p:nvPr>
        </p:nvSpPr>
        <p:spPr>
          <a:xfrm>
            <a:off x="318051" y="1736035"/>
            <a:ext cx="7858539" cy="4609901"/>
          </a:xfrm>
        </p:spPr>
        <p:txBody>
          <a:bodyPr>
            <a:normAutofit/>
          </a:bodyPr>
          <a:lstStyle/>
          <a:p>
            <a:pPr>
              <a:lnSpc>
                <a:spcPct val="100000"/>
              </a:lnSpc>
            </a:pPr>
            <a:r>
              <a:rPr lang="en-GB" sz="1600" dirty="0"/>
              <a:t>The strongest arguments for subsuming gambling disorder under substance-related and addictive disorders category relate to the existence of similar diagnostic characteristics, such as preoccupation with or craving for the behaviour in question, diminished control over behavioural engagement and adverse psychosocial consequences related to the behaviour (Demetrovics et al., 2012).</a:t>
            </a:r>
          </a:p>
          <a:p>
            <a:pPr>
              <a:lnSpc>
                <a:spcPct val="100000"/>
              </a:lnSpc>
            </a:pPr>
            <a:r>
              <a:rPr lang="en-GB" sz="1600" dirty="0"/>
              <a:t>Tolerance and withdrawal-like symptoms have been reported in gambling disorder (El-</a:t>
            </a:r>
            <a:r>
              <a:rPr lang="en-GB" sz="1600" dirty="0" err="1"/>
              <a:t>Guebaly</a:t>
            </a:r>
            <a:r>
              <a:rPr lang="en-GB" sz="1600" dirty="0"/>
              <a:t> et al., 2012). </a:t>
            </a:r>
          </a:p>
          <a:p>
            <a:pPr>
              <a:lnSpc>
                <a:spcPct val="100000"/>
              </a:lnSpc>
            </a:pPr>
            <a:r>
              <a:rPr lang="en-GB" sz="1600" dirty="0"/>
              <a:t>In addition, high comorbidity rates exist between gambling disorder and substance-use disorders (Kessler et al., 2008).</a:t>
            </a:r>
          </a:p>
          <a:p>
            <a:pPr>
              <a:lnSpc>
                <a:spcPct val="100000"/>
              </a:lnSpc>
            </a:pPr>
            <a:r>
              <a:rPr lang="en-GB" sz="1600" dirty="0"/>
              <a:t>First-degree relatives of disordered gamblers show higher rates of substance-related and behavioural addictions than relatives of healthy controls (Mann et al., 2016).  </a:t>
            </a:r>
          </a:p>
          <a:p>
            <a:pPr>
              <a:lnSpc>
                <a:spcPct val="100000"/>
              </a:lnSpc>
            </a:pPr>
            <a:r>
              <a:rPr lang="en-GB" sz="1600" dirty="0"/>
              <a:t>Neurobiological research has pointed towards shared mechanisms for gambling disorder and substance use disorders, such as disturbances in reinforcement learning, reward processing and cognitive control, with similar changes in neurocircuitry involved, such as the ventral striatum and prefrontal cortex (Fauth-Bühler et al., 2016).</a:t>
            </a:r>
          </a:p>
        </p:txBody>
      </p:sp>
      <p:pic>
        <p:nvPicPr>
          <p:cNvPr id="7" name="Graphic 6" descr="Playing Cards">
            <a:extLst>
              <a:ext uri="{FF2B5EF4-FFF2-40B4-BE49-F238E27FC236}">
                <a16:creationId xmlns:a16="http://schemas.microsoft.com/office/drawing/2014/main" id="{3A366152-CD39-8C31-F1A9-E5ABD8C423F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68659" y="2345635"/>
            <a:ext cx="4005470" cy="4005470"/>
          </a:xfrm>
          <a:prstGeom prst="rect">
            <a:avLst/>
          </a:prstGeom>
        </p:spPr>
      </p:pic>
    </p:spTree>
    <p:extLst>
      <p:ext uri="{BB962C8B-B14F-4D97-AF65-F5344CB8AC3E}">
        <p14:creationId xmlns:p14="http://schemas.microsoft.com/office/powerpoint/2010/main" val="3005221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7790C3-E51B-B657-3C2B-938548D5467A}"/>
              </a:ext>
            </a:extLst>
          </p:cNvPr>
          <p:cNvSpPr>
            <a:spLocks noGrp="1"/>
          </p:cNvSpPr>
          <p:nvPr>
            <p:ph type="title"/>
          </p:nvPr>
        </p:nvSpPr>
        <p:spPr>
          <a:xfrm>
            <a:off x="521208" y="978408"/>
            <a:ext cx="11155680" cy="1463040"/>
          </a:xfrm>
        </p:spPr>
        <p:txBody>
          <a:bodyPr>
            <a:normAutofit/>
          </a:bodyPr>
          <a:lstStyle/>
          <a:p>
            <a:r>
              <a:rPr lang="en-GB"/>
              <a:t>Diminished control and adverse psychosocial consequences</a:t>
            </a:r>
          </a:p>
        </p:txBody>
      </p:sp>
      <p:graphicFrame>
        <p:nvGraphicFramePr>
          <p:cNvPr id="5" name="Content Placeholder 2">
            <a:extLst>
              <a:ext uri="{FF2B5EF4-FFF2-40B4-BE49-F238E27FC236}">
                <a16:creationId xmlns:a16="http://schemas.microsoft.com/office/drawing/2014/main" id="{D16E156D-7323-2D85-3A12-D55801F63D09}"/>
              </a:ext>
            </a:extLst>
          </p:cNvPr>
          <p:cNvGraphicFramePr>
            <a:graphicFrameLocks noGrp="1"/>
          </p:cNvGraphicFramePr>
          <p:nvPr>
            <p:ph idx="1"/>
            <p:extLst>
              <p:ext uri="{D42A27DB-BD31-4B8C-83A1-F6EECF244321}">
                <p14:modId xmlns:p14="http://schemas.microsoft.com/office/powerpoint/2010/main" val="368962107"/>
              </p:ext>
            </p:extLst>
          </p:nvPr>
        </p:nvGraphicFramePr>
        <p:xfrm>
          <a:off x="520700" y="1165459"/>
          <a:ext cx="11156950" cy="6200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4463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4818E8-97CB-9D95-E44C-86AEDEE54A2A}"/>
              </a:ext>
            </a:extLst>
          </p:cNvPr>
          <p:cNvSpPr>
            <a:spLocks noGrp="1"/>
          </p:cNvSpPr>
          <p:nvPr>
            <p:ph type="title"/>
          </p:nvPr>
        </p:nvSpPr>
        <p:spPr>
          <a:xfrm>
            <a:off x="521208" y="978408"/>
            <a:ext cx="7667932" cy="1463040"/>
          </a:xfrm>
        </p:spPr>
        <p:txBody>
          <a:bodyPr>
            <a:normAutofit/>
          </a:bodyPr>
          <a:lstStyle/>
          <a:p>
            <a:r>
              <a:rPr lang="en-GB" dirty="0"/>
              <a:t>Tolerance and withdrawal:</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FB53E45-A842-872B-0AD3-5622B289D773}"/>
              </a:ext>
            </a:extLst>
          </p:cNvPr>
          <p:cNvSpPr>
            <a:spLocks noGrp="1"/>
          </p:cNvSpPr>
          <p:nvPr>
            <p:ph idx="1"/>
          </p:nvPr>
        </p:nvSpPr>
        <p:spPr>
          <a:xfrm>
            <a:off x="278296" y="1858808"/>
            <a:ext cx="8123582" cy="4674514"/>
          </a:xfrm>
        </p:spPr>
        <p:txBody>
          <a:bodyPr>
            <a:noAutofit/>
          </a:bodyPr>
          <a:lstStyle/>
          <a:p>
            <a:pPr>
              <a:lnSpc>
                <a:spcPct val="100000"/>
              </a:lnSpc>
            </a:pPr>
            <a:r>
              <a:rPr lang="en-GB" sz="1600" dirty="0" err="1"/>
              <a:t>Guebaly</a:t>
            </a:r>
            <a:r>
              <a:rPr lang="en-GB" sz="1600" dirty="0"/>
              <a:t> and colleagues (2012) aimed to describe, in the context of DSM V, how a focus on addiction and compulsion is emerging in the consideration of pathological gambling. </a:t>
            </a:r>
          </a:p>
          <a:p>
            <a:pPr>
              <a:lnSpc>
                <a:spcPct val="100000"/>
              </a:lnSpc>
            </a:pPr>
            <a:r>
              <a:rPr lang="en-GB" sz="1600" dirty="0"/>
              <a:t>In a systematic review of the literature, they found the following:</a:t>
            </a:r>
          </a:p>
          <a:p>
            <a:pPr lvl="1">
              <a:lnSpc>
                <a:spcPct val="100000"/>
              </a:lnSpc>
            </a:pPr>
            <a:r>
              <a:rPr lang="en-GB" sz="1400" dirty="0"/>
              <a:t>(</a:t>
            </a:r>
            <a:r>
              <a:rPr lang="en-GB" sz="1400" dirty="0" err="1"/>
              <a:t>i</a:t>
            </a:r>
            <a:r>
              <a:rPr lang="en-GB" sz="1400" dirty="0"/>
              <a:t>) Models of addiction highlighting a motivational shift from impulsivity to compulsivity associated with a protracted withdrawal syndrome and blurring of the ego-syntonic/ego-dystonic dichotomy (behaviours that are aligned with the individual and behaviours that are intrusive or distressing.</a:t>
            </a:r>
          </a:p>
          <a:p>
            <a:pPr lvl="1">
              <a:lnSpc>
                <a:spcPct val="100000"/>
              </a:lnSpc>
            </a:pPr>
            <a:r>
              <a:rPr lang="en-GB" sz="1400" dirty="0"/>
              <a:t>(ii) Common neurotransmitter (dopamine, serotonin) contributions to PG as to SUD.</a:t>
            </a:r>
          </a:p>
          <a:p>
            <a:pPr lvl="1">
              <a:lnSpc>
                <a:spcPct val="100000"/>
              </a:lnSpc>
            </a:pPr>
            <a:r>
              <a:rPr lang="en-GB" sz="1400" dirty="0"/>
              <a:t>(iii) Neuroimaging support for shared neurocircuitries between ‘behavioural’ and `SU` addictions and differences between OCD, impulse control disorders (ICDs), and SUDs.</a:t>
            </a:r>
          </a:p>
          <a:p>
            <a:pPr lvl="1">
              <a:lnSpc>
                <a:spcPct val="100000"/>
              </a:lnSpc>
            </a:pPr>
            <a:r>
              <a:rPr lang="en-GB" sz="1400" dirty="0"/>
              <a:t>(iv) Genetic findings more closely related to endophenotypic constructs such as compulsivity and impulsivity than to psychiatric disorders.</a:t>
            </a:r>
          </a:p>
          <a:p>
            <a:pPr lvl="1">
              <a:lnSpc>
                <a:spcPct val="100000"/>
              </a:lnSpc>
            </a:pPr>
            <a:r>
              <a:rPr lang="en-GB" sz="1400" dirty="0"/>
              <a:t>(v) Behavioural therapies (e.g. exposure therapy) appear applicable to OCD, PG or SUDs, suggesting some commonalities across disorders. </a:t>
            </a:r>
          </a:p>
        </p:txBody>
      </p:sp>
      <p:pic>
        <p:nvPicPr>
          <p:cNvPr id="5" name="Graphic 4" descr="Error">
            <a:extLst>
              <a:ext uri="{FF2B5EF4-FFF2-40B4-BE49-F238E27FC236}">
                <a16:creationId xmlns:a16="http://schemas.microsoft.com/office/drawing/2014/main" id="{A6B6F591-1D7A-9614-53E9-81908C3581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586707" y="2256375"/>
            <a:ext cx="3084374" cy="3084374"/>
          </a:xfrm>
          <a:prstGeom prst="rect">
            <a:avLst/>
          </a:prstGeom>
        </p:spPr>
      </p:pic>
    </p:spTree>
    <p:extLst>
      <p:ext uri="{BB962C8B-B14F-4D97-AF65-F5344CB8AC3E}">
        <p14:creationId xmlns:p14="http://schemas.microsoft.com/office/powerpoint/2010/main" val="1821550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CB60F5-87FB-9055-547E-F127D05CBEE6}"/>
              </a:ext>
            </a:extLst>
          </p:cNvPr>
          <p:cNvSpPr>
            <a:spLocks noGrp="1"/>
          </p:cNvSpPr>
          <p:nvPr>
            <p:ph type="title"/>
          </p:nvPr>
        </p:nvSpPr>
        <p:spPr>
          <a:xfrm>
            <a:off x="521208" y="657369"/>
            <a:ext cx="6281928" cy="717354"/>
          </a:xfrm>
        </p:spPr>
        <p:txBody>
          <a:bodyPr>
            <a:normAutofit fontScale="90000"/>
          </a:bodyPr>
          <a:lstStyle/>
          <a:p>
            <a:r>
              <a:rPr lang="en-GB" dirty="0"/>
              <a:t>High comorbidity rates:</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FA2973-64BD-596B-EC67-3190650A3CDA}"/>
              </a:ext>
            </a:extLst>
          </p:cNvPr>
          <p:cNvSpPr>
            <a:spLocks noGrp="1"/>
          </p:cNvSpPr>
          <p:nvPr>
            <p:ph idx="1"/>
          </p:nvPr>
        </p:nvSpPr>
        <p:spPr>
          <a:xfrm>
            <a:off x="318051" y="1374723"/>
            <a:ext cx="8786191" cy="5330877"/>
          </a:xfrm>
        </p:spPr>
        <p:txBody>
          <a:bodyPr>
            <a:normAutofit/>
          </a:bodyPr>
          <a:lstStyle/>
          <a:p>
            <a:pPr>
              <a:lnSpc>
                <a:spcPct val="100000"/>
              </a:lnSpc>
            </a:pPr>
            <a:r>
              <a:rPr lang="en-GB" sz="1600" dirty="0"/>
              <a:t>Pre DSM5, Kessler and colleagues wanted to explore the prevalence and correlates of DSM-IV PG. </a:t>
            </a:r>
          </a:p>
          <a:p>
            <a:pPr>
              <a:lnSpc>
                <a:spcPct val="100000"/>
              </a:lnSpc>
            </a:pPr>
            <a:r>
              <a:rPr lang="en-GB" sz="1600" dirty="0"/>
              <a:t>Data from the US National Comorbidity Survey Replication (NCS-R), a US household survey, were used to assess lifetime gambling symptoms and PG along with other DSM-IV disorders. </a:t>
            </a:r>
          </a:p>
          <a:p>
            <a:pPr>
              <a:lnSpc>
                <a:spcPct val="100000"/>
              </a:lnSpc>
            </a:pPr>
            <a:r>
              <a:rPr lang="en-GB" sz="1600" dirty="0"/>
              <a:t>Age of onset (AOO) of each disorder was assessed retrospectively. AOO reports were used to study associations between primary disorders and the subsequent risk of secondary disorders.</a:t>
            </a:r>
          </a:p>
          <a:p>
            <a:pPr>
              <a:lnSpc>
                <a:spcPct val="100000"/>
              </a:lnSpc>
            </a:pPr>
            <a:r>
              <a:rPr lang="en-GB" sz="1600" dirty="0"/>
              <a:t>78.4% reported lifetime gambling. Lifetime </a:t>
            </a:r>
            <a:r>
              <a:rPr lang="en-GB" sz="1600" b="1" dirty="0"/>
              <a:t>problem</a:t>
            </a:r>
            <a:r>
              <a:rPr lang="en-GB" sz="1600" dirty="0"/>
              <a:t> gambling was much less common. PG was significantly associated with being young, male, and Non-Hispanic Black. People with PG reported first gambling significantly earlier than non-problem gamblers, with gambling problems typically beginning during the mid-20s and persisting for an average of 9.4 years. </a:t>
            </a:r>
          </a:p>
          <a:p>
            <a:pPr>
              <a:lnSpc>
                <a:spcPct val="100000"/>
              </a:lnSpc>
            </a:pPr>
            <a:r>
              <a:rPr lang="en-GB" sz="1600" dirty="0"/>
              <a:t>Onset and persistence of PG were predicted by a variety of prior DSM-IV anxiety, mood, impulse-control and substance use disorders. PG also predicted the subsequent onset of generalised anxiety disorder, PTSD and SUD.</a:t>
            </a:r>
          </a:p>
          <a:p>
            <a:pPr>
              <a:lnSpc>
                <a:spcPct val="100000"/>
              </a:lnSpc>
            </a:pPr>
            <a:r>
              <a:rPr lang="en-GB" sz="1600" dirty="0"/>
              <a:t> Although none of the respondents with PG ever received treatment for gambling problems, 49.0% were treated at some time for other mental disorders.</a:t>
            </a:r>
          </a:p>
          <a:p>
            <a:pPr>
              <a:lnSpc>
                <a:spcPct val="100000"/>
              </a:lnSpc>
            </a:pPr>
            <a:r>
              <a:rPr lang="en-GB" sz="1600" dirty="0"/>
              <a:t>The authors concluded that PG is seriously impairing and often untreated disorder whose symptoms typically start during early adulthood and is frequently secondary to other psychological/substance disorders associated with PG onset and persistence.</a:t>
            </a:r>
          </a:p>
        </p:txBody>
      </p:sp>
      <p:pic>
        <p:nvPicPr>
          <p:cNvPr id="7" name="Graphic 6" descr="Finger Print">
            <a:extLst>
              <a:ext uri="{FF2B5EF4-FFF2-40B4-BE49-F238E27FC236}">
                <a16:creationId xmlns:a16="http://schemas.microsoft.com/office/drawing/2014/main" id="{9C7E3B58-D2FB-4FE9-D9ED-983865F427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746435" y="1994645"/>
            <a:ext cx="2927694" cy="2927694"/>
          </a:xfrm>
          <a:prstGeom prst="rect">
            <a:avLst/>
          </a:prstGeom>
        </p:spPr>
      </p:pic>
    </p:spTree>
    <p:extLst>
      <p:ext uri="{BB962C8B-B14F-4D97-AF65-F5344CB8AC3E}">
        <p14:creationId xmlns:p14="http://schemas.microsoft.com/office/powerpoint/2010/main" val="3219225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BECBC-9B2B-7BFA-155C-68BC6F52794C}"/>
              </a:ext>
            </a:extLst>
          </p:cNvPr>
          <p:cNvSpPr>
            <a:spLocks noGrp="1"/>
          </p:cNvSpPr>
          <p:nvPr>
            <p:ph type="title"/>
          </p:nvPr>
        </p:nvSpPr>
        <p:spPr>
          <a:xfrm>
            <a:off x="521208" y="779625"/>
            <a:ext cx="11155680" cy="678114"/>
          </a:xfrm>
        </p:spPr>
        <p:txBody>
          <a:bodyPr>
            <a:normAutofit fontScale="90000"/>
          </a:bodyPr>
          <a:lstStyle/>
          <a:p>
            <a:r>
              <a:rPr lang="en-GB"/>
              <a:t>Family history/genetic links?</a:t>
            </a:r>
            <a:endParaRPr lang="en-GB" dirty="0"/>
          </a:p>
        </p:txBody>
      </p:sp>
      <p:sp>
        <p:nvSpPr>
          <p:cNvPr id="3" name="Content Placeholder 2">
            <a:extLst>
              <a:ext uri="{FF2B5EF4-FFF2-40B4-BE49-F238E27FC236}">
                <a16:creationId xmlns:a16="http://schemas.microsoft.com/office/drawing/2014/main" id="{E8BA0DC1-CA99-A123-A3F2-257E031C372D}"/>
              </a:ext>
            </a:extLst>
          </p:cNvPr>
          <p:cNvSpPr>
            <a:spLocks noGrp="1"/>
          </p:cNvSpPr>
          <p:nvPr>
            <p:ph idx="1"/>
          </p:nvPr>
        </p:nvSpPr>
        <p:spPr>
          <a:xfrm>
            <a:off x="521208" y="1457739"/>
            <a:ext cx="11155680" cy="5247861"/>
          </a:xfrm>
        </p:spPr>
        <p:txBody>
          <a:bodyPr>
            <a:normAutofit/>
          </a:bodyPr>
          <a:lstStyle/>
          <a:p>
            <a:r>
              <a:rPr lang="en-GB" dirty="0"/>
              <a:t>Mann and colleagues conducted the ‘‘</a:t>
            </a:r>
            <a:r>
              <a:rPr lang="en-GB" dirty="0" err="1"/>
              <a:t>Baden-Wu¨rttemberg</a:t>
            </a:r>
            <a:r>
              <a:rPr lang="en-GB" dirty="0"/>
              <a:t> Study of Pathological Gambling” which compared a group of 515 male pathological gamblers receiving treatment with 269 matched healthy controls. </a:t>
            </a:r>
          </a:p>
          <a:p>
            <a:r>
              <a:rPr lang="en-GB" dirty="0"/>
              <a:t>They explored differences in sociodemographic characteristics, gambling-related variables, psychiatric comorbidity (lifetime), family history of psychiatric conditions, as well as personality traits such as impulsivity, sensation seeking and the NEO-FFI big five (personality).</a:t>
            </a:r>
          </a:p>
          <a:p>
            <a:r>
              <a:rPr lang="en-GB" dirty="0"/>
              <a:t> Several statistical analyses indicated that:</a:t>
            </a:r>
          </a:p>
          <a:p>
            <a:pPr lvl="1"/>
            <a:r>
              <a:rPr lang="en-GB" dirty="0"/>
              <a:t>Only 1% of the gamblers had been diagnosed with an impulse control disorder other than gambling.  </a:t>
            </a:r>
          </a:p>
          <a:p>
            <a:pPr lvl="1"/>
            <a:r>
              <a:rPr lang="en-GB" dirty="0"/>
              <a:t>88% of the gamblers had a comorbid diagnosis of SUD. The highest comorbidity rate was for nicotine dependence (ND) at 80%, followed by alcohol dependence (AD) at 28%.</a:t>
            </a:r>
          </a:p>
          <a:p>
            <a:pPr lvl="1"/>
            <a:r>
              <a:rPr lang="en-GB" dirty="0"/>
              <a:t>Early age of first gambling experience was correlated with severity of consequences later. </a:t>
            </a:r>
          </a:p>
          <a:p>
            <a:pPr lvl="1"/>
            <a:r>
              <a:rPr lang="en-GB" dirty="0"/>
              <a:t>Compared to controls, first-degree relatives of PG`s were more likely to suffer from AD (27.0% vs. 7.4%), PG (8.3% vs. 0.7%) and suicide attempts (2.7% vs. 0.4%). </a:t>
            </a:r>
          </a:p>
          <a:p>
            <a:pPr lvl="1"/>
            <a:r>
              <a:rPr lang="en-GB" dirty="0"/>
              <a:t>Significant group differences were observed for the NEO-FFI factors neuroticism, agreeableness and conscientiousness. Gamblers were also more impulsive than controls, but did not differ from controls in terms of sensation seeking.</a:t>
            </a:r>
          </a:p>
        </p:txBody>
      </p:sp>
      <p:pic>
        <p:nvPicPr>
          <p:cNvPr id="6" name="Picture 5" descr="Colorful clear dices on a glass surface">
            <a:extLst>
              <a:ext uri="{FF2B5EF4-FFF2-40B4-BE49-F238E27FC236}">
                <a16:creationId xmlns:a16="http://schemas.microsoft.com/office/drawing/2014/main" id="{FD67FA00-87C0-BF0C-21B7-9B2F4CF566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8983" y="150472"/>
            <a:ext cx="1881809" cy="1258305"/>
          </a:xfrm>
          <a:prstGeom prst="rect">
            <a:avLst/>
          </a:prstGeom>
        </p:spPr>
      </p:pic>
    </p:spTree>
    <p:extLst>
      <p:ext uri="{BB962C8B-B14F-4D97-AF65-F5344CB8AC3E}">
        <p14:creationId xmlns:p14="http://schemas.microsoft.com/office/powerpoint/2010/main" val="630088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829818-8153-918D-D198-5749FFCD7AD6}"/>
              </a:ext>
            </a:extLst>
          </p:cNvPr>
          <p:cNvSpPr>
            <a:spLocks noGrp="1"/>
          </p:cNvSpPr>
          <p:nvPr>
            <p:ph type="title"/>
          </p:nvPr>
        </p:nvSpPr>
        <p:spPr>
          <a:xfrm>
            <a:off x="5829101" y="657369"/>
            <a:ext cx="6236208" cy="797383"/>
          </a:xfrm>
        </p:spPr>
        <p:txBody>
          <a:bodyPr>
            <a:normAutofit/>
          </a:bodyPr>
          <a:lstStyle/>
          <a:p>
            <a:r>
              <a:rPr lang="en-GB" dirty="0"/>
              <a:t>Neurological findings:</a:t>
            </a:r>
          </a:p>
        </p:txBody>
      </p:sp>
      <p:pic>
        <p:nvPicPr>
          <p:cNvPr id="5" name="Picture 4" descr="A close up of nerve cell">
            <a:extLst>
              <a:ext uri="{FF2B5EF4-FFF2-40B4-BE49-F238E27FC236}">
                <a16:creationId xmlns:a16="http://schemas.microsoft.com/office/drawing/2014/main" id="{E71AE875-FF7C-C8E5-F735-A177F24AB3B3}"/>
              </a:ext>
            </a:extLst>
          </p:cNvPr>
          <p:cNvPicPr>
            <a:picLocks noChangeAspect="1"/>
          </p:cNvPicPr>
          <p:nvPr/>
        </p:nvPicPr>
        <p:blipFill>
          <a:blip r:embed="rId2">
            <a:extLst>
              <a:ext uri="{28A0092B-C50C-407E-A947-70E740481C1C}">
                <a14:useLocalDpi xmlns:a14="http://schemas.microsoft.com/office/drawing/2010/main" val="0"/>
              </a:ext>
            </a:extLst>
          </a:blip>
          <a:srcRect l="44671" r="1091" b="1"/>
          <a:stretch>
            <a:fillRect/>
          </a:stretch>
        </p:blipFill>
        <p:spPr>
          <a:xfrm>
            <a:off x="517869" y="508091"/>
            <a:ext cx="4221911" cy="5961620"/>
          </a:xfrm>
          <a:prstGeom prst="rect">
            <a:avLst/>
          </a:prstGeom>
        </p:spPr>
      </p:pic>
      <p:sp>
        <p:nvSpPr>
          <p:cNvPr id="12" name="Freeform: Shape 11">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30B34F4-F9ED-AF3D-6398-46252E6FBEA3}"/>
              </a:ext>
            </a:extLst>
          </p:cNvPr>
          <p:cNvSpPr>
            <a:spLocks noGrp="1"/>
          </p:cNvSpPr>
          <p:nvPr>
            <p:ph idx="1"/>
          </p:nvPr>
        </p:nvSpPr>
        <p:spPr>
          <a:xfrm>
            <a:off x="5082779" y="1438513"/>
            <a:ext cx="6763173" cy="5031198"/>
          </a:xfrm>
        </p:spPr>
        <p:txBody>
          <a:bodyPr>
            <a:noAutofit/>
          </a:bodyPr>
          <a:lstStyle/>
          <a:p>
            <a:pPr>
              <a:lnSpc>
                <a:spcPct val="100000"/>
              </a:lnSpc>
            </a:pPr>
            <a:r>
              <a:rPr lang="en-GB" sz="1600" dirty="0"/>
              <a:t>Fauth-Buhler et al. wanted to explore the most appropriate classification of ‘Pathological Gambling’ (PG) in light of the upcoming ICD11. They were particularly interested in cognitive deficits and underlying neurobiological mechanisms that play a role in SADs and ICDs. These are impulsivity, compulsivity, reward/punishment processing and decision-making.</a:t>
            </a:r>
          </a:p>
          <a:p>
            <a:pPr>
              <a:lnSpc>
                <a:spcPct val="100000"/>
              </a:lnSpc>
            </a:pPr>
            <a:endParaRPr lang="en-GB" sz="1600" dirty="0"/>
          </a:p>
          <a:p>
            <a:pPr lvl="1">
              <a:lnSpc>
                <a:spcPct val="100000"/>
              </a:lnSpc>
            </a:pPr>
            <a:r>
              <a:rPr lang="en-GB" dirty="0"/>
              <a:t>In summary, they reported that the strongest arguments for subsuming PG under a larger SAD category relate to the existence of similar diagnostic characteristics; </a:t>
            </a:r>
          </a:p>
          <a:p>
            <a:pPr lvl="1">
              <a:lnSpc>
                <a:spcPct val="100000"/>
              </a:lnSpc>
            </a:pPr>
            <a:r>
              <a:rPr lang="en-GB" dirty="0"/>
              <a:t>(</a:t>
            </a:r>
            <a:r>
              <a:rPr lang="en-GB" dirty="0" err="1"/>
              <a:t>i</a:t>
            </a:r>
            <a:r>
              <a:rPr lang="en-GB" dirty="0"/>
              <a:t>) the high co-morbidity rates between the disorders; </a:t>
            </a:r>
          </a:p>
          <a:p>
            <a:pPr lvl="1">
              <a:lnSpc>
                <a:spcPct val="100000"/>
              </a:lnSpc>
            </a:pPr>
            <a:r>
              <a:rPr lang="en-GB" dirty="0"/>
              <a:t>(ii) their common core features, including reward-related aspects (positive reinforcement: behaviours are pleasurable at the beginning, which is not the case for ICDs); </a:t>
            </a:r>
          </a:p>
          <a:p>
            <a:pPr lvl="1">
              <a:lnSpc>
                <a:spcPct val="100000"/>
              </a:lnSpc>
            </a:pPr>
            <a:r>
              <a:rPr lang="en-GB" dirty="0"/>
              <a:t>(iii) the same brain structures are involved in PG and SADs, including the ventral striatum. Research on compulsivity suggests a relationship with PG and SAD, particularly in later stages of the disorders. Therefore, current data do not support continuing to classify PG as an ICD.</a:t>
            </a:r>
          </a:p>
        </p:txBody>
      </p:sp>
    </p:spTree>
    <p:extLst>
      <p:ext uri="{BB962C8B-B14F-4D97-AF65-F5344CB8AC3E}">
        <p14:creationId xmlns:p14="http://schemas.microsoft.com/office/powerpoint/2010/main" val="3549096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AA3B297-9683-4E38-89FA-062C53E13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E58B3A-329D-0A63-E792-E22D610A2C02}"/>
              </a:ext>
            </a:extLst>
          </p:cNvPr>
          <p:cNvSpPr>
            <a:spLocks noGrp="1"/>
          </p:cNvSpPr>
          <p:nvPr>
            <p:ph type="title"/>
          </p:nvPr>
        </p:nvSpPr>
        <p:spPr>
          <a:xfrm>
            <a:off x="521208" y="978408"/>
            <a:ext cx="8686800" cy="1463040"/>
          </a:xfrm>
        </p:spPr>
        <p:txBody>
          <a:bodyPr>
            <a:normAutofit/>
          </a:bodyPr>
          <a:lstStyle/>
          <a:p>
            <a:r>
              <a:rPr lang="en-GB" dirty="0"/>
              <a:t>Gambling/addiction and brain changes:</a:t>
            </a:r>
          </a:p>
        </p:txBody>
      </p:sp>
      <p:sp>
        <p:nvSpPr>
          <p:cNvPr id="13" name="Rectangle 12">
            <a:extLst>
              <a:ext uri="{FF2B5EF4-FFF2-40B4-BE49-F238E27FC236}">
                <a16:creationId xmlns:a16="http://schemas.microsoft.com/office/drawing/2014/main" id="{4BF74692-AE31-4A00-B5F9-994E8D51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868680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9D1ECC7E-3890-05DD-32A2-3DBF174DE836}"/>
              </a:ext>
            </a:extLst>
          </p:cNvPr>
          <p:cNvGraphicFramePr>
            <a:graphicFrameLocks noGrp="1"/>
          </p:cNvGraphicFramePr>
          <p:nvPr>
            <p:ph idx="1"/>
            <p:extLst>
              <p:ext uri="{D42A27DB-BD31-4B8C-83A1-F6EECF244321}">
                <p14:modId xmlns:p14="http://schemas.microsoft.com/office/powerpoint/2010/main" val="1737306314"/>
              </p:ext>
            </p:extLst>
          </p:nvPr>
        </p:nvGraphicFramePr>
        <p:xfrm>
          <a:off x="520700" y="2578100"/>
          <a:ext cx="868680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4" name="Picture 6">
            <a:extLst>
              <a:ext uri="{FF2B5EF4-FFF2-40B4-BE49-F238E27FC236}">
                <a16:creationId xmlns:a16="http://schemas.microsoft.com/office/drawing/2014/main" id="{40D9F779-6FFA-7C8A-9D2E-AA554EDE02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81119" y="978408"/>
            <a:ext cx="3465537" cy="1949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5069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6CCE63-80CE-664C-591F-1218B9305285}"/>
              </a:ext>
            </a:extLst>
          </p:cNvPr>
          <p:cNvSpPr>
            <a:spLocks noGrp="1"/>
          </p:cNvSpPr>
          <p:nvPr>
            <p:ph type="title"/>
          </p:nvPr>
        </p:nvSpPr>
        <p:spPr>
          <a:xfrm>
            <a:off x="521208" y="978408"/>
            <a:ext cx="4288536" cy="3364992"/>
          </a:xfrm>
        </p:spPr>
        <p:txBody>
          <a:bodyPr>
            <a:normAutofit/>
          </a:bodyPr>
          <a:lstStyle/>
          <a:p>
            <a:r>
              <a:rPr lang="en-GB" dirty="0"/>
              <a:t>Key regions involved:</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67FFBCE-7755-99B7-C35C-7A4523DFD5C2}"/>
              </a:ext>
            </a:extLst>
          </p:cNvPr>
          <p:cNvGraphicFramePr>
            <a:graphicFrameLocks noGrp="1"/>
          </p:cNvGraphicFramePr>
          <p:nvPr>
            <p:ph idx="1"/>
            <p:extLst>
              <p:ext uri="{D42A27DB-BD31-4B8C-83A1-F6EECF244321}">
                <p14:modId xmlns:p14="http://schemas.microsoft.com/office/powerpoint/2010/main" val="1808181541"/>
              </p:ext>
            </p:extLst>
          </p:nvPr>
        </p:nvGraphicFramePr>
        <p:xfrm>
          <a:off x="3911601" y="-125891"/>
          <a:ext cx="7765288" cy="7374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3261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036938-6C22-0A40-458E-B9B9612628E3}"/>
              </a:ext>
            </a:extLst>
          </p:cNvPr>
          <p:cNvSpPr>
            <a:spLocks noGrp="1"/>
          </p:cNvSpPr>
          <p:nvPr>
            <p:ph type="title"/>
          </p:nvPr>
        </p:nvSpPr>
        <p:spPr>
          <a:xfrm>
            <a:off x="521208" y="978408"/>
            <a:ext cx="4288536" cy="3364992"/>
          </a:xfrm>
        </p:spPr>
        <p:txBody>
          <a:bodyPr>
            <a:normAutofit/>
          </a:bodyPr>
          <a:lstStyle/>
          <a:p>
            <a:r>
              <a:rPr lang="en-GB" dirty="0"/>
              <a:t>Long-term effects and recovery:</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0102580-A7CE-1AC0-27C0-B345FB3E67F2}"/>
              </a:ext>
            </a:extLst>
          </p:cNvPr>
          <p:cNvGraphicFramePr>
            <a:graphicFrameLocks noGrp="1"/>
          </p:cNvGraphicFramePr>
          <p:nvPr>
            <p:ph idx="1"/>
            <p:extLst>
              <p:ext uri="{D42A27DB-BD31-4B8C-83A1-F6EECF244321}">
                <p14:modId xmlns:p14="http://schemas.microsoft.com/office/powerpoint/2010/main" val="721988760"/>
              </p:ext>
            </p:extLst>
          </p:nvPr>
        </p:nvGraphicFramePr>
        <p:xfrm>
          <a:off x="3962401" y="185530"/>
          <a:ext cx="7723632" cy="6374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7074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5E26C5-2B4C-A70B-AAAF-41626C00EB47}"/>
              </a:ext>
            </a:extLst>
          </p:cNvPr>
          <p:cNvSpPr>
            <a:spLocks noGrp="1"/>
          </p:cNvSpPr>
          <p:nvPr>
            <p:ph type="title"/>
          </p:nvPr>
        </p:nvSpPr>
        <p:spPr>
          <a:xfrm>
            <a:off x="521208" y="978408"/>
            <a:ext cx="4032504" cy="3364992"/>
          </a:xfrm>
        </p:spPr>
        <p:txBody>
          <a:bodyPr>
            <a:normAutofit/>
          </a:bodyPr>
          <a:lstStyle/>
          <a:p>
            <a:r>
              <a:rPr lang="en-GB" dirty="0"/>
              <a:t>Treating Gambling Disorder:</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04AA73-ED83-E9CD-7ED4-486104C9CCB5}"/>
              </a:ext>
            </a:extLst>
          </p:cNvPr>
          <p:cNvGraphicFramePr>
            <a:graphicFrameLocks noGrp="1"/>
          </p:cNvGraphicFramePr>
          <p:nvPr>
            <p:ph idx="1"/>
            <p:extLst>
              <p:ext uri="{D42A27DB-BD31-4B8C-83A1-F6EECF244321}">
                <p14:modId xmlns:p14="http://schemas.microsoft.com/office/powerpoint/2010/main" val="1452064663"/>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8140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3263E3-81A3-4004-26B2-E071668F59C2}"/>
              </a:ext>
            </a:extLst>
          </p:cNvPr>
          <p:cNvSpPr>
            <a:spLocks noGrp="1"/>
          </p:cNvSpPr>
          <p:nvPr>
            <p:ph type="title"/>
          </p:nvPr>
        </p:nvSpPr>
        <p:spPr>
          <a:xfrm>
            <a:off x="521208" y="978408"/>
            <a:ext cx="6263640" cy="789583"/>
          </a:xfrm>
        </p:spPr>
        <p:txBody>
          <a:bodyPr>
            <a:normAutofit/>
          </a:bodyPr>
          <a:lstStyle/>
          <a:p>
            <a:r>
              <a:rPr lang="en-GB" dirty="0"/>
              <a:t>Cowlishaw et al. (2012)</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D53B5C1-19F5-AF57-F6D0-8C7AA6615386}"/>
              </a:ext>
            </a:extLst>
          </p:cNvPr>
          <p:cNvSpPr>
            <a:spLocks noGrp="1"/>
          </p:cNvSpPr>
          <p:nvPr>
            <p:ph idx="1"/>
          </p:nvPr>
        </p:nvSpPr>
        <p:spPr>
          <a:xfrm>
            <a:off x="198783" y="1767991"/>
            <a:ext cx="8053113" cy="4577945"/>
          </a:xfrm>
        </p:spPr>
        <p:txBody>
          <a:bodyPr>
            <a:noAutofit/>
          </a:bodyPr>
          <a:lstStyle/>
          <a:p>
            <a:pPr>
              <a:lnSpc>
                <a:spcPct val="100000"/>
              </a:lnSpc>
            </a:pPr>
            <a:r>
              <a:rPr lang="en-GB" sz="1600" dirty="0"/>
              <a:t>The aim of Cowlishaw and colleagues was to conduct a systematic literature review of the  evidence from randomised trials of psychological therapies for pathological and problem gambling, such as (CBT), motivational interviewing, integrative therapy,  and other psychological therapies, in order to evaluate the efficacy of therapies and durability of therapy effects, relative to control conditions.</a:t>
            </a:r>
          </a:p>
          <a:p>
            <a:pPr>
              <a:lnSpc>
                <a:spcPct val="100000"/>
              </a:lnSpc>
            </a:pPr>
            <a:r>
              <a:rPr lang="en-GB" sz="1600" dirty="0"/>
              <a:t>14 studies were identified, and the data was combined from these. </a:t>
            </a:r>
          </a:p>
          <a:p>
            <a:pPr>
              <a:lnSpc>
                <a:spcPct val="100000"/>
              </a:lnSpc>
            </a:pPr>
            <a:r>
              <a:rPr lang="en-GB" sz="1600" dirty="0"/>
              <a:t>Data from nine studies indicated benefits of CBT in the period immediately following treatment. However, there were few studies across longer periods of time (e.g. 12 months) and little is known about whether effects of CBT are lasting. </a:t>
            </a:r>
          </a:p>
          <a:p>
            <a:pPr>
              <a:lnSpc>
                <a:spcPct val="100000"/>
              </a:lnSpc>
            </a:pPr>
            <a:r>
              <a:rPr lang="en-GB" sz="1600" dirty="0"/>
              <a:t>Data from three studies of motivational interviewing therapy suggested some benefits in terms of reduced gambling behaviour, but not necessarily other symptoms of pathological and problem gambling. However, the data came from a few studies and conclusions regarding motivational interviewing therapy require further research. </a:t>
            </a:r>
          </a:p>
          <a:p>
            <a:pPr>
              <a:lnSpc>
                <a:spcPct val="100000"/>
              </a:lnSpc>
            </a:pPr>
            <a:r>
              <a:rPr lang="en-GB" sz="1600" dirty="0"/>
              <a:t>There were also few studies that provided evidence on integrative therapies (two studies) and other psychological therapies (one study), and there is currently insufficient data to evaluate the efficacy of these therapies.</a:t>
            </a:r>
          </a:p>
        </p:txBody>
      </p:sp>
      <p:pic>
        <p:nvPicPr>
          <p:cNvPr id="7" name="Graphic 6" descr="Books">
            <a:extLst>
              <a:ext uri="{FF2B5EF4-FFF2-40B4-BE49-F238E27FC236}">
                <a16:creationId xmlns:a16="http://schemas.microsoft.com/office/drawing/2014/main" id="{E1B42B17-198D-A48C-F787-AB3BFB92F05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251896" y="1921564"/>
            <a:ext cx="3419185" cy="3419185"/>
          </a:xfrm>
          <a:prstGeom prst="rect">
            <a:avLst/>
          </a:prstGeom>
        </p:spPr>
      </p:pic>
    </p:spTree>
    <p:extLst>
      <p:ext uri="{BB962C8B-B14F-4D97-AF65-F5344CB8AC3E}">
        <p14:creationId xmlns:p14="http://schemas.microsoft.com/office/powerpoint/2010/main" val="1521069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5B45AF-156F-B950-8E93-D7684E4F06B9}"/>
              </a:ext>
            </a:extLst>
          </p:cNvPr>
          <p:cNvSpPr>
            <a:spLocks noGrp="1"/>
          </p:cNvSpPr>
          <p:nvPr>
            <p:ph type="title"/>
          </p:nvPr>
        </p:nvSpPr>
        <p:spPr>
          <a:xfrm>
            <a:off x="521208" y="978408"/>
            <a:ext cx="11155680" cy="1463040"/>
          </a:xfrm>
        </p:spPr>
        <p:txBody>
          <a:bodyPr>
            <a:normAutofit/>
          </a:bodyPr>
          <a:lstStyle/>
          <a:p>
            <a:r>
              <a:rPr lang="en-GB" dirty="0"/>
              <a:t>Grant et al. (2014).</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C96A506-102F-AFC3-DD02-21B572A1E182}"/>
              </a:ext>
            </a:extLst>
          </p:cNvPr>
          <p:cNvGraphicFramePr>
            <a:graphicFrameLocks noGrp="1"/>
          </p:cNvGraphicFramePr>
          <p:nvPr>
            <p:ph idx="1"/>
            <p:extLst>
              <p:ext uri="{D42A27DB-BD31-4B8C-83A1-F6EECF244321}">
                <p14:modId xmlns:p14="http://schemas.microsoft.com/office/powerpoint/2010/main" val="3624820633"/>
              </p:ext>
            </p:extLst>
          </p:nvPr>
        </p:nvGraphicFramePr>
        <p:xfrm>
          <a:off x="520700" y="657369"/>
          <a:ext cx="11156950" cy="6200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13810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8CDFA-04C8-D6DB-3ACC-1C80584ABA59}"/>
              </a:ext>
            </a:extLst>
          </p:cNvPr>
          <p:cNvSpPr>
            <a:spLocks noGrp="1"/>
          </p:cNvSpPr>
          <p:nvPr>
            <p:ph type="title"/>
          </p:nvPr>
        </p:nvSpPr>
        <p:spPr/>
        <p:txBody>
          <a:bodyPr>
            <a:noAutofit/>
          </a:bodyPr>
          <a:lstStyle/>
          <a:p>
            <a:r>
              <a:rPr lang="en-GB" sz="3600" dirty="0"/>
              <a:t>Pharmacological management of gambling disorder: A systematic review and network meta-analysis (Ioannidis et al., 2025)</a:t>
            </a:r>
          </a:p>
        </p:txBody>
      </p:sp>
      <p:sp>
        <p:nvSpPr>
          <p:cNvPr id="3" name="Content Placeholder 2">
            <a:extLst>
              <a:ext uri="{FF2B5EF4-FFF2-40B4-BE49-F238E27FC236}">
                <a16:creationId xmlns:a16="http://schemas.microsoft.com/office/drawing/2014/main" id="{12B3EBFB-59E1-0983-6753-670E6BE76CA9}"/>
              </a:ext>
            </a:extLst>
          </p:cNvPr>
          <p:cNvSpPr>
            <a:spLocks noGrp="1"/>
          </p:cNvSpPr>
          <p:nvPr>
            <p:ph idx="1"/>
          </p:nvPr>
        </p:nvSpPr>
        <p:spPr>
          <a:xfrm>
            <a:off x="521208" y="2682240"/>
            <a:ext cx="11155680" cy="3663696"/>
          </a:xfrm>
        </p:spPr>
        <p:txBody>
          <a:bodyPr>
            <a:normAutofit fontScale="85000" lnSpcReduction="10000"/>
          </a:bodyPr>
          <a:lstStyle/>
          <a:p>
            <a:r>
              <a:rPr lang="en-GB" b="1" dirty="0"/>
              <a:t>Background: </a:t>
            </a:r>
            <a:r>
              <a:rPr lang="en-GB" dirty="0"/>
              <a:t>Clinical guidelines remain unclear on which medications for gambling disorder are to be preferred in terms of efficacy and tolerability. We aimed to compare pharmacological treatments for gambling disorder in terms of efficacy and tolerability.</a:t>
            </a:r>
          </a:p>
          <a:p>
            <a:r>
              <a:rPr lang="en-GB" b="1" dirty="0"/>
              <a:t>Methods: A</a:t>
            </a:r>
            <a:r>
              <a:rPr lang="en-GB" dirty="0"/>
              <a:t> structured search was conducted across databases, for double-blind RCTs of medications for gambling disorder. We used standardised mean differences (SMD) to measure the efficacy outcomes, and for the effect for tolerability, we used dropout rate due to medication side effects, expressed as odds ratio (OR). Outcomes were gambling symptom severity and quality of life (for efficacy), and tolerability.</a:t>
            </a:r>
          </a:p>
          <a:p>
            <a:r>
              <a:rPr lang="en-GB" b="1" dirty="0"/>
              <a:t>Findings: </a:t>
            </a:r>
            <a:r>
              <a:rPr lang="en-GB" dirty="0"/>
              <a:t>We included 22 RCTs in the systematic review. Compared with placebo, moderate evidence indicated that nalmefene reduced gambling severity, followed by naltrexone. Naltrexone and nalmefene were also more beneficial than placebo in terms of quality of life. Olanzapine and topiramate were not more efficacious than placebo. Nalmefene and naltrexone had significantly higher dropout due to side effects (lower tolerability) compared with placebo.</a:t>
            </a:r>
          </a:p>
          <a:p>
            <a:r>
              <a:rPr lang="en-GB" i="1" dirty="0">
                <a:solidFill>
                  <a:srgbClr val="0070C0"/>
                </a:solidFill>
              </a:rPr>
              <a:t>Nalmefene and naltrexone are opioid antagonists and prevent activation of the brain’s reward system. Olanzapine is used to treat psychosis and topiramate is used to treat the side effects of olanzapine.</a:t>
            </a:r>
          </a:p>
        </p:txBody>
      </p:sp>
    </p:spTree>
    <p:extLst>
      <p:ext uri="{BB962C8B-B14F-4D97-AF65-F5344CB8AC3E}">
        <p14:creationId xmlns:p14="http://schemas.microsoft.com/office/powerpoint/2010/main" val="9836727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45F0E-7369-EC72-A7C3-E5A1DA7E4969}"/>
              </a:ext>
            </a:extLst>
          </p:cNvPr>
          <p:cNvSpPr>
            <a:spLocks noGrp="1"/>
          </p:cNvSpPr>
          <p:nvPr>
            <p:ph type="title"/>
          </p:nvPr>
        </p:nvSpPr>
        <p:spPr>
          <a:xfrm>
            <a:off x="521208" y="978408"/>
            <a:ext cx="3397649" cy="2903628"/>
          </a:xfrm>
        </p:spPr>
        <p:txBody>
          <a:bodyPr vert="horz" lIns="91440" tIns="45720" rIns="91440" bIns="45720" rtlCol="0" anchor="t">
            <a:normAutofit/>
          </a:bodyPr>
          <a:lstStyle/>
          <a:p>
            <a:pPr>
              <a:lnSpc>
                <a:spcPct val="90000"/>
              </a:lnSpc>
            </a:pPr>
            <a:r>
              <a:rPr lang="en-US" sz="3400" dirty="0"/>
              <a:t>Conditions </a:t>
            </a:r>
            <a:r>
              <a:rPr lang="en-US" sz="3400" i="1" dirty="0"/>
              <a:t>Not</a:t>
            </a:r>
            <a:r>
              <a:rPr lang="en-US" sz="3400" dirty="0"/>
              <a:t> Officially Classified as </a:t>
            </a:r>
            <a:r>
              <a:rPr lang="en-US" sz="3400" dirty="0" err="1"/>
              <a:t>Behavioural</a:t>
            </a:r>
            <a:r>
              <a:rPr lang="en-US" sz="3400" dirty="0"/>
              <a:t> Addictions (but discussed).</a:t>
            </a:r>
          </a:p>
        </p:txBody>
      </p:sp>
      <p:sp>
        <p:nvSpPr>
          <p:cNvPr id="16" name="Freeform: Shape 15">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ice">
            <a:extLst>
              <a:ext uri="{FF2B5EF4-FFF2-40B4-BE49-F238E27FC236}">
                <a16:creationId xmlns:a16="http://schemas.microsoft.com/office/drawing/2014/main" id="{4B1337B8-75A0-6D43-8ECB-7A57B6F584E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204985" y="965741"/>
            <a:ext cx="5380268" cy="5380268"/>
          </a:xfrm>
          <a:prstGeom prst="rect">
            <a:avLst/>
          </a:prstGeom>
        </p:spPr>
      </p:pic>
      <p:sp>
        <p:nvSpPr>
          <p:cNvPr id="4" name="TextBox 3">
            <a:extLst>
              <a:ext uri="{FF2B5EF4-FFF2-40B4-BE49-F238E27FC236}">
                <a16:creationId xmlns:a16="http://schemas.microsoft.com/office/drawing/2014/main" id="{AD0D0BF3-2B3E-D09C-B62C-CF48494F2DF4}"/>
              </a:ext>
            </a:extLst>
          </p:cNvPr>
          <p:cNvSpPr txBox="1"/>
          <p:nvPr/>
        </p:nvSpPr>
        <p:spPr>
          <a:xfrm>
            <a:off x="517869" y="4280452"/>
            <a:ext cx="5988948" cy="1200329"/>
          </a:xfrm>
          <a:prstGeom prst="rect">
            <a:avLst/>
          </a:prstGeom>
          <a:noFill/>
        </p:spPr>
        <p:txBody>
          <a:bodyPr wrap="square" rtlCol="0">
            <a:spAutoFit/>
          </a:bodyPr>
          <a:lstStyle/>
          <a:p>
            <a:r>
              <a:rPr lang="en-GB"/>
              <a:t>DSM‑5 acknowledges that several behaviours </a:t>
            </a:r>
            <a:r>
              <a:rPr lang="en-GB" i="1"/>
              <a:t>may</a:t>
            </a:r>
            <a:r>
              <a:rPr lang="en-GB"/>
              <a:t> resemble addictions, but it does </a:t>
            </a:r>
            <a:r>
              <a:rPr lang="en-GB" b="1"/>
              <a:t>not</a:t>
            </a:r>
            <a:r>
              <a:rPr lang="en-GB"/>
              <a:t> classify them as such. Instead, they appear in </a:t>
            </a:r>
            <a:r>
              <a:rPr lang="en-GB" b="1"/>
              <a:t>Section III: Conditions for Further Study</a:t>
            </a:r>
            <a:r>
              <a:rPr lang="en-GB"/>
              <a:t>.</a:t>
            </a:r>
            <a:endParaRPr lang="en-GB" dirty="0"/>
          </a:p>
        </p:txBody>
      </p:sp>
    </p:spTree>
    <p:extLst>
      <p:ext uri="{BB962C8B-B14F-4D97-AF65-F5344CB8AC3E}">
        <p14:creationId xmlns:p14="http://schemas.microsoft.com/office/powerpoint/2010/main" val="7896188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E8A3777A-2EDB-C958-8824-6B39646490A1}"/>
              </a:ext>
            </a:extLst>
          </p:cNvPr>
          <p:cNvSpPr>
            <a:spLocks noGrp="1"/>
          </p:cNvSpPr>
          <p:nvPr>
            <p:ph type="title"/>
          </p:nvPr>
        </p:nvSpPr>
        <p:spPr>
          <a:xfrm>
            <a:off x="521208" y="978408"/>
            <a:ext cx="4352544" cy="2148840"/>
          </a:xfrm>
        </p:spPr>
        <p:txBody>
          <a:bodyPr>
            <a:normAutofit/>
          </a:bodyPr>
          <a:lstStyle/>
          <a:p>
            <a:r>
              <a:rPr lang="en-GB"/>
              <a:t>For example:</a:t>
            </a:r>
          </a:p>
        </p:txBody>
      </p:sp>
      <p:sp>
        <p:nvSpPr>
          <p:cNvPr id="1033" name="Freeform: Shape 1032">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1026" name="Picture 2" descr="Internet Gaming Disorder: A Hobby or ...">
            <a:extLst>
              <a:ext uri="{FF2B5EF4-FFF2-40B4-BE49-F238E27FC236}">
                <a16:creationId xmlns:a16="http://schemas.microsoft.com/office/drawing/2014/main" id="{442DA6BC-5D76-E00F-D494-E5651F05DD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5332"/>
          <a:stretch>
            <a:fillRect/>
          </a:stretch>
        </p:blipFill>
        <p:spPr bwMode="auto">
          <a:xfrm>
            <a:off x="517869" y="3428999"/>
            <a:ext cx="4356135" cy="30751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C49DA7B-9DA2-32BE-38F0-6667E6C1108E}"/>
              </a:ext>
            </a:extLst>
          </p:cNvPr>
          <p:cNvSpPr>
            <a:spLocks noGrp="1"/>
          </p:cNvSpPr>
          <p:nvPr>
            <p:ph idx="1"/>
          </p:nvPr>
        </p:nvSpPr>
        <p:spPr>
          <a:xfrm>
            <a:off x="5504688" y="978407"/>
            <a:ext cx="6163056" cy="5687435"/>
          </a:xfrm>
        </p:spPr>
        <p:txBody>
          <a:bodyPr>
            <a:normAutofit fontScale="92500" lnSpcReduction="10000"/>
          </a:bodyPr>
          <a:lstStyle/>
          <a:p>
            <a:pPr>
              <a:lnSpc>
                <a:spcPct val="100000"/>
              </a:lnSpc>
            </a:pPr>
            <a:r>
              <a:rPr lang="en-GB" sz="1700" b="1" dirty="0"/>
              <a:t>Internet Gaming Disorder (IGD) </a:t>
            </a:r>
            <a:r>
              <a:rPr lang="en-GB" sz="1700" dirty="0"/>
              <a:t>- Recent research in different domains has provided convincing data to support the classification of excessive Internet gaming as behavioural addictions and not as impulse-control disorders as before (Mann et al. (2016).</a:t>
            </a:r>
          </a:p>
          <a:p>
            <a:pPr>
              <a:lnSpc>
                <a:spcPct val="100000"/>
              </a:lnSpc>
            </a:pPr>
            <a:r>
              <a:rPr lang="en-GB" sz="1700" dirty="0"/>
              <a:t>Internet gaming disorder, i.e. excessive involvement in Internet (video) games (not money-based Internet gambling) is currently the best-studied domain. The overall diagnostic criteria for internet gaming disorder follow those of substance use disorders and include -  </a:t>
            </a:r>
          </a:p>
          <a:p>
            <a:pPr lvl="1">
              <a:lnSpc>
                <a:spcPct val="100000"/>
              </a:lnSpc>
            </a:pPr>
            <a:r>
              <a:rPr lang="en-GB" sz="1700" dirty="0"/>
              <a:t>preoccupation or obsession with internet games (similar to craving), </a:t>
            </a:r>
          </a:p>
          <a:p>
            <a:pPr lvl="1">
              <a:lnSpc>
                <a:spcPct val="100000"/>
              </a:lnSpc>
            </a:pPr>
            <a:r>
              <a:rPr lang="en-GB" sz="1700" dirty="0"/>
              <a:t>withdrawal symptoms, </a:t>
            </a:r>
          </a:p>
          <a:p>
            <a:pPr lvl="1">
              <a:lnSpc>
                <a:spcPct val="100000"/>
              </a:lnSpc>
            </a:pPr>
            <a:r>
              <a:rPr lang="en-GB" sz="1700" dirty="0"/>
              <a:t>tolerance, </a:t>
            </a:r>
          </a:p>
          <a:p>
            <a:pPr lvl="1">
              <a:lnSpc>
                <a:spcPct val="100000"/>
              </a:lnSpc>
            </a:pPr>
            <a:r>
              <a:rPr lang="en-GB" sz="1700" dirty="0"/>
              <a:t>unsuccessful attempts to stop or curb playing Internet games, </a:t>
            </a:r>
          </a:p>
          <a:p>
            <a:pPr lvl="1">
              <a:lnSpc>
                <a:spcPct val="100000"/>
              </a:lnSpc>
            </a:pPr>
            <a:r>
              <a:rPr lang="en-GB" sz="1700" dirty="0"/>
              <a:t>loss of interest in other life activities, </a:t>
            </a:r>
          </a:p>
          <a:p>
            <a:pPr lvl="1">
              <a:lnSpc>
                <a:spcPct val="100000"/>
              </a:lnSpc>
            </a:pPr>
            <a:r>
              <a:rPr lang="en-GB" sz="1700" dirty="0"/>
              <a:t>continued use despite negative consequences, </a:t>
            </a:r>
          </a:p>
          <a:p>
            <a:pPr lvl="1">
              <a:lnSpc>
                <a:spcPct val="100000"/>
              </a:lnSpc>
            </a:pPr>
            <a:r>
              <a:rPr lang="en-GB" sz="1700" dirty="0"/>
              <a:t>lying about the extent of the problem, </a:t>
            </a:r>
          </a:p>
          <a:p>
            <a:pPr lvl="1">
              <a:lnSpc>
                <a:spcPct val="100000"/>
              </a:lnSpc>
            </a:pPr>
            <a:r>
              <a:rPr lang="en-GB" sz="1700" dirty="0"/>
              <a:t>and playing Internet games as a way to relieve anxiety or guilt.</a:t>
            </a:r>
          </a:p>
          <a:p>
            <a:pPr>
              <a:lnSpc>
                <a:spcPct val="100000"/>
              </a:lnSpc>
            </a:pPr>
            <a:endParaRPr lang="en-GB" sz="1700" dirty="0"/>
          </a:p>
        </p:txBody>
      </p:sp>
    </p:spTree>
    <p:extLst>
      <p:ext uri="{BB962C8B-B14F-4D97-AF65-F5344CB8AC3E}">
        <p14:creationId xmlns:p14="http://schemas.microsoft.com/office/powerpoint/2010/main" val="13709591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2C689C2-FA32-7435-27F1-4C457EE49E4B}"/>
              </a:ext>
            </a:extLst>
          </p:cNvPr>
          <p:cNvSpPr>
            <a:spLocks noGrp="1"/>
          </p:cNvSpPr>
          <p:nvPr>
            <p:ph type="title"/>
          </p:nvPr>
        </p:nvSpPr>
        <p:spPr>
          <a:xfrm>
            <a:off x="521208" y="978408"/>
            <a:ext cx="4352544" cy="2148840"/>
          </a:xfrm>
        </p:spPr>
        <p:txBody>
          <a:bodyPr>
            <a:normAutofit/>
          </a:bodyPr>
          <a:lstStyle/>
          <a:p>
            <a:r>
              <a:rPr lang="en-GB" dirty="0"/>
              <a:t>Internet gaming disorder (IGD):</a:t>
            </a:r>
          </a:p>
        </p:txBody>
      </p:sp>
      <p:sp>
        <p:nvSpPr>
          <p:cNvPr id="3081" name="Freeform: Shape 308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3074" name="Picture 2" descr="THE IMPACT OF INTERNET GAMING DISORDERS ...">
            <a:extLst>
              <a:ext uri="{FF2B5EF4-FFF2-40B4-BE49-F238E27FC236}">
                <a16:creationId xmlns:a16="http://schemas.microsoft.com/office/drawing/2014/main" id="{29B16B18-7774-660E-3CAB-5946537850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304" r="11067" b="-1"/>
          <a:stretch>
            <a:fillRect/>
          </a:stretch>
        </p:blipFill>
        <p:spPr bwMode="auto">
          <a:xfrm>
            <a:off x="517869" y="3428999"/>
            <a:ext cx="4356135" cy="291700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85A2AEE-758E-B84B-F5F8-EC9C181A6657}"/>
              </a:ext>
            </a:extLst>
          </p:cNvPr>
          <p:cNvSpPr>
            <a:spLocks noGrp="1"/>
          </p:cNvSpPr>
          <p:nvPr>
            <p:ph idx="1"/>
          </p:nvPr>
        </p:nvSpPr>
        <p:spPr>
          <a:xfrm>
            <a:off x="5504688" y="978408"/>
            <a:ext cx="6163056" cy="5394960"/>
          </a:xfrm>
        </p:spPr>
        <p:txBody>
          <a:bodyPr>
            <a:normAutofit lnSpcReduction="10000"/>
          </a:bodyPr>
          <a:lstStyle/>
          <a:p>
            <a:r>
              <a:rPr lang="en-GB" dirty="0"/>
              <a:t>A growing number of neurocognitive and neuroimaging studies on IGD have begun to illuminate the neurobiological basis of this condition, in particular the alterations in brain activity associated with impulsivity, compulsivity and sensitivity to reward and punishment (Fauth-Bühler &amp; Mann, 2017).</a:t>
            </a:r>
          </a:p>
          <a:p>
            <a:r>
              <a:rPr lang="en-GB" dirty="0"/>
              <a:t>People with IGD exhibited decreased loss sensitivity and enhanced reactivity to gaming cues, enhanced impulsive choice behaviour and aberrant reward-based learning, revealing multiple similarities with gambling disorder and SUD`s. </a:t>
            </a:r>
          </a:p>
          <a:p>
            <a:r>
              <a:rPr lang="en-GB" dirty="0"/>
              <a:t>In addition, cognitive-behavioural approaches have also been shown to be efficacious in the treatment of IGD (King et al., 2011).</a:t>
            </a:r>
          </a:p>
          <a:p>
            <a:r>
              <a:rPr lang="en-GB" dirty="0"/>
              <a:t>ICD 11 does acknowledge internet gaming disorder, whereas DSM 5 places it in chapter III "</a:t>
            </a:r>
            <a:r>
              <a:rPr lang="en-GB" b="1" dirty="0"/>
              <a:t>Emerging Measures and Models</a:t>
            </a:r>
            <a:r>
              <a:rPr lang="en-GB" dirty="0"/>
              <a:t>".</a:t>
            </a:r>
          </a:p>
        </p:txBody>
      </p:sp>
    </p:spTree>
    <p:extLst>
      <p:ext uri="{BB962C8B-B14F-4D97-AF65-F5344CB8AC3E}">
        <p14:creationId xmlns:p14="http://schemas.microsoft.com/office/powerpoint/2010/main" val="33998333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DF2DF-5CD0-3997-53B5-7C768BD438CB}"/>
              </a:ext>
            </a:extLst>
          </p:cNvPr>
          <p:cNvSpPr>
            <a:spLocks noGrp="1"/>
          </p:cNvSpPr>
          <p:nvPr>
            <p:ph type="title"/>
          </p:nvPr>
        </p:nvSpPr>
        <p:spPr>
          <a:xfrm>
            <a:off x="521208" y="978408"/>
            <a:ext cx="11155680" cy="718312"/>
          </a:xfrm>
        </p:spPr>
        <p:txBody>
          <a:bodyPr>
            <a:normAutofit fontScale="90000"/>
          </a:bodyPr>
          <a:lstStyle/>
          <a:p>
            <a:r>
              <a:rPr lang="en-GB" dirty="0"/>
              <a:t>DSM5 and ICD11:</a:t>
            </a:r>
          </a:p>
        </p:txBody>
      </p:sp>
      <p:sp>
        <p:nvSpPr>
          <p:cNvPr id="3" name="Content Placeholder 2">
            <a:extLst>
              <a:ext uri="{FF2B5EF4-FFF2-40B4-BE49-F238E27FC236}">
                <a16:creationId xmlns:a16="http://schemas.microsoft.com/office/drawing/2014/main" id="{676E315B-63CA-84CB-BA08-4858742401AF}"/>
              </a:ext>
            </a:extLst>
          </p:cNvPr>
          <p:cNvSpPr>
            <a:spLocks noGrp="1"/>
          </p:cNvSpPr>
          <p:nvPr>
            <p:ph idx="1"/>
          </p:nvPr>
        </p:nvSpPr>
        <p:spPr/>
        <p:txBody>
          <a:bodyPr/>
          <a:lstStyle/>
          <a:p>
            <a:pPr marL="0" indent="0">
              <a:buNone/>
            </a:pPr>
            <a:r>
              <a:rPr lang="en-GB" dirty="0"/>
              <a:t>DSM‑5 uses the term </a:t>
            </a:r>
            <a:r>
              <a:rPr lang="en-GB" b="1" dirty="0"/>
              <a:t>“addiction”</a:t>
            </a:r>
            <a:r>
              <a:rPr lang="en-GB" dirty="0"/>
              <a:t> sparingly and only in the context of </a:t>
            </a:r>
            <a:r>
              <a:rPr lang="en-GB" b="1" dirty="0"/>
              <a:t>Substance‑Related and Addictive Disorders</a:t>
            </a:r>
            <a:r>
              <a:rPr lang="en-GB" dirty="0"/>
              <a:t>. The inclusion of Gambling Disorder reflects:</a:t>
            </a:r>
          </a:p>
          <a:p>
            <a:pPr lvl="1"/>
            <a:r>
              <a:rPr lang="en-GB" dirty="0"/>
              <a:t>diminished control</a:t>
            </a:r>
          </a:p>
          <a:p>
            <a:pPr lvl="1"/>
            <a:r>
              <a:rPr lang="en-GB" dirty="0"/>
              <a:t>compulsive engagement</a:t>
            </a:r>
          </a:p>
          <a:p>
            <a:pPr lvl="1"/>
            <a:r>
              <a:rPr lang="en-GB" dirty="0"/>
              <a:t>continuation despite harm</a:t>
            </a:r>
          </a:p>
          <a:p>
            <a:pPr lvl="1"/>
            <a:r>
              <a:rPr lang="en-GB" dirty="0"/>
              <a:t>craving or preoccupation</a:t>
            </a:r>
          </a:p>
          <a:p>
            <a:pPr lvl="1"/>
            <a:r>
              <a:rPr lang="en-GB" dirty="0"/>
              <a:t>functional impairment </a:t>
            </a:r>
          </a:p>
          <a:p>
            <a:pPr marL="0" indent="0">
              <a:buNone/>
            </a:pPr>
            <a:r>
              <a:rPr lang="en-GB" dirty="0"/>
              <a:t>These features parallel substance addictions.</a:t>
            </a:r>
          </a:p>
          <a:p>
            <a:pPr marL="0" indent="0">
              <a:buNone/>
            </a:pPr>
            <a:r>
              <a:rPr lang="en-GB" dirty="0"/>
              <a:t>ICD11 is more focused on public health impact and cross-cultural influences, whereas DSM5                                   is more cautious and based upon research. It is also wary of over-</a:t>
            </a:r>
            <a:r>
              <a:rPr lang="en-GB" dirty="0" err="1"/>
              <a:t>pathologising</a:t>
            </a:r>
            <a:r>
              <a:rPr lang="en-GB" dirty="0"/>
              <a:t> `</a:t>
            </a:r>
            <a:r>
              <a:rPr lang="en-GB" dirty="0" err="1"/>
              <a:t>normal`behaviours</a:t>
            </a:r>
            <a:r>
              <a:rPr lang="en-GB" dirty="0"/>
              <a:t>.</a:t>
            </a:r>
          </a:p>
          <a:p>
            <a:endParaRPr lang="en-GB" dirty="0"/>
          </a:p>
        </p:txBody>
      </p:sp>
      <p:sp>
        <p:nvSpPr>
          <p:cNvPr id="4" name="AutoShape 2" descr="Diagnostic and Statistical Manual of Mental Disorders, 5th Edition: DSM-5 American Psychiatric Association [Used - Good] [Softcover]">
            <a:extLst>
              <a:ext uri="{FF2B5EF4-FFF2-40B4-BE49-F238E27FC236}">
                <a16:creationId xmlns:a16="http://schemas.microsoft.com/office/drawing/2014/main" id="{F5AC5C15-3829-037E-3844-97C646E8D5A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iagnostic and Statistical Manual of Mental Disorders, 5th Edition: DSM-5 American Psychiatric Association [Used - Good] [Softcover]">
            <a:extLst>
              <a:ext uri="{FF2B5EF4-FFF2-40B4-BE49-F238E27FC236}">
                <a16:creationId xmlns:a16="http://schemas.microsoft.com/office/drawing/2014/main" id="{DD5090E3-172F-375D-B65E-2C8C8FF3CE38}"/>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iagnostic and Statistical Manual of Mental Disorders, 5th Edition: DSM-5 American Psychiatric Association [Used - Good] [Softcover]">
            <a:extLst>
              <a:ext uri="{FF2B5EF4-FFF2-40B4-BE49-F238E27FC236}">
                <a16:creationId xmlns:a16="http://schemas.microsoft.com/office/drawing/2014/main" id="{3B8A3E1C-F916-2C2E-60E7-AE72EA966506}"/>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Diagnostic and Statistical Manual of Mental Disorders, 5th Edition: DSM-5 American Psychiatric Association [Used - Good] [Softcover]">
            <a:extLst>
              <a:ext uri="{FF2B5EF4-FFF2-40B4-BE49-F238E27FC236}">
                <a16:creationId xmlns:a16="http://schemas.microsoft.com/office/drawing/2014/main" id="{A2BF0597-8525-AA3E-0E6C-E86A665D88F6}"/>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Diagnostic and Statistical Manual of Mental Disorders, 5th Edition: DSM-5 American Psychiatric Association [Used - Good] [Softcover]">
            <a:extLst>
              <a:ext uri="{FF2B5EF4-FFF2-40B4-BE49-F238E27FC236}">
                <a16:creationId xmlns:a16="http://schemas.microsoft.com/office/drawing/2014/main" id="{44E2AC91-35C2-145A-07AA-9FD1A1828520}"/>
              </a:ext>
            </a:extLst>
          </p:cNvPr>
          <p:cNvSpPr>
            <a:spLocks noChangeAspect="1" noChangeArrowheads="1"/>
          </p:cNvSpPr>
          <p:nvPr/>
        </p:nvSpPr>
        <p:spPr bwMode="auto">
          <a:xfrm>
            <a:off x="6553200" y="3886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descr="Diagnostic and Statistical Manual of Mental Disorders (DSM-5 )">
            <a:extLst>
              <a:ext uri="{FF2B5EF4-FFF2-40B4-BE49-F238E27FC236}">
                <a16:creationId xmlns:a16="http://schemas.microsoft.com/office/drawing/2014/main" id="{DAF059D3-157D-7944-201D-A501A0E13219}"/>
              </a:ext>
            </a:extLst>
          </p:cNvPr>
          <p:cNvSpPr>
            <a:spLocks noChangeAspect="1" noChangeArrowheads="1"/>
          </p:cNvSpPr>
          <p:nvPr/>
        </p:nvSpPr>
        <p:spPr bwMode="auto">
          <a:xfrm>
            <a:off x="6705600" y="4038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10" name="Picture 14" descr="Mental Disorders and OCD ...">
            <a:extLst>
              <a:ext uri="{FF2B5EF4-FFF2-40B4-BE49-F238E27FC236}">
                <a16:creationId xmlns:a16="http://schemas.microsoft.com/office/drawing/2014/main" id="{F08D67C4-0BDE-73F3-6DB0-8346BE421B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3304" y="512064"/>
            <a:ext cx="2757488" cy="206545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AutoShape 16" descr="Diagnostic and Statistical Manual of Mental Disorders, Fifth Edition, Text Revision (DSM-5-TR )">
            <a:extLst>
              <a:ext uri="{FF2B5EF4-FFF2-40B4-BE49-F238E27FC236}">
                <a16:creationId xmlns:a16="http://schemas.microsoft.com/office/drawing/2014/main" id="{770E93B3-BA0B-5CCE-11DC-24B6ECC5FD20}"/>
              </a:ext>
            </a:extLst>
          </p:cNvPr>
          <p:cNvSpPr>
            <a:spLocks noChangeAspect="1" noChangeArrowheads="1"/>
          </p:cNvSpPr>
          <p:nvPr/>
        </p:nvSpPr>
        <p:spPr bwMode="auto">
          <a:xfrm>
            <a:off x="6858000" y="4191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14" name="Picture 18" descr="DSM-5-TR Diagnostic Exam ...">
            <a:extLst>
              <a:ext uri="{FF2B5EF4-FFF2-40B4-BE49-F238E27FC236}">
                <a16:creationId xmlns:a16="http://schemas.microsoft.com/office/drawing/2014/main" id="{9C013C53-C50A-4FD9-F44F-BA6ED0F21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60903" y="3043862"/>
            <a:ext cx="1409889" cy="254961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0181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EAE14C8-0680-88DA-72FB-3FF6183733CB}"/>
              </a:ext>
            </a:extLst>
          </p:cNvPr>
          <p:cNvSpPr>
            <a:spLocks noGrp="1"/>
          </p:cNvSpPr>
          <p:nvPr>
            <p:ph type="title"/>
          </p:nvPr>
        </p:nvSpPr>
        <p:spPr>
          <a:xfrm>
            <a:off x="521208" y="978408"/>
            <a:ext cx="4352544" cy="2148840"/>
          </a:xfrm>
        </p:spPr>
        <p:txBody>
          <a:bodyPr>
            <a:normAutofit/>
          </a:bodyPr>
          <a:lstStyle/>
          <a:p>
            <a:r>
              <a:rPr lang="en-GB"/>
              <a:t>Other potential addictive behaviours:</a:t>
            </a:r>
            <a:endParaRPr lang="en-GB" dirty="0"/>
          </a:p>
        </p:txBody>
      </p:sp>
      <p:sp>
        <p:nvSpPr>
          <p:cNvPr id="2058" name="Freeform: Shape 2057">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051" name="Picture 3" descr="Behavioral Addiction Signs, Symptoms ...">
            <a:extLst>
              <a:ext uri="{FF2B5EF4-FFF2-40B4-BE49-F238E27FC236}">
                <a16:creationId xmlns:a16="http://schemas.microsoft.com/office/drawing/2014/main" id="{7F9FBFE6-99D1-3017-C38C-8C36CFD88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518" r="6715" b="1"/>
          <a:stretch>
            <a:fillRect/>
          </a:stretch>
        </p:blipFill>
        <p:spPr bwMode="auto">
          <a:xfrm>
            <a:off x="517869" y="3428999"/>
            <a:ext cx="4356135" cy="291700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01C4527C-DB5F-643B-D407-7597D2F312A8}"/>
              </a:ext>
            </a:extLst>
          </p:cNvPr>
          <p:cNvSpPr>
            <a:spLocks noGrp="1" noChangeArrowheads="1"/>
          </p:cNvSpPr>
          <p:nvPr>
            <p:ph idx="1"/>
          </p:nvPr>
        </p:nvSpPr>
        <p:spPr bwMode="auto">
          <a:xfrm>
            <a:off x="5504688" y="978408"/>
            <a:ext cx="6163056" cy="5394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Internet use / “internet addiction”</a:t>
            </a:r>
          </a:p>
          <a:p>
            <a:pPr marL="0" marR="0" lvl="0" indent="0" defTabSz="914400" rtl="0" eaLnBrk="0" fontAlgn="base" latinLnBrk="0" hangingPunct="0">
              <a:lnSpc>
                <a:spcPct val="100000"/>
              </a:lnSpc>
              <a:spcBef>
                <a:spcPct val="0"/>
              </a:spcBef>
              <a:spcAft>
                <a:spcPts val="600"/>
              </a:spcAft>
              <a:buClrTx/>
              <a:buSzTx/>
              <a:buFontTx/>
              <a:buChar char="•"/>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Gaming (beyond IGD as a research category)</a:t>
            </a:r>
          </a:p>
          <a:p>
            <a:pPr marL="0" marR="0" lvl="0" indent="0" defTabSz="914400" rtl="0" eaLnBrk="0" fontAlgn="base" latinLnBrk="0" hangingPunct="0">
              <a:lnSpc>
                <a:spcPct val="100000"/>
              </a:lnSpc>
              <a:spcBef>
                <a:spcPct val="0"/>
              </a:spcBef>
              <a:spcAft>
                <a:spcPts val="600"/>
              </a:spcAft>
              <a:buClrTx/>
              <a:buSz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Food addiction</a:t>
            </a:r>
          </a:p>
          <a:p>
            <a:pPr marL="0" marR="0" lvl="0" indent="0" defTabSz="914400" rtl="0" eaLnBrk="0" fontAlgn="base" latinLnBrk="0" hangingPunct="0">
              <a:lnSpc>
                <a:spcPct val="100000"/>
              </a:lnSpc>
              <a:spcBef>
                <a:spcPct val="0"/>
              </a:spcBef>
              <a:spcAft>
                <a:spcPts val="600"/>
              </a:spcAft>
              <a:buClrTx/>
              <a:buSz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Sex or hypersexuality</a:t>
            </a:r>
          </a:p>
          <a:p>
            <a:pPr marL="0" marR="0" lvl="0" indent="0" defTabSz="914400" rtl="0" eaLnBrk="0" fontAlgn="base" latinLnBrk="0" hangingPunct="0">
              <a:lnSpc>
                <a:spcPct val="100000"/>
              </a:lnSpc>
              <a:spcBef>
                <a:spcPct val="0"/>
              </a:spcBef>
              <a:spcAft>
                <a:spcPts val="600"/>
              </a:spcAft>
              <a:buClrTx/>
              <a:buSz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Shopping addiction</a:t>
            </a:r>
          </a:p>
          <a:p>
            <a:pPr marL="0" marR="0" lvl="0" indent="0" defTabSz="914400" rtl="0" eaLnBrk="0" fontAlgn="base" latinLnBrk="0" hangingPunct="0">
              <a:lnSpc>
                <a:spcPct val="100000"/>
              </a:lnSpc>
              <a:spcBef>
                <a:spcPct val="0"/>
              </a:spcBef>
              <a:spcAft>
                <a:spcPts val="600"/>
              </a:spcAft>
              <a:buClrTx/>
              <a:buSz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Exercise addiction</a:t>
            </a:r>
          </a:p>
          <a:p>
            <a:pPr marL="0" marR="0" lvl="0" indent="0" defTabSz="914400" rtl="0" eaLnBrk="0" fontAlgn="base" latinLnBrk="0" hangingPunct="0">
              <a:lnSpc>
                <a:spcPct val="100000"/>
              </a:lnSpc>
              <a:spcBef>
                <a:spcPct val="0"/>
              </a:spcBef>
              <a:spcAft>
                <a:spcPts val="600"/>
              </a:spcAft>
              <a:buClrTx/>
              <a:buSz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Pornography addiction</a:t>
            </a:r>
          </a:p>
          <a:p>
            <a:pPr marL="0" marR="0" lvl="0" indent="0" defTabSz="914400" rtl="0" eaLnBrk="0" fontAlgn="base" latinLnBrk="0" hangingPunct="0">
              <a:lnSpc>
                <a:spcPct val="100000"/>
              </a:lnSpc>
              <a:spcBef>
                <a:spcPct val="0"/>
              </a:spcBef>
              <a:spcAft>
                <a:spcPts val="600"/>
              </a:spcAft>
              <a:buClrTx/>
              <a:buSz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Tanning addiction</a:t>
            </a:r>
          </a:p>
        </p:txBody>
      </p:sp>
    </p:spTree>
    <p:extLst>
      <p:ext uri="{BB962C8B-B14F-4D97-AF65-F5344CB8AC3E}">
        <p14:creationId xmlns:p14="http://schemas.microsoft.com/office/powerpoint/2010/main" val="27070088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284FD-12B2-8722-7973-7BBD2FB8CD52}"/>
              </a:ext>
            </a:extLst>
          </p:cNvPr>
          <p:cNvSpPr>
            <a:spLocks noGrp="1"/>
          </p:cNvSpPr>
          <p:nvPr>
            <p:ph type="title"/>
          </p:nvPr>
        </p:nvSpPr>
        <p:spPr>
          <a:xfrm>
            <a:off x="106017" y="711200"/>
            <a:ext cx="11754679" cy="1024835"/>
          </a:xfrm>
        </p:spPr>
        <p:txBody>
          <a:bodyPr>
            <a:normAutofit fontScale="90000"/>
          </a:bodyPr>
          <a:lstStyle/>
          <a:p>
            <a:r>
              <a:rPr lang="en-GB"/>
              <a:t>Food addiction, particularly ultra-processed food</a:t>
            </a:r>
            <a:br>
              <a:rPr lang="en-GB"/>
            </a:br>
            <a:r>
              <a:rPr lang="en-GB"/>
              <a:t> LaFata et al. (2024).</a:t>
            </a:r>
            <a:endParaRPr lang="en-GB" dirty="0"/>
          </a:p>
        </p:txBody>
      </p:sp>
      <p:graphicFrame>
        <p:nvGraphicFramePr>
          <p:cNvPr id="15" name="Content Placeholder 2">
            <a:extLst>
              <a:ext uri="{FF2B5EF4-FFF2-40B4-BE49-F238E27FC236}">
                <a16:creationId xmlns:a16="http://schemas.microsoft.com/office/drawing/2014/main" id="{147D8630-2657-8CD4-3B9C-F2DDF38732B0}"/>
              </a:ext>
            </a:extLst>
          </p:cNvPr>
          <p:cNvGraphicFramePr>
            <a:graphicFrameLocks noGrp="1"/>
          </p:cNvGraphicFramePr>
          <p:nvPr>
            <p:ph idx="1"/>
            <p:extLst>
              <p:ext uri="{D42A27DB-BD31-4B8C-83A1-F6EECF244321}">
                <p14:modId xmlns:p14="http://schemas.microsoft.com/office/powerpoint/2010/main" val="1420908077"/>
              </p:ext>
            </p:extLst>
          </p:nvPr>
        </p:nvGraphicFramePr>
        <p:xfrm>
          <a:off x="251791" y="1987826"/>
          <a:ext cx="11608905" cy="4717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7238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4">
            <a:extLst>
              <a:ext uri="{FF2B5EF4-FFF2-40B4-BE49-F238E27FC236}">
                <a16:creationId xmlns:a16="http://schemas.microsoft.com/office/drawing/2014/main" id="{F16972BD-367A-30DA-DB86-8348C873C388}"/>
              </a:ext>
            </a:extLst>
          </p:cNvPr>
          <p:cNvGraphicFramePr>
            <a:graphicFrameLocks noGrp="1"/>
          </p:cNvGraphicFramePr>
          <p:nvPr>
            <p:ph idx="1"/>
            <p:extLst>
              <p:ext uri="{D42A27DB-BD31-4B8C-83A1-F6EECF244321}">
                <p14:modId xmlns:p14="http://schemas.microsoft.com/office/powerpoint/2010/main" val="2625531931"/>
              </p:ext>
            </p:extLst>
          </p:nvPr>
        </p:nvGraphicFramePr>
        <p:xfrm>
          <a:off x="520700" y="657369"/>
          <a:ext cx="11156950" cy="56878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04679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B97AFE-2807-2813-ADA8-93414C20BD65}"/>
              </a:ext>
            </a:extLst>
          </p:cNvPr>
          <p:cNvSpPr>
            <a:spLocks noGrp="1"/>
          </p:cNvSpPr>
          <p:nvPr>
            <p:ph type="title"/>
          </p:nvPr>
        </p:nvSpPr>
        <p:spPr>
          <a:xfrm>
            <a:off x="521208" y="978408"/>
            <a:ext cx="3154680" cy="4069080"/>
          </a:xfrm>
        </p:spPr>
        <p:txBody>
          <a:bodyPr>
            <a:normAutofit/>
          </a:bodyPr>
          <a:lstStyle/>
          <a:p>
            <a:r>
              <a:rPr lang="en-GB" sz="4000"/>
              <a:t>Sex or pornography addiction: Jha &amp; Banerjee (2022).</a:t>
            </a:r>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07FE79-45D7-02C2-CB51-1DEF46DDAB48}"/>
              </a:ext>
            </a:extLst>
          </p:cNvPr>
          <p:cNvGraphicFramePr>
            <a:graphicFrameLocks noGrp="1"/>
          </p:cNvGraphicFramePr>
          <p:nvPr>
            <p:ph idx="1"/>
            <p:extLst>
              <p:ext uri="{D42A27DB-BD31-4B8C-83A1-F6EECF244321}">
                <p14:modId xmlns:p14="http://schemas.microsoft.com/office/powerpoint/2010/main" val="4033315676"/>
              </p:ext>
            </p:extLst>
          </p:nvPr>
        </p:nvGraphicFramePr>
        <p:xfrm>
          <a:off x="3675888" y="159026"/>
          <a:ext cx="8224564" cy="65465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8644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02AD0B9-DD39-4CCF-87A5-1FD6DAF17468}"/>
              </a:ext>
            </a:extLst>
          </p:cNvPr>
          <p:cNvSpPr>
            <a:spLocks noGrp="1"/>
          </p:cNvSpPr>
          <p:nvPr>
            <p:ph type="title"/>
          </p:nvPr>
        </p:nvSpPr>
        <p:spPr>
          <a:xfrm>
            <a:off x="476914" y="657369"/>
            <a:ext cx="5446808" cy="1463040"/>
          </a:xfrm>
        </p:spPr>
        <p:txBody>
          <a:bodyPr>
            <a:normAutofit/>
          </a:bodyPr>
          <a:lstStyle/>
          <a:p>
            <a:pPr>
              <a:lnSpc>
                <a:spcPct val="90000"/>
              </a:lnSpc>
            </a:pPr>
            <a:r>
              <a:rPr lang="en-GB" sz="3100" dirty="0"/>
              <a:t>Tanning addiction: LaMonte &amp; Feldman (2025)</a:t>
            </a:r>
          </a:p>
        </p:txBody>
      </p:sp>
      <p:sp>
        <p:nvSpPr>
          <p:cNvPr id="1033" name="Rectangle 1032">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65F44380-3A22-E6EE-6B39-E708BF8C936D}"/>
              </a:ext>
            </a:extLst>
          </p:cNvPr>
          <p:cNvSpPr>
            <a:spLocks noGrp="1"/>
          </p:cNvSpPr>
          <p:nvPr>
            <p:ph idx="1"/>
          </p:nvPr>
        </p:nvSpPr>
        <p:spPr>
          <a:xfrm>
            <a:off x="291547" y="1749287"/>
            <a:ext cx="6785113" cy="4596649"/>
          </a:xfrm>
        </p:spPr>
        <p:txBody>
          <a:bodyPr>
            <a:noAutofit/>
          </a:bodyPr>
          <a:lstStyle/>
          <a:p>
            <a:pPr>
              <a:lnSpc>
                <a:spcPct val="100000"/>
              </a:lnSpc>
            </a:pPr>
            <a:r>
              <a:rPr lang="en-GB" sz="1600" dirty="0"/>
              <a:t>Although many people who use tanning beds are aware of the negative consequences, they continue to indoor tan, possibly due to addictive properties. The purpose of this systematic review was to review the existing literature on tanning addiction, its potential biological mechanisms, and its association with psychological disorders. </a:t>
            </a:r>
          </a:p>
          <a:p>
            <a:pPr>
              <a:lnSpc>
                <a:spcPct val="100000"/>
              </a:lnSpc>
            </a:pPr>
            <a:r>
              <a:rPr lang="en-GB" sz="1600" dirty="0"/>
              <a:t>The articles were organised based on the following categories: </a:t>
            </a:r>
          </a:p>
          <a:p>
            <a:pPr>
              <a:lnSpc>
                <a:spcPct val="100000"/>
              </a:lnSpc>
            </a:pPr>
            <a:r>
              <a:rPr lang="en-GB" sz="1600" dirty="0"/>
              <a:t>endorphins, dopamine and the brain, genetic associations, and associations between tanning addiction and other disorders. </a:t>
            </a:r>
          </a:p>
          <a:p>
            <a:pPr>
              <a:lnSpc>
                <a:spcPct val="100000"/>
              </a:lnSpc>
            </a:pPr>
            <a:r>
              <a:rPr lang="en-GB" sz="1600" dirty="0"/>
              <a:t>Exposure to ultraviolet radiation leads to the synthesis of β-endorphins in the skin, the release of dopamine in the brain, and increased blood flow in brain regions associated with reinforcement and addiction. Genes associated with tanning addiction include PTCHD2 and ANKK1.</a:t>
            </a:r>
          </a:p>
          <a:p>
            <a:pPr>
              <a:lnSpc>
                <a:spcPct val="100000"/>
              </a:lnSpc>
            </a:pPr>
            <a:r>
              <a:rPr lang="en-GB" sz="1600" dirty="0"/>
              <a:t>One cross-sectional study using interviews and surveys found that indoor tanning was significantly associated with substance abuse and dependence, alcohol use disorder, and generalised anxiety; tanning dependence was significantly associated with alcohol use disorder and having symptoms of any psychiatric disorder.</a:t>
            </a:r>
          </a:p>
        </p:txBody>
      </p:sp>
      <p:pic>
        <p:nvPicPr>
          <p:cNvPr id="1026" name="Picture 2" descr="Is Indoor Tanning Safe ...">
            <a:extLst>
              <a:ext uri="{FF2B5EF4-FFF2-40B4-BE49-F238E27FC236}">
                <a16:creationId xmlns:a16="http://schemas.microsoft.com/office/drawing/2014/main" id="{1C544113-5B3D-28C7-BC95-E087E24ECD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066" r="21722" b="-1"/>
          <a:stretch>
            <a:fillRect/>
          </a:stretch>
        </p:blipFill>
        <p:spPr bwMode="auto">
          <a:xfrm>
            <a:off x="7394712" y="508090"/>
            <a:ext cx="4273031" cy="5846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18155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2A5062-8BC6-7C03-7617-C8681A6F033A}"/>
              </a:ext>
            </a:extLst>
          </p:cNvPr>
          <p:cNvSpPr>
            <a:spLocks noGrp="1"/>
          </p:cNvSpPr>
          <p:nvPr>
            <p:ph type="title"/>
          </p:nvPr>
        </p:nvSpPr>
        <p:spPr>
          <a:xfrm>
            <a:off x="521208" y="978408"/>
            <a:ext cx="6300216" cy="1463040"/>
          </a:xfrm>
        </p:spPr>
        <p:txBody>
          <a:bodyPr>
            <a:normAutofit/>
          </a:bodyPr>
          <a:lstStyle/>
          <a:p>
            <a:pPr>
              <a:lnSpc>
                <a:spcPct val="90000"/>
              </a:lnSpc>
            </a:pPr>
            <a:r>
              <a:rPr lang="en-GB" sz="3400" dirty="0"/>
              <a:t>Exercise addiction: Godoy‑Izquierdo et al. (2023).</a:t>
            </a:r>
          </a:p>
        </p:txBody>
      </p:sp>
      <p:sp>
        <p:nvSpPr>
          <p:cNvPr id="22" name="Rectangle 2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7DC48BD6-EA82-FEBC-6AE4-2737866FF3BC}"/>
              </a:ext>
            </a:extLst>
          </p:cNvPr>
          <p:cNvSpPr>
            <a:spLocks noGrp="1"/>
          </p:cNvSpPr>
          <p:nvPr>
            <p:ph idx="1"/>
          </p:nvPr>
        </p:nvSpPr>
        <p:spPr>
          <a:xfrm>
            <a:off x="212035" y="2014329"/>
            <a:ext cx="7474225" cy="4598505"/>
          </a:xfrm>
        </p:spPr>
        <p:txBody>
          <a:bodyPr>
            <a:normAutofit/>
          </a:bodyPr>
          <a:lstStyle/>
          <a:p>
            <a:pPr>
              <a:lnSpc>
                <a:spcPct val="100000"/>
              </a:lnSpc>
            </a:pPr>
            <a:r>
              <a:rPr lang="en-GB" sz="1400" dirty="0"/>
              <a:t>Exercise addiction (EA) involves excessive concerns for exercise routines, an abusive practice, and the inability to control one’s own behaviour, as well as the presence of psychological processes that are typical of behavioural addictions. EA is further associated with an alteration of the individual’s personal, social, and professional functioning and a higher risk for several pathologies, including physical injury, psychological distress, and eating disorders. </a:t>
            </a:r>
          </a:p>
          <a:p>
            <a:pPr>
              <a:lnSpc>
                <a:spcPct val="100000"/>
              </a:lnSpc>
            </a:pPr>
            <a:r>
              <a:rPr lang="en-GB" sz="1400" dirty="0"/>
              <a:t>In their scoping review, Godoy-Izquierdo and colleagues found the following:</a:t>
            </a:r>
          </a:p>
          <a:p>
            <a:pPr>
              <a:lnSpc>
                <a:spcPct val="100000"/>
              </a:lnSpc>
            </a:pPr>
            <a:r>
              <a:rPr lang="en-GB" sz="1400" dirty="0"/>
              <a:t>Among athletes of diverse sports and performance levels, rates have been reported to range from 3 to 41% (Magee et al., 2016). Research on the prevalence of EA has focused mostly on individual sports; specifically, among endurance athletes such as runners and triathletes, estimates range from 3 to 77% (Cook &amp; Luke, 2017; Di Lodovico et al., 2019).</a:t>
            </a:r>
          </a:p>
          <a:p>
            <a:pPr>
              <a:lnSpc>
                <a:spcPct val="100000"/>
              </a:lnSpc>
            </a:pPr>
            <a:r>
              <a:rPr lang="en-GB" sz="1400" dirty="0"/>
              <a:t>Two studies looked at prevalence rates by gender; in both running and a variety of sports, women were between 55 and 67% more likely to report EA than men.</a:t>
            </a:r>
          </a:p>
          <a:p>
            <a:pPr>
              <a:lnSpc>
                <a:spcPct val="100000"/>
              </a:lnSpc>
            </a:pPr>
            <a:r>
              <a:rPr lang="en-GB" sz="1400" dirty="0"/>
              <a:t>Additionally, there are an increasing number of individuals in the general population exercising as athletes. Competitions in many sports, such as running disciplines, ball or racquet sports, and weightlifting, have attracted recreational athletes who participate for a variety of reasons, as well as to decrease or suppress negative affectivity such as anxiety or guilt when not able to exercise, or to manage eating and bodily dimensions. </a:t>
            </a:r>
          </a:p>
        </p:txBody>
      </p:sp>
      <p:pic>
        <p:nvPicPr>
          <p:cNvPr id="6" name="Picture 5" descr="Person running across leaf littered surface">
            <a:extLst>
              <a:ext uri="{FF2B5EF4-FFF2-40B4-BE49-F238E27FC236}">
                <a16:creationId xmlns:a16="http://schemas.microsoft.com/office/drawing/2014/main" id="{822D56CA-6F23-0550-0179-7604D92B0053}"/>
              </a:ext>
            </a:extLst>
          </p:cNvPr>
          <p:cNvPicPr>
            <a:picLocks noChangeAspect="1"/>
          </p:cNvPicPr>
          <p:nvPr/>
        </p:nvPicPr>
        <p:blipFill>
          <a:blip r:embed="rId2">
            <a:extLst>
              <a:ext uri="{28A0092B-C50C-407E-A947-70E740481C1C}">
                <a14:useLocalDpi xmlns:a14="http://schemas.microsoft.com/office/drawing/2010/main" val="0"/>
              </a:ext>
            </a:extLst>
          </a:blip>
          <a:srcRect l="35800" r="17602" b="1"/>
          <a:stretch>
            <a:fillRect/>
          </a:stretch>
        </p:blipFill>
        <p:spPr>
          <a:xfrm>
            <a:off x="7871791" y="508090"/>
            <a:ext cx="3796250" cy="5846990"/>
          </a:xfrm>
          <a:prstGeom prst="rect">
            <a:avLst/>
          </a:prstGeom>
        </p:spPr>
      </p:pic>
    </p:spTree>
    <p:extLst>
      <p:ext uri="{BB962C8B-B14F-4D97-AF65-F5344CB8AC3E}">
        <p14:creationId xmlns:p14="http://schemas.microsoft.com/office/powerpoint/2010/main" val="7916625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380CA2-94DA-8E1C-BC56-2F650A88CB68}"/>
              </a:ext>
            </a:extLst>
          </p:cNvPr>
          <p:cNvSpPr>
            <a:spLocks noGrp="1"/>
          </p:cNvSpPr>
          <p:nvPr>
            <p:ph type="title"/>
          </p:nvPr>
        </p:nvSpPr>
        <p:spPr>
          <a:xfrm>
            <a:off x="521208" y="978408"/>
            <a:ext cx="11155680" cy="1463040"/>
          </a:xfrm>
        </p:spPr>
        <p:txBody>
          <a:bodyPr>
            <a:normAutofit/>
          </a:bodyPr>
          <a:lstStyle/>
          <a:p>
            <a:r>
              <a:rPr lang="en-GB" dirty="0"/>
              <a:t>What about body modification?</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A97B175-5002-3320-7992-DFC7E369BA83}"/>
              </a:ext>
            </a:extLst>
          </p:cNvPr>
          <p:cNvGraphicFramePr>
            <a:graphicFrameLocks noGrp="1"/>
          </p:cNvGraphicFramePr>
          <p:nvPr>
            <p:ph idx="1"/>
            <p:extLst>
              <p:ext uri="{D42A27DB-BD31-4B8C-83A1-F6EECF244321}">
                <p14:modId xmlns:p14="http://schemas.microsoft.com/office/powerpoint/2010/main" val="2122144248"/>
              </p:ext>
            </p:extLst>
          </p:nvPr>
        </p:nvGraphicFramePr>
        <p:xfrm>
          <a:off x="520700" y="1828800"/>
          <a:ext cx="11156950" cy="47575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67818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F52863-5F7C-5A8F-9DF3-4FE81D9DDB39}"/>
              </a:ext>
            </a:extLst>
          </p:cNvPr>
          <p:cNvSpPr>
            <a:spLocks noGrp="1"/>
          </p:cNvSpPr>
          <p:nvPr>
            <p:ph type="title"/>
          </p:nvPr>
        </p:nvSpPr>
        <p:spPr>
          <a:xfrm>
            <a:off x="521208" y="978408"/>
            <a:ext cx="2752079" cy="4069080"/>
          </a:xfrm>
        </p:spPr>
        <p:txBody>
          <a:bodyPr>
            <a:normAutofit fontScale="90000"/>
          </a:bodyPr>
          <a:lstStyle/>
          <a:p>
            <a:pPr>
              <a:lnSpc>
                <a:spcPct val="90000"/>
              </a:lnSpc>
            </a:pPr>
            <a:r>
              <a:rPr lang="en-GB" sz="4000" dirty="0"/>
              <a:t>What about social media addiction? E.g. Instagram? (Lee, 2021).</a:t>
            </a:r>
          </a:p>
        </p:txBody>
      </p:sp>
      <p:sp>
        <p:nvSpPr>
          <p:cNvPr id="14" name="Rectangle 13">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B792BA-2B47-58AF-9D76-8F05076F4A3C}"/>
              </a:ext>
            </a:extLst>
          </p:cNvPr>
          <p:cNvGraphicFramePr>
            <a:graphicFrameLocks noGrp="1"/>
          </p:cNvGraphicFramePr>
          <p:nvPr>
            <p:ph idx="1"/>
            <p:extLst>
              <p:ext uri="{D42A27DB-BD31-4B8C-83A1-F6EECF244321}">
                <p14:modId xmlns:p14="http://schemas.microsoft.com/office/powerpoint/2010/main" val="959745219"/>
              </p:ext>
            </p:extLst>
          </p:nvPr>
        </p:nvGraphicFramePr>
        <p:xfrm>
          <a:off x="3273287" y="318052"/>
          <a:ext cx="8680173" cy="6321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350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E7D08B-9337-7FDC-4C21-65136FCC3525}"/>
              </a:ext>
            </a:extLst>
          </p:cNvPr>
          <p:cNvSpPr>
            <a:spLocks noGrp="1"/>
          </p:cNvSpPr>
          <p:nvPr>
            <p:ph type="title"/>
          </p:nvPr>
        </p:nvSpPr>
        <p:spPr>
          <a:xfrm>
            <a:off x="521208" y="978408"/>
            <a:ext cx="3154680" cy="4069080"/>
          </a:xfrm>
        </p:spPr>
        <p:txBody>
          <a:bodyPr>
            <a:normAutofit/>
          </a:bodyPr>
          <a:lstStyle/>
          <a:p>
            <a:r>
              <a:rPr lang="en-GB" sz="4000" dirty="0"/>
              <a:t>Shopping addiction: Sathya et al. (2023).</a:t>
            </a:r>
          </a:p>
        </p:txBody>
      </p:sp>
      <p:sp>
        <p:nvSpPr>
          <p:cNvPr id="18" name="Rectangle 17">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03660B2-5400-5E4A-E4BA-D0E67F19C95A}"/>
              </a:ext>
            </a:extLst>
          </p:cNvPr>
          <p:cNvGraphicFramePr>
            <a:graphicFrameLocks noGrp="1"/>
          </p:cNvGraphicFramePr>
          <p:nvPr>
            <p:ph idx="1"/>
            <p:extLst>
              <p:ext uri="{D42A27DB-BD31-4B8C-83A1-F6EECF244321}">
                <p14:modId xmlns:p14="http://schemas.microsoft.com/office/powerpoint/2010/main" val="3871179037"/>
              </p:ext>
            </p:extLst>
          </p:nvPr>
        </p:nvGraphicFramePr>
        <p:xfrm>
          <a:off x="3538329" y="508091"/>
          <a:ext cx="8415131" cy="6144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1707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B553A8-5BBE-A90A-C46B-974EF558455E}"/>
              </a:ext>
            </a:extLst>
          </p:cNvPr>
          <p:cNvSpPr>
            <a:spLocks noGrp="1"/>
          </p:cNvSpPr>
          <p:nvPr>
            <p:ph type="title"/>
          </p:nvPr>
        </p:nvSpPr>
        <p:spPr>
          <a:xfrm>
            <a:off x="6153912" y="978408"/>
            <a:ext cx="5513832" cy="1463040"/>
          </a:xfrm>
        </p:spPr>
        <p:txBody>
          <a:bodyPr>
            <a:normAutofit/>
          </a:bodyPr>
          <a:lstStyle/>
          <a:p>
            <a:r>
              <a:rPr lang="en-GB" dirty="0"/>
              <a:t>Conclusions:</a:t>
            </a:r>
          </a:p>
        </p:txBody>
      </p:sp>
      <p:pic>
        <p:nvPicPr>
          <p:cNvPr id="7" name="Graphic 6" descr="Brain in head">
            <a:extLst>
              <a:ext uri="{FF2B5EF4-FFF2-40B4-BE49-F238E27FC236}">
                <a16:creationId xmlns:a16="http://schemas.microsoft.com/office/drawing/2014/main" id="{ED6D95D3-07D2-C78D-A7C7-E675CB10265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7" y="947138"/>
            <a:ext cx="4959823" cy="4959823"/>
          </a:xfrm>
          <a:prstGeom prst="rect">
            <a:avLst/>
          </a:prstGeom>
        </p:spPr>
      </p:pic>
      <p:sp>
        <p:nvSpPr>
          <p:cNvPr id="12" name="Freeform: Shape 11">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EAC98FA-912A-EE83-BD27-FA63BEFC3BCB}"/>
              </a:ext>
            </a:extLst>
          </p:cNvPr>
          <p:cNvSpPr>
            <a:spLocks noGrp="1"/>
          </p:cNvSpPr>
          <p:nvPr>
            <p:ph idx="1"/>
          </p:nvPr>
        </p:nvSpPr>
        <p:spPr>
          <a:xfrm>
            <a:off x="5477690" y="3087756"/>
            <a:ext cx="6190054" cy="3258179"/>
          </a:xfrm>
        </p:spPr>
        <p:txBody>
          <a:bodyPr>
            <a:normAutofit/>
          </a:bodyPr>
          <a:lstStyle/>
          <a:p>
            <a:pPr marL="0" indent="0">
              <a:buNone/>
            </a:pPr>
            <a:r>
              <a:rPr lang="en-GB" sz="2400" dirty="0"/>
              <a:t>Whilst the current diagnostic systems do not recognise many forms of seemingly addictive behaviours, there is growing evidence that there are more emerging behaviours that in future may constitute being classed as addictions.</a:t>
            </a:r>
          </a:p>
        </p:txBody>
      </p:sp>
    </p:spTree>
    <p:extLst>
      <p:ext uri="{BB962C8B-B14F-4D97-AF65-F5344CB8AC3E}">
        <p14:creationId xmlns:p14="http://schemas.microsoft.com/office/powerpoint/2010/main" val="237988959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0</TotalTime>
  <Words>5854</Words>
  <Application>Microsoft Office PowerPoint</Application>
  <PresentationFormat>Widescreen</PresentationFormat>
  <Paragraphs>292</Paragraphs>
  <Slides>46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46</vt:i4>
      </vt:variant>
    </vt:vector>
  </HeadingPairs>
  <TitlesOfParts>
    <vt:vector size="49" baseType="lpstr">
      <vt:lpstr>Arial</vt:lpstr>
      <vt:lpstr>Bierstadt</vt:lpstr>
      <vt:lpstr>GestaltVTI</vt:lpstr>
      <vt:lpstr>Behavioural addictions</vt:lpstr>
      <vt:lpstr>What are behavioural addictions?</vt:lpstr>
      <vt:lpstr>Various forms of gambling:</vt:lpstr>
      <vt:lpstr>Historical background:</vt:lpstr>
      <vt:lpstr>Greece and Rome:</vt:lpstr>
      <vt:lpstr>Medieval &amp; Renaissance Europe (c. 500–1700) </vt:lpstr>
      <vt:lpstr>The Birth of Probability &amp; Modern Gambling (17th–19th Century)</vt:lpstr>
      <vt:lpstr>The Digital Revolution (Late 20th Century → Today) </vt:lpstr>
      <vt:lpstr>Problem gambling in Britain: an overview</vt:lpstr>
      <vt:lpstr>Problem gambling in Britain</vt:lpstr>
      <vt:lpstr>PowerPoint Presentation</vt:lpstr>
      <vt:lpstr>DSM-5 definition </vt:lpstr>
      <vt:lpstr>DSM-5 criteria</vt:lpstr>
      <vt:lpstr>Diagnostic features and development</vt:lpstr>
      <vt:lpstr>Development continued:</vt:lpstr>
      <vt:lpstr>Risk factors:</vt:lpstr>
      <vt:lpstr>The appeal of gambling:</vt:lpstr>
      <vt:lpstr>Consequences of gambling:</vt:lpstr>
      <vt:lpstr>Gambling and age:</vt:lpstr>
      <vt:lpstr>Gambling Disorder</vt:lpstr>
      <vt:lpstr>Diminished control and adverse psychosocial consequences</vt:lpstr>
      <vt:lpstr>Tolerance and withdrawal:</vt:lpstr>
      <vt:lpstr>High comorbidity rates:</vt:lpstr>
      <vt:lpstr>Family history/genetic links?</vt:lpstr>
      <vt:lpstr>Neurological findings:</vt:lpstr>
      <vt:lpstr>Gambling/addiction and brain changes:</vt:lpstr>
      <vt:lpstr>Key regions involved:</vt:lpstr>
      <vt:lpstr>Long-term effects and recovery:</vt:lpstr>
      <vt:lpstr>Treating Gambling Disorder:</vt:lpstr>
      <vt:lpstr>Cowlishaw et al. (2012)</vt:lpstr>
      <vt:lpstr>Grant et al. (2014).</vt:lpstr>
      <vt:lpstr>Pharmacological management of gambling disorder: A systematic review and network meta-analysis (Ioannidis et al., 2025)</vt:lpstr>
      <vt:lpstr>Conditions Not Officially Classified as Behavioural Addictions (but discussed).</vt:lpstr>
      <vt:lpstr>For example:</vt:lpstr>
      <vt:lpstr>Internet gaming disorder (IGD):</vt:lpstr>
      <vt:lpstr>DSM5 and ICD11:</vt:lpstr>
      <vt:lpstr>Other potential addictive behaviours:</vt:lpstr>
      <vt:lpstr>Food addiction, particularly ultra-processed food  LaFata et al. (2024).</vt:lpstr>
      <vt:lpstr>PowerPoint Presentation</vt:lpstr>
      <vt:lpstr>Sex or pornography addiction: Jha &amp; Banerjee (2022).</vt:lpstr>
      <vt:lpstr>Tanning addiction: LaMonte &amp; Feldman (2025)</vt:lpstr>
      <vt:lpstr>Exercise addiction: Godoy‑Izquierdo et al. (2023).</vt:lpstr>
      <vt:lpstr>What about body modification?</vt:lpstr>
      <vt:lpstr>What about social media addiction? E.g. Instagram? (Lee, 2021).</vt:lpstr>
      <vt:lpstr>Shopping addiction: Sathya et al. (2023).</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2026-04-13T13:33:10Z</dcterms:created>
  <dcterms:modified xsi:type="dcterms:W3CDTF">2026-04-21T18:35:43Z</dcterms:modified>
</cp:coreProperties>
</file>