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024124-B550-4894-AEBD-9DBE55052443}" v="1" dt="2024-04-11T20:08:14.2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paso Popovski" userId="4dc4329132498aab" providerId="LiveId" clId="{E3024124-B550-4894-AEBD-9DBE55052443}"/>
    <pc:docChg chg="modSld">
      <pc:chgData name="Spaso Popovski" userId="4dc4329132498aab" providerId="LiveId" clId="{E3024124-B550-4894-AEBD-9DBE55052443}" dt="2024-04-11T20:16:11.572" v="129" actId="1076"/>
      <pc:docMkLst>
        <pc:docMk/>
      </pc:docMkLst>
      <pc:sldChg chg="addSp modSp mod">
        <pc:chgData name="Spaso Popovski" userId="4dc4329132498aab" providerId="LiveId" clId="{E3024124-B550-4894-AEBD-9DBE55052443}" dt="2024-04-11T20:16:11.572" v="129" actId="1076"/>
        <pc:sldMkLst>
          <pc:docMk/>
          <pc:sldMk cId="587921359" sldId="256"/>
        </pc:sldMkLst>
        <pc:spChg chg="add mod">
          <ac:chgData name="Spaso Popovski" userId="4dc4329132498aab" providerId="LiveId" clId="{E3024124-B550-4894-AEBD-9DBE55052443}" dt="2024-04-11T20:16:11.572" v="129" actId="1076"/>
          <ac:spMkLst>
            <pc:docMk/>
            <pc:sldMk cId="587921359" sldId="256"/>
            <ac:spMk id="2" creationId="{6808C191-6D05-2507-23C5-E9A496B0687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273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107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824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648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111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179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158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438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975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73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344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4/11/2024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42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29" r:id="rId6"/>
    <p:sldLayoutId id="2147483725" r:id="rId7"/>
    <p:sldLayoutId id="2147483726" r:id="rId8"/>
    <p:sldLayoutId id="2147483727" r:id="rId9"/>
    <p:sldLayoutId id="2147483728" r:id="rId10"/>
    <p:sldLayoutId id="214748373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jpeg"/><Relationship Id="rId7" Type="http://schemas.openxmlformats.org/officeDocument/2006/relationships/image" Target="../media/image4.png"/><Relationship Id="rId2" Type="http://schemas.openxmlformats.org/officeDocument/2006/relationships/hyperlink" Target="https://www.taylorwimpey.co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6.png"/><Relationship Id="rId4" Type="http://schemas.microsoft.com/office/2017/06/relationships/model3d" Target="../media/model3d1.glb"/><Relationship Id="rId9" Type="http://schemas.microsoft.com/office/2017/06/relationships/model3d" Target="../media/model3d2.glb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C80B9C-CCB9-42D2-B7D6-BDA09F3EA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on laser lights aligned to form a triangle">
            <a:hlinkClick r:id="rId2"/>
            <a:extLst>
              <a:ext uri="{FF2B5EF4-FFF2-40B4-BE49-F238E27FC236}">
                <a16:creationId xmlns:a16="http://schemas.microsoft.com/office/drawing/2014/main" id="{310BB1F0-E3DF-906A-D66E-F6E3B33724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365" b="1635"/>
          <a:stretch/>
        </p:blipFill>
        <p:spPr>
          <a:xfrm>
            <a:off x="173537" y="-283534"/>
            <a:ext cx="12191979" cy="6857990"/>
          </a:xfrm>
          <a:prstGeom prst="rect">
            <a:avLst/>
          </a:prstGeom>
        </p:spPr>
      </p:pic>
      <p:sp>
        <p:nvSpPr>
          <p:cNvPr id="25" name="Freeform: Shape 17">
            <a:extLst>
              <a:ext uri="{FF2B5EF4-FFF2-40B4-BE49-F238E27FC236}">
                <a16:creationId xmlns:a16="http://schemas.microsoft.com/office/drawing/2014/main" id="{F4B841E2-9B68-4A38-B59E-F64F2D434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2500" y="1824533"/>
            <a:ext cx="2372219" cy="3209758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: Shape 19">
            <a:extLst>
              <a:ext uri="{FF2B5EF4-FFF2-40B4-BE49-F238E27FC236}">
                <a16:creationId xmlns:a16="http://schemas.microsoft.com/office/drawing/2014/main" id="{BDFC35B8-E310-4489-A964-86D8F817C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3339" y="0"/>
            <a:ext cx="2372219" cy="2377558"/>
          </a:xfrm>
          <a:custGeom>
            <a:avLst/>
            <a:gdLst>
              <a:gd name="connsiteX0" fmla="*/ 37572 w 2372219"/>
              <a:gd name="connsiteY0" fmla="*/ 0 h 2377558"/>
              <a:gd name="connsiteX1" fmla="*/ 2334647 w 2372219"/>
              <a:gd name="connsiteY1" fmla="*/ 0 h 2377558"/>
              <a:gd name="connsiteX2" fmla="*/ 2353763 w 2372219"/>
              <a:gd name="connsiteY2" fmla="*/ 76379 h 2377558"/>
              <a:gd name="connsiteX3" fmla="*/ 2372219 w 2372219"/>
              <a:gd name="connsiteY3" fmla="*/ 302680 h 2377558"/>
              <a:gd name="connsiteX4" fmla="*/ 2372219 w 2372219"/>
              <a:gd name="connsiteY4" fmla="*/ 403788 h 2377558"/>
              <a:gd name="connsiteX5" fmla="*/ 2372219 w 2372219"/>
              <a:gd name="connsiteY5" fmla="*/ 692390 h 2377558"/>
              <a:gd name="connsiteX6" fmla="*/ 2372219 w 2372219"/>
              <a:gd name="connsiteY6" fmla="*/ 852968 h 2377558"/>
              <a:gd name="connsiteX7" fmla="*/ 2372219 w 2372219"/>
              <a:gd name="connsiteY7" fmla="*/ 1074083 h 2377558"/>
              <a:gd name="connsiteX8" fmla="*/ 2372219 w 2372219"/>
              <a:gd name="connsiteY8" fmla="*/ 1242678 h 2377558"/>
              <a:gd name="connsiteX9" fmla="*/ 2062403 w 2372219"/>
              <a:gd name="connsiteY9" fmla="*/ 1903673 h 2377558"/>
              <a:gd name="connsiteX10" fmla="*/ 1292111 w 2372219"/>
              <a:gd name="connsiteY10" fmla="*/ 2286325 h 2377558"/>
              <a:gd name="connsiteX11" fmla="*/ 1184165 w 2372219"/>
              <a:gd name="connsiteY11" fmla="*/ 2377558 h 2377558"/>
              <a:gd name="connsiteX12" fmla="*/ 1080107 w 2372219"/>
              <a:gd name="connsiteY12" fmla="*/ 2286325 h 2377558"/>
              <a:gd name="connsiteX13" fmla="*/ 309816 w 2372219"/>
              <a:gd name="connsiteY13" fmla="*/ 1903673 h 2377558"/>
              <a:gd name="connsiteX14" fmla="*/ 0 w 2372219"/>
              <a:gd name="connsiteY14" fmla="*/ 1242678 h 2377558"/>
              <a:gd name="connsiteX15" fmla="*/ 0 w 2372219"/>
              <a:gd name="connsiteY15" fmla="*/ 1074083 h 2377558"/>
              <a:gd name="connsiteX16" fmla="*/ 0 w 2372219"/>
              <a:gd name="connsiteY16" fmla="*/ 852968 h 2377558"/>
              <a:gd name="connsiteX17" fmla="*/ 0 w 2372219"/>
              <a:gd name="connsiteY17" fmla="*/ 692390 h 2377558"/>
              <a:gd name="connsiteX18" fmla="*/ 0 w 2372219"/>
              <a:gd name="connsiteY18" fmla="*/ 403788 h 2377558"/>
              <a:gd name="connsiteX19" fmla="*/ 0 w 2372219"/>
              <a:gd name="connsiteY19" fmla="*/ 302680 h 2377558"/>
              <a:gd name="connsiteX20" fmla="*/ 18456 w 2372219"/>
              <a:gd name="connsiteY20" fmla="*/ 76379 h 2377558"/>
              <a:gd name="connsiteX0" fmla="*/ 2334647 w 2426087"/>
              <a:gd name="connsiteY0" fmla="*/ 0 h 2377558"/>
              <a:gd name="connsiteX1" fmla="*/ 2353763 w 2426087"/>
              <a:gd name="connsiteY1" fmla="*/ 76379 h 2377558"/>
              <a:gd name="connsiteX2" fmla="*/ 2372219 w 2426087"/>
              <a:gd name="connsiteY2" fmla="*/ 302680 h 2377558"/>
              <a:gd name="connsiteX3" fmla="*/ 2372219 w 2426087"/>
              <a:gd name="connsiteY3" fmla="*/ 403788 h 2377558"/>
              <a:gd name="connsiteX4" fmla="*/ 2372219 w 2426087"/>
              <a:gd name="connsiteY4" fmla="*/ 692390 h 2377558"/>
              <a:gd name="connsiteX5" fmla="*/ 2372219 w 2426087"/>
              <a:gd name="connsiteY5" fmla="*/ 852968 h 2377558"/>
              <a:gd name="connsiteX6" fmla="*/ 2372219 w 2426087"/>
              <a:gd name="connsiteY6" fmla="*/ 1074083 h 2377558"/>
              <a:gd name="connsiteX7" fmla="*/ 2372219 w 2426087"/>
              <a:gd name="connsiteY7" fmla="*/ 1242678 h 2377558"/>
              <a:gd name="connsiteX8" fmla="*/ 2062403 w 2426087"/>
              <a:gd name="connsiteY8" fmla="*/ 1903673 h 2377558"/>
              <a:gd name="connsiteX9" fmla="*/ 1292111 w 2426087"/>
              <a:gd name="connsiteY9" fmla="*/ 2286325 h 2377558"/>
              <a:gd name="connsiteX10" fmla="*/ 1184165 w 2426087"/>
              <a:gd name="connsiteY10" fmla="*/ 2377558 h 2377558"/>
              <a:gd name="connsiteX11" fmla="*/ 1080107 w 2426087"/>
              <a:gd name="connsiteY11" fmla="*/ 2286325 h 2377558"/>
              <a:gd name="connsiteX12" fmla="*/ 309816 w 2426087"/>
              <a:gd name="connsiteY12" fmla="*/ 1903673 h 2377558"/>
              <a:gd name="connsiteX13" fmla="*/ 0 w 2426087"/>
              <a:gd name="connsiteY13" fmla="*/ 1242678 h 2377558"/>
              <a:gd name="connsiteX14" fmla="*/ 0 w 2426087"/>
              <a:gd name="connsiteY14" fmla="*/ 1074083 h 2377558"/>
              <a:gd name="connsiteX15" fmla="*/ 0 w 2426087"/>
              <a:gd name="connsiteY15" fmla="*/ 852968 h 2377558"/>
              <a:gd name="connsiteX16" fmla="*/ 0 w 2426087"/>
              <a:gd name="connsiteY16" fmla="*/ 692390 h 2377558"/>
              <a:gd name="connsiteX17" fmla="*/ 0 w 2426087"/>
              <a:gd name="connsiteY17" fmla="*/ 403788 h 2377558"/>
              <a:gd name="connsiteX18" fmla="*/ 0 w 2426087"/>
              <a:gd name="connsiteY18" fmla="*/ 302680 h 2377558"/>
              <a:gd name="connsiteX19" fmla="*/ 18456 w 2426087"/>
              <a:gd name="connsiteY19" fmla="*/ 76379 h 2377558"/>
              <a:gd name="connsiteX20" fmla="*/ 37572 w 2426087"/>
              <a:gd name="connsiteY20" fmla="*/ 0 h 2377558"/>
              <a:gd name="connsiteX21" fmla="*/ 2426087 w 2426087"/>
              <a:gd name="connsiteY21" fmla="*/ 9144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852968 h 2377558"/>
              <a:gd name="connsiteX16" fmla="*/ 0 w 2372219"/>
              <a:gd name="connsiteY16" fmla="*/ 692390 h 2377558"/>
              <a:gd name="connsiteX17" fmla="*/ 0 w 2372219"/>
              <a:gd name="connsiteY17" fmla="*/ 403788 h 2377558"/>
              <a:gd name="connsiteX18" fmla="*/ 0 w 2372219"/>
              <a:gd name="connsiteY18" fmla="*/ 302680 h 2377558"/>
              <a:gd name="connsiteX19" fmla="*/ 18456 w 2372219"/>
              <a:gd name="connsiteY19" fmla="*/ 76379 h 2377558"/>
              <a:gd name="connsiteX20" fmla="*/ 37572 w 2372219"/>
              <a:gd name="connsiteY20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852968 h 2377558"/>
              <a:gd name="connsiteX16" fmla="*/ 0 w 2372219"/>
              <a:gd name="connsiteY16" fmla="*/ 403788 h 2377558"/>
              <a:gd name="connsiteX17" fmla="*/ 0 w 2372219"/>
              <a:gd name="connsiteY17" fmla="*/ 302680 h 2377558"/>
              <a:gd name="connsiteX18" fmla="*/ 18456 w 2372219"/>
              <a:gd name="connsiteY18" fmla="*/ 76379 h 2377558"/>
              <a:gd name="connsiteX19" fmla="*/ 37572 w 2372219"/>
              <a:gd name="connsiteY19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403788 h 2377558"/>
              <a:gd name="connsiteX16" fmla="*/ 0 w 2372219"/>
              <a:gd name="connsiteY16" fmla="*/ 302680 h 2377558"/>
              <a:gd name="connsiteX17" fmla="*/ 18456 w 2372219"/>
              <a:gd name="connsiteY17" fmla="*/ 76379 h 2377558"/>
              <a:gd name="connsiteX18" fmla="*/ 37572 w 2372219"/>
              <a:gd name="connsiteY18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403788 h 2377558"/>
              <a:gd name="connsiteX15" fmla="*/ 0 w 2372219"/>
              <a:gd name="connsiteY15" fmla="*/ 302680 h 2377558"/>
              <a:gd name="connsiteX16" fmla="*/ 18456 w 2372219"/>
              <a:gd name="connsiteY16" fmla="*/ 76379 h 2377558"/>
              <a:gd name="connsiteX17" fmla="*/ 37572 w 2372219"/>
              <a:gd name="connsiteY17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242678 h 2377558"/>
              <a:gd name="connsiteX7" fmla="*/ 2062403 w 2372219"/>
              <a:gd name="connsiteY7" fmla="*/ 1903673 h 2377558"/>
              <a:gd name="connsiteX8" fmla="*/ 1292111 w 2372219"/>
              <a:gd name="connsiteY8" fmla="*/ 2286325 h 2377558"/>
              <a:gd name="connsiteX9" fmla="*/ 1184165 w 2372219"/>
              <a:gd name="connsiteY9" fmla="*/ 2377558 h 2377558"/>
              <a:gd name="connsiteX10" fmla="*/ 1080107 w 2372219"/>
              <a:gd name="connsiteY10" fmla="*/ 2286325 h 2377558"/>
              <a:gd name="connsiteX11" fmla="*/ 309816 w 2372219"/>
              <a:gd name="connsiteY11" fmla="*/ 1903673 h 2377558"/>
              <a:gd name="connsiteX12" fmla="*/ 0 w 2372219"/>
              <a:gd name="connsiteY12" fmla="*/ 1242678 h 2377558"/>
              <a:gd name="connsiteX13" fmla="*/ 0 w 2372219"/>
              <a:gd name="connsiteY13" fmla="*/ 403788 h 2377558"/>
              <a:gd name="connsiteX14" fmla="*/ 0 w 2372219"/>
              <a:gd name="connsiteY14" fmla="*/ 302680 h 2377558"/>
              <a:gd name="connsiteX15" fmla="*/ 18456 w 2372219"/>
              <a:gd name="connsiteY15" fmla="*/ 76379 h 2377558"/>
              <a:gd name="connsiteX16" fmla="*/ 37572 w 2372219"/>
              <a:gd name="connsiteY16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1242678 h 2377558"/>
              <a:gd name="connsiteX6" fmla="*/ 2062403 w 2372219"/>
              <a:gd name="connsiteY6" fmla="*/ 1903673 h 2377558"/>
              <a:gd name="connsiteX7" fmla="*/ 1292111 w 2372219"/>
              <a:gd name="connsiteY7" fmla="*/ 2286325 h 2377558"/>
              <a:gd name="connsiteX8" fmla="*/ 1184165 w 2372219"/>
              <a:gd name="connsiteY8" fmla="*/ 2377558 h 2377558"/>
              <a:gd name="connsiteX9" fmla="*/ 1080107 w 2372219"/>
              <a:gd name="connsiteY9" fmla="*/ 2286325 h 2377558"/>
              <a:gd name="connsiteX10" fmla="*/ 309816 w 2372219"/>
              <a:gd name="connsiteY10" fmla="*/ 1903673 h 2377558"/>
              <a:gd name="connsiteX11" fmla="*/ 0 w 2372219"/>
              <a:gd name="connsiteY11" fmla="*/ 1242678 h 2377558"/>
              <a:gd name="connsiteX12" fmla="*/ 0 w 2372219"/>
              <a:gd name="connsiteY12" fmla="*/ 403788 h 2377558"/>
              <a:gd name="connsiteX13" fmla="*/ 0 w 2372219"/>
              <a:gd name="connsiteY13" fmla="*/ 302680 h 2377558"/>
              <a:gd name="connsiteX14" fmla="*/ 18456 w 2372219"/>
              <a:gd name="connsiteY14" fmla="*/ 76379 h 2377558"/>
              <a:gd name="connsiteX15" fmla="*/ 37572 w 2372219"/>
              <a:gd name="connsiteY15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1242678 h 2377558"/>
              <a:gd name="connsiteX5" fmla="*/ 2062403 w 2372219"/>
              <a:gd name="connsiteY5" fmla="*/ 1903673 h 2377558"/>
              <a:gd name="connsiteX6" fmla="*/ 1292111 w 2372219"/>
              <a:gd name="connsiteY6" fmla="*/ 2286325 h 2377558"/>
              <a:gd name="connsiteX7" fmla="*/ 1184165 w 2372219"/>
              <a:gd name="connsiteY7" fmla="*/ 2377558 h 2377558"/>
              <a:gd name="connsiteX8" fmla="*/ 1080107 w 2372219"/>
              <a:gd name="connsiteY8" fmla="*/ 2286325 h 2377558"/>
              <a:gd name="connsiteX9" fmla="*/ 309816 w 2372219"/>
              <a:gd name="connsiteY9" fmla="*/ 1903673 h 2377558"/>
              <a:gd name="connsiteX10" fmla="*/ 0 w 2372219"/>
              <a:gd name="connsiteY10" fmla="*/ 1242678 h 2377558"/>
              <a:gd name="connsiteX11" fmla="*/ 0 w 2372219"/>
              <a:gd name="connsiteY11" fmla="*/ 403788 h 2377558"/>
              <a:gd name="connsiteX12" fmla="*/ 0 w 2372219"/>
              <a:gd name="connsiteY12" fmla="*/ 302680 h 2377558"/>
              <a:gd name="connsiteX13" fmla="*/ 18456 w 2372219"/>
              <a:gd name="connsiteY13" fmla="*/ 76379 h 2377558"/>
              <a:gd name="connsiteX14" fmla="*/ 37572 w 2372219"/>
              <a:gd name="connsiteY14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1242678 h 2377558"/>
              <a:gd name="connsiteX4" fmla="*/ 2062403 w 2372219"/>
              <a:gd name="connsiteY4" fmla="*/ 1903673 h 2377558"/>
              <a:gd name="connsiteX5" fmla="*/ 1292111 w 2372219"/>
              <a:gd name="connsiteY5" fmla="*/ 2286325 h 2377558"/>
              <a:gd name="connsiteX6" fmla="*/ 1184165 w 2372219"/>
              <a:gd name="connsiteY6" fmla="*/ 2377558 h 2377558"/>
              <a:gd name="connsiteX7" fmla="*/ 1080107 w 2372219"/>
              <a:gd name="connsiteY7" fmla="*/ 2286325 h 2377558"/>
              <a:gd name="connsiteX8" fmla="*/ 309816 w 2372219"/>
              <a:gd name="connsiteY8" fmla="*/ 1903673 h 2377558"/>
              <a:gd name="connsiteX9" fmla="*/ 0 w 2372219"/>
              <a:gd name="connsiteY9" fmla="*/ 1242678 h 2377558"/>
              <a:gd name="connsiteX10" fmla="*/ 0 w 2372219"/>
              <a:gd name="connsiteY10" fmla="*/ 403788 h 2377558"/>
              <a:gd name="connsiteX11" fmla="*/ 0 w 2372219"/>
              <a:gd name="connsiteY11" fmla="*/ 302680 h 2377558"/>
              <a:gd name="connsiteX12" fmla="*/ 18456 w 2372219"/>
              <a:gd name="connsiteY12" fmla="*/ 76379 h 2377558"/>
              <a:gd name="connsiteX13" fmla="*/ 37572 w 2372219"/>
              <a:gd name="connsiteY13" fmla="*/ 0 h 237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372219" h="2377558">
                <a:moveTo>
                  <a:pt x="2334647" y="0"/>
                </a:moveTo>
                <a:lnTo>
                  <a:pt x="2353763" y="76379"/>
                </a:lnTo>
                <a:cubicBezTo>
                  <a:pt x="2366168" y="142708"/>
                  <a:pt x="2372219" y="217368"/>
                  <a:pt x="2372219" y="302680"/>
                </a:cubicBezTo>
                <a:lnTo>
                  <a:pt x="2372219" y="1242678"/>
                </a:lnTo>
                <a:cubicBezTo>
                  <a:pt x="2372219" y="1583929"/>
                  <a:pt x="2275402" y="1754736"/>
                  <a:pt x="2062403" y="1903673"/>
                </a:cubicBezTo>
                <a:cubicBezTo>
                  <a:pt x="1840890" y="2032009"/>
                  <a:pt x="1550133" y="2086932"/>
                  <a:pt x="1292111" y="2286325"/>
                </a:cubicBezTo>
                <a:lnTo>
                  <a:pt x="1184165" y="2377558"/>
                </a:lnTo>
                <a:lnTo>
                  <a:pt x="1080107" y="2286325"/>
                </a:lnTo>
                <a:cubicBezTo>
                  <a:pt x="822085" y="2086932"/>
                  <a:pt x="531327" y="2032009"/>
                  <a:pt x="309816" y="1903673"/>
                </a:cubicBezTo>
                <a:cubicBezTo>
                  <a:pt x="96817" y="1754736"/>
                  <a:pt x="0" y="1583929"/>
                  <a:pt x="0" y="1242678"/>
                </a:cubicBezTo>
                <a:lnTo>
                  <a:pt x="0" y="403788"/>
                </a:lnTo>
                <a:lnTo>
                  <a:pt x="0" y="302680"/>
                </a:lnTo>
                <a:cubicBezTo>
                  <a:pt x="0" y="217368"/>
                  <a:pt x="6051" y="142708"/>
                  <a:pt x="18456" y="76379"/>
                </a:cubicBezTo>
                <a:lnTo>
                  <a:pt x="37572" y="0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1">
            <a:extLst>
              <a:ext uri="{FF2B5EF4-FFF2-40B4-BE49-F238E27FC236}">
                <a16:creationId xmlns:a16="http://schemas.microsoft.com/office/drawing/2014/main" id="{33516E0D-091D-4956-844A-C952ECA07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3339" y="4480442"/>
            <a:ext cx="2372219" cy="2377558"/>
          </a:xfrm>
          <a:custGeom>
            <a:avLst/>
            <a:gdLst>
              <a:gd name="connsiteX0" fmla="*/ 1188054 w 2372219"/>
              <a:gd name="connsiteY0" fmla="*/ 0 h 2377558"/>
              <a:gd name="connsiteX1" fmla="*/ 1292113 w 2372219"/>
              <a:gd name="connsiteY1" fmla="*/ 91233 h 2377558"/>
              <a:gd name="connsiteX2" fmla="*/ 2062403 w 2372219"/>
              <a:gd name="connsiteY2" fmla="*/ 473886 h 2377558"/>
              <a:gd name="connsiteX3" fmla="*/ 2372219 w 2372219"/>
              <a:gd name="connsiteY3" fmla="*/ 1134881 h 2377558"/>
              <a:gd name="connsiteX4" fmla="*/ 2372219 w 2372219"/>
              <a:gd name="connsiteY4" fmla="*/ 1235988 h 2377558"/>
              <a:gd name="connsiteX5" fmla="*/ 2372219 w 2372219"/>
              <a:gd name="connsiteY5" fmla="*/ 1524590 h 2377558"/>
              <a:gd name="connsiteX6" fmla="*/ 2372219 w 2372219"/>
              <a:gd name="connsiteY6" fmla="*/ 1685168 h 2377558"/>
              <a:gd name="connsiteX7" fmla="*/ 2372219 w 2372219"/>
              <a:gd name="connsiteY7" fmla="*/ 1906283 h 2377558"/>
              <a:gd name="connsiteX8" fmla="*/ 2372219 w 2372219"/>
              <a:gd name="connsiteY8" fmla="*/ 2074878 h 2377558"/>
              <a:gd name="connsiteX9" fmla="*/ 2353763 w 2372219"/>
              <a:gd name="connsiteY9" fmla="*/ 2301179 h 2377558"/>
              <a:gd name="connsiteX10" fmla="*/ 2334647 w 2372219"/>
              <a:gd name="connsiteY10" fmla="*/ 2377558 h 2377558"/>
              <a:gd name="connsiteX11" fmla="*/ 37572 w 2372219"/>
              <a:gd name="connsiteY11" fmla="*/ 2377558 h 2377558"/>
              <a:gd name="connsiteX12" fmla="*/ 18456 w 2372219"/>
              <a:gd name="connsiteY12" fmla="*/ 2301179 h 2377558"/>
              <a:gd name="connsiteX13" fmla="*/ 0 w 2372219"/>
              <a:gd name="connsiteY13" fmla="*/ 2074878 h 2377558"/>
              <a:gd name="connsiteX14" fmla="*/ 0 w 2372219"/>
              <a:gd name="connsiteY14" fmla="*/ 1906283 h 2377558"/>
              <a:gd name="connsiteX15" fmla="*/ 0 w 2372219"/>
              <a:gd name="connsiteY15" fmla="*/ 1685168 h 2377558"/>
              <a:gd name="connsiteX16" fmla="*/ 0 w 2372219"/>
              <a:gd name="connsiteY16" fmla="*/ 1524590 h 2377558"/>
              <a:gd name="connsiteX17" fmla="*/ 0 w 2372219"/>
              <a:gd name="connsiteY17" fmla="*/ 1235988 h 2377558"/>
              <a:gd name="connsiteX18" fmla="*/ 0 w 2372219"/>
              <a:gd name="connsiteY18" fmla="*/ 1134881 h 2377558"/>
              <a:gd name="connsiteX19" fmla="*/ 309816 w 2372219"/>
              <a:gd name="connsiteY19" fmla="*/ 473886 h 2377558"/>
              <a:gd name="connsiteX20" fmla="*/ 1080108 w 2372219"/>
              <a:gd name="connsiteY20" fmla="*/ 91233 h 2377558"/>
              <a:gd name="connsiteX0" fmla="*/ 37572 w 2372219"/>
              <a:gd name="connsiteY0" fmla="*/ 2377558 h 2468998"/>
              <a:gd name="connsiteX1" fmla="*/ 18456 w 2372219"/>
              <a:gd name="connsiteY1" fmla="*/ 2301179 h 2468998"/>
              <a:gd name="connsiteX2" fmla="*/ 0 w 2372219"/>
              <a:gd name="connsiteY2" fmla="*/ 2074878 h 2468998"/>
              <a:gd name="connsiteX3" fmla="*/ 0 w 2372219"/>
              <a:gd name="connsiteY3" fmla="*/ 1906283 h 2468998"/>
              <a:gd name="connsiteX4" fmla="*/ 0 w 2372219"/>
              <a:gd name="connsiteY4" fmla="*/ 1685168 h 2468998"/>
              <a:gd name="connsiteX5" fmla="*/ 0 w 2372219"/>
              <a:gd name="connsiteY5" fmla="*/ 1524590 h 2468998"/>
              <a:gd name="connsiteX6" fmla="*/ 0 w 2372219"/>
              <a:gd name="connsiteY6" fmla="*/ 1235988 h 2468998"/>
              <a:gd name="connsiteX7" fmla="*/ 0 w 2372219"/>
              <a:gd name="connsiteY7" fmla="*/ 1134881 h 2468998"/>
              <a:gd name="connsiteX8" fmla="*/ 309816 w 2372219"/>
              <a:gd name="connsiteY8" fmla="*/ 473886 h 2468998"/>
              <a:gd name="connsiteX9" fmla="*/ 1080108 w 2372219"/>
              <a:gd name="connsiteY9" fmla="*/ 91233 h 2468998"/>
              <a:gd name="connsiteX10" fmla="*/ 1188054 w 2372219"/>
              <a:gd name="connsiteY10" fmla="*/ 0 h 2468998"/>
              <a:gd name="connsiteX11" fmla="*/ 1292113 w 2372219"/>
              <a:gd name="connsiteY11" fmla="*/ 91233 h 2468998"/>
              <a:gd name="connsiteX12" fmla="*/ 2062403 w 2372219"/>
              <a:gd name="connsiteY12" fmla="*/ 473886 h 2468998"/>
              <a:gd name="connsiteX13" fmla="*/ 2372219 w 2372219"/>
              <a:gd name="connsiteY13" fmla="*/ 1134881 h 2468998"/>
              <a:gd name="connsiteX14" fmla="*/ 2372219 w 2372219"/>
              <a:gd name="connsiteY14" fmla="*/ 1235988 h 2468998"/>
              <a:gd name="connsiteX15" fmla="*/ 2372219 w 2372219"/>
              <a:gd name="connsiteY15" fmla="*/ 1524590 h 2468998"/>
              <a:gd name="connsiteX16" fmla="*/ 2372219 w 2372219"/>
              <a:gd name="connsiteY16" fmla="*/ 1685168 h 2468998"/>
              <a:gd name="connsiteX17" fmla="*/ 2372219 w 2372219"/>
              <a:gd name="connsiteY17" fmla="*/ 1906283 h 2468998"/>
              <a:gd name="connsiteX18" fmla="*/ 2372219 w 2372219"/>
              <a:gd name="connsiteY18" fmla="*/ 2074878 h 2468998"/>
              <a:gd name="connsiteX19" fmla="*/ 2353763 w 2372219"/>
              <a:gd name="connsiteY19" fmla="*/ 2301179 h 2468998"/>
              <a:gd name="connsiteX20" fmla="*/ 2334647 w 2372219"/>
              <a:gd name="connsiteY20" fmla="*/ 2377558 h 2468998"/>
              <a:gd name="connsiteX21" fmla="*/ 129012 w 2372219"/>
              <a:gd name="connsiteY21" fmla="*/ 2468998 h 246899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1524590 h 2377558"/>
              <a:gd name="connsiteX16" fmla="*/ 2372219 w 2372219"/>
              <a:gd name="connsiteY16" fmla="*/ 1685168 h 2377558"/>
              <a:gd name="connsiteX17" fmla="*/ 2372219 w 2372219"/>
              <a:gd name="connsiteY17" fmla="*/ 1906283 h 2377558"/>
              <a:gd name="connsiteX18" fmla="*/ 2372219 w 2372219"/>
              <a:gd name="connsiteY18" fmla="*/ 2074878 h 2377558"/>
              <a:gd name="connsiteX19" fmla="*/ 2353763 w 2372219"/>
              <a:gd name="connsiteY19" fmla="*/ 2301179 h 2377558"/>
              <a:gd name="connsiteX20" fmla="*/ 2334647 w 2372219"/>
              <a:gd name="connsiteY20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1524590 h 2377558"/>
              <a:gd name="connsiteX16" fmla="*/ 2372219 w 2372219"/>
              <a:gd name="connsiteY16" fmla="*/ 1906283 h 2377558"/>
              <a:gd name="connsiteX17" fmla="*/ 2372219 w 2372219"/>
              <a:gd name="connsiteY17" fmla="*/ 2074878 h 2377558"/>
              <a:gd name="connsiteX18" fmla="*/ 2353763 w 2372219"/>
              <a:gd name="connsiteY18" fmla="*/ 2301179 h 2377558"/>
              <a:gd name="connsiteX19" fmla="*/ 2334647 w 2372219"/>
              <a:gd name="connsiteY19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1906283 h 2377558"/>
              <a:gd name="connsiteX16" fmla="*/ 2372219 w 2372219"/>
              <a:gd name="connsiteY16" fmla="*/ 2074878 h 2377558"/>
              <a:gd name="connsiteX17" fmla="*/ 2353763 w 2372219"/>
              <a:gd name="connsiteY17" fmla="*/ 2301179 h 2377558"/>
              <a:gd name="connsiteX18" fmla="*/ 2334647 w 2372219"/>
              <a:gd name="connsiteY18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2074878 h 2377558"/>
              <a:gd name="connsiteX16" fmla="*/ 2353763 w 2372219"/>
              <a:gd name="connsiteY16" fmla="*/ 2301179 h 2377558"/>
              <a:gd name="connsiteX17" fmla="*/ 2334647 w 2372219"/>
              <a:gd name="connsiteY17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235988 h 2377558"/>
              <a:gd name="connsiteX6" fmla="*/ 0 w 2372219"/>
              <a:gd name="connsiteY6" fmla="*/ 1134881 h 2377558"/>
              <a:gd name="connsiteX7" fmla="*/ 309816 w 2372219"/>
              <a:gd name="connsiteY7" fmla="*/ 473886 h 2377558"/>
              <a:gd name="connsiteX8" fmla="*/ 1080108 w 2372219"/>
              <a:gd name="connsiteY8" fmla="*/ 91233 h 2377558"/>
              <a:gd name="connsiteX9" fmla="*/ 1188054 w 2372219"/>
              <a:gd name="connsiteY9" fmla="*/ 0 h 2377558"/>
              <a:gd name="connsiteX10" fmla="*/ 1292113 w 2372219"/>
              <a:gd name="connsiteY10" fmla="*/ 91233 h 2377558"/>
              <a:gd name="connsiteX11" fmla="*/ 2062403 w 2372219"/>
              <a:gd name="connsiteY11" fmla="*/ 473886 h 2377558"/>
              <a:gd name="connsiteX12" fmla="*/ 2372219 w 2372219"/>
              <a:gd name="connsiteY12" fmla="*/ 1134881 h 2377558"/>
              <a:gd name="connsiteX13" fmla="*/ 2372219 w 2372219"/>
              <a:gd name="connsiteY13" fmla="*/ 1235988 h 2377558"/>
              <a:gd name="connsiteX14" fmla="*/ 2372219 w 2372219"/>
              <a:gd name="connsiteY14" fmla="*/ 2074878 h 2377558"/>
              <a:gd name="connsiteX15" fmla="*/ 2353763 w 2372219"/>
              <a:gd name="connsiteY15" fmla="*/ 2301179 h 2377558"/>
              <a:gd name="connsiteX16" fmla="*/ 2334647 w 2372219"/>
              <a:gd name="connsiteY16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134881 h 2377558"/>
              <a:gd name="connsiteX6" fmla="*/ 309816 w 2372219"/>
              <a:gd name="connsiteY6" fmla="*/ 473886 h 2377558"/>
              <a:gd name="connsiteX7" fmla="*/ 1080108 w 2372219"/>
              <a:gd name="connsiteY7" fmla="*/ 91233 h 2377558"/>
              <a:gd name="connsiteX8" fmla="*/ 1188054 w 2372219"/>
              <a:gd name="connsiteY8" fmla="*/ 0 h 2377558"/>
              <a:gd name="connsiteX9" fmla="*/ 1292113 w 2372219"/>
              <a:gd name="connsiteY9" fmla="*/ 91233 h 2377558"/>
              <a:gd name="connsiteX10" fmla="*/ 2062403 w 2372219"/>
              <a:gd name="connsiteY10" fmla="*/ 473886 h 2377558"/>
              <a:gd name="connsiteX11" fmla="*/ 2372219 w 2372219"/>
              <a:gd name="connsiteY11" fmla="*/ 1134881 h 2377558"/>
              <a:gd name="connsiteX12" fmla="*/ 2372219 w 2372219"/>
              <a:gd name="connsiteY12" fmla="*/ 1235988 h 2377558"/>
              <a:gd name="connsiteX13" fmla="*/ 2372219 w 2372219"/>
              <a:gd name="connsiteY13" fmla="*/ 2074878 h 2377558"/>
              <a:gd name="connsiteX14" fmla="*/ 2353763 w 2372219"/>
              <a:gd name="connsiteY14" fmla="*/ 2301179 h 2377558"/>
              <a:gd name="connsiteX15" fmla="*/ 2334647 w 2372219"/>
              <a:gd name="connsiteY15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685168 h 2377558"/>
              <a:gd name="connsiteX4" fmla="*/ 0 w 2372219"/>
              <a:gd name="connsiteY4" fmla="*/ 1134881 h 2377558"/>
              <a:gd name="connsiteX5" fmla="*/ 309816 w 2372219"/>
              <a:gd name="connsiteY5" fmla="*/ 473886 h 2377558"/>
              <a:gd name="connsiteX6" fmla="*/ 1080108 w 2372219"/>
              <a:gd name="connsiteY6" fmla="*/ 91233 h 2377558"/>
              <a:gd name="connsiteX7" fmla="*/ 1188054 w 2372219"/>
              <a:gd name="connsiteY7" fmla="*/ 0 h 2377558"/>
              <a:gd name="connsiteX8" fmla="*/ 1292113 w 2372219"/>
              <a:gd name="connsiteY8" fmla="*/ 91233 h 2377558"/>
              <a:gd name="connsiteX9" fmla="*/ 2062403 w 2372219"/>
              <a:gd name="connsiteY9" fmla="*/ 473886 h 2377558"/>
              <a:gd name="connsiteX10" fmla="*/ 2372219 w 2372219"/>
              <a:gd name="connsiteY10" fmla="*/ 1134881 h 2377558"/>
              <a:gd name="connsiteX11" fmla="*/ 2372219 w 2372219"/>
              <a:gd name="connsiteY11" fmla="*/ 1235988 h 2377558"/>
              <a:gd name="connsiteX12" fmla="*/ 2372219 w 2372219"/>
              <a:gd name="connsiteY12" fmla="*/ 2074878 h 2377558"/>
              <a:gd name="connsiteX13" fmla="*/ 2353763 w 2372219"/>
              <a:gd name="connsiteY13" fmla="*/ 2301179 h 2377558"/>
              <a:gd name="connsiteX14" fmla="*/ 2334647 w 2372219"/>
              <a:gd name="connsiteY14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134881 h 2377558"/>
              <a:gd name="connsiteX4" fmla="*/ 309816 w 2372219"/>
              <a:gd name="connsiteY4" fmla="*/ 473886 h 2377558"/>
              <a:gd name="connsiteX5" fmla="*/ 1080108 w 2372219"/>
              <a:gd name="connsiteY5" fmla="*/ 91233 h 2377558"/>
              <a:gd name="connsiteX6" fmla="*/ 1188054 w 2372219"/>
              <a:gd name="connsiteY6" fmla="*/ 0 h 2377558"/>
              <a:gd name="connsiteX7" fmla="*/ 1292113 w 2372219"/>
              <a:gd name="connsiteY7" fmla="*/ 91233 h 2377558"/>
              <a:gd name="connsiteX8" fmla="*/ 2062403 w 2372219"/>
              <a:gd name="connsiteY8" fmla="*/ 473886 h 2377558"/>
              <a:gd name="connsiteX9" fmla="*/ 2372219 w 2372219"/>
              <a:gd name="connsiteY9" fmla="*/ 1134881 h 2377558"/>
              <a:gd name="connsiteX10" fmla="*/ 2372219 w 2372219"/>
              <a:gd name="connsiteY10" fmla="*/ 1235988 h 2377558"/>
              <a:gd name="connsiteX11" fmla="*/ 2372219 w 2372219"/>
              <a:gd name="connsiteY11" fmla="*/ 2074878 h 2377558"/>
              <a:gd name="connsiteX12" fmla="*/ 2353763 w 2372219"/>
              <a:gd name="connsiteY12" fmla="*/ 2301179 h 2377558"/>
              <a:gd name="connsiteX13" fmla="*/ 2334647 w 2372219"/>
              <a:gd name="connsiteY13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134881 h 2377558"/>
              <a:gd name="connsiteX4" fmla="*/ 309816 w 2372219"/>
              <a:gd name="connsiteY4" fmla="*/ 473886 h 2377558"/>
              <a:gd name="connsiteX5" fmla="*/ 1080108 w 2372219"/>
              <a:gd name="connsiteY5" fmla="*/ 91233 h 2377558"/>
              <a:gd name="connsiteX6" fmla="*/ 1188054 w 2372219"/>
              <a:gd name="connsiteY6" fmla="*/ 0 h 2377558"/>
              <a:gd name="connsiteX7" fmla="*/ 1292113 w 2372219"/>
              <a:gd name="connsiteY7" fmla="*/ 91233 h 2377558"/>
              <a:gd name="connsiteX8" fmla="*/ 2062403 w 2372219"/>
              <a:gd name="connsiteY8" fmla="*/ 473886 h 2377558"/>
              <a:gd name="connsiteX9" fmla="*/ 2372219 w 2372219"/>
              <a:gd name="connsiteY9" fmla="*/ 1134881 h 2377558"/>
              <a:gd name="connsiteX10" fmla="*/ 2372219 w 2372219"/>
              <a:gd name="connsiteY10" fmla="*/ 2074878 h 2377558"/>
              <a:gd name="connsiteX11" fmla="*/ 2353763 w 2372219"/>
              <a:gd name="connsiteY11" fmla="*/ 2301179 h 2377558"/>
              <a:gd name="connsiteX12" fmla="*/ 2334647 w 2372219"/>
              <a:gd name="connsiteY12" fmla="*/ 2377558 h 237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72219" h="2377558">
                <a:moveTo>
                  <a:pt x="37572" y="2377558"/>
                </a:moveTo>
                <a:lnTo>
                  <a:pt x="18456" y="2301179"/>
                </a:lnTo>
                <a:cubicBezTo>
                  <a:pt x="6051" y="2234851"/>
                  <a:pt x="0" y="2160191"/>
                  <a:pt x="0" y="2074878"/>
                </a:cubicBezTo>
                <a:lnTo>
                  <a:pt x="0" y="1134881"/>
                </a:lnTo>
                <a:cubicBezTo>
                  <a:pt x="0" y="793630"/>
                  <a:pt x="96817" y="622823"/>
                  <a:pt x="309816" y="473886"/>
                </a:cubicBezTo>
                <a:cubicBezTo>
                  <a:pt x="531329" y="345550"/>
                  <a:pt x="822086" y="290627"/>
                  <a:pt x="1080108" y="91233"/>
                </a:cubicBezTo>
                <a:lnTo>
                  <a:pt x="1188054" y="0"/>
                </a:lnTo>
                <a:lnTo>
                  <a:pt x="1292113" y="91233"/>
                </a:lnTo>
                <a:cubicBezTo>
                  <a:pt x="1550134" y="290627"/>
                  <a:pt x="1840892" y="345550"/>
                  <a:pt x="2062403" y="473886"/>
                </a:cubicBezTo>
                <a:cubicBezTo>
                  <a:pt x="2275403" y="622823"/>
                  <a:pt x="2372219" y="793630"/>
                  <a:pt x="2372219" y="1134881"/>
                </a:cubicBezTo>
                <a:lnTo>
                  <a:pt x="2372219" y="2074878"/>
                </a:lnTo>
                <a:cubicBezTo>
                  <a:pt x="2372219" y="2160191"/>
                  <a:pt x="2366168" y="2234851"/>
                  <a:pt x="2353763" y="2301179"/>
                </a:cubicBezTo>
                <a:lnTo>
                  <a:pt x="2334647" y="2377558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788CB4D-FF85-9DE7-5625-78393DF041E8}"/>
              </a:ext>
            </a:extLst>
          </p:cNvPr>
          <p:cNvSpPr/>
          <p:nvPr/>
        </p:nvSpPr>
        <p:spPr>
          <a:xfrm>
            <a:off x="3359021" y="0"/>
            <a:ext cx="4898055" cy="47585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92D050"/>
                </a:solidFill>
              </a:rPr>
              <a:t>CREATING HYPERLINKS IN POWER POINT </a:t>
            </a:r>
          </a:p>
        </p:txBody>
      </p:sp>
      <p:sp>
        <p:nvSpPr>
          <p:cNvPr id="10" name="Call-out: Right Arrow 9">
            <a:extLst>
              <a:ext uri="{FF2B5EF4-FFF2-40B4-BE49-F238E27FC236}">
                <a16:creationId xmlns:a16="http://schemas.microsoft.com/office/drawing/2014/main" id="{38653D42-BD0A-0658-8E9F-6EA45FEF3F83}"/>
              </a:ext>
            </a:extLst>
          </p:cNvPr>
          <p:cNvSpPr/>
          <p:nvPr/>
        </p:nvSpPr>
        <p:spPr>
          <a:xfrm>
            <a:off x="1397142" y="395412"/>
            <a:ext cx="1448169" cy="716370"/>
          </a:xfrm>
          <a:prstGeom prst="rightArrowCallout">
            <a:avLst>
              <a:gd name="adj1" fmla="val 33901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Construction</a:t>
            </a:r>
          </a:p>
          <a:p>
            <a:pPr algn="ctr"/>
            <a:r>
              <a:rPr lang="en-GB" sz="1050" dirty="0"/>
              <a:t>Taylor Wimpey  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2" name="3D Model 11" descr="Ice cream cone">
                <a:extLst>
                  <a:ext uri="{FF2B5EF4-FFF2-40B4-BE49-F238E27FC236}">
                    <a16:creationId xmlns:a16="http://schemas.microsoft.com/office/drawing/2014/main" id="{E13C71CD-7912-7352-F2F5-B61A474008F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660384255"/>
                  </p:ext>
                </p:extLst>
              </p:nvPr>
            </p:nvGraphicFramePr>
            <p:xfrm>
              <a:off x="390927" y="-143247"/>
              <a:ext cx="1100719" cy="1179811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100719" cy="1179811"/>
                    </a:xfrm>
                    <a:prstGeom prst="rect">
                      <a:avLst/>
                    </a:prstGeom>
                  </am3d:spPr>
                  <am3d:camera>
                    <am3d:pos x="0" y="0" z="8059711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8474539" d="1000000"/>
                    <am3d:preTrans dx="132" dy="-17713373" dz="2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172699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2" name="3D Model 11" descr="Ice cream cone">
                <a:extLst>
                  <a:ext uri="{FF2B5EF4-FFF2-40B4-BE49-F238E27FC236}">
                    <a16:creationId xmlns:a16="http://schemas.microsoft.com/office/drawing/2014/main" id="{E13C71CD-7912-7352-F2F5-B61A474008F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0927" y="-143247"/>
                <a:ext cx="1100719" cy="1179811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Rectangle 12">
            <a:extLst>
              <a:ext uri="{FF2B5EF4-FFF2-40B4-BE49-F238E27FC236}">
                <a16:creationId xmlns:a16="http://schemas.microsoft.com/office/drawing/2014/main" id="{99747731-E3D5-A042-A7C5-FA77A0E061E0}"/>
              </a:ext>
            </a:extLst>
          </p:cNvPr>
          <p:cNvSpPr/>
          <p:nvPr/>
        </p:nvSpPr>
        <p:spPr>
          <a:xfrm>
            <a:off x="2939562" y="591654"/>
            <a:ext cx="2317062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We are </a:t>
            </a:r>
            <a:r>
              <a:rPr lang="en-GB" sz="1100" dirty="0" err="1"/>
              <a:t>thr</a:t>
            </a:r>
            <a:r>
              <a:rPr lang="en-GB" sz="1100" dirty="0"/>
              <a:t> most leading company in UK for </a:t>
            </a:r>
            <a:r>
              <a:rPr lang="en-GB" sz="1100" dirty="0" err="1"/>
              <a:t>Residental</a:t>
            </a:r>
            <a:r>
              <a:rPr lang="en-GB" sz="1100" dirty="0"/>
              <a:t> Building with proven experience 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3D75729E-CE5E-1BF8-5202-A70255A2E1E0}"/>
              </a:ext>
            </a:extLst>
          </p:cNvPr>
          <p:cNvSpPr/>
          <p:nvPr/>
        </p:nvSpPr>
        <p:spPr>
          <a:xfrm>
            <a:off x="5436289" y="856749"/>
            <a:ext cx="743518" cy="3205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8A76C74-63A9-DF9B-EFD8-17C77A81E46D}"/>
              </a:ext>
            </a:extLst>
          </p:cNvPr>
          <p:cNvSpPr/>
          <p:nvPr/>
        </p:nvSpPr>
        <p:spPr>
          <a:xfrm>
            <a:off x="6265086" y="559841"/>
            <a:ext cx="2901820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i="0" dirty="0">
                <a:solidFill>
                  <a:srgbClr val="3B1953"/>
                </a:solidFill>
                <a:effectLst/>
                <a:latin typeface="Lora" panose="020F0502020204030204" pitchFamily="2" charset="0"/>
              </a:rPr>
              <a:t>Which new home is perfect for you?</a:t>
            </a:r>
          </a:p>
          <a:p>
            <a:pPr algn="ctr"/>
            <a:r>
              <a:rPr lang="en-GB" sz="1100" b="1" dirty="0">
                <a:solidFill>
                  <a:srgbClr val="3B1953"/>
                </a:solidFill>
                <a:latin typeface="Lora" panose="020F0502020204030204" pitchFamily="2" charset="0"/>
              </a:rPr>
              <a:t>You can check on link below </a:t>
            </a:r>
            <a:endParaRPr lang="en-GB" sz="1100" b="1" i="0" dirty="0">
              <a:solidFill>
                <a:srgbClr val="3B1953"/>
              </a:solidFill>
              <a:effectLst/>
              <a:latin typeface="Lora" panose="020F0502020204030204" pitchFamily="2" charset="0"/>
            </a:endParaRPr>
          </a:p>
        </p:txBody>
      </p:sp>
      <p:pic>
        <p:nvPicPr>
          <p:cNvPr id="19" name="Picture 18" descr="A screenshot of a web page">
            <a:hlinkClick r:id="rId2"/>
            <a:extLst>
              <a:ext uri="{FF2B5EF4-FFF2-40B4-BE49-F238E27FC236}">
                <a16:creationId xmlns:a16="http://schemas.microsoft.com/office/drawing/2014/main" id="{CC24CABA-9DC7-B24E-543C-B20496CDC5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4789" y="2180573"/>
            <a:ext cx="2552470" cy="179607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6FF7E1E-C4B9-B283-6A71-24109C3AC677}"/>
              </a:ext>
            </a:extLst>
          </p:cNvPr>
          <p:cNvSpPr txBox="1"/>
          <p:nvPr/>
        </p:nvSpPr>
        <p:spPr>
          <a:xfrm>
            <a:off x="10310473" y="753597"/>
            <a:ext cx="2055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C</a:t>
            </a:r>
            <a:r>
              <a:rPr lang="en-GB" sz="1050" dirty="0">
                <a:highlight>
                  <a:srgbClr val="FFFF00"/>
                </a:highlight>
              </a:rPr>
              <a:t>lick on Photo to follow the Link</a:t>
            </a:r>
          </a:p>
        </p:txBody>
      </p:sp>
      <p:pic>
        <p:nvPicPr>
          <p:cNvPr id="30" name="Picture 29" descr="A red and white logo&#10;&#10;Description automatically generated">
            <a:extLst>
              <a:ext uri="{FF2B5EF4-FFF2-40B4-BE49-F238E27FC236}">
                <a16:creationId xmlns:a16="http://schemas.microsoft.com/office/drawing/2014/main" id="{2C595814-2996-8B50-21FA-E19959840B6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47" y="5921316"/>
            <a:ext cx="1390477" cy="542274"/>
          </a:xfrm>
          <a:prstGeom prst="rect">
            <a:avLst/>
          </a:prstGeom>
        </p:spPr>
      </p:pic>
      <p:sp>
        <p:nvSpPr>
          <p:cNvPr id="32" name="Arrow: Right 31">
            <a:extLst>
              <a:ext uri="{FF2B5EF4-FFF2-40B4-BE49-F238E27FC236}">
                <a16:creationId xmlns:a16="http://schemas.microsoft.com/office/drawing/2014/main" id="{EB1EBC6A-B55D-B6B0-C029-B06F20667C30}"/>
              </a:ext>
            </a:extLst>
          </p:cNvPr>
          <p:cNvSpPr/>
          <p:nvPr/>
        </p:nvSpPr>
        <p:spPr>
          <a:xfrm>
            <a:off x="9344387" y="70414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5AC85529-7DE4-632A-9D3D-EB91A68D8D19}"/>
              </a:ext>
            </a:extLst>
          </p:cNvPr>
          <p:cNvSpPr/>
          <p:nvPr/>
        </p:nvSpPr>
        <p:spPr>
          <a:xfrm rot="5400000">
            <a:off x="10435955" y="135428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5" name="Picture 34" descr="A screenshot of a homepage&#10;&#10;Description automatically generated">
            <a:extLst>
              <a:ext uri="{FF2B5EF4-FFF2-40B4-BE49-F238E27FC236}">
                <a16:creationId xmlns:a16="http://schemas.microsoft.com/office/drawing/2014/main" id="{000016F4-BDB5-2B9D-C940-8D4523940A6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3933" y="1979792"/>
            <a:ext cx="3590020" cy="1514849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6" name="3D Model 35" descr="Hammer">
                <a:extLst>
                  <a:ext uri="{FF2B5EF4-FFF2-40B4-BE49-F238E27FC236}">
                    <a16:creationId xmlns:a16="http://schemas.microsoft.com/office/drawing/2014/main" id="{9CE70BD9-9278-593F-C299-F5399A8A4A58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3108185353"/>
                  </p:ext>
                </p:extLst>
              </p:nvPr>
            </p:nvGraphicFramePr>
            <p:xfrm rot="19841867">
              <a:off x="630181" y="-87381"/>
              <a:ext cx="625370" cy="1037271"/>
            </p:xfrm>
            <a:graphic>
              <a:graphicData uri="http://schemas.microsoft.com/office/drawing/2017/model3d">
                <am3d:model3d r:embed="rId9">
                  <am3d:spPr>
                    <a:xfrm rot="19841867">
                      <a:off x="0" y="0"/>
                      <a:ext cx="625370" cy="1037271"/>
                    </a:xfrm>
                    <a:prstGeom prst="rect">
                      <a:avLst/>
                    </a:prstGeom>
                  </am3d:spPr>
                  <am3d:camera>
                    <am3d:pos x="0" y="0" z="5046338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635755" d="1000000"/>
                    <am3d:preTrans dx="-24" dy="105" dz="61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10"/>
                  </am3d:raster>
                  <am3d:objViewport viewportSz="117327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6" name="3D Model 35" descr="Hammer">
                <a:extLst>
                  <a:ext uri="{FF2B5EF4-FFF2-40B4-BE49-F238E27FC236}">
                    <a16:creationId xmlns:a16="http://schemas.microsoft.com/office/drawing/2014/main" id="{9CE70BD9-9278-593F-C299-F5399A8A4A5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 rot="19841867">
                <a:off x="630181" y="-87381"/>
                <a:ext cx="625370" cy="1037271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6808C191-6D05-2507-23C5-E9A496B06870}"/>
              </a:ext>
            </a:extLst>
          </p:cNvPr>
          <p:cNvSpPr txBox="1"/>
          <p:nvPr/>
        </p:nvSpPr>
        <p:spPr>
          <a:xfrm>
            <a:off x="548391" y="1979792"/>
            <a:ext cx="31456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Spaso Popovski </a:t>
            </a:r>
          </a:p>
          <a:p>
            <a:r>
              <a:rPr lang="en-GB" dirty="0">
                <a:solidFill>
                  <a:schemeClr val="bg1"/>
                </a:solidFill>
              </a:rPr>
              <a:t>Student Number:2329044</a:t>
            </a:r>
          </a:p>
          <a:p>
            <a:r>
              <a:rPr lang="en-GB" dirty="0">
                <a:solidFill>
                  <a:schemeClr val="bg1"/>
                </a:solidFill>
              </a:rPr>
              <a:t>Module Code: Digital  Skills </a:t>
            </a:r>
          </a:p>
          <a:p>
            <a:r>
              <a:rPr lang="en-GB" dirty="0">
                <a:solidFill>
                  <a:schemeClr val="bg1"/>
                </a:solidFill>
              </a:rPr>
              <a:t>Lecturer Name: 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Koushik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Modak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 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92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arrakeshVTI">
  <a:themeElements>
    <a:clrScheme name="Marrakesh">
      <a:dk1>
        <a:srgbClr val="000000"/>
      </a:dk1>
      <a:lt1>
        <a:srgbClr val="FFFFFF"/>
      </a:lt1>
      <a:dk2>
        <a:srgbClr val="431C30"/>
      </a:dk2>
      <a:lt2>
        <a:srgbClr val="F3F0EF"/>
      </a:lt2>
      <a:accent1>
        <a:srgbClr val="B35B55"/>
      </a:accent1>
      <a:accent2>
        <a:srgbClr val="CF7E6C"/>
      </a:accent2>
      <a:accent3>
        <a:srgbClr val="CA8F58"/>
      </a:accent3>
      <a:accent4>
        <a:srgbClr val="A97C54"/>
      </a:accent4>
      <a:accent5>
        <a:srgbClr val="917E45"/>
      </a:accent5>
      <a:accent6>
        <a:srgbClr val="647576"/>
      </a:accent6>
      <a:hlink>
        <a:srgbClr val="A25872"/>
      </a:hlink>
      <a:folHlink>
        <a:srgbClr val="667A7E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59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-apple-system</vt:lpstr>
      <vt:lpstr>Arial</vt:lpstr>
      <vt:lpstr>Goudy Old Style</vt:lpstr>
      <vt:lpstr>Lora</vt:lpstr>
      <vt:lpstr>MarrakeshVTI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Spaso Popovski</dc:creator>
  <cp:lastModifiedBy>Spaso Popovski</cp:lastModifiedBy>
  <cp:revision>1</cp:revision>
  <dcterms:created xsi:type="dcterms:W3CDTF">2024-03-17T16:46:49Z</dcterms:created>
  <dcterms:modified xsi:type="dcterms:W3CDTF">2024-04-11T20:16:18Z</dcterms:modified>
</cp:coreProperties>
</file>