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slideshow.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4"/>
  </p:sldMasterIdLst>
  <p:notesMasterIdLst>
    <p:notesMasterId r:id="rId27"/>
  </p:notesMasterIdLst>
  <p:sldIdLst>
    <p:sldId id="256" r:id="rId5"/>
    <p:sldId id="257" r:id="rId6"/>
    <p:sldId id="260" r:id="rId7"/>
    <p:sldId id="267" r:id="rId8"/>
    <p:sldId id="259" r:id="rId9"/>
    <p:sldId id="258" r:id="rId10"/>
    <p:sldId id="281" r:id="rId11"/>
    <p:sldId id="261" r:id="rId12"/>
    <p:sldId id="268" r:id="rId13"/>
    <p:sldId id="269" r:id="rId14"/>
    <p:sldId id="270" r:id="rId15"/>
    <p:sldId id="271" r:id="rId16"/>
    <p:sldId id="275" r:id="rId17"/>
    <p:sldId id="276" r:id="rId18"/>
    <p:sldId id="272" r:id="rId19"/>
    <p:sldId id="283" r:id="rId20"/>
    <p:sldId id="280" r:id="rId21"/>
    <p:sldId id="277" r:id="rId22"/>
    <p:sldId id="278" r:id="rId23"/>
    <p:sldId id="282" r:id="rId24"/>
    <p:sldId id="273" r:id="rId25"/>
    <p:sldId id="274"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E294BE-2E1D-2E7A-6ACC-9564C7A73E38}" v="13" dt="2025-09-28T12:47:24.257"/>
    <p1510:client id="{038DFDAE-DE8D-4634-8E5F-EB1D4D6704E4}" v="388" dt="2025-09-28T18:42:37.1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94660"/>
  </p:normalViewPr>
  <p:slideViewPr>
    <p:cSldViewPr snapToGrid="0">
      <p:cViewPr varScale="1">
        <p:scale>
          <a:sx n="65" d="100"/>
          <a:sy n="65" d="100"/>
        </p:scale>
        <p:origin x="732"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_rels/data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C208E9AC-0B2D-4FEA-BC9F-C8BDFCF92326}" type="doc">
      <dgm:prSet loTypeId="urn:microsoft.com/office/officeart/2005/8/layout/bProcess3" loCatId="process" qsTypeId="urn:microsoft.com/office/officeart/2005/8/quickstyle/simple1" qsCatId="simple" csTypeId="urn:microsoft.com/office/officeart/2018/5/colors/Iconchunking_neutralbg_colorful5" csCatId="colorful" phldr="1"/>
      <dgm:spPr/>
      <dgm:t>
        <a:bodyPr/>
        <a:lstStyle/>
        <a:p>
          <a:endParaRPr lang="en-US"/>
        </a:p>
      </dgm:t>
    </dgm:pt>
    <dgm:pt modelId="{E9FA5C25-1743-4590-9FA9-CCDD09E62F09}">
      <dgm:prSet/>
      <dgm:spPr/>
      <dgm:t>
        <a:bodyPr/>
        <a:lstStyle/>
        <a:p>
          <a:r>
            <a:rPr lang="en-GB" dirty="0"/>
            <a:t>Module learning outcomes</a:t>
          </a:r>
          <a:endParaRPr lang="en-US" dirty="0"/>
        </a:p>
      </dgm:t>
    </dgm:pt>
    <dgm:pt modelId="{8B425C50-E52D-439F-8DCC-F3808D197A4D}" type="parTrans" cxnId="{D006086F-1ECF-4D70-9F39-F67921715086}">
      <dgm:prSet/>
      <dgm:spPr/>
      <dgm:t>
        <a:bodyPr/>
        <a:lstStyle/>
        <a:p>
          <a:endParaRPr lang="en-US"/>
        </a:p>
      </dgm:t>
    </dgm:pt>
    <dgm:pt modelId="{82243997-EE37-48C2-9E71-749343136C3D}" type="sibTrans" cxnId="{D006086F-1ECF-4D70-9F39-F67921715086}">
      <dgm:prSet/>
      <dgm:spPr/>
      <dgm:t>
        <a:bodyPr/>
        <a:lstStyle/>
        <a:p>
          <a:endParaRPr lang="en-US"/>
        </a:p>
      </dgm:t>
    </dgm:pt>
    <dgm:pt modelId="{068A5116-A562-4FF6-9E3A-0B3EA7AA78B2}">
      <dgm:prSet/>
      <dgm:spPr/>
      <dgm:t>
        <a:bodyPr/>
        <a:lstStyle/>
        <a:p>
          <a:r>
            <a:rPr lang="en-GB" dirty="0"/>
            <a:t>House keeping </a:t>
          </a:r>
          <a:endParaRPr lang="en-US" dirty="0"/>
        </a:p>
      </dgm:t>
    </dgm:pt>
    <dgm:pt modelId="{774F1CFE-56E1-413E-B076-90362233BF02}" type="parTrans" cxnId="{C58FAECF-8015-4C1D-8EA3-9EC193CB560B}">
      <dgm:prSet/>
      <dgm:spPr/>
      <dgm:t>
        <a:bodyPr/>
        <a:lstStyle/>
        <a:p>
          <a:endParaRPr lang="en-US"/>
        </a:p>
      </dgm:t>
    </dgm:pt>
    <dgm:pt modelId="{12D6D107-AF2B-4D3C-ABF3-9A48A2381CA3}" type="sibTrans" cxnId="{C58FAECF-8015-4C1D-8EA3-9EC193CB560B}">
      <dgm:prSet/>
      <dgm:spPr/>
      <dgm:t>
        <a:bodyPr/>
        <a:lstStyle/>
        <a:p>
          <a:endParaRPr lang="en-US"/>
        </a:p>
      </dgm:t>
    </dgm:pt>
    <dgm:pt modelId="{B75EB22C-AA9D-47A0-AED5-FA1237788C91}">
      <dgm:prSet/>
      <dgm:spPr/>
      <dgm:t>
        <a:bodyPr/>
        <a:lstStyle/>
        <a:p>
          <a:r>
            <a:rPr lang="en-GB"/>
            <a:t>Assessments</a:t>
          </a:r>
          <a:endParaRPr lang="en-US"/>
        </a:p>
      </dgm:t>
    </dgm:pt>
    <dgm:pt modelId="{3FA1CEBB-A2CA-44E9-941B-51101C1E4A70}" type="parTrans" cxnId="{B6616E2A-C954-4B69-8C01-3FF6FE3DE815}">
      <dgm:prSet/>
      <dgm:spPr/>
      <dgm:t>
        <a:bodyPr/>
        <a:lstStyle/>
        <a:p>
          <a:endParaRPr lang="en-US"/>
        </a:p>
      </dgm:t>
    </dgm:pt>
    <dgm:pt modelId="{6D6BFB8B-96DA-46FB-9A66-92D29B3F2EBE}" type="sibTrans" cxnId="{B6616E2A-C954-4B69-8C01-3FF6FE3DE815}">
      <dgm:prSet/>
      <dgm:spPr/>
      <dgm:t>
        <a:bodyPr/>
        <a:lstStyle/>
        <a:p>
          <a:endParaRPr lang="en-US"/>
        </a:p>
      </dgm:t>
    </dgm:pt>
    <dgm:pt modelId="{22B8BA8C-B255-4BB4-97A2-BD7ADBBEAAD1}">
      <dgm:prSet/>
      <dgm:spPr/>
      <dgm:t>
        <a:bodyPr/>
        <a:lstStyle/>
        <a:p>
          <a:r>
            <a:rPr lang="en-GB"/>
            <a:t>Scheme of work</a:t>
          </a:r>
          <a:endParaRPr lang="en-US"/>
        </a:p>
      </dgm:t>
    </dgm:pt>
    <dgm:pt modelId="{0189C925-4DAE-464E-AF30-390357209A1F}" type="parTrans" cxnId="{E58D92C2-F813-4D82-98C2-368BCCAA46D9}">
      <dgm:prSet/>
      <dgm:spPr/>
      <dgm:t>
        <a:bodyPr/>
        <a:lstStyle/>
        <a:p>
          <a:endParaRPr lang="en-US"/>
        </a:p>
      </dgm:t>
    </dgm:pt>
    <dgm:pt modelId="{D5EC091B-9A73-479D-A58D-E6ABB1A99070}" type="sibTrans" cxnId="{E58D92C2-F813-4D82-98C2-368BCCAA46D9}">
      <dgm:prSet/>
      <dgm:spPr/>
      <dgm:t>
        <a:bodyPr/>
        <a:lstStyle/>
        <a:p>
          <a:endParaRPr lang="en-US"/>
        </a:p>
      </dgm:t>
    </dgm:pt>
    <dgm:pt modelId="{A8F51691-BE5C-46B5-B6E9-89CD5AC9D441}">
      <dgm:prSet/>
      <dgm:spPr/>
      <dgm:t>
        <a:bodyPr/>
        <a:lstStyle/>
        <a:p>
          <a:r>
            <a:rPr lang="en-GB" dirty="0"/>
            <a:t>AI use </a:t>
          </a:r>
          <a:endParaRPr lang="en-US" dirty="0"/>
        </a:p>
      </dgm:t>
    </dgm:pt>
    <dgm:pt modelId="{DAA9A139-1FC1-44D6-B1BA-E2943119D039}" type="parTrans" cxnId="{51E3AC2B-8CE3-4B1C-8979-CB95A1B48246}">
      <dgm:prSet/>
      <dgm:spPr/>
      <dgm:t>
        <a:bodyPr/>
        <a:lstStyle/>
        <a:p>
          <a:endParaRPr lang="en-US"/>
        </a:p>
      </dgm:t>
    </dgm:pt>
    <dgm:pt modelId="{DF21529B-1370-456A-90F5-F7ADB5C78235}" type="sibTrans" cxnId="{51E3AC2B-8CE3-4B1C-8979-CB95A1B48246}">
      <dgm:prSet/>
      <dgm:spPr/>
      <dgm:t>
        <a:bodyPr/>
        <a:lstStyle/>
        <a:p>
          <a:endParaRPr lang="en-US"/>
        </a:p>
      </dgm:t>
    </dgm:pt>
    <dgm:pt modelId="{EFA11DBA-07EC-46CB-ABE1-CCD20273DA4A}">
      <dgm:prSet/>
      <dgm:spPr/>
      <dgm:t>
        <a:bodyPr/>
        <a:lstStyle/>
        <a:p>
          <a:r>
            <a:rPr lang="en-US" dirty="0"/>
            <a:t>Q &amp; A</a:t>
          </a:r>
        </a:p>
      </dgm:t>
    </dgm:pt>
    <dgm:pt modelId="{9446D438-7680-4B03-A074-DE3291A69B50}" type="parTrans" cxnId="{0D258E5F-A1C8-42D2-8FC4-E4262CE9D98A}">
      <dgm:prSet/>
      <dgm:spPr/>
      <dgm:t>
        <a:bodyPr/>
        <a:lstStyle/>
        <a:p>
          <a:endParaRPr lang="en-US"/>
        </a:p>
      </dgm:t>
    </dgm:pt>
    <dgm:pt modelId="{72BC8527-DBBB-43E9-9235-F4E8A2A8523C}" type="sibTrans" cxnId="{0D258E5F-A1C8-42D2-8FC4-E4262CE9D98A}">
      <dgm:prSet/>
      <dgm:spPr/>
      <dgm:t>
        <a:bodyPr/>
        <a:lstStyle/>
        <a:p>
          <a:endParaRPr lang="en-US"/>
        </a:p>
      </dgm:t>
    </dgm:pt>
    <dgm:pt modelId="{17E31B0C-1056-4E2B-BA06-9B1D18347F04}">
      <dgm:prSet/>
      <dgm:spPr>
        <a:solidFill>
          <a:srgbClr val="00B0F0"/>
        </a:solidFill>
      </dgm:spPr>
      <dgm:t>
        <a:bodyPr/>
        <a:lstStyle/>
        <a:p>
          <a:r>
            <a:rPr lang="en-US" dirty="0"/>
            <a:t>Next session</a:t>
          </a:r>
        </a:p>
      </dgm:t>
    </dgm:pt>
    <dgm:pt modelId="{C90EBF95-7175-44BF-81B3-F17CF2650D41}" type="parTrans" cxnId="{77739274-677C-4BD3-81B2-F809BF8E2D8F}">
      <dgm:prSet/>
      <dgm:spPr/>
      <dgm:t>
        <a:bodyPr/>
        <a:lstStyle/>
        <a:p>
          <a:endParaRPr lang="en-US"/>
        </a:p>
      </dgm:t>
    </dgm:pt>
    <dgm:pt modelId="{91B78E87-3FA5-49E4-94BE-1D89ED22736E}" type="sibTrans" cxnId="{77739274-677C-4BD3-81B2-F809BF8E2D8F}">
      <dgm:prSet/>
      <dgm:spPr/>
      <dgm:t>
        <a:bodyPr/>
        <a:lstStyle/>
        <a:p>
          <a:endParaRPr lang="en-US"/>
        </a:p>
      </dgm:t>
    </dgm:pt>
    <dgm:pt modelId="{08DF0D2A-DA1A-4C5B-AD82-4152E4139E86}">
      <dgm:prSet/>
      <dgm:spPr/>
      <dgm:t>
        <a:bodyPr/>
        <a:lstStyle/>
        <a:p>
          <a:r>
            <a:rPr lang="en-GB"/>
            <a:t>Introductions</a:t>
          </a:r>
          <a:endParaRPr lang="en-US" dirty="0"/>
        </a:p>
      </dgm:t>
    </dgm:pt>
    <dgm:pt modelId="{679FDEA8-8F1B-4501-A47A-947B1947F988}" type="parTrans" cxnId="{E8458791-4036-412F-B0DA-6E395E442761}">
      <dgm:prSet/>
      <dgm:spPr/>
      <dgm:t>
        <a:bodyPr/>
        <a:lstStyle/>
        <a:p>
          <a:endParaRPr lang="en-GB"/>
        </a:p>
      </dgm:t>
    </dgm:pt>
    <dgm:pt modelId="{76E9187C-ECFA-4076-87A1-80601D4AF369}" type="sibTrans" cxnId="{E8458791-4036-412F-B0DA-6E395E442761}">
      <dgm:prSet/>
      <dgm:spPr/>
      <dgm:t>
        <a:bodyPr/>
        <a:lstStyle/>
        <a:p>
          <a:endParaRPr lang="en-GB"/>
        </a:p>
      </dgm:t>
    </dgm:pt>
    <dgm:pt modelId="{0F28E376-394A-45B4-92ED-30A5ACF1EEBB}" type="pres">
      <dgm:prSet presAssocID="{C208E9AC-0B2D-4FEA-BC9F-C8BDFCF92326}" presName="Name0" presStyleCnt="0">
        <dgm:presLayoutVars>
          <dgm:dir/>
          <dgm:resizeHandles val="exact"/>
        </dgm:presLayoutVars>
      </dgm:prSet>
      <dgm:spPr/>
    </dgm:pt>
    <dgm:pt modelId="{812EC81E-39BD-4C71-8F25-0700FC4691E2}" type="pres">
      <dgm:prSet presAssocID="{E9FA5C25-1743-4590-9FA9-CCDD09E62F09}" presName="node" presStyleLbl="node1" presStyleIdx="0" presStyleCnt="8">
        <dgm:presLayoutVars>
          <dgm:bulletEnabled val="1"/>
        </dgm:presLayoutVars>
      </dgm:prSet>
      <dgm:spPr/>
    </dgm:pt>
    <dgm:pt modelId="{420145AD-10C5-4C77-8093-09A9BCF8FC4F}" type="pres">
      <dgm:prSet presAssocID="{82243997-EE37-48C2-9E71-749343136C3D}" presName="sibTrans" presStyleLbl="sibTrans1D1" presStyleIdx="0" presStyleCnt="7"/>
      <dgm:spPr/>
    </dgm:pt>
    <dgm:pt modelId="{E9B53CB7-389D-4E41-83A3-F3E095432D35}" type="pres">
      <dgm:prSet presAssocID="{82243997-EE37-48C2-9E71-749343136C3D}" presName="connectorText" presStyleLbl="sibTrans1D1" presStyleIdx="0" presStyleCnt="7"/>
      <dgm:spPr/>
    </dgm:pt>
    <dgm:pt modelId="{C24689C0-8CFF-4944-BF70-8718F4C60A4C}" type="pres">
      <dgm:prSet presAssocID="{068A5116-A562-4FF6-9E3A-0B3EA7AA78B2}" presName="node" presStyleLbl="node1" presStyleIdx="1" presStyleCnt="8">
        <dgm:presLayoutVars>
          <dgm:bulletEnabled val="1"/>
        </dgm:presLayoutVars>
      </dgm:prSet>
      <dgm:spPr/>
    </dgm:pt>
    <dgm:pt modelId="{268C8837-EABE-4F20-BF19-24F560A038EF}" type="pres">
      <dgm:prSet presAssocID="{12D6D107-AF2B-4D3C-ABF3-9A48A2381CA3}" presName="sibTrans" presStyleLbl="sibTrans1D1" presStyleIdx="1" presStyleCnt="7"/>
      <dgm:spPr/>
    </dgm:pt>
    <dgm:pt modelId="{FCAF9C09-AEB0-4729-9A63-9DE5571A2126}" type="pres">
      <dgm:prSet presAssocID="{12D6D107-AF2B-4D3C-ABF3-9A48A2381CA3}" presName="connectorText" presStyleLbl="sibTrans1D1" presStyleIdx="1" presStyleCnt="7"/>
      <dgm:spPr/>
    </dgm:pt>
    <dgm:pt modelId="{13F1EA22-44DB-4DF3-8A89-2060681414F0}" type="pres">
      <dgm:prSet presAssocID="{08DF0D2A-DA1A-4C5B-AD82-4152E4139E86}" presName="node" presStyleLbl="node1" presStyleIdx="2" presStyleCnt="8">
        <dgm:presLayoutVars>
          <dgm:bulletEnabled val="1"/>
        </dgm:presLayoutVars>
      </dgm:prSet>
      <dgm:spPr/>
    </dgm:pt>
    <dgm:pt modelId="{9784083A-5B24-4056-81AD-6247E25E0832}" type="pres">
      <dgm:prSet presAssocID="{76E9187C-ECFA-4076-87A1-80601D4AF369}" presName="sibTrans" presStyleLbl="sibTrans1D1" presStyleIdx="2" presStyleCnt="7"/>
      <dgm:spPr/>
    </dgm:pt>
    <dgm:pt modelId="{397F1BAE-EBEB-413C-B206-D4443C8D5097}" type="pres">
      <dgm:prSet presAssocID="{76E9187C-ECFA-4076-87A1-80601D4AF369}" presName="connectorText" presStyleLbl="sibTrans1D1" presStyleIdx="2" presStyleCnt="7"/>
      <dgm:spPr/>
    </dgm:pt>
    <dgm:pt modelId="{B3648FD4-4620-4938-923A-365EF00341ED}" type="pres">
      <dgm:prSet presAssocID="{B75EB22C-AA9D-47A0-AED5-FA1237788C91}" presName="node" presStyleLbl="node1" presStyleIdx="3" presStyleCnt="8">
        <dgm:presLayoutVars>
          <dgm:bulletEnabled val="1"/>
        </dgm:presLayoutVars>
      </dgm:prSet>
      <dgm:spPr/>
    </dgm:pt>
    <dgm:pt modelId="{402AB6AD-2ABE-4789-88EC-F0B2A893BDEC}" type="pres">
      <dgm:prSet presAssocID="{6D6BFB8B-96DA-46FB-9A66-92D29B3F2EBE}" presName="sibTrans" presStyleLbl="sibTrans1D1" presStyleIdx="3" presStyleCnt="7"/>
      <dgm:spPr/>
    </dgm:pt>
    <dgm:pt modelId="{93F61A97-DFD3-49E9-9E5B-AC23EB22410C}" type="pres">
      <dgm:prSet presAssocID="{6D6BFB8B-96DA-46FB-9A66-92D29B3F2EBE}" presName="connectorText" presStyleLbl="sibTrans1D1" presStyleIdx="3" presStyleCnt="7"/>
      <dgm:spPr/>
    </dgm:pt>
    <dgm:pt modelId="{DDBAC3B0-849F-4E7B-A36A-F0A6F9EC04B4}" type="pres">
      <dgm:prSet presAssocID="{22B8BA8C-B255-4BB4-97A2-BD7ADBBEAAD1}" presName="node" presStyleLbl="node1" presStyleIdx="4" presStyleCnt="8">
        <dgm:presLayoutVars>
          <dgm:bulletEnabled val="1"/>
        </dgm:presLayoutVars>
      </dgm:prSet>
      <dgm:spPr/>
    </dgm:pt>
    <dgm:pt modelId="{B9CC0EEF-6510-4F65-90FF-78490CE5E896}" type="pres">
      <dgm:prSet presAssocID="{D5EC091B-9A73-479D-A58D-E6ABB1A99070}" presName="sibTrans" presStyleLbl="sibTrans1D1" presStyleIdx="4" presStyleCnt="7"/>
      <dgm:spPr/>
    </dgm:pt>
    <dgm:pt modelId="{E8F259C8-0973-4808-A586-C42487AB660B}" type="pres">
      <dgm:prSet presAssocID="{D5EC091B-9A73-479D-A58D-E6ABB1A99070}" presName="connectorText" presStyleLbl="sibTrans1D1" presStyleIdx="4" presStyleCnt="7"/>
      <dgm:spPr/>
    </dgm:pt>
    <dgm:pt modelId="{F0519B55-A66A-431E-8578-7E9077DF96A8}" type="pres">
      <dgm:prSet presAssocID="{A8F51691-BE5C-46B5-B6E9-89CD5AC9D441}" presName="node" presStyleLbl="node1" presStyleIdx="5" presStyleCnt="8">
        <dgm:presLayoutVars>
          <dgm:bulletEnabled val="1"/>
        </dgm:presLayoutVars>
      </dgm:prSet>
      <dgm:spPr/>
    </dgm:pt>
    <dgm:pt modelId="{319FC6F9-C484-4221-A223-DDA601C850C2}" type="pres">
      <dgm:prSet presAssocID="{DF21529B-1370-456A-90F5-F7ADB5C78235}" presName="sibTrans" presStyleLbl="sibTrans1D1" presStyleIdx="5" presStyleCnt="7"/>
      <dgm:spPr/>
    </dgm:pt>
    <dgm:pt modelId="{B24F4010-F593-4674-A625-CE16F69D26B3}" type="pres">
      <dgm:prSet presAssocID="{DF21529B-1370-456A-90F5-F7ADB5C78235}" presName="connectorText" presStyleLbl="sibTrans1D1" presStyleIdx="5" presStyleCnt="7"/>
      <dgm:spPr/>
    </dgm:pt>
    <dgm:pt modelId="{F70C16CA-FC8A-4899-B953-08CCD20CA6A2}" type="pres">
      <dgm:prSet presAssocID="{EFA11DBA-07EC-46CB-ABE1-CCD20273DA4A}" presName="node" presStyleLbl="node1" presStyleIdx="6" presStyleCnt="8">
        <dgm:presLayoutVars>
          <dgm:bulletEnabled val="1"/>
        </dgm:presLayoutVars>
      </dgm:prSet>
      <dgm:spPr/>
    </dgm:pt>
    <dgm:pt modelId="{9B46E0FD-A1C5-4CFA-B039-7973B8B04958}" type="pres">
      <dgm:prSet presAssocID="{72BC8527-DBBB-43E9-9235-F4E8A2A8523C}" presName="sibTrans" presStyleLbl="sibTrans1D1" presStyleIdx="6" presStyleCnt="7"/>
      <dgm:spPr/>
    </dgm:pt>
    <dgm:pt modelId="{C6CC59B2-A8E1-4024-9C3D-0E45E43C05BB}" type="pres">
      <dgm:prSet presAssocID="{72BC8527-DBBB-43E9-9235-F4E8A2A8523C}" presName="connectorText" presStyleLbl="sibTrans1D1" presStyleIdx="6" presStyleCnt="7"/>
      <dgm:spPr/>
    </dgm:pt>
    <dgm:pt modelId="{DFA1F304-48FA-4A2B-B8E5-CC4F0BBD9F7A}" type="pres">
      <dgm:prSet presAssocID="{17E31B0C-1056-4E2B-BA06-9B1D18347F04}" presName="node" presStyleLbl="node1" presStyleIdx="7" presStyleCnt="8" custLinFactNeighborX="93">
        <dgm:presLayoutVars>
          <dgm:bulletEnabled val="1"/>
        </dgm:presLayoutVars>
      </dgm:prSet>
      <dgm:spPr/>
    </dgm:pt>
  </dgm:ptLst>
  <dgm:cxnLst>
    <dgm:cxn modelId="{BA4EBC00-3076-450E-8B2A-C90F88C1ABA2}" type="presOf" srcId="{A8F51691-BE5C-46B5-B6E9-89CD5AC9D441}" destId="{F0519B55-A66A-431E-8578-7E9077DF96A8}" srcOrd="0" destOrd="0" presId="urn:microsoft.com/office/officeart/2005/8/layout/bProcess3"/>
    <dgm:cxn modelId="{71F0050B-DDFA-4A60-9941-AE76B2FD392D}" type="presOf" srcId="{DF21529B-1370-456A-90F5-F7ADB5C78235}" destId="{B24F4010-F593-4674-A625-CE16F69D26B3}" srcOrd="1" destOrd="0" presId="urn:microsoft.com/office/officeart/2005/8/layout/bProcess3"/>
    <dgm:cxn modelId="{705A510B-456A-41ED-B2E0-7D406EDDA609}" type="presOf" srcId="{82243997-EE37-48C2-9E71-749343136C3D}" destId="{420145AD-10C5-4C77-8093-09A9BCF8FC4F}" srcOrd="0" destOrd="0" presId="urn:microsoft.com/office/officeart/2005/8/layout/bProcess3"/>
    <dgm:cxn modelId="{5280B20F-DFD7-4AF1-A9F7-31A5C5BD5DA2}" type="presOf" srcId="{22B8BA8C-B255-4BB4-97A2-BD7ADBBEAAD1}" destId="{DDBAC3B0-849F-4E7B-A36A-F0A6F9EC04B4}" srcOrd="0" destOrd="0" presId="urn:microsoft.com/office/officeart/2005/8/layout/bProcess3"/>
    <dgm:cxn modelId="{B47DEA1A-17D4-4A4B-971B-73E5BDCA478B}" type="presOf" srcId="{EFA11DBA-07EC-46CB-ABE1-CCD20273DA4A}" destId="{F70C16CA-FC8A-4899-B953-08CCD20CA6A2}" srcOrd="0" destOrd="0" presId="urn:microsoft.com/office/officeart/2005/8/layout/bProcess3"/>
    <dgm:cxn modelId="{29292F23-24AE-47E6-AED3-94A2A556765A}" type="presOf" srcId="{D5EC091B-9A73-479D-A58D-E6ABB1A99070}" destId="{B9CC0EEF-6510-4F65-90FF-78490CE5E896}" srcOrd="0" destOrd="0" presId="urn:microsoft.com/office/officeart/2005/8/layout/bProcess3"/>
    <dgm:cxn modelId="{B6616E2A-C954-4B69-8C01-3FF6FE3DE815}" srcId="{C208E9AC-0B2D-4FEA-BC9F-C8BDFCF92326}" destId="{B75EB22C-AA9D-47A0-AED5-FA1237788C91}" srcOrd="3" destOrd="0" parTransId="{3FA1CEBB-A2CA-44E9-941B-51101C1E4A70}" sibTransId="{6D6BFB8B-96DA-46FB-9A66-92D29B3F2EBE}"/>
    <dgm:cxn modelId="{51E3AC2B-8CE3-4B1C-8979-CB95A1B48246}" srcId="{C208E9AC-0B2D-4FEA-BC9F-C8BDFCF92326}" destId="{A8F51691-BE5C-46B5-B6E9-89CD5AC9D441}" srcOrd="5" destOrd="0" parTransId="{DAA9A139-1FC1-44D6-B1BA-E2943119D039}" sibTransId="{DF21529B-1370-456A-90F5-F7ADB5C78235}"/>
    <dgm:cxn modelId="{258B3C2D-8FE9-464C-9585-EF87EC3044FD}" type="presOf" srcId="{6D6BFB8B-96DA-46FB-9A66-92D29B3F2EBE}" destId="{93F61A97-DFD3-49E9-9E5B-AC23EB22410C}" srcOrd="1" destOrd="0" presId="urn:microsoft.com/office/officeart/2005/8/layout/bProcess3"/>
    <dgm:cxn modelId="{14054F5B-EBE0-48D9-B36E-2DBC86893C52}" type="presOf" srcId="{DF21529B-1370-456A-90F5-F7ADB5C78235}" destId="{319FC6F9-C484-4221-A223-DDA601C850C2}" srcOrd="0" destOrd="0" presId="urn:microsoft.com/office/officeart/2005/8/layout/bProcess3"/>
    <dgm:cxn modelId="{0D258E5F-A1C8-42D2-8FC4-E4262CE9D98A}" srcId="{C208E9AC-0B2D-4FEA-BC9F-C8BDFCF92326}" destId="{EFA11DBA-07EC-46CB-ABE1-CCD20273DA4A}" srcOrd="6" destOrd="0" parTransId="{9446D438-7680-4B03-A074-DE3291A69B50}" sibTransId="{72BC8527-DBBB-43E9-9235-F4E8A2A8523C}"/>
    <dgm:cxn modelId="{32828162-C2F3-4B81-828A-E7A155B397E8}" type="presOf" srcId="{08DF0D2A-DA1A-4C5B-AD82-4152E4139E86}" destId="{13F1EA22-44DB-4DF3-8A89-2060681414F0}" srcOrd="0" destOrd="0" presId="urn:microsoft.com/office/officeart/2005/8/layout/bProcess3"/>
    <dgm:cxn modelId="{BFF52B44-84A3-41F0-8E8A-2369C830DA55}" type="presOf" srcId="{12D6D107-AF2B-4D3C-ABF3-9A48A2381CA3}" destId="{FCAF9C09-AEB0-4729-9A63-9DE5571A2126}" srcOrd="1" destOrd="0" presId="urn:microsoft.com/office/officeart/2005/8/layout/bProcess3"/>
    <dgm:cxn modelId="{D006086F-1ECF-4D70-9F39-F67921715086}" srcId="{C208E9AC-0B2D-4FEA-BC9F-C8BDFCF92326}" destId="{E9FA5C25-1743-4590-9FA9-CCDD09E62F09}" srcOrd="0" destOrd="0" parTransId="{8B425C50-E52D-439F-8DCC-F3808D197A4D}" sibTransId="{82243997-EE37-48C2-9E71-749343136C3D}"/>
    <dgm:cxn modelId="{77739274-677C-4BD3-81B2-F809BF8E2D8F}" srcId="{C208E9AC-0B2D-4FEA-BC9F-C8BDFCF92326}" destId="{17E31B0C-1056-4E2B-BA06-9B1D18347F04}" srcOrd="7" destOrd="0" parTransId="{C90EBF95-7175-44BF-81B3-F17CF2650D41}" sibTransId="{91B78E87-3FA5-49E4-94BE-1D89ED22736E}"/>
    <dgm:cxn modelId="{ABCB2259-51F2-4321-A851-F664AD24A98A}" type="presOf" srcId="{82243997-EE37-48C2-9E71-749343136C3D}" destId="{E9B53CB7-389D-4E41-83A3-F3E095432D35}" srcOrd="1" destOrd="0" presId="urn:microsoft.com/office/officeart/2005/8/layout/bProcess3"/>
    <dgm:cxn modelId="{4895DB7C-CC41-4984-B9A7-88DFF66E45CE}" type="presOf" srcId="{6D6BFB8B-96DA-46FB-9A66-92D29B3F2EBE}" destId="{402AB6AD-2ABE-4789-88EC-F0B2A893BDEC}" srcOrd="0" destOrd="0" presId="urn:microsoft.com/office/officeart/2005/8/layout/bProcess3"/>
    <dgm:cxn modelId="{E8458791-4036-412F-B0DA-6E395E442761}" srcId="{C208E9AC-0B2D-4FEA-BC9F-C8BDFCF92326}" destId="{08DF0D2A-DA1A-4C5B-AD82-4152E4139E86}" srcOrd="2" destOrd="0" parTransId="{679FDEA8-8F1B-4501-A47A-947B1947F988}" sibTransId="{76E9187C-ECFA-4076-87A1-80601D4AF369}"/>
    <dgm:cxn modelId="{2EC71E94-38F9-4659-8487-CF642FFC3DF8}" type="presOf" srcId="{76E9187C-ECFA-4076-87A1-80601D4AF369}" destId="{9784083A-5B24-4056-81AD-6247E25E0832}" srcOrd="0" destOrd="0" presId="urn:microsoft.com/office/officeart/2005/8/layout/bProcess3"/>
    <dgm:cxn modelId="{D475A79B-08FA-4B1C-A2AE-706E9303030F}" type="presOf" srcId="{72BC8527-DBBB-43E9-9235-F4E8A2A8523C}" destId="{C6CC59B2-A8E1-4024-9C3D-0E45E43C05BB}" srcOrd="1" destOrd="0" presId="urn:microsoft.com/office/officeart/2005/8/layout/bProcess3"/>
    <dgm:cxn modelId="{7C139AA7-8FEF-486A-B5C0-A711F431A795}" type="presOf" srcId="{76E9187C-ECFA-4076-87A1-80601D4AF369}" destId="{397F1BAE-EBEB-413C-B206-D4443C8D5097}" srcOrd="1" destOrd="0" presId="urn:microsoft.com/office/officeart/2005/8/layout/bProcess3"/>
    <dgm:cxn modelId="{1B60C5AF-F36E-4209-B2D1-C02CD1D735DC}" type="presOf" srcId="{B75EB22C-AA9D-47A0-AED5-FA1237788C91}" destId="{B3648FD4-4620-4938-923A-365EF00341ED}" srcOrd="0" destOrd="0" presId="urn:microsoft.com/office/officeart/2005/8/layout/bProcess3"/>
    <dgm:cxn modelId="{768B40BC-F675-41BE-81A4-93A1E369477B}" type="presOf" srcId="{C208E9AC-0B2D-4FEA-BC9F-C8BDFCF92326}" destId="{0F28E376-394A-45B4-92ED-30A5ACF1EEBB}" srcOrd="0" destOrd="0" presId="urn:microsoft.com/office/officeart/2005/8/layout/bProcess3"/>
    <dgm:cxn modelId="{E58D92C2-F813-4D82-98C2-368BCCAA46D9}" srcId="{C208E9AC-0B2D-4FEA-BC9F-C8BDFCF92326}" destId="{22B8BA8C-B255-4BB4-97A2-BD7ADBBEAAD1}" srcOrd="4" destOrd="0" parTransId="{0189C925-4DAE-464E-AF30-390357209A1F}" sibTransId="{D5EC091B-9A73-479D-A58D-E6ABB1A99070}"/>
    <dgm:cxn modelId="{C58FAECF-8015-4C1D-8EA3-9EC193CB560B}" srcId="{C208E9AC-0B2D-4FEA-BC9F-C8BDFCF92326}" destId="{068A5116-A562-4FF6-9E3A-0B3EA7AA78B2}" srcOrd="1" destOrd="0" parTransId="{774F1CFE-56E1-413E-B076-90362233BF02}" sibTransId="{12D6D107-AF2B-4D3C-ABF3-9A48A2381CA3}"/>
    <dgm:cxn modelId="{CBFF92D3-5E79-46BD-90DE-6896C4454024}" type="presOf" srcId="{72BC8527-DBBB-43E9-9235-F4E8A2A8523C}" destId="{9B46E0FD-A1C5-4CFA-B039-7973B8B04958}" srcOrd="0" destOrd="0" presId="urn:microsoft.com/office/officeart/2005/8/layout/bProcess3"/>
    <dgm:cxn modelId="{056198D7-C390-4DA2-B2E6-C91FF09A3B91}" type="presOf" srcId="{17E31B0C-1056-4E2B-BA06-9B1D18347F04}" destId="{DFA1F304-48FA-4A2B-B8E5-CC4F0BBD9F7A}" srcOrd="0" destOrd="0" presId="urn:microsoft.com/office/officeart/2005/8/layout/bProcess3"/>
    <dgm:cxn modelId="{0EC476DD-08CB-4DAA-BF71-A311F4499826}" type="presOf" srcId="{E9FA5C25-1743-4590-9FA9-CCDD09E62F09}" destId="{812EC81E-39BD-4C71-8F25-0700FC4691E2}" srcOrd="0" destOrd="0" presId="urn:microsoft.com/office/officeart/2005/8/layout/bProcess3"/>
    <dgm:cxn modelId="{DD7E9BE3-A903-401E-9B22-3C351D7D2748}" type="presOf" srcId="{12D6D107-AF2B-4D3C-ABF3-9A48A2381CA3}" destId="{268C8837-EABE-4F20-BF19-24F560A038EF}" srcOrd="0" destOrd="0" presId="urn:microsoft.com/office/officeart/2005/8/layout/bProcess3"/>
    <dgm:cxn modelId="{A46B2AF0-5729-4E37-B115-8FFC8C9D2765}" type="presOf" srcId="{068A5116-A562-4FF6-9E3A-0B3EA7AA78B2}" destId="{C24689C0-8CFF-4944-BF70-8718F4C60A4C}" srcOrd="0" destOrd="0" presId="urn:microsoft.com/office/officeart/2005/8/layout/bProcess3"/>
    <dgm:cxn modelId="{8CA8E5F7-1253-41DF-A39C-AE0FC52FD6C2}" type="presOf" srcId="{D5EC091B-9A73-479D-A58D-E6ABB1A99070}" destId="{E8F259C8-0973-4808-A586-C42487AB660B}" srcOrd="1" destOrd="0" presId="urn:microsoft.com/office/officeart/2005/8/layout/bProcess3"/>
    <dgm:cxn modelId="{061FB29E-C131-42B9-9A30-85AC69FA9AC7}" type="presParOf" srcId="{0F28E376-394A-45B4-92ED-30A5ACF1EEBB}" destId="{812EC81E-39BD-4C71-8F25-0700FC4691E2}" srcOrd="0" destOrd="0" presId="urn:microsoft.com/office/officeart/2005/8/layout/bProcess3"/>
    <dgm:cxn modelId="{0DCB5C6D-AE55-46CD-9ED3-F59DCB5013E1}" type="presParOf" srcId="{0F28E376-394A-45B4-92ED-30A5ACF1EEBB}" destId="{420145AD-10C5-4C77-8093-09A9BCF8FC4F}" srcOrd="1" destOrd="0" presId="urn:microsoft.com/office/officeart/2005/8/layout/bProcess3"/>
    <dgm:cxn modelId="{A0F7D150-8995-4CD1-9449-2A81CACFEBC8}" type="presParOf" srcId="{420145AD-10C5-4C77-8093-09A9BCF8FC4F}" destId="{E9B53CB7-389D-4E41-83A3-F3E095432D35}" srcOrd="0" destOrd="0" presId="urn:microsoft.com/office/officeart/2005/8/layout/bProcess3"/>
    <dgm:cxn modelId="{E01D9F8B-A63A-4903-8E4F-7FD8C077882B}" type="presParOf" srcId="{0F28E376-394A-45B4-92ED-30A5ACF1EEBB}" destId="{C24689C0-8CFF-4944-BF70-8718F4C60A4C}" srcOrd="2" destOrd="0" presId="urn:microsoft.com/office/officeart/2005/8/layout/bProcess3"/>
    <dgm:cxn modelId="{71412E04-6AB6-417B-AC0B-CE86E5055AF2}" type="presParOf" srcId="{0F28E376-394A-45B4-92ED-30A5ACF1EEBB}" destId="{268C8837-EABE-4F20-BF19-24F560A038EF}" srcOrd="3" destOrd="0" presId="urn:microsoft.com/office/officeart/2005/8/layout/bProcess3"/>
    <dgm:cxn modelId="{1801F888-E4DB-4B7F-8ACD-A004050D7398}" type="presParOf" srcId="{268C8837-EABE-4F20-BF19-24F560A038EF}" destId="{FCAF9C09-AEB0-4729-9A63-9DE5571A2126}" srcOrd="0" destOrd="0" presId="urn:microsoft.com/office/officeart/2005/8/layout/bProcess3"/>
    <dgm:cxn modelId="{52557A84-3D97-4A5B-9983-06A2DFBA5D0A}" type="presParOf" srcId="{0F28E376-394A-45B4-92ED-30A5ACF1EEBB}" destId="{13F1EA22-44DB-4DF3-8A89-2060681414F0}" srcOrd="4" destOrd="0" presId="urn:microsoft.com/office/officeart/2005/8/layout/bProcess3"/>
    <dgm:cxn modelId="{FECF26A5-AA1A-428C-A91A-8E9752DA0AA8}" type="presParOf" srcId="{0F28E376-394A-45B4-92ED-30A5ACF1EEBB}" destId="{9784083A-5B24-4056-81AD-6247E25E0832}" srcOrd="5" destOrd="0" presId="urn:microsoft.com/office/officeart/2005/8/layout/bProcess3"/>
    <dgm:cxn modelId="{C46BCF9E-8E28-4967-94DF-C89F13B8D1AC}" type="presParOf" srcId="{9784083A-5B24-4056-81AD-6247E25E0832}" destId="{397F1BAE-EBEB-413C-B206-D4443C8D5097}" srcOrd="0" destOrd="0" presId="urn:microsoft.com/office/officeart/2005/8/layout/bProcess3"/>
    <dgm:cxn modelId="{4B903DA8-BA33-43C9-B5E5-D7DFDFF33946}" type="presParOf" srcId="{0F28E376-394A-45B4-92ED-30A5ACF1EEBB}" destId="{B3648FD4-4620-4938-923A-365EF00341ED}" srcOrd="6" destOrd="0" presId="urn:microsoft.com/office/officeart/2005/8/layout/bProcess3"/>
    <dgm:cxn modelId="{063E9188-0BE8-4DE1-8B93-4C5D17C95894}" type="presParOf" srcId="{0F28E376-394A-45B4-92ED-30A5ACF1EEBB}" destId="{402AB6AD-2ABE-4789-88EC-F0B2A893BDEC}" srcOrd="7" destOrd="0" presId="urn:microsoft.com/office/officeart/2005/8/layout/bProcess3"/>
    <dgm:cxn modelId="{98A03677-D01B-4FAC-ACF1-1F260ABFB3A7}" type="presParOf" srcId="{402AB6AD-2ABE-4789-88EC-F0B2A893BDEC}" destId="{93F61A97-DFD3-49E9-9E5B-AC23EB22410C}" srcOrd="0" destOrd="0" presId="urn:microsoft.com/office/officeart/2005/8/layout/bProcess3"/>
    <dgm:cxn modelId="{523FC9AC-F058-494C-B08F-E56B62C2EF36}" type="presParOf" srcId="{0F28E376-394A-45B4-92ED-30A5ACF1EEBB}" destId="{DDBAC3B0-849F-4E7B-A36A-F0A6F9EC04B4}" srcOrd="8" destOrd="0" presId="urn:microsoft.com/office/officeart/2005/8/layout/bProcess3"/>
    <dgm:cxn modelId="{0557305D-A05C-4F8D-814B-C19BE0B0F4E9}" type="presParOf" srcId="{0F28E376-394A-45B4-92ED-30A5ACF1EEBB}" destId="{B9CC0EEF-6510-4F65-90FF-78490CE5E896}" srcOrd="9" destOrd="0" presId="urn:microsoft.com/office/officeart/2005/8/layout/bProcess3"/>
    <dgm:cxn modelId="{589B8495-973C-4ED2-A913-58C73062AA8E}" type="presParOf" srcId="{B9CC0EEF-6510-4F65-90FF-78490CE5E896}" destId="{E8F259C8-0973-4808-A586-C42487AB660B}" srcOrd="0" destOrd="0" presId="urn:microsoft.com/office/officeart/2005/8/layout/bProcess3"/>
    <dgm:cxn modelId="{BA57CD7B-B148-4C2B-8941-0A34CED3E826}" type="presParOf" srcId="{0F28E376-394A-45B4-92ED-30A5ACF1EEBB}" destId="{F0519B55-A66A-431E-8578-7E9077DF96A8}" srcOrd="10" destOrd="0" presId="urn:microsoft.com/office/officeart/2005/8/layout/bProcess3"/>
    <dgm:cxn modelId="{3EACD163-B85E-46C3-9D00-E5376FE50CF0}" type="presParOf" srcId="{0F28E376-394A-45B4-92ED-30A5ACF1EEBB}" destId="{319FC6F9-C484-4221-A223-DDA601C850C2}" srcOrd="11" destOrd="0" presId="urn:microsoft.com/office/officeart/2005/8/layout/bProcess3"/>
    <dgm:cxn modelId="{E79A5954-BFE4-4E2F-BBEB-6B5E330214BF}" type="presParOf" srcId="{319FC6F9-C484-4221-A223-DDA601C850C2}" destId="{B24F4010-F593-4674-A625-CE16F69D26B3}" srcOrd="0" destOrd="0" presId="urn:microsoft.com/office/officeart/2005/8/layout/bProcess3"/>
    <dgm:cxn modelId="{C56233B5-85E8-4429-9E4E-8CDAACE98875}" type="presParOf" srcId="{0F28E376-394A-45B4-92ED-30A5ACF1EEBB}" destId="{F70C16CA-FC8A-4899-B953-08CCD20CA6A2}" srcOrd="12" destOrd="0" presId="urn:microsoft.com/office/officeart/2005/8/layout/bProcess3"/>
    <dgm:cxn modelId="{548CBBF3-736C-4C28-BC07-562E7D5861FC}" type="presParOf" srcId="{0F28E376-394A-45B4-92ED-30A5ACF1EEBB}" destId="{9B46E0FD-A1C5-4CFA-B039-7973B8B04958}" srcOrd="13" destOrd="0" presId="urn:microsoft.com/office/officeart/2005/8/layout/bProcess3"/>
    <dgm:cxn modelId="{A886AD42-E4C7-466F-8454-5C6AF3375A38}" type="presParOf" srcId="{9B46E0FD-A1C5-4CFA-B039-7973B8B04958}" destId="{C6CC59B2-A8E1-4024-9C3D-0E45E43C05BB}" srcOrd="0" destOrd="0" presId="urn:microsoft.com/office/officeart/2005/8/layout/bProcess3"/>
    <dgm:cxn modelId="{96EC83CB-E377-4D16-812C-4680725F4375}" type="presParOf" srcId="{0F28E376-394A-45B4-92ED-30A5ACF1EEBB}" destId="{DFA1F304-48FA-4A2B-B8E5-CC4F0BBD9F7A}" srcOrd="14" destOrd="0" presId="urn:microsoft.com/office/officeart/2005/8/layout/b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282DCF7-38AE-45D5-84B7-891F26E3C157}"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78BA7435-DEC4-47D1-A7CD-8C01FC69B3C2}">
      <dgm:prSet/>
      <dgm:spPr/>
      <dgm:t>
        <a:bodyPr/>
        <a:lstStyle/>
        <a:p>
          <a:r>
            <a:rPr lang="en-GB" dirty="0"/>
            <a:t>The brief for the assignments will be available on Moodle </a:t>
          </a:r>
          <a:endParaRPr lang="en-US" dirty="0"/>
        </a:p>
      </dgm:t>
    </dgm:pt>
    <dgm:pt modelId="{687D0687-CD81-45FF-87D3-9D012F65D134}" type="parTrans" cxnId="{5C4E1A6D-FB3C-4F26-BA70-BAE92780F2AA}">
      <dgm:prSet/>
      <dgm:spPr/>
      <dgm:t>
        <a:bodyPr/>
        <a:lstStyle/>
        <a:p>
          <a:endParaRPr lang="en-US"/>
        </a:p>
      </dgm:t>
    </dgm:pt>
    <dgm:pt modelId="{63B73047-BEB1-444F-9757-E2A5D6AE5829}" type="sibTrans" cxnId="{5C4E1A6D-FB3C-4F26-BA70-BAE92780F2AA}">
      <dgm:prSet/>
      <dgm:spPr/>
      <dgm:t>
        <a:bodyPr/>
        <a:lstStyle/>
        <a:p>
          <a:endParaRPr lang="en-US"/>
        </a:p>
      </dgm:t>
    </dgm:pt>
    <dgm:pt modelId="{F5CF2E73-D6C4-4533-B9C4-83880CDB81C8}">
      <dgm:prSet/>
      <dgm:spPr/>
      <dgm:t>
        <a:bodyPr/>
        <a:lstStyle/>
        <a:p>
          <a:r>
            <a:rPr lang="en-GB" dirty="0"/>
            <a:t>4 elements in total to create a portfolio</a:t>
          </a:r>
          <a:endParaRPr lang="en-US" dirty="0"/>
        </a:p>
      </dgm:t>
    </dgm:pt>
    <dgm:pt modelId="{DB88611E-7603-4644-9B5C-013B0618E140}" type="parTrans" cxnId="{154E6B8B-07D4-448D-95A0-7B5DC14580AD}">
      <dgm:prSet/>
      <dgm:spPr/>
      <dgm:t>
        <a:bodyPr/>
        <a:lstStyle/>
        <a:p>
          <a:endParaRPr lang="en-US"/>
        </a:p>
      </dgm:t>
    </dgm:pt>
    <dgm:pt modelId="{D3A42BE8-B858-43CA-92BB-A77B706801B9}" type="sibTrans" cxnId="{154E6B8B-07D4-448D-95A0-7B5DC14580AD}">
      <dgm:prSet/>
      <dgm:spPr/>
      <dgm:t>
        <a:bodyPr/>
        <a:lstStyle/>
        <a:p>
          <a:endParaRPr lang="en-US"/>
        </a:p>
      </dgm:t>
    </dgm:pt>
    <dgm:pt modelId="{C25B9CBB-4589-49B5-AD40-755A64DD8216}">
      <dgm:prSet/>
      <dgm:spPr/>
      <dgm:t>
        <a:bodyPr/>
        <a:lstStyle/>
        <a:p>
          <a:r>
            <a:rPr lang="en-GB" dirty="0"/>
            <a:t>Each element will be worth 25% of the overall grade</a:t>
          </a:r>
          <a:endParaRPr lang="en-US" dirty="0"/>
        </a:p>
      </dgm:t>
    </dgm:pt>
    <dgm:pt modelId="{C9A775FD-A48E-46F9-BC07-6AC4BB2B50F2}" type="parTrans" cxnId="{1414996F-83F1-4EA2-A1AB-92DBBFFE95E8}">
      <dgm:prSet/>
      <dgm:spPr/>
      <dgm:t>
        <a:bodyPr/>
        <a:lstStyle/>
        <a:p>
          <a:endParaRPr lang="en-US"/>
        </a:p>
      </dgm:t>
    </dgm:pt>
    <dgm:pt modelId="{6A7AF414-350C-42CF-B055-76DD2B30736F}" type="sibTrans" cxnId="{1414996F-83F1-4EA2-A1AB-92DBBFFE95E8}">
      <dgm:prSet/>
      <dgm:spPr/>
      <dgm:t>
        <a:bodyPr/>
        <a:lstStyle/>
        <a:p>
          <a:endParaRPr lang="en-US"/>
        </a:p>
      </dgm:t>
    </dgm:pt>
    <dgm:pt modelId="{E97F7E72-0B32-44ED-ADB1-A0CAAF762016}">
      <dgm:prSet/>
      <dgm:spPr/>
      <dgm:t>
        <a:bodyPr/>
        <a:lstStyle/>
        <a:p>
          <a:r>
            <a:rPr lang="en-GB" dirty="0"/>
            <a:t> Elements 1&amp;2 will be submitted on-</a:t>
          </a:r>
        </a:p>
        <a:p>
          <a:r>
            <a:rPr lang="en-GB" dirty="0"/>
            <a:t>7</a:t>
          </a:r>
          <a:r>
            <a:rPr lang="en-GB" baseline="30000" dirty="0"/>
            <a:t>th</a:t>
          </a:r>
          <a:r>
            <a:rPr lang="en-GB" dirty="0"/>
            <a:t> November 2025 by 23:59hrs</a:t>
          </a:r>
          <a:endParaRPr lang="en-US" dirty="0"/>
        </a:p>
      </dgm:t>
    </dgm:pt>
    <dgm:pt modelId="{02D585DF-B971-44CE-9344-94F1447FC780}" type="parTrans" cxnId="{6C361F10-7840-49E7-87F6-5C038A408950}">
      <dgm:prSet/>
      <dgm:spPr/>
      <dgm:t>
        <a:bodyPr/>
        <a:lstStyle/>
        <a:p>
          <a:endParaRPr lang="en-US"/>
        </a:p>
      </dgm:t>
    </dgm:pt>
    <dgm:pt modelId="{356BD399-C9E6-4D36-9526-6EFE7A20B111}" type="sibTrans" cxnId="{6C361F10-7840-49E7-87F6-5C038A408950}">
      <dgm:prSet/>
      <dgm:spPr/>
      <dgm:t>
        <a:bodyPr/>
        <a:lstStyle/>
        <a:p>
          <a:endParaRPr lang="en-US"/>
        </a:p>
      </dgm:t>
    </dgm:pt>
    <dgm:pt modelId="{11C6133D-BC52-44A0-9D15-F8582618A213}">
      <dgm:prSet/>
      <dgm:spPr/>
      <dgm:t>
        <a:bodyPr/>
        <a:lstStyle/>
        <a:p>
          <a:r>
            <a:rPr lang="en-GB" dirty="0"/>
            <a:t>Elements 3&amp;4 will be submitted on-</a:t>
          </a:r>
        </a:p>
        <a:p>
          <a:r>
            <a:rPr lang="en-US" dirty="0"/>
            <a:t>9</a:t>
          </a:r>
          <a:r>
            <a:rPr lang="en-US" baseline="30000" dirty="0"/>
            <a:t>th</a:t>
          </a:r>
          <a:r>
            <a:rPr lang="en-US" dirty="0"/>
            <a:t> January 23:59hrs and w/c 12</a:t>
          </a:r>
          <a:r>
            <a:rPr lang="en-US" baseline="30000" dirty="0"/>
            <a:t>th</a:t>
          </a:r>
          <a:r>
            <a:rPr lang="en-US" dirty="0"/>
            <a:t> of January 2026</a:t>
          </a:r>
        </a:p>
      </dgm:t>
    </dgm:pt>
    <dgm:pt modelId="{11F70C16-4777-4523-862D-A5633140E1D6}" type="parTrans" cxnId="{FFFB2B81-A639-4470-91A6-56F82D682766}">
      <dgm:prSet/>
      <dgm:spPr/>
      <dgm:t>
        <a:bodyPr/>
        <a:lstStyle/>
        <a:p>
          <a:endParaRPr lang="en-US"/>
        </a:p>
      </dgm:t>
    </dgm:pt>
    <dgm:pt modelId="{01ED1FF1-0674-49B5-BA7D-BEFCD55126C9}" type="sibTrans" cxnId="{FFFB2B81-A639-4470-91A6-56F82D682766}">
      <dgm:prSet/>
      <dgm:spPr/>
      <dgm:t>
        <a:bodyPr/>
        <a:lstStyle/>
        <a:p>
          <a:endParaRPr lang="en-US"/>
        </a:p>
      </dgm:t>
    </dgm:pt>
    <dgm:pt modelId="{87F0D9E7-6D87-43A9-A134-C6A708D8BCA0}" type="pres">
      <dgm:prSet presAssocID="{1282DCF7-38AE-45D5-84B7-891F26E3C157}" presName="linear" presStyleCnt="0">
        <dgm:presLayoutVars>
          <dgm:animLvl val="lvl"/>
          <dgm:resizeHandles val="exact"/>
        </dgm:presLayoutVars>
      </dgm:prSet>
      <dgm:spPr/>
    </dgm:pt>
    <dgm:pt modelId="{4B963D30-2D4C-4D36-9450-C8D30A2D7D5E}" type="pres">
      <dgm:prSet presAssocID="{78BA7435-DEC4-47D1-A7CD-8C01FC69B3C2}" presName="parentText" presStyleLbl="node1" presStyleIdx="0" presStyleCnt="5">
        <dgm:presLayoutVars>
          <dgm:chMax val="0"/>
          <dgm:bulletEnabled val="1"/>
        </dgm:presLayoutVars>
      </dgm:prSet>
      <dgm:spPr/>
    </dgm:pt>
    <dgm:pt modelId="{3DC8AE86-1D28-4CB9-BC20-CD270703842C}" type="pres">
      <dgm:prSet presAssocID="{63B73047-BEB1-444F-9757-E2A5D6AE5829}" presName="spacer" presStyleCnt="0"/>
      <dgm:spPr/>
    </dgm:pt>
    <dgm:pt modelId="{AA9A0823-094A-4CE5-80F3-3ACDBB7D5F68}" type="pres">
      <dgm:prSet presAssocID="{F5CF2E73-D6C4-4533-B9C4-83880CDB81C8}" presName="parentText" presStyleLbl="node1" presStyleIdx="1" presStyleCnt="5">
        <dgm:presLayoutVars>
          <dgm:chMax val="0"/>
          <dgm:bulletEnabled val="1"/>
        </dgm:presLayoutVars>
      </dgm:prSet>
      <dgm:spPr/>
    </dgm:pt>
    <dgm:pt modelId="{1909C9CC-BC53-4B00-B102-0293EFD24867}" type="pres">
      <dgm:prSet presAssocID="{D3A42BE8-B858-43CA-92BB-A77B706801B9}" presName="spacer" presStyleCnt="0"/>
      <dgm:spPr/>
    </dgm:pt>
    <dgm:pt modelId="{45752F0E-EB51-40AC-89DD-E85478B1C7E4}" type="pres">
      <dgm:prSet presAssocID="{C25B9CBB-4589-49B5-AD40-755A64DD8216}" presName="parentText" presStyleLbl="node1" presStyleIdx="2" presStyleCnt="5">
        <dgm:presLayoutVars>
          <dgm:chMax val="0"/>
          <dgm:bulletEnabled val="1"/>
        </dgm:presLayoutVars>
      </dgm:prSet>
      <dgm:spPr/>
    </dgm:pt>
    <dgm:pt modelId="{A8695289-26F6-463D-ADD9-589127EB7DDB}" type="pres">
      <dgm:prSet presAssocID="{6A7AF414-350C-42CF-B055-76DD2B30736F}" presName="spacer" presStyleCnt="0"/>
      <dgm:spPr/>
    </dgm:pt>
    <dgm:pt modelId="{168AFCE6-AFE6-4043-B437-DD3E7EAEC33A}" type="pres">
      <dgm:prSet presAssocID="{E97F7E72-0B32-44ED-ADB1-A0CAAF762016}" presName="parentText" presStyleLbl="node1" presStyleIdx="3" presStyleCnt="5">
        <dgm:presLayoutVars>
          <dgm:chMax val="0"/>
          <dgm:bulletEnabled val="1"/>
        </dgm:presLayoutVars>
      </dgm:prSet>
      <dgm:spPr/>
    </dgm:pt>
    <dgm:pt modelId="{C69484EA-DAE4-452F-847C-F064B141BC0C}" type="pres">
      <dgm:prSet presAssocID="{356BD399-C9E6-4D36-9526-6EFE7A20B111}" presName="spacer" presStyleCnt="0"/>
      <dgm:spPr/>
    </dgm:pt>
    <dgm:pt modelId="{EF19D2F5-35A6-4BBC-B8FC-515FB5EE375F}" type="pres">
      <dgm:prSet presAssocID="{11C6133D-BC52-44A0-9D15-F8582618A213}" presName="parentText" presStyleLbl="node1" presStyleIdx="4" presStyleCnt="5">
        <dgm:presLayoutVars>
          <dgm:chMax val="0"/>
          <dgm:bulletEnabled val="1"/>
        </dgm:presLayoutVars>
      </dgm:prSet>
      <dgm:spPr/>
    </dgm:pt>
  </dgm:ptLst>
  <dgm:cxnLst>
    <dgm:cxn modelId="{6C361F10-7840-49E7-87F6-5C038A408950}" srcId="{1282DCF7-38AE-45D5-84B7-891F26E3C157}" destId="{E97F7E72-0B32-44ED-ADB1-A0CAAF762016}" srcOrd="3" destOrd="0" parTransId="{02D585DF-B971-44CE-9344-94F1447FC780}" sibTransId="{356BD399-C9E6-4D36-9526-6EFE7A20B111}"/>
    <dgm:cxn modelId="{7D849731-7A71-458D-BF59-108861047E8A}" type="presOf" srcId="{1282DCF7-38AE-45D5-84B7-891F26E3C157}" destId="{87F0D9E7-6D87-43A9-A134-C6A708D8BCA0}" srcOrd="0" destOrd="0" presId="urn:microsoft.com/office/officeart/2005/8/layout/vList2"/>
    <dgm:cxn modelId="{5C4E1A6D-FB3C-4F26-BA70-BAE92780F2AA}" srcId="{1282DCF7-38AE-45D5-84B7-891F26E3C157}" destId="{78BA7435-DEC4-47D1-A7CD-8C01FC69B3C2}" srcOrd="0" destOrd="0" parTransId="{687D0687-CD81-45FF-87D3-9D012F65D134}" sibTransId="{63B73047-BEB1-444F-9757-E2A5D6AE5829}"/>
    <dgm:cxn modelId="{1414996F-83F1-4EA2-A1AB-92DBBFFE95E8}" srcId="{1282DCF7-38AE-45D5-84B7-891F26E3C157}" destId="{C25B9CBB-4589-49B5-AD40-755A64DD8216}" srcOrd="2" destOrd="0" parTransId="{C9A775FD-A48E-46F9-BC07-6AC4BB2B50F2}" sibTransId="{6A7AF414-350C-42CF-B055-76DD2B30736F}"/>
    <dgm:cxn modelId="{ECD68077-9DBF-4B81-B434-23D4FA642857}" type="presOf" srcId="{F5CF2E73-D6C4-4533-B9C4-83880CDB81C8}" destId="{AA9A0823-094A-4CE5-80F3-3ACDBB7D5F68}" srcOrd="0" destOrd="0" presId="urn:microsoft.com/office/officeart/2005/8/layout/vList2"/>
    <dgm:cxn modelId="{FFFB2B81-A639-4470-91A6-56F82D682766}" srcId="{1282DCF7-38AE-45D5-84B7-891F26E3C157}" destId="{11C6133D-BC52-44A0-9D15-F8582618A213}" srcOrd="4" destOrd="0" parTransId="{11F70C16-4777-4523-862D-A5633140E1D6}" sibTransId="{01ED1FF1-0674-49B5-BA7D-BEFCD55126C9}"/>
    <dgm:cxn modelId="{154E6B8B-07D4-448D-95A0-7B5DC14580AD}" srcId="{1282DCF7-38AE-45D5-84B7-891F26E3C157}" destId="{F5CF2E73-D6C4-4533-B9C4-83880CDB81C8}" srcOrd="1" destOrd="0" parTransId="{DB88611E-7603-4644-9B5C-013B0618E140}" sibTransId="{D3A42BE8-B858-43CA-92BB-A77B706801B9}"/>
    <dgm:cxn modelId="{0DC5C793-81F1-4D0A-8D8B-8286E07577A8}" type="presOf" srcId="{78BA7435-DEC4-47D1-A7CD-8C01FC69B3C2}" destId="{4B963D30-2D4C-4D36-9450-C8D30A2D7D5E}" srcOrd="0" destOrd="0" presId="urn:microsoft.com/office/officeart/2005/8/layout/vList2"/>
    <dgm:cxn modelId="{374EC7B9-70C2-40BF-BC3D-07E07A5BEF6C}" type="presOf" srcId="{C25B9CBB-4589-49B5-AD40-755A64DD8216}" destId="{45752F0E-EB51-40AC-89DD-E85478B1C7E4}" srcOrd="0" destOrd="0" presId="urn:microsoft.com/office/officeart/2005/8/layout/vList2"/>
    <dgm:cxn modelId="{D1B5DDC8-5737-4FC2-97D6-20CF26FD575F}" type="presOf" srcId="{11C6133D-BC52-44A0-9D15-F8582618A213}" destId="{EF19D2F5-35A6-4BBC-B8FC-515FB5EE375F}" srcOrd="0" destOrd="0" presId="urn:microsoft.com/office/officeart/2005/8/layout/vList2"/>
    <dgm:cxn modelId="{02DC7FFF-3D75-4CA0-8064-EFF903568946}" type="presOf" srcId="{E97F7E72-0B32-44ED-ADB1-A0CAAF762016}" destId="{168AFCE6-AFE6-4043-B437-DD3E7EAEC33A}" srcOrd="0" destOrd="0" presId="urn:microsoft.com/office/officeart/2005/8/layout/vList2"/>
    <dgm:cxn modelId="{61B94F3A-CF9C-46CD-BA7E-5F2D69500F79}" type="presParOf" srcId="{87F0D9E7-6D87-43A9-A134-C6A708D8BCA0}" destId="{4B963D30-2D4C-4D36-9450-C8D30A2D7D5E}" srcOrd="0" destOrd="0" presId="urn:microsoft.com/office/officeart/2005/8/layout/vList2"/>
    <dgm:cxn modelId="{26016CDB-79B9-4B96-8A1D-32C4F1A04A4C}" type="presParOf" srcId="{87F0D9E7-6D87-43A9-A134-C6A708D8BCA0}" destId="{3DC8AE86-1D28-4CB9-BC20-CD270703842C}" srcOrd="1" destOrd="0" presId="urn:microsoft.com/office/officeart/2005/8/layout/vList2"/>
    <dgm:cxn modelId="{D156E2CD-2D27-4D7D-B32A-36711C5CF1E6}" type="presParOf" srcId="{87F0D9E7-6D87-43A9-A134-C6A708D8BCA0}" destId="{AA9A0823-094A-4CE5-80F3-3ACDBB7D5F68}" srcOrd="2" destOrd="0" presId="urn:microsoft.com/office/officeart/2005/8/layout/vList2"/>
    <dgm:cxn modelId="{AAB7C376-EE03-49B4-AF57-9DE7B355BE2E}" type="presParOf" srcId="{87F0D9E7-6D87-43A9-A134-C6A708D8BCA0}" destId="{1909C9CC-BC53-4B00-B102-0293EFD24867}" srcOrd="3" destOrd="0" presId="urn:microsoft.com/office/officeart/2005/8/layout/vList2"/>
    <dgm:cxn modelId="{1BCDB977-FA42-4D9F-8C44-C4D5800ACAC8}" type="presParOf" srcId="{87F0D9E7-6D87-43A9-A134-C6A708D8BCA0}" destId="{45752F0E-EB51-40AC-89DD-E85478B1C7E4}" srcOrd="4" destOrd="0" presId="urn:microsoft.com/office/officeart/2005/8/layout/vList2"/>
    <dgm:cxn modelId="{048F2131-F12C-4A80-A3BD-46FD81B9D151}" type="presParOf" srcId="{87F0D9E7-6D87-43A9-A134-C6A708D8BCA0}" destId="{A8695289-26F6-463D-ADD9-589127EB7DDB}" srcOrd="5" destOrd="0" presId="urn:microsoft.com/office/officeart/2005/8/layout/vList2"/>
    <dgm:cxn modelId="{A42C75E1-BAF4-4935-9F86-D8CA3688422B}" type="presParOf" srcId="{87F0D9E7-6D87-43A9-A134-C6A708D8BCA0}" destId="{168AFCE6-AFE6-4043-B437-DD3E7EAEC33A}" srcOrd="6" destOrd="0" presId="urn:microsoft.com/office/officeart/2005/8/layout/vList2"/>
    <dgm:cxn modelId="{22A39475-F287-4672-B3AE-193AF0EE371B}" type="presParOf" srcId="{87F0D9E7-6D87-43A9-A134-C6A708D8BCA0}" destId="{C69484EA-DAE4-452F-847C-F064B141BC0C}" srcOrd="7" destOrd="0" presId="urn:microsoft.com/office/officeart/2005/8/layout/vList2"/>
    <dgm:cxn modelId="{86DBCC0C-9185-4956-93F1-DD5D7D8AEC6B}" type="presParOf" srcId="{87F0D9E7-6D87-43A9-A134-C6A708D8BCA0}" destId="{EF19D2F5-35A6-4BBC-B8FC-515FB5EE375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2FC922A-1543-494A-ACF7-4E9B3B5F16DF}"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01FA29F7-8CF6-46BE-9349-A81B06571ED3}">
      <dgm:prSet/>
      <dgm:spPr/>
      <dgm:t>
        <a:bodyPr/>
        <a:lstStyle/>
        <a:p>
          <a:r>
            <a:rPr lang="en-GB" dirty="0"/>
            <a:t>Academic skills- researching, referencing and essay writing</a:t>
          </a:r>
          <a:endParaRPr lang="en-US" dirty="0"/>
        </a:p>
      </dgm:t>
    </dgm:pt>
    <dgm:pt modelId="{F8C18D6D-DD8B-4C03-B370-6E45AF9E6EED}" type="parTrans" cxnId="{3114853B-C23B-4067-9100-D06C8F75D708}">
      <dgm:prSet/>
      <dgm:spPr/>
      <dgm:t>
        <a:bodyPr/>
        <a:lstStyle/>
        <a:p>
          <a:endParaRPr lang="en-US"/>
        </a:p>
      </dgm:t>
    </dgm:pt>
    <dgm:pt modelId="{A5E84EA7-DEAF-4B1E-9988-6426E3C3D663}" type="sibTrans" cxnId="{3114853B-C23B-4067-9100-D06C8F75D708}">
      <dgm:prSet/>
      <dgm:spPr/>
      <dgm:t>
        <a:bodyPr/>
        <a:lstStyle/>
        <a:p>
          <a:endParaRPr lang="en-US"/>
        </a:p>
      </dgm:t>
    </dgm:pt>
    <dgm:pt modelId="{5A71D4F7-96C5-4D37-B918-2389BA456DD8}">
      <dgm:prSet/>
      <dgm:spPr/>
      <dgm:t>
        <a:bodyPr/>
        <a:lstStyle/>
        <a:p>
          <a:r>
            <a:rPr lang="en-GB"/>
            <a:t>Reflective practice</a:t>
          </a:r>
          <a:endParaRPr lang="en-US"/>
        </a:p>
      </dgm:t>
    </dgm:pt>
    <dgm:pt modelId="{3B740F2B-C791-4037-A3EB-EEDD33419AAC}" type="parTrans" cxnId="{4A552844-573E-4F66-BE6B-4A1CBCC4ADE2}">
      <dgm:prSet/>
      <dgm:spPr/>
      <dgm:t>
        <a:bodyPr/>
        <a:lstStyle/>
        <a:p>
          <a:endParaRPr lang="en-US"/>
        </a:p>
      </dgm:t>
    </dgm:pt>
    <dgm:pt modelId="{D1F5C722-F44A-4102-9E41-02A550A2FBD8}" type="sibTrans" cxnId="{4A552844-573E-4F66-BE6B-4A1CBCC4ADE2}">
      <dgm:prSet/>
      <dgm:spPr/>
      <dgm:t>
        <a:bodyPr/>
        <a:lstStyle/>
        <a:p>
          <a:endParaRPr lang="en-US"/>
        </a:p>
      </dgm:t>
    </dgm:pt>
    <dgm:pt modelId="{F0B0DA64-930E-4E8E-893F-BF70AF22E226}">
      <dgm:prSet/>
      <dgm:spPr/>
      <dgm:t>
        <a:bodyPr/>
        <a:lstStyle/>
        <a:p>
          <a:r>
            <a:rPr lang="en-GB"/>
            <a:t>Conflict </a:t>
          </a:r>
          <a:endParaRPr lang="en-US"/>
        </a:p>
      </dgm:t>
    </dgm:pt>
    <dgm:pt modelId="{A32D9BD3-ADFE-40EC-829D-80ECE7479A42}" type="parTrans" cxnId="{B382B847-A0BC-410D-9FB6-402360B4DD3D}">
      <dgm:prSet/>
      <dgm:spPr/>
      <dgm:t>
        <a:bodyPr/>
        <a:lstStyle/>
        <a:p>
          <a:endParaRPr lang="en-US"/>
        </a:p>
      </dgm:t>
    </dgm:pt>
    <dgm:pt modelId="{299B53D5-EE69-44D2-810F-56D50DF10449}" type="sibTrans" cxnId="{B382B847-A0BC-410D-9FB6-402360B4DD3D}">
      <dgm:prSet/>
      <dgm:spPr/>
      <dgm:t>
        <a:bodyPr/>
        <a:lstStyle/>
        <a:p>
          <a:endParaRPr lang="en-US"/>
        </a:p>
      </dgm:t>
    </dgm:pt>
    <dgm:pt modelId="{252FA4BB-303A-4D70-8D9D-558133C5F85E}">
      <dgm:prSet/>
      <dgm:spPr/>
      <dgm:t>
        <a:bodyPr/>
        <a:lstStyle/>
        <a:p>
          <a:r>
            <a:rPr lang="en-GB"/>
            <a:t>Communication skills</a:t>
          </a:r>
          <a:endParaRPr lang="en-US"/>
        </a:p>
      </dgm:t>
    </dgm:pt>
    <dgm:pt modelId="{DC2DDFB2-44A4-4F36-A336-824714093065}" type="parTrans" cxnId="{19EE16B9-8E40-4551-AA8A-D815F049ACB9}">
      <dgm:prSet/>
      <dgm:spPr/>
      <dgm:t>
        <a:bodyPr/>
        <a:lstStyle/>
        <a:p>
          <a:endParaRPr lang="en-US"/>
        </a:p>
      </dgm:t>
    </dgm:pt>
    <dgm:pt modelId="{5CBE1EAD-B0C5-47DA-93FF-A8EBC564AAA9}" type="sibTrans" cxnId="{19EE16B9-8E40-4551-AA8A-D815F049ACB9}">
      <dgm:prSet/>
      <dgm:spPr/>
      <dgm:t>
        <a:bodyPr/>
        <a:lstStyle/>
        <a:p>
          <a:endParaRPr lang="en-US"/>
        </a:p>
      </dgm:t>
    </dgm:pt>
    <dgm:pt modelId="{4A17D879-1E2D-4C94-BB2A-76689614ACA8}">
      <dgm:prSet/>
      <dgm:spPr/>
      <dgm:t>
        <a:bodyPr/>
        <a:lstStyle/>
        <a:p>
          <a:r>
            <a:rPr lang="en-GB"/>
            <a:t>Team working</a:t>
          </a:r>
          <a:endParaRPr lang="en-US"/>
        </a:p>
      </dgm:t>
    </dgm:pt>
    <dgm:pt modelId="{B836603E-B917-4E4D-AACF-40D7E8861028}" type="parTrans" cxnId="{FA8C5A8E-949D-45B0-9E0B-E70C2DC4A0EF}">
      <dgm:prSet/>
      <dgm:spPr/>
      <dgm:t>
        <a:bodyPr/>
        <a:lstStyle/>
        <a:p>
          <a:endParaRPr lang="en-US"/>
        </a:p>
      </dgm:t>
    </dgm:pt>
    <dgm:pt modelId="{28C37142-DB9C-41AD-BCB1-27E7728AE19B}" type="sibTrans" cxnId="{FA8C5A8E-949D-45B0-9E0B-E70C2DC4A0EF}">
      <dgm:prSet/>
      <dgm:spPr/>
      <dgm:t>
        <a:bodyPr/>
        <a:lstStyle/>
        <a:p>
          <a:endParaRPr lang="en-US"/>
        </a:p>
      </dgm:t>
    </dgm:pt>
    <dgm:pt modelId="{6025CBE0-BB55-439A-BE1C-B5512E781504}">
      <dgm:prSet/>
      <dgm:spPr/>
      <dgm:t>
        <a:bodyPr/>
        <a:lstStyle/>
        <a:p>
          <a:r>
            <a:rPr lang="en-GB"/>
            <a:t>Academic posters, presentations and literature reviews</a:t>
          </a:r>
          <a:endParaRPr lang="en-US"/>
        </a:p>
      </dgm:t>
    </dgm:pt>
    <dgm:pt modelId="{A482C0DC-6808-49D9-81A3-85D4E5A30364}" type="parTrans" cxnId="{0CD019AE-CDEF-4EB8-803F-89F5D482F106}">
      <dgm:prSet/>
      <dgm:spPr/>
      <dgm:t>
        <a:bodyPr/>
        <a:lstStyle/>
        <a:p>
          <a:endParaRPr lang="en-US"/>
        </a:p>
      </dgm:t>
    </dgm:pt>
    <dgm:pt modelId="{4EE5ECAA-41BD-4EFB-A0D3-9C15E99F8920}" type="sibTrans" cxnId="{0CD019AE-CDEF-4EB8-803F-89F5D482F106}">
      <dgm:prSet/>
      <dgm:spPr/>
      <dgm:t>
        <a:bodyPr/>
        <a:lstStyle/>
        <a:p>
          <a:endParaRPr lang="en-US"/>
        </a:p>
      </dgm:t>
    </dgm:pt>
    <dgm:pt modelId="{3F9040C2-AD10-4F1C-9E8A-601976769856}" type="pres">
      <dgm:prSet presAssocID="{32FC922A-1543-494A-ACF7-4E9B3B5F16DF}" presName="linear" presStyleCnt="0">
        <dgm:presLayoutVars>
          <dgm:animLvl val="lvl"/>
          <dgm:resizeHandles val="exact"/>
        </dgm:presLayoutVars>
      </dgm:prSet>
      <dgm:spPr/>
    </dgm:pt>
    <dgm:pt modelId="{2DD5DBD7-519E-4C24-B201-9ED5B24B6A68}" type="pres">
      <dgm:prSet presAssocID="{01FA29F7-8CF6-46BE-9349-A81B06571ED3}" presName="parentText" presStyleLbl="node1" presStyleIdx="0" presStyleCnt="6">
        <dgm:presLayoutVars>
          <dgm:chMax val="0"/>
          <dgm:bulletEnabled val="1"/>
        </dgm:presLayoutVars>
      </dgm:prSet>
      <dgm:spPr/>
    </dgm:pt>
    <dgm:pt modelId="{EA5CA915-1970-49B7-AC7D-6D3C9AA998D7}" type="pres">
      <dgm:prSet presAssocID="{A5E84EA7-DEAF-4B1E-9988-6426E3C3D663}" presName="spacer" presStyleCnt="0"/>
      <dgm:spPr/>
    </dgm:pt>
    <dgm:pt modelId="{56FAD207-0877-432F-80B1-CE7E53231F93}" type="pres">
      <dgm:prSet presAssocID="{5A71D4F7-96C5-4D37-B918-2389BA456DD8}" presName="parentText" presStyleLbl="node1" presStyleIdx="1" presStyleCnt="6">
        <dgm:presLayoutVars>
          <dgm:chMax val="0"/>
          <dgm:bulletEnabled val="1"/>
        </dgm:presLayoutVars>
      </dgm:prSet>
      <dgm:spPr/>
    </dgm:pt>
    <dgm:pt modelId="{91CA4D3C-EE8B-406B-AFE9-7B5197E684B7}" type="pres">
      <dgm:prSet presAssocID="{D1F5C722-F44A-4102-9E41-02A550A2FBD8}" presName="spacer" presStyleCnt="0"/>
      <dgm:spPr/>
    </dgm:pt>
    <dgm:pt modelId="{56BE1D44-EC58-4806-A5F9-DE9091753B4D}" type="pres">
      <dgm:prSet presAssocID="{F0B0DA64-930E-4E8E-893F-BF70AF22E226}" presName="parentText" presStyleLbl="node1" presStyleIdx="2" presStyleCnt="6">
        <dgm:presLayoutVars>
          <dgm:chMax val="0"/>
          <dgm:bulletEnabled val="1"/>
        </dgm:presLayoutVars>
      </dgm:prSet>
      <dgm:spPr/>
    </dgm:pt>
    <dgm:pt modelId="{A64B3F63-6EEB-4976-9761-553EEC964D73}" type="pres">
      <dgm:prSet presAssocID="{299B53D5-EE69-44D2-810F-56D50DF10449}" presName="spacer" presStyleCnt="0"/>
      <dgm:spPr/>
    </dgm:pt>
    <dgm:pt modelId="{B1DC675E-D56E-4DB9-9A01-2534CB14DAEB}" type="pres">
      <dgm:prSet presAssocID="{252FA4BB-303A-4D70-8D9D-558133C5F85E}" presName="parentText" presStyleLbl="node1" presStyleIdx="3" presStyleCnt="6">
        <dgm:presLayoutVars>
          <dgm:chMax val="0"/>
          <dgm:bulletEnabled val="1"/>
        </dgm:presLayoutVars>
      </dgm:prSet>
      <dgm:spPr/>
    </dgm:pt>
    <dgm:pt modelId="{2C891953-008D-46CE-BB30-01C6B6A3C601}" type="pres">
      <dgm:prSet presAssocID="{5CBE1EAD-B0C5-47DA-93FF-A8EBC564AAA9}" presName="spacer" presStyleCnt="0"/>
      <dgm:spPr/>
    </dgm:pt>
    <dgm:pt modelId="{B5F8F10B-F967-4D07-992C-9DE4D496B5B3}" type="pres">
      <dgm:prSet presAssocID="{4A17D879-1E2D-4C94-BB2A-76689614ACA8}" presName="parentText" presStyleLbl="node1" presStyleIdx="4" presStyleCnt="6">
        <dgm:presLayoutVars>
          <dgm:chMax val="0"/>
          <dgm:bulletEnabled val="1"/>
        </dgm:presLayoutVars>
      </dgm:prSet>
      <dgm:spPr/>
    </dgm:pt>
    <dgm:pt modelId="{27753812-3E6B-429A-B469-9CDB9E3D4214}" type="pres">
      <dgm:prSet presAssocID="{28C37142-DB9C-41AD-BCB1-27E7728AE19B}" presName="spacer" presStyleCnt="0"/>
      <dgm:spPr/>
    </dgm:pt>
    <dgm:pt modelId="{69CDC3DD-9563-4B9D-9388-2358A0646BE1}" type="pres">
      <dgm:prSet presAssocID="{6025CBE0-BB55-439A-BE1C-B5512E781504}" presName="parentText" presStyleLbl="node1" presStyleIdx="5" presStyleCnt="6">
        <dgm:presLayoutVars>
          <dgm:chMax val="0"/>
          <dgm:bulletEnabled val="1"/>
        </dgm:presLayoutVars>
      </dgm:prSet>
      <dgm:spPr/>
    </dgm:pt>
  </dgm:ptLst>
  <dgm:cxnLst>
    <dgm:cxn modelId="{B762D012-454A-4C7A-B2B2-1DD682B229CF}" type="presOf" srcId="{01FA29F7-8CF6-46BE-9349-A81B06571ED3}" destId="{2DD5DBD7-519E-4C24-B201-9ED5B24B6A68}" srcOrd="0" destOrd="0" presId="urn:microsoft.com/office/officeart/2005/8/layout/vList2"/>
    <dgm:cxn modelId="{8B2B6B32-1A6D-463A-9BD2-1823C967E1B5}" type="presOf" srcId="{6025CBE0-BB55-439A-BE1C-B5512E781504}" destId="{69CDC3DD-9563-4B9D-9388-2358A0646BE1}" srcOrd="0" destOrd="0" presId="urn:microsoft.com/office/officeart/2005/8/layout/vList2"/>
    <dgm:cxn modelId="{3114853B-C23B-4067-9100-D06C8F75D708}" srcId="{32FC922A-1543-494A-ACF7-4E9B3B5F16DF}" destId="{01FA29F7-8CF6-46BE-9349-A81B06571ED3}" srcOrd="0" destOrd="0" parTransId="{F8C18D6D-DD8B-4C03-B370-6E45AF9E6EED}" sibTransId="{A5E84EA7-DEAF-4B1E-9988-6426E3C3D663}"/>
    <dgm:cxn modelId="{4A552844-573E-4F66-BE6B-4A1CBCC4ADE2}" srcId="{32FC922A-1543-494A-ACF7-4E9B3B5F16DF}" destId="{5A71D4F7-96C5-4D37-B918-2389BA456DD8}" srcOrd="1" destOrd="0" parTransId="{3B740F2B-C791-4037-A3EB-EEDD33419AAC}" sibTransId="{D1F5C722-F44A-4102-9E41-02A550A2FBD8}"/>
    <dgm:cxn modelId="{B382B847-A0BC-410D-9FB6-402360B4DD3D}" srcId="{32FC922A-1543-494A-ACF7-4E9B3B5F16DF}" destId="{F0B0DA64-930E-4E8E-893F-BF70AF22E226}" srcOrd="2" destOrd="0" parTransId="{A32D9BD3-ADFE-40EC-829D-80ECE7479A42}" sibTransId="{299B53D5-EE69-44D2-810F-56D50DF10449}"/>
    <dgm:cxn modelId="{48E00E89-75D3-4829-930C-318AE3A477F3}" type="presOf" srcId="{4A17D879-1E2D-4C94-BB2A-76689614ACA8}" destId="{B5F8F10B-F967-4D07-992C-9DE4D496B5B3}" srcOrd="0" destOrd="0" presId="urn:microsoft.com/office/officeart/2005/8/layout/vList2"/>
    <dgm:cxn modelId="{FA8C5A8E-949D-45B0-9E0B-E70C2DC4A0EF}" srcId="{32FC922A-1543-494A-ACF7-4E9B3B5F16DF}" destId="{4A17D879-1E2D-4C94-BB2A-76689614ACA8}" srcOrd="4" destOrd="0" parTransId="{B836603E-B917-4E4D-AACF-40D7E8861028}" sibTransId="{28C37142-DB9C-41AD-BCB1-27E7728AE19B}"/>
    <dgm:cxn modelId="{DF49988F-4837-4CB2-8CEC-0AB569D0FB87}" type="presOf" srcId="{5A71D4F7-96C5-4D37-B918-2389BA456DD8}" destId="{56FAD207-0877-432F-80B1-CE7E53231F93}" srcOrd="0" destOrd="0" presId="urn:microsoft.com/office/officeart/2005/8/layout/vList2"/>
    <dgm:cxn modelId="{E33D8091-90D5-4580-9151-0B203411FC63}" type="presOf" srcId="{32FC922A-1543-494A-ACF7-4E9B3B5F16DF}" destId="{3F9040C2-AD10-4F1C-9E8A-601976769856}" srcOrd="0" destOrd="0" presId="urn:microsoft.com/office/officeart/2005/8/layout/vList2"/>
    <dgm:cxn modelId="{0CD019AE-CDEF-4EB8-803F-89F5D482F106}" srcId="{32FC922A-1543-494A-ACF7-4E9B3B5F16DF}" destId="{6025CBE0-BB55-439A-BE1C-B5512E781504}" srcOrd="5" destOrd="0" parTransId="{A482C0DC-6808-49D9-81A3-85D4E5A30364}" sibTransId="{4EE5ECAA-41BD-4EFB-A0D3-9C15E99F8920}"/>
    <dgm:cxn modelId="{19EE16B9-8E40-4551-AA8A-D815F049ACB9}" srcId="{32FC922A-1543-494A-ACF7-4E9B3B5F16DF}" destId="{252FA4BB-303A-4D70-8D9D-558133C5F85E}" srcOrd="3" destOrd="0" parTransId="{DC2DDFB2-44A4-4F36-A336-824714093065}" sibTransId="{5CBE1EAD-B0C5-47DA-93FF-A8EBC564AAA9}"/>
    <dgm:cxn modelId="{581BBED9-4578-4F8B-A1FD-25DDA8603EA6}" type="presOf" srcId="{252FA4BB-303A-4D70-8D9D-558133C5F85E}" destId="{B1DC675E-D56E-4DB9-9A01-2534CB14DAEB}" srcOrd="0" destOrd="0" presId="urn:microsoft.com/office/officeart/2005/8/layout/vList2"/>
    <dgm:cxn modelId="{0B0302F0-369A-4E4F-920A-08BF5CEA7FF5}" type="presOf" srcId="{F0B0DA64-930E-4E8E-893F-BF70AF22E226}" destId="{56BE1D44-EC58-4806-A5F9-DE9091753B4D}" srcOrd="0" destOrd="0" presId="urn:microsoft.com/office/officeart/2005/8/layout/vList2"/>
    <dgm:cxn modelId="{D750AB17-8E82-441A-94CD-7BD6952E67B5}" type="presParOf" srcId="{3F9040C2-AD10-4F1C-9E8A-601976769856}" destId="{2DD5DBD7-519E-4C24-B201-9ED5B24B6A68}" srcOrd="0" destOrd="0" presId="urn:microsoft.com/office/officeart/2005/8/layout/vList2"/>
    <dgm:cxn modelId="{A6871538-F3C1-4837-B2E5-BACE6CC5D632}" type="presParOf" srcId="{3F9040C2-AD10-4F1C-9E8A-601976769856}" destId="{EA5CA915-1970-49B7-AC7D-6D3C9AA998D7}" srcOrd="1" destOrd="0" presId="urn:microsoft.com/office/officeart/2005/8/layout/vList2"/>
    <dgm:cxn modelId="{AA34B63F-D3D0-42D2-9C76-DDB5A41C85B3}" type="presParOf" srcId="{3F9040C2-AD10-4F1C-9E8A-601976769856}" destId="{56FAD207-0877-432F-80B1-CE7E53231F93}" srcOrd="2" destOrd="0" presId="urn:microsoft.com/office/officeart/2005/8/layout/vList2"/>
    <dgm:cxn modelId="{77C141C9-5695-4E1F-A93C-D34E73514C43}" type="presParOf" srcId="{3F9040C2-AD10-4F1C-9E8A-601976769856}" destId="{91CA4D3C-EE8B-406B-AFE9-7B5197E684B7}" srcOrd="3" destOrd="0" presId="urn:microsoft.com/office/officeart/2005/8/layout/vList2"/>
    <dgm:cxn modelId="{34244DE9-6339-4898-B0BD-19E2D4AC610B}" type="presParOf" srcId="{3F9040C2-AD10-4F1C-9E8A-601976769856}" destId="{56BE1D44-EC58-4806-A5F9-DE9091753B4D}" srcOrd="4" destOrd="0" presId="urn:microsoft.com/office/officeart/2005/8/layout/vList2"/>
    <dgm:cxn modelId="{BF1D088A-1324-499F-AC48-ED1E57571F46}" type="presParOf" srcId="{3F9040C2-AD10-4F1C-9E8A-601976769856}" destId="{A64B3F63-6EEB-4976-9761-553EEC964D73}" srcOrd="5" destOrd="0" presId="urn:microsoft.com/office/officeart/2005/8/layout/vList2"/>
    <dgm:cxn modelId="{13A714F5-5AC4-4BD7-B606-002C481B3F26}" type="presParOf" srcId="{3F9040C2-AD10-4F1C-9E8A-601976769856}" destId="{B1DC675E-D56E-4DB9-9A01-2534CB14DAEB}" srcOrd="6" destOrd="0" presId="urn:microsoft.com/office/officeart/2005/8/layout/vList2"/>
    <dgm:cxn modelId="{1BA6ACEF-519E-40DC-9EAF-9F8A1D3B0BEA}" type="presParOf" srcId="{3F9040C2-AD10-4F1C-9E8A-601976769856}" destId="{2C891953-008D-46CE-BB30-01C6B6A3C601}" srcOrd="7" destOrd="0" presId="urn:microsoft.com/office/officeart/2005/8/layout/vList2"/>
    <dgm:cxn modelId="{8263A1FD-2658-4683-B645-5843841854D3}" type="presParOf" srcId="{3F9040C2-AD10-4F1C-9E8A-601976769856}" destId="{B5F8F10B-F967-4D07-992C-9DE4D496B5B3}" srcOrd="8" destOrd="0" presId="urn:microsoft.com/office/officeart/2005/8/layout/vList2"/>
    <dgm:cxn modelId="{859E04B9-E67F-4997-8604-8DB83F4FA18D}" type="presParOf" srcId="{3F9040C2-AD10-4F1C-9E8A-601976769856}" destId="{27753812-3E6B-429A-B469-9CDB9E3D4214}" srcOrd="9" destOrd="0" presId="urn:microsoft.com/office/officeart/2005/8/layout/vList2"/>
    <dgm:cxn modelId="{9D2CFFDA-0477-46B0-9B47-345EE86DF187}" type="presParOf" srcId="{3F9040C2-AD10-4F1C-9E8A-601976769856}" destId="{69CDC3DD-9563-4B9D-9388-2358A0646BE1}"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1B99061-20AA-4E38-9C69-A49A747852B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A6D009D4-D97D-423D-B34F-9A1046EBA6E2}">
      <dgm:prSet/>
      <dgm:spPr/>
      <dgm:t>
        <a:bodyPr/>
        <a:lstStyle/>
        <a:p>
          <a:r>
            <a:rPr lang="en-GB"/>
            <a:t>I like banana on toast, because it's healthy to eat fruit every day (NHS, 2025).</a:t>
          </a:r>
          <a:endParaRPr lang="en-US"/>
        </a:p>
      </dgm:t>
    </dgm:pt>
    <dgm:pt modelId="{D58A829D-BAFB-4839-9CB4-25752F5A1A2C}" type="parTrans" cxnId="{E8C1ABEF-E31A-46ED-BBD7-A9C58B35C495}">
      <dgm:prSet/>
      <dgm:spPr/>
      <dgm:t>
        <a:bodyPr/>
        <a:lstStyle/>
        <a:p>
          <a:endParaRPr lang="en-US"/>
        </a:p>
      </dgm:t>
    </dgm:pt>
    <dgm:pt modelId="{96D10AFD-186E-4718-8C1A-AEC355CF517F}" type="sibTrans" cxnId="{E8C1ABEF-E31A-46ED-BBD7-A9C58B35C495}">
      <dgm:prSet/>
      <dgm:spPr/>
      <dgm:t>
        <a:bodyPr/>
        <a:lstStyle/>
        <a:p>
          <a:endParaRPr lang="en-US"/>
        </a:p>
      </dgm:t>
    </dgm:pt>
    <dgm:pt modelId="{C21742C9-4AD0-4FB5-897E-D386B1049F1D}">
      <dgm:prSet/>
      <dgm:spPr/>
      <dgm:t>
        <a:bodyPr/>
        <a:lstStyle/>
        <a:p>
          <a:r>
            <a:rPr lang="en-GB"/>
            <a:t>Pets at home (2023) argue that cats are more intelligent than dogs, however, dogs are more loyal than cats</a:t>
          </a:r>
          <a:endParaRPr lang="en-US"/>
        </a:p>
      </dgm:t>
    </dgm:pt>
    <dgm:pt modelId="{9ECCBF91-E938-463C-8CBE-506ED7110178}" type="parTrans" cxnId="{5E968C83-D81F-4E84-AF8C-6C0EDDE35734}">
      <dgm:prSet/>
      <dgm:spPr/>
      <dgm:t>
        <a:bodyPr/>
        <a:lstStyle/>
        <a:p>
          <a:endParaRPr lang="en-US"/>
        </a:p>
      </dgm:t>
    </dgm:pt>
    <dgm:pt modelId="{7EB93A21-B3E2-4B08-93E3-E392BADDA5EE}" type="sibTrans" cxnId="{5E968C83-D81F-4E84-AF8C-6C0EDDE35734}">
      <dgm:prSet/>
      <dgm:spPr/>
      <dgm:t>
        <a:bodyPr/>
        <a:lstStyle/>
        <a:p>
          <a:endParaRPr lang="en-US"/>
        </a:p>
      </dgm:t>
    </dgm:pt>
    <dgm:pt modelId="{BDEDD3F3-7AC0-45A2-A45A-7F75E38B141B}" type="pres">
      <dgm:prSet presAssocID="{61B99061-20AA-4E38-9C69-A49A747852BA}" presName="linear" presStyleCnt="0">
        <dgm:presLayoutVars>
          <dgm:animLvl val="lvl"/>
          <dgm:resizeHandles val="exact"/>
        </dgm:presLayoutVars>
      </dgm:prSet>
      <dgm:spPr/>
    </dgm:pt>
    <dgm:pt modelId="{5ED39763-C4BE-49D6-B852-18518294DC7C}" type="pres">
      <dgm:prSet presAssocID="{A6D009D4-D97D-423D-B34F-9A1046EBA6E2}" presName="parentText" presStyleLbl="node1" presStyleIdx="0" presStyleCnt="2">
        <dgm:presLayoutVars>
          <dgm:chMax val="0"/>
          <dgm:bulletEnabled val="1"/>
        </dgm:presLayoutVars>
      </dgm:prSet>
      <dgm:spPr/>
    </dgm:pt>
    <dgm:pt modelId="{DD57FA67-1EA0-4A8C-AD44-904180B7943B}" type="pres">
      <dgm:prSet presAssocID="{96D10AFD-186E-4718-8C1A-AEC355CF517F}" presName="spacer" presStyleCnt="0"/>
      <dgm:spPr/>
    </dgm:pt>
    <dgm:pt modelId="{EAAA0043-B0A3-4F00-9055-B97AD3CD30C1}" type="pres">
      <dgm:prSet presAssocID="{C21742C9-4AD0-4FB5-897E-D386B1049F1D}" presName="parentText" presStyleLbl="node1" presStyleIdx="1" presStyleCnt="2">
        <dgm:presLayoutVars>
          <dgm:chMax val="0"/>
          <dgm:bulletEnabled val="1"/>
        </dgm:presLayoutVars>
      </dgm:prSet>
      <dgm:spPr/>
    </dgm:pt>
  </dgm:ptLst>
  <dgm:cxnLst>
    <dgm:cxn modelId="{635B7A1E-547C-49AA-8169-9805AD224D4B}" type="presOf" srcId="{A6D009D4-D97D-423D-B34F-9A1046EBA6E2}" destId="{5ED39763-C4BE-49D6-B852-18518294DC7C}" srcOrd="0" destOrd="0" presId="urn:microsoft.com/office/officeart/2005/8/layout/vList2"/>
    <dgm:cxn modelId="{5E968C83-D81F-4E84-AF8C-6C0EDDE35734}" srcId="{61B99061-20AA-4E38-9C69-A49A747852BA}" destId="{C21742C9-4AD0-4FB5-897E-D386B1049F1D}" srcOrd="1" destOrd="0" parTransId="{9ECCBF91-E938-463C-8CBE-506ED7110178}" sibTransId="{7EB93A21-B3E2-4B08-93E3-E392BADDA5EE}"/>
    <dgm:cxn modelId="{AE5A69A7-7B84-4835-85D2-856BCE2B139C}" type="presOf" srcId="{61B99061-20AA-4E38-9C69-A49A747852BA}" destId="{BDEDD3F3-7AC0-45A2-A45A-7F75E38B141B}" srcOrd="0" destOrd="0" presId="urn:microsoft.com/office/officeart/2005/8/layout/vList2"/>
    <dgm:cxn modelId="{41B6EFA8-A9E8-4675-BFCB-6CEFA5D4EB7A}" type="presOf" srcId="{C21742C9-4AD0-4FB5-897E-D386B1049F1D}" destId="{EAAA0043-B0A3-4F00-9055-B97AD3CD30C1}" srcOrd="0" destOrd="0" presId="urn:microsoft.com/office/officeart/2005/8/layout/vList2"/>
    <dgm:cxn modelId="{E8C1ABEF-E31A-46ED-BBD7-A9C58B35C495}" srcId="{61B99061-20AA-4E38-9C69-A49A747852BA}" destId="{A6D009D4-D97D-423D-B34F-9A1046EBA6E2}" srcOrd="0" destOrd="0" parTransId="{D58A829D-BAFB-4839-9CB4-25752F5A1A2C}" sibTransId="{96D10AFD-186E-4718-8C1A-AEC355CF517F}"/>
    <dgm:cxn modelId="{0CB83280-E623-47BB-B968-96FABFBAB1CE}" type="presParOf" srcId="{BDEDD3F3-7AC0-45A2-A45A-7F75E38B141B}" destId="{5ED39763-C4BE-49D6-B852-18518294DC7C}" srcOrd="0" destOrd="0" presId="urn:microsoft.com/office/officeart/2005/8/layout/vList2"/>
    <dgm:cxn modelId="{056931F4-1F4D-425E-86EF-6624164455ED}" type="presParOf" srcId="{BDEDD3F3-7AC0-45A2-A45A-7F75E38B141B}" destId="{DD57FA67-1EA0-4A8C-AD44-904180B7943B}" srcOrd="1" destOrd="0" presId="urn:microsoft.com/office/officeart/2005/8/layout/vList2"/>
    <dgm:cxn modelId="{8CAE0C13-711C-4C1F-88C5-4F9FB20BC008}" type="presParOf" srcId="{BDEDD3F3-7AC0-45A2-A45A-7F75E38B141B}" destId="{EAAA0043-B0A3-4F00-9055-B97AD3CD30C1}"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1A4E2DC-584A-40AB-B091-E1435792B817}"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8F1B9208-B2E3-40F0-BBA9-8A99D3E8B6F6}">
      <dgm:prSet/>
      <dgm:spPr/>
      <dgm:t>
        <a:bodyPr/>
        <a:lstStyle/>
        <a:p>
          <a:pPr>
            <a:defRPr cap="all"/>
          </a:pPr>
          <a:r>
            <a:rPr lang="en-GB"/>
            <a:t>Essay meanings</a:t>
          </a:r>
          <a:endParaRPr lang="en-US"/>
        </a:p>
      </dgm:t>
    </dgm:pt>
    <dgm:pt modelId="{79183CEA-6781-4E26-8194-CCE4EC4B6CFD}" type="parTrans" cxnId="{94FBCE8E-F065-4A82-A4D6-9299DC8C51F0}">
      <dgm:prSet/>
      <dgm:spPr/>
      <dgm:t>
        <a:bodyPr/>
        <a:lstStyle/>
        <a:p>
          <a:endParaRPr lang="en-US"/>
        </a:p>
      </dgm:t>
    </dgm:pt>
    <dgm:pt modelId="{23910B90-4BB5-4E53-89BB-3CF38A7A66E2}" type="sibTrans" cxnId="{94FBCE8E-F065-4A82-A4D6-9299DC8C51F0}">
      <dgm:prSet/>
      <dgm:spPr/>
      <dgm:t>
        <a:bodyPr/>
        <a:lstStyle/>
        <a:p>
          <a:endParaRPr lang="en-US"/>
        </a:p>
      </dgm:t>
    </dgm:pt>
    <dgm:pt modelId="{147693E6-2175-4DCD-93FA-6B9D5CF9D759}">
      <dgm:prSet/>
      <dgm:spPr/>
      <dgm:t>
        <a:bodyPr/>
        <a:lstStyle/>
        <a:p>
          <a:pPr>
            <a:defRPr cap="all"/>
          </a:pPr>
          <a:r>
            <a:rPr lang="en-GB"/>
            <a:t>Note taking </a:t>
          </a:r>
          <a:endParaRPr lang="en-US"/>
        </a:p>
      </dgm:t>
    </dgm:pt>
    <dgm:pt modelId="{68C08B04-B1DB-4D09-B12A-05749347DF25}" type="parTrans" cxnId="{EC1EE47D-988E-489F-B965-B584EE5D507B}">
      <dgm:prSet/>
      <dgm:spPr/>
      <dgm:t>
        <a:bodyPr/>
        <a:lstStyle/>
        <a:p>
          <a:endParaRPr lang="en-US"/>
        </a:p>
      </dgm:t>
    </dgm:pt>
    <dgm:pt modelId="{89BCD9EE-DBC9-4BC1-8EF3-362F6442550C}" type="sibTrans" cxnId="{EC1EE47D-988E-489F-B965-B584EE5D507B}">
      <dgm:prSet/>
      <dgm:spPr/>
      <dgm:t>
        <a:bodyPr/>
        <a:lstStyle/>
        <a:p>
          <a:endParaRPr lang="en-US"/>
        </a:p>
      </dgm:t>
    </dgm:pt>
    <dgm:pt modelId="{88D8E900-9AAD-41C9-9186-88083C9CF40B}">
      <dgm:prSet/>
      <dgm:spPr/>
      <dgm:t>
        <a:bodyPr/>
        <a:lstStyle/>
        <a:p>
          <a:pPr>
            <a:defRPr cap="all"/>
          </a:pPr>
          <a:r>
            <a:rPr lang="en-GB"/>
            <a:t>Essay structures</a:t>
          </a:r>
          <a:endParaRPr lang="en-US"/>
        </a:p>
      </dgm:t>
    </dgm:pt>
    <dgm:pt modelId="{DC00DDEC-7E61-433F-B339-F9871E2DA1FB}" type="parTrans" cxnId="{69DA46A1-0124-4439-9E57-6B692E642548}">
      <dgm:prSet/>
      <dgm:spPr/>
      <dgm:t>
        <a:bodyPr/>
        <a:lstStyle/>
        <a:p>
          <a:endParaRPr lang="en-US"/>
        </a:p>
      </dgm:t>
    </dgm:pt>
    <dgm:pt modelId="{7AF8084D-9C75-4AB2-946F-6CC83B34B298}" type="sibTrans" cxnId="{69DA46A1-0124-4439-9E57-6B692E642548}">
      <dgm:prSet/>
      <dgm:spPr/>
      <dgm:t>
        <a:bodyPr/>
        <a:lstStyle/>
        <a:p>
          <a:endParaRPr lang="en-US"/>
        </a:p>
      </dgm:t>
    </dgm:pt>
    <dgm:pt modelId="{730613F6-ED63-4357-8B7F-B9CC976F9F80}" type="pres">
      <dgm:prSet presAssocID="{01A4E2DC-584A-40AB-B091-E1435792B817}" presName="root" presStyleCnt="0">
        <dgm:presLayoutVars>
          <dgm:dir/>
          <dgm:resizeHandles val="exact"/>
        </dgm:presLayoutVars>
      </dgm:prSet>
      <dgm:spPr/>
    </dgm:pt>
    <dgm:pt modelId="{A79D762D-7627-4E82-9BA6-0089180A4C6B}" type="pres">
      <dgm:prSet presAssocID="{8F1B9208-B2E3-40F0-BBA9-8A99D3E8B6F6}" presName="compNode" presStyleCnt="0"/>
      <dgm:spPr/>
    </dgm:pt>
    <dgm:pt modelId="{5DCA6365-C717-4515-A41E-A1F73858E56D}" type="pres">
      <dgm:prSet presAssocID="{8F1B9208-B2E3-40F0-BBA9-8A99D3E8B6F6}" presName="iconBgRect" presStyleLbl="bgShp" presStyleIdx="0" presStyleCnt="3"/>
      <dgm:spPr/>
    </dgm:pt>
    <dgm:pt modelId="{9ED488C8-ED1D-4C23-BA32-5DA115552613}" type="pres">
      <dgm:prSet presAssocID="{8F1B9208-B2E3-40F0-BBA9-8A99D3E8B6F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ictionary"/>
        </a:ext>
      </dgm:extLst>
    </dgm:pt>
    <dgm:pt modelId="{84250816-1EB4-4809-9D00-F323B8295E71}" type="pres">
      <dgm:prSet presAssocID="{8F1B9208-B2E3-40F0-BBA9-8A99D3E8B6F6}" presName="spaceRect" presStyleCnt="0"/>
      <dgm:spPr/>
    </dgm:pt>
    <dgm:pt modelId="{6AB621CC-8B03-4131-9DD1-4E073014BD31}" type="pres">
      <dgm:prSet presAssocID="{8F1B9208-B2E3-40F0-BBA9-8A99D3E8B6F6}" presName="textRect" presStyleLbl="revTx" presStyleIdx="0" presStyleCnt="3">
        <dgm:presLayoutVars>
          <dgm:chMax val="1"/>
          <dgm:chPref val="1"/>
        </dgm:presLayoutVars>
      </dgm:prSet>
      <dgm:spPr/>
    </dgm:pt>
    <dgm:pt modelId="{3BE326F5-2455-418E-8D17-98B1C52944CA}" type="pres">
      <dgm:prSet presAssocID="{23910B90-4BB5-4E53-89BB-3CF38A7A66E2}" presName="sibTrans" presStyleCnt="0"/>
      <dgm:spPr/>
    </dgm:pt>
    <dgm:pt modelId="{3DFB724B-5481-4839-8EC6-F2DAD31E6197}" type="pres">
      <dgm:prSet presAssocID="{147693E6-2175-4DCD-93FA-6B9D5CF9D759}" presName="compNode" presStyleCnt="0"/>
      <dgm:spPr/>
    </dgm:pt>
    <dgm:pt modelId="{05A621FB-4D51-4509-92C5-9565C1C9E90A}" type="pres">
      <dgm:prSet presAssocID="{147693E6-2175-4DCD-93FA-6B9D5CF9D759}" presName="iconBgRect" presStyleLbl="bgShp" presStyleIdx="1" presStyleCnt="3"/>
      <dgm:spPr/>
    </dgm:pt>
    <dgm:pt modelId="{ADD380B7-14DC-456F-AFC2-8DEBFA35EEF0}" type="pres">
      <dgm:prSet presAssocID="{147693E6-2175-4DCD-93FA-6B9D5CF9D75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Enrollment"/>
        </a:ext>
      </dgm:extLst>
    </dgm:pt>
    <dgm:pt modelId="{0894B87E-EB81-4330-B8F6-1B7F4970320A}" type="pres">
      <dgm:prSet presAssocID="{147693E6-2175-4DCD-93FA-6B9D5CF9D759}" presName="spaceRect" presStyleCnt="0"/>
      <dgm:spPr/>
    </dgm:pt>
    <dgm:pt modelId="{A5628075-C5B3-4BAC-88E0-03D2F11CCC0F}" type="pres">
      <dgm:prSet presAssocID="{147693E6-2175-4DCD-93FA-6B9D5CF9D759}" presName="textRect" presStyleLbl="revTx" presStyleIdx="1" presStyleCnt="3">
        <dgm:presLayoutVars>
          <dgm:chMax val="1"/>
          <dgm:chPref val="1"/>
        </dgm:presLayoutVars>
      </dgm:prSet>
      <dgm:spPr/>
    </dgm:pt>
    <dgm:pt modelId="{258C66E3-90FF-4AF7-B203-DD25599DA40D}" type="pres">
      <dgm:prSet presAssocID="{89BCD9EE-DBC9-4BC1-8EF3-362F6442550C}" presName="sibTrans" presStyleCnt="0"/>
      <dgm:spPr/>
    </dgm:pt>
    <dgm:pt modelId="{83C3798B-8A51-4536-91D3-6E71BF172079}" type="pres">
      <dgm:prSet presAssocID="{88D8E900-9AAD-41C9-9186-88083C9CF40B}" presName="compNode" presStyleCnt="0"/>
      <dgm:spPr/>
    </dgm:pt>
    <dgm:pt modelId="{BFAF1658-FE3C-49D7-A505-323A586BC60B}" type="pres">
      <dgm:prSet presAssocID="{88D8E900-9AAD-41C9-9186-88083C9CF40B}" presName="iconBgRect" presStyleLbl="bgShp" presStyleIdx="2" presStyleCnt="3"/>
      <dgm:spPr/>
    </dgm:pt>
    <dgm:pt modelId="{5E3863C9-6366-4CFE-A592-2C2E61B44034}" type="pres">
      <dgm:prSet presAssocID="{88D8E900-9AAD-41C9-9186-88083C9CF40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lationship"/>
        </a:ext>
      </dgm:extLst>
    </dgm:pt>
    <dgm:pt modelId="{F379DF95-5C41-4D75-80C8-A89DF03A88FA}" type="pres">
      <dgm:prSet presAssocID="{88D8E900-9AAD-41C9-9186-88083C9CF40B}" presName="spaceRect" presStyleCnt="0"/>
      <dgm:spPr/>
    </dgm:pt>
    <dgm:pt modelId="{45C13038-FFB3-4EB0-9232-2AB7B515E0AA}" type="pres">
      <dgm:prSet presAssocID="{88D8E900-9AAD-41C9-9186-88083C9CF40B}" presName="textRect" presStyleLbl="revTx" presStyleIdx="2" presStyleCnt="3">
        <dgm:presLayoutVars>
          <dgm:chMax val="1"/>
          <dgm:chPref val="1"/>
        </dgm:presLayoutVars>
      </dgm:prSet>
      <dgm:spPr/>
    </dgm:pt>
  </dgm:ptLst>
  <dgm:cxnLst>
    <dgm:cxn modelId="{A9AD4C0B-172F-4FC5-923F-725B908AA7DE}" type="presOf" srcId="{8F1B9208-B2E3-40F0-BBA9-8A99D3E8B6F6}" destId="{6AB621CC-8B03-4131-9DD1-4E073014BD31}" srcOrd="0" destOrd="0" presId="urn:microsoft.com/office/officeart/2018/5/layout/IconCircleLabelList"/>
    <dgm:cxn modelId="{DBF27833-72D8-4181-8D5D-578BA39356BD}" type="presOf" srcId="{147693E6-2175-4DCD-93FA-6B9D5CF9D759}" destId="{A5628075-C5B3-4BAC-88E0-03D2F11CCC0F}" srcOrd="0" destOrd="0" presId="urn:microsoft.com/office/officeart/2018/5/layout/IconCircleLabelList"/>
    <dgm:cxn modelId="{2DCFEE72-8049-4539-83B8-8579B467BF42}" type="presOf" srcId="{01A4E2DC-584A-40AB-B091-E1435792B817}" destId="{730613F6-ED63-4357-8B7F-B9CC976F9F80}" srcOrd="0" destOrd="0" presId="urn:microsoft.com/office/officeart/2018/5/layout/IconCircleLabelList"/>
    <dgm:cxn modelId="{EC1EE47D-988E-489F-B965-B584EE5D507B}" srcId="{01A4E2DC-584A-40AB-B091-E1435792B817}" destId="{147693E6-2175-4DCD-93FA-6B9D5CF9D759}" srcOrd="1" destOrd="0" parTransId="{68C08B04-B1DB-4D09-B12A-05749347DF25}" sibTransId="{89BCD9EE-DBC9-4BC1-8EF3-362F6442550C}"/>
    <dgm:cxn modelId="{94FBCE8E-F065-4A82-A4D6-9299DC8C51F0}" srcId="{01A4E2DC-584A-40AB-B091-E1435792B817}" destId="{8F1B9208-B2E3-40F0-BBA9-8A99D3E8B6F6}" srcOrd="0" destOrd="0" parTransId="{79183CEA-6781-4E26-8194-CCE4EC4B6CFD}" sibTransId="{23910B90-4BB5-4E53-89BB-3CF38A7A66E2}"/>
    <dgm:cxn modelId="{E07F9F95-34EC-4454-A1A4-E19C7196BD58}" type="presOf" srcId="{88D8E900-9AAD-41C9-9186-88083C9CF40B}" destId="{45C13038-FFB3-4EB0-9232-2AB7B515E0AA}" srcOrd="0" destOrd="0" presId="urn:microsoft.com/office/officeart/2018/5/layout/IconCircleLabelList"/>
    <dgm:cxn modelId="{69DA46A1-0124-4439-9E57-6B692E642548}" srcId="{01A4E2DC-584A-40AB-B091-E1435792B817}" destId="{88D8E900-9AAD-41C9-9186-88083C9CF40B}" srcOrd="2" destOrd="0" parTransId="{DC00DDEC-7E61-433F-B339-F9871E2DA1FB}" sibTransId="{7AF8084D-9C75-4AB2-946F-6CC83B34B298}"/>
    <dgm:cxn modelId="{1AA778B8-B854-4501-B5C9-6FBE55093ADF}" type="presParOf" srcId="{730613F6-ED63-4357-8B7F-B9CC976F9F80}" destId="{A79D762D-7627-4E82-9BA6-0089180A4C6B}" srcOrd="0" destOrd="0" presId="urn:microsoft.com/office/officeart/2018/5/layout/IconCircleLabelList"/>
    <dgm:cxn modelId="{8C1CE306-1F26-4170-B948-8767B00A7ABE}" type="presParOf" srcId="{A79D762D-7627-4E82-9BA6-0089180A4C6B}" destId="{5DCA6365-C717-4515-A41E-A1F73858E56D}" srcOrd="0" destOrd="0" presId="urn:microsoft.com/office/officeart/2018/5/layout/IconCircleLabelList"/>
    <dgm:cxn modelId="{1A531264-82D8-4C7E-987B-F44A05C6E295}" type="presParOf" srcId="{A79D762D-7627-4E82-9BA6-0089180A4C6B}" destId="{9ED488C8-ED1D-4C23-BA32-5DA115552613}" srcOrd="1" destOrd="0" presId="urn:microsoft.com/office/officeart/2018/5/layout/IconCircleLabelList"/>
    <dgm:cxn modelId="{3EF68E2B-08AD-4DD7-98EF-9D65F215BF61}" type="presParOf" srcId="{A79D762D-7627-4E82-9BA6-0089180A4C6B}" destId="{84250816-1EB4-4809-9D00-F323B8295E71}" srcOrd="2" destOrd="0" presId="urn:microsoft.com/office/officeart/2018/5/layout/IconCircleLabelList"/>
    <dgm:cxn modelId="{AA9EE792-4CCD-4937-9128-7BA6A893650F}" type="presParOf" srcId="{A79D762D-7627-4E82-9BA6-0089180A4C6B}" destId="{6AB621CC-8B03-4131-9DD1-4E073014BD31}" srcOrd="3" destOrd="0" presId="urn:microsoft.com/office/officeart/2018/5/layout/IconCircleLabelList"/>
    <dgm:cxn modelId="{E060FB45-38C7-485A-B8C6-80D9D928A770}" type="presParOf" srcId="{730613F6-ED63-4357-8B7F-B9CC976F9F80}" destId="{3BE326F5-2455-418E-8D17-98B1C52944CA}" srcOrd="1" destOrd="0" presId="urn:microsoft.com/office/officeart/2018/5/layout/IconCircleLabelList"/>
    <dgm:cxn modelId="{7D20C4F0-32CE-4F16-B5BB-C34691B65D83}" type="presParOf" srcId="{730613F6-ED63-4357-8B7F-B9CC976F9F80}" destId="{3DFB724B-5481-4839-8EC6-F2DAD31E6197}" srcOrd="2" destOrd="0" presId="urn:microsoft.com/office/officeart/2018/5/layout/IconCircleLabelList"/>
    <dgm:cxn modelId="{E9F28AE6-ADFB-4309-AE70-D8B75B18852C}" type="presParOf" srcId="{3DFB724B-5481-4839-8EC6-F2DAD31E6197}" destId="{05A621FB-4D51-4509-92C5-9565C1C9E90A}" srcOrd="0" destOrd="0" presId="urn:microsoft.com/office/officeart/2018/5/layout/IconCircleLabelList"/>
    <dgm:cxn modelId="{1A4B886F-0FDA-48EE-BE70-A9B474ADC4F6}" type="presParOf" srcId="{3DFB724B-5481-4839-8EC6-F2DAD31E6197}" destId="{ADD380B7-14DC-456F-AFC2-8DEBFA35EEF0}" srcOrd="1" destOrd="0" presId="urn:microsoft.com/office/officeart/2018/5/layout/IconCircleLabelList"/>
    <dgm:cxn modelId="{E3F3E77D-C835-439D-9C3E-F240C511CF00}" type="presParOf" srcId="{3DFB724B-5481-4839-8EC6-F2DAD31E6197}" destId="{0894B87E-EB81-4330-B8F6-1B7F4970320A}" srcOrd="2" destOrd="0" presId="urn:microsoft.com/office/officeart/2018/5/layout/IconCircleLabelList"/>
    <dgm:cxn modelId="{FC6E260D-2C5F-48D7-99E7-93D7AF1CD667}" type="presParOf" srcId="{3DFB724B-5481-4839-8EC6-F2DAD31E6197}" destId="{A5628075-C5B3-4BAC-88E0-03D2F11CCC0F}" srcOrd="3" destOrd="0" presId="urn:microsoft.com/office/officeart/2018/5/layout/IconCircleLabelList"/>
    <dgm:cxn modelId="{5F6024CF-C9AA-4F8C-9B45-453FFAD2F1E3}" type="presParOf" srcId="{730613F6-ED63-4357-8B7F-B9CC976F9F80}" destId="{258C66E3-90FF-4AF7-B203-DD25599DA40D}" srcOrd="3" destOrd="0" presId="urn:microsoft.com/office/officeart/2018/5/layout/IconCircleLabelList"/>
    <dgm:cxn modelId="{40E62B49-0C1B-4EE5-98CE-E06FAA60D7DF}" type="presParOf" srcId="{730613F6-ED63-4357-8B7F-B9CC976F9F80}" destId="{83C3798B-8A51-4536-91D3-6E71BF172079}" srcOrd="4" destOrd="0" presId="urn:microsoft.com/office/officeart/2018/5/layout/IconCircleLabelList"/>
    <dgm:cxn modelId="{447CC7B0-6A6A-4EEE-9A99-D7C209F2B519}" type="presParOf" srcId="{83C3798B-8A51-4536-91D3-6E71BF172079}" destId="{BFAF1658-FE3C-49D7-A505-323A586BC60B}" srcOrd="0" destOrd="0" presId="urn:microsoft.com/office/officeart/2018/5/layout/IconCircleLabelList"/>
    <dgm:cxn modelId="{CFE5A2A8-2B61-49C2-BE1B-D03F6A6D1E4D}" type="presParOf" srcId="{83C3798B-8A51-4536-91D3-6E71BF172079}" destId="{5E3863C9-6366-4CFE-A592-2C2E61B44034}" srcOrd="1" destOrd="0" presId="urn:microsoft.com/office/officeart/2018/5/layout/IconCircleLabelList"/>
    <dgm:cxn modelId="{75DBDDB5-3E21-4D18-8EFD-316DDF9F308B}" type="presParOf" srcId="{83C3798B-8A51-4536-91D3-6E71BF172079}" destId="{F379DF95-5C41-4D75-80C8-A89DF03A88FA}" srcOrd="2" destOrd="0" presId="urn:microsoft.com/office/officeart/2018/5/layout/IconCircleLabelList"/>
    <dgm:cxn modelId="{0890ACBE-0347-4598-BBF5-0AA53F0325A1}" type="presParOf" srcId="{83C3798B-8A51-4536-91D3-6E71BF172079}" destId="{45C13038-FFB3-4EB0-9232-2AB7B515E0AA}"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0145AD-10C5-4C77-8093-09A9BCF8FC4F}">
      <dsp:nvSpPr>
        <dsp:cNvPr id="0" name=""/>
        <dsp:cNvSpPr/>
      </dsp:nvSpPr>
      <dsp:spPr>
        <a:xfrm>
          <a:off x="2241532" y="1199834"/>
          <a:ext cx="484885" cy="91440"/>
        </a:xfrm>
        <a:custGeom>
          <a:avLst/>
          <a:gdLst/>
          <a:ahLst/>
          <a:cxnLst/>
          <a:rect l="0" t="0" r="0" b="0"/>
          <a:pathLst>
            <a:path>
              <a:moveTo>
                <a:pt x="0" y="45720"/>
              </a:moveTo>
              <a:lnTo>
                <a:pt x="484885"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1087" y="1242976"/>
        <a:ext cx="25774" cy="5154"/>
      </dsp:txXfrm>
    </dsp:sp>
    <dsp:sp modelId="{812EC81E-39BD-4C71-8F25-0700FC4691E2}">
      <dsp:nvSpPr>
        <dsp:cNvPr id="0" name=""/>
        <dsp:cNvSpPr/>
      </dsp:nvSpPr>
      <dsp:spPr>
        <a:xfrm>
          <a:off x="2092" y="573182"/>
          <a:ext cx="2241239" cy="1344743"/>
        </a:xfrm>
        <a:prstGeom prst="rect">
          <a:avLst/>
        </a:prstGeom>
        <a:solidFill>
          <a:schemeClr val="accent5">
            <a:hueOff val="0"/>
            <a:satOff val="0"/>
            <a:lumOff val="0"/>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dirty="0"/>
            <a:t>Module learning outcomes</a:t>
          </a:r>
          <a:endParaRPr lang="en-US" sz="2300" kern="1200" dirty="0"/>
        </a:p>
      </dsp:txBody>
      <dsp:txXfrm>
        <a:off x="2092" y="573182"/>
        <a:ext cx="2241239" cy="1344743"/>
      </dsp:txXfrm>
    </dsp:sp>
    <dsp:sp modelId="{268C8837-EABE-4F20-BF19-24F560A038EF}">
      <dsp:nvSpPr>
        <dsp:cNvPr id="0" name=""/>
        <dsp:cNvSpPr/>
      </dsp:nvSpPr>
      <dsp:spPr>
        <a:xfrm>
          <a:off x="4998257" y="1199834"/>
          <a:ext cx="484885" cy="91440"/>
        </a:xfrm>
        <a:custGeom>
          <a:avLst/>
          <a:gdLst/>
          <a:ahLst/>
          <a:cxnLst/>
          <a:rect l="0" t="0" r="0" b="0"/>
          <a:pathLst>
            <a:path>
              <a:moveTo>
                <a:pt x="0" y="45720"/>
              </a:moveTo>
              <a:lnTo>
                <a:pt x="484885" y="45720"/>
              </a:lnTo>
            </a:path>
          </a:pathLst>
        </a:custGeom>
        <a:noFill/>
        <a:ln w="12700" cap="flat" cmpd="sng" algn="ctr">
          <a:solidFill>
            <a:schemeClr val="accent5">
              <a:hueOff val="-2025358"/>
              <a:satOff val="-138"/>
              <a:lumOff val="32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12" y="1242976"/>
        <a:ext cx="25774" cy="5154"/>
      </dsp:txXfrm>
    </dsp:sp>
    <dsp:sp modelId="{C24689C0-8CFF-4944-BF70-8718F4C60A4C}">
      <dsp:nvSpPr>
        <dsp:cNvPr id="0" name=""/>
        <dsp:cNvSpPr/>
      </dsp:nvSpPr>
      <dsp:spPr>
        <a:xfrm>
          <a:off x="2758817" y="573182"/>
          <a:ext cx="2241239" cy="1344743"/>
        </a:xfrm>
        <a:prstGeom prst="rect">
          <a:avLst/>
        </a:prstGeom>
        <a:solidFill>
          <a:schemeClr val="accent5">
            <a:hueOff val="-1736021"/>
            <a:satOff val="-118"/>
            <a:lumOff val="280"/>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dirty="0"/>
            <a:t>House keeping </a:t>
          </a:r>
          <a:endParaRPr lang="en-US" sz="2300" kern="1200" dirty="0"/>
        </a:p>
      </dsp:txBody>
      <dsp:txXfrm>
        <a:off x="2758817" y="573182"/>
        <a:ext cx="2241239" cy="1344743"/>
      </dsp:txXfrm>
    </dsp:sp>
    <dsp:sp modelId="{9784083A-5B24-4056-81AD-6247E25E0832}">
      <dsp:nvSpPr>
        <dsp:cNvPr id="0" name=""/>
        <dsp:cNvSpPr/>
      </dsp:nvSpPr>
      <dsp:spPr>
        <a:xfrm>
          <a:off x="7754982" y="1199834"/>
          <a:ext cx="484885" cy="91440"/>
        </a:xfrm>
        <a:custGeom>
          <a:avLst/>
          <a:gdLst/>
          <a:ahLst/>
          <a:cxnLst/>
          <a:rect l="0" t="0" r="0" b="0"/>
          <a:pathLst>
            <a:path>
              <a:moveTo>
                <a:pt x="0" y="45720"/>
              </a:moveTo>
              <a:lnTo>
                <a:pt x="484885" y="45720"/>
              </a:lnTo>
            </a:path>
          </a:pathLst>
        </a:custGeom>
        <a:noFill/>
        <a:ln w="12700" cap="flat" cmpd="sng" algn="ctr">
          <a:solidFill>
            <a:schemeClr val="accent5">
              <a:hueOff val="-4050717"/>
              <a:satOff val="-275"/>
              <a:lumOff val="65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7984537" y="1242976"/>
        <a:ext cx="25774" cy="5154"/>
      </dsp:txXfrm>
    </dsp:sp>
    <dsp:sp modelId="{13F1EA22-44DB-4DF3-8A89-2060681414F0}">
      <dsp:nvSpPr>
        <dsp:cNvPr id="0" name=""/>
        <dsp:cNvSpPr/>
      </dsp:nvSpPr>
      <dsp:spPr>
        <a:xfrm>
          <a:off x="5515542" y="573182"/>
          <a:ext cx="2241239" cy="1344743"/>
        </a:xfrm>
        <a:prstGeom prst="rect">
          <a:avLst/>
        </a:prstGeom>
        <a:solidFill>
          <a:schemeClr val="accent5">
            <a:hueOff val="-3472043"/>
            <a:satOff val="-236"/>
            <a:lumOff val="560"/>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Introductions</a:t>
          </a:r>
          <a:endParaRPr lang="en-US" sz="2300" kern="1200" dirty="0"/>
        </a:p>
      </dsp:txBody>
      <dsp:txXfrm>
        <a:off x="5515542" y="573182"/>
        <a:ext cx="2241239" cy="1344743"/>
      </dsp:txXfrm>
    </dsp:sp>
    <dsp:sp modelId="{402AB6AD-2ABE-4789-88EC-F0B2A893BDEC}">
      <dsp:nvSpPr>
        <dsp:cNvPr id="0" name=""/>
        <dsp:cNvSpPr/>
      </dsp:nvSpPr>
      <dsp:spPr>
        <a:xfrm>
          <a:off x="1122712" y="1916126"/>
          <a:ext cx="8270175" cy="484885"/>
        </a:xfrm>
        <a:custGeom>
          <a:avLst/>
          <a:gdLst/>
          <a:ahLst/>
          <a:cxnLst/>
          <a:rect l="0" t="0" r="0" b="0"/>
          <a:pathLst>
            <a:path>
              <a:moveTo>
                <a:pt x="8270175" y="0"/>
              </a:moveTo>
              <a:lnTo>
                <a:pt x="8270175" y="259542"/>
              </a:lnTo>
              <a:lnTo>
                <a:pt x="0" y="259542"/>
              </a:lnTo>
              <a:lnTo>
                <a:pt x="0" y="484885"/>
              </a:lnTo>
            </a:path>
          </a:pathLst>
        </a:custGeom>
        <a:noFill/>
        <a:ln w="12700" cap="flat" cmpd="sng" algn="ctr">
          <a:solidFill>
            <a:schemeClr val="accent5">
              <a:hueOff val="-6076075"/>
              <a:satOff val="-413"/>
              <a:lumOff val="98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50644" y="2155991"/>
        <a:ext cx="414311" cy="5154"/>
      </dsp:txXfrm>
    </dsp:sp>
    <dsp:sp modelId="{B3648FD4-4620-4938-923A-365EF00341ED}">
      <dsp:nvSpPr>
        <dsp:cNvPr id="0" name=""/>
        <dsp:cNvSpPr/>
      </dsp:nvSpPr>
      <dsp:spPr>
        <a:xfrm>
          <a:off x="8272267" y="573182"/>
          <a:ext cx="2241239" cy="1344743"/>
        </a:xfrm>
        <a:prstGeom prst="rect">
          <a:avLst/>
        </a:prstGeom>
        <a:solidFill>
          <a:schemeClr val="accent5">
            <a:hueOff val="-5208064"/>
            <a:satOff val="-354"/>
            <a:lumOff val="840"/>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Assessments</a:t>
          </a:r>
          <a:endParaRPr lang="en-US" sz="2300" kern="1200"/>
        </a:p>
      </dsp:txBody>
      <dsp:txXfrm>
        <a:off x="8272267" y="573182"/>
        <a:ext cx="2241239" cy="1344743"/>
      </dsp:txXfrm>
    </dsp:sp>
    <dsp:sp modelId="{B9CC0EEF-6510-4F65-90FF-78490CE5E896}">
      <dsp:nvSpPr>
        <dsp:cNvPr id="0" name=""/>
        <dsp:cNvSpPr/>
      </dsp:nvSpPr>
      <dsp:spPr>
        <a:xfrm>
          <a:off x="2241532" y="3060063"/>
          <a:ext cx="484885" cy="91440"/>
        </a:xfrm>
        <a:custGeom>
          <a:avLst/>
          <a:gdLst/>
          <a:ahLst/>
          <a:cxnLst/>
          <a:rect l="0" t="0" r="0" b="0"/>
          <a:pathLst>
            <a:path>
              <a:moveTo>
                <a:pt x="0" y="45720"/>
              </a:moveTo>
              <a:lnTo>
                <a:pt x="484885" y="45720"/>
              </a:lnTo>
            </a:path>
          </a:pathLst>
        </a:custGeom>
        <a:noFill/>
        <a:ln w="12700" cap="flat" cmpd="sng" algn="ctr">
          <a:solidFill>
            <a:schemeClr val="accent5">
              <a:hueOff val="-8101434"/>
              <a:satOff val="-551"/>
              <a:lumOff val="130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1087" y="3103206"/>
        <a:ext cx="25774" cy="5154"/>
      </dsp:txXfrm>
    </dsp:sp>
    <dsp:sp modelId="{DDBAC3B0-849F-4E7B-A36A-F0A6F9EC04B4}">
      <dsp:nvSpPr>
        <dsp:cNvPr id="0" name=""/>
        <dsp:cNvSpPr/>
      </dsp:nvSpPr>
      <dsp:spPr>
        <a:xfrm>
          <a:off x="2092" y="2433411"/>
          <a:ext cx="2241239" cy="1344743"/>
        </a:xfrm>
        <a:prstGeom prst="rect">
          <a:avLst/>
        </a:prstGeom>
        <a:solidFill>
          <a:schemeClr val="accent5">
            <a:hueOff val="-6944086"/>
            <a:satOff val="-472"/>
            <a:lumOff val="1121"/>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a:t>Scheme of work</a:t>
          </a:r>
          <a:endParaRPr lang="en-US" sz="2300" kern="1200"/>
        </a:p>
      </dsp:txBody>
      <dsp:txXfrm>
        <a:off x="2092" y="2433411"/>
        <a:ext cx="2241239" cy="1344743"/>
      </dsp:txXfrm>
    </dsp:sp>
    <dsp:sp modelId="{319FC6F9-C484-4221-A223-DDA601C850C2}">
      <dsp:nvSpPr>
        <dsp:cNvPr id="0" name=""/>
        <dsp:cNvSpPr/>
      </dsp:nvSpPr>
      <dsp:spPr>
        <a:xfrm>
          <a:off x="4998257" y="3060063"/>
          <a:ext cx="484885" cy="91440"/>
        </a:xfrm>
        <a:custGeom>
          <a:avLst/>
          <a:gdLst/>
          <a:ahLst/>
          <a:cxnLst/>
          <a:rect l="0" t="0" r="0" b="0"/>
          <a:pathLst>
            <a:path>
              <a:moveTo>
                <a:pt x="0" y="45720"/>
              </a:moveTo>
              <a:lnTo>
                <a:pt x="484885" y="45720"/>
              </a:lnTo>
            </a:path>
          </a:pathLst>
        </a:custGeom>
        <a:noFill/>
        <a:ln w="12700" cap="flat" cmpd="sng" algn="ctr">
          <a:solidFill>
            <a:schemeClr val="accent5">
              <a:hueOff val="-10126791"/>
              <a:satOff val="-688"/>
              <a:lumOff val="163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12" y="3103206"/>
        <a:ext cx="25774" cy="5154"/>
      </dsp:txXfrm>
    </dsp:sp>
    <dsp:sp modelId="{F0519B55-A66A-431E-8578-7E9077DF96A8}">
      <dsp:nvSpPr>
        <dsp:cNvPr id="0" name=""/>
        <dsp:cNvSpPr/>
      </dsp:nvSpPr>
      <dsp:spPr>
        <a:xfrm>
          <a:off x="2758817" y="2433411"/>
          <a:ext cx="2241239" cy="1344743"/>
        </a:xfrm>
        <a:prstGeom prst="rect">
          <a:avLst/>
        </a:prstGeom>
        <a:solidFill>
          <a:schemeClr val="accent5">
            <a:hueOff val="-8680107"/>
            <a:satOff val="-590"/>
            <a:lumOff val="1401"/>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GB" sz="2300" kern="1200" dirty="0"/>
            <a:t>AI use </a:t>
          </a:r>
          <a:endParaRPr lang="en-US" sz="2300" kern="1200" dirty="0"/>
        </a:p>
      </dsp:txBody>
      <dsp:txXfrm>
        <a:off x="2758817" y="2433411"/>
        <a:ext cx="2241239" cy="1344743"/>
      </dsp:txXfrm>
    </dsp:sp>
    <dsp:sp modelId="{9B46E0FD-A1C5-4CFA-B039-7973B8B04958}">
      <dsp:nvSpPr>
        <dsp:cNvPr id="0" name=""/>
        <dsp:cNvSpPr/>
      </dsp:nvSpPr>
      <dsp:spPr>
        <a:xfrm>
          <a:off x="7754982" y="3060063"/>
          <a:ext cx="486969" cy="91440"/>
        </a:xfrm>
        <a:custGeom>
          <a:avLst/>
          <a:gdLst/>
          <a:ahLst/>
          <a:cxnLst/>
          <a:rect l="0" t="0" r="0" b="0"/>
          <a:pathLst>
            <a:path>
              <a:moveTo>
                <a:pt x="0" y="45720"/>
              </a:moveTo>
              <a:lnTo>
                <a:pt x="486969" y="45720"/>
              </a:lnTo>
            </a:path>
          </a:pathLst>
        </a:custGeom>
        <a:noFill/>
        <a:ln w="12700" cap="flat" cmpd="sng" algn="ctr">
          <a:solidFill>
            <a:schemeClr val="accent5">
              <a:hueOff val="-12152150"/>
              <a:satOff val="-826"/>
              <a:lumOff val="196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85528" y="3103206"/>
        <a:ext cx="25878" cy="5154"/>
      </dsp:txXfrm>
    </dsp:sp>
    <dsp:sp modelId="{F70C16CA-FC8A-4899-B953-08CCD20CA6A2}">
      <dsp:nvSpPr>
        <dsp:cNvPr id="0" name=""/>
        <dsp:cNvSpPr/>
      </dsp:nvSpPr>
      <dsp:spPr>
        <a:xfrm>
          <a:off x="5515542" y="2433411"/>
          <a:ext cx="2241239" cy="1344743"/>
        </a:xfrm>
        <a:prstGeom prst="rect">
          <a:avLst/>
        </a:prstGeom>
        <a:solidFill>
          <a:schemeClr val="accent5">
            <a:hueOff val="-10416129"/>
            <a:satOff val="-708"/>
            <a:lumOff val="1681"/>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dirty="0"/>
            <a:t>Q &amp; A</a:t>
          </a:r>
        </a:p>
      </dsp:txBody>
      <dsp:txXfrm>
        <a:off x="5515542" y="2433411"/>
        <a:ext cx="2241239" cy="1344743"/>
      </dsp:txXfrm>
    </dsp:sp>
    <dsp:sp modelId="{DFA1F304-48FA-4A2B-B8E5-CC4F0BBD9F7A}">
      <dsp:nvSpPr>
        <dsp:cNvPr id="0" name=""/>
        <dsp:cNvSpPr/>
      </dsp:nvSpPr>
      <dsp:spPr>
        <a:xfrm>
          <a:off x="8274352" y="2433411"/>
          <a:ext cx="2241239" cy="1344743"/>
        </a:xfrm>
        <a:prstGeom prst="rect">
          <a:avLst/>
        </a:prstGeom>
        <a:solidFill>
          <a:srgbClr val="00B0F0"/>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576" tIns="163576" rIns="163576" bIns="163576" numCol="1" spcCol="1270" anchor="ctr" anchorCtr="0">
          <a:noAutofit/>
        </a:bodyPr>
        <a:lstStyle/>
        <a:p>
          <a:pPr marL="0" lvl="0" indent="0" algn="ctr" defTabSz="1022350">
            <a:lnSpc>
              <a:spcPct val="90000"/>
            </a:lnSpc>
            <a:spcBef>
              <a:spcPct val="0"/>
            </a:spcBef>
            <a:spcAft>
              <a:spcPct val="35000"/>
            </a:spcAft>
            <a:buNone/>
          </a:pPr>
          <a:r>
            <a:rPr lang="en-US" sz="2300" kern="1200" dirty="0"/>
            <a:t>Next session</a:t>
          </a:r>
        </a:p>
      </dsp:txBody>
      <dsp:txXfrm>
        <a:off x="8274352" y="2433411"/>
        <a:ext cx="2241239" cy="13447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963D30-2D4C-4D36-9450-C8D30A2D7D5E}">
      <dsp:nvSpPr>
        <dsp:cNvPr id="0" name=""/>
        <dsp:cNvSpPr/>
      </dsp:nvSpPr>
      <dsp:spPr>
        <a:xfrm>
          <a:off x="0" y="54673"/>
          <a:ext cx="7425148" cy="114989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The brief for the assignments will be available on Moodle </a:t>
          </a:r>
          <a:endParaRPr lang="en-US" sz="2500" kern="1200" dirty="0"/>
        </a:p>
      </dsp:txBody>
      <dsp:txXfrm>
        <a:off x="56133" y="110806"/>
        <a:ext cx="7312882" cy="1037624"/>
      </dsp:txXfrm>
    </dsp:sp>
    <dsp:sp modelId="{AA9A0823-094A-4CE5-80F3-3ACDBB7D5F68}">
      <dsp:nvSpPr>
        <dsp:cNvPr id="0" name=""/>
        <dsp:cNvSpPr/>
      </dsp:nvSpPr>
      <dsp:spPr>
        <a:xfrm>
          <a:off x="0" y="1276564"/>
          <a:ext cx="7425148" cy="1149890"/>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4 elements in total to create a portfolio</a:t>
          </a:r>
          <a:endParaRPr lang="en-US" sz="2500" kern="1200" dirty="0"/>
        </a:p>
      </dsp:txBody>
      <dsp:txXfrm>
        <a:off x="56133" y="1332697"/>
        <a:ext cx="7312882" cy="1037624"/>
      </dsp:txXfrm>
    </dsp:sp>
    <dsp:sp modelId="{45752F0E-EB51-40AC-89DD-E85478B1C7E4}">
      <dsp:nvSpPr>
        <dsp:cNvPr id="0" name=""/>
        <dsp:cNvSpPr/>
      </dsp:nvSpPr>
      <dsp:spPr>
        <a:xfrm>
          <a:off x="0" y="2498454"/>
          <a:ext cx="7425148" cy="114989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Each element will be worth 25% of the overall grade</a:t>
          </a:r>
          <a:endParaRPr lang="en-US" sz="2500" kern="1200" dirty="0"/>
        </a:p>
      </dsp:txBody>
      <dsp:txXfrm>
        <a:off x="56133" y="2554587"/>
        <a:ext cx="7312882" cy="1037624"/>
      </dsp:txXfrm>
    </dsp:sp>
    <dsp:sp modelId="{168AFCE6-AFE6-4043-B437-DD3E7EAEC33A}">
      <dsp:nvSpPr>
        <dsp:cNvPr id="0" name=""/>
        <dsp:cNvSpPr/>
      </dsp:nvSpPr>
      <dsp:spPr>
        <a:xfrm>
          <a:off x="0" y="3720345"/>
          <a:ext cx="7425148" cy="1149890"/>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 Elements 1&amp;2 will be submitted on-</a:t>
          </a:r>
        </a:p>
        <a:p>
          <a:pPr marL="0" lvl="0" indent="0" algn="l" defTabSz="1111250">
            <a:lnSpc>
              <a:spcPct val="90000"/>
            </a:lnSpc>
            <a:spcBef>
              <a:spcPct val="0"/>
            </a:spcBef>
            <a:spcAft>
              <a:spcPct val="35000"/>
            </a:spcAft>
            <a:buNone/>
          </a:pPr>
          <a:r>
            <a:rPr lang="en-GB" sz="2500" kern="1200" dirty="0"/>
            <a:t>7</a:t>
          </a:r>
          <a:r>
            <a:rPr lang="en-GB" sz="2500" kern="1200" baseline="30000" dirty="0"/>
            <a:t>th</a:t>
          </a:r>
          <a:r>
            <a:rPr lang="en-GB" sz="2500" kern="1200" dirty="0"/>
            <a:t> November 2025 by 23:59hrs</a:t>
          </a:r>
          <a:endParaRPr lang="en-US" sz="2500" kern="1200" dirty="0"/>
        </a:p>
      </dsp:txBody>
      <dsp:txXfrm>
        <a:off x="56133" y="3776478"/>
        <a:ext cx="7312882" cy="1037624"/>
      </dsp:txXfrm>
    </dsp:sp>
    <dsp:sp modelId="{EF19D2F5-35A6-4BBC-B8FC-515FB5EE375F}">
      <dsp:nvSpPr>
        <dsp:cNvPr id="0" name=""/>
        <dsp:cNvSpPr/>
      </dsp:nvSpPr>
      <dsp:spPr>
        <a:xfrm>
          <a:off x="0" y="4942235"/>
          <a:ext cx="7425148" cy="114989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dirty="0"/>
            <a:t>Elements 3&amp;4 will be submitted on-</a:t>
          </a:r>
        </a:p>
        <a:p>
          <a:pPr marL="0" lvl="0" indent="0" algn="l" defTabSz="1111250">
            <a:lnSpc>
              <a:spcPct val="90000"/>
            </a:lnSpc>
            <a:spcBef>
              <a:spcPct val="0"/>
            </a:spcBef>
            <a:spcAft>
              <a:spcPct val="35000"/>
            </a:spcAft>
            <a:buNone/>
          </a:pPr>
          <a:r>
            <a:rPr lang="en-US" sz="2500" kern="1200" dirty="0"/>
            <a:t>9</a:t>
          </a:r>
          <a:r>
            <a:rPr lang="en-US" sz="2500" kern="1200" baseline="30000" dirty="0"/>
            <a:t>th</a:t>
          </a:r>
          <a:r>
            <a:rPr lang="en-US" sz="2500" kern="1200" dirty="0"/>
            <a:t> January 23:59hrs and w/c 12</a:t>
          </a:r>
          <a:r>
            <a:rPr lang="en-US" sz="2500" kern="1200" baseline="30000" dirty="0"/>
            <a:t>th</a:t>
          </a:r>
          <a:r>
            <a:rPr lang="en-US" sz="2500" kern="1200" dirty="0"/>
            <a:t> of January 2026</a:t>
          </a:r>
        </a:p>
      </dsp:txBody>
      <dsp:txXfrm>
        <a:off x="56133" y="4998368"/>
        <a:ext cx="7312882" cy="10376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D5DBD7-519E-4C24-B201-9ED5B24B6A68}">
      <dsp:nvSpPr>
        <dsp:cNvPr id="0" name=""/>
        <dsp:cNvSpPr/>
      </dsp:nvSpPr>
      <dsp:spPr>
        <a:xfrm>
          <a:off x="0" y="69619"/>
          <a:ext cx="6666833" cy="83537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Academic skills- researching, referencing and essay writing</a:t>
          </a:r>
          <a:endParaRPr lang="en-US" sz="2100" kern="1200" dirty="0"/>
        </a:p>
      </dsp:txBody>
      <dsp:txXfrm>
        <a:off x="40780" y="110399"/>
        <a:ext cx="6585273" cy="753819"/>
      </dsp:txXfrm>
    </dsp:sp>
    <dsp:sp modelId="{56FAD207-0877-432F-80B1-CE7E53231F93}">
      <dsp:nvSpPr>
        <dsp:cNvPr id="0" name=""/>
        <dsp:cNvSpPr/>
      </dsp:nvSpPr>
      <dsp:spPr>
        <a:xfrm>
          <a:off x="0" y="965479"/>
          <a:ext cx="6666833" cy="835379"/>
        </a:xfrm>
        <a:prstGeom prst="roundRect">
          <a:avLst/>
        </a:prstGeom>
        <a:gradFill rotWithShape="0">
          <a:gsLst>
            <a:gs pos="0">
              <a:schemeClr val="accent5">
                <a:hueOff val="-2430430"/>
                <a:satOff val="-165"/>
                <a:lumOff val="392"/>
                <a:alphaOff val="0"/>
                <a:satMod val="103000"/>
                <a:lumMod val="102000"/>
                <a:tint val="94000"/>
              </a:schemeClr>
            </a:gs>
            <a:gs pos="50000">
              <a:schemeClr val="accent5">
                <a:hueOff val="-2430430"/>
                <a:satOff val="-165"/>
                <a:lumOff val="392"/>
                <a:alphaOff val="0"/>
                <a:satMod val="110000"/>
                <a:lumMod val="100000"/>
                <a:shade val="100000"/>
              </a:schemeClr>
            </a:gs>
            <a:gs pos="100000">
              <a:schemeClr val="accent5">
                <a:hueOff val="-2430430"/>
                <a:satOff val="-165"/>
                <a:lumOff val="39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Reflective practice</a:t>
          </a:r>
          <a:endParaRPr lang="en-US" sz="2100" kern="1200"/>
        </a:p>
      </dsp:txBody>
      <dsp:txXfrm>
        <a:off x="40780" y="1006259"/>
        <a:ext cx="6585273" cy="753819"/>
      </dsp:txXfrm>
    </dsp:sp>
    <dsp:sp modelId="{56BE1D44-EC58-4806-A5F9-DE9091753B4D}">
      <dsp:nvSpPr>
        <dsp:cNvPr id="0" name=""/>
        <dsp:cNvSpPr/>
      </dsp:nvSpPr>
      <dsp:spPr>
        <a:xfrm>
          <a:off x="0" y="1861339"/>
          <a:ext cx="6666833" cy="835379"/>
        </a:xfrm>
        <a:prstGeom prst="roundRect">
          <a:avLst/>
        </a:prstGeom>
        <a:gradFill rotWithShape="0">
          <a:gsLst>
            <a:gs pos="0">
              <a:schemeClr val="accent5">
                <a:hueOff val="-4860860"/>
                <a:satOff val="-330"/>
                <a:lumOff val="784"/>
                <a:alphaOff val="0"/>
                <a:satMod val="103000"/>
                <a:lumMod val="102000"/>
                <a:tint val="94000"/>
              </a:schemeClr>
            </a:gs>
            <a:gs pos="50000">
              <a:schemeClr val="accent5">
                <a:hueOff val="-4860860"/>
                <a:satOff val="-330"/>
                <a:lumOff val="784"/>
                <a:alphaOff val="0"/>
                <a:satMod val="110000"/>
                <a:lumMod val="100000"/>
                <a:shade val="100000"/>
              </a:schemeClr>
            </a:gs>
            <a:gs pos="100000">
              <a:schemeClr val="accent5">
                <a:hueOff val="-4860860"/>
                <a:satOff val="-330"/>
                <a:lumOff val="78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Conflict </a:t>
          </a:r>
          <a:endParaRPr lang="en-US" sz="2100" kern="1200"/>
        </a:p>
      </dsp:txBody>
      <dsp:txXfrm>
        <a:off x="40780" y="1902119"/>
        <a:ext cx="6585273" cy="753819"/>
      </dsp:txXfrm>
    </dsp:sp>
    <dsp:sp modelId="{B1DC675E-D56E-4DB9-9A01-2534CB14DAEB}">
      <dsp:nvSpPr>
        <dsp:cNvPr id="0" name=""/>
        <dsp:cNvSpPr/>
      </dsp:nvSpPr>
      <dsp:spPr>
        <a:xfrm>
          <a:off x="0" y="2757200"/>
          <a:ext cx="6666833" cy="835379"/>
        </a:xfrm>
        <a:prstGeom prst="roundRect">
          <a:avLst/>
        </a:prstGeom>
        <a:gradFill rotWithShape="0">
          <a:gsLst>
            <a:gs pos="0">
              <a:schemeClr val="accent5">
                <a:hueOff val="-7291290"/>
                <a:satOff val="-496"/>
                <a:lumOff val="1177"/>
                <a:alphaOff val="0"/>
                <a:satMod val="103000"/>
                <a:lumMod val="102000"/>
                <a:tint val="94000"/>
              </a:schemeClr>
            </a:gs>
            <a:gs pos="50000">
              <a:schemeClr val="accent5">
                <a:hueOff val="-7291290"/>
                <a:satOff val="-496"/>
                <a:lumOff val="1177"/>
                <a:alphaOff val="0"/>
                <a:satMod val="110000"/>
                <a:lumMod val="100000"/>
                <a:shade val="100000"/>
              </a:schemeClr>
            </a:gs>
            <a:gs pos="100000">
              <a:schemeClr val="accent5">
                <a:hueOff val="-7291290"/>
                <a:satOff val="-496"/>
                <a:lumOff val="1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Communication skills</a:t>
          </a:r>
          <a:endParaRPr lang="en-US" sz="2100" kern="1200"/>
        </a:p>
      </dsp:txBody>
      <dsp:txXfrm>
        <a:off x="40780" y="2797980"/>
        <a:ext cx="6585273" cy="753819"/>
      </dsp:txXfrm>
    </dsp:sp>
    <dsp:sp modelId="{B5F8F10B-F967-4D07-992C-9DE4D496B5B3}">
      <dsp:nvSpPr>
        <dsp:cNvPr id="0" name=""/>
        <dsp:cNvSpPr/>
      </dsp:nvSpPr>
      <dsp:spPr>
        <a:xfrm>
          <a:off x="0" y="3653060"/>
          <a:ext cx="6666833" cy="835379"/>
        </a:xfrm>
        <a:prstGeom prst="roundRect">
          <a:avLst/>
        </a:prstGeom>
        <a:gradFill rotWithShape="0">
          <a:gsLst>
            <a:gs pos="0">
              <a:schemeClr val="accent5">
                <a:hueOff val="-9721720"/>
                <a:satOff val="-661"/>
                <a:lumOff val="1569"/>
                <a:alphaOff val="0"/>
                <a:satMod val="103000"/>
                <a:lumMod val="102000"/>
                <a:tint val="94000"/>
              </a:schemeClr>
            </a:gs>
            <a:gs pos="50000">
              <a:schemeClr val="accent5">
                <a:hueOff val="-9721720"/>
                <a:satOff val="-661"/>
                <a:lumOff val="1569"/>
                <a:alphaOff val="0"/>
                <a:satMod val="110000"/>
                <a:lumMod val="100000"/>
                <a:shade val="100000"/>
              </a:schemeClr>
            </a:gs>
            <a:gs pos="100000">
              <a:schemeClr val="accent5">
                <a:hueOff val="-9721720"/>
                <a:satOff val="-661"/>
                <a:lumOff val="156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Team working</a:t>
          </a:r>
          <a:endParaRPr lang="en-US" sz="2100" kern="1200"/>
        </a:p>
      </dsp:txBody>
      <dsp:txXfrm>
        <a:off x="40780" y="3693840"/>
        <a:ext cx="6585273" cy="753819"/>
      </dsp:txXfrm>
    </dsp:sp>
    <dsp:sp modelId="{69CDC3DD-9563-4B9D-9388-2358A0646BE1}">
      <dsp:nvSpPr>
        <dsp:cNvPr id="0" name=""/>
        <dsp:cNvSpPr/>
      </dsp:nvSpPr>
      <dsp:spPr>
        <a:xfrm>
          <a:off x="0" y="4548920"/>
          <a:ext cx="6666833" cy="835379"/>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Academic posters, presentations and literature reviews</a:t>
          </a:r>
          <a:endParaRPr lang="en-US" sz="2100" kern="1200"/>
        </a:p>
      </dsp:txBody>
      <dsp:txXfrm>
        <a:off x="40780" y="4589700"/>
        <a:ext cx="6585273" cy="7538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D39763-C4BE-49D6-B852-18518294DC7C}">
      <dsp:nvSpPr>
        <dsp:cNvPr id="0" name=""/>
        <dsp:cNvSpPr/>
      </dsp:nvSpPr>
      <dsp:spPr>
        <a:xfrm>
          <a:off x="0" y="66810"/>
          <a:ext cx="6666833" cy="260686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I like banana on toast, because it's healthy to eat fruit every day (NHS, 2025).</a:t>
          </a:r>
          <a:endParaRPr lang="en-US" sz="3700" kern="1200"/>
        </a:p>
      </dsp:txBody>
      <dsp:txXfrm>
        <a:off x="127257" y="194067"/>
        <a:ext cx="6412319" cy="2352355"/>
      </dsp:txXfrm>
    </dsp:sp>
    <dsp:sp modelId="{EAAA0043-B0A3-4F00-9055-B97AD3CD30C1}">
      <dsp:nvSpPr>
        <dsp:cNvPr id="0" name=""/>
        <dsp:cNvSpPr/>
      </dsp:nvSpPr>
      <dsp:spPr>
        <a:xfrm>
          <a:off x="0" y="2780239"/>
          <a:ext cx="6666833" cy="2606869"/>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marL="0" lvl="0" indent="0" algn="l" defTabSz="1644650">
            <a:lnSpc>
              <a:spcPct val="90000"/>
            </a:lnSpc>
            <a:spcBef>
              <a:spcPct val="0"/>
            </a:spcBef>
            <a:spcAft>
              <a:spcPct val="35000"/>
            </a:spcAft>
            <a:buNone/>
          </a:pPr>
          <a:r>
            <a:rPr lang="en-GB" sz="3700" kern="1200"/>
            <a:t>Pets at home (2023) argue that cats are more intelligent than dogs, however, dogs are more loyal than cats</a:t>
          </a:r>
          <a:endParaRPr lang="en-US" sz="3700" kern="1200"/>
        </a:p>
      </dsp:txBody>
      <dsp:txXfrm>
        <a:off x="127257" y="2907496"/>
        <a:ext cx="6412319" cy="235235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CA6365-C717-4515-A41E-A1F73858E56D}">
      <dsp:nvSpPr>
        <dsp:cNvPr id="0" name=""/>
        <dsp:cNvSpPr/>
      </dsp:nvSpPr>
      <dsp:spPr>
        <a:xfrm>
          <a:off x="679050" y="376937"/>
          <a:ext cx="1887187" cy="188718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D488C8-ED1D-4C23-BA32-5DA115552613}">
      <dsp:nvSpPr>
        <dsp:cNvPr id="0" name=""/>
        <dsp:cNvSpPr/>
      </dsp:nvSpPr>
      <dsp:spPr>
        <a:xfrm>
          <a:off x="1081237" y="779125"/>
          <a:ext cx="1082812" cy="10828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B621CC-8B03-4131-9DD1-4E073014BD31}">
      <dsp:nvSpPr>
        <dsp:cNvPr id="0" name=""/>
        <dsp:cNvSpPr/>
      </dsp:nvSpPr>
      <dsp:spPr>
        <a:xfrm>
          <a:off x="75768"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Essay meanings</a:t>
          </a:r>
          <a:endParaRPr lang="en-US" sz="2700" kern="1200"/>
        </a:p>
      </dsp:txBody>
      <dsp:txXfrm>
        <a:off x="75768" y="2851938"/>
        <a:ext cx="3093750" cy="720000"/>
      </dsp:txXfrm>
    </dsp:sp>
    <dsp:sp modelId="{05A621FB-4D51-4509-92C5-9565C1C9E90A}">
      <dsp:nvSpPr>
        <dsp:cNvPr id="0" name=""/>
        <dsp:cNvSpPr/>
      </dsp:nvSpPr>
      <dsp:spPr>
        <a:xfrm>
          <a:off x="4314206" y="376937"/>
          <a:ext cx="1887187" cy="188718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D380B7-14DC-456F-AFC2-8DEBFA35EEF0}">
      <dsp:nvSpPr>
        <dsp:cNvPr id="0" name=""/>
        <dsp:cNvSpPr/>
      </dsp:nvSpPr>
      <dsp:spPr>
        <a:xfrm>
          <a:off x="4716393" y="779125"/>
          <a:ext cx="1082812" cy="10828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628075-C5B3-4BAC-88E0-03D2F11CCC0F}">
      <dsp:nvSpPr>
        <dsp:cNvPr id="0" name=""/>
        <dsp:cNvSpPr/>
      </dsp:nvSpPr>
      <dsp:spPr>
        <a:xfrm>
          <a:off x="3710925"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Note taking </a:t>
          </a:r>
          <a:endParaRPr lang="en-US" sz="2700" kern="1200"/>
        </a:p>
      </dsp:txBody>
      <dsp:txXfrm>
        <a:off x="3710925" y="2851938"/>
        <a:ext cx="3093750" cy="720000"/>
      </dsp:txXfrm>
    </dsp:sp>
    <dsp:sp modelId="{BFAF1658-FE3C-49D7-A505-323A586BC60B}">
      <dsp:nvSpPr>
        <dsp:cNvPr id="0" name=""/>
        <dsp:cNvSpPr/>
      </dsp:nvSpPr>
      <dsp:spPr>
        <a:xfrm>
          <a:off x="7949362" y="376937"/>
          <a:ext cx="1887187" cy="188718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3863C9-6366-4CFE-A592-2C2E61B44034}">
      <dsp:nvSpPr>
        <dsp:cNvPr id="0" name=""/>
        <dsp:cNvSpPr/>
      </dsp:nvSpPr>
      <dsp:spPr>
        <a:xfrm>
          <a:off x="8351550" y="779125"/>
          <a:ext cx="1082812" cy="10828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C13038-FFB3-4EB0-9232-2AB7B515E0AA}">
      <dsp:nvSpPr>
        <dsp:cNvPr id="0" name=""/>
        <dsp:cNvSpPr/>
      </dsp:nvSpPr>
      <dsp:spPr>
        <a:xfrm>
          <a:off x="7346081" y="2851938"/>
          <a:ext cx="309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Essay structures</a:t>
          </a:r>
          <a:endParaRPr lang="en-US" sz="2700" kern="1200"/>
        </a:p>
      </dsp:txBody>
      <dsp:txXfrm>
        <a:off x="7346081" y="2851938"/>
        <a:ext cx="3093750"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bProcess3">
  <dgm:title val=""/>
  <dgm:desc val=""/>
  <dgm:catLst>
    <dgm:cat type="process" pri="18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Lst>
        <dgm:ruleLst>
          <dgm:rule type="primFontSz" val="5"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5886B9-F7A2-454A-9A4F-AB74E96CE945}" type="datetimeFigureOut">
              <a:rPr lang="en-GB" smtClean="0"/>
              <a:t>28/09/2025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92241B-69CE-4F11-98E9-AE6258CE0240}" type="slidenum">
              <a:rPr lang="en-GB" smtClean="0"/>
              <a:t>‹#›</a:t>
            </a:fld>
            <a:endParaRPr lang="en-GB"/>
          </a:p>
        </p:txBody>
      </p:sp>
    </p:spTree>
    <p:extLst>
      <p:ext uri="{BB962C8B-B14F-4D97-AF65-F5344CB8AC3E}">
        <p14:creationId xmlns:p14="http://schemas.microsoft.com/office/powerpoint/2010/main" val="10211297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C53E0A3-626D-4CDC-9283-90D2041DEDD1}" type="slidenum">
              <a:rPr lang="en-GB" smtClean="0"/>
              <a:t>4</a:t>
            </a:fld>
            <a:endParaRPr lang="en-GB"/>
          </a:p>
        </p:txBody>
      </p:sp>
    </p:spTree>
    <p:extLst>
      <p:ext uri="{BB962C8B-B14F-4D97-AF65-F5344CB8AC3E}">
        <p14:creationId xmlns:p14="http://schemas.microsoft.com/office/powerpoint/2010/main" val="42778477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5EC74-E2E6-2028-02FF-4D53EC328D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5EDDCD6-8208-E3C0-1C9D-EF68D8B994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A23FCE1-1F50-D3CA-06D3-6570F3CBB313}"/>
              </a:ext>
            </a:extLst>
          </p:cNvPr>
          <p:cNvSpPr>
            <a:spLocks noGrp="1"/>
          </p:cNvSpPr>
          <p:nvPr>
            <p:ph type="dt" sz="half" idx="10"/>
          </p:nvPr>
        </p:nvSpPr>
        <p:spPr/>
        <p:txBody>
          <a:bodyPr/>
          <a:lstStyle/>
          <a:p>
            <a:fld id="{D1D1EADE-8E88-4C7C-8AC5-FB148DE4940E}" type="datetime1">
              <a:rPr lang="en-US" smtClean="0"/>
              <a:t>9/28/2025</a:t>
            </a:fld>
            <a:endParaRPr lang="en-US"/>
          </a:p>
        </p:txBody>
      </p:sp>
      <p:sp>
        <p:nvSpPr>
          <p:cNvPr id="5" name="Footer Placeholder 4">
            <a:extLst>
              <a:ext uri="{FF2B5EF4-FFF2-40B4-BE49-F238E27FC236}">
                <a16:creationId xmlns:a16="http://schemas.microsoft.com/office/drawing/2014/main" id="{2335C4A3-3D81-1943-80AE-E453F270761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BFBAA3D-E13E-A13C-848E-C857F02B33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1503145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91554-5D03-F975-E719-318EC33894D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74C949A-FA13-F8AF-3390-5D1F66363C7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5C0F7A-F19B-8413-DE54-7934B01405A2}"/>
              </a:ext>
            </a:extLst>
          </p:cNvPr>
          <p:cNvSpPr>
            <a:spLocks noGrp="1"/>
          </p:cNvSpPr>
          <p:nvPr>
            <p:ph type="dt" sz="half" idx="10"/>
          </p:nvPr>
        </p:nvSpPr>
        <p:spPr/>
        <p:txBody>
          <a:bodyPr/>
          <a:lstStyle/>
          <a:p>
            <a:fld id="{157B6794-849E-4626-908B-D15793550EFB}" type="datetime1">
              <a:rPr lang="en-US" smtClean="0"/>
              <a:t>9/28/2025</a:t>
            </a:fld>
            <a:endParaRPr lang="en-US"/>
          </a:p>
        </p:txBody>
      </p:sp>
      <p:sp>
        <p:nvSpPr>
          <p:cNvPr id="5" name="Footer Placeholder 4">
            <a:extLst>
              <a:ext uri="{FF2B5EF4-FFF2-40B4-BE49-F238E27FC236}">
                <a16:creationId xmlns:a16="http://schemas.microsoft.com/office/drawing/2014/main" id="{D7C5F012-5DE1-52AA-898C-1D18C16CBF4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173E1A7-CD47-432E-6257-46047A04ECC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909880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A0161-DD2F-434B-0867-74DE2915AD7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68BC99C-2AA4-39EC-F5C9-126C59EEFCF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C7B994-0160-BDEE-DCA7-3B5CC33483EE}"/>
              </a:ext>
            </a:extLst>
          </p:cNvPr>
          <p:cNvSpPr>
            <a:spLocks noGrp="1"/>
          </p:cNvSpPr>
          <p:nvPr>
            <p:ph type="dt" sz="half" idx="10"/>
          </p:nvPr>
        </p:nvSpPr>
        <p:spPr/>
        <p:txBody>
          <a:bodyPr/>
          <a:lstStyle/>
          <a:p>
            <a:fld id="{63DB64E7-5594-42A3-ADBF-E95A7ACEAD64}" type="datetime1">
              <a:rPr lang="en-US" smtClean="0"/>
              <a:t>9/28/2025</a:t>
            </a:fld>
            <a:endParaRPr lang="en-US"/>
          </a:p>
        </p:txBody>
      </p:sp>
      <p:sp>
        <p:nvSpPr>
          <p:cNvPr id="5" name="Footer Placeholder 4">
            <a:extLst>
              <a:ext uri="{FF2B5EF4-FFF2-40B4-BE49-F238E27FC236}">
                <a16:creationId xmlns:a16="http://schemas.microsoft.com/office/drawing/2014/main" id="{DAA93C0C-1DE4-D78A-23CA-1FB8FD89F2A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0FE96C0-1042-D7CB-EA1B-0530773D75FC}"/>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2101215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F8824-CEA8-4B3B-6BB2-73EF2A5D2E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349A7C-8794-0C8B-05A2-FFC9F4774A3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C381D81-56BF-2992-1F7B-C41C19CA3CC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B96E9D8-4942-3B72-73B9-B7E2AFC0DE86}"/>
              </a:ext>
            </a:extLst>
          </p:cNvPr>
          <p:cNvSpPr>
            <a:spLocks noGrp="1"/>
          </p:cNvSpPr>
          <p:nvPr>
            <p:ph type="dt" sz="half" idx="10"/>
          </p:nvPr>
        </p:nvSpPr>
        <p:spPr/>
        <p:txBody>
          <a:bodyPr/>
          <a:lstStyle/>
          <a:p>
            <a:fld id="{18462B0B-D248-4FFB-8695-AD7FA4B1284A}" type="datetime1">
              <a:rPr lang="en-US" smtClean="0"/>
              <a:t>9/28/2025</a:t>
            </a:fld>
            <a:endParaRPr lang="en-US"/>
          </a:p>
        </p:txBody>
      </p:sp>
      <p:sp>
        <p:nvSpPr>
          <p:cNvPr id="6" name="Footer Placeholder 5">
            <a:extLst>
              <a:ext uri="{FF2B5EF4-FFF2-40B4-BE49-F238E27FC236}">
                <a16:creationId xmlns:a16="http://schemas.microsoft.com/office/drawing/2014/main" id="{FB70660A-E8CF-35AC-F4B5-D2D1F495AE4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EA33FE4-A71A-29A4-5BCA-2A5D014EB9E8}"/>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2583940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E8CFA-28B5-7AEB-7097-B59F553111C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68A391-84AA-1572-9556-5F069BFB22B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0ECAA84-4AD0-8DE2-F623-E8203B56A98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A0498F-49E1-D8D1-D1D3-98B4B65E30C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97E98AF-5286-D35A-B3CB-63DCF5504A8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91AFD37-62AC-8519-5710-C0A7C1B15B4F}"/>
              </a:ext>
            </a:extLst>
          </p:cNvPr>
          <p:cNvSpPr>
            <a:spLocks noGrp="1"/>
          </p:cNvSpPr>
          <p:nvPr>
            <p:ph type="dt" sz="half" idx="10"/>
          </p:nvPr>
        </p:nvSpPr>
        <p:spPr/>
        <p:txBody>
          <a:bodyPr/>
          <a:lstStyle/>
          <a:p>
            <a:fld id="{D0378EFB-9159-4510-B73F-4F0409ADE937}" type="datetime1">
              <a:rPr lang="en-US" smtClean="0"/>
              <a:t>9/28/2025</a:t>
            </a:fld>
            <a:endParaRPr lang="en-US"/>
          </a:p>
        </p:txBody>
      </p:sp>
      <p:sp>
        <p:nvSpPr>
          <p:cNvPr id="8" name="Footer Placeholder 7">
            <a:extLst>
              <a:ext uri="{FF2B5EF4-FFF2-40B4-BE49-F238E27FC236}">
                <a16:creationId xmlns:a16="http://schemas.microsoft.com/office/drawing/2014/main" id="{74EC4904-F61E-329A-9A9E-C96EC87144BD}"/>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AD22A51A-29C7-845E-76E6-72FD64EF5C6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88733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A36C2-F7CB-1795-8B9B-13E0EAFBE38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5D98089-D9E7-0F16-80D2-8FD0E1732705}"/>
              </a:ext>
            </a:extLst>
          </p:cNvPr>
          <p:cNvSpPr>
            <a:spLocks noGrp="1"/>
          </p:cNvSpPr>
          <p:nvPr>
            <p:ph type="dt" sz="half" idx="10"/>
          </p:nvPr>
        </p:nvSpPr>
        <p:spPr/>
        <p:txBody>
          <a:bodyPr/>
          <a:lstStyle/>
          <a:p>
            <a:fld id="{89BC9412-2452-4BED-A324-9D8C115361AD}" type="datetime1">
              <a:rPr lang="en-US" smtClean="0"/>
              <a:t>9/28/2025</a:t>
            </a:fld>
            <a:endParaRPr lang="en-US"/>
          </a:p>
        </p:txBody>
      </p:sp>
      <p:sp>
        <p:nvSpPr>
          <p:cNvPr id="4" name="Footer Placeholder 3">
            <a:extLst>
              <a:ext uri="{FF2B5EF4-FFF2-40B4-BE49-F238E27FC236}">
                <a16:creationId xmlns:a16="http://schemas.microsoft.com/office/drawing/2014/main" id="{BB262E0F-3B02-B444-1A0D-73A8F35372A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4EEE1476-90FC-19D5-5549-63A3B63AEE7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874644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2849BF-76A4-DFE2-AE15-D17E49471C3E}"/>
              </a:ext>
            </a:extLst>
          </p:cNvPr>
          <p:cNvSpPr>
            <a:spLocks noGrp="1"/>
          </p:cNvSpPr>
          <p:nvPr>
            <p:ph type="dt" sz="half" idx="10"/>
          </p:nvPr>
        </p:nvSpPr>
        <p:spPr/>
        <p:txBody>
          <a:bodyPr/>
          <a:lstStyle/>
          <a:p>
            <a:fld id="{F5318F62-D251-40E8-A23C-F4CFE9FEAB41}" type="datetime1">
              <a:rPr lang="en-US" smtClean="0"/>
              <a:t>9/28/2025</a:t>
            </a:fld>
            <a:endParaRPr lang="en-US"/>
          </a:p>
        </p:txBody>
      </p:sp>
      <p:sp>
        <p:nvSpPr>
          <p:cNvPr id="3" name="Footer Placeholder 2">
            <a:extLst>
              <a:ext uri="{FF2B5EF4-FFF2-40B4-BE49-F238E27FC236}">
                <a16:creationId xmlns:a16="http://schemas.microsoft.com/office/drawing/2014/main" id="{7E789BEC-B94B-776B-38B4-6BB55117728A}"/>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3561F1B-CD15-CADC-465A-CFB55593031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360707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3D77A-D6D1-B7A6-8F8C-CD4E26E05C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36F769A-BE3C-F6D7-C7AD-79AFAE9C74C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9F23B2-762E-D577-AD30-01B092CCAFE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1FA9E6-E2A9-5422-B363-EC266F0BE515}"/>
              </a:ext>
            </a:extLst>
          </p:cNvPr>
          <p:cNvSpPr>
            <a:spLocks noGrp="1"/>
          </p:cNvSpPr>
          <p:nvPr>
            <p:ph type="dt" sz="half" idx="10"/>
          </p:nvPr>
        </p:nvSpPr>
        <p:spPr/>
        <p:txBody>
          <a:bodyPr/>
          <a:lstStyle/>
          <a:p>
            <a:fld id="{44F76144-149E-4874-93A5-554A0357CF82}" type="datetime1">
              <a:rPr lang="en-US" smtClean="0"/>
              <a:t>9/28/2025</a:t>
            </a:fld>
            <a:endParaRPr lang="en-US"/>
          </a:p>
        </p:txBody>
      </p:sp>
      <p:sp>
        <p:nvSpPr>
          <p:cNvPr id="6" name="Footer Placeholder 5">
            <a:extLst>
              <a:ext uri="{FF2B5EF4-FFF2-40B4-BE49-F238E27FC236}">
                <a16:creationId xmlns:a16="http://schemas.microsoft.com/office/drawing/2014/main" id="{3BB9B545-E010-A9FC-1AD1-C860300105C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B751350-290F-F8E5-94AF-36C4BD52FB3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163095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2F4433-7AD3-90D8-8AEF-2B344C761B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479AA34-C755-B82D-7A5A-0F3FA25E674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A7241D-56F7-9A54-E161-5C1D4A2334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F3490A4-1E49-57BA-4EA4-8D40504F357F}"/>
              </a:ext>
            </a:extLst>
          </p:cNvPr>
          <p:cNvSpPr>
            <a:spLocks noGrp="1"/>
          </p:cNvSpPr>
          <p:nvPr>
            <p:ph type="dt" sz="half" idx="10"/>
          </p:nvPr>
        </p:nvSpPr>
        <p:spPr/>
        <p:txBody>
          <a:bodyPr/>
          <a:lstStyle/>
          <a:p>
            <a:fld id="{50BA65D8-0540-4835-AE5C-25D29DBA01BE}" type="datetime1">
              <a:rPr lang="en-US" smtClean="0"/>
              <a:t>9/28/2025</a:t>
            </a:fld>
            <a:endParaRPr lang="en-US"/>
          </a:p>
        </p:txBody>
      </p:sp>
      <p:sp>
        <p:nvSpPr>
          <p:cNvPr id="6" name="Footer Placeholder 5">
            <a:extLst>
              <a:ext uri="{FF2B5EF4-FFF2-40B4-BE49-F238E27FC236}">
                <a16:creationId xmlns:a16="http://schemas.microsoft.com/office/drawing/2014/main" id="{7B83D5BA-6D92-F43A-B2AA-05260A78E43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1713EA9-4D08-321E-03E5-E0B9F48B3574}"/>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907476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4AEECC-0532-6BFC-60E3-FED9E9732CB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6AE1783-352E-8481-B592-96AC4CEDE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844D30-EA2B-DDA0-9A84-929502169579}"/>
              </a:ext>
            </a:extLst>
          </p:cNvPr>
          <p:cNvSpPr>
            <a:spLocks noGrp="1"/>
          </p:cNvSpPr>
          <p:nvPr>
            <p:ph type="dt" sz="half" idx="10"/>
          </p:nvPr>
        </p:nvSpPr>
        <p:spPr/>
        <p:txBody>
          <a:bodyPr/>
          <a:lstStyle/>
          <a:p>
            <a:fld id="{EC3C8B9C-477D-492A-96AD-1FC2CC997A73}" type="datetime1">
              <a:rPr lang="en-US" smtClean="0"/>
              <a:t>9/28/2025</a:t>
            </a:fld>
            <a:endParaRPr lang="en-US"/>
          </a:p>
        </p:txBody>
      </p:sp>
      <p:sp>
        <p:nvSpPr>
          <p:cNvPr id="5" name="Footer Placeholder 4">
            <a:extLst>
              <a:ext uri="{FF2B5EF4-FFF2-40B4-BE49-F238E27FC236}">
                <a16:creationId xmlns:a16="http://schemas.microsoft.com/office/drawing/2014/main" id="{AE91D134-C684-4221-011E-57A8B76E61D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7826B73-DC14-1CAA-A0FE-D13CB7B5700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854109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15F855-3851-F002-7626-86FEB0AAE75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E43492E-AAEE-002D-0AE9-484BDD713D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3B2E78-2991-EB44-30C2-C7D1E6106328}"/>
              </a:ext>
            </a:extLst>
          </p:cNvPr>
          <p:cNvSpPr>
            <a:spLocks noGrp="1"/>
          </p:cNvSpPr>
          <p:nvPr>
            <p:ph type="dt" sz="half" idx="10"/>
          </p:nvPr>
        </p:nvSpPr>
        <p:spPr/>
        <p:txBody>
          <a:bodyPr/>
          <a:lstStyle/>
          <a:p>
            <a:fld id="{42D3AED5-E26D-4E29-B1B3-7847B6779594}" type="datetime1">
              <a:rPr lang="en-US" smtClean="0"/>
              <a:t>9/28/2025</a:t>
            </a:fld>
            <a:endParaRPr lang="en-US"/>
          </a:p>
        </p:txBody>
      </p:sp>
      <p:sp>
        <p:nvSpPr>
          <p:cNvPr id="5" name="Footer Placeholder 4">
            <a:extLst>
              <a:ext uri="{FF2B5EF4-FFF2-40B4-BE49-F238E27FC236}">
                <a16:creationId xmlns:a16="http://schemas.microsoft.com/office/drawing/2014/main" id="{4A2C4F66-AB99-8655-A870-DC1D315D32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5561667-5F54-F69C-CA5E-B694DE1C456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813981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F191BEC-6DD9-3C0B-34D3-6C83ACD14E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A3DF3E1-EC7A-E94C-1EA9-F2509E1DC15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A90EA9-2F97-5C88-E70E-E5AD41904C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31BA835-12AC-4E8F-955A-EA3F4DE2791F}" type="datetime1">
              <a:rPr lang="en-US" smtClean="0"/>
              <a:t>9/28/2025</a:t>
            </a:fld>
            <a:endParaRPr lang="en-US"/>
          </a:p>
        </p:txBody>
      </p:sp>
      <p:sp>
        <p:nvSpPr>
          <p:cNvPr id="5" name="Footer Placeholder 4">
            <a:extLst>
              <a:ext uri="{FF2B5EF4-FFF2-40B4-BE49-F238E27FC236}">
                <a16:creationId xmlns:a16="http://schemas.microsoft.com/office/drawing/2014/main" id="{91E6079C-6447-CE6F-2DD0-4F9E1366792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D1F6311D-E22D-6D4F-E887-8ECE29E05BE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1695818875"/>
      </p:ext>
    </p:extLst>
  </p:cSld>
  <p:clrMap bg1="lt1" tx1="dk1" bg2="lt2" tx2="dk2" accent1="accent1" accent2="accent2" accent3="accent3" accent4="accent4" accent5="accent5" accent6="accent6" hlink="hlink" folHlink="folHlink"/>
  <p:sldLayoutIdLst>
    <p:sldLayoutId id="2147483764" r:id="rId1"/>
    <p:sldLayoutId id="2147483765" r:id="rId2"/>
    <p:sldLayoutId id="2147483766" r:id="rId3"/>
    <p:sldLayoutId id="2147483767" r:id="rId4"/>
    <p:sldLayoutId id="2147483768" r:id="rId5"/>
    <p:sldLayoutId id="2147483769" r:id="rId6"/>
    <p:sldLayoutId id="2147483770" r:id="rId7"/>
    <p:sldLayoutId id="2147483771" r:id="rId8"/>
    <p:sldLayoutId id="2147483772" r:id="rId9"/>
    <p:sldLayoutId id="2147483773" r:id="rId10"/>
    <p:sldLayoutId id="2147483774"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em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1.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E37908-40E9-E92B-7823-1C70526E2118}"/>
              </a:ext>
            </a:extLst>
          </p:cNvPr>
          <p:cNvSpPr>
            <a:spLocks noGrp="1"/>
          </p:cNvSpPr>
          <p:nvPr>
            <p:ph type="ctrTitle"/>
          </p:nvPr>
        </p:nvSpPr>
        <p:spPr>
          <a:xfrm>
            <a:off x="685800" y="640080"/>
            <a:ext cx="5117123" cy="3566160"/>
          </a:xfrm>
        </p:spPr>
        <p:txBody>
          <a:bodyPr anchor="b">
            <a:normAutofit/>
          </a:bodyPr>
          <a:lstStyle/>
          <a:p>
            <a:pPr algn="l"/>
            <a:r>
              <a:rPr lang="en-GB" sz="4200" dirty="0"/>
              <a:t>Academic &amp; Communication Skills for Policing </a:t>
            </a:r>
            <a:br>
              <a:rPr lang="en-GB" sz="4200" dirty="0"/>
            </a:br>
            <a:r>
              <a:rPr lang="en-GB" sz="4200" dirty="0"/>
              <a:t>Week 1- introduction</a:t>
            </a:r>
          </a:p>
        </p:txBody>
      </p:sp>
      <p:sp>
        <p:nvSpPr>
          <p:cNvPr id="3" name="Subtitle 2">
            <a:extLst>
              <a:ext uri="{FF2B5EF4-FFF2-40B4-BE49-F238E27FC236}">
                <a16:creationId xmlns:a16="http://schemas.microsoft.com/office/drawing/2014/main" id="{E8BD9E10-81D9-381E-E91B-A3F99A99EA69}"/>
              </a:ext>
            </a:extLst>
          </p:cNvPr>
          <p:cNvSpPr>
            <a:spLocks noGrp="1"/>
          </p:cNvSpPr>
          <p:nvPr>
            <p:ph type="subTitle" idx="1"/>
          </p:nvPr>
        </p:nvSpPr>
        <p:spPr>
          <a:xfrm>
            <a:off x="890339" y="4636008"/>
            <a:ext cx="3734014" cy="1572768"/>
          </a:xfrm>
        </p:spPr>
        <p:txBody>
          <a:bodyPr>
            <a:normAutofit/>
          </a:bodyPr>
          <a:lstStyle/>
          <a:p>
            <a:pPr algn="l"/>
            <a:r>
              <a:rPr lang="en-GB" dirty="0"/>
              <a:t>BMPL4014</a:t>
            </a:r>
          </a:p>
          <a:p>
            <a:pPr algn="l"/>
            <a:r>
              <a:rPr lang="en-GB" dirty="0"/>
              <a:t>Michelle Hill</a:t>
            </a:r>
          </a:p>
          <a:p>
            <a:pPr algn="l"/>
            <a:r>
              <a:rPr lang="en-GB" dirty="0"/>
              <a:t>m.hill@uwtsd.ac.uk</a:t>
            </a:r>
          </a:p>
        </p:txBody>
      </p:sp>
      <p:sp>
        <p:nvSpPr>
          <p:cNvPr id="25"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Gradient pastel colors on a top view">
            <a:extLst>
              <a:ext uri="{FF2B5EF4-FFF2-40B4-BE49-F238E27FC236}">
                <a16:creationId xmlns:a16="http://schemas.microsoft.com/office/drawing/2014/main" id="{2A9EED71-FC5B-BE47-6793-85D364C212A4}"/>
              </a:ext>
            </a:extLst>
          </p:cNvPr>
          <p:cNvPicPr>
            <a:picLocks noChangeAspect="1"/>
          </p:cNvPicPr>
          <p:nvPr/>
        </p:nvPicPr>
        <p:blipFill>
          <a:blip r:embed="rId2"/>
          <a:srcRect l="16525" r="16522" b="-1"/>
          <a:stretch>
            <a:fillRect/>
          </a:stretch>
        </p:blipFill>
        <p:spPr>
          <a:xfrm>
            <a:off x="5943600" y="10"/>
            <a:ext cx="6246877"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240338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ACD72-8EBC-2968-4B71-34B6CFB3C0D4}"/>
              </a:ext>
            </a:extLst>
          </p:cNvPr>
          <p:cNvSpPr>
            <a:spLocks noGrp="1"/>
          </p:cNvSpPr>
          <p:nvPr>
            <p:ph type="title"/>
          </p:nvPr>
        </p:nvSpPr>
        <p:spPr/>
        <p:txBody>
          <a:bodyPr/>
          <a:lstStyle/>
          <a:p>
            <a:r>
              <a:rPr lang="en-GB" dirty="0"/>
              <a:t>Aims for the session</a:t>
            </a:r>
          </a:p>
        </p:txBody>
      </p:sp>
      <p:graphicFrame>
        <p:nvGraphicFramePr>
          <p:cNvPr id="4" name="Content Placeholder 2">
            <a:extLst>
              <a:ext uri="{FF2B5EF4-FFF2-40B4-BE49-F238E27FC236}">
                <a16:creationId xmlns:a16="http://schemas.microsoft.com/office/drawing/2014/main" id="{A0EAE2A3-2E16-2E68-98D9-94E81173FF7E}"/>
              </a:ext>
            </a:extLst>
          </p:cNvPr>
          <p:cNvGraphicFramePr>
            <a:graphicFrameLocks noGrp="1"/>
          </p:cNvGraphicFramePr>
          <p:nvPr>
            <p:ph idx="1"/>
            <p:extLst>
              <p:ext uri="{D42A27DB-BD31-4B8C-83A1-F6EECF244321}">
                <p14:modId xmlns:p14="http://schemas.microsoft.com/office/powerpoint/2010/main" val="300327150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407345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6C7A2-8E2B-8B4F-693F-9BF0C5E7E90C}"/>
              </a:ext>
            </a:extLst>
          </p:cNvPr>
          <p:cNvSpPr>
            <a:spLocks noGrp="1"/>
          </p:cNvSpPr>
          <p:nvPr>
            <p:ph type="title"/>
          </p:nvPr>
        </p:nvSpPr>
        <p:spPr/>
        <p:txBody>
          <a:bodyPr/>
          <a:lstStyle/>
          <a:p>
            <a:r>
              <a:rPr lang="en-GB"/>
              <a:t>Learning outcomes</a:t>
            </a:r>
            <a:endParaRPr lang="en-GB" dirty="0"/>
          </a:p>
        </p:txBody>
      </p:sp>
      <p:sp>
        <p:nvSpPr>
          <p:cNvPr id="3" name="Content Placeholder 2">
            <a:extLst>
              <a:ext uri="{FF2B5EF4-FFF2-40B4-BE49-F238E27FC236}">
                <a16:creationId xmlns:a16="http://schemas.microsoft.com/office/drawing/2014/main" id="{CC887713-F60D-6C72-9C30-0890F4D8C3D9}"/>
              </a:ext>
            </a:extLst>
          </p:cNvPr>
          <p:cNvSpPr>
            <a:spLocks noGrp="1"/>
          </p:cNvSpPr>
          <p:nvPr>
            <p:ph idx="1"/>
          </p:nvPr>
        </p:nvSpPr>
        <p:spPr>
          <a:xfrm>
            <a:off x="404445" y="1250531"/>
            <a:ext cx="11447585" cy="5242344"/>
          </a:xfrm>
        </p:spPr>
        <p:txBody>
          <a:bodyPr vert="horz" lIns="91440" tIns="45720" rIns="91440" bIns="45720" rtlCol="0" anchor="t">
            <a:noAutofit/>
          </a:bodyPr>
          <a:lstStyle/>
          <a:p>
            <a:endParaRPr lang="en-GB" sz="2000" dirty="0"/>
          </a:p>
          <a:p>
            <a:pPr marL="0" indent="0">
              <a:buNone/>
            </a:pPr>
            <a:r>
              <a:rPr lang="en-GB" sz="2000" dirty="0">
                <a:latin typeface="Arial"/>
                <a:cs typeface="Arial"/>
              </a:rPr>
              <a:t>Upon the successful completion of this module, the student should be able to:</a:t>
            </a:r>
          </a:p>
          <a:p>
            <a:pPr marL="0" indent="0">
              <a:buNone/>
            </a:pPr>
            <a:endParaRPr lang="en-GB" sz="2000" dirty="0">
              <a:latin typeface="Arial"/>
              <a:cs typeface="Arial"/>
            </a:endParaRPr>
          </a:p>
          <a:p>
            <a:pPr marL="0" indent="0">
              <a:buNone/>
            </a:pPr>
            <a:r>
              <a:rPr lang="en-GB" sz="2000" dirty="0">
                <a:latin typeface="Arial"/>
                <a:cs typeface="Arial"/>
              </a:rPr>
              <a:t> • demonstrate proficiency in academic and professional writing and presentation, in accordance with ethical protocols;</a:t>
            </a:r>
          </a:p>
          <a:p>
            <a:pPr marL="0" indent="0">
              <a:buNone/>
            </a:pPr>
            <a:endParaRPr lang="en-GB" sz="2000" dirty="0">
              <a:latin typeface="Arial"/>
              <a:cs typeface="Arial"/>
            </a:endParaRPr>
          </a:p>
          <a:p>
            <a:pPr marL="0" indent="0">
              <a:buNone/>
            </a:pPr>
            <a:r>
              <a:rPr lang="en-GB" sz="2000" dirty="0">
                <a:latin typeface="Arial"/>
                <a:cs typeface="Arial"/>
              </a:rPr>
              <a:t> • demonstrate understanding of the key elements of effective communication within policing including the use/referencing of resources and primary/secondary literary sources; </a:t>
            </a:r>
          </a:p>
          <a:p>
            <a:pPr marL="0" indent="0">
              <a:buNone/>
            </a:pPr>
            <a:endParaRPr lang="en-GB" sz="2000" dirty="0">
              <a:latin typeface="Arial"/>
              <a:cs typeface="Arial"/>
            </a:endParaRPr>
          </a:p>
          <a:p>
            <a:pPr marL="0" indent="0">
              <a:buNone/>
            </a:pPr>
            <a:r>
              <a:rPr lang="en-GB" sz="2000" dirty="0">
                <a:latin typeface="Arial"/>
                <a:cs typeface="Arial"/>
              </a:rPr>
              <a:t>• apply a range of theories and practices associated with communication models;</a:t>
            </a:r>
          </a:p>
          <a:p>
            <a:pPr marL="0" indent="0">
              <a:buNone/>
            </a:pPr>
            <a:endParaRPr lang="en-GB" sz="2000" dirty="0">
              <a:latin typeface="Arial"/>
              <a:cs typeface="Arial"/>
            </a:endParaRPr>
          </a:p>
          <a:p>
            <a:pPr marL="0" indent="0">
              <a:buNone/>
            </a:pPr>
            <a:r>
              <a:rPr lang="en-GB" sz="2000" dirty="0">
                <a:latin typeface="Arial"/>
                <a:cs typeface="Arial"/>
              </a:rPr>
              <a:t> • analyse the professional importance of self-evaluation, self-improvement and reflective practice in professional policing, understanding the direct link to the importance of effective team-working.</a:t>
            </a:r>
          </a:p>
          <a:p>
            <a:pPr marL="0" indent="0">
              <a:buNone/>
            </a:pPr>
            <a:endParaRPr lang="en-GB" sz="2000" dirty="0"/>
          </a:p>
        </p:txBody>
      </p:sp>
    </p:spTree>
    <p:extLst>
      <p:ext uri="{BB962C8B-B14F-4D97-AF65-F5344CB8AC3E}">
        <p14:creationId xmlns:p14="http://schemas.microsoft.com/office/powerpoint/2010/main" val="16620116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5083E94-5333-3DE5-B869-07F963DA8457}"/>
              </a:ext>
            </a:extLst>
          </p:cNvPr>
          <p:cNvSpPr>
            <a:spLocks noGrp="1"/>
          </p:cNvSpPr>
          <p:nvPr>
            <p:ph type="title"/>
          </p:nvPr>
        </p:nvSpPr>
        <p:spPr>
          <a:xfrm>
            <a:off x="9071848" y="-1412479"/>
            <a:ext cx="2899189" cy="4363844"/>
          </a:xfrm>
        </p:spPr>
        <p:txBody>
          <a:bodyPr anchor="t">
            <a:normAutofit/>
          </a:bodyPr>
          <a:lstStyle/>
          <a:p>
            <a:r>
              <a:rPr lang="en-GB" sz="4000" dirty="0">
                <a:solidFill>
                  <a:srgbClr val="FFFFFF"/>
                </a:solidFill>
              </a:rPr>
              <a:t>Roles </a:t>
            </a:r>
          </a:p>
        </p:txBody>
      </p:sp>
      <p:sp>
        <p:nvSpPr>
          <p:cNvPr id="6" name="Content Placeholder 5">
            <a:extLst>
              <a:ext uri="{FF2B5EF4-FFF2-40B4-BE49-F238E27FC236}">
                <a16:creationId xmlns:a16="http://schemas.microsoft.com/office/drawing/2014/main" id="{49EBB9C5-F4E1-BA31-7D81-8F492B8B78A8}"/>
              </a:ext>
            </a:extLst>
          </p:cNvPr>
          <p:cNvSpPr>
            <a:spLocks noGrp="1"/>
          </p:cNvSpPr>
          <p:nvPr>
            <p:ph sz="half" idx="1"/>
          </p:nvPr>
        </p:nvSpPr>
        <p:spPr>
          <a:xfrm>
            <a:off x="3294572" y="931653"/>
            <a:ext cx="4409330" cy="4844680"/>
          </a:xfrm>
        </p:spPr>
        <p:txBody>
          <a:bodyPr>
            <a:normAutofit fontScale="85000" lnSpcReduction="20000"/>
          </a:bodyPr>
          <a:lstStyle/>
          <a:p>
            <a:pPr marL="0" indent="0">
              <a:buNone/>
            </a:pPr>
            <a:r>
              <a:rPr lang="en-GB" sz="3800" dirty="0"/>
              <a:t>My role</a:t>
            </a:r>
          </a:p>
          <a:p>
            <a:endParaRPr lang="en-GB" dirty="0"/>
          </a:p>
          <a:p>
            <a:r>
              <a:rPr lang="en-GB" dirty="0"/>
              <a:t>Provide a safe and engaging learning environment </a:t>
            </a:r>
          </a:p>
          <a:p>
            <a:r>
              <a:rPr lang="en-GB" dirty="0"/>
              <a:t>Answer any questions </a:t>
            </a:r>
          </a:p>
          <a:p>
            <a:r>
              <a:rPr lang="en-GB" dirty="0"/>
              <a:t>Provide support</a:t>
            </a:r>
          </a:p>
          <a:p>
            <a:r>
              <a:rPr lang="en-GB" dirty="0"/>
              <a:t>Provide constructive and supportive feedback</a:t>
            </a:r>
          </a:p>
          <a:p>
            <a:r>
              <a:rPr lang="en-GB" dirty="0"/>
              <a:t>Respect for all  </a:t>
            </a:r>
          </a:p>
          <a:p>
            <a:pPr marL="0" indent="0">
              <a:buNone/>
            </a:pPr>
            <a:endParaRPr lang="en-GB" sz="2000" dirty="0"/>
          </a:p>
          <a:p>
            <a:endParaRPr lang="en-GB" sz="2000" dirty="0"/>
          </a:p>
          <a:p>
            <a:endParaRPr lang="en-GB" sz="2000" dirty="0"/>
          </a:p>
        </p:txBody>
      </p:sp>
      <p:sp>
        <p:nvSpPr>
          <p:cNvPr id="7" name="Content Placeholder 6">
            <a:extLst>
              <a:ext uri="{FF2B5EF4-FFF2-40B4-BE49-F238E27FC236}">
                <a16:creationId xmlns:a16="http://schemas.microsoft.com/office/drawing/2014/main" id="{2D79FD80-A223-2800-06E3-99C114EC7F8B}"/>
              </a:ext>
            </a:extLst>
          </p:cNvPr>
          <p:cNvSpPr>
            <a:spLocks noGrp="1"/>
          </p:cNvSpPr>
          <p:nvPr>
            <p:ph sz="half" idx="2"/>
          </p:nvPr>
        </p:nvSpPr>
        <p:spPr>
          <a:xfrm>
            <a:off x="7808140" y="931653"/>
            <a:ext cx="3841166" cy="4844680"/>
          </a:xfrm>
        </p:spPr>
        <p:txBody>
          <a:bodyPr>
            <a:normAutofit fontScale="85000" lnSpcReduction="20000"/>
          </a:bodyPr>
          <a:lstStyle/>
          <a:p>
            <a:pPr marL="0" indent="0">
              <a:buNone/>
            </a:pPr>
            <a:r>
              <a:rPr lang="en-GB" sz="3800" dirty="0"/>
              <a:t>Your role </a:t>
            </a:r>
          </a:p>
          <a:p>
            <a:pPr marL="0" indent="0">
              <a:buNone/>
            </a:pPr>
            <a:endParaRPr lang="en-GB" dirty="0"/>
          </a:p>
          <a:p>
            <a:r>
              <a:rPr lang="en-GB" dirty="0"/>
              <a:t>To attend and engage</a:t>
            </a:r>
          </a:p>
          <a:p>
            <a:r>
              <a:rPr lang="en-GB" dirty="0"/>
              <a:t>Show courtesy and respect to yourselves and others </a:t>
            </a:r>
          </a:p>
          <a:p>
            <a:r>
              <a:rPr lang="en-GB" dirty="0"/>
              <a:t>Explore beyond what is provided here</a:t>
            </a:r>
          </a:p>
          <a:p>
            <a:r>
              <a:rPr lang="en-GB" dirty="0"/>
              <a:t>Inform me via email if unable to attend</a:t>
            </a:r>
          </a:p>
          <a:p>
            <a:r>
              <a:rPr lang="en-GB" dirty="0"/>
              <a:t>If you need support, ask me! </a:t>
            </a:r>
          </a:p>
          <a:p>
            <a:r>
              <a:rPr lang="en-GB" dirty="0"/>
              <a:t>Enjoy! Ask questions! Be inquisitive! </a:t>
            </a:r>
          </a:p>
          <a:p>
            <a:endParaRPr lang="en-GB" sz="1700" dirty="0"/>
          </a:p>
        </p:txBody>
      </p:sp>
      <p:pic>
        <p:nvPicPr>
          <p:cNvPr id="3" name="Picture 2">
            <a:extLst>
              <a:ext uri="{FF2B5EF4-FFF2-40B4-BE49-F238E27FC236}">
                <a16:creationId xmlns:a16="http://schemas.microsoft.com/office/drawing/2014/main" id="{45E67D0B-36C2-2456-1410-CB1142A19E23}"/>
              </a:ext>
            </a:extLst>
          </p:cNvPr>
          <p:cNvPicPr>
            <a:picLocks noChangeAspect="1"/>
          </p:cNvPicPr>
          <p:nvPr/>
        </p:nvPicPr>
        <p:blipFill>
          <a:blip r:embed="rId3">
            <a:duotone>
              <a:schemeClr val="accent5">
                <a:shade val="45000"/>
                <a:satMod val="135000"/>
              </a:schemeClr>
              <a:prstClr val="white"/>
            </a:duotone>
            <a:extLst>
              <a:ext uri="{BEBA8EAE-BF5A-486C-A8C5-ECC9F3942E4B}">
                <a14:imgProps xmlns:a14="http://schemas.microsoft.com/office/drawing/2010/main">
                  <a14:imgLayer r:embed="rId4">
                    <a14:imgEffect>
                      <a14:colorTemperature colorTemp="4700"/>
                    </a14:imgEffect>
                    <a14:imgEffect>
                      <a14:saturation sat="44000"/>
                    </a14:imgEffect>
                  </a14:imgLayer>
                </a14:imgProps>
              </a:ext>
            </a:extLst>
          </a:blip>
          <a:srcRect l="22611" r="36544" b="-1"/>
          <a:stretch>
            <a:fillRect/>
          </a:stretch>
        </p:blipFill>
        <p:spPr>
          <a:xfrm>
            <a:off x="-7366" y="10"/>
            <a:ext cx="3197701" cy="6857990"/>
          </a:xfrm>
          <a:prstGeom prst="rect">
            <a:avLst/>
          </a:prstGeom>
          <a:effectLst/>
        </p:spPr>
      </p:pic>
      <p:sp>
        <p:nvSpPr>
          <p:cNvPr id="4" name="TextBox 3">
            <a:extLst>
              <a:ext uri="{FF2B5EF4-FFF2-40B4-BE49-F238E27FC236}">
                <a16:creationId xmlns:a16="http://schemas.microsoft.com/office/drawing/2014/main" id="{0419DE01-752D-452C-1710-D64B188904D5}"/>
              </a:ext>
            </a:extLst>
          </p:cNvPr>
          <p:cNvSpPr txBox="1"/>
          <p:nvPr/>
        </p:nvSpPr>
        <p:spPr>
          <a:xfrm>
            <a:off x="502267" y="584777"/>
            <a:ext cx="3039784" cy="1015663"/>
          </a:xfrm>
          <a:prstGeom prst="rect">
            <a:avLst/>
          </a:prstGeom>
          <a:noFill/>
        </p:spPr>
        <p:txBody>
          <a:bodyPr wrap="square" rtlCol="0">
            <a:spAutoFit/>
          </a:bodyPr>
          <a:lstStyle/>
          <a:p>
            <a:r>
              <a:rPr lang="en-GB" sz="6000" dirty="0">
                <a:latin typeface="+mj-lt"/>
              </a:rPr>
              <a:t>Roles</a:t>
            </a:r>
          </a:p>
        </p:txBody>
      </p:sp>
      <p:sp>
        <p:nvSpPr>
          <p:cNvPr id="2" name="TextBox 1">
            <a:extLst>
              <a:ext uri="{FF2B5EF4-FFF2-40B4-BE49-F238E27FC236}">
                <a16:creationId xmlns:a16="http://schemas.microsoft.com/office/drawing/2014/main" id="{D170C1C3-E1D1-9CB7-76B6-ABDAE356DEE0}"/>
              </a:ext>
            </a:extLst>
          </p:cNvPr>
          <p:cNvSpPr txBox="1"/>
          <p:nvPr/>
        </p:nvSpPr>
        <p:spPr>
          <a:xfrm>
            <a:off x="3542051" y="6206665"/>
            <a:ext cx="7474994" cy="369332"/>
          </a:xfrm>
          <a:prstGeom prst="rect">
            <a:avLst/>
          </a:prstGeom>
          <a:noFill/>
        </p:spPr>
        <p:txBody>
          <a:bodyPr wrap="square" rtlCol="0">
            <a:spAutoFit/>
          </a:bodyPr>
          <a:lstStyle/>
          <a:p>
            <a:r>
              <a:rPr lang="en-GB" dirty="0"/>
              <a:t>*If you can not attend a lesson, please make contact via email</a:t>
            </a:r>
          </a:p>
        </p:txBody>
      </p:sp>
    </p:spTree>
    <p:extLst>
      <p:ext uri="{BB962C8B-B14F-4D97-AF65-F5344CB8AC3E}">
        <p14:creationId xmlns:p14="http://schemas.microsoft.com/office/powerpoint/2010/main" val="3431572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7">
                                            <p:txEl>
                                              <p:pRg st="2" end="2"/>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7">
                                            <p:txEl>
                                              <p:pRg st="4" end="4"/>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nodeType="clickEffect">
                                  <p:stCondLst>
                                    <p:cond delay="0"/>
                                  </p:stCondLst>
                                  <p:childTnLst>
                                    <p:set>
                                      <p:cBhvr>
                                        <p:cTn id="50" dur="1" fill="hold">
                                          <p:stCondLst>
                                            <p:cond delay="0"/>
                                          </p:stCondLst>
                                        </p:cTn>
                                        <p:tgtEl>
                                          <p:spTgt spid="7">
                                            <p:txEl>
                                              <p:pRg st="6" end="6"/>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nodeType="clickEffect">
                                  <p:stCondLst>
                                    <p:cond delay="0"/>
                                  </p:stCondLst>
                                  <p:childTnLst>
                                    <p:set>
                                      <p:cBhvr>
                                        <p:cTn id="54" dur="1" fill="hold">
                                          <p:stCondLst>
                                            <p:cond delay="0"/>
                                          </p:stCondLst>
                                        </p:cTn>
                                        <p:tgtEl>
                                          <p:spTgt spid="7">
                                            <p:txEl>
                                              <p:pRg st="7" end="7"/>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A0A2B7F3-65A0-4CC5-8310-3252C59E02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927338-BDBD-62F6-B4FF-8C535FFE41C8}"/>
              </a:ext>
            </a:extLst>
          </p:cNvPr>
          <p:cNvSpPr>
            <a:spLocks noGrp="1"/>
          </p:cNvSpPr>
          <p:nvPr>
            <p:ph type="title"/>
          </p:nvPr>
        </p:nvSpPr>
        <p:spPr>
          <a:xfrm>
            <a:off x="838200" y="3950724"/>
            <a:ext cx="10515600" cy="1815075"/>
          </a:xfrm>
        </p:spPr>
        <p:txBody>
          <a:bodyPr vert="horz" lIns="91440" tIns="45720" rIns="91440" bIns="45720" rtlCol="0" anchor="b">
            <a:normAutofit/>
          </a:bodyPr>
          <a:lstStyle/>
          <a:p>
            <a:pPr algn="ctr"/>
            <a:r>
              <a:rPr lang="en-US" sz="6000" dirty="0"/>
              <a:t>Introductions </a:t>
            </a:r>
            <a:br>
              <a:rPr lang="en-US" dirty="0"/>
            </a:br>
            <a:r>
              <a:rPr lang="en-US" dirty="0"/>
              <a:t>Michelle Hill BA, MA, PGCE (PCET)</a:t>
            </a:r>
          </a:p>
        </p:txBody>
      </p:sp>
      <p:sp>
        <p:nvSpPr>
          <p:cNvPr id="4" name="TextBox 3">
            <a:extLst>
              <a:ext uri="{FF2B5EF4-FFF2-40B4-BE49-F238E27FC236}">
                <a16:creationId xmlns:a16="http://schemas.microsoft.com/office/drawing/2014/main" id="{03132F9D-57B7-FEEB-341F-8F6F1185EC32}"/>
              </a:ext>
            </a:extLst>
          </p:cNvPr>
          <p:cNvSpPr txBox="1"/>
          <p:nvPr/>
        </p:nvSpPr>
        <p:spPr>
          <a:xfrm>
            <a:off x="838200" y="5145583"/>
            <a:ext cx="10515600" cy="1132696"/>
          </a:xfrm>
          <a:prstGeom prst="rect">
            <a:avLst/>
          </a:prstGeom>
        </p:spPr>
        <p:txBody>
          <a:bodyPr vert="horz" lIns="91440" tIns="45720" rIns="91440" bIns="45720" rtlCol="0">
            <a:normAutofit/>
          </a:bodyPr>
          <a:lstStyle/>
          <a:p>
            <a:pPr algn="ctr">
              <a:lnSpc>
                <a:spcPct val="90000"/>
              </a:lnSpc>
              <a:spcBef>
                <a:spcPts val="1000"/>
              </a:spcBef>
            </a:pPr>
            <a:endParaRPr lang="en-US" sz="2400" dirty="0"/>
          </a:p>
        </p:txBody>
      </p:sp>
      <p:pic>
        <p:nvPicPr>
          <p:cNvPr id="5" name="Picture 4" descr="People shaking hands">
            <a:extLst>
              <a:ext uri="{FF2B5EF4-FFF2-40B4-BE49-F238E27FC236}">
                <a16:creationId xmlns:a16="http://schemas.microsoft.com/office/drawing/2014/main" id="{B114B59D-84B3-8830-D5A8-36C4F275E08A}"/>
              </a:ext>
            </a:extLst>
          </p:cNvPr>
          <p:cNvPicPr>
            <a:picLocks noChangeAspect="1"/>
          </p:cNvPicPr>
          <p:nvPr/>
        </p:nvPicPr>
        <p:blipFill>
          <a:blip r:embed="rId2"/>
          <a:srcRect t="22289" r="-2" b="25576"/>
          <a:stretch>
            <a:fillRect/>
          </a:stretch>
        </p:blipFill>
        <p:spPr>
          <a:xfrm>
            <a:off x="1420261" y="304800"/>
            <a:ext cx="9392179" cy="3672406"/>
          </a:xfrm>
          <a:custGeom>
            <a:avLst/>
            <a:gdLst/>
            <a:ahLst/>
            <a:cxnLst/>
            <a:rect l="l" t="t" r="r" b="b"/>
            <a:pathLst>
              <a:path w="9392179" h="3672406">
                <a:moveTo>
                  <a:pt x="8328426" y="0"/>
                </a:moveTo>
                <a:cubicBezTo>
                  <a:pt x="8306669" y="212063"/>
                  <a:pt x="8209966" y="234386"/>
                  <a:pt x="8156780" y="365530"/>
                </a:cubicBezTo>
                <a:cubicBezTo>
                  <a:pt x="8193044" y="376692"/>
                  <a:pt x="8224472" y="390643"/>
                  <a:pt x="8255900" y="396224"/>
                </a:cubicBezTo>
                <a:cubicBezTo>
                  <a:pt x="8379195" y="424127"/>
                  <a:pt x="8497654" y="496675"/>
                  <a:pt x="8608861" y="619448"/>
                </a:cubicBezTo>
                <a:cubicBezTo>
                  <a:pt x="8693475" y="711528"/>
                  <a:pt x="8785341" y="750593"/>
                  <a:pt x="8877208" y="756173"/>
                </a:cubicBezTo>
                <a:cubicBezTo>
                  <a:pt x="8923141" y="758964"/>
                  <a:pt x="8971492" y="761754"/>
                  <a:pt x="9012590" y="795238"/>
                </a:cubicBezTo>
                <a:cubicBezTo>
                  <a:pt x="9053688" y="828721"/>
                  <a:pt x="9133466" y="814770"/>
                  <a:pt x="9106875" y="996140"/>
                </a:cubicBezTo>
                <a:cubicBezTo>
                  <a:pt x="9210828" y="1068688"/>
                  <a:pt x="9167313" y="1283542"/>
                  <a:pt x="9215663" y="1417476"/>
                </a:cubicBezTo>
                <a:cubicBezTo>
                  <a:pt x="9268849" y="1565363"/>
                  <a:pt x="9300277" y="1746734"/>
                  <a:pt x="9370386" y="1872297"/>
                </a:cubicBezTo>
                <a:cubicBezTo>
                  <a:pt x="9396979" y="1916942"/>
                  <a:pt x="9396979" y="1967168"/>
                  <a:pt x="9382473" y="2014603"/>
                </a:cubicBezTo>
                <a:cubicBezTo>
                  <a:pt x="9355881" y="2115054"/>
                  <a:pt x="9322035" y="2201554"/>
                  <a:pt x="9276102" y="2268521"/>
                </a:cubicBezTo>
                <a:cubicBezTo>
                  <a:pt x="9106875" y="2514068"/>
                  <a:pt x="8932811" y="2756825"/>
                  <a:pt x="8746660" y="2949356"/>
                </a:cubicBezTo>
                <a:cubicBezTo>
                  <a:pt x="8536335" y="3169790"/>
                  <a:pt x="8304251" y="3289774"/>
                  <a:pt x="8069749" y="3384644"/>
                </a:cubicBezTo>
                <a:cubicBezTo>
                  <a:pt x="7624922" y="3566014"/>
                  <a:pt x="7172842" y="3632982"/>
                  <a:pt x="6713509" y="3649724"/>
                </a:cubicBezTo>
                <a:cubicBezTo>
                  <a:pt x="6406482" y="3660885"/>
                  <a:pt x="6101872" y="3674836"/>
                  <a:pt x="5794844" y="3672046"/>
                </a:cubicBezTo>
                <a:cubicBezTo>
                  <a:pt x="5526498" y="3669256"/>
                  <a:pt x="5258151" y="3638562"/>
                  <a:pt x="4987387" y="3599498"/>
                </a:cubicBezTo>
                <a:cubicBezTo>
                  <a:pt x="4636843" y="3546482"/>
                  <a:pt x="3362799" y="3312096"/>
                  <a:pt x="2920390" y="3220016"/>
                </a:cubicBezTo>
                <a:cubicBezTo>
                  <a:pt x="2702811" y="3175371"/>
                  <a:pt x="1498875" y="2762406"/>
                  <a:pt x="1472282" y="2695438"/>
                </a:cubicBezTo>
                <a:cubicBezTo>
                  <a:pt x="1554478" y="2650793"/>
                  <a:pt x="1634257" y="2728922"/>
                  <a:pt x="1721289" y="2681487"/>
                </a:cubicBezTo>
                <a:cubicBezTo>
                  <a:pt x="1571401" y="2578245"/>
                  <a:pt x="1399756" y="2625681"/>
                  <a:pt x="1257121" y="2555923"/>
                </a:cubicBezTo>
                <a:cubicBezTo>
                  <a:pt x="1259538" y="2488955"/>
                  <a:pt x="1322394" y="2508488"/>
                  <a:pt x="1332064" y="2463843"/>
                </a:cubicBezTo>
                <a:cubicBezTo>
                  <a:pt x="1061300" y="2335488"/>
                  <a:pt x="759108" y="2341069"/>
                  <a:pt x="483508" y="2229457"/>
                </a:cubicBezTo>
                <a:cubicBezTo>
                  <a:pt x="734932" y="2184812"/>
                  <a:pt x="981521" y="2232247"/>
                  <a:pt x="1235363" y="2240618"/>
                </a:cubicBezTo>
                <a:cubicBezTo>
                  <a:pt x="1211188" y="2182021"/>
                  <a:pt x="1167672" y="2187602"/>
                  <a:pt x="1138662" y="2168069"/>
                </a:cubicBezTo>
                <a:cubicBezTo>
                  <a:pt x="1099981" y="2142957"/>
                  <a:pt x="1068553" y="2120635"/>
                  <a:pt x="1092728" y="2056458"/>
                </a:cubicBezTo>
                <a:cubicBezTo>
                  <a:pt x="1116903" y="1995071"/>
                  <a:pt x="1085475" y="1978329"/>
                  <a:pt x="1039542" y="1956007"/>
                </a:cubicBezTo>
                <a:cubicBezTo>
                  <a:pt x="923501" y="1894620"/>
                  <a:pt x="795371" y="1914152"/>
                  <a:pt x="674494" y="1894620"/>
                </a:cubicBezTo>
                <a:cubicBezTo>
                  <a:pt x="618891" y="1886249"/>
                  <a:pt x="529441" y="1900200"/>
                  <a:pt x="514936" y="1852765"/>
                </a:cubicBezTo>
                <a:cubicBezTo>
                  <a:pt x="464168" y="1699298"/>
                  <a:pt x="362631" y="1743943"/>
                  <a:pt x="268347" y="1735572"/>
                </a:cubicBezTo>
                <a:cubicBezTo>
                  <a:pt x="171646" y="1727201"/>
                  <a:pt x="152305" y="1657444"/>
                  <a:pt x="200656" y="1529089"/>
                </a:cubicBezTo>
                <a:cubicBezTo>
                  <a:pt x="149887" y="1467702"/>
                  <a:pt x="65273" y="1537459"/>
                  <a:pt x="0" y="1453750"/>
                </a:cubicBezTo>
                <a:cubicBezTo>
                  <a:pt x="502848" y="1411896"/>
                  <a:pt x="993609" y="1450960"/>
                  <a:pt x="1479534" y="1330977"/>
                </a:cubicBezTo>
                <a:cubicBezTo>
                  <a:pt x="1324812" y="1336557"/>
                  <a:pt x="1172507" y="1286332"/>
                  <a:pt x="1017784" y="1317025"/>
                </a:cubicBezTo>
                <a:cubicBezTo>
                  <a:pt x="993609" y="1322606"/>
                  <a:pt x="964599" y="1317025"/>
                  <a:pt x="940423" y="1311445"/>
                </a:cubicBezTo>
                <a:cubicBezTo>
                  <a:pt x="913830" y="1305864"/>
                  <a:pt x="889655" y="1294703"/>
                  <a:pt x="889655" y="1255638"/>
                </a:cubicBezTo>
                <a:cubicBezTo>
                  <a:pt x="889655" y="1227735"/>
                  <a:pt x="908995" y="1213784"/>
                  <a:pt x="928335" y="1202623"/>
                </a:cubicBezTo>
                <a:cubicBezTo>
                  <a:pt x="981521" y="1171929"/>
                  <a:pt x="1039542" y="1163558"/>
                  <a:pt x="1092728" y="1194252"/>
                </a:cubicBezTo>
                <a:cubicBezTo>
                  <a:pt x="1153167" y="1227735"/>
                  <a:pt x="1201518" y="1219364"/>
                  <a:pt x="1247451" y="1160768"/>
                </a:cubicBezTo>
                <a:cubicBezTo>
                  <a:pt x="1307889" y="1085430"/>
                  <a:pt x="1394920" y="1113333"/>
                  <a:pt x="1467447" y="1088220"/>
                </a:cubicBezTo>
                <a:cubicBezTo>
                  <a:pt x="1547226" y="1063107"/>
                  <a:pt x="1631840" y="1077059"/>
                  <a:pt x="1735794" y="1032414"/>
                </a:cubicBezTo>
                <a:cubicBezTo>
                  <a:pt x="1559313" y="982188"/>
                  <a:pt x="1397338" y="1057527"/>
                  <a:pt x="1218440" y="1007301"/>
                </a:cubicBezTo>
                <a:cubicBezTo>
                  <a:pt x="1290966" y="937543"/>
                  <a:pt x="1356240" y="957076"/>
                  <a:pt x="1416678" y="945914"/>
                </a:cubicBezTo>
                <a:cubicBezTo>
                  <a:pt x="1489204" y="931963"/>
                  <a:pt x="1561731" y="929172"/>
                  <a:pt x="1634257" y="915221"/>
                </a:cubicBezTo>
                <a:cubicBezTo>
                  <a:pt x="1701949" y="904060"/>
                  <a:pt x="1767223" y="884528"/>
                  <a:pt x="1834914" y="873366"/>
                </a:cubicBezTo>
                <a:cubicBezTo>
                  <a:pt x="1900187" y="862205"/>
                  <a:pt x="1967878" y="876157"/>
                  <a:pt x="2028317" y="814770"/>
                </a:cubicBezTo>
                <a:cubicBezTo>
                  <a:pt x="1863924" y="691996"/>
                  <a:pt x="1677773" y="750593"/>
                  <a:pt x="1484370" y="719899"/>
                </a:cubicBezTo>
                <a:cubicBezTo>
                  <a:pt x="1535138" y="661303"/>
                  <a:pt x="1588324" y="672464"/>
                  <a:pt x="1631840" y="655722"/>
                </a:cubicBezTo>
                <a:cubicBezTo>
                  <a:pt x="1651180" y="650142"/>
                  <a:pt x="1675355" y="650142"/>
                  <a:pt x="1682608" y="622239"/>
                </a:cubicBezTo>
                <a:cubicBezTo>
                  <a:pt x="1692278" y="585965"/>
                  <a:pt x="1670520" y="563642"/>
                  <a:pt x="1646344" y="552481"/>
                </a:cubicBezTo>
                <a:cubicBezTo>
                  <a:pt x="1537556" y="499465"/>
                  <a:pt x="1421514" y="471562"/>
                  <a:pt x="1305472" y="443659"/>
                </a:cubicBezTo>
                <a:cubicBezTo>
                  <a:pt x="1240198" y="429707"/>
                  <a:pt x="1170090" y="438078"/>
                  <a:pt x="1112068" y="393433"/>
                </a:cubicBezTo>
                <a:cubicBezTo>
                  <a:pt x="1324812" y="200902"/>
                  <a:pt x="1561731" y="237176"/>
                  <a:pt x="1801068" y="248337"/>
                </a:cubicBezTo>
                <a:cubicBezTo>
                  <a:pt x="2190293" y="265079"/>
                  <a:pt x="2579516" y="281821"/>
                  <a:pt x="2971158" y="253918"/>
                </a:cubicBezTo>
                <a:cubicBezTo>
                  <a:pt x="3287854" y="200902"/>
                  <a:pt x="3609388" y="195322"/>
                  <a:pt x="3930923" y="175789"/>
                </a:cubicBezTo>
                <a:cubicBezTo>
                  <a:pt x="4283882" y="150677"/>
                  <a:pt x="4641678" y="170209"/>
                  <a:pt x="4997057" y="172999"/>
                </a:cubicBezTo>
                <a:cubicBezTo>
                  <a:pt x="5253316" y="175789"/>
                  <a:pt x="5511992" y="200902"/>
                  <a:pt x="5768252" y="178580"/>
                </a:cubicBezTo>
                <a:cubicBezTo>
                  <a:pt x="6068027" y="153467"/>
                  <a:pt x="6372637" y="172999"/>
                  <a:pt x="6674829" y="164628"/>
                </a:cubicBezTo>
                <a:cubicBezTo>
                  <a:pt x="6810212" y="161838"/>
                  <a:pt x="6945593" y="139515"/>
                  <a:pt x="7080976" y="122774"/>
                </a:cubicBezTo>
                <a:cubicBezTo>
                  <a:pt x="7334817" y="89290"/>
                  <a:pt x="7591076" y="44645"/>
                  <a:pt x="7847336" y="58596"/>
                </a:cubicBezTo>
                <a:cubicBezTo>
                  <a:pt x="8006894" y="66967"/>
                  <a:pt x="8164034" y="66967"/>
                  <a:pt x="8328426" y="0"/>
                </a:cubicBezTo>
                <a:close/>
              </a:path>
            </a:pathLst>
          </a:custGeom>
        </p:spPr>
      </p:pic>
    </p:spTree>
    <p:extLst>
      <p:ext uri="{BB962C8B-B14F-4D97-AF65-F5344CB8AC3E}">
        <p14:creationId xmlns:p14="http://schemas.microsoft.com/office/powerpoint/2010/main" val="2322823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30" name="Rectangle 1029">
            <a:extLst>
              <a:ext uri="{FF2B5EF4-FFF2-40B4-BE49-F238E27FC236}">
                <a16:creationId xmlns:a16="http://schemas.microsoft.com/office/drawing/2014/main" id="{BEE73255-8084-4DF9-BB0B-15EAC92E2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A2421669-F1AD-185C-D611-C3E610CCEC19}"/>
              </a:ext>
            </a:extLst>
          </p:cNvPr>
          <p:cNvSpPr txBox="1"/>
          <p:nvPr/>
        </p:nvSpPr>
        <p:spPr>
          <a:xfrm>
            <a:off x="603938" y="640081"/>
            <a:ext cx="2608655" cy="5257799"/>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dirty="0">
                <a:solidFill>
                  <a:srgbClr val="2C2C2C"/>
                </a:solidFill>
                <a:latin typeface="+mj-lt"/>
                <a:ea typeface="+mj-ea"/>
                <a:cs typeface="+mj-cs"/>
              </a:rPr>
              <a:t>Name -</a:t>
            </a:r>
          </a:p>
          <a:p>
            <a:pPr>
              <a:lnSpc>
                <a:spcPct val="90000"/>
              </a:lnSpc>
              <a:spcBef>
                <a:spcPct val="0"/>
              </a:spcBef>
              <a:spcAft>
                <a:spcPts val="600"/>
              </a:spcAft>
            </a:pPr>
            <a:endParaRPr lang="en-US" sz="3600" dirty="0">
              <a:solidFill>
                <a:srgbClr val="2C2C2C"/>
              </a:solidFill>
              <a:latin typeface="+mj-lt"/>
              <a:ea typeface="+mj-ea"/>
              <a:cs typeface="+mj-cs"/>
            </a:endParaRPr>
          </a:p>
          <a:p>
            <a:pPr>
              <a:lnSpc>
                <a:spcPct val="90000"/>
              </a:lnSpc>
              <a:spcBef>
                <a:spcPct val="0"/>
              </a:spcBef>
              <a:spcAft>
                <a:spcPts val="600"/>
              </a:spcAft>
            </a:pPr>
            <a:r>
              <a:rPr lang="en-US" sz="3600" dirty="0">
                <a:solidFill>
                  <a:srgbClr val="2C2C2C"/>
                </a:solidFill>
                <a:latin typeface="+mj-lt"/>
                <a:ea typeface="+mj-ea"/>
                <a:cs typeface="+mj-cs"/>
              </a:rPr>
              <a:t>A little about yourself- </a:t>
            </a:r>
          </a:p>
          <a:p>
            <a:pPr>
              <a:lnSpc>
                <a:spcPct val="90000"/>
              </a:lnSpc>
              <a:spcBef>
                <a:spcPct val="0"/>
              </a:spcBef>
              <a:spcAft>
                <a:spcPts val="600"/>
              </a:spcAft>
            </a:pPr>
            <a:r>
              <a:rPr lang="en-US" sz="3600" dirty="0">
                <a:solidFill>
                  <a:srgbClr val="2C2C2C"/>
                </a:solidFill>
                <a:latin typeface="+mj-lt"/>
                <a:ea typeface="+mj-ea"/>
                <a:cs typeface="+mj-cs"/>
              </a:rPr>
              <a:t>Interesting</a:t>
            </a:r>
          </a:p>
          <a:p>
            <a:pPr>
              <a:lnSpc>
                <a:spcPct val="90000"/>
              </a:lnSpc>
              <a:spcBef>
                <a:spcPct val="0"/>
              </a:spcBef>
              <a:spcAft>
                <a:spcPts val="600"/>
              </a:spcAft>
            </a:pPr>
            <a:r>
              <a:rPr lang="en-US" sz="3600" dirty="0">
                <a:solidFill>
                  <a:srgbClr val="2C2C2C"/>
                </a:solidFill>
                <a:latin typeface="+mj-lt"/>
                <a:ea typeface="+mj-ea"/>
                <a:cs typeface="+mj-cs"/>
              </a:rPr>
              <a:t>Fact</a:t>
            </a:r>
          </a:p>
        </p:txBody>
      </p:sp>
      <p:sp>
        <p:nvSpPr>
          <p:cNvPr id="1032" name="Rounded Rectangle 9">
            <a:extLst>
              <a:ext uri="{FF2B5EF4-FFF2-40B4-BE49-F238E27FC236}">
                <a16:creationId xmlns:a16="http://schemas.microsoft.com/office/drawing/2014/main" id="{67048353-8981-459A-9BC6-9711CE462E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0067"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222 Your Turn Now Stock Photos - Free &amp; Royalty-Free Stock Photos from  Dreamstime">
            <a:extLst>
              <a:ext uri="{FF2B5EF4-FFF2-40B4-BE49-F238E27FC236}">
                <a16:creationId xmlns:a16="http://schemas.microsoft.com/office/drawing/2014/main" id="{82E4163C-CA41-3F10-C887-EC68B522B674}"/>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b="10499"/>
          <a:stretch>
            <a:fillRect/>
          </a:stretch>
        </p:blipFill>
        <p:spPr bwMode="auto">
          <a:xfrm>
            <a:off x="4062964" y="942538"/>
            <a:ext cx="7163222" cy="4808332"/>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61261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CCA5F87-1D1E-45CB-8D83-FC7EEFAD99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Robots sitting on a green cafe chair">
            <a:extLst>
              <a:ext uri="{FF2B5EF4-FFF2-40B4-BE49-F238E27FC236}">
                <a16:creationId xmlns:a16="http://schemas.microsoft.com/office/drawing/2014/main" id="{555B644A-F038-7C26-C322-71E0279DAC52}"/>
              </a:ext>
            </a:extLst>
          </p:cNvPr>
          <p:cNvPicPr>
            <a:picLocks noChangeAspect="1"/>
          </p:cNvPicPr>
          <p:nvPr/>
        </p:nvPicPr>
        <p:blipFill>
          <a:blip r:embed="rId2"/>
          <a:srcRect l="28900"/>
          <a:stretch>
            <a:fillRect/>
          </a:stretch>
        </p:blipFill>
        <p:spPr>
          <a:xfrm>
            <a:off x="20" y="10"/>
            <a:ext cx="8668492" cy="6857990"/>
          </a:xfrm>
          <a:prstGeom prst="rect">
            <a:avLst/>
          </a:prstGeom>
        </p:spPr>
      </p:pic>
      <p:sp>
        <p:nvSpPr>
          <p:cNvPr id="10" name="Rectangle 9">
            <a:extLst>
              <a:ext uri="{FF2B5EF4-FFF2-40B4-BE49-F238E27FC236}">
                <a16:creationId xmlns:a16="http://schemas.microsoft.com/office/drawing/2014/main" id="{7CCFC2C6-6238-4A2F-93DE-2ADF74AF63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711652" y="0"/>
            <a:ext cx="8480347"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9D7F21E5-F70B-1F3B-E352-213169A62A4A}"/>
              </a:ext>
            </a:extLst>
          </p:cNvPr>
          <p:cNvSpPr txBox="1"/>
          <p:nvPr/>
        </p:nvSpPr>
        <p:spPr>
          <a:xfrm>
            <a:off x="7848600" y="1122363"/>
            <a:ext cx="4023360" cy="320413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dirty="0">
                <a:latin typeface="+mj-lt"/>
                <a:ea typeface="+mj-ea"/>
                <a:cs typeface="+mj-cs"/>
              </a:rPr>
              <a:t>Switch seats and meet the person next to you</a:t>
            </a: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1305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51648"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F573C095-2390-CAB0-693A-3A668DEFD932}"/>
              </a:ext>
            </a:extLst>
          </p:cNvPr>
          <p:cNvSpPr txBox="1"/>
          <p:nvPr/>
        </p:nvSpPr>
        <p:spPr>
          <a:xfrm>
            <a:off x="7848600" y="4675239"/>
            <a:ext cx="4171335" cy="2308324"/>
          </a:xfrm>
          <a:prstGeom prst="rect">
            <a:avLst/>
          </a:prstGeom>
          <a:noFill/>
        </p:spPr>
        <p:txBody>
          <a:bodyPr wrap="square" rtlCol="0">
            <a:spAutoFit/>
          </a:bodyPr>
          <a:lstStyle/>
          <a:p>
            <a:r>
              <a:rPr lang="en-US" sz="3600" dirty="0"/>
              <a:t>Tell them an interesting fact about you</a:t>
            </a:r>
          </a:p>
          <a:p>
            <a:endParaRPr lang="en-GB" sz="3600" dirty="0"/>
          </a:p>
        </p:txBody>
      </p:sp>
    </p:spTree>
    <p:extLst>
      <p:ext uri="{BB962C8B-B14F-4D97-AF65-F5344CB8AC3E}">
        <p14:creationId xmlns:p14="http://schemas.microsoft.com/office/powerpoint/2010/main" val="38100597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4A4FB1-CD05-8F4E-F560-B4D08C559EB7}"/>
              </a:ext>
            </a:extLst>
          </p:cNvPr>
          <p:cNvSpPr>
            <a:spLocks noGrp="1"/>
          </p:cNvSpPr>
          <p:nvPr>
            <p:ph type="title"/>
          </p:nvPr>
        </p:nvSpPr>
        <p:spPr>
          <a:xfrm>
            <a:off x="586478" y="1683757"/>
            <a:ext cx="3115265" cy="818228"/>
          </a:xfrm>
        </p:spPr>
        <p:txBody>
          <a:bodyPr anchor="b">
            <a:normAutofit/>
          </a:bodyPr>
          <a:lstStyle/>
          <a:p>
            <a:pPr algn="r"/>
            <a:r>
              <a:rPr lang="en-GB" sz="4000" dirty="0">
                <a:solidFill>
                  <a:srgbClr val="FFFFFF"/>
                </a:solidFill>
              </a:rPr>
              <a:t>Assignments</a:t>
            </a:r>
          </a:p>
        </p:txBody>
      </p:sp>
      <p:graphicFrame>
        <p:nvGraphicFramePr>
          <p:cNvPr id="12" name="Content Placeholder 2">
            <a:extLst>
              <a:ext uri="{FF2B5EF4-FFF2-40B4-BE49-F238E27FC236}">
                <a16:creationId xmlns:a16="http://schemas.microsoft.com/office/drawing/2014/main" id="{1D55E87A-00EE-4708-5FAA-B6A31F5D580F}"/>
              </a:ext>
            </a:extLst>
          </p:cNvPr>
          <p:cNvGraphicFramePr>
            <a:graphicFrameLocks noGrp="1"/>
          </p:cNvGraphicFramePr>
          <p:nvPr>
            <p:ph idx="1"/>
            <p:extLst>
              <p:ext uri="{D42A27DB-BD31-4B8C-83A1-F6EECF244321}">
                <p14:modId xmlns:p14="http://schemas.microsoft.com/office/powerpoint/2010/main" val="2871777337"/>
              </p:ext>
            </p:extLst>
          </p:nvPr>
        </p:nvGraphicFramePr>
        <p:xfrm>
          <a:off x="4487452" y="419100"/>
          <a:ext cx="7425148" cy="61468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4779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2"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4964BC-A404-96C7-4F0D-8E5423791F83}"/>
              </a:ext>
            </a:extLst>
          </p:cNvPr>
          <p:cNvSpPr>
            <a:spLocks noGrp="1"/>
          </p:cNvSpPr>
          <p:nvPr>
            <p:ph type="title"/>
          </p:nvPr>
        </p:nvSpPr>
        <p:spPr>
          <a:xfrm>
            <a:off x="686834" y="591344"/>
            <a:ext cx="3200400" cy="5585619"/>
          </a:xfrm>
        </p:spPr>
        <p:txBody>
          <a:bodyPr>
            <a:normAutofit/>
          </a:bodyPr>
          <a:lstStyle/>
          <a:p>
            <a:r>
              <a:rPr lang="en-GB" u="sng" dirty="0">
                <a:solidFill>
                  <a:srgbClr val="FFFFFF"/>
                </a:solidFill>
              </a:rPr>
              <a:t>Element 1 </a:t>
            </a:r>
          </a:p>
        </p:txBody>
      </p:sp>
      <p:sp>
        <p:nvSpPr>
          <p:cNvPr id="32" name="Arc 3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DD03088-5D4B-7648-420A-745A6469982C}"/>
              </a:ext>
            </a:extLst>
          </p:cNvPr>
          <p:cNvSpPr>
            <a:spLocks noGrp="1"/>
          </p:cNvSpPr>
          <p:nvPr>
            <p:ph idx="1"/>
          </p:nvPr>
        </p:nvSpPr>
        <p:spPr>
          <a:xfrm>
            <a:off x="4447308" y="591344"/>
            <a:ext cx="6906491" cy="5585619"/>
          </a:xfrm>
        </p:spPr>
        <p:txBody>
          <a:bodyPr anchor="ctr">
            <a:normAutofit fontScale="70000" lnSpcReduction="20000"/>
          </a:bodyPr>
          <a:lstStyle/>
          <a:p>
            <a:pPr rtl="0" fontAlgn="base">
              <a:buNone/>
            </a:pPr>
            <a:r>
              <a:rPr lang="en-GB" sz="2600" b="0" i="0" u="sng" dirty="0">
                <a:effectLst/>
                <a:latin typeface="Arial" panose="020B0604020202020204" pitchFamily="34" charset="0"/>
                <a:cs typeface="Arial" panose="020B0604020202020204" pitchFamily="34" charset="0"/>
              </a:rPr>
              <a:t>Element 1- Academic poster</a:t>
            </a:r>
            <a:r>
              <a:rPr lang="en-GB" sz="2600" b="0" i="0" dirty="0">
                <a:effectLst/>
                <a:latin typeface="Arial" panose="020B0604020202020204" pitchFamily="34" charset="0"/>
                <a:cs typeface="Arial" panose="020B0604020202020204" pitchFamily="34" charset="0"/>
              </a:rPr>
              <a:t> (500 words)</a:t>
            </a:r>
          </a:p>
          <a:p>
            <a:pPr rtl="0" fontAlgn="base">
              <a:buNone/>
            </a:pPr>
            <a:r>
              <a:rPr lang="en-GB" sz="2600" b="0" i="0" dirty="0">
                <a:effectLst/>
                <a:latin typeface="Arial" panose="020B0604020202020204" pitchFamily="34" charset="0"/>
                <a:cs typeface="Arial" panose="020B0604020202020204" pitchFamily="34" charset="0"/>
              </a:rPr>
              <a:t> </a:t>
            </a:r>
          </a:p>
          <a:p>
            <a:pPr rtl="0" fontAlgn="base">
              <a:buNone/>
            </a:pPr>
            <a:r>
              <a:rPr lang="en-GB" sz="2600" b="0" i="0" dirty="0">
                <a:effectLst/>
                <a:latin typeface="Arial" panose="020B0604020202020204" pitchFamily="34" charset="0"/>
                <a:cs typeface="Arial" panose="020B0604020202020204" pitchFamily="34" charset="0"/>
              </a:rPr>
              <a:t>You are required to design an academic poster</a:t>
            </a:r>
          </a:p>
          <a:p>
            <a:pPr rtl="0" fontAlgn="base">
              <a:buNone/>
            </a:pPr>
            <a:r>
              <a:rPr lang="en-GB" sz="2600" b="0" i="0" dirty="0">
                <a:effectLst/>
                <a:latin typeface="Arial" panose="020B0604020202020204" pitchFamily="34" charset="0"/>
                <a:cs typeface="Arial" panose="020B0604020202020204" pitchFamily="34" charset="0"/>
              </a:rPr>
              <a:t>that provides information on a basic criminal</a:t>
            </a:r>
            <a:endParaRPr lang="en-GB" sz="2600" dirty="0">
              <a:latin typeface="Arial" panose="020B0604020202020204" pitchFamily="34" charset="0"/>
              <a:cs typeface="Arial" panose="020B0604020202020204" pitchFamily="34" charset="0"/>
            </a:endParaRPr>
          </a:p>
          <a:p>
            <a:pPr rtl="0" fontAlgn="base">
              <a:buNone/>
            </a:pPr>
            <a:r>
              <a:rPr lang="en-GB" sz="2600" b="0" i="0" dirty="0">
                <a:effectLst/>
                <a:latin typeface="Arial" panose="020B0604020202020204" pitchFamily="34" charset="0"/>
                <a:cs typeface="Arial" panose="020B0604020202020204" pitchFamily="34" charset="0"/>
              </a:rPr>
              <a:t>offense Act of your choice.  </a:t>
            </a:r>
          </a:p>
          <a:p>
            <a:pPr rtl="0" fontAlgn="base">
              <a:buNone/>
            </a:pPr>
            <a:r>
              <a:rPr lang="en-GB" sz="2600" b="0" i="0" dirty="0">
                <a:effectLst/>
                <a:latin typeface="Arial" panose="020B0604020202020204" pitchFamily="34" charset="0"/>
                <a:cs typeface="Arial" panose="020B0604020202020204" pitchFamily="34" charset="0"/>
              </a:rPr>
              <a:t> </a:t>
            </a:r>
          </a:p>
          <a:p>
            <a:pPr rtl="0" fontAlgn="base">
              <a:buNone/>
            </a:pPr>
            <a:r>
              <a:rPr lang="en-GB" sz="2600" b="0" i="0" dirty="0">
                <a:effectLst/>
                <a:latin typeface="Arial" panose="020B0604020202020204" pitchFamily="34" charset="0"/>
                <a:cs typeface="Arial" panose="020B0604020202020204" pitchFamily="34" charset="0"/>
              </a:rPr>
              <a:t>Below are some examples of Acts </a:t>
            </a:r>
          </a:p>
          <a:p>
            <a:pPr rtl="0" fontAlgn="base">
              <a:buNone/>
            </a:pPr>
            <a:r>
              <a:rPr lang="en-GB" sz="2600" b="0" i="0" dirty="0">
                <a:effectLst/>
                <a:latin typeface="Arial" panose="020B0604020202020204" pitchFamily="34" charset="0"/>
                <a:cs typeface="Arial" panose="020B0604020202020204" pitchFamily="34" charset="0"/>
              </a:rPr>
              <a:t> </a:t>
            </a:r>
          </a:p>
          <a:p>
            <a:pPr rtl="0" fontAlgn="base">
              <a:buNone/>
            </a:pPr>
            <a:r>
              <a:rPr lang="en-GB" sz="2600" b="0" i="0" dirty="0">
                <a:effectLst/>
                <a:latin typeface="Arial" panose="020B0604020202020204" pitchFamily="34" charset="0"/>
                <a:cs typeface="Arial" panose="020B0604020202020204" pitchFamily="34" charset="0"/>
              </a:rPr>
              <a:t>- Offences Against the Person Act 1861 </a:t>
            </a:r>
          </a:p>
          <a:p>
            <a:pPr rtl="0" fontAlgn="base">
              <a:buNone/>
            </a:pPr>
            <a:r>
              <a:rPr lang="en-GB" sz="2600" b="0" i="0" dirty="0">
                <a:effectLst/>
                <a:latin typeface="Arial" panose="020B0604020202020204" pitchFamily="34" charset="0"/>
                <a:cs typeface="Arial" panose="020B0604020202020204" pitchFamily="34" charset="0"/>
              </a:rPr>
              <a:t>- Misuse of Drugs Act 1971 </a:t>
            </a:r>
          </a:p>
          <a:p>
            <a:pPr marL="0" indent="0" rtl="0" fontAlgn="base">
              <a:buNone/>
            </a:pPr>
            <a:r>
              <a:rPr lang="en-GB" sz="2600" b="0" i="0" dirty="0">
                <a:effectLst/>
                <a:latin typeface="Arial" panose="020B0604020202020204" pitchFamily="34" charset="0"/>
                <a:cs typeface="Arial" panose="020B0604020202020204" pitchFamily="34" charset="0"/>
              </a:rPr>
              <a:t>- Theft Act 1968 </a:t>
            </a:r>
          </a:p>
          <a:p>
            <a:pPr rtl="0" fontAlgn="base">
              <a:buFontTx/>
              <a:buChar char="-"/>
            </a:pPr>
            <a:endParaRPr lang="en-GB" sz="2600" dirty="0">
              <a:latin typeface="Arial" panose="020B0604020202020204" pitchFamily="34" charset="0"/>
              <a:cs typeface="Arial" panose="020B0604020202020204" pitchFamily="34" charset="0"/>
            </a:endParaRPr>
          </a:p>
          <a:p>
            <a:pPr marL="0" indent="0" fontAlgn="base">
              <a:lnSpc>
                <a:spcPct val="120000"/>
              </a:lnSpc>
              <a:buNone/>
            </a:pPr>
            <a:r>
              <a:rPr lang="en-GB" sz="2600" dirty="0">
                <a:latin typeface="Arial" panose="020B0604020202020204" pitchFamily="34" charset="0"/>
                <a:cs typeface="Arial" panose="020B0604020202020204" pitchFamily="34" charset="0"/>
              </a:rPr>
              <a:t>An academic poster should be eye catching and provide enough information to provide its audience with sufficient knowledge on the topic chosen. There should be an even balance between words and images. An academic poster should also include in text referencing and a reference list in line with Harvard referencing convention. </a:t>
            </a:r>
            <a:endParaRPr lang="en-GB" sz="2600" b="0" i="0" dirty="0">
              <a:effectLst/>
              <a:latin typeface="Arial" panose="020B0604020202020204" pitchFamily="34" charset="0"/>
              <a:cs typeface="Arial" panose="020B0604020202020204" pitchFamily="34" charset="0"/>
            </a:endParaRPr>
          </a:p>
          <a:p>
            <a:endParaRPr lang="en-GB" sz="2400" dirty="0"/>
          </a:p>
        </p:txBody>
      </p:sp>
    </p:spTree>
    <p:extLst>
      <p:ext uri="{BB962C8B-B14F-4D97-AF65-F5344CB8AC3E}">
        <p14:creationId xmlns:p14="http://schemas.microsoft.com/office/powerpoint/2010/main" val="8663376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descr="Pen placed on top of a signature line">
            <a:extLst>
              <a:ext uri="{FF2B5EF4-FFF2-40B4-BE49-F238E27FC236}">
                <a16:creationId xmlns:a16="http://schemas.microsoft.com/office/drawing/2014/main" id="{127B3B9F-6D9F-C348-2AD3-A96319CC4A05}"/>
              </a:ext>
            </a:extLst>
          </p:cNvPr>
          <p:cNvPicPr>
            <a:picLocks noChangeAspect="1"/>
          </p:cNvPicPr>
          <p:nvPr/>
        </p:nvPicPr>
        <p:blipFill>
          <a:blip r:embed="rId2"/>
          <a:srcRect l="47342" r="-2" b="-2"/>
          <a:stretch>
            <a:fillRect/>
          </a:stretch>
        </p:blipFill>
        <p:spPr>
          <a:xfrm>
            <a:off x="-1" y="-2"/>
            <a:ext cx="4233009" cy="6858002"/>
          </a:xfrm>
          <a:prstGeom prst="rect">
            <a:avLst/>
          </a:prstGeom>
        </p:spPr>
      </p:pic>
      <p:sp>
        <p:nvSpPr>
          <p:cNvPr id="2" name="Title 1">
            <a:extLst>
              <a:ext uri="{FF2B5EF4-FFF2-40B4-BE49-F238E27FC236}">
                <a16:creationId xmlns:a16="http://schemas.microsoft.com/office/drawing/2014/main" id="{E08BDB6A-4077-1E0F-DB4C-3EC940728D18}"/>
              </a:ext>
            </a:extLst>
          </p:cNvPr>
          <p:cNvSpPr>
            <a:spLocks noGrp="1"/>
          </p:cNvSpPr>
          <p:nvPr>
            <p:ph type="title" idx="4294967295"/>
          </p:nvPr>
        </p:nvSpPr>
        <p:spPr>
          <a:xfrm>
            <a:off x="4233008" y="-2495061"/>
            <a:ext cx="6464300" cy="631825"/>
          </a:xfrm>
        </p:spPr>
        <p:txBody>
          <a:bodyPr>
            <a:normAutofit fontScale="90000"/>
          </a:bodyPr>
          <a:lstStyle/>
          <a:p>
            <a:endParaRPr lang="en-GB" sz="4000" u="sng" dirty="0"/>
          </a:p>
        </p:txBody>
      </p:sp>
      <p:sp>
        <p:nvSpPr>
          <p:cNvPr id="3" name="Content Placeholder 2">
            <a:extLst>
              <a:ext uri="{FF2B5EF4-FFF2-40B4-BE49-F238E27FC236}">
                <a16:creationId xmlns:a16="http://schemas.microsoft.com/office/drawing/2014/main" id="{C78AD145-35B3-4BD4-D7D7-F3D03B4A909E}"/>
              </a:ext>
            </a:extLst>
          </p:cNvPr>
          <p:cNvSpPr>
            <a:spLocks noGrp="1"/>
          </p:cNvSpPr>
          <p:nvPr>
            <p:ph idx="4294967295"/>
          </p:nvPr>
        </p:nvSpPr>
        <p:spPr>
          <a:xfrm>
            <a:off x="4466554" y="305776"/>
            <a:ext cx="7394269" cy="6064617"/>
          </a:xfrm>
        </p:spPr>
        <p:txBody>
          <a:bodyPr anchor="ctr">
            <a:normAutofit/>
          </a:bodyPr>
          <a:lstStyle/>
          <a:p>
            <a:pPr rtl="0" fontAlgn="base">
              <a:buNone/>
            </a:pPr>
            <a:r>
              <a:rPr lang="en-GB" sz="2000" b="0" i="0" dirty="0">
                <a:effectLst/>
                <a:latin typeface="Arial" panose="020B0604020202020204" pitchFamily="34" charset="0"/>
              </a:rPr>
              <a:t>	</a:t>
            </a:r>
            <a:r>
              <a:rPr lang="en-GB" sz="2000" b="1" i="0" u="sng" dirty="0">
                <a:effectLst/>
                <a:latin typeface="Arial" panose="020B0604020202020204" pitchFamily="34" charset="0"/>
              </a:rPr>
              <a:t>Element 2- Referencing exercise</a:t>
            </a:r>
            <a:r>
              <a:rPr lang="en-GB" sz="2000" b="1" i="0" dirty="0">
                <a:effectLst/>
                <a:latin typeface="Arial" panose="020B0604020202020204" pitchFamily="34" charset="0"/>
              </a:rPr>
              <a:t> (1,000 words)</a:t>
            </a:r>
          </a:p>
          <a:p>
            <a:pPr rtl="0" fontAlgn="base">
              <a:buNone/>
            </a:pPr>
            <a:r>
              <a:rPr lang="en-GB" sz="2000" b="0" i="0" dirty="0">
                <a:effectLst/>
                <a:latin typeface="Arial" panose="020B0604020202020204" pitchFamily="34" charset="0"/>
              </a:rPr>
              <a:t> </a:t>
            </a:r>
          </a:p>
          <a:p>
            <a:pPr rtl="0" fontAlgn="base">
              <a:buNone/>
            </a:pPr>
            <a:r>
              <a:rPr lang="en-GB" sz="2000" b="0" i="0" dirty="0">
                <a:effectLst/>
                <a:latin typeface="Arial" panose="020B0604020202020204" pitchFamily="34" charset="0"/>
              </a:rPr>
              <a:t>   For this assignment you are required to conduct research on</a:t>
            </a:r>
            <a:r>
              <a:rPr lang="en-GB" sz="2000" b="1" i="1" dirty="0">
                <a:effectLst/>
                <a:latin typeface="Arial" panose="020B0604020202020204" pitchFamily="34" charset="0"/>
              </a:rPr>
              <a:t>, </a:t>
            </a:r>
            <a:r>
              <a:rPr lang="en-GB" sz="2000" b="1" i="0" dirty="0">
                <a:effectLst/>
                <a:latin typeface="Arial" panose="020B0604020202020204" pitchFamily="34" charset="0"/>
              </a:rPr>
              <a:t>the role of a police constable</a:t>
            </a:r>
            <a:r>
              <a:rPr lang="en-GB" sz="2000" b="0" i="0" dirty="0">
                <a:effectLst/>
                <a:latin typeface="Arial" panose="020B0604020202020204" pitchFamily="34" charset="0"/>
              </a:rPr>
              <a:t> and list at least 20 references that you have researched using Harvard referencing. You must also include a supporting written reflective statement that outlines your experience of conducting research. Below are some examples, </a:t>
            </a:r>
          </a:p>
          <a:p>
            <a:pPr rtl="0" fontAlgn="base">
              <a:buNone/>
            </a:pPr>
            <a:r>
              <a:rPr lang="en-GB" sz="2000" b="0" i="0" dirty="0">
                <a:effectLst/>
                <a:latin typeface="Arial" panose="020B0604020202020204" pitchFamily="34" charset="0"/>
              </a:rPr>
              <a:t> </a:t>
            </a:r>
          </a:p>
          <a:p>
            <a:pPr rtl="0" fontAlgn="base">
              <a:buFont typeface="Arial" panose="020B0604020202020204" pitchFamily="34" charset="0"/>
              <a:buChar char="•"/>
            </a:pPr>
            <a:r>
              <a:rPr lang="en-GB" sz="2000" b="0" i="0" dirty="0">
                <a:effectLst/>
                <a:latin typeface="Arial" panose="020B0604020202020204" pitchFamily="34" charset="0"/>
              </a:rPr>
              <a:t>Where did you look and find the references? Google, Google scholar? Was it easy to navigate? </a:t>
            </a:r>
          </a:p>
          <a:p>
            <a:pPr rtl="0" fontAlgn="base">
              <a:buFont typeface="Arial" panose="020B0604020202020204" pitchFamily="34" charset="0"/>
              <a:buChar char="•"/>
            </a:pPr>
            <a:r>
              <a:rPr lang="en-GB" sz="2000" b="0" i="0" dirty="0">
                <a:effectLst/>
                <a:latin typeface="Arial" panose="020B0604020202020204" pitchFamily="34" charset="0"/>
              </a:rPr>
              <a:t>How did you decipher if a resource was credible or not? </a:t>
            </a:r>
          </a:p>
          <a:p>
            <a:pPr rtl="0" fontAlgn="base">
              <a:buFont typeface="Arial" panose="020B0604020202020204" pitchFamily="34" charset="0"/>
              <a:buChar char="•"/>
            </a:pPr>
            <a:r>
              <a:rPr lang="en-GB" sz="2000" b="0" i="0" dirty="0">
                <a:effectLst/>
                <a:latin typeface="Arial" panose="020B0604020202020204" pitchFamily="34" charset="0"/>
              </a:rPr>
              <a:t>Did you use the University library, if so, how was the experience? </a:t>
            </a:r>
          </a:p>
          <a:p>
            <a:pPr rtl="0" fontAlgn="base">
              <a:buFont typeface="Arial" panose="020B0604020202020204" pitchFamily="34" charset="0"/>
              <a:buChar char="•"/>
            </a:pPr>
            <a:r>
              <a:rPr lang="en-GB" sz="2000" b="0" i="0" dirty="0">
                <a:effectLst/>
                <a:latin typeface="Arial" panose="020B0604020202020204" pitchFamily="34" charset="0"/>
              </a:rPr>
              <a:t>Was it tempting to use AI tools to help with your research and or referencing.  </a:t>
            </a:r>
          </a:p>
          <a:p>
            <a:pPr rtl="0" fontAlgn="base">
              <a:buFont typeface="Arial" panose="020B0604020202020204" pitchFamily="34" charset="0"/>
              <a:buChar char="•"/>
            </a:pPr>
            <a:r>
              <a:rPr lang="en-GB" sz="2000" b="0" i="0" dirty="0">
                <a:effectLst/>
                <a:latin typeface="Arial" panose="020B0604020202020204" pitchFamily="34" charset="0"/>
              </a:rPr>
              <a:t>Did you learn anything about how to conduct your research effectively? </a:t>
            </a:r>
          </a:p>
          <a:p>
            <a:endParaRPr lang="en-GB" sz="1100" dirty="0"/>
          </a:p>
        </p:txBody>
      </p:sp>
    </p:spTree>
    <p:extLst>
      <p:ext uri="{BB962C8B-B14F-4D97-AF65-F5344CB8AC3E}">
        <p14:creationId xmlns:p14="http://schemas.microsoft.com/office/powerpoint/2010/main" val="42185187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8" name="Picture 47">
            <a:extLst>
              <a:ext uri="{FF2B5EF4-FFF2-40B4-BE49-F238E27FC236}">
                <a16:creationId xmlns:a16="http://schemas.microsoft.com/office/drawing/2014/main" id="{E345031C-58BF-61E4-4737-8C605F49F820}"/>
              </a:ext>
            </a:extLst>
          </p:cNvPr>
          <p:cNvPicPr>
            <a:picLocks noChangeAspect="1"/>
          </p:cNvPicPr>
          <p:nvPr/>
        </p:nvPicPr>
        <p:blipFill>
          <a:blip r:embed="rId2"/>
          <a:srcRect l="30492" r="27781" b="1"/>
          <a:stretch>
            <a:fillRect/>
          </a:stretch>
        </p:blipFill>
        <p:spPr>
          <a:xfrm>
            <a:off x="1" y="0"/>
            <a:ext cx="3574672" cy="6858000"/>
          </a:xfrm>
          <a:prstGeom prst="rect">
            <a:avLst/>
          </a:prstGeom>
        </p:spPr>
      </p:pic>
      <p:sp>
        <p:nvSpPr>
          <p:cNvPr id="45" name="TextBox 44">
            <a:extLst>
              <a:ext uri="{FF2B5EF4-FFF2-40B4-BE49-F238E27FC236}">
                <a16:creationId xmlns:a16="http://schemas.microsoft.com/office/drawing/2014/main" id="{1479D825-6F08-F624-3410-36C244AEF7D1}"/>
              </a:ext>
            </a:extLst>
          </p:cNvPr>
          <p:cNvSpPr txBox="1"/>
          <p:nvPr/>
        </p:nvSpPr>
        <p:spPr>
          <a:xfrm>
            <a:off x="3708400" y="559837"/>
            <a:ext cx="8160139" cy="5940088"/>
          </a:xfrm>
          <a:prstGeom prst="rect">
            <a:avLst/>
          </a:prstGeom>
          <a:noFill/>
        </p:spPr>
        <p:txBody>
          <a:bodyPr wrap="square" rtlCol="0">
            <a:spAutoFit/>
          </a:bodyPr>
          <a:lstStyle/>
          <a:p>
            <a:pPr marL="457200">
              <a:buNone/>
            </a:pPr>
            <a:r>
              <a:rPr lang="en-GB" sz="2000" b="1" u="sng" dirty="0">
                <a:effectLst/>
                <a:latin typeface="Arial" panose="020B0604020202020204" pitchFamily="34" charset="0"/>
                <a:ea typeface="Times New Roman" panose="02020603050405020304" pitchFamily="18" charset="0"/>
              </a:rPr>
              <a:t>Element 3- Presentation – 3 minutes (25%)</a:t>
            </a:r>
            <a:endParaRPr lang="en-GB" sz="2000" dirty="0">
              <a:effectLst/>
              <a:latin typeface="Times New Roman" panose="02020603050405020304" pitchFamily="18" charset="0"/>
              <a:ea typeface="Times New Roman" panose="02020603050405020304" pitchFamily="18" charset="0"/>
            </a:endParaRPr>
          </a:p>
          <a:p>
            <a:pPr marL="457200">
              <a:buNone/>
            </a:pPr>
            <a:r>
              <a:rPr lang="en-GB" sz="2000" dirty="0">
                <a:effectLst/>
                <a:latin typeface="Arial" panose="020B0604020202020204" pitchFamily="34" charset="0"/>
                <a:ea typeface="Times New Roman" panose="02020603050405020304" pitchFamily="18" charset="0"/>
              </a:rPr>
              <a:t> </a:t>
            </a:r>
            <a:endParaRPr lang="en-GB" sz="2000" dirty="0">
              <a:effectLst/>
              <a:latin typeface="Times New Roman" panose="02020603050405020304" pitchFamily="18" charset="0"/>
              <a:ea typeface="Times New Roman" panose="02020603050405020304" pitchFamily="18" charset="0"/>
            </a:endParaRPr>
          </a:p>
          <a:p>
            <a:pPr marL="457200">
              <a:buNone/>
            </a:pPr>
            <a:r>
              <a:rPr lang="en-GB" sz="2000" dirty="0">
                <a:effectLst/>
                <a:latin typeface="Arial" panose="020B0604020202020204" pitchFamily="34" charset="0"/>
                <a:ea typeface="Times New Roman" panose="02020603050405020304" pitchFamily="18" charset="0"/>
              </a:rPr>
              <a:t> </a:t>
            </a:r>
            <a:endParaRPr lang="en-GB" sz="2000" dirty="0">
              <a:effectLst/>
              <a:latin typeface="Times New Roman" panose="02020603050405020304" pitchFamily="18" charset="0"/>
              <a:ea typeface="Times New Roman" panose="02020603050405020304" pitchFamily="18" charset="0"/>
            </a:endParaRPr>
          </a:p>
          <a:p>
            <a:pPr marL="457200">
              <a:buNone/>
            </a:pPr>
            <a:r>
              <a:rPr lang="en-GB" sz="2000" dirty="0">
                <a:effectLst/>
                <a:latin typeface="Arial" panose="020B0604020202020204" pitchFamily="34" charset="0"/>
                <a:ea typeface="Times New Roman" panose="02020603050405020304" pitchFamily="18" charset="0"/>
              </a:rPr>
              <a:t>For this assignment you are required to conduct a </a:t>
            </a:r>
            <a:r>
              <a:rPr lang="en-GB" sz="2000" b="1" dirty="0">
                <a:effectLst/>
                <a:latin typeface="Arial" panose="020B0604020202020204" pitchFamily="34" charset="0"/>
                <a:ea typeface="Times New Roman" panose="02020603050405020304" pitchFamily="18" charset="0"/>
              </a:rPr>
              <a:t>3-minute</a:t>
            </a:r>
            <a:r>
              <a:rPr lang="en-GB" sz="2000" dirty="0">
                <a:effectLst/>
                <a:latin typeface="Arial" panose="020B0604020202020204" pitchFamily="34" charset="0"/>
                <a:ea typeface="Times New Roman" panose="02020603050405020304" pitchFamily="18" charset="0"/>
              </a:rPr>
              <a:t> (+/-10%) presentation on </a:t>
            </a:r>
            <a:r>
              <a:rPr lang="en-GB" sz="2000" b="1" dirty="0">
                <a:effectLst/>
                <a:latin typeface="Arial" panose="020B0604020202020204" pitchFamily="34" charset="0"/>
                <a:ea typeface="Times New Roman" panose="02020603050405020304" pitchFamily="18" charset="0"/>
              </a:rPr>
              <a:t>a reflective model of your choice</a:t>
            </a:r>
            <a:r>
              <a:rPr lang="en-GB" sz="2000" dirty="0">
                <a:effectLst/>
                <a:latin typeface="Arial" panose="020B0604020202020204" pitchFamily="34" charset="0"/>
                <a:ea typeface="Times New Roman" panose="02020603050405020304" pitchFamily="18" charset="0"/>
              </a:rPr>
              <a:t>. You should ensure that you evidence your knowledge of the model by discussing its purpose, how it works in practice and the pros and cons of its use. Below are some examples of reflective models that you may want to explore,  </a:t>
            </a:r>
            <a:endParaRPr lang="en-GB" sz="2000" dirty="0">
              <a:effectLst/>
              <a:latin typeface="Times New Roman" panose="02020603050405020304" pitchFamily="18" charset="0"/>
              <a:ea typeface="Times New Roman" panose="02020603050405020304" pitchFamily="18" charset="0"/>
            </a:endParaRPr>
          </a:p>
          <a:p>
            <a:pPr marL="457200">
              <a:buNone/>
            </a:pPr>
            <a:r>
              <a:rPr lang="en-GB" sz="2000" dirty="0">
                <a:effectLst/>
                <a:latin typeface="Arial" panose="020B0604020202020204" pitchFamily="34" charset="0"/>
                <a:ea typeface="Times New Roman" panose="02020603050405020304" pitchFamily="18" charset="0"/>
              </a:rPr>
              <a:t> </a:t>
            </a:r>
            <a:endParaRPr lang="en-GB" sz="2000" dirty="0">
              <a:effectLst/>
              <a:latin typeface="Times New Roman" panose="02020603050405020304" pitchFamily="18" charset="0"/>
              <a:ea typeface="Times New Roman" panose="02020603050405020304" pitchFamily="18" charset="0"/>
            </a:endParaRPr>
          </a:p>
          <a:p>
            <a:pPr marL="457200">
              <a:buNone/>
            </a:pPr>
            <a:r>
              <a:rPr lang="en-GB" sz="2000" dirty="0">
                <a:effectLst/>
                <a:latin typeface="Arial" panose="020B0604020202020204" pitchFamily="34" charset="0"/>
                <a:ea typeface="Times New Roman" panose="02020603050405020304" pitchFamily="18" charset="0"/>
              </a:rPr>
              <a:t>- Gibb’s reflective cycle</a:t>
            </a:r>
            <a:endParaRPr lang="en-GB" sz="2000" dirty="0">
              <a:effectLst/>
              <a:latin typeface="Times New Roman" panose="02020603050405020304" pitchFamily="18" charset="0"/>
              <a:ea typeface="Times New Roman" panose="02020603050405020304" pitchFamily="18" charset="0"/>
            </a:endParaRPr>
          </a:p>
          <a:p>
            <a:pPr marL="457200">
              <a:buNone/>
            </a:pPr>
            <a:r>
              <a:rPr lang="en-GB" sz="2000" dirty="0">
                <a:effectLst/>
                <a:latin typeface="Arial" panose="020B0604020202020204" pitchFamily="34" charset="0"/>
                <a:ea typeface="Times New Roman" panose="02020603050405020304" pitchFamily="18" charset="0"/>
              </a:rPr>
              <a:t>- Driscoll’s What Model of reflection</a:t>
            </a:r>
            <a:endParaRPr lang="en-GB" sz="2000" dirty="0">
              <a:effectLst/>
              <a:latin typeface="Times New Roman" panose="02020603050405020304" pitchFamily="18" charset="0"/>
              <a:ea typeface="Times New Roman" panose="02020603050405020304" pitchFamily="18" charset="0"/>
            </a:endParaRPr>
          </a:p>
          <a:p>
            <a:pPr marL="457200">
              <a:buNone/>
            </a:pPr>
            <a:r>
              <a:rPr lang="en-GB" sz="2000" dirty="0">
                <a:effectLst/>
                <a:latin typeface="Arial" panose="020B0604020202020204" pitchFamily="34" charset="0"/>
                <a:ea typeface="Times New Roman" panose="02020603050405020304" pitchFamily="18" charset="0"/>
              </a:rPr>
              <a:t>- CARL Framework of reflection</a:t>
            </a:r>
            <a:endParaRPr lang="en-GB" sz="2000" dirty="0">
              <a:effectLst/>
              <a:latin typeface="Times New Roman" panose="02020603050405020304" pitchFamily="18" charset="0"/>
              <a:ea typeface="Times New Roman" panose="02020603050405020304" pitchFamily="18" charset="0"/>
            </a:endParaRPr>
          </a:p>
          <a:p>
            <a:pPr marL="457200">
              <a:buNone/>
            </a:pPr>
            <a:r>
              <a:rPr lang="en-GB" sz="2000" dirty="0">
                <a:effectLst/>
                <a:latin typeface="Arial" panose="020B0604020202020204" pitchFamily="34" charset="0"/>
                <a:ea typeface="Times New Roman" panose="02020603050405020304" pitchFamily="18" charset="0"/>
              </a:rPr>
              <a:t> </a:t>
            </a:r>
            <a:endParaRPr lang="en-GB" sz="2000" dirty="0">
              <a:effectLst/>
              <a:latin typeface="Times New Roman" panose="02020603050405020304" pitchFamily="18" charset="0"/>
              <a:ea typeface="Times New Roman" panose="02020603050405020304" pitchFamily="18" charset="0"/>
            </a:endParaRPr>
          </a:p>
          <a:p>
            <a:pPr marL="457200">
              <a:buNone/>
            </a:pPr>
            <a:r>
              <a:rPr lang="en-GB" sz="2000" dirty="0">
                <a:effectLst/>
                <a:latin typeface="Arial" panose="020B0604020202020204" pitchFamily="34" charset="0"/>
                <a:ea typeface="Times New Roman" panose="02020603050405020304" pitchFamily="18" charset="0"/>
              </a:rPr>
              <a:t>NB </a:t>
            </a:r>
            <a:endParaRPr lang="en-GB" sz="2000" dirty="0">
              <a:effectLst/>
              <a:latin typeface="Times New Roman" panose="02020603050405020304" pitchFamily="18" charset="0"/>
              <a:ea typeface="Times New Roman" panose="02020603050405020304" pitchFamily="18" charset="0"/>
            </a:endParaRPr>
          </a:p>
          <a:p>
            <a:pPr marL="457200">
              <a:buNone/>
            </a:pPr>
            <a:r>
              <a:rPr lang="en-GB" sz="2000" dirty="0">
                <a:effectLst/>
                <a:latin typeface="Arial" panose="020B0604020202020204" pitchFamily="34" charset="0"/>
                <a:ea typeface="Times New Roman" panose="02020603050405020304" pitchFamily="18" charset="0"/>
              </a:rPr>
              <a:t>Although this is a presentation; you should imbed at least 6 references within your presentation to support the points/arguments/claims that you are making. The referencing should, at all times, align with Harvard referencing. </a:t>
            </a:r>
            <a:endParaRPr lang="en-GB" sz="2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8162479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F7BE39-84E5-63D9-0688-062E1167458D}"/>
              </a:ext>
            </a:extLst>
          </p:cNvPr>
          <p:cNvSpPr>
            <a:spLocks noGrp="1"/>
          </p:cNvSpPr>
          <p:nvPr>
            <p:ph type="title" idx="4294967295"/>
          </p:nvPr>
        </p:nvSpPr>
        <p:spPr>
          <a:xfrm>
            <a:off x="0" y="1154113"/>
            <a:ext cx="3200400" cy="4460875"/>
          </a:xfrm>
        </p:spPr>
        <p:txBody>
          <a:bodyPr>
            <a:normAutofit/>
          </a:bodyPr>
          <a:lstStyle/>
          <a:p>
            <a:r>
              <a:rPr lang="en-GB">
                <a:solidFill>
                  <a:srgbClr val="FFFFFF"/>
                </a:solidFill>
              </a:rPr>
              <a:t>Element -4</a:t>
            </a:r>
          </a:p>
        </p:txBody>
      </p:sp>
      <p:pic>
        <p:nvPicPr>
          <p:cNvPr id="4" name="Picture 3" descr="Pen placed on top of a signature line">
            <a:extLst>
              <a:ext uri="{FF2B5EF4-FFF2-40B4-BE49-F238E27FC236}">
                <a16:creationId xmlns:a16="http://schemas.microsoft.com/office/drawing/2014/main" id="{245CE70B-C6D1-71C2-5D1E-686749508E9D}"/>
              </a:ext>
            </a:extLst>
          </p:cNvPr>
          <p:cNvPicPr>
            <a:picLocks noChangeAspect="1"/>
          </p:cNvPicPr>
          <p:nvPr/>
        </p:nvPicPr>
        <p:blipFill>
          <a:blip r:embed="rId2"/>
          <a:srcRect l="47342" r="-2" b="-2"/>
          <a:stretch>
            <a:fillRect/>
          </a:stretch>
        </p:blipFill>
        <p:spPr>
          <a:xfrm>
            <a:off x="-1" y="-2"/>
            <a:ext cx="4318001" cy="6858002"/>
          </a:xfrm>
          <a:prstGeom prst="rect">
            <a:avLst/>
          </a:prstGeom>
        </p:spPr>
      </p:pic>
      <p:sp>
        <p:nvSpPr>
          <p:cNvPr id="9" name="TextBox 8">
            <a:extLst>
              <a:ext uri="{FF2B5EF4-FFF2-40B4-BE49-F238E27FC236}">
                <a16:creationId xmlns:a16="http://schemas.microsoft.com/office/drawing/2014/main" id="{90E444D0-6553-C8F2-006B-072D65800606}"/>
              </a:ext>
            </a:extLst>
          </p:cNvPr>
          <p:cNvSpPr txBox="1"/>
          <p:nvPr/>
        </p:nvSpPr>
        <p:spPr>
          <a:xfrm>
            <a:off x="4140200" y="330200"/>
            <a:ext cx="7785100" cy="4031873"/>
          </a:xfrm>
          <a:prstGeom prst="rect">
            <a:avLst/>
          </a:prstGeom>
          <a:noFill/>
        </p:spPr>
        <p:txBody>
          <a:bodyPr wrap="square">
            <a:spAutoFit/>
          </a:bodyPr>
          <a:lstStyle/>
          <a:p>
            <a:pPr marL="457200">
              <a:buNone/>
            </a:pPr>
            <a:r>
              <a:rPr lang="en-GB" sz="1600" b="1" u="sng" dirty="0">
                <a:effectLst/>
                <a:latin typeface="Arial" panose="020B0604020202020204" pitchFamily="34" charset="0"/>
                <a:ea typeface="Times New Roman" panose="02020603050405020304" pitchFamily="18" charset="0"/>
              </a:rPr>
              <a:t>Element 4- Literature review (25%) 750 words</a:t>
            </a:r>
            <a:endParaRPr lang="en-GB" sz="1600" dirty="0">
              <a:effectLst/>
              <a:latin typeface="Times New Roman" panose="02020603050405020304" pitchFamily="18" charset="0"/>
              <a:ea typeface="Times New Roman" panose="02020603050405020304" pitchFamily="18" charset="0"/>
            </a:endParaRPr>
          </a:p>
          <a:p>
            <a:pPr marL="457200">
              <a:buNone/>
            </a:pPr>
            <a:r>
              <a:rPr lang="en-GB" sz="1600"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p>
            <a:pPr marL="457200">
              <a:buNone/>
            </a:pPr>
            <a:r>
              <a:rPr lang="en-GB" sz="1600"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p>
            <a:pPr marL="457200">
              <a:buNone/>
            </a:pPr>
            <a:r>
              <a:rPr lang="en-GB" sz="1600" b="1" dirty="0">
                <a:effectLst/>
                <a:latin typeface="Arial" panose="020B0604020202020204" pitchFamily="34" charset="0"/>
                <a:ea typeface="Times New Roman" panose="02020603050405020304" pitchFamily="18" charset="0"/>
              </a:rPr>
              <a:t>Title: Critically evaluate effective communication approaches used in policing.</a:t>
            </a:r>
            <a:endParaRPr lang="en-GB" sz="1600" dirty="0">
              <a:effectLst/>
              <a:latin typeface="Times New Roman" panose="02020603050405020304" pitchFamily="18" charset="0"/>
              <a:ea typeface="Times New Roman" panose="02020603050405020304" pitchFamily="18" charset="0"/>
            </a:endParaRPr>
          </a:p>
          <a:p>
            <a:pPr marL="457200">
              <a:buNone/>
            </a:pPr>
            <a:r>
              <a:rPr lang="en-GB" sz="1600"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p>
            <a:pPr marL="457200">
              <a:buNone/>
            </a:pPr>
            <a:r>
              <a:rPr lang="en-GB" sz="1600" dirty="0">
                <a:effectLst/>
                <a:latin typeface="Arial" panose="020B0604020202020204" pitchFamily="34" charset="0"/>
                <a:ea typeface="Times New Roman" panose="02020603050405020304" pitchFamily="18" charset="0"/>
              </a:rPr>
              <a:t>For this assignment you are required to write a literature review on effective police communication. To critically evaluate means, to look at the pros and cons of something and to weigh up its worth in line with the research. </a:t>
            </a:r>
            <a:endParaRPr lang="en-GB" sz="1600" dirty="0">
              <a:effectLst/>
              <a:latin typeface="Times New Roman" panose="02020603050405020304" pitchFamily="18" charset="0"/>
              <a:ea typeface="Times New Roman" panose="02020603050405020304" pitchFamily="18" charset="0"/>
            </a:endParaRPr>
          </a:p>
          <a:p>
            <a:pPr marL="457200">
              <a:buNone/>
            </a:pPr>
            <a:r>
              <a:rPr lang="en-GB" sz="1600"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p>
            <a:pPr marL="457200">
              <a:buNone/>
            </a:pPr>
            <a:r>
              <a:rPr lang="en-GB" sz="1600" dirty="0">
                <a:effectLst/>
                <a:latin typeface="Arial" panose="020B0604020202020204" pitchFamily="34" charset="0"/>
                <a:ea typeface="Times New Roman" panose="02020603050405020304" pitchFamily="18" charset="0"/>
              </a:rPr>
              <a:t>You may wish to consider some of the following suggestions:</a:t>
            </a:r>
            <a:endParaRPr lang="en-GB" sz="1600" dirty="0">
              <a:effectLst/>
              <a:latin typeface="Times New Roman" panose="02020603050405020304" pitchFamily="18" charset="0"/>
              <a:ea typeface="Times New Roman" panose="02020603050405020304" pitchFamily="18" charset="0"/>
            </a:endParaRPr>
          </a:p>
          <a:p>
            <a:pPr marL="457200">
              <a:buNone/>
            </a:pPr>
            <a:r>
              <a:rPr lang="en-GB" sz="1600"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a:p>
            <a:pPr marL="457200">
              <a:buNone/>
            </a:pPr>
            <a:r>
              <a:rPr lang="en-GB" sz="1600" dirty="0">
                <a:effectLst/>
                <a:latin typeface="Arial" panose="020B0604020202020204" pitchFamily="34" charset="0"/>
                <a:ea typeface="Times New Roman" panose="02020603050405020304" pitchFamily="18" charset="0"/>
              </a:rPr>
              <a:t>Empathy, building rapport, active listening, Verbal and non-verbal communication, de-escalation approaches- What are they, how does it work in practice? what are the pros and cons?</a:t>
            </a:r>
            <a:endParaRPr lang="en-GB" sz="1600" dirty="0">
              <a:effectLst/>
              <a:latin typeface="Times New Roman" panose="02020603050405020304" pitchFamily="18" charset="0"/>
              <a:ea typeface="Times New Roman" panose="02020603050405020304" pitchFamily="18" charset="0"/>
            </a:endParaRPr>
          </a:p>
          <a:p>
            <a:pPr marL="457200">
              <a:buNone/>
            </a:pPr>
            <a:r>
              <a:rPr lang="en-GB" sz="1600" dirty="0">
                <a:effectLst/>
                <a:latin typeface="Arial" panose="020B0604020202020204" pitchFamily="34" charset="0"/>
                <a:ea typeface="Times New Roman" panose="02020603050405020304" pitchFamily="18" charset="0"/>
              </a:rPr>
              <a:t> </a:t>
            </a:r>
            <a:endParaRPr lang="en-GB" sz="1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2119149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BBDEA-0C3A-F422-DCC1-C073A5CC1196}"/>
              </a:ext>
            </a:extLst>
          </p:cNvPr>
          <p:cNvSpPr>
            <a:spLocks noGrp="1"/>
          </p:cNvSpPr>
          <p:nvPr>
            <p:ph type="title"/>
          </p:nvPr>
        </p:nvSpPr>
        <p:spPr>
          <a:xfrm>
            <a:off x="838200" y="365125"/>
            <a:ext cx="10515600" cy="803275"/>
          </a:xfrm>
        </p:spPr>
        <p:txBody>
          <a:bodyPr/>
          <a:lstStyle/>
          <a:p>
            <a:r>
              <a:rPr lang="en-GB" dirty="0"/>
              <a:t>Use of AI in your work.</a:t>
            </a:r>
          </a:p>
        </p:txBody>
      </p:sp>
      <p:pic>
        <p:nvPicPr>
          <p:cNvPr id="5" name="Content Placeholder 4">
            <a:extLst>
              <a:ext uri="{FF2B5EF4-FFF2-40B4-BE49-F238E27FC236}">
                <a16:creationId xmlns:a16="http://schemas.microsoft.com/office/drawing/2014/main" id="{631C48FF-708E-B56A-94CC-98778E0EE958}"/>
              </a:ext>
            </a:extLst>
          </p:cNvPr>
          <p:cNvPicPr>
            <a:picLocks noGrp="1" noChangeAspect="1"/>
          </p:cNvPicPr>
          <p:nvPr>
            <p:ph idx="1"/>
          </p:nvPr>
        </p:nvPicPr>
        <p:blipFill>
          <a:blip r:embed="rId2"/>
          <a:stretch>
            <a:fillRect/>
          </a:stretch>
        </p:blipFill>
        <p:spPr>
          <a:xfrm>
            <a:off x="7615919" y="182652"/>
            <a:ext cx="4169681" cy="6492695"/>
          </a:xfrm>
          <a:prstGeom prst="rect">
            <a:avLst/>
          </a:prstGeom>
        </p:spPr>
      </p:pic>
      <p:sp>
        <p:nvSpPr>
          <p:cNvPr id="6" name="TextBox 5">
            <a:extLst>
              <a:ext uri="{FF2B5EF4-FFF2-40B4-BE49-F238E27FC236}">
                <a16:creationId xmlns:a16="http://schemas.microsoft.com/office/drawing/2014/main" id="{3450C4C6-ADF4-D8F6-E2F4-C6053E13607C}"/>
              </a:ext>
            </a:extLst>
          </p:cNvPr>
          <p:cNvSpPr txBox="1"/>
          <p:nvPr/>
        </p:nvSpPr>
        <p:spPr>
          <a:xfrm>
            <a:off x="406400" y="1384300"/>
            <a:ext cx="6883400" cy="2215991"/>
          </a:xfrm>
          <a:prstGeom prst="rect">
            <a:avLst/>
          </a:prstGeom>
          <a:noFill/>
        </p:spPr>
        <p:txBody>
          <a:bodyPr wrap="square" rtlCol="0">
            <a:spAutoFit/>
          </a:bodyPr>
          <a:lstStyle/>
          <a:p>
            <a:pPr marL="285750" indent="-285750">
              <a:buFont typeface="Arial" panose="020B0604020202020204" pitchFamily="34" charset="0"/>
              <a:buChar char="•"/>
            </a:pPr>
            <a:r>
              <a:rPr lang="en-GB" sz="2400" dirty="0"/>
              <a:t>All submission should include this acknowledgement </a:t>
            </a:r>
          </a:p>
          <a:p>
            <a:pPr marL="285750" indent="-285750">
              <a:buFont typeface="Arial" panose="020B0604020202020204" pitchFamily="34" charset="0"/>
              <a:buChar char="•"/>
            </a:pPr>
            <a:r>
              <a:rPr lang="en-GB" sz="2400" dirty="0"/>
              <a:t>You must check your assignment brief for all modules </a:t>
            </a:r>
          </a:p>
          <a:p>
            <a:pPr marL="285750" indent="-285750">
              <a:buFont typeface="Arial" panose="020B0604020202020204" pitchFamily="34" charset="0"/>
              <a:buChar char="•"/>
            </a:pPr>
            <a:r>
              <a:rPr lang="en-GB" sz="2400" dirty="0"/>
              <a:t>Appear at the start of your submissions</a:t>
            </a:r>
          </a:p>
          <a:p>
            <a:pPr marL="285750" indent="-285750">
              <a:buFont typeface="Arial" panose="020B0604020202020204" pitchFamily="34" charset="0"/>
              <a:buChar char="•"/>
            </a:pPr>
            <a:endParaRPr lang="en-GB" dirty="0"/>
          </a:p>
        </p:txBody>
      </p:sp>
      <p:pic>
        <p:nvPicPr>
          <p:cNvPr id="7" name="Picture 6">
            <a:extLst>
              <a:ext uri="{FF2B5EF4-FFF2-40B4-BE49-F238E27FC236}">
                <a16:creationId xmlns:a16="http://schemas.microsoft.com/office/drawing/2014/main" id="{373A4ACB-A546-8A92-1518-50BD566908A8}"/>
              </a:ext>
            </a:extLst>
          </p:cNvPr>
          <p:cNvPicPr>
            <a:picLocks noChangeAspect="1"/>
          </p:cNvPicPr>
          <p:nvPr/>
        </p:nvPicPr>
        <p:blipFill>
          <a:blip r:embed="rId3"/>
          <a:stretch>
            <a:fillRect/>
          </a:stretch>
        </p:blipFill>
        <p:spPr>
          <a:xfrm>
            <a:off x="838200" y="3429000"/>
            <a:ext cx="5367386" cy="3067077"/>
          </a:xfrm>
          <a:prstGeom prst="rect">
            <a:avLst/>
          </a:prstGeom>
        </p:spPr>
      </p:pic>
      <p:sp>
        <p:nvSpPr>
          <p:cNvPr id="8" name="Arrow: Right 7">
            <a:extLst>
              <a:ext uri="{FF2B5EF4-FFF2-40B4-BE49-F238E27FC236}">
                <a16:creationId xmlns:a16="http://schemas.microsoft.com/office/drawing/2014/main" id="{3CB02A60-4B9D-06D4-2615-73EE4CDCE4FA}"/>
              </a:ext>
            </a:extLst>
          </p:cNvPr>
          <p:cNvSpPr/>
          <p:nvPr/>
        </p:nvSpPr>
        <p:spPr>
          <a:xfrm>
            <a:off x="5842000" y="1549400"/>
            <a:ext cx="1155700" cy="15240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678768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250250-F0BD-1604-5415-68AA68A718C6}"/>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100" kern="1200">
                <a:solidFill>
                  <a:schemeClr val="tx1"/>
                </a:solidFill>
                <a:latin typeface="+mj-lt"/>
                <a:ea typeface="+mj-ea"/>
                <a:cs typeface="+mj-cs"/>
              </a:rPr>
              <a:t>Example of Assignment brief </a:t>
            </a:r>
          </a:p>
        </p:txBody>
      </p:sp>
      <p:sp>
        <p:nvSpPr>
          <p:cNvPr id="6" name="TextBox 5">
            <a:extLst>
              <a:ext uri="{FF2B5EF4-FFF2-40B4-BE49-F238E27FC236}">
                <a16:creationId xmlns:a16="http://schemas.microsoft.com/office/drawing/2014/main" id="{92C9659E-0B1E-EC5B-2C57-9FD9340EAF77}"/>
              </a:ext>
            </a:extLst>
          </p:cNvPr>
          <p:cNvSpPr txBox="1"/>
          <p:nvPr/>
        </p:nvSpPr>
        <p:spPr>
          <a:xfrm>
            <a:off x="4715017" y="239356"/>
            <a:ext cx="5253018" cy="799673"/>
          </a:xfrm>
          <a:prstGeom prst="rect">
            <a:avLst/>
          </a:prstGeom>
        </p:spPr>
        <p:txBody>
          <a:bodyPr vert="horz" lIns="91440" tIns="45720" rIns="91440" bIns="45720" rtlCol="0">
            <a:normAutofit/>
          </a:bodyPr>
          <a:lstStyle/>
          <a:p>
            <a:pPr>
              <a:lnSpc>
                <a:spcPct val="90000"/>
              </a:lnSpc>
              <a:spcBef>
                <a:spcPts val="1000"/>
              </a:spcBef>
            </a:pPr>
            <a:r>
              <a:rPr lang="en-US" sz="2400" i="0" kern="1200" dirty="0">
                <a:solidFill>
                  <a:schemeClr val="tx1"/>
                </a:solidFill>
                <a:effectLst/>
                <a:latin typeface="+mn-lt"/>
                <a:ea typeface="+mn-ea"/>
                <a:cs typeface="+mn-cs"/>
              </a:rPr>
              <a:t>Use of Generative AI in Assessment </a:t>
            </a:r>
            <a:endParaRPr lang="en-US" sz="2400" kern="1200" dirty="0">
              <a:solidFill>
                <a:schemeClr val="tx1"/>
              </a:solidFill>
              <a:latin typeface="+mn-lt"/>
              <a:ea typeface="+mn-ea"/>
              <a:cs typeface="+mn-cs"/>
            </a:endParaRPr>
          </a:p>
        </p:txBody>
      </p:sp>
      <p:sp>
        <p:nvSpPr>
          <p:cNvPr id="1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B8ECFEB3-37FB-89FC-E7F2-25DCF5A9566F}"/>
              </a:ext>
            </a:extLst>
          </p:cNvPr>
          <p:cNvPicPr>
            <a:picLocks noGrp="1" noChangeAspect="1"/>
          </p:cNvPicPr>
          <p:nvPr>
            <p:ph idx="1"/>
          </p:nvPr>
        </p:nvPicPr>
        <p:blipFill>
          <a:blip r:embed="rId2"/>
          <a:stretch>
            <a:fillRect/>
          </a:stretch>
        </p:blipFill>
        <p:spPr>
          <a:xfrm>
            <a:off x="4167853" y="640080"/>
            <a:ext cx="7640337" cy="5978564"/>
          </a:xfrm>
          <a:prstGeom prst="rect">
            <a:avLst/>
          </a:prstGeom>
        </p:spPr>
      </p:pic>
    </p:spTree>
    <p:extLst>
      <p:ext uri="{BB962C8B-B14F-4D97-AF65-F5344CB8AC3E}">
        <p14:creationId xmlns:p14="http://schemas.microsoft.com/office/powerpoint/2010/main" val="12196547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264004-236D-A8DD-CC4D-E5626F92FDD8}"/>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Scheme of work</a:t>
            </a:r>
          </a:p>
        </p:txBody>
      </p:sp>
      <p:pic>
        <p:nvPicPr>
          <p:cNvPr id="9" name="Content Placeholder 8">
            <a:extLst>
              <a:ext uri="{FF2B5EF4-FFF2-40B4-BE49-F238E27FC236}">
                <a16:creationId xmlns:a16="http://schemas.microsoft.com/office/drawing/2014/main" id="{CF1C2213-ADA8-DAF0-6BA4-979D09ABE088}"/>
              </a:ext>
            </a:extLst>
          </p:cNvPr>
          <p:cNvPicPr>
            <a:picLocks noGrp="1" noChangeAspect="1"/>
          </p:cNvPicPr>
          <p:nvPr>
            <p:ph idx="1"/>
          </p:nvPr>
        </p:nvPicPr>
        <p:blipFill>
          <a:blip r:embed="rId2"/>
          <a:stretch>
            <a:fillRect/>
          </a:stretch>
        </p:blipFill>
        <p:spPr>
          <a:xfrm>
            <a:off x="5429133" y="643466"/>
            <a:ext cx="5477066" cy="5568739"/>
          </a:xfrm>
          <a:prstGeom prst="rect">
            <a:avLst/>
          </a:prstGeom>
        </p:spPr>
      </p:pic>
      <p:sp>
        <p:nvSpPr>
          <p:cNvPr id="10" name="TextBox 9">
            <a:extLst>
              <a:ext uri="{FF2B5EF4-FFF2-40B4-BE49-F238E27FC236}">
                <a16:creationId xmlns:a16="http://schemas.microsoft.com/office/drawing/2014/main" id="{83648EC5-D87E-FB89-AE99-E2B1C7A8F3B7}"/>
              </a:ext>
            </a:extLst>
          </p:cNvPr>
          <p:cNvSpPr txBox="1"/>
          <p:nvPr/>
        </p:nvSpPr>
        <p:spPr>
          <a:xfrm>
            <a:off x="5429133" y="5961185"/>
            <a:ext cx="5877775" cy="369332"/>
          </a:xfrm>
          <a:prstGeom prst="rect">
            <a:avLst/>
          </a:prstGeom>
          <a:noFill/>
        </p:spPr>
        <p:txBody>
          <a:bodyPr wrap="square" rtlCol="0">
            <a:spAutoFit/>
          </a:bodyPr>
          <a:lstStyle/>
          <a:p>
            <a:r>
              <a:rPr lang="en-GB" dirty="0"/>
              <a:t>Scheme of work is subject to change</a:t>
            </a:r>
          </a:p>
        </p:txBody>
      </p:sp>
    </p:spTree>
    <p:extLst>
      <p:ext uri="{BB962C8B-B14F-4D97-AF65-F5344CB8AC3E}">
        <p14:creationId xmlns:p14="http://schemas.microsoft.com/office/powerpoint/2010/main" val="9571924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8E995F-E96D-4F11-E298-26BACF7588CF}"/>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Topics that will be covered</a:t>
            </a:r>
          </a:p>
        </p:txBody>
      </p:sp>
      <p:graphicFrame>
        <p:nvGraphicFramePr>
          <p:cNvPr id="5" name="Content Placeholder 2">
            <a:extLst>
              <a:ext uri="{FF2B5EF4-FFF2-40B4-BE49-F238E27FC236}">
                <a16:creationId xmlns:a16="http://schemas.microsoft.com/office/drawing/2014/main" id="{5CA99EB5-F2A6-31D3-B2C1-459C37E7A45C}"/>
              </a:ext>
            </a:extLst>
          </p:cNvPr>
          <p:cNvGraphicFramePr>
            <a:graphicFrameLocks noGrp="1"/>
          </p:cNvGraphicFramePr>
          <p:nvPr>
            <p:ph idx="1"/>
            <p:extLst>
              <p:ext uri="{D42A27DB-BD31-4B8C-83A1-F6EECF244321}">
                <p14:modId xmlns:p14="http://schemas.microsoft.com/office/powerpoint/2010/main" val="168975465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552543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graphicEl>
                                              <a:dgm id="{2DD5DBD7-519E-4C24-B201-9ED5B24B6A68}"/>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graphicEl>
                                              <a:dgm id="{56FAD207-0877-432F-80B1-CE7E53231F93}"/>
                                            </p:graphic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graphicEl>
                                              <a:dgm id="{56BE1D44-EC58-4806-A5F9-DE9091753B4D}"/>
                                            </p:graphic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graphicEl>
                                              <a:dgm id="{B1DC675E-D56E-4DB9-9A01-2534CB14DAEB}"/>
                                            </p:graphic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graphicEl>
                                              <a:dgm id="{B5F8F10B-F967-4D07-992C-9DE4D496B5B3}"/>
                                            </p:graphic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graphicEl>
                                              <a:dgm id="{69CDC3DD-9563-4B9D-9388-2358A0646BE1}"/>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2" name="Title 1">
            <a:extLst>
              <a:ext uri="{FF2B5EF4-FFF2-40B4-BE49-F238E27FC236}">
                <a16:creationId xmlns:a16="http://schemas.microsoft.com/office/drawing/2014/main" id="{C575C8F9-69E4-A14D-0E07-CB4D01FD9A71}"/>
              </a:ext>
            </a:extLst>
          </p:cNvPr>
          <p:cNvSpPr>
            <a:spLocks noGrp="1"/>
          </p:cNvSpPr>
          <p:nvPr>
            <p:ph type="title"/>
          </p:nvPr>
        </p:nvSpPr>
        <p:spPr>
          <a:xfrm>
            <a:off x="640080" y="329184"/>
            <a:ext cx="6894576" cy="1783080"/>
          </a:xfrm>
        </p:spPr>
        <p:txBody>
          <a:bodyPr anchor="b">
            <a:normAutofit/>
          </a:bodyPr>
          <a:lstStyle/>
          <a:p>
            <a:r>
              <a:rPr lang="en-GB" sz="5400"/>
              <a:t>How to take notes in lessons</a:t>
            </a:r>
          </a:p>
        </p:txBody>
      </p:sp>
      <p:sp>
        <p:nvSpPr>
          <p:cNvPr id="103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panose="02110004020202020204"/>
              <a:ea typeface="+mn-ea"/>
              <a:cs typeface="+mn-cs"/>
            </a:endParaRPr>
          </a:p>
        </p:txBody>
      </p:sp>
      <p:sp>
        <p:nvSpPr>
          <p:cNvPr id="3" name="Content Placeholder 2">
            <a:extLst>
              <a:ext uri="{FF2B5EF4-FFF2-40B4-BE49-F238E27FC236}">
                <a16:creationId xmlns:a16="http://schemas.microsoft.com/office/drawing/2014/main" id="{04D54874-3E59-1654-9581-A73F27CD9931}"/>
              </a:ext>
            </a:extLst>
          </p:cNvPr>
          <p:cNvSpPr>
            <a:spLocks noGrp="1"/>
          </p:cNvSpPr>
          <p:nvPr>
            <p:ph idx="1"/>
          </p:nvPr>
        </p:nvSpPr>
        <p:spPr>
          <a:xfrm>
            <a:off x="640080" y="2706624"/>
            <a:ext cx="6894576" cy="3483864"/>
          </a:xfrm>
        </p:spPr>
        <p:txBody>
          <a:bodyPr>
            <a:normAutofit/>
          </a:bodyPr>
          <a:lstStyle/>
          <a:p>
            <a:r>
              <a:rPr lang="en-GB" sz="2200" dirty="0"/>
              <a:t>Note taking is individual, each person has their own method that suits them best</a:t>
            </a:r>
          </a:p>
          <a:p>
            <a:r>
              <a:rPr lang="en-GB" sz="2200" dirty="0"/>
              <a:t>My advice, Always bring a pen and notepad!</a:t>
            </a:r>
          </a:p>
          <a:p>
            <a:r>
              <a:rPr lang="en-GB" sz="2200" dirty="0"/>
              <a:t>You can use mind maps </a:t>
            </a:r>
          </a:p>
          <a:p>
            <a:r>
              <a:rPr lang="en-GB" sz="2200" dirty="0"/>
              <a:t>Write down important information or key words</a:t>
            </a:r>
          </a:p>
          <a:p>
            <a:r>
              <a:rPr lang="en-GB" sz="2200" dirty="0"/>
              <a:t>Listen to what others say in the classroom and build upon it</a:t>
            </a:r>
          </a:p>
          <a:p>
            <a:r>
              <a:rPr lang="en-GB" sz="2200" dirty="0"/>
              <a:t>Explore other methods and find one that is right for you.</a:t>
            </a:r>
          </a:p>
          <a:p>
            <a:endParaRPr lang="en-GB" sz="2200" dirty="0"/>
          </a:p>
        </p:txBody>
      </p:sp>
      <p:pic>
        <p:nvPicPr>
          <p:cNvPr id="1028" name="Picture 4" descr="10 Best Note-taking Methods for Students">
            <a:extLst>
              <a:ext uri="{FF2B5EF4-FFF2-40B4-BE49-F238E27FC236}">
                <a16:creationId xmlns:a16="http://schemas.microsoft.com/office/drawing/2014/main" id="{24AE531A-8990-1A38-30C8-1DCF67B0C257}"/>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63840" y="474251"/>
            <a:ext cx="4014216" cy="3139832"/>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A Mind Mapping Approach To Your Sketchnotes - YouTube">
            <a:extLst>
              <a:ext uri="{FF2B5EF4-FFF2-40B4-BE49-F238E27FC236}">
                <a16:creationId xmlns:a16="http://schemas.microsoft.com/office/drawing/2014/main" id="{497EF080-183C-4A42-BEED-055E826E671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927340" y="4079193"/>
            <a:ext cx="3868928" cy="21762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009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804B7B-E007-0964-D589-8D4F8FB2CFFC}"/>
              </a:ext>
            </a:extLst>
          </p:cNvPr>
          <p:cNvSpPr>
            <a:spLocks noGrp="1"/>
          </p:cNvSpPr>
          <p:nvPr>
            <p:ph type="title"/>
          </p:nvPr>
        </p:nvSpPr>
        <p:spPr>
          <a:xfrm>
            <a:off x="838201" y="365125"/>
            <a:ext cx="5251316" cy="1807305"/>
          </a:xfrm>
        </p:spPr>
        <p:txBody>
          <a:bodyPr>
            <a:normAutofit/>
          </a:bodyPr>
          <a:lstStyle/>
          <a:p>
            <a:r>
              <a:rPr lang="en-GB" dirty="0"/>
              <a:t>How to find academic references</a:t>
            </a:r>
          </a:p>
        </p:txBody>
      </p:sp>
      <p:sp>
        <p:nvSpPr>
          <p:cNvPr id="3" name="Content Placeholder 2">
            <a:extLst>
              <a:ext uri="{FF2B5EF4-FFF2-40B4-BE49-F238E27FC236}">
                <a16:creationId xmlns:a16="http://schemas.microsoft.com/office/drawing/2014/main" id="{AEB7C768-C3F3-9F20-349C-9B83F1C09228}"/>
              </a:ext>
            </a:extLst>
          </p:cNvPr>
          <p:cNvSpPr>
            <a:spLocks noGrp="1"/>
          </p:cNvSpPr>
          <p:nvPr>
            <p:ph idx="1"/>
          </p:nvPr>
        </p:nvSpPr>
        <p:spPr>
          <a:xfrm>
            <a:off x="838200" y="2333297"/>
            <a:ext cx="5387967" cy="3843666"/>
          </a:xfrm>
        </p:spPr>
        <p:txBody>
          <a:bodyPr vert="horz" lIns="91440" tIns="45720" rIns="91440" bIns="45720" rtlCol="0">
            <a:normAutofit/>
          </a:bodyPr>
          <a:lstStyle/>
          <a:p>
            <a:r>
              <a:rPr lang="en-GB" sz="3200" dirty="0"/>
              <a:t>Google or any search engine</a:t>
            </a:r>
          </a:p>
          <a:p>
            <a:r>
              <a:rPr lang="en-GB" sz="3200" dirty="0"/>
              <a:t>Google Scholar</a:t>
            </a:r>
          </a:p>
          <a:p>
            <a:r>
              <a:rPr lang="en-GB" sz="3200" dirty="0"/>
              <a:t>University Library</a:t>
            </a:r>
          </a:p>
          <a:p>
            <a:r>
              <a:rPr lang="en-GB" sz="3200" dirty="0"/>
              <a:t>Books</a:t>
            </a:r>
          </a:p>
          <a:p>
            <a:pPr marL="0" indent="0">
              <a:buNone/>
            </a:pPr>
            <a:r>
              <a:rPr lang="en-GB" sz="3200" dirty="0"/>
              <a:t>To name a few</a:t>
            </a:r>
          </a:p>
          <a:p>
            <a:endParaRPr lang="en-GB" sz="3200" dirty="0"/>
          </a:p>
        </p:txBody>
      </p:sp>
      <p:pic>
        <p:nvPicPr>
          <p:cNvPr id="5" name="Picture 4" descr="Abstract blurred public library with bookshelves">
            <a:extLst>
              <a:ext uri="{FF2B5EF4-FFF2-40B4-BE49-F238E27FC236}">
                <a16:creationId xmlns:a16="http://schemas.microsoft.com/office/drawing/2014/main" id="{828CE398-B7D1-FFD3-0099-F10A941799A3}"/>
              </a:ext>
            </a:extLst>
          </p:cNvPr>
          <p:cNvPicPr>
            <a:picLocks noChangeAspect="1"/>
          </p:cNvPicPr>
          <p:nvPr/>
        </p:nvPicPr>
        <p:blipFill>
          <a:blip r:embed="rId2"/>
          <a:srcRect l="9811" r="32151"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1838288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942926-8616-1496-5C24-A7F5555394AD}"/>
              </a:ext>
            </a:extLst>
          </p:cNvPr>
          <p:cNvSpPr>
            <a:spLocks noGrp="1"/>
          </p:cNvSpPr>
          <p:nvPr>
            <p:ph type="title"/>
          </p:nvPr>
        </p:nvSpPr>
        <p:spPr>
          <a:xfrm>
            <a:off x="838201" y="365125"/>
            <a:ext cx="5251316" cy="1807305"/>
          </a:xfrm>
        </p:spPr>
        <p:txBody>
          <a:bodyPr>
            <a:normAutofit/>
          </a:bodyPr>
          <a:lstStyle/>
          <a:p>
            <a:r>
              <a:rPr lang="en-GB"/>
              <a:t>Academic Referencing	</a:t>
            </a:r>
          </a:p>
        </p:txBody>
      </p:sp>
      <p:sp>
        <p:nvSpPr>
          <p:cNvPr id="3" name="Content Placeholder 2">
            <a:extLst>
              <a:ext uri="{FF2B5EF4-FFF2-40B4-BE49-F238E27FC236}">
                <a16:creationId xmlns:a16="http://schemas.microsoft.com/office/drawing/2014/main" id="{3B04ED35-93CB-C02B-8468-C112BCDC9D86}"/>
              </a:ext>
            </a:extLst>
          </p:cNvPr>
          <p:cNvSpPr>
            <a:spLocks noGrp="1"/>
          </p:cNvSpPr>
          <p:nvPr>
            <p:ph idx="1"/>
          </p:nvPr>
        </p:nvSpPr>
        <p:spPr>
          <a:xfrm>
            <a:off x="433138" y="1443789"/>
            <a:ext cx="6705599" cy="4395537"/>
          </a:xfrm>
        </p:spPr>
        <p:txBody>
          <a:bodyPr>
            <a:noAutofit/>
          </a:bodyPr>
          <a:lstStyle/>
          <a:p>
            <a:r>
              <a:rPr lang="en-GB" sz="3200" dirty="0"/>
              <a:t>An academic reference is a source that you use to support your point.</a:t>
            </a:r>
          </a:p>
          <a:p>
            <a:endParaRPr lang="en-GB" sz="3200" dirty="0"/>
          </a:p>
          <a:p>
            <a:pPr marL="0" indent="0">
              <a:buNone/>
            </a:pPr>
            <a:r>
              <a:rPr lang="en-GB" sz="3200" dirty="0"/>
              <a:t>Example-</a:t>
            </a:r>
          </a:p>
          <a:p>
            <a:pPr marL="0" indent="0">
              <a:buNone/>
            </a:pPr>
            <a:r>
              <a:rPr lang="en-GB" sz="3200" dirty="0"/>
              <a:t>If you are writing about cats and dogs, to support what you claim, you would find an academic source who agrees with you</a:t>
            </a:r>
          </a:p>
          <a:p>
            <a:pPr marL="0" indent="0">
              <a:buNone/>
            </a:pPr>
            <a:endParaRPr lang="en-GB" sz="3200" dirty="0"/>
          </a:p>
          <a:p>
            <a:pPr marL="0" indent="0">
              <a:buNone/>
            </a:pPr>
            <a:r>
              <a:rPr lang="en-GB" sz="3200" dirty="0"/>
              <a:t>Give it a go! </a:t>
            </a:r>
          </a:p>
        </p:txBody>
      </p:sp>
      <p:pic>
        <p:nvPicPr>
          <p:cNvPr id="5" name="Picture 4" descr="Cat playing with blocks">
            <a:extLst>
              <a:ext uri="{FF2B5EF4-FFF2-40B4-BE49-F238E27FC236}">
                <a16:creationId xmlns:a16="http://schemas.microsoft.com/office/drawing/2014/main" id="{0F527A4B-126D-EC8E-6FCC-2529B4D99D8C}"/>
              </a:ext>
            </a:extLst>
          </p:cNvPr>
          <p:cNvPicPr>
            <a:picLocks noChangeAspect="1"/>
          </p:cNvPicPr>
          <p:nvPr/>
        </p:nvPicPr>
        <p:blipFill>
          <a:blip r:embed="rId2"/>
          <a:srcRect l="14136" r="28479" b="-1"/>
          <a:stretch>
            <a:fillRect/>
          </a:stretch>
        </p:blipFill>
        <p:spPr>
          <a:xfrm>
            <a:off x="6966284" y="10"/>
            <a:ext cx="5225716"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6144876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155FAA-0991-9337-9FCB-D1785D6B2213}"/>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Example</a:t>
            </a:r>
          </a:p>
        </p:txBody>
      </p:sp>
      <p:graphicFrame>
        <p:nvGraphicFramePr>
          <p:cNvPr id="15" name="Content Placeholder 2">
            <a:extLst>
              <a:ext uri="{FF2B5EF4-FFF2-40B4-BE49-F238E27FC236}">
                <a16:creationId xmlns:a16="http://schemas.microsoft.com/office/drawing/2014/main" id="{B7539DB0-4DEC-495C-E162-18B762263523}"/>
              </a:ext>
            </a:extLst>
          </p:cNvPr>
          <p:cNvGraphicFramePr>
            <a:graphicFrameLocks noGrp="1"/>
          </p:cNvGraphicFramePr>
          <p:nvPr>
            <p:ph idx="1"/>
            <p:extLst>
              <p:ext uri="{D42A27DB-BD31-4B8C-83A1-F6EECF244321}">
                <p14:modId xmlns:p14="http://schemas.microsoft.com/office/powerpoint/2010/main" val="182475226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35165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graphicEl>
                                              <a:dgm id="{5ED39763-C4BE-49D6-B852-18518294DC7C}"/>
                                            </p:graphic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
                                            <p:graphicEl>
                                              <a:dgm id="{EAAA0043-B0A3-4F00-9055-B97AD3CD30C1}"/>
                                            </p:graphic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5" grpId="0">
        <p:bldSub>
          <a:bldDgm bld="one"/>
        </p:bldSub>
      </p:bldGraphic>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Wood human figure">
            <a:extLst>
              <a:ext uri="{FF2B5EF4-FFF2-40B4-BE49-F238E27FC236}">
                <a16:creationId xmlns:a16="http://schemas.microsoft.com/office/drawing/2014/main" id="{337E8941-394E-FCC6-D71F-58B5C6C6DA2C}"/>
              </a:ext>
            </a:extLst>
          </p:cNvPr>
          <p:cNvPicPr>
            <a:picLocks noChangeAspect="1"/>
          </p:cNvPicPr>
          <p:nvPr/>
        </p:nvPicPr>
        <p:blipFill>
          <a:blip r:embed="rId2"/>
          <a:srcRect r="5882" b="-1"/>
          <a:stretch>
            <a:fillRect/>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274E5F7-3986-633A-40D1-E6FD7E9DCD3B}"/>
              </a:ext>
            </a:extLst>
          </p:cNvPr>
          <p:cNvSpPr>
            <a:spLocks noGrp="1"/>
          </p:cNvSpPr>
          <p:nvPr>
            <p:ph type="title"/>
          </p:nvPr>
        </p:nvSpPr>
        <p:spPr>
          <a:xfrm>
            <a:off x="7531610" y="365125"/>
            <a:ext cx="3822189" cy="1899912"/>
          </a:xfrm>
        </p:spPr>
        <p:txBody>
          <a:bodyPr>
            <a:normAutofit/>
          </a:bodyPr>
          <a:lstStyle/>
          <a:p>
            <a:r>
              <a:rPr lang="en-GB" sz="4000"/>
              <a:t>Any questions?</a:t>
            </a:r>
          </a:p>
        </p:txBody>
      </p:sp>
      <p:sp>
        <p:nvSpPr>
          <p:cNvPr id="8" name="Content Placeholder 7">
            <a:extLst>
              <a:ext uri="{FF2B5EF4-FFF2-40B4-BE49-F238E27FC236}">
                <a16:creationId xmlns:a16="http://schemas.microsoft.com/office/drawing/2014/main" id="{B168BFED-917E-9B91-8ECA-F7A53CB49BD8}"/>
              </a:ext>
            </a:extLst>
          </p:cNvPr>
          <p:cNvSpPr>
            <a:spLocks noGrp="1"/>
          </p:cNvSpPr>
          <p:nvPr>
            <p:ph idx="1"/>
          </p:nvPr>
        </p:nvSpPr>
        <p:spPr>
          <a:xfrm>
            <a:off x="7531610" y="2434201"/>
            <a:ext cx="3822189" cy="3742762"/>
          </a:xfrm>
        </p:spPr>
        <p:txBody>
          <a:bodyPr>
            <a:normAutofit/>
          </a:bodyPr>
          <a:lstStyle/>
          <a:p>
            <a:endParaRPr lang="en-US" sz="2000" dirty="0"/>
          </a:p>
        </p:txBody>
      </p:sp>
    </p:spTree>
    <p:extLst>
      <p:ext uri="{BB962C8B-B14F-4D97-AF65-F5344CB8AC3E}">
        <p14:creationId xmlns:p14="http://schemas.microsoft.com/office/powerpoint/2010/main" val="2438456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C8331E-C80E-F02A-B92E-4A854810238B}"/>
              </a:ext>
            </a:extLst>
          </p:cNvPr>
          <p:cNvSpPr>
            <a:spLocks noGrp="1"/>
          </p:cNvSpPr>
          <p:nvPr>
            <p:ph type="title"/>
          </p:nvPr>
        </p:nvSpPr>
        <p:spPr>
          <a:xfrm>
            <a:off x="838200" y="365125"/>
            <a:ext cx="10515600" cy="1325563"/>
          </a:xfrm>
        </p:spPr>
        <p:txBody>
          <a:bodyPr>
            <a:normAutofit/>
          </a:bodyPr>
          <a:lstStyle/>
          <a:p>
            <a:r>
              <a:rPr lang="en-GB" sz="5400"/>
              <a:t>Next session</a:t>
            </a:r>
          </a:p>
        </p:txBody>
      </p:sp>
      <p:sp>
        <p:nvSpPr>
          <p:cNvPr id="11"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90D8C22-2F67-5D53-09D5-CD1260C8735B}"/>
              </a:ext>
            </a:extLst>
          </p:cNvPr>
          <p:cNvGraphicFramePr>
            <a:graphicFrameLocks noGrp="1"/>
          </p:cNvGraphicFramePr>
          <p:nvPr>
            <p:ph idx="1"/>
            <p:extLst>
              <p:ext uri="{D42A27DB-BD31-4B8C-83A1-F6EECF244321}">
                <p14:modId xmlns:p14="http://schemas.microsoft.com/office/powerpoint/2010/main" val="229747934"/>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964161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0e7fbce4-8ae7-4085-8b0a-9efa4c7cae6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14" ma:contentTypeDescription="Create a new document." ma:contentTypeScope="" ma:versionID="92b1b52a1f27cc5a41ca32d1f84d555e">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ab4364e419edd26c621ddb93649f4edd"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DateTaken" minOccurs="0"/>
                <xsd:element ref="ns3:MediaLengthInSeconds" minOccurs="0"/>
                <xsd:element ref="ns3:MediaServiceSearchProperties" minOccurs="0"/>
                <xsd:element ref="ns3:_activity" minOccurs="0"/>
                <xsd:element ref="ns3:MediaServiceAutoTags" minOccurs="0"/>
                <xsd:element ref="ns3:MediaServiceObjectDetectorVersions" minOccurs="0"/>
                <xsd:element ref="ns3:MediaServiceGenerationTime" minOccurs="0"/>
                <xsd:element ref="ns3:MediaServiceEventHashCode"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SearchProperties" ma:index="15" nillable="true" ma:displayName="MediaServiceSearchProperties" ma:hidden="true" ma:internalName="MediaServiceSearchProperties" ma:readOnly="true">
      <xsd:simpleType>
        <xsd:restriction base="dms:Note"/>
      </xsd:simpleType>
    </xsd:element>
    <xsd:element name="_activity" ma:index="16" nillable="true" ma:displayName="_activity" ma:hidden="true" ma:internalName="_activity">
      <xsd:simpleType>
        <xsd:restriction base="dms:Note"/>
      </xsd:simpleType>
    </xsd:element>
    <xsd:element name="MediaServiceAutoTags" ma:index="17" nillable="true" ma:displayName="Tags" ma:internalName="MediaServiceAutoTags"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SystemTags" ma:index="21"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5FCE435-D60A-4397-85DA-5088F52E29D2}">
  <ds:schemaRefs>
    <ds:schemaRef ds:uri="http://schemas.microsoft.com/sharepoint/v3/contenttype/forms"/>
  </ds:schemaRefs>
</ds:datastoreItem>
</file>

<file path=customXml/itemProps2.xml><?xml version="1.0" encoding="utf-8"?>
<ds:datastoreItem xmlns:ds="http://schemas.openxmlformats.org/officeDocument/2006/customXml" ds:itemID="{3C1B1E16-6939-4419-BFC7-9821ED17D0BF}">
  <ds:schemaRefs>
    <ds:schemaRef ds:uri="http://schemas.microsoft.com/office/2006/documentManagement/types"/>
    <ds:schemaRef ds:uri="0e7fbce4-8ae7-4085-8b0a-9efa4c7cae6d"/>
    <ds:schemaRef ds:uri="http://purl.org/dc/elements/1.1/"/>
    <ds:schemaRef ds:uri="http://schemas.microsoft.com/office/2006/metadata/properties"/>
    <ds:schemaRef ds:uri="http://purl.org/dc/terms/"/>
    <ds:schemaRef ds:uri="http://schemas.microsoft.com/office/infopath/2007/PartnerControls"/>
    <ds:schemaRef ds:uri="http://schemas.openxmlformats.org/package/2006/metadata/core-properties"/>
    <ds:schemaRef ds:uri="4eb0a523-77d0-454a-93a8-50ca111d3c44"/>
    <ds:schemaRef ds:uri="http://www.w3.org/XML/1998/namespace"/>
    <ds:schemaRef ds:uri="http://purl.org/dc/dcmitype/"/>
  </ds:schemaRefs>
</ds:datastoreItem>
</file>

<file path=customXml/itemProps3.xml><?xml version="1.0" encoding="utf-8"?>
<ds:datastoreItem xmlns:ds="http://schemas.openxmlformats.org/officeDocument/2006/customXml" ds:itemID="{9586D65F-592A-4E16-AE92-5FDD0614959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e7fbce4-8ae7-4085-8b0a-9efa4c7cae6d"/>
    <ds:schemaRef ds:uri="4eb0a523-77d0-454a-93a8-50ca111d3c4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3282</TotalTime>
  <Words>1091</Words>
  <Application>Microsoft Office PowerPoint</Application>
  <PresentationFormat>Widescreen</PresentationFormat>
  <Paragraphs>149</Paragraphs>
  <Slides>22</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Aptos</vt:lpstr>
      <vt:lpstr>Aptos Display</vt:lpstr>
      <vt:lpstr>Arial</vt:lpstr>
      <vt:lpstr>Calibri</vt:lpstr>
      <vt:lpstr>Times New Roman</vt:lpstr>
      <vt:lpstr>Office Theme</vt:lpstr>
      <vt:lpstr>Academic &amp; Communication Skills for Policing  Week 1- introduction</vt:lpstr>
      <vt:lpstr>Aims for the session</vt:lpstr>
      <vt:lpstr>Learning outcomes</vt:lpstr>
      <vt:lpstr>Roles </vt:lpstr>
      <vt:lpstr>Introductions  Michelle Hill BA, MA, PGCE (PCET)</vt:lpstr>
      <vt:lpstr>PowerPoint Presentation</vt:lpstr>
      <vt:lpstr>PowerPoint Presentation</vt:lpstr>
      <vt:lpstr>Assignments</vt:lpstr>
      <vt:lpstr>Element 1 </vt:lpstr>
      <vt:lpstr>PowerPoint Presentation</vt:lpstr>
      <vt:lpstr>PowerPoint Presentation</vt:lpstr>
      <vt:lpstr>Element -4</vt:lpstr>
      <vt:lpstr>Use of AI in your work.</vt:lpstr>
      <vt:lpstr>Example of Assignment brief </vt:lpstr>
      <vt:lpstr>Scheme of work</vt:lpstr>
      <vt:lpstr>Topics that will be covered</vt:lpstr>
      <vt:lpstr>How to take notes in lessons</vt:lpstr>
      <vt:lpstr>How to find academic references</vt:lpstr>
      <vt:lpstr>Academic Referencing </vt:lpstr>
      <vt:lpstr>Example</vt:lpstr>
      <vt:lpstr>Any questions?</vt:lpstr>
      <vt:lpstr>Next session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Michelle Hill (IMH)</dc:creator>
  <cp:lastModifiedBy>Michelle Hill (IMH)</cp:lastModifiedBy>
  <cp:revision>2</cp:revision>
  <dcterms:created xsi:type="dcterms:W3CDTF">2025-09-01T13:55:17Z</dcterms:created>
  <dcterms:modified xsi:type="dcterms:W3CDTF">2025-09-28T18:53:21Z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