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0" r:id="rId4"/>
    <p:sldId id="257" r:id="rId5"/>
    <p:sldId id="258" r:id="rId6"/>
    <p:sldId id="261" r:id="rId7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2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3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3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06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1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9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64BC-7D36-4401-8383-9DE738DAC051}" type="datetimeFigureOut">
              <a:rPr lang="en-GB" smtClean="0"/>
              <a:t>26/05/2020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 – Guidance Notes</a:t>
            </a:r>
          </a:p>
        </p:txBody>
      </p:sp>
    </p:spTree>
    <p:extLst>
      <p:ext uri="{BB962C8B-B14F-4D97-AF65-F5344CB8AC3E}">
        <p14:creationId xmlns:p14="http://schemas.microsoft.com/office/powerpoint/2010/main" val="292949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8AE6-D1CC-4528-A18B-68724A5A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53CF-68C1-4C63-9AE9-4235CC255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10 min presentation using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  <a:p>
            <a:r>
              <a:rPr lang="en-GB" dirty="0"/>
              <a:t>No supplementary notes are required.</a:t>
            </a:r>
          </a:p>
          <a:p>
            <a:r>
              <a:rPr lang="en-GB" dirty="0"/>
              <a:t>Please upload your presentation to Turnitin by 09.00 on 1</a:t>
            </a:r>
            <a:r>
              <a:rPr lang="en-GB" baseline="30000" dirty="0"/>
              <a:t>st</a:t>
            </a:r>
            <a:r>
              <a:rPr lang="en-GB" dirty="0"/>
              <a:t> July 2020.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566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to set in context the presentation which is  based around TESCO.</a:t>
            </a:r>
          </a:p>
          <a:p>
            <a:r>
              <a:rPr lang="en-GB" dirty="0"/>
              <a:t>Provide the presentation with some background information on how TESCO has developed as an organisation to the present day. </a:t>
            </a:r>
          </a:p>
          <a:p>
            <a:r>
              <a:rPr lang="en-GB" dirty="0"/>
              <a:t>Examine 5 key dates from the time TESCO began to present day.</a:t>
            </a:r>
          </a:p>
          <a:p>
            <a:r>
              <a:rPr lang="en-GB" dirty="0"/>
              <a:t>Please provide some images and statistics to support your discussion </a:t>
            </a:r>
            <a:r>
              <a:rPr lang="en-GB" dirty="0" err="1"/>
              <a:t>i.e</a:t>
            </a:r>
            <a:r>
              <a:rPr lang="en-GB" dirty="0"/>
              <a:t> Timeline.</a:t>
            </a:r>
          </a:p>
          <a:p>
            <a:r>
              <a:rPr lang="en-GB" dirty="0"/>
              <a:t>(Please note this part of the presentation should be brief- it is background information)</a:t>
            </a:r>
          </a:p>
        </p:txBody>
      </p:sp>
    </p:spTree>
    <p:extLst>
      <p:ext uri="{BB962C8B-B14F-4D97-AF65-F5344CB8AC3E}">
        <p14:creationId xmlns:p14="http://schemas.microsoft.com/office/powerpoint/2010/main" val="3046322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 a definition on the topic area </a:t>
            </a:r>
          </a:p>
          <a:p>
            <a:r>
              <a:rPr lang="en-GB" dirty="0"/>
              <a:t>CRM</a:t>
            </a:r>
          </a:p>
          <a:p>
            <a:r>
              <a:rPr lang="en-GB" dirty="0"/>
              <a:t>This definitions should be produced and presented in ‘quotation’ format and therefore referenced.</a:t>
            </a:r>
          </a:p>
          <a:p>
            <a:r>
              <a:rPr lang="en-GB" dirty="0"/>
              <a:t>Describe using  your own knowledge and understanding what this term means. NB Please do not put this explanation on the slide this should be a demonstration of your own understanding.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37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 variety of sources- textbooks, journals and websites research the benefits and drawbacks of TESCO developing/operating a CRM system.</a:t>
            </a:r>
          </a:p>
          <a:p>
            <a:r>
              <a:rPr lang="en-GB" dirty="0"/>
              <a:t>Using at least 3 stakeholders of TESCO explain the benefits/drawbacks to them of  engaging with the CRM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308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 a conclusion to the presentation which provides the audience with an insight into the current value TESCO places on CRM.  This will be compiled using a SWOT analysis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685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258</Words>
  <Application>Microsoft Office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Understanding and engaging in the customer experience</vt:lpstr>
      <vt:lpstr>Presentation Guidance</vt:lpstr>
      <vt:lpstr>INTRODUCTION</vt:lpstr>
      <vt:lpstr>Task 1</vt:lpstr>
      <vt:lpstr>Task 2</vt:lpstr>
      <vt:lpstr>Task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</dc:title>
  <dc:creator>Maria Heffernan</dc:creator>
  <cp:lastModifiedBy>Maria Heffernan</cp:lastModifiedBy>
  <cp:revision>18</cp:revision>
  <cp:lastPrinted>2019-05-23T08:47:47Z</cp:lastPrinted>
  <dcterms:created xsi:type="dcterms:W3CDTF">2019-05-23T07:52:12Z</dcterms:created>
  <dcterms:modified xsi:type="dcterms:W3CDTF">2020-05-26T09:54:01Z</dcterms:modified>
</cp:coreProperties>
</file>