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4"/>
  </p:sldMasterIdLst>
  <p:notesMasterIdLst>
    <p:notesMasterId r:id="rId40"/>
  </p:notesMasterIdLst>
  <p:sldIdLst>
    <p:sldId id="256" r:id="rId5"/>
    <p:sldId id="285" r:id="rId6"/>
    <p:sldId id="286" r:id="rId7"/>
    <p:sldId id="287" r:id="rId8"/>
    <p:sldId id="288" r:id="rId9"/>
    <p:sldId id="289" r:id="rId10"/>
    <p:sldId id="257" r:id="rId11"/>
    <p:sldId id="258" r:id="rId12"/>
    <p:sldId id="259" r:id="rId13"/>
    <p:sldId id="260" r:id="rId14"/>
    <p:sldId id="261" r:id="rId15"/>
    <p:sldId id="265" r:id="rId16"/>
    <p:sldId id="264" r:id="rId17"/>
    <p:sldId id="266" r:id="rId18"/>
    <p:sldId id="270" r:id="rId19"/>
    <p:sldId id="272" r:id="rId20"/>
    <p:sldId id="274" r:id="rId21"/>
    <p:sldId id="262" r:id="rId22"/>
    <p:sldId id="267" r:id="rId23"/>
    <p:sldId id="271" r:id="rId24"/>
    <p:sldId id="273" r:id="rId25"/>
    <p:sldId id="275" r:id="rId26"/>
    <p:sldId id="276" r:id="rId27"/>
    <p:sldId id="277" r:id="rId28"/>
    <p:sldId id="279" r:id="rId29"/>
    <p:sldId id="290" r:id="rId30"/>
    <p:sldId id="291" r:id="rId31"/>
    <p:sldId id="292" r:id="rId32"/>
    <p:sldId id="293" r:id="rId33"/>
    <p:sldId id="294" r:id="rId34"/>
    <p:sldId id="295" r:id="rId35"/>
    <p:sldId id="296" r:id="rId36"/>
    <p:sldId id="297" r:id="rId37"/>
    <p:sldId id="298" r:id="rId38"/>
    <p:sldId id="29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23275E-2DFF-B446-A4A8-0BAFB8DCDE31}" v="12326" dt="2020-05-11T21:41:39.017"/>
    <p1510:client id="{18E54DEA-691F-452A-BD67-C399D02A8331}" v="27" dt="2020-05-12T07:17:21.629"/>
    <p1510:client id="{3A70DFC0-1114-46F2-8CFC-796A421B2FA1}" v="891" dt="2020-05-12T00:33:42.040"/>
    <p1510:client id="{49499E87-CCD6-4D42-981C-52D8426F643E}" v="57" dt="2020-05-11T11:33:08.156"/>
    <p1510:client id="{5BA4EA42-F4E7-4956-BC9B-8DE24A843C37}" v="145" dt="2020-05-11T12:32:04.671"/>
    <p1510:client id="{5E0C86BD-1270-4BDF-8EEF-32EBA1046082}" v="118" dt="2020-05-11T18:48:31.040"/>
    <p1510:client id="{5FB186AB-CA54-40E7-B790-72DA68DEE0EE}" v="190" dt="2020-05-11T18:27:20.724"/>
    <p1510:client id="{78CC5932-EA2D-4BC9-A24C-6ABE5CEA1572}" v="620" dt="2020-05-10T22:17:48.755"/>
    <p1510:client id="{7A2C3072-01DB-4E66-A2AD-4F200DE16A47}" v="28" dt="2020-05-11T19:02:26.017"/>
    <p1510:client id="{AAF7BE60-7669-438E-AFC6-28BF102E1EDB}" v="1" dt="2020-05-11T10:01:15.519"/>
    <p1510:client id="{B9A226F4-3718-4EA7-AFA5-0AFB65101289}" v="151" dt="2020-05-10T22:53:28.682"/>
    <p1510:client id="{CB281F66-99E1-4311-B37D-E66DC7728275}" v="119" dt="2020-05-12T07:30:53.166"/>
    <p1510:client id="{D3F429F7-45D2-440A-B88B-A19A90CE2826}" v="1" dt="2020-05-10T22:57:46.5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6" d="100"/>
          <a:sy n="96" d="100"/>
        </p:scale>
        <p:origin x="68"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thin Griffiths (1910877)" userId="S::1910877@student.uwtsd.ac.uk::30b9ffa9-571a-4ca0-8083-9fa0ee6b1283" providerId="AD" clId="Web-{18E54DEA-691F-452A-BD67-C399D02A8331}"/>
    <pc:docChg chg="modSld">
      <pc:chgData name="Gethin Griffiths (1910877)" userId="S::1910877@student.uwtsd.ac.uk::30b9ffa9-571a-4ca0-8083-9fa0ee6b1283" providerId="AD" clId="Web-{18E54DEA-691F-452A-BD67-C399D02A8331}" dt="2020-05-12T07:17:21.629" v="26" actId="20577"/>
      <pc:docMkLst>
        <pc:docMk/>
      </pc:docMkLst>
      <pc:sldChg chg="modSp">
        <pc:chgData name="Gethin Griffiths (1910877)" userId="S::1910877@student.uwtsd.ac.uk::30b9ffa9-571a-4ca0-8083-9fa0ee6b1283" providerId="AD" clId="Web-{18E54DEA-691F-452A-BD67-C399D02A8331}" dt="2020-05-12T07:17:21.629" v="26" actId="20577"/>
        <pc:sldMkLst>
          <pc:docMk/>
          <pc:sldMk cId="3937074049" sldId="266"/>
        </pc:sldMkLst>
        <pc:spChg chg="mod">
          <ac:chgData name="Gethin Griffiths (1910877)" userId="S::1910877@student.uwtsd.ac.uk::30b9ffa9-571a-4ca0-8083-9fa0ee6b1283" providerId="AD" clId="Web-{18E54DEA-691F-452A-BD67-C399D02A8331}" dt="2020-05-12T07:17:21.629" v="26" actId="20577"/>
          <ac:spMkLst>
            <pc:docMk/>
            <pc:sldMk cId="3937074049" sldId="266"/>
            <ac:spMk id="2" creationId="{DCFA8259-CFAF-4D7C-A4BB-7D3B7374511A}"/>
          </ac:spMkLst>
        </pc:spChg>
      </pc:sldChg>
    </pc:docChg>
  </pc:docChgLst>
  <pc:docChgLst>
    <pc:chgData name="Gethin Griffiths (1910877)" userId="S::1910877@student.uwtsd.ac.uk::30b9ffa9-571a-4ca0-8083-9fa0ee6b1283" providerId="AD" clId="Web-{5E0C86BD-1270-4BDF-8EEF-32EBA1046082}"/>
    <pc:docChg chg="modSld">
      <pc:chgData name="Gethin Griffiths (1910877)" userId="S::1910877@student.uwtsd.ac.uk::30b9ffa9-571a-4ca0-8083-9fa0ee6b1283" providerId="AD" clId="Web-{5E0C86BD-1270-4BDF-8EEF-32EBA1046082}" dt="2020-05-11T18:48:31.040" v="107" actId="20577"/>
      <pc:docMkLst>
        <pc:docMk/>
      </pc:docMkLst>
      <pc:sldChg chg="modSp">
        <pc:chgData name="Gethin Griffiths (1910877)" userId="S::1910877@student.uwtsd.ac.uk::30b9ffa9-571a-4ca0-8083-9fa0ee6b1283" providerId="AD" clId="Web-{5E0C86BD-1270-4BDF-8EEF-32EBA1046082}" dt="2020-05-11T18:44:01.836" v="61" actId="20577"/>
        <pc:sldMkLst>
          <pc:docMk/>
          <pc:sldMk cId="4209189302" sldId="264"/>
        </pc:sldMkLst>
        <pc:spChg chg="mod">
          <ac:chgData name="Gethin Griffiths (1910877)" userId="S::1910877@student.uwtsd.ac.uk::30b9ffa9-571a-4ca0-8083-9fa0ee6b1283" providerId="AD" clId="Web-{5E0C86BD-1270-4BDF-8EEF-32EBA1046082}" dt="2020-05-11T18:44:01.836" v="61" actId="20577"/>
          <ac:spMkLst>
            <pc:docMk/>
            <pc:sldMk cId="4209189302" sldId="264"/>
            <ac:spMk id="2" creationId="{AC9F8CE0-C456-4D36-ACC8-8EF3878FDA80}"/>
          </ac:spMkLst>
        </pc:spChg>
      </pc:sldChg>
      <pc:sldChg chg="modSp">
        <pc:chgData name="Gethin Griffiths (1910877)" userId="S::1910877@student.uwtsd.ac.uk::30b9ffa9-571a-4ca0-8083-9fa0ee6b1283" providerId="AD" clId="Web-{5E0C86BD-1270-4BDF-8EEF-32EBA1046082}" dt="2020-05-11T18:44:15.117" v="63" actId="20577"/>
        <pc:sldMkLst>
          <pc:docMk/>
          <pc:sldMk cId="3937074049" sldId="266"/>
        </pc:sldMkLst>
        <pc:spChg chg="mod">
          <ac:chgData name="Gethin Griffiths (1910877)" userId="S::1910877@student.uwtsd.ac.uk::30b9ffa9-571a-4ca0-8083-9fa0ee6b1283" providerId="AD" clId="Web-{5E0C86BD-1270-4BDF-8EEF-32EBA1046082}" dt="2020-05-11T18:44:15.117" v="63" actId="20577"/>
          <ac:spMkLst>
            <pc:docMk/>
            <pc:sldMk cId="3937074049" sldId="266"/>
            <ac:spMk id="2" creationId="{DCFA8259-CFAF-4D7C-A4BB-7D3B7374511A}"/>
          </ac:spMkLst>
        </pc:spChg>
      </pc:sldChg>
      <pc:sldChg chg="modSp">
        <pc:chgData name="Gethin Griffiths (1910877)" userId="S::1910877@student.uwtsd.ac.uk::30b9ffa9-571a-4ca0-8083-9fa0ee6b1283" providerId="AD" clId="Web-{5E0C86BD-1270-4BDF-8EEF-32EBA1046082}" dt="2020-05-11T18:44:25.571" v="64" actId="20577"/>
        <pc:sldMkLst>
          <pc:docMk/>
          <pc:sldMk cId="4107619691" sldId="270"/>
        </pc:sldMkLst>
        <pc:spChg chg="mod">
          <ac:chgData name="Gethin Griffiths (1910877)" userId="S::1910877@student.uwtsd.ac.uk::30b9ffa9-571a-4ca0-8083-9fa0ee6b1283" providerId="AD" clId="Web-{5E0C86BD-1270-4BDF-8EEF-32EBA1046082}" dt="2020-05-11T18:44:25.571" v="64" actId="20577"/>
          <ac:spMkLst>
            <pc:docMk/>
            <pc:sldMk cId="4107619691" sldId="270"/>
            <ac:spMk id="2" creationId="{47FA3919-426B-475E-A729-923A44A693FB}"/>
          </ac:spMkLst>
        </pc:spChg>
      </pc:sldChg>
      <pc:sldChg chg="modSp">
        <pc:chgData name="Gethin Griffiths (1910877)" userId="S::1910877@student.uwtsd.ac.uk::30b9ffa9-571a-4ca0-8083-9fa0ee6b1283" providerId="AD" clId="Web-{5E0C86BD-1270-4BDF-8EEF-32EBA1046082}" dt="2020-05-11T18:46:00.055" v="92" actId="20577"/>
        <pc:sldMkLst>
          <pc:docMk/>
          <pc:sldMk cId="2765076952" sldId="272"/>
        </pc:sldMkLst>
        <pc:spChg chg="mod">
          <ac:chgData name="Gethin Griffiths (1910877)" userId="S::1910877@student.uwtsd.ac.uk::30b9ffa9-571a-4ca0-8083-9fa0ee6b1283" providerId="AD" clId="Web-{5E0C86BD-1270-4BDF-8EEF-32EBA1046082}" dt="2020-05-11T18:46:00.055" v="92" actId="20577"/>
          <ac:spMkLst>
            <pc:docMk/>
            <pc:sldMk cId="2765076952" sldId="272"/>
            <ac:spMk id="2" creationId="{7994955C-4773-4F5E-BEE7-E461786CFF72}"/>
          </ac:spMkLst>
        </pc:spChg>
      </pc:sldChg>
      <pc:sldChg chg="modSp">
        <pc:chgData name="Gethin Griffiths (1910877)" userId="S::1910877@student.uwtsd.ac.uk::30b9ffa9-571a-4ca0-8083-9fa0ee6b1283" providerId="AD" clId="Web-{5E0C86BD-1270-4BDF-8EEF-32EBA1046082}" dt="2020-05-11T18:43:46.414" v="59" actId="20577"/>
        <pc:sldMkLst>
          <pc:docMk/>
          <pc:sldMk cId="242962984" sldId="274"/>
        </pc:sldMkLst>
        <pc:spChg chg="mod">
          <ac:chgData name="Gethin Griffiths (1910877)" userId="S::1910877@student.uwtsd.ac.uk::30b9ffa9-571a-4ca0-8083-9fa0ee6b1283" providerId="AD" clId="Web-{5E0C86BD-1270-4BDF-8EEF-32EBA1046082}" dt="2020-05-11T18:43:46.414" v="59" actId="20577"/>
          <ac:spMkLst>
            <pc:docMk/>
            <pc:sldMk cId="242962984" sldId="274"/>
            <ac:spMk id="2" creationId="{F4F9B6BD-487E-46AC-BD6D-CE500AEFC279}"/>
          </ac:spMkLst>
        </pc:spChg>
      </pc:sldChg>
      <pc:sldChg chg="modSp">
        <pc:chgData name="Gethin Griffiths (1910877)" userId="S::1910877@student.uwtsd.ac.uk::30b9ffa9-571a-4ca0-8083-9fa0ee6b1283" providerId="AD" clId="Web-{5E0C86BD-1270-4BDF-8EEF-32EBA1046082}" dt="2020-05-11T18:48:31.040" v="106" actId="20577"/>
        <pc:sldMkLst>
          <pc:docMk/>
          <pc:sldMk cId="179632880" sldId="279"/>
        </pc:sldMkLst>
        <pc:spChg chg="mod">
          <ac:chgData name="Gethin Griffiths (1910877)" userId="S::1910877@student.uwtsd.ac.uk::30b9ffa9-571a-4ca0-8083-9fa0ee6b1283" providerId="AD" clId="Web-{5E0C86BD-1270-4BDF-8EEF-32EBA1046082}" dt="2020-05-11T18:48:31.040" v="106" actId="20577"/>
          <ac:spMkLst>
            <pc:docMk/>
            <pc:sldMk cId="179632880" sldId="279"/>
            <ac:spMk id="2" creationId="{D0041096-6BC7-4D03-BC20-261B2ECB2DD4}"/>
          </ac:spMkLst>
        </pc:spChg>
      </pc:sldChg>
    </pc:docChg>
  </pc:docChgLst>
  <pc:docChgLst>
    <pc:chgData name="Gethin Griffiths (1910877)" userId="S::1910877@student.uwtsd.ac.uk::30b9ffa9-571a-4ca0-8083-9fa0ee6b1283" providerId="AD" clId="Web-{5FB186AB-CA54-40E7-B790-72DA68DEE0EE}"/>
    <pc:docChg chg="modSld sldOrd">
      <pc:chgData name="Gethin Griffiths (1910877)" userId="S::1910877@student.uwtsd.ac.uk::30b9ffa9-571a-4ca0-8083-9fa0ee6b1283" providerId="AD" clId="Web-{5FB186AB-CA54-40E7-B790-72DA68DEE0EE}" dt="2020-05-11T18:27:20.724" v="185" actId="20577"/>
      <pc:docMkLst>
        <pc:docMk/>
      </pc:docMkLst>
      <pc:sldChg chg="modSp">
        <pc:chgData name="Gethin Griffiths (1910877)" userId="S::1910877@student.uwtsd.ac.uk::30b9ffa9-571a-4ca0-8083-9fa0ee6b1283" providerId="AD" clId="Web-{5FB186AB-CA54-40E7-B790-72DA68DEE0EE}" dt="2020-05-11T18:13:00.143" v="71" actId="20577"/>
        <pc:sldMkLst>
          <pc:docMk/>
          <pc:sldMk cId="3484449038" sldId="256"/>
        </pc:sldMkLst>
        <pc:spChg chg="mod">
          <ac:chgData name="Gethin Griffiths (1910877)" userId="S::1910877@student.uwtsd.ac.uk::30b9ffa9-571a-4ca0-8083-9fa0ee6b1283" providerId="AD" clId="Web-{5FB186AB-CA54-40E7-B790-72DA68DEE0EE}" dt="2020-05-11T18:13:00.143" v="71" actId="20577"/>
          <ac:spMkLst>
            <pc:docMk/>
            <pc:sldMk cId="3484449038" sldId="256"/>
            <ac:spMk id="2" creationId="{B4743875-1877-47D3-B7DD-861D745CE605}"/>
          </ac:spMkLst>
        </pc:spChg>
      </pc:sldChg>
      <pc:sldChg chg="modSp">
        <pc:chgData name="Gethin Griffiths (1910877)" userId="S::1910877@student.uwtsd.ac.uk::30b9ffa9-571a-4ca0-8083-9fa0ee6b1283" providerId="AD" clId="Web-{5FB186AB-CA54-40E7-B790-72DA68DEE0EE}" dt="2020-05-11T18:19:03.617" v="121" actId="20577"/>
        <pc:sldMkLst>
          <pc:docMk/>
          <pc:sldMk cId="4209189302" sldId="264"/>
        </pc:sldMkLst>
        <pc:spChg chg="mod">
          <ac:chgData name="Gethin Griffiths (1910877)" userId="S::1910877@student.uwtsd.ac.uk::30b9ffa9-571a-4ca0-8083-9fa0ee6b1283" providerId="AD" clId="Web-{5FB186AB-CA54-40E7-B790-72DA68DEE0EE}" dt="2020-05-11T18:18:55.132" v="119" actId="20577"/>
          <ac:spMkLst>
            <pc:docMk/>
            <pc:sldMk cId="4209189302" sldId="264"/>
            <ac:spMk id="2" creationId="{AC9F8CE0-C456-4D36-ACC8-8EF3878FDA80}"/>
          </ac:spMkLst>
        </pc:spChg>
        <pc:spChg chg="mod">
          <ac:chgData name="Gethin Griffiths (1910877)" userId="S::1910877@student.uwtsd.ac.uk::30b9ffa9-571a-4ca0-8083-9fa0ee6b1283" providerId="AD" clId="Web-{5FB186AB-CA54-40E7-B790-72DA68DEE0EE}" dt="2020-05-11T18:19:03.617" v="121" actId="20577"/>
          <ac:spMkLst>
            <pc:docMk/>
            <pc:sldMk cId="4209189302" sldId="264"/>
            <ac:spMk id="7" creationId="{3E74D530-5CAD-4ED6-ABE2-0DE4BAB465C3}"/>
          </ac:spMkLst>
        </pc:spChg>
      </pc:sldChg>
      <pc:sldChg chg="modSp">
        <pc:chgData name="Gethin Griffiths (1910877)" userId="S::1910877@student.uwtsd.ac.uk::30b9ffa9-571a-4ca0-8083-9fa0ee6b1283" providerId="AD" clId="Web-{5FB186AB-CA54-40E7-B790-72DA68DEE0EE}" dt="2020-05-11T18:21:14.500" v="157" actId="20577"/>
        <pc:sldMkLst>
          <pc:docMk/>
          <pc:sldMk cId="1023762803" sldId="265"/>
        </pc:sldMkLst>
        <pc:spChg chg="mod">
          <ac:chgData name="Gethin Griffiths (1910877)" userId="S::1910877@student.uwtsd.ac.uk::30b9ffa9-571a-4ca0-8083-9fa0ee6b1283" providerId="AD" clId="Web-{5FB186AB-CA54-40E7-B790-72DA68DEE0EE}" dt="2020-05-11T18:14:50.822" v="94" actId="20577"/>
          <ac:spMkLst>
            <pc:docMk/>
            <pc:sldMk cId="1023762803" sldId="265"/>
            <ac:spMk id="9" creationId="{92546EB0-0C97-4A56-92A3-0E5A67FA3D7C}"/>
          </ac:spMkLst>
        </pc:spChg>
        <pc:spChg chg="mod">
          <ac:chgData name="Gethin Griffiths (1910877)" userId="S::1910877@student.uwtsd.ac.uk::30b9ffa9-571a-4ca0-8083-9fa0ee6b1283" providerId="AD" clId="Web-{5FB186AB-CA54-40E7-B790-72DA68DEE0EE}" dt="2020-05-11T18:21:14.500" v="157" actId="20577"/>
          <ac:spMkLst>
            <pc:docMk/>
            <pc:sldMk cId="1023762803" sldId="265"/>
            <ac:spMk id="10" creationId="{43E55EB3-2E30-4ED1-BD67-F9A89FB3B87C}"/>
          </ac:spMkLst>
        </pc:spChg>
        <pc:spChg chg="mod">
          <ac:chgData name="Gethin Griffiths (1910877)" userId="S::1910877@student.uwtsd.ac.uk::30b9ffa9-571a-4ca0-8083-9fa0ee6b1283" providerId="AD" clId="Web-{5FB186AB-CA54-40E7-B790-72DA68DEE0EE}" dt="2020-05-11T18:21:02.487" v="154" actId="20577"/>
          <ac:spMkLst>
            <pc:docMk/>
            <pc:sldMk cId="1023762803" sldId="265"/>
            <ac:spMk id="11" creationId="{8E0D10F0-63B9-4D30-A276-FD8EC88B9D94}"/>
          </ac:spMkLst>
        </pc:spChg>
        <pc:spChg chg="mod">
          <ac:chgData name="Gethin Griffiths (1910877)" userId="S::1910877@student.uwtsd.ac.uk::30b9ffa9-571a-4ca0-8083-9fa0ee6b1283" providerId="AD" clId="Web-{5FB186AB-CA54-40E7-B790-72DA68DEE0EE}" dt="2020-05-11T18:20:43.654" v="149" actId="20577"/>
          <ac:spMkLst>
            <pc:docMk/>
            <pc:sldMk cId="1023762803" sldId="265"/>
            <ac:spMk id="13" creationId="{BA283D9C-8F15-479D-A6E5-1A7B9EF38DC2}"/>
          </ac:spMkLst>
        </pc:spChg>
        <pc:picChg chg="mod">
          <ac:chgData name="Gethin Griffiths (1910877)" userId="S::1910877@student.uwtsd.ac.uk::30b9ffa9-571a-4ca0-8083-9fa0ee6b1283" providerId="AD" clId="Web-{5FB186AB-CA54-40E7-B790-72DA68DEE0EE}" dt="2020-05-11T18:19:51.792" v="134" actId="1076"/>
          <ac:picMkLst>
            <pc:docMk/>
            <pc:sldMk cId="1023762803" sldId="265"/>
            <ac:picMk id="3" creationId="{92FC004C-FDF5-4488-8E46-0D72CC85BA2C}"/>
          </ac:picMkLst>
        </pc:picChg>
      </pc:sldChg>
      <pc:sldChg chg="delSp modSp">
        <pc:chgData name="Gethin Griffiths (1910877)" userId="S::1910877@student.uwtsd.ac.uk::30b9ffa9-571a-4ca0-8083-9fa0ee6b1283" providerId="AD" clId="Web-{5FB186AB-CA54-40E7-B790-72DA68DEE0EE}" dt="2020-05-11T18:23:28.648" v="180" actId="20577"/>
        <pc:sldMkLst>
          <pc:docMk/>
          <pc:sldMk cId="3937074049" sldId="266"/>
        </pc:sldMkLst>
        <pc:spChg chg="mod">
          <ac:chgData name="Gethin Griffiths (1910877)" userId="S::1910877@student.uwtsd.ac.uk::30b9ffa9-571a-4ca0-8083-9fa0ee6b1283" providerId="AD" clId="Web-{5FB186AB-CA54-40E7-B790-72DA68DEE0EE}" dt="2020-05-11T18:23:28.648" v="180" actId="20577"/>
          <ac:spMkLst>
            <pc:docMk/>
            <pc:sldMk cId="3937074049" sldId="266"/>
            <ac:spMk id="2" creationId="{DCFA8259-CFAF-4D7C-A4BB-7D3B7374511A}"/>
          </ac:spMkLst>
        </pc:spChg>
        <pc:spChg chg="del">
          <ac:chgData name="Gethin Griffiths (1910877)" userId="S::1910877@student.uwtsd.ac.uk::30b9ffa9-571a-4ca0-8083-9fa0ee6b1283" providerId="AD" clId="Web-{5FB186AB-CA54-40E7-B790-72DA68DEE0EE}" dt="2020-05-11T18:22:07.925" v="167"/>
          <ac:spMkLst>
            <pc:docMk/>
            <pc:sldMk cId="3937074049" sldId="266"/>
            <ac:spMk id="111" creationId="{0CA494A8-CA77-494A-97CE-4CA8085FC2D1}"/>
          </ac:spMkLst>
        </pc:spChg>
        <pc:spChg chg="mod">
          <ac:chgData name="Gethin Griffiths (1910877)" userId="S::1910877@student.uwtsd.ac.uk::30b9ffa9-571a-4ca0-8083-9fa0ee6b1283" providerId="AD" clId="Web-{5FB186AB-CA54-40E7-B790-72DA68DEE0EE}" dt="2020-05-11T18:22:17.457" v="169" actId="1076"/>
          <ac:spMkLst>
            <pc:docMk/>
            <pc:sldMk cId="3937074049" sldId="266"/>
            <ac:spMk id="112" creationId="{EB340190-FDC8-47DF-9444-1393DDF3E1DF}"/>
          </ac:spMkLst>
        </pc:spChg>
      </pc:sldChg>
      <pc:sldChg chg="modSp">
        <pc:chgData name="Gethin Griffiths (1910877)" userId="S::1910877@student.uwtsd.ac.uk::30b9ffa9-571a-4ca0-8083-9fa0ee6b1283" providerId="AD" clId="Web-{5FB186AB-CA54-40E7-B790-72DA68DEE0EE}" dt="2020-05-11T18:18:41.569" v="116" actId="20577"/>
        <pc:sldMkLst>
          <pc:docMk/>
          <pc:sldMk cId="4107619691" sldId="270"/>
        </pc:sldMkLst>
        <pc:spChg chg="mod">
          <ac:chgData name="Gethin Griffiths (1910877)" userId="S::1910877@student.uwtsd.ac.uk::30b9ffa9-571a-4ca0-8083-9fa0ee6b1283" providerId="AD" clId="Web-{5FB186AB-CA54-40E7-B790-72DA68DEE0EE}" dt="2020-05-11T18:18:41.569" v="116" actId="20577"/>
          <ac:spMkLst>
            <pc:docMk/>
            <pc:sldMk cId="4107619691" sldId="270"/>
            <ac:spMk id="2" creationId="{47FA3919-426B-475E-A729-923A44A693FB}"/>
          </ac:spMkLst>
        </pc:spChg>
      </pc:sldChg>
      <pc:sldChg chg="modSp">
        <pc:chgData name="Gethin Griffiths (1910877)" userId="S::1910877@student.uwtsd.ac.uk::30b9ffa9-571a-4ca0-8083-9fa0ee6b1283" providerId="AD" clId="Web-{5FB186AB-CA54-40E7-B790-72DA68DEE0EE}" dt="2020-05-11T18:27:20.724" v="185" actId="20577"/>
        <pc:sldMkLst>
          <pc:docMk/>
          <pc:sldMk cId="242962984" sldId="274"/>
        </pc:sldMkLst>
        <pc:spChg chg="mod">
          <ac:chgData name="Gethin Griffiths (1910877)" userId="S::1910877@student.uwtsd.ac.uk::30b9ffa9-571a-4ca0-8083-9fa0ee6b1283" providerId="AD" clId="Web-{5FB186AB-CA54-40E7-B790-72DA68DEE0EE}" dt="2020-05-11T18:27:20.724" v="185" actId="20577"/>
          <ac:spMkLst>
            <pc:docMk/>
            <pc:sldMk cId="242962984" sldId="274"/>
            <ac:spMk id="2" creationId="{F4F9B6BD-487E-46AC-BD6D-CE500AEFC279}"/>
          </ac:spMkLst>
        </pc:spChg>
      </pc:sldChg>
      <pc:sldChg chg="modSp ord">
        <pc:chgData name="Gethin Griffiths (1910877)" userId="S::1910877@student.uwtsd.ac.uk::30b9ffa9-571a-4ca0-8083-9fa0ee6b1283" providerId="AD" clId="Web-{5FB186AB-CA54-40E7-B790-72DA68DEE0EE}" dt="2020-05-11T18:09:46.289" v="2" actId="1076"/>
        <pc:sldMkLst>
          <pc:docMk/>
          <pc:sldMk cId="179632880" sldId="279"/>
        </pc:sldMkLst>
        <pc:spChg chg="mod">
          <ac:chgData name="Gethin Griffiths (1910877)" userId="S::1910877@student.uwtsd.ac.uk::30b9ffa9-571a-4ca0-8083-9fa0ee6b1283" providerId="AD" clId="Web-{5FB186AB-CA54-40E7-B790-72DA68DEE0EE}" dt="2020-05-11T18:09:46.289" v="2" actId="1076"/>
          <ac:spMkLst>
            <pc:docMk/>
            <pc:sldMk cId="179632880" sldId="279"/>
            <ac:spMk id="2" creationId="{D0041096-6BC7-4D03-BC20-261B2ECB2DD4}"/>
          </ac:spMkLst>
        </pc:spChg>
      </pc:sldChg>
      <pc:sldChg chg="delSp modSp">
        <pc:chgData name="Gethin Griffiths (1910877)" userId="S::1910877@student.uwtsd.ac.uk::30b9ffa9-571a-4ca0-8083-9fa0ee6b1283" providerId="AD" clId="Web-{5FB186AB-CA54-40E7-B790-72DA68DEE0EE}" dt="2020-05-11T18:10:16.572" v="7" actId="20577"/>
        <pc:sldMkLst>
          <pc:docMk/>
          <pc:sldMk cId="3405728489" sldId="280"/>
        </pc:sldMkLst>
        <pc:spChg chg="mod">
          <ac:chgData name="Gethin Griffiths (1910877)" userId="S::1910877@student.uwtsd.ac.uk::30b9ffa9-571a-4ca0-8083-9fa0ee6b1283" providerId="AD" clId="Web-{5FB186AB-CA54-40E7-B790-72DA68DEE0EE}" dt="2020-05-11T18:10:16.572" v="7" actId="20577"/>
          <ac:spMkLst>
            <pc:docMk/>
            <pc:sldMk cId="3405728489" sldId="280"/>
            <ac:spMk id="2" creationId="{6AF10B5C-6175-6A46-9995-6286BCCF8B66}"/>
          </ac:spMkLst>
        </pc:spChg>
        <pc:spChg chg="del">
          <ac:chgData name="Gethin Griffiths (1910877)" userId="S::1910877@student.uwtsd.ac.uk::30b9ffa9-571a-4ca0-8083-9fa0ee6b1283" providerId="AD" clId="Web-{5FB186AB-CA54-40E7-B790-72DA68DEE0EE}" dt="2020-05-11T18:09:35.210" v="1"/>
          <ac:spMkLst>
            <pc:docMk/>
            <pc:sldMk cId="3405728489" sldId="280"/>
            <ac:spMk id="3" creationId="{B7FB2107-2BFC-7745-9075-C8364E9F8CFE}"/>
          </ac:spMkLst>
        </pc:spChg>
      </pc:sldChg>
    </pc:docChg>
  </pc:docChgLst>
  <pc:docChgLst>
    <pc:chgData name="Danielle Humphries (1910878)" userId="S::1910878@student.uwtsd.ac.uk::bf0021d6-9f27-458e-a2d3-2d50bb9a0174" providerId="AD" clId="Web-{F530D929-6732-460A-929D-1C57B6D3FD73}"/>
    <pc:docChg chg="modSld">
      <pc:chgData name="Danielle Humphries (1910878)" userId="S::1910878@student.uwtsd.ac.uk::bf0021d6-9f27-458e-a2d3-2d50bb9a0174" providerId="AD" clId="Web-{F530D929-6732-460A-929D-1C57B6D3FD73}" dt="2020-05-08T11:07:04.866" v="13" actId="20577"/>
      <pc:docMkLst>
        <pc:docMk/>
      </pc:docMkLst>
      <pc:sldChg chg="modSp">
        <pc:chgData name="Danielle Humphries (1910878)" userId="S::1910878@student.uwtsd.ac.uk::bf0021d6-9f27-458e-a2d3-2d50bb9a0174" providerId="AD" clId="Web-{F530D929-6732-460A-929D-1C57B6D3FD73}" dt="2020-05-08T11:07:04.866" v="12" actId="20577"/>
        <pc:sldMkLst>
          <pc:docMk/>
          <pc:sldMk cId="2171620296" sldId="260"/>
        </pc:sldMkLst>
        <pc:spChg chg="mod">
          <ac:chgData name="Danielle Humphries (1910878)" userId="S::1910878@student.uwtsd.ac.uk::bf0021d6-9f27-458e-a2d3-2d50bb9a0174" providerId="AD" clId="Web-{F530D929-6732-460A-929D-1C57B6D3FD73}" dt="2020-05-08T11:07:04.866" v="12" actId="20577"/>
          <ac:spMkLst>
            <pc:docMk/>
            <pc:sldMk cId="2171620296" sldId="260"/>
            <ac:spMk id="2" creationId="{0CE669BC-8398-4F45-A7D4-CF8958F0FEB0}"/>
          </ac:spMkLst>
        </pc:spChg>
      </pc:sldChg>
    </pc:docChg>
  </pc:docChgLst>
  <pc:docChgLst>
    <pc:chgData name="Julia James (0251098)" userId="S::0251098@student.uwtsd.ac.uk::78236312-ccb2-4700-9d75-9b426c930bf3" providerId="AD" clId="Web-{3A70DFC0-1114-46F2-8CFC-796A421B2FA1}"/>
    <pc:docChg chg="addSld delSld modSld sldOrd">
      <pc:chgData name="Julia James (0251098)" userId="S::0251098@student.uwtsd.ac.uk::78236312-ccb2-4700-9d75-9b426c930bf3" providerId="AD" clId="Web-{3A70DFC0-1114-46F2-8CFC-796A421B2FA1}" dt="2020-05-12T00:33:42.040" v="904" actId="20577"/>
      <pc:docMkLst>
        <pc:docMk/>
      </pc:docMkLst>
      <pc:sldChg chg="modSp">
        <pc:chgData name="Julia James (0251098)" userId="S::0251098@student.uwtsd.ac.uk::78236312-ccb2-4700-9d75-9b426c930bf3" providerId="AD" clId="Web-{3A70DFC0-1114-46F2-8CFC-796A421B2FA1}" dt="2020-05-12T00:23:53.249" v="504" actId="20577"/>
        <pc:sldMkLst>
          <pc:docMk/>
          <pc:sldMk cId="179632880" sldId="279"/>
        </pc:sldMkLst>
        <pc:spChg chg="mod">
          <ac:chgData name="Julia James (0251098)" userId="S::0251098@student.uwtsd.ac.uk::78236312-ccb2-4700-9d75-9b426c930bf3" providerId="AD" clId="Web-{3A70DFC0-1114-46F2-8CFC-796A421B2FA1}" dt="2020-05-12T00:23:53.249" v="504" actId="20577"/>
          <ac:spMkLst>
            <pc:docMk/>
            <pc:sldMk cId="179632880" sldId="279"/>
            <ac:spMk id="2" creationId="{D0041096-6BC7-4D03-BC20-261B2ECB2DD4}"/>
          </ac:spMkLst>
        </pc:spChg>
      </pc:sldChg>
      <pc:sldChg chg="modSp new">
        <pc:chgData name="Julia James (0251098)" userId="S::0251098@student.uwtsd.ac.uk::78236312-ccb2-4700-9d75-9b426c930bf3" providerId="AD" clId="Web-{3A70DFC0-1114-46F2-8CFC-796A421B2FA1}" dt="2020-05-12T00:02:26.084" v="149" actId="20577"/>
        <pc:sldMkLst>
          <pc:docMk/>
          <pc:sldMk cId="3449107007" sldId="290"/>
        </pc:sldMkLst>
        <pc:spChg chg="mod">
          <ac:chgData name="Julia James (0251098)" userId="S::0251098@student.uwtsd.ac.uk::78236312-ccb2-4700-9d75-9b426c930bf3" providerId="AD" clId="Web-{3A70DFC0-1114-46F2-8CFC-796A421B2FA1}" dt="2020-05-11T23:58:31.342" v="85" actId="20577"/>
          <ac:spMkLst>
            <pc:docMk/>
            <pc:sldMk cId="3449107007" sldId="290"/>
            <ac:spMk id="2" creationId="{F16AA3B2-BBBA-49D0-A300-8C3C5E771CFD}"/>
          </ac:spMkLst>
        </pc:spChg>
        <pc:spChg chg="mod">
          <ac:chgData name="Julia James (0251098)" userId="S::0251098@student.uwtsd.ac.uk::78236312-ccb2-4700-9d75-9b426c930bf3" providerId="AD" clId="Web-{3A70DFC0-1114-46F2-8CFC-796A421B2FA1}" dt="2020-05-12T00:02:26.084" v="149" actId="20577"/>
          <ac:spMkLst>
            <pc:docMk/>
            <pc:sldMk cId="3449107007" sldId="290"/>
            <ac:spMk id="3" creationId="{D52C459E-AC56-4708-A1F9-7722A7390529}"/>
          </ac:spMkLst>
        </pc:spChg>
      </pc:sldChg>
      <pc:sldChg chg="modSp new">
        <pc:chgData name="Julia James (0251098)" userId="S::0251098@student.uwtsd.ac.uk::78236312-ccb2-4700-9d75-9b426c930bf3" providerId="AD" clId="Web-{3A70DFC0-1114-46F2-8CFC-796A421B2FA1}" dt="2020-05-12T00:01:59.974" v="142" actId="14100"/>
        <pc:sldMkLst>
          <pc:docMk/>
          <pc:sldMk cId="1623947368" sldId="291"/>
        </pc:sldMkLst>
        <pc:spChg chg="mod">
          <ac:chgData name="Julia James (0251098)" userId="S::0251098@student.uwtsd.ac.uk::78236312-ccb2-4700-9d75-9b426c930bf3" providerId="AD" clId="Web-{3A70DFC0-1114-46F2-8CFC-796A421B2FA1}" dt="2020-05-12T00:00:23.395" v="117" actId="14100"/>
          <ac:spMkLst>
            <pc:docMk/>
            <pc:sldMk cId="1623947368" sldId="291"/>
            <ac:spMk id="2" creationId="{56A88969-B7B4-4B20-98C7-EFE633DFAE8A}"/>
          </ac:spMkLst>
        </pc:spChg>
        <pc:spChg chg="mod">
          <ac:chgData name="Julia James (0251098)" userId="S::0251098@student.uwtsd.ac.uk::78236312-ccb2-4700-9d75-9b426c930bf3" providerId="AD" clId="Web-{3A70DFC0-1114-46F2-8CFC-796A421B2FA1}" dt="2020-05-12T00:01:59.974" v="142" actId="14100"/>
          <ac:spMkLst>
            <pc:docMk/>
            <pc:sldMk cId="1623947368" sldId="291"/>
            <ac:spMk id="3" creationId="{B2D10187-3DE9-42BC-BBC1-368C0E2510B7}"/>
          </ac:spMkLst>
        </pc:spChg>
      </pc:sldChg>
      <pc:sldChg chg="modSp new ord">
        <pc:chgData name="Julia James (0251098)" userId="S::0251098@student.uwtsd.ac.uk::78236312-ccb2-4700-9d75-9b426c930bf3" providerId="AD" clId="Web-{3A70DFC0-1114-46F2-8CFC-796A421B2FA1}" dt="2020-05-12T00:14:22.521" v="291" actId="20577"/>
        <pc:sldMkLst>
          <pc:docMk/>
          <pc:sldMk cId="2386381197" sldId="292"/>
        </pc:sldMkLst>
        <pc:spChg chg="mod">
          <ac:chgData name="Julia James (0251098)" userId="S::0251098@student.uwtsd.ac.uk::78236312-ccb2-4700-9d75-9b426c930bf3" providerId="AD" clId="Web-{3A70DFC0-1114-46F2-8CFC-796A421B2FA1}" dt="2020-05-12T00:03:17.554" v="158" actId="14100"/>
          <ac:spMkLst>
            <pc:docMk/>
            <pc:sldMk cId="2386381197" sldId="292"/>
            <ac:spMk id="2" creationId="{4BB5C7BC-27BF-4669-B95F-BD9732873AE5}"/>
          </ac:spMkLst>
        </pc:spChg>
        <pc:spChg chg="mod">
          <ac:chgData name="Julia James (0251098)" userId="S::0251098@student.uwtsd.ac.uk::78236312-ccb2-4700-9d75-9b426c930bf3" providerId="AD" clId="Web-{3A70DFC0-1114-46F2-8CFC-796A421B2FA1}" dt="2020-05-12T00:14:22.521" v="291" actId="20577"/>
          <ac:spMkLst>
            <pc:docMk/>
            <pc:sldMk cId="2386381197" sldId="292"/>
            <ac:spMk id="3" creationId="{5E099127-B11B-4B3F-B8A1-D0621F5D1DC0}"/>
          </ac:spMkLst>
        </pc:spChg>
      </pc:sldChg>
      <pc:sldChg chg="modSp new">
        <pc:chgData name="Julia James (0251098)" userId="S::0251098@student.uwtsd.ac.uk::78236312-ccb2-4700-9d75-9b426c930bf3" providerId="AD" clId="Web-{3A70DFC0-1114-46F2-8CFC-796A421B2FA1}" dt="2020-05-12T00:16:56.726" v="384" actId="20577"/>
        <pc:sldMkLst>
          <pc:docMk/>
          <pc:sldMk cId="761903116" sldId="293"/>
        </pc:sldMkLst>
        <pc:spChg chg="mod">
          <ac:chgData name="Julia James (0251098)" userId="S::0251098@student.uwtsd.ac.uk::78236312-ccb2-4700-9d75-9b426c930bf3" providerId="AD" clId="Web-{3A70DFC0-1114-46F2-8CFC-796A421B2FA1}" dt="2020-05-12T00:16:49.476" v="380" actId="20577"/>
          <ac:spMkLst>
            <pc:docMk/>
            <pc:sldMk cId="761903116" sldId="293"/>
            <ac:spMk id="2" creationId="{2FBF2C88-53C4-477B-BB67-21794C4B67DA}"/>
          </ac:spMkLst>
        </pc:spChg>
        <pc:spChg chg="mod">
          <ac:chgData name="Julia James (0251098)" userId="S::0251098@student.uwtsd.ac.uk::78236312-ccb2-4700-9d75-9b426c930bf3" providerId="AD" clId="Web-{3A70DFC0-1114-46F2-8CFC-796A421B2FA1}" dt="2020-05-12T00:16:56.726" v="384" actId="20577"/>
          <ac:spMkLst>
            <pc:docMk/>
            <pc:sldMk cId="761903116" sldId="293"/>
            <ac:spMk id="3" creationId="{B493C962-46B8-4C76-82C3-609540510115}"/>
          </ac:spMkLst>
        </pc:spChg>
      </pc:sldChg>
      <pc:sldChg chg="modSp new del">
        <pc:chgData name="Julia James (0251098)" userId="S::0251098@student.uwtsd.ac.uk::78236312-ccb2-4700-9d75-9b426c930bf3" providerId="AD" clId="Web-{3A70DFC0-1114-46F2-8CFC-796A421B2FA1}" dt="2020-05-12T00:09:08.592" v="229"/>
        <pc:sldMkLst>
          <pc:docMk/>
          <pc:sldMk cId="2965935455" sldId="293"/>
        </pc:sldMkLst>
        <pc:spChg chg="mod">
          <ac:chgData name="Julia James (0251098)" userId="S::0251098@student.uwtsd.ac.uk::78236312-ccb2-4700-9d75-9b426c930bf3" providerId="AD" clId="Web-{3A70DFC0-1114-46F2-8CFC-796A421B2FA1}" dt="2020-05-12T00:06:38.823" v="195" actId="14100"/>
          <ac:spMkLst>
            <pc:docMk/>
            <pc:sldMk cId="2965935455" sldId="293"/>
            <ac:spMk id="2" creationId="{B12ED193-3748-4540-AF00-C7B6AC61BAC5}"/>
          </ac:spMkLst>
        </pc:spChg>
        <pc:spChg chg="mod">
          <ac:chgData name="Julia James (0251098)" userId="S::0251098@student.uwtsd.ac.uk::78236312-ccb2-4700-9d75-9b426c930bf3" providerId="AD" clId="Web-{3A70DFC0-1114-46F2-8CFC-796A421B2FA1}" dt="2020-05-12T00:08:58.966" v="226" actId="20577"/>
          <ac:spMkLst>
            <pc:docMk/>
            <pc:sldMk cId="2965935455" sldId="293"/>
            <ac:spMk id="3" creationId="{6F2B2131-3C5D-4A9C-A19F-AD7CB41B0119}"/>
          </ac:spMkLst>
        </pc:spChg>
      </pc:sldChg>
      <pc:sldChg chg="modSp new">
        <pc:chgData name="Julia James (0251098)" userId="S::0251098@student.uwtsd.ac.uk::78236312-ccb2-4700-9d75-9b426c930bf3" providerId="AD" clId="Web-{3A70DFC0-1114-46F2-8CFC-796A421B2FA1}" dt="2020-05-12T00:21:11.652" v="444" actId="20577"/>
        <pc:sldMkLst>
          <pc:docMk/>
          <pc:sldMk cId="2799790105" sldId="294"/>
        </pc:sldMkLst>
        <pc:spChg chg="mod">
          <ac:chgData name="Julia James (0251098)" userId="S::0251098@student.uwtsd.ac.uk::78236312-ccb2-4700-9d75-9b426c930bf3" providerId="AD" clId="Web-{3A70DFC0-1114-46F2-8CFC-796A421B2FA1}" dt="2020-05-12T00:18:35.087" v="394" actId="14100"/>
          <ac:spMkLst>
            <pc:docMk/>
            <pc:sldMk cId="2799790105" sldId="294"/>
            <ac:spMk id="2" creationId="{3620D428-ECA3-4391-A432-9AF3D8BF9336}"/>
          </ac:spMkLst>
        </pc:spChg>
        <pc:spChg chg="mod">
          <ac:chgData name="Julia James (0251098)" userId="S::0251098@student.uwtsd.ac.uk::78236312-ccb2-4700-9d75-9b426c930bf3" providerId="AD" clId="Web-{3A70DFC0-1114-46F2-8CFC-796A421B2FA1}" dt="2020-05-12T00:21:11.652" v="444" actId="20577"/>
          <ac:spMkLst>
            <pc:docMk/>
            <pc:sldMk cId="2799790105" sldId="294"/>
            <ac:spMk id="3" creationId="{AADD4F29-402B-48DF-AAEC-948453A21CD2}"/>
          </ac:spMkLst>
        </pc:spChg>
      </pc:sldChg>
      <pc:sldChg chg="modSp new">
        <pc:chgData name="Julia James (0251098)" userId="S::0251098@student.uwtsd.ac.uk::78236312-ccb2-4700-9d75-9b426c930bf3" providerId="AD" clId="Web-{3A70DFC0-1114-46F2-8CFC-796A421B2FA1}" dt="2020-05-12T00:23:37.187" v="497" actId="20577"/>
        <pc:sldMkLst>
          <pc:docMk/>
          <pc:sldMk cId="4073197957" sldId="295"/>
        </pc:sldMkLst>
        <pc:spChg chg="mod">
          <ac:chgData name="Julia James (0251098)" userId="S::0251098@student.uwtsd.ac.uk::78236312-ccb2-4700-9d75-9b426c930bf3" providerId="AD" clId="Web-{3A70DFC0-1114-46F2-8CFC-796A421B2FA1}" dt="2020-05-12T00:23:37.187" v="497" actId="20577"/>
          <ac:spMkLst>
            <pc:docMk/>
            <pc:sldMk cId="4073197957" sldId="295"/>
            <ac:spMk id="2" creationId="{273D7659-A39D-4253-8F74-7BE51132C04F}"/>
          </ac:spMkLst>
        </pc:spChg>
        <pc:spChg chg="mod">
          <ac:chgData name="Julia James (0251098)" userId="S::0251098@student.uwtsd.ac.uk::78236312-ccb2-4700-9d75-9b426c930bf3" providerId="AD" clId="Web-{3A70DFC0-1114-46F2-8CFC-796A421B2FA1}" dt="2020-05-12T00:23:20.390" v="491" actId="20577"/>
          <ac:spMkLst>
            <pc:docMk/>
            <pc:sldMk cId="4073197957" sldId="295"/>
            <ac:spMk id="3" creationId="{73187849-E706-4915-8AF2-8F5323EA0B23}"/>
          </ac:spMkLst>
        </pc:spChg>
      </pc:sldChg>
      <pc:sldChg chg="modSp new">
        <pc:chgData name="Julia James (0251098)" userId="S::0251098@student.uwtsd.ac.uk::78236312-ccb2-4700-9d75-9b426c930bf3" providerId="AD" clId="Web-{3A70DFC0-1114-46F2-8CFC-796A421B2FA1}" dt="2020-05-12T00:29:50.255" v="692" actId="20577"/>
        <pc:sldMkLst>
          <pc:docMk/>
          <pc:sldMk cId="3363720337" sldId="296"/>
        </pc:sldMkLst>
        <pc:spChg chg="mod">
          <ac:chgData name="Julia James (0251098)" userId="S::0251098@student.uwtsd.ac.uk::78236312-ccb2-4700-9d75-9b426c930bf3" providerId="AD" clId="Web-{3A70DFC0-1114-46F2-8CFC-796A421B2FA1}" dt="2020-05-12T00:29:02.613" v="607" actId="20577"/>
          <ac:spMkLst>
            <pc:docMk/>
            <pc:sldMk cId="3363720337" sldId="296"/>
            <ac:spMk id="2" creationId="{A4C8E880-F20D-4393-ADFB-71C02E61812F}"/>
          </ac:spMkLst>
        </pc:spChg>
        <pc:spChg chg="mod">
          <ac:chgData name="Julia James (0251098)" userId="S::0251098@student.uwtsd.ac.uk::78236312-ccb2-4700-9d75-9b426c930bf3" providerId="AD" clId="Web-{3A70DFC0-1114-46F2-8CFC-796A421B2FA1}" dt="2020-05-12T00:29:50.255" v="692" actId="20577"/>
          <ac:spMkLst>
            <pc:docMk/>
            <pc:sldMk cId="3363720337" sldId="296"/>
            <ac:spMk id="3" creationId="{C154D270-C6CD-4CD8-B180-0A5529C72BC3}"/>
          </ac:spMkLst>
        </pc:spChg>
      </pc:sldChg>
      <pc:sldChg chg="modSp new">
        <pc:chgData name="Julia James (0251098)" userId="S::0251098@student.uwtsd.ac.uk::78236312-ccb2-4700-9d75-9b426c930bf3" providerId="AD" clId="Web-{3A70DFC0-1114-46F2-8CFC-796A421B2FA1}" dt="2020-05-12T00:30:40.177" v="780" actId="20577"/>
        <pc:sldMkLst>
          <pc:docMk/>
          <pc:sldMk cId="2269918846" sldId="297"/>
        </pc:sldMkLst>
        <pc:spChg chg="mod">
          <ac:chgData name="Julia James (0251098)" userId="S::0251098@student.uwtsd.ac.uk::78236312-ccb2-4700-9d75-9b426c930bf3" providerId="AD" clId="Web-{3A70DFC0-1114-46F2-8CFC-796A421B2FA1}" dt="2020-05-12T00:30:08.411" v="707" actId="20577"/>
          <ac:spMkLst>
            <pc:docMk/>
            <pc:sldMk cId="2269918846" sldId="297"/>
            <ac:spMk id="2" creationId="{0A8CA2CA-8368-43FD-B33B-5B8D42A5D521}"/>
          </ac:spMkLst>
        </pc:spChg>
        <pc:spChg chg="mod">
          <ac:chgData name="Julia James (0251098)" userId="S::0251098@student.uwtsd.ac.uk::78236312-ccb2-4700-9d75-9b426c930bf3" providerId="AD" clId="Web-{3A70DFC0-1114-46F2-8CFC-796A421B2FA1}" dt="2020-05-12T00:30:40.177" v="780" actId="20577"/>
          <ac:spMkLst>
            <pc:docMk/>
            <pc:sldMk cId="2269918846" sldId="297"/>
            <ac:spMk id="3" creationId="{2C77AE46-B904-40E0-BE18-65AF24B38726}"/>
          </ac:spMkLst>
        </pc:spChg>
      </pc:sldChg>
      <pc:sldChg chg="modSp new">
        <pc:chgData name="Julia James (0251098)" userId="S::0251098@student.uwtsd.ac.uk::78236312-ccb2-4700-9d75-9b426c930bf3" providerId="AD" clId="Web-{3A70DFC0-1114-46F2-8CFC-796A421B2FA1}" dt="2020-05-12T00:31:33.975" v="827" actId="20577"/>
        <pc:sldMkLst>
          <pc:docMk/>
          <pc:sldMk cId="3150746005" sldId="298"/>
        </pc:sldMkLst>
        <pc:spChg chg="mod">
          <ac:chgData name="Julia James (0251098)" userId="S::0251098@student.uwtsd.ac.uk::78236312-ccb2-4700-9d75-9b426c930bf3" providerId="AD" clId="Web-{3A70DFC0-1114-46F2-8CFC-796A421B2FA1}" dt="2020-05-12T00:31:01.662" v="794" actId="20577"/>
          <ac:spMkLst>
            <pc:docMk/>
            <pc:sldMk cId="3150746005" sldId="298"/>
            <ac:spMk id="2" creationId="{477C430A-ADCF-4535-8200-B35AB406F03C}"/>
          </ac:spMkLst>
        </pc:spChg>
        <pc:spChg chg="mod">
          <ac:chgData name="Julia James (0251098)" userId="S::0251098@student.uwtsd.ac.uk::78236312-ccb2-4700-9d75-9b426c930bf3" providerId="AD" clId="Web-{3A70DFC0-1114-46F2-8CFC-796A421B2FA1}" dt="2020-05-12T00:31:33.975" v="827" actId="20577"/>
          <ac:spMkLst>
            <pc:docMk/>
            <pc:sldMk cId="3150746005" sldId="298"/>
            <ac:spMk id="3" creationId="{0205FA0B-675E-4B18-8635-226C2D86A47D}"/>
          </ac:spMkLst>
        </pc:spChg>
      </pc:sldChg>
      <pc:sldChg chg="modSp new">
        <pc:chgData name="Julia James (0251098)" userId="S::0251098@student.uwtsd.ac.uk::78236312-ccb2-4700-9d75-9b426c930bf3" providerId="AD" clId="Web-{3A70DFC0-1114-46F2-8CFC-796A421B2FA1}" dt="2020-05-12T00:33:42.040" v="903" actId="20577"/>
        <pc:sldMkLst>
          <pc:docMk/>
          <pc:sldMk cId="1803752594" sldId="299"/>
        </pc:sldMkLst>
        <pc:spChg chg="mod">
          <ac:chgData name="Julia James (0251098)" userId="S::0251098@student.uwtsd.ac.uk::78236312-ccb2-4700-9d75-9b426c930bf3" providerId="AD" clId="Web-{3A70DFC0-1114-46F2-8CFC-796A421B2FA1}" dt="2020-05-12T00:31:54.022" v="849" actId="20577"/>
          <ac:spMkLst>
            <pc:docMk/>
            <pc:sldMk cId="1803752594" sldId="299"/>
            <ac:spMk id="2" creationId="{4001BA12-39A1-4AE7-8F6C-1D4B8BE97BA6}"/>
          </ac:spMkLst>
        </pc:spChg>
        <pc:spChg chg="mod">
          <ac:chgData name="Julia James (0251098)" userId="S::0251098@student.uwtsd.ac.uk::78236312-ccb2-4700-9d75-9b426c930bf3" providerId="AD" clId="Web-{3A70DFC0-1114-46F2-8CFC-796A421B2FA1}" dt="2020-05-12T00:33:42.040" v="903" actId="20577"/>
          <ac:spMkLst>
            <pc:docMk/>
            <pc:sldMk cId="1803752594" sldId="299"/>
            <ac:spMk id="3" creationId="{30F67272-3C81-4715-A8AD-337661D8418A}"/>
          </ac:spMkLst>
        </pc:spChg>
      </pc:sldChg>
    </pc:docChg>
  </pc:docChgLst>
  <pc:docChgLst>
    <pc:chgData name="Lisa Zanoni (25000107)" userId="306ff4ce-eb20-4ca4-9e69-0f3a48b32c58" providerId="ADAL" clId="{0623275E-2DFF-B446-A4A8-0BAFB8DCDE31}"/>
    <pc:docChg chg="undo custSel addSld delSld modSld sldOrd">
      <pc:chgData name="Lisa Zanoni (25000107)" userId="306ff4ce-eb20-4ca4-9e69-0f3a48b32c58" providerId="ADAL" clId="{0623275E-2DFF-B446-A4A8-0BAFB8DCDE31}" dt="2020-05-11T21:54:27.586" v="21316" actId="2696"/>
      <pc:docMkLst>
        <pc:docMk/>
      </pc:docMkLst>
      <pc:sldChg chg="addSp delSp modSp new mod ord setBg setClrOvrMap delDesignElem chgLayout modNotesTx">
        <pc:chgData name="Lisa Zanoni (25000107)" userId="306ff4ce-eb20-4ca4-9e69-0f3a48b32c58" providerId="ADAL" clId="{0623275E-2DFF-B446-A4A8-0BAFB8DCDE31}" dt="2020-05-11T20:57:19.703" v="15823" actId="20577"/>
        <pc:sldMkLst>
          <pc:docMk/>
          <pc:sldMk cId="747344172" sldId="262"/>
        </pc:sldMkLst>
        <pc:spChg chg="mod ord">
          <ac:chgData name="Lisa Zanoni (25000107)" userId="306ff4ce-eb20-4ca4-9e69-0f3a48b32c58" providerId="ADAL" clId="{0623275E-2DFF-B446-A4A8-0BAFB8DCDE31}" dt="2020-05-11T15:17:01.439" v="4563" actId="20577"/>
          <ac:spMkLst>
            <pc:docMk/>
            <pc:sldMk cId="747344172" sldId="262"/>
            <ac:spMk id="2" creationId="{9FFC4BFE-5F50-B34B-8214-6245D02F29B7}"/>
          </ac:spMkLst>
        </pc:spChg>
        <pc:spChg chg="mod ord">
          <ac:chgData name="Lisa Zanoni (25000107)" userId="306ff4ce-eb20-4ca4-9e69-0f3a48b32c58" providerId="ADAL" clId="{0623275E-2DFF-B446-A4A8-0BAFB8DCDE31}" dt="2020-05-11T11:59:34.371" v="3045" actId="255"/>
          <ac:spMkLst>
            <pc:docMk/>
            <pc:sldMk cId="747344172" sldId="262"/>
            <ac:spMk id="3" creationId="{F2803D5A-20D1-094C-AF55-4DF13DFCC9D3}"/>
          </ac:spMkLst>
        </pc:spChg>
        <pc:spChg chg="add">
          <ac:chgData name="Lisa Zanoni (25000107)" userId="306ff4ce-eb20-4ca4-9e69-0f3a48b32c58" providerId="ADAL" clId="{0623275E-2DFF-B446-A4A8-0BAFB8DCDE31}" dt="2020-05-11T11:55:49.518" v="3007" actId="26606"/>
          <ac:spMkLst>
            <pc:docMk/>
            <pc:sldMk cId="747344172" sldId="262"/>
            <ac:spMk id="5" creationId="{9179DE42-5613-4B35-A1E6-6CCBAA13C743}"/>
          </ac:spMkLst>
        </pc:spChg>
        <pc:spChg chg="add del">
          <ac:chgData name="Lisa Zanoni (25000107)" userId="306ff4ce-eb20-4ca4-9e69-0f3a48b32c58" providerId="ADAL" clId="{0623275E-2DFF-B446-A4A8-0BAFB8DCDE31}" dt="2020-05-11T11:55:36.053" v="3006" actId="700"/>
          <ac:spMkLst>
            <pc:docMk/>
            <pc:sldMk cId="747344172" sldId="262"/>
            <ac:spMk id="8" creationId="{A65AC7D1-EAA9-48F5-B509-60A7F50BF703}"/>
          </ac:spMkLst>
        </pc:spChg>
        <pc:spChg chg="add">
          <ac:chgData name="Lisa Zanoni (25000107)" userId="306ff4ce-eb20-4ca4-9e69-0f3a48b32c58" providerId="ADAL" clId="{0623275E-2DFF-B446-A4A8-0BAFB8DCDE31}" dt="2020-05-11T11:55:49.518" v="3007" actId="26606"/>
          <ac:spMkLst>
            <pc:docMk/>
            <pc:sldMk cId="747344172" sldId="262"/>
            <ac:spMk id="9" creationId="{52FB45E9-914E-4471-AC87-E475CD51767D}"/>
          </ac:spMkLst>
        </pc:spChg>
        <pc:spChg chg="add del">
          <ac:chgData name="Lisa Zanoni (25000107)" userId="306ff4ce-eb20-4ca4-9e69-0f3a48b32c58" providerId="ADAL" clId="{0623275E-2DFF-B446-A4A8-0BAFB8DCDE31}" dt="2020-05-11T11:55:36.053" v="3006" actId="700"/>
          <ac:spMkLst>
            <pc:docMk/>
            <pc:sldMk cId="747344172" sldId="262"/>
            <ac:spMk id="10" creationId="{D6320AF9-619A-4175-865B-5663E1AEF4C5}"/>
          </ac:spMkLst>
        </pc:spChg>
        <pc:spChg chg="add">
          <ac:chgData name="Lisa Zanoni (25000107)" userId="306ff4ce-eb20-4ca4-9e69-0f3a48b32c58" providerId="ADAL" clId="{0623275E-2DFF-B446-A4A8-0BAFB8DCDE31}" dt="2020-05-11T11:55:49.518" v="3007" actId="26606"/>
          <ac:spMkLst>
            <pc:docMk/>
            <pc:sldMk cId="747344172" sldId="262"/>
            <ac:spMk id="11" creationId="{C310626D-5743-49D4-8F7D-88C4F8F05774}"/>
          </ac:spMkLst>
        </pc:spChg>
        <pc:spChg chg="add">
          <ac:chgData name="Lisa Zanoni (25000107)" userId="306ff4ce-eb20-4ca4-9e69-0f3a48b32c58" providerId="ADAL" clId="{0623275E-2DFF-B446-A4A8-0BAFB8DCDE31}" dt="2020-05-11T11:55:49.518" v="3007" actId="26606"/>
          <ac:spMkLst>
            <pc:docMk/>
            <pc:sldMk cId="747344172" sldId="262"/>
            <ac:spMk id="13" creationId="{3C195FC1-B568-4C72-9902-34CB35DDD7A1}"/>
          </ac:spMkLst>
        </pc:spChg>
        <pc:spChg chg="add">
          <ac:chgData name="Lisa Zanoni (25000107)" userId="306ff4ce-eb20-4ca4-9e69-0f3a48b32c58" providerId="ADAL" clId="{0623275E-2DFF-B446-A4A8-0BAFB8DCDE31}" dt="2020-05-11T11:55:49.518" v="3007" actId="26606"/>
          <ac:spMkLst>
            <pc:docMk/>
            <pc:sldMk cId="747344172" sldId="262"/>
            <ac:spMk id="15" creationId="{EF2BDF77-362C-43F0-8CBB-A969EC2AE0C4}"/>
          </ac:spMkLst>
        </pc:spChg>
        <pc:spChg chg="add del">
          <ac:chgData name="Lisa Zanoni (25000107)" userId="306ff4ce-eb20-4ca4-9e69-0f3a48b32c58" providerId="ADAL" clId="{0623275E-2DFF-B446-A4A8-0BAFB8DCDE31}" dt="2020-05-11T11:55:36.053" v="3006" actId="700"/>
          <ac:spMkLst>
            <pc:docMk/>
            <pc:sldMk cId="747344172" sldId="262"/>
            <ac:spMk id="16" creationId="{7E018740-5C2B-4A41-AC1A-7E68D1EC1954}"/>
          </ac:spMkLst>
        </pc:spChg>
        <pc:spChg chg="add">
          <ac:chgData name="Lisa Zanoni (25000107)" userId="306ff4ce-eb20-4ca4-9e69-0f3a48b32c58" providerId="ADAL" clId="{0623275E-2DFF-B446-A4A8-0BAFB8DCDE31}" dt="2020-05-11T11:55:49.518" v="3007" actId="26606"/>
          <ac:spMkLst>
            <pc:docMk/>
            <pc:sldMk cId="747344172" sldId="262"/>
            <ac:spMk id="17" creationId="{4BE96B01-3929-432D-B8C2-ADBCB74C2EF4}"/>
          </ac:spMkLst>
        </pc:spChg>
        <pc:spChg chg="add del">
          <ac:chgData name="Lisa Zanoni (25000107)" userId="306ff4ce-eb20-4ca4-9e69-0f3a48b32c58" providerId="ADAL" clId="{0623275E-2DFF-B446-A4A8-0BAFB8DCDE31}" dt="2020-05-11T11:55:36.053" v="3006" actId="700"/>
          <ac:spMkLst>
            <pc:docMk/>
            <pc:sldMk cId="747344172" sldId="262"/>
            <ac:spMk id="18" creationId="{166F75A4-C475-4941-8EE2-B80A06A2C1BB}"/>
          </ac:spMkLst>
        </pc:spChg>
        <pc:spChg chg="add">
          <ac:chgData name="Lisa Zanoni (25000107)" userId="306ff4ce-eb20-4ca4-9e69-0f3a48b32c58" providerId="ADAL" clId="{0623275E-2DFF-B446-A4A8-0BAFB8DCDE31}" dt="2020-05-11T11:55:49.518" v="3007" actId="26606"/>
          <ac:spMkLst>
            <pc:docMk/>
            <pc:sldMk cId="747344172" sldId="262"/>
            <ac:spMk id="19" creationId="{2A6FCDE6-CDE2-4C51-B18E-A95CFB679714}"/>
          </ac:spMkLst>
        </pc:spChg>
        <pc:spChg chg="add del">
          <ac:chgData name="Lisa Zanoni (25000107)" userId="306ff4ce-eb20-4ca4-9e69-0f3a48b32c58" providerId="ADAL" clId="{0623275E-2DFF-B446-A4A8-0BAFB8DCDE31}" dt="2020-05-11T11:55:36.053" v="3006" actId="700"/>
          <ac:spMkLst>
            <pc:docMk/>
            <pc:sldMk cId="747344172" sldId="262"/>
            <ac:spMk id="20" creationId="{A032553A-72E8-4B0D-8405-FF9771C9AF05}"/>
          </ac:spMkLst>
        </pc:spChg>
        <pc:spChg chg="add">
          <ac:chgData name="Lisa Zanoni (25000107)" userId="306ff4ce-eb20-4ca4-9e69-0f3a48b32c58" providerId="ADAL" clId="{0623275E-2DFF-B446-A4A8-0BAFB8DCDE31}" dt="2020-05-11T11:55:49.518" v="3007" actId="26606"/>
          <ac:spMkLst>
            <pc:docMk/>
            <pc:sldMk cId="747344172" sldId="262"/>
            <ac:spMk id="21" creationId="{9D2E8756-2465-473A-BA2A-2DB1D6224745}"/>
          </ac:spMkLst>
        </pc:spChg>
        <pc:spChg chg="add del">
          <ac:chgData name="Lisa Zanoni (25000107)" userId="306ff4ce-eb20-4ca4-9e69-0f3a48b32c58" providerId="ADAL" clId="{0623275E-2DFF-B446-A4A8-0BAFB8DCDE31}" dt="2020-05-11T11:55:36.053" v="3006" actId="700"/>
          <ac:spMkLst>
            <pc:docMk/>
            <pc:sldMk cId="747344172" sldId="262"/>
            <ac:spMk id="22" creationId="{765800AC-C3B9-498E-87BC-29FAE4C76B21}"/>
          </ac:spMkLst>
        </pc:spChg>
        <pc:spChg chg="add del">
          <ac:chgData name="Lisa Zanoni (25000107)" userId="306ff4ce-eb20-4ca4-9e69-0f3a48b32c58" providerId="ADAL" clId="{0623275E-2DFF-B446-A4A8-0BAFB8DCDE31}" dt="2020-05-11T11:55:36.053" v="3006" actId="700"/>
          <ac:spMkLst>
            <pc:docMk/>
            <pc:sldMk cId="747344172" sldId="262"/>
            <ac:spMk id="24" creationId="{1F9D6ACB-2FF4-49F9-978A-E0D5327FC635}"/>
          </ac:spMkLst>
        </pc:spChg>
        <pc:spChg chg="add del">
          <ac:chgData name="Lisa Zanoni (25000107)" userId="306ff4ce-eb20-4ca4-9e69-0f3a48b32c58" providerId="ADAL" clId="{0623275E-2DFF-B446-A4A8-0BAFB8DCDE31}" dt="2020-05-11T11:55:36.053" v="3006" actId="700"/>
          <ac:spMkLst>
            <pc:docMk/>
            <pc:sldMk cId="747344172" sldId="262"/>
            <ac:spMk id="26" creationId="{142BFA2A-77A0-4F60-A32A-685681C84889}"/>
          </ac:spMkLst>
        </pc:spChg>
        <pc:cxnChg chg="add">
          <ac:chgData name="Lisa Zanoni (25000107)" userId="306ff4ce-eb20-4ca4-9e69-0f3a48b32c58" providerId="ADAL" clId="{0623275E-2DFF-B446-A4A8-0BAFB8DCDE31}" dt="2020-05-11T11:55:49.518" v="3007" actId="26606"/>
          <ac:cxnSpMkLst>
            <pc:docMk/>
            <pc:sldMk cId="747344172" sldId="262"/>
            <ac:cxnSpMk id="6" creationId="{EB898B32-3891-4C3A-8F58-C5969D2E9033}"/>
          </ac:cxnSpMkLst>
        </pc:cxnChg>
        <pc:cxnChg chg="add">
          <ac:chgData name="Lisa Zanoni (25000107)" userId="306ff4ce-eb20-4ca4-9e69-0f3a48b32c58" providerId="ADAL" clId="{0623275E-2DFF-B446-A4A8-0BAFB8DCDE31}" dt="2020-05-11T11:55:49.518" v="3007" actId="26606"/>
          <ac:cxnSpMkLst>
            <pc:docMk/>
            <pc:sldMk cId="747344172" sldId="262"/>
            <ac:cxnSpMk id="7" creationId="{4AE4806D-B8F9-4679-A68A-9BD21C01A301}"/>
          </ac:cxnSpMkLst>
        </pc:cxnChg>
        <pc:cxnChg chg="add del">
          <ac:chgData name="Lisa Zanoni (25000107)" userId="306ff4ce-eb20-4ca4-9e69-0f3a48b32c58" providerId="ADAL" clId="{0623275E-2DFF-B446-A4A8-0BAFB8DCDE31}" dt="2020-05-11T11:55:36.053" v="3006" actId="700"/>
          <ac:cxnSpMkLst>
            <pc:docMk/>
            <pc:sldMk cId="747344172" sldId="262"/>
            <ac:cxnSpMk id="12" creationId="{063B6EC6-D752-4EE7-908B-F8F19E8C7FEA}"/>
          </ac:cxnSpMkLst>
        </pc:cxnChg>
        <pc:cxnChg chg="add del">
          <ac:chgData name="Lisa Zanoni (25000107)" userId="306ff4ce-eb20-4ca4-9e69-0f3a48b32c58" providerId="ADAL" clId="{0623275E-2DFF-B446-A4A8-0BAFB8DCDE31}" dt="2020-05-11T11:55:36.053" v="3006" actId="700"/>
          <ac:cxnSpMkLst>
            <pc:docMk/>
            <pc:sldMk cId="747344172" sldId="262"/>
            <ac:cxnSpMk id="14" creationId="{EFECD4E8-AD3E-4228-82A2-9461958EA94D}"/>
          </ac:cxnSpMkLst>
        </pc:cxnChg>
      </pc:sldChg>
      <pc:sldChg chg="modSp new modNotesTx">
        <pc:chgData name="Lisa Zanoni (25000107)" userId="306ff4ce-eb20-4ca4-9e69-0f3a48b32c58" providerId="ADAL" clId="{0623275E-2DFF-B446-A4A8-0BAFB8DCDE31}" dt="2020-05-11T21:48:27.028" v="21314" actId="20577"/>
        <pc:sldMkLst>
          <pc:docMk/>
          <pc:sldMk cId="2304514759" sldId="267"/>
        </pc:sldMkLst>
        <pc:spChg chg="mod">
          <ac:chgData name="Lisa Zanoni (25000107)" userId="306ff4ce-eb20-4ca4-9e69-0f3a48b32c58" providerId="ADAL" clId="{0623275E-2DFF-B446-A4A8-0BAFB8DCDE31}" dt="2020-05-11T11:38:18.138" v="2996" actId="20577"/>
          <ac:spMkLst>
            <pc:docMk/>
            <pc:sldMk cId="2304514759" sldId="267"/>
            <ac:spMk id="2" creationId="{3240FE66-3325-9448-8F99-5FBCE7911429}"/>
          </ac:spMkLst>
        </pc:spChg>
        <pc:spChg chg="mod">
          <ac:chgData name="Lisa Zanoni (25000107)" userId="306ff4ce-eb20-4ca4-9e69-0f3a48b32c58" providerId="ADAL" clId="{0623275E-2DFF-B446-A4A8-0BAFB8DCDE31}" dt="2020-05-11T19:51:48.880" v="13688" actId="20577"/>
          <ac:spMkLst>
            <pc:docMk/>
            <pc:sldMk cId="2304514759" sldId="267"/>
            <ac:spMk id="3" creationId="{E11B5616-4851-A342-9A7C-A867556A5AE1}"/>
          </ac:spMkLst>
        </pc:spChg>
      </pc:sldChg>
      <pc:sldChg chg="addSp delSp modSp new del mod ord setBg">
        <pc:chgData name="Lisa Zanoni (25000107)" userId="306ff4ce-eb20-4ca4-9e69-0f3a48b32c58" providerId="ADAL" clId="{0623275E-2DFF-B446-A4A8-0BAFB8DCDE31}" dt="2020-05-11T17:57:12.232" v="9453" actId="2696"/>
        <pc:sldMkLst>
          <pc:docMk/>
          <pc:sldMk cId="3319795678" sldId="268"/>
        </pc:sldMkLst>
        <pc:spChg chg="mod">
          <ac:chgData name="Lisa Zanoni (25000107)" userId="306ff4ce-eb20-4ca4-9e69-0f3a48b32c58" providerId="ADAL" clId="{0623275E-2DFF-B446-A4A8-0BAFB8DCDE31}" dt="2020-05-10T22:14:46.992" v="937" actId="207"/>
          <ac:spMkLst>
            <pc:docMk/>
            <pc:sldMk cId="3319795678" sldId="268"/>
            <ac:spMk id="2" creationId="{A5168321-BDEF-DE4D-8ABC-8A3C5DE684EA}"/>
          </ac:spMkLst>
        </pc:spChg>
        <pc:spChg chg="del">
          <ac:chgData name="Lisa Zanoni (25000107)" userId="306ff4ce-eb20-4ca4-9e69-0f3a48b32c58" providerId="ADAL" clId="{0623275E-2DFF-B446-A4A8-0BAFB8DCDE31}" dt="2020-05-10T21:39:02.870" v="296" actId="26606"/>
          <ac:spMkLst>
            <pc:docMk/>
            <pc:sldMk cId="3319795678" sldId="268"/>
            <ac:spMk id="3" creationId="{E332E33A-2C1B-5D46-A632-09ED72384F9C}"/>
          </ac:spMkLst>
        </pc:spChg>
        <pc:spChg chg="add">
          <ac:chgData name="Lisa Zanoni (25000107)" userId="306ff4ce-eb20-4ca4-9e69-0f3a48b32c58" providerId="ADAL" clId="{0623275E-2DFF-B446-A4A8-0BAFB8DCDE31}" dt="2020-05-10T21:39:02.870" v="296" actId="26606"/>
          <ac:spMkLst>
            <pc:docMk/>
            <pc:sldMk cId="3319795678" sldId="268"/>
            <ac:spMk id="20" creationId="{0ADFFC45-3DC9-4433-926F-043E879D9DFC}"/>
          </ac:spMkLst>
        </pc:spChg>
        <pc:spChg chg="add">
          <ac:chgData name="Lisa Zanoni (25000107)" userId="306ff4ce-eb20-4ca4-9e69-0f3a48b32c58" providerId="ADAL" clId="{0623275E-2DFF-B446-A4A8-0BAFB8DCDE31}" dt="2020-05-10T21:39:02.870" v="296" actId="26606"/>
          <ac:spMkLst>
            <pc:docMk/>
            <pc:sldMk cId="3319795678" sldId="268"/>
            <ac:spMk id="31" creationId="{69370F01-B8C9-4CE4-824C-92B2792E6ED0}"/>
          </ac:spMkLst>
        </pc:spChg>
        <pc:grpChg chg="add">
          <ac:chgData name="Lisa Zanoni (25000107)" userId="306ff4ce-eb20-4ca4-9e69-0f3a48b32c58" providerId="ADAL" clId="{0623275E-2DFF-B446-A4A8-0BAFB8DCDE31}" dt="2020-05-10T21:39:02.870" v="296" actId="26606"/>
          <ac:grpSpMkLst>
            <pc:docMk/>
            <pc:sldMk cId="3319795678" sldId="268"/>
            <ac:grpSpMk id="8" creationId="{28460BD8-AE3F-4AC9-9D0B-717052AA5D3A}"/>
          </ac:grpSpMkLst>
        </pc:grpChg>
        <pc:grpChg chg="add">
          <ac:chgData name="Lisa Zanoni (25000107)" userId="306ff4ce-eb20-4ca4-9e69-0f3a48b32c58" providerId="ADAL" clId="{0623275E-2DFF-B446-A4A8-0BAFB8DCDE31}" dt="2020-05-10T21:39:02.870" v="296" actId="26606"/>
          <ac:grpSpMkLst>
            <pc:docMk/>
            <pc:sldMk cId="3319795678" sldId="268"/>
            <ac:grpSpMk id="22" creationId="{B5F26A87-0610-435F-AA13-BD658385C9D9}"/>
          </ac:grpSpMkLst>
        </pc:grpChg>
      </pc:sldChg>
      <pc:sldChg chg="addSp delSp modSp new del mod ord setBg setClrOvrMap modShow">
        <pc:chgData name="Lisa Zanoni (25000107)" userId="306ff4ce-eb20-4ca4-9e69-0f3a48b32c58" providerId="ADAL" clId="{0623275E-2DFF-B446-A4A8-0BAFB8DCDE31}" dt="2020-05-11T17:00:58.059" v="6264" actId="2696"/>
        <pc:sldMkLst>
          <pc:docMk/>
          <pc:sldMk cId="3931574829" sldId="269"/>
        </pc:sldMkLst>
        <pc:spChg chg="mod">
          <ac:chgData name="Lisa Zanoni (25000107)" userId="306ff4ce-eb20-4ca4-9e69-0f3a48b32c58" providerId="ADAL" clId="{0623275E-2DFF-B446-A4A8-0BAFB8DCDE31}" dt="2020-05-11T16:23:53.726" v="6075" actId="26606"/>
          <ac:spMkLst>
            <pc:docMk/>
            <pc:sldMk cId="3931574829" sldId="269"/>
            <ac:spMk id="2" creationId="{6E1313AF-4607-AF4A-876A-4836E1579F4B}"/>
          </ac:spMkLst>
        </pc:spChg>
        <pc:spChg chg="mod">
          <ac:chgData name="Lisa Zanoni (25000107)" userId="306ff4ce-eb20-4ca4-9e69-0f3a48b32c58" providerId="ADAL" clId="{0623275E-2DFF-B446-A4A8-0BAFB8DCDE31}" dt="2020-05-11T16:29:31.998" v="6249" actId="20577"/>
          <ac:spMkLst>
            <pc:docMk/>
            <pc:sldMk cId="3931574829" sldId="269"/>
            <ac:spMk id="3" creationId="{6DD77936-A7F1-604E-9FCA-270CACC07173}"/>
          </ac:spMkLst>
        </pc:spChg>
        <pc:spChg chg="add del">
          <ac:chgData name="Lisa Zanoni (25000107)" userId="306ff4ce-eb20-4ca4-9e69-0f3a48b32c58" providerId="ADAL" clId="{0623275E-2DFF-B446-A4A8-0BAFB8DCDE31}" dt="2020-05-11T16:23:53.726" v="6075" actId="26606"/>
          <ac:spMkLst>
            <pc:docMk/>
            <pc:sldMk cId="3931574829" sldId="269"/>
            <ac:spMk id="13" creationId="{A65AC7D1-EAA9-48F5-B509-60A7F50BF703}"/>
          </ac:spMkLst>
        </pc:spChg>
        <pc:spChg chg="add del">
          <ac:chgData name="Lisa Zanoni (25000107)" userId="306ff4ce-eb20-4ca4-9e69-0f3a48b32c58" providerId="ADAL" clId="{0623275E-2DFF-B446-A4A8-0BAFB8DCDE31}" dt="2020-05-11T16:23:53.726" v="6075" actId="26606"/>
          <ac:spMkLst>
            <pc:docMk/>
            <pc:sldMk cId="3931574829" sldId="269"/>
            <ac:spMk id="15" creationId="{D6320AF9-619A-4175-865B-5663E1AEF4C5}"/>
          </ac:spMkLst>
        </pc:spChg>
        <pc:spChg chg="add del">
          <ac:chgData name="Lisa Zanoni (25000107)" userId="306ff4ce-eb20-4ca4-9e69-0f3a48b32c58" providerId="ADAL" clId="{0623275E-2DFF-B446-A4A8-0BAFB8DCDE31}" dt="2020-05-11T16:23:53.726" v="6075" actId="26606"/>
          <ac:spMkLst>
            <pc:docMk/>
            <pc:sldMk cId="3931574829" sldId="269"/>
            <ac:spMk id="21" creationId="{7E018740-5C2B-4A41-AC1A-7E68D1EC1954}"/>
          </ac:spMkLst>
        </pc:spChg>
        <pc:spChg chg="add del">
          <ac:chgData name="Lisa Zanoni (25000107)" userId="306ff4ce-eb20-4ca4-9e69-0f3a48b32c58" providerId="ADAL" clId="{0623275E-2DFF-B446-A4A8-0BAFB8DCDE31}" dt="2020-05-11T16:23:53.726" v="6075" actId="26606"/>
          <ac:spMkLst>
            <pc:docMk/>
            <pc:sldMk cId="3931574829" sldId="269"/>
            <ac:spMk id="23" creationId="{166F75A4-C475-4941-8EE2-B80A06A2C1BB}"/>
          </ac:spMkLst>
        </pc:spChg>
        <pc:spChg chg="add del">
          <ac:chgData name="Lisa Zanoni (25000107)" userId="306ff4ce-eb20-4ca4-9e69-0f3a48b32c58" providerId="ADAL" clId="{0623275E-2DFF-B446-A4A8-0BAFB8DCDE31}" dt="2020-05-11T16:23:53.726" v="6075" actId="26606"/>
          <ac:spMkLst>
            <pc:docMk/>
            <pc:sldMk cId="3931574829" sldId="269"/>
            <ac:spMk id="25" creationId="{A032553A-72E8-4B0D-8405-FF9771C9AF05}"/>
          </ac:spMkLst>
        </pc:spChg>
        <pc:spChg chg="add del">
          <ac:chgData name="Lisa Zanoni (25000107)" userId="306ff4ce-eb20-4ca4-9e69-0f3a48b32c58" providerId="ADAL" clId="{0623275E-2DFF-B446-A4A8-0BAFB8DCDE31}" dt="2020-05-11T16:23:53.726" v="6075" actId="26606"/>
          <ac:spMkLst>
            <pc:docMk/>
            <pc:sldMk cId="3931574829" sldId="269"/>
            <ac:spMk id="27" creationId="{765800AC-C3B9-498E-87BC-29FAE4C76B21}"/>
          </ac:spMkLst>
        </pc:spChg>
        <pc:spChg chg="add del">
          <ac:chgData name="Lisa Zanoni (25000107)" userId="306ff4ce-eb20-4ca4-9e69-0f3a48b32c58" providerId="ADAL" clId="{0623275E-2DFF-B446-A4A8-0BAFB8DCDE31}" dt="2020-05-11T16:23:53.726" v="6075" actId="26606"/>
          <ac:spMkLst>
            <pc:docMk/>
            <pc:sldMk cId="3931574829" sldId="269"/>
            <ac:spMk id="29" creationId="{1F9D6ACB-2FF4-49F9-978A-E0D5327FC635}"/>
          </ac:spMkLst>
        </pc:spChg>
        <pc:spChg chg="add del">
          <ac:chgData name="Lisa Zanoni (25000107)" userId="306ff4ce-eb20-4ca4-9e69-0f3a48b32c58" providerId="ADAL" clId="{0623275E-2DFF-B446-A4A8-0BAFB8DCDE31}" dt="2020-05-11T16:23:53.726" v="6075" actId="26606"/>
          <ac:spMkLst>
            <pc:docMk/>
            <pc:sldMk cId="3931574829" sldId="269"/>
            <ac:spMk id="31" creationId="{142BFA2A-77A0-4F60-A32A-685681C84889}"/>
          </ac:spMkLst>
        </pc:spChg>
        <pc:spChg chg="add">
          <ac:chgData name="Lisa Zanoni (25000107)" userId="306ff4ce-eb20-4ca4-9e69-0f3a48b32c58" providerId="ADAL" clId="{0623275E-2DFF-B446-A4A8-0BAFB8DCDE31}" dt="2020-05-11T16:23:53.726" v="6075" actId="26606"/>
          <ac:spMkLst>
            <pc:docMk/>
            <pc:sldMk cId="3931574829" sldId="269"/>
            <ac:spMk id="36" creationId="{86C16C40-7C29-4ACC-B851-7E08E459B596}"/>
          </ac:spMkLst>
        </pc:spChg>
        <pc:grpChg chg="add">
          <ac:chgData name="Lisa Zanoni (25000107)" userId="306ff4ce-eb20-4ca4-9e69-0f3a48b32c58" providerId="ADAL" clId="{0623275E-2DFF-B446-A4A8-0BAFB8DCDE31}" dt="2020-05-11T16:23:53.726" v="6075" actId="26606"/>
          <ac:grpSpMkLst>
            <pc:docMk/>
            <pc:sldMk cId="3931574829" sldId="269"/>
            <ac:grpSpMk id="38" creationId="{CDD733AE-DD5E-4C77-8BCD-72BF12A06BB1}"/>
          </ac:grpSpMkLst>
        </pc:grpChg>
        <pc:cxnChg chg="add del">
          <ac:chgData name="Lisa Zanoni (25000107)" userId="306ff4ce-eb20-4ca4-9e69-0f3a48b32c58" providerId="ADAL" clId="{0623275E-2DFF-B446-A4A8-0BAFB8DCDE31}" dt="2020-05-11T16:23:21.672" v="6074" actId="26606"/>
          <ac:cxnSpMkLst>
            <pc:docMk/>
            <pc:sldMk cId="3931574829" sldId="269"/>
            <ac:cxnSpMk id="8" creationId="{0B5F7E3B-C5F1-40E0-A491-558BAFBC1127}"/>
          </ac:cxnSpMkLst>
        </pc:cxnChg>
        <pc:cxnChg chg="add del">
          <ac:chgData name="Lisa Zanoni (25000107)" userId="306ff4ce-eb20-4ca4-9e69-0f3a48b32c58" providerId="ADAL" clId="{0623275E-2DFF-B446-A4A8-0BAFB8DCDE31}" dt="2020-05-11T16:23:53.726" v="6075" actId="26606"/>
          <ac:cxnSpMkLst>
            <pc:docMk/>
            <pc:sldMk cId="3931574829" sldId="269"/>
            <ac:cxnSpMk id="17" creationId="{063B6EC6-D752-4EE7-908B-F8F19E8C7FEA}"/>
          </ac:cxnSpMkLst>
        </pc:cxnChg>
        <pc:cxnChg chg="add del">
          <ac:chgData name="Lisa Zanoni (25000107)" userId="306ff4ce-eb20-4ca4-9e69-0f3a48b32c58" providerId="ADAL" clId="{0623275E-2DFF-B446-A4A8-0BAFB8DCDE31}" dt="2020-05-11T16:23:53.726" v="6075" actId="26606"/>
          <ac:cxnSpMkLst>
            <pc:docMk/>
            <pc:sldMk cId="3931574829" sldId="269"/>
            <ac:cxnSpMk id="19" creationId="{EFECD4E8-AD3E-4228-82A2-9461958EA94D}"/>
          </ac:cxnSpMkLst>
        </pc:cxnChg>
      </pc:sldChg>
      <pc:sldChg chg="addSp delSp modSp new mod ord setBg modClrScheme setClrOvrMap delDesignElem chgLayout modNotesTx">
        <pc:chgData name="Lisa Zanoni (25000107)" userId="306ff4ce-eb20-4ca4-9e69-0f3a48b32c58" providerId="ADAL" clId="{0623275E-2DFF-B446-A4A8-0BAFB8DCDE31}" dt="2020-05-11T21:06:13.444" v="16684" actId="20577"/>
        <pc:sldMkLst>
          <pc:docMk/>
          <pc:sldMk cId="1515582786" sldId="271"/>
        </pc:sldMkLst>
        <pc:spChg chg="mod ord">
          <ac:chgData name="Lisa Zanoni (25000107)" userId="306ff4ce-eb20-4ca4-9e69-0f3a48b32c58" providerId="ADAL" clId="{0623275E-2DFF-B446-A4A8-0BAFB8DCDE31}" dt="2020-05-11T15:09:33.521" v="4336" actId="26606"/>
          <ac:spMkLst>
            <pc:docMk/>
            <pc:sldMk cId="1515582786" sldId="271"/>
            <ac:spMk id="2" creationId="{B4BD28C3-89C7-9D4F-A2A9-EBFAE91D54BC}"/>
          </ac:spMkLst>
        </pc:spChg>
        <pc:spChg chg="mod ord">
          <ac:chgData name="Lisa Zanoni (25000107)" userId="306ff4ce-eb20-4ca4-9e69-0f3a48b32c58" providerId="ADAL" clId="{0623275E-2DFF-B446-A4A8-0BAFB8DCDE31}" dt="2020-05-11T15:17:46.171" v="4601" actId="20577"/>
          <ac:spMkLst>
            <pc:docMk/>
            <pc:sldMk cId="1515582786" sldId="271"/>
            <ac:spMk id="3" creationId="{D7B987BF-8389-E04A-8698-13B43420CD46}"/>
          </ac:spMkLst>
        </pc:spChg>
        <pc:spChg chg="add del mod ord">
          <ac:chgData name="Lisa Zanoni (25000107)" userId="306ff4ce-eb20-4ca4-9e69-0f3a48b32c58" providerId="ADAL" clId="{0623275E-2DFF-B446-A4A8-0BAFB8DCDE31}" dt="2020-05-11T15:05:05.234" v="4103" actId="700"/>
          <ac:spMkLst>
            <pc:docMk/>
            <pc:sldMk cId="1515582786" sldId="271"/>
            <ac:spMk id="4" creationId="{5DE6E596-3517-0A4A-B057-5D93CC5D074F}"/>
          </ac:spMkLst>
        </pc:spChg>
        <pc:spChg chg="add del">
          <ac:chgData name="Lisa Zanoni (25000107)" userId="306ff4ce-eb20-4ca4-9e69-0f3a48b32c58" providerId="ADAL" clId="{0623275E-2DFF-B446-A4A8-0BAFB8DCDE31}" dt="2020-05-10T21:53:32.671" v="428" actId="26606"/>
          <ac:spMkLst>
            <pc:docMk/>
            <pc:sldMk cId="1515582786" sldId="271"/>
            <ac:spMk id="8" creationId="{86C16C40-7C29-4ACC-B851-7E08E459B596}"/>
          </ac:spMkLst>
        </pc:spChg>
        <pc:spChg chg="add del mod">
          <ac:chgData name="Lisa Zanoni (25000107)" userId="306ff4ce-eb20-4ca4-9e69-0f3a48b32c58" providerId="ADAL" clId="{0623275E-2DFF-B446-A4A8-0BAFB8DCDE31}" dt="2020-05-11T15:05:03.281" v="4094" actId="22"/>
          <ac:spMkLst>
            <pc:docMk/>
            <pc:sldMk cId="1515582786" sldId="271"/>
            <ac:spMk id="18" creationId="{AAF67644-1BB1-9941-859A-C1F70945CF42}"/>
          </ac:spMkLst>
        </pc:spChg>
        <pc:spChg chg="add del">
          <ac:chgData name="Lisa Zanoni (25000107)" userId="306ff4ce-eb20-4ca4-9e69-0f3a48b32c58" providerId="ADAL" clId="{0623275E-2DFF-B446-A4A8-0BAFB8DCDE31}" dt="2020-05-11T15:09:33.521" v="4336" actId="26606"/>
          <ac:spMkLst>
            <pc:docMk/>
            <pc:sldMk cId="1515582786" sldId="271"/>
            <ac:spMk id="25" creationId="{CE3A6A76-AE5D-49AE-9D49-90C0F1548261}"/>
          </ac:spMkLst>
        </pc:spChg>
        <pc:spChg chg="add">
          <ac:chgData name="Lisa Zanoni (25000107)" userId="306ff4ce-eb20-4ca4-9e69-0f3a48b32c58" providerId="ADAL" clId="{0623275E-2DFF-B446-A4A8-0BAFB8DCDE31}" dt="2020-05-11T15:09:33.521" v="4336" actId="26606"/>
          <ac:spMkLst>
            <pc:docMk/>
            <pc:sldMk cId="1515582786" sldId="271"/>
            <ac:spMk id="42" creationId="{C52ED567-06B3-4107-9773-BBB6BD78673C}"/>
          </ac:spMkLst>
        </pc:spChg>
        <pc:spChg chg="add">
          <ac:chgData name="Lisa Zanoni (25000107)" userId="306ff4ce-eb20-4ca4-9e69-0f3a48b32c58" providerId="ADAL" clId="{0623275E-2DFF-B446-A4A8-0BAFB8DCDE31}" dt="2020-05-11T15:09:33.521" v="4336" actId="26606"/>
          <ac:spMkLst>
            <pc:docMk/>
            <pc:sldMk cId="1515582786" sldId="271"/>
            <ac:spMk id="44" creationId="{AF551D8B-3775-4477-88B7-7B7C350D34E4}"/>
          </ac:spMkLst>
        </pc:spChg>
        <pc:spChg chg="add">
          <ac:chgData name="Lisa Zanoni (25000107)" userId="306ff4ce-eb20-4ca4-9e69-0f3a48b32c58" providerId="ADAL" clId="{0623275E-2DFF-B446-A4A8-0BAFB8DCDE31}" dt="2020-05-11T15:09:33.521" v="4336" actId="26606"/>
          <ac:spMkLst>
            <pc:docMk/>
            <pc:sldMk cId="1515582786" sldId="271"/>
            <ac:spMk id="50" creationId="{BB934D2B-85E2-4375-94EE-B66C16BF7999}"/>
          </ac:spMkLst>
        </pc:spChg>
        <pc:spChg chg="add">
          <ac:chgData name="Lisa Zanoni (25000107)" userId="306ff4ce-eb20-4ca4-9e69-0f3a48b32c58" providerId="ADAL" clId="{0623275E-2DFF-B446-A4A8-0BAFB8DCDE31}" dt="2020-05-11T15:09:33.521" v="4336" actId="26606"/>
          <ac:spMkLst>
            <pc:docMk/>
            <pc:sldMk cId="1515582786" sldId="271"/>
            <ac:spMk id="52" creationId="{9B445E02-D785-4565-B842-9567BBC09508}"/>
          </ac:spMkLst>
        </pc:spChg>
        <pc:spChg chg="add">
          <ac:chgData name="Lisa Zanoni (25000107)" userId="306ff4ce-eb20-4ca4-9e69-0f3a48b32c58" providerId="ADAL" clId="{0623275E-2DFF-B446-A4A8-0BAFB8DCDE31}" dt="2020-05-11T15:09:33.521" v="4336" actId="26606"/>
          <ac:spMkLst>
            <pc:docMk/>
            <pc:sldMk cId="1515582786" sldId="271"/>
            <ac:spMk id="54" creationId="{2C153736-D102-4F57-9DE7-615AFC02B0AC}"/>
          </ac:spMkLst>
        </pc:spChg>
        <pc:spChg chg="add">
          <ac:chgData name="Lisa Zanoni (25000107)" userId="306ff4ce-eb20-4ca4-9e69-0f3a48b32c58" providerId="ADAL" clId="{0623275E-2DFF-B446-A4A8-0BAFB8DCDE31}" dt="2020-05-11T15:09:33.521" v="4336" actId="26606"/>
          <ac:spMkLst>
            <pc:docMk/>
            <pc:sldMk cId="1515582786" sldId="271"/>
            <ac:spMk id="56" creationId="{BA407A52-66F4-4CDE-A726-FF79F3EC342D}"/>
          </ac:spMkLst>
        </pc:spChg>
        <pc:spChg chg="add">
          <ac:chgData name="Lisa Zanoni (25000107)" userId="306ff4ce-eb20-4ca4-9e69-0f3a48b32c58" providerId="ADAL" clId="{0623275E-2DFF-B446-A4A8-0BAFB8DCDE31}" dt="2020-05-11T15:09:33.521" v="4336" actId="26606"/>
          <ac:spMkLst>
            <pc:docMk/>
            <pc:sldMk cId="1515582786" sldId="271"/>
            <ac:spMk id="58" creationId="{D28FFB34-4FC3-46F5-B900-D3B774FD0BE6}"/>
          </ac:spMkLst>
        </pc:spChg>
        <pc:spChg chg="add">
          <ac:chgData name="Lisa Zanoni (25000107)" userId="306ff4ce-eb20-4ca4-9e69-0f3a48b32c58" providerId="ADAL" clId="{0623275E-2DFF-B446-A4A8-0BAFB8DCDE31}" dt="2020-05-11T15:09:33.521" v="4336" actId="26606"/>
          <ac:spMkLst>
            <pc:docMk/>
            <pc:sldMk cId="1515582786" sldId="271"/>
            <ac:spMk id="60" creationId="{205F7B13-ACB5-46BE-8070-0431266B183B}"/>
          </ac:spMkLst>
        </pc:spChg>
        <pc:spChg chg="add">
          <ac:chgData name="Lisa Zanoni (25000107)" userId="306ff4ce-eb20-4ca4-9e69-0f3a48b32c58" providerId="ADAL" clId="{0623275E-2DFF-B446-A4A8-0BAFB8DCDE31}" dt="2020-05-11T15:09:33.521" v="4336" actId="26606"/>
          <ac:spMkLst>
            <pc:docMk/>
            <pc:sldMk cId="1515582786" sldId="271"/>
            <ac:spMk id="62" creationId="{D52A0D23-45DD-4DF4-ADE6-A81F409BB9FB}"/>
          </ac:spMkLst>
        </pc:spChg>
        <pc:grpChg chg="add del">
          <ac:chgData name="Lisa Zanoni (25000107)" userId="306ff4ce-eb20-4ca4-9e69-0f3a48b32c58" providerId="ADAL" clId="{0623275E-2DFF-B446-A4A8-0BAFB8DCDE31}" dt="2020-05-10T21:53:32.671" v="428" actId="26606"/>
          <ac:grpSpMkLst>
            <pc:docMk/>
            <pc:sldMk cId="1515582786" sldId="271"/>
            <ac:grpSpMk id="10" creationId="{CDD733AE-DD5E-4C77-8BCD-72BF12A06BB1}"/>
          </ac:grpSpMkLst>
        </pc:grpChg>
        <pc:grpChg chg="add del">
          <ac:chgData name="Lisa Zanoni (25000107)" userId="306ff4ce-eb20-4ca4-9e69-0f3a48b32c58" providerId="ADAL" clId="{0623275E-2DFF-B446-A4A8-0BAFB8DCDE31}" dt="2020-05-11T15:09:33.521" v="4336" actId="26606"/>
          <ac:grpSpMkLst>
            <pc:docMk/>
            <pc:sldMk cId="1515582786" sldId="271"/>
            <ac:grpSpMk id="27" creationId="{A9A5CCB5-EF7C-48C3-B6DF-ADC1771CCD09}"/>
          </ac:grpSpMkLst>
        </pc:grpChg>
        <pc:cxnChg chg="add">
          <ac:chgData name="Lisa Zanoni (25000107)" userId="306ff4ce-eb20-4ca4-9e69-0f3a48b32c58" providerId="ADAL" clId="{0623275E-2DFF-B446-A4A8-0BAFB8DCDE31}" dt="2020-05-11T15:09:33.521" v="4336" actId="26606"/>
          <ac:cxnSpMkLst>
            <pc:docMk/>
            <pc:sldMk cId="1515582786" sldId="271"/>
            <ac:cxnSpMk id="46" creationId="{1A901C3D-CFAE-460D-BD0E-7D22164D7DFB}"/>
          </ac:cxnSpMkLst>
        </pc:cxnChg>
        <pc:cxnChg chg="add">
          <ac:chgData name="Lisa Zanoni (25000107)" userId="306ff4ce-eb20-4ca4-9e69-0f3a48b32c58" providerId="ADAL" clId="{0623275E-2DFF-B446-A4A8-0BAFB8DCDE31}" dt="2020-05-11T15:09:33.521" v="4336" actId="26606"/>
          <ac:cxnSpMkLst>
            <pc:docMk/>
            <pc:sldMk cId="1515582786" sldId="271"/>
            <ac:cxnSpMk id="48" creationId="{837C0EA9-1437-4437-9D20-2BBDA1AA9FF8}"/>
          </ac:cxnSpMkLst>
        </pc:cxnChg>
      </pc:sldChg>
      <pc:sldChg chg="addSp delSp modSp new mod ord setBg setClrOvrMap delDesignElem chgLayout modNotesTx">
        <pc:chgData name="Lisa Zanoni (25000107)" userId="306ff4ce-eb20-4ca4-9e69-0f3a48b32c58" providerId="ADAL" clId="{0623275E-2DFF-B446-A4A8-0BAFB8DCDE31}" dt="2020-05-11T21:12:04.917" v="17412" actId="20577"/>
        <pc:sldMkLst>
          <pc:docMk/>
          <pc:sldMk cId="1230344062" sldId="273"/>
        </pc:sldMkLst>
        <pc:spChg chg="del">
          <ac:chgData name="Lisa Zanoni (25000107)" userId="306ff4ce-eb20-4ca4-9e69-0f3a48b32c58" providerId="ADAL" clId="{0623275E-2DFF-B446-A4A8-0BAFB8DCDE31}" dt="2020-05-10T22:08:25.032" v="840" actId="21"/>
          <ac:spMkLst>
            <pc:docMk/>
            <pc:sldMk cId="1230344062" sldId="273"/>
            <ac:spMk id="2" creationId="{B187AF80-47B1-7D43-825E-F7AF558D2D53}"/>
          </ac:spMkLst>
        </pc:spChg>
        <pc:spChg chg="add mod ord">
          <ac:chgData name="Lisa Zanoni (25000107)" userId="306ff4ce-eb20-4ca4-9e69-0f3a48b32c58" providerId="ADAL" clId="{0623275E-2DFF-B446-A4A8-0BAFB8DCDE31}" dt="2020-05-11T15:58:49.430" v="5559" actId="20577"/>
          <ac:spMkLst>
            <pc:docMk/>
            <pc:sldMk cId="1230344062" sldId="273"/>
            <ac:spMk id="2" creationId="{C5C3A32B-32EA-2F42-885F-84230FA607C3}"/>
          </ac:spMkLst>
        </pc:spChg>
        <pc:spChg chg="mod ord">
          <ac:chgData name="Lisa Zanoni (25000107)" userId="306ff4ce-eb20-4ca4-9e69-0f3a48b32c58" providerId="ADAL" clId="{0623275E-2DFF-B446-A4A8-0BAFB8DCDE31}" dt="2020-05-11T15:49:37.800" v="5472" actId="14100"/>
          <ac:spMkLst>
            <pc:docMk/>
            <pc:sldMk cId="1230344062" sldId="273"/>
            <ac:spMk id="3" creationId="{8CD989DA-3CC3-D843-921E-74EA4392DB89}"/>
          </ac:spMkLst>
        </pc:spChg>
        <pc:spChg chg="add mod ord">
          <ac:chgData name="Lisa Zanoni (25000107)" userId="306ff4ce-eb20-4ca4-9e69-0f3a48b32c58" providerId="ADAL" clId="{0623275E-2DFF-B446-A4A8-0BAFB8DCDE31}" dt="2020-05-11T15:50:02.448" v="5476" actId="14100"/>
          <ac:spMkLst>
            <pc:docMk/>
            <pc:sldMk cId="1230344062" sldId="273"/>
            <ac:spMk id="4" creationId="{B20131E7-443E-284E-A2F3-013B554D2638}"/>
          </ac:spMkLst>
        </pc:spChg>
        <pc:spChg chg="add del mod ord">
          <ac:chgData name="Lisa Zanoni (25000107)" userId="306ff4ce-eb20-4ca4-9e69-0f3a48b32c58" providerId="ADAL" clId="{0623275E-2DFF-B446-A4A8-0BAFB8DCDE31}" dt="2020-05-11T16:05:14.662" v="5652" actId="478"/>
          <ac:spMkLst>
            <pc:docMk/>
            <pc:sldMk cId="1230344062" sldId="273"/>
            <ac:spMk id="5" creationId="{21EC0CE2-9350-CA4F-9AE4-DCC8AFC5BADE}"/>
          </ac:spMkLst>
        </pc:spChg>
        <pc:spChg chg="add mod ord">
          <ac:chgData name="Lisa Zanoni (25000107)" userId="306ff4ce-eb20-4ca4-9e69-0f3a48b32c58" providerId="ADAL" clId="{0623275E-2DFF-B446-A4A8-0BAFB8DCDE31}" dt="2020-05-11T19:01:40.388" v="12139" actId="20577"/>
          <ac:spMkLst>
            <pc:docMk/>
            <pc:sldMk cId="1230344062" sldId="273"/>
            <ac:spMk id="6" creationId="{AE842DEA-FB34-284C-A418-FFD35FF746CD}"/>
          </ac:spMkLst>
        </pc:spChg>
        <pc:spChg chg="add del mod">
          <ac:chgData name="Lisa Zanoni (25000107)" userId="306ff4ce-eb20-4ca4-9e69-0f3a48b32c58" providerId="ADAL" clId="{0623275E-2DFF-B446-A4A8-0BAFB8DCDE31}" dt="2020-05-11T16:05:23.788" v="5654" actId="478"/>
          <ac:spMkLst>
            <pc:docMk/>
            <pc:sldMk cId="1230344062" sldId="273"/>
            <ac:spMk id="9" creationId="{6661438E-7ABA-3A4B-A560-DD7743578AF2}"/>
          </ac:spMkLst>
        </pc:spChg>
        <pc:spChg chg="add del">
          <ac:chgData name="Lisa Zanoni (25000107)" userId="306ff4ce-eb20-4ca4-9e69-0f3a48b32c58" providerId="ADAL" clId="{0623275E-2DFF-B446-A4A8-0BAFB8DCDE31}" dt="2020-05-11T11:19:50.127" v="1818" actId="26606"/>
          <ac:spMkLst>
            <pc:docMk/>
            <pc:sldMk cId="1230344062" sldId="273"/>
            <ac:spMk id="13" creationId="{8DF4D7F6-81B5-452A-9CE6-76D81F91D41B}"/>
          </ac:spMkLst>
        </pc:spChg>
        <pc:spChg chg="add del">
          <ac:chgData name="Lisa Zanoni (25000107)" userId="306ff4ce-eb20-4ca4-9e69-0f3a48b32c58" providerId="ADAL" clId="{0623275E-2DFF-B446-A4A8-0BAFB8DCDE31}" dt="2020-05-11T11:19:50.127" v="1818" actId="26606"/>
          <ac:spMkLst>
            <pc:docMk/>
            <pc:sldMk cId="1230344062" sldId="273"/>
            <ac:spMk id="15" creationId="{4600514D-20FB-4559-97DC-D1DC39E6C3DE}"/>
          </ac:spMkLst>
        </pc:spChg>
        <pc:spChg chg="add del">
          <ac:chgData name="Lisa Zanoni (25000107)" userId="306ff4ce-eb20-4ca4-9e69-0f3a48b32c58" providerId="ADAL" clId="{0623275E-2DFF-B446-A4A8-0BAFB8DCDE31}" dt="2020-05-11T11:19:50.127" v="1818" actId="26606"/>
          <ac:spMkLst>
            <pc:docMk/>
            <pc:sldMk cId="1230344062" sldId="273"/>
            <ac:spMk id="17" creationId="{266F638A-E405-4AC0-B984-72E5813B0DD1}"/>
          </ac:spMkLst>
        </pc:spChg>
        <pc:spChg chg="add del">
          <ac:chgData name="Lisa Zanoni (25000107)" userId="306ff4ce-eb20-4ca4-9e69-0f3a48b32c58" providerId="ADAL" clId="{0623275E-2DFF-B446-A4A8-0BAFB8DCDE31}" dt="2020-05-11T11:19:50.127" v="1818" actId="26606"/>
          <ac:spMkLst>
            <pc:docMk/>
            <pc:sldMk cId="1230344062" sldId="273"/>
            <ac:spMk id="23" creationId="{27B538D5-95DB-47ED-9CB4-34AE5BF78E6B}"/>
          </ac:spMkLst>
        </pc:spChg>
        <pc:spChg chg="add del">
          <ac:chgData name="Lisa Zanoni (25000107)" userId="306ff4ce-eb20-4ca4-9e69-0f3a48b32c58" providerId="ADAL" clId="{0623275E-2DFF-B446-A4A8-0BAFB8DCDE31}" dt="2020-05-11T11:19:57.627" v="1820" actId="26606"/>
          <ac:spMkLst>
            <pc:docMk/>
            <pc:sldMk cId="1230344062" sldId="273"/>
            <ac:spMk id="25" creationId="{603AE127-802C-459A-A612-DB85B67F0DC0}"/>
          </ac:spMkLst>
        </pc:spChg>
        <pc:spChg chg="add del">
          <ac:chgData name="Lisa Zanoni (25000107)" userId="306ff4ce-eb20-4ca4-9e69-0f3a48b32c58" providerId="ADAL" clId="{0623275E-2DFF-B446-A4A8-0BAFB8DCDE31}" dt="2020-05-11T11:19:57.627" v="1820" actId="26606"/>
          <ac:spMkLst>
            <pc:docMk/>
            <pc:sldMk cId="1230344062" sldId="273"/>
            <ac:spMk id="26" creationId="{9323D83D-50D6-4040-A58B-FCEA340F886A}"/>
          </ac:spMkLst>
        </pc:spChg>
        <pc:spChg chg="add del">
          <ac:chgData name="Lisa Zanoni (25000107)" userId="306ff4ce-eb20-4ca4-9e69-0f3a48b32c58" providerId="ADAL" clId="{0623275E-2DFF-B446-A4A8-0BAFB8DCDE31}" dt="2020-05-11T11:19:57.627" v="1820" actId="26606"/>
          <ac:spMkLst>
            <pc:docMk/>
            <pc:sldMk cId="1230344062" sldId="273"/>
            <ac:spMk id="28" creationId="{F10FD715-4DCE-4779-B634-EC78315EA213}"/>
          </ac:spMkLst>
        </pc:spChg>
        <pc:spChg chg="add del">
          <ac:chgData name="Lisa Zanoni (25000107)" userId="306ff4ce-eb20-4ca4-9e69-0f3a48b32c58" providerId="ADAL" clId="{0623275E-2DFF-B446-A4A8-0BAFB8DCDE31}" dt="2020-05-11T11:20:38.599" v="1824" actId="26606"/>
          <ac:spMkLst>
            <pc:docMk/>
            <pc:sldMk cId="1230344062" sldId="273"/>
            <ac:spMk id="29" creationId="{1F9D6ACB-2FF4-49F9-978A-E0D5327FC635}"/>
          </ac:spMkLst>
        </pc:spChg>
        <pc:spChg chg="add del">
          <ac:chgData name="Lisa Zanoni (25000107)" userId="306ff4ce-eb20-4ca4-9e69-0f3a48b32c58" providerId="ADAL" clId="{0623275E-2DFF-B446-A4A8-0BAFB8DCDE31}" dt="2020-05-11T11:20:38.599" v="1824" actId="26606"/>
          <ac:spMkLst>
            <pc:docMk/>
            <pc:sldMk cId="1230344062" sldId="273"/>
            <ac:spMk id="30" creationId="{A65AC7D1-EAA9-48F5-B509-60A7F50BF703}"/>
          </ac:spMkLst>
        </pc:spChg>
        <pc:spChg chg="add del">
          <ac:chgData name="Lisa Zanoni (25000107)" userId="306ff4ce-eb20-4ca4-9e69-0f3a48b32c58" providerId="ADAL" clId="{0623275E-2DFF-B446-A4A8-0BAFB8DCDE31}" dt="2020-05-11T11:20:38.599" v="1824" actId="26606"/>
          <ac:spMkLst>
            <pc:docMk/>
            <pc:sldMk cId="1230344062" sldId="273"/>
            <ac:spMk id="31" creationId="{142BFA2A-77A0-4F60-A32A-685681C84889}"/>
          </ac:spMkLst>
        </pc:spChg>
        <pc:spChg chg="add del">
          <ac:chgData name="Lisa Zanoni (25000107)" userId="306ff4ce-eb20-4ca4-9e69-0f3a48b32c58" providerId="ADAL" clId="{0623275E-2DFF-B446-A4A8-0BAFB8DCDE31}" dt="2020-05-11T11:20:38.599" v="1824" actId="26606"/>
          <ac:spMkLst>
            <pc:docMk/>
            <pc:sldMk cId="1230344062" sldId="273"/>
            <ac:spMk id="32" creationId="{D6320AF9-619A-4175-865B-5663E1AEF4C5}"/>
          </ac:spMkLst>
        </pc:spChg>
        <pc:spChg chg="add del">
          <ac:chgData name="Lisa Zanoni (25000107)" userId="306ff4ce-eb20-4ca4-9e69-0f3a48b32c58" providerId="ADAL" clId="{0623275E-2DFF-B446-A4A8-0BAFB8DCDE31}" dt="2020-05-11T11:20:38.599" v="1824" actId="26606"/>
          <ac:spMkLst>
            <pc:docMk/>
            <pc:sldMk cId="1230344062" sldId="273"/>
            <ac:spMk id="35" creationId="{7E018740-5C2B-4A41-AC1A-7E68D1EC1954}"/>
          </ac:spMkLst>
        </pc:spChg>
        <pc:spChg chg="add del">
          <ac:chgData name="Lisa Zanoni (25000107)" userId="306ff4ce-eb20-4ca4-9e69-0f3a48b32c58" providerId="ADAL" clId="{0623275E-2DFF-B446-A4A8-0BAFB8DCDE31}" dt="2020-05-11T11:20:38.599" v="1824" actId="26606"/>
          <ac:spMkLst>
            <pc:docMk/>
            <pc:sldMk cId="1230344062" sldId="273"/>
            <ac:spMk id="36" creationId="{166F75A4-C475-4941-8EE2-B80A06A2C1BB}"/>
          </ac:spMkLst>
        </pc:spChg>
        <pc:spChg chg="add del">
          <ac:chgData name="Lisa Zanoni (25000107)" userId="306ff4ce-eb20-4ca4-9e69-0f3a48b32c58" providerId="ADAL" clId="{0623275E-2DFF-B446-A4A8-0BAFB8DCDE31}" dt="2020-05-11T11:20:38.599" v="1824" actId="26606"/>
          <ac:spMkLst>
            <pc:docMk/>
            <pc:sldMk cId="1230344062" sldId="273"/>
            <ac:spMk id="37" creationId="{A032553A-72E8-4B0D-8405-FF9771C9AF05}"/>
          </ac:spMkLst>
        </pc:spChg>
        <pc:spChg chg="add del">
          <ac:chgData name="Lisa Zanoni (25000107)" userId="306ff4ce-eb20-4ca4-9e69-0f3a48b32c58" providerId="ADAL" clId="{0623275E-2DFF-B446-A4A8-0BAFB8DCDE31}" dt="2020-05-11T11:20:38.599" v="1824" actId="26606"/>
          <ac:spMkLst>
            <pc:docMk/>
            <pc:sldMk cId="1230344062" sldId="273"/>
            <ac:spMk id="38" creationId="{765800AC-C3B9-498E-87BC-29FAE4C76B21}"/>
          </ac:spMkLst>
        </pc:spChg>
        <pc:spChg chg="add del">
          <ac:chgData name="Lisa Zanoni (25000107)" userId="306ff4ce-eb20-4ca4-9e69-0f3a48b32c58" providerId="ADAL" clId="{0623275E-2DFF-B446-A4A8-0BAFB8DCDE31}" dt="2020-05-11T11:25:44.788" v="2085" actId="26606"/>
          <ac:spMkLst>
            <pc:docMk/>
            <pc:sldMk cId="1230344062" sldId="273"/>
            <ac:spMk id="43" creationId="{A65AC7D1-EAA9-48F5-B509-60A7F50BF703}"/>
          </ac:spMkLst>
        </pc:spChg>
        <pc:spChg chg="add del">
          <ac:chgData name="Lisa Zanoni (25000107)" userId="306ff4ce-eb20-4ca4-9e69-0f3a48b32c58" providerId="ADAL" clId="{0623275E-2DFF-B446-A4A8-0BAFB8DCDE31}" dt="2020-05-11T11:25:44.788" v="2085" actId="26606"/>
          <ac:spMkLst>
            <pc:docMk/>
            <pc:sldMk cId="1230344062" sldId="273"/>
            <ac:spMk id="45" creationId="{D6320AF9-619A-4175-865B-5663E1AEF4C5}"/>
          </ac:spMkLst>
        </pc:spChg>
        <pc:spChg chg="add del">
          <ac:chgData name="Lisa Zanoni (25000107)" userId="306ff4ce-eb20-4ca4-9e69-0f3a48b32c58" providerId="ADAL" clId="{0623275E-2DFF-B446-A4A8-0BAFB8DCDE31}" dt="2020-05-11T11:25:44.788" v="2085" actId="26606"/>
          <ac:spMkLst>
            <pc:docMk/>
            <pc:sldMk cId="1230344062" sldId="273"/>
            <ac:spMk id="51" creationId="{7E018740-5C2B-4A41-AC1A-7E68D1EC1954}"/>
          </ac:spMkLst>
        </pc:spChg>
        <pc:spChg chg="add del">
          <ac:chgData name="Lisa Zanoni (25000107)" userId="306ff4ce-eb20-4ca4-9e69-0f3a48b32c58" providerId="ADAL" clId="{0623275E-2DFF-B446-A4A8-0BAFB8DCDE31}" dt="2020-05-11T11:25:44.788" v="2085" actId="26606"/>
          <ac:spMkLst>
            <pc:docMk/>
            <pc:sldMk cId="1230344062" sldId="273"/>
            <ac:spMk id="53" creationId="{166F75A4-C475-4941-8EE2-B80A06A2C1BB}"/>
          </ac:spMkLst>
        </pc:spChg>
        <pc:spChg chg="add del">
          <ac:chgData name="Lisa Zanoni (25000107)" userId="306ff4ce-eb20-4ca4-9e69-0f3a48b32c58" providerId="ADAL" clId="{0623275E-2DFF-B446-A4A8-0BAFB8DCDE31}" dt="2020-05-11T11:25:44.788" v="2085" actId="26606"/>
          <ac:spMkLst>
            <pc:docMk/>
            <pc:sldMk cId="1230344062" sldId="273"/>
            <ac:spMk id="55" creationId="{A032553A-72E8-4B0D-8405-FF9771C9AF05}"/>
          </ac:spMkLst>
        </pc:spChg>
        <pc:spChg chg="add del">
          <ac:chgData name="Lisa Zanoni (25000107)" userId="306ff4ce-eb20-4ca4-9e69-0f3a48b32c58" providerId="ADAL" clId="{0623275E-2DFF-B446-A4A8-0BAFB8DCDE31}" dt="2020-05-11T11:25:44.788" v="2085" actId="26606"/>
          <ac:spMkLst>
            <pc:docMk/>
            <pc:sldMk cId="1230344062" sldId="273"/>
            <ac:spMk id="57" creationId="{765800AC-C3B9-498E-87BC-29FAE4C76B21}"/>
          </ac:spMkLst>
        </pc:spChg>
        <pc:spChg chg="add del">
          <ac:chgData name="Lisa Zanoni (25000107)" userId="306ff4ce-eb20-4ca4-9e69-0f3a48b32c58" providerId="ADAL" clId="{0623275E-2DFF-B446-A4A8-0BAFB8DCDE31}" dt="2020-05-11T11:25:44.788" v="2085" actId="26606"/>
          <ac:spMkLst>
            <pc:docMk/>
            <pc:sldMk cId="1230344062" sldId="273"/>
            <ac:spMk id="59" creationId="{1F9D6ACB-2FF4-49F9-978A-E0D5327FC635}"/>
          </ac:spMkLst>
        </pc:spChg>
        <pc:spChg chg="add del">
          <ac:chgData name="Lisa Zanoni (25000107)" userId="306ff4ce-eb20-4ca4-9e69-0f3a48b32c58" providerId="ADAL" clId="{0623275E-2DFF-B446-A4A8-0BAFB8DCDE31}" dt="2020-05-11T11:25:44.788" v="2085" actId="26606"/>
          <ac:spMkLst>
            <pc:docMk/>
            <pc:sldMk cId="1230344062" sldId="273"/>
            <ac:spMk id="61" creationId="{142BFA2A-77A0-4F60-A32A-685681C84889}"/>
          </ac:spMkLst>
        </pc:spChg>
        <pc:spChg chg="add del">
          <ac:chgData name="Lisa Zanoni (25000107)" userId="306ff4ce-eb20-4ca4-9e69-0f3a48b32c58" providerId="ADAL" clId="{0623275E-2DFF-B446-A4A8-0BAFB8DCDE31}" dt="2020-05-11T12:00:50.080" v="3046" actId="700"/>
          <ac:spMkLst>
            <pc:docMk/>
            <pc:sldMk cId="1230344062" sldId="273"/>
            <ac:spMk id="66" creationId="{86C16C40-7C29-4ACC-B851-7E08E459B596}"/>
          </ac:spMkLst>
        </pc:spChg>
        <pc:grpChg chg="add del">
          <ac:chgData name="Lisa Zanoni (25000107)" userId="306ff4ce-eb20-4ca4-9e69-0f3a48b32c58" providerId="ADAL" clId="{0623275E-2DFF-B446-A4A8-0BAFB8DCDE31}" dt="2020-05-11T12:00:50.080" v="3046" actId="700"/>
          <ac:grpSpMkLst>
            <pc:docMk/>
            <pc:sldMk cId="1230344062" sldId="273"/>
            <ac:grpSpMk id="68" creationId="{CDD733AE-DD5E-4C77-8BCD-72BF12A06BB1}"/>
          </ac:grpSpMkLst>
        </pc:grpChg>
        <pc:cxnChg chg="add del">
          <ac:chgData name="Lisa Zanoni (25000107)" userId="306ff4ce-eb20-4ca4-9e69-0f3a48b32c58" providerId="ADAL" clId="{0623275E-2DFF-B446-A4A8-0BAFB8DCDE31}" dt="2020-05-11T11:19:57.652" v="1821" actId="26606"/>
          <ac:cxnSpMkLst>
            <pc:docMk/>
            <pc:sldMk cId="1230344062" sldId="273"/>
            <ac:cxnSpMk id="8" creationId="{0B5F7E3B-C5F1-40E0-A491-558BAFBC1127}"/>
          </ac:cxnSpMkLst>
        </pc:cxnChg>
        <pc:cxnChg chg="add del">
          <ac:chgData name="Lisa Zanoni (25000107)" userId="306ff4ce-eb20-4ca4-9e69-0f3a48b32c58" providerId="ADAL" clId="{0623275E-2DFF-B446-A4A8-0BAFB8DCDE31}" dt="2020-05-11T11:19:50.127" v="1818" actId="26606"/>
          <ac:cxnSpMkLst>
            <pc:docMk/>
            <pc:sldMk cId="1230344062" sldId="273"/>
            <ac:cxnSpMk id="19" creationId="{7D1CBE93-B17D-4509-843C-82287C38032A}"/>
          </ac:cxnSpMkLst>
        </pc:cxnChg>
        <pc:cxnChg chg="add del">
          <ac:chgData name="Lisa Zanoni (25000107)" userId="306ff4ce-eb20-4ca4-9e69-0f3a48b32c58" providerId="ADAL" clId="{0623275E-2DFF-B446-A4A8-0BAFB8DCDE31}" dt="2020-05-11T11:19:50.127" v="1818" actId="26606"/>
          <ac:cxnSpMkLst>
            <pc:docMk/>
            <pc:sldMk cId="1230344062" sldId="273"/>
            <ac:cxnSpMk id="21" creationId="{AE6277B4-6A43-48AB-89B2-3442221619CC}"/>
          </ac:cxnSpMkLst>
        </pc:cxnChg>
        <pc:cxnChg chg="add del">
          <ac:chgData name="Lisa Zanoni (25000107)" userId="306ff4ce-eb20-4ca4-9e69-0f3a48b32c58" providerId="ADAL" clId="{0623275E-2DFF-B446-A4A8-0BAFB8DCDE31}" dt="2020-05-11T11:19:57.627" v="1820" actId="26606"/>
          <ac:cxnSpMkLst>
            <pc:docMk/>
            <pc:sldMk cId="1230344062" sldId="273"/>
            <ac:cxnSpMk id="27" creationId="{1A1FE6BB-DFB2-4080-9B5E-076EF5DDE67B}"/>
          </ac:cxnSpMkLst>
        </pc:cxnChg>
        <pc:cxnChg chg="add del">
          <ac:chgData name="Lisa Zanoni (25000107)" userId="306ff4ce-eb20-4ca4-9e69-0f3a48b32c58" providerId="ADAL" clId="{0623275E-2DFF-B446-A4A8-0BAFB8DCDE31}" dt="2020-05-11T11:20:38.599" v="1824" actId="26606"/>
          <ac:cxnSpMkLst>
            <pc:docMk/>
            <pc:sldMk cId="1230344062" sldId="273"/>
            <ac:cxnSpMk id="33" creationId="{063B6EC6-D752-4EE7-908B-F8F19E8C7FEA}"/>
          </ac:cxnSpMkLst>
        </pc:cxnChg>
        <pc:cxnChg chg="add del">
          <ac:chgData name="Lisa Zanoni (25000107)" userId="306ff4ce-eb20-4ca4-9e69-0f3a48b32c58" providerId="ADAL" clId="{0623275E-2DFF-B446-A4A8-0BAFB8DCDE31}" dt="2020-05-11T11:20:38.599" v="1824" actId="26606"/>
          <ac:cxnSpMkLst>
            <pc:docMk/>
            <pc:sldMk cId="1230344062" sldId="273"/>
            <ac:cxnSpMk id="34" creationId="{EFECD4E8-AD3E-4228-82A2-9461958EA94D}"/>
          </ac:cxnSpMkLst>
        </pc:cxnChg>
        <pc:cxnChg chg="add del">
          <ac:chgData name="Lisa Zanoni (25000107)" userId="306ff4ce-eb20-4ca4-9e69-0f3a48b32c58" providerId="ADAL" clId="{0623275E-2DFF-B446-A4A8-0BAFB8DCDE31}" dt="2020-05-11T11:25:44.788" v="2085" actId="26606"/>
          <ac:cxnSpMkLst>
            <pc:docMk/>
            <pc:sldMk cId="1230344062" sldId="273"/>
            <ac:cxnSpMk id="47" creationId="{063B6EC6-D752-4EE7-908B-F8F19E8C7FEA}"/>
          </ac:cxnSpMkLst>
        </pc:cxnChg>
        <pc:cxnChg chg="add del">
          <ac:chgData name="Lisa Zanoni (25000107)" userId="306ff4ce-eb20-4ca4-9e69-0f3a48b32c58" providerId="ADAL" clId="{0623275E-2DFF-B446-A4A8-0BAFB8DCDE31}" dt="2020-05-11T11:25:44.788" v="2085" actId="26606"/>
          <ac:cxnSpMkLst>
            <pc:docMk/>
            <pc:sldMk cId="1230344062" sldId="273"/>
            <ac:cxnSpMk id="49" creationId="{EFECD4E8-AD3E-4228-82A2-9461958EA94D}"/>
          </ac:cxnSpMkLst>
        </pc:cxnChg>
      </pc:sldChg>
      <pc:sldChg chg="addSp delSp modSp new mod ord setBg setClrOvrMap modNotesTx">
        <pc:chgData name="Lisa Zanoni (25000107)" userId="306ff4ce-eb20-4ca4-9e69-0f3a48b32c58" providerId="ADAL" clId="{0623275E-2DFF-B446-A4A8-0BAFB8DCDE31}" dt="2020-05-11T21:22:05.471" v="18791" actId="20577"/>
        <pc:sldMkLst>
          <pc:docMk/>
          <pc:sldMk cId="3684460218" sldId="275"/>
        </pc:sldMkLst>
        <pc:spChg chg="del">
          <ac:chgData name="Lisa Zanoni (25000107)" userId="306ff4ce-eb20-4ca4-9e69-0f3a48b32c58" providerId="ADAL" clId="{0623275E-2DFF-B446-A4A8-0BAFB8DCDE31}" dt="2020-05-10T22:10:17.177" v="912" actId="21"/>
          <ac:spMkLst>
            <pc:docMk/>
            <pc:sldMk cId="3684460218" sldId="275"/>
            <ac:spMk id="2" creationId="{05B26A4A-64C9-D646-BF2E-9C52DDF5B85B}"/>
          </ac:spMkLst>
        </pc:spChg>
        <pc:spChg chg="del mod">
          <ac:chgData name="Lisa Zanoni (25000107)" userId="306ff4ce-eb20-4ca4-9e69-0f3a48b32c58" providerId="ADAL" clId="{0623275E-2DFF-B446-A4A8-0BAFB8DCDE31}" dt="2020-05-10T22:10:23.749" v="914" actId="22"/>
          <ac:spMkLst>
            <pc:docMk/>
            <pc:sldMk cId="3684460218" sldId="275"/>
            <ac:spMk id="3" creationId="{468CA2D8-E158-E041-8225-2B34374EF75A}"/>
          </ac:spMkLst>
        </pc:spChg>
        <pc:spChg chg="add mod">
          <ac:chgData name="Lisa Zanoni (25000107)" userId="306ff4ce-eb20-4ca4-9e69-0f3a48b32c58" providerId="ADAL" clId="{0623275E-2DFF-B446-A4A8-0BAFB8DCDE31}" dt="2020-05-11T18:54:39.479" v="12045" actId="20577"/>
          <ac:spMkLst>
            <pc:docMk/>
            <pc:sldMk cId="3684460218" sldId="275"/>
            <ac:spMk id="5" creationId="{F2446BC8-411C-A14F-B636-81EB1C25DF73}"/>
          </ac:spMkLst>
        </pc:spChg>
        <pc:spChg chg="add del">
          <ac:chgData name="Lisa Zanoni (25000107)" userId="306ff4ce-eb20-4ca4-9e69-0f3a48b32c58" providerId="ADAL" clId="{0623275E-2DFF-B446-A4A8-0BAFB8DCDE31}" dt="2020-05-10T22:13:26.502" v="931" actId="26606"/>
          <ac:spMkLst>
            <pc:docMk/>
            <pc:sldMk cId="3684460218" sldId="275"/>
            <ac:spMk id="10" creationId="{86C16C40-7C29-4ACC-B851-7E08E459B596}"/>
          </ac:spMkLst>
        </pc:spChg>
        <pc:spChg chg="add del">
          <ac:chgData name="Lisa Zanoni (25000107)" userId="306ff4ce-eb20-4ca4-9e69-0f3a48b32c58" providerId="ADAL" clId="{0623275E-2DFF-B446-A4A8-0BAFB8DCDE31}" dt="2020-05-11T15:54:24.223" v="5488" actId="26606"/>
          <ac:spMkLst>
            <pc:docMk/>
            <pc:sldMk cId="3684460218" sldId="275"/>
            <ac:spMk id="27" creationId="{CE3A6A76-AE5D-49AE-9D49-90C0F1548261}"/>
          </ac:spMkLst>
        </pc:spChg>
        <pc:spChg chg="add del">
          <ac:chgData name="Lisa Zanoni (25000107)" userId="306ff4ce-eb20-4ca4-9e69-0f3a48b32c58" providerId="ADAL" clId="{0623275E-2DFF-B446-A4A8-0BAFB8DCDE31}" dt="2020-05-11T16:15:18.024" v="5978" actId="26606"/>
          <ac:spMkLst>
            <pc:docMk/>
            <pc:sldMk cId="3684460218" sldId="275"/>
            <ac:spMk id="44" creationId="{A65AC7D1-EAA9-48F5-B509-60A7F50BF703}"/>
          </ac:spMkLst>
        </pc:spChg>
        <pc:spChg chg="add del">
          <ac:chgData name="Lisa Zanoni (25000107)" userId="306ff4ce-eb20-4ca4-9e69-0f3a48b32c58" providerId="ADAL" clId="{0623275E-2DFF-B446-A4A8-0BAFB8DCDE31}" dt="2020-05-11T16:15:18.024" v="5978" actId="26606"/>
          <ac:spMkLst>
            <pc:docMk/>
            <pc:sldMk cId="3684460218" sldId="275"/>
            <ac:spMk id="46" creationId="{D6320AF9-619A-4175-865B-5663E1AEF4C5}"/>
          </ac:spMkLst>
        </pc:spChg>
        <pc:spChg chg="add del">
          <ac:chgData name="Lisa Zanoni (25000107)" userId="306ff4ce-eb20-4ca4-9e69-0f3a48b32c58" providerId="ADAL" clId="{0623275E-2DFF-B446-A4A8-0BAFB8DCDE31}" dt="2020-05-11T16:15:18.024" v="5978" actId="26606"/>
          <ac:spMkLst>
            <pc:docMk/>
            <pc:sldMk cId="3684460218" sldId="275"/>
            <ac:spMk id="52" creationId="{7E018740-5C2B-4A41-AC1A-7E68D1EC1954}"/>
          </ac:spMkLst>
        </pc:spChg>
        <pc:spChg chg="add del">
          <ac:chgData name="Lisa Zanoni (25000107)" userId="306ff4ce-eb20-4ca4-9e69-0f3a48b32c58" providerId="ADAL" clId="{0623275E-2DFF-B446-A4A8-0BAFB8DCDE31}" dt="2020-05-11T16:15:18.024" v="5978" actId="26606"/>
          <ac:spMkLst>
            <pc:docMk/>
            <pc:sldMk cId="3684460218" sldId="275"/>
            <ac:spMk id="54" creationId="{166F75A4-C475-4941-8EE2-B80A06A2C1BB}"/>
          </ac:spMkLst>
        </pc:spChg>
        <pc:spChg chg="add del">
          <ac:chgData name="Lisa Zanoni (25000107)" userId="306ff4ce-eb20-4ca4-9e69-0f3a48b32c58" providerId="ADAL" clId="{0623275E-2DFF-B446-A4A8-0BAFB8DCDE31}" dt="2020-05-11T16:15:18.024" v="5978" actId="26606"/>
          <ac:spMkLst>
            <pc:docMk/>
            <pc:sldMk cId="3684460218" sldId="275"/>
            <ac:spMk id="56" creationId="{A032553A-72E8-4B0D-8405-FF9771C9AF05}"/>
          </ac:spMkLst>
        </pc:spChg>
        <pc:spChg chg="add del">
          <ac:chgData name="Lisa Zanoni (25000107)" userId="306ff4ce-eb20-4ca4-9e69-0f3a48b32c58" providerId="ADAL" clId="{0623275E-2DFF-B446-A4A8-0BAFB8DCDE31}" dt="2020-05-11T16:15:18.024" v="5978" actId="26606"/>
          <ac:spMkLst>
            <pc:docMk/>
            <pc:sldMk cId="3684460218" sldId="275"/>
            <ac:spMk id="58" creationId="{765800AC-C3B9-498E-87BC-29FAE4C76B21}"/>
          </ac:spMkLst>
        </pc:spChg>
        <pc:spChg chg="add del">
          <ac:chgData name="Lisa Zanoni (25000107)" userId="306ff4ce-eb20-4ca4-9e69-0f3a48b32c58" providerId="ADAL" clId="{0623275E-2DFF-B446-A4A8-0BAFB8DCDE31}" dt="2020-05-11T16:15:18.024" v="5978" actId="26606"/>
          <ac:spMkLst>
            <pc:docMk/>
            <pc:sldMk cId="3684460218" sldId="275"/>
            <ac:spMk id="60" creationId="{1F9D6ACB-2FF4-49F9-978A-E0D5327FC635}"/>
          </ac:spMkLst>
        </pc:spChg>
        <pc:spChg chg="add del">
          <ac:chgData name="Lisa Zanoni (25000107)" userId="306ff4ce-eb20-4ca4-9e69-0f3a48b32c58" providerId="ADAL" clId="{0623275E-2DFF-B446-A4A8-0BAFB8DCDE31}" dt="2020-05-11T16:15:18.024" v="5978" actId="26606"/>
          <ac:spMkLst>
            <pc:docMk/>
            <pc:sldMk cId="3684460218" sldId="275"/>
            <ac:spMk id="62" creationId="{142BFA2A-77A0-4F60-A32A-685681C84889}"/>
          </ac:spMkLst>
        </pc:spChg>
        <pc:spChg chg="add del">
          <ac:chgData name="Lisa Zanoni (25000107)" userId="306ff4ce-eb20-4ca4-9e69-0f3a48b32c58" providerId="ADAL" clId="{0623275E-2DFF-B446-A4A8-0BAFB8DCDE31}" dt="2020-05-11T16:15:17.897" v="5977" actId="26606"/>
          <ac:spMkLst>
            <pc:docMk/>
            <pc:sldMk cId="3684460218" sldId="275"/>
            <ac:spMk id="67" creationId="{C52ED567-06B3-4107-9773-BBB6BD78673C}"/>
          </ac:spMkLst>
        </pc:spChg>
        <pc:spChg chg="add del">
          <ac:chgData name="Lisa Zanoni (25000107)" userId="306ff4ce-eb20-4ca4-9e69-0f3a48b32c58" providerId="ADAL" clId="{0623275E-2DFF-B446-A4A8-0BAFB8DCDE31}" dt="2020-05-11T16:15:17.897" v="5977" actId="26606"/>
          <ac:spMkLst>
            <pc:docMk/>
            <pc:sldMk cId="3684460218" sldId="275"/>
            <ac:spMk id="69" creationId="{AF551D8B-3775-4477-88B7-7B7C350D34E4}"/>
          </ac:spMkLst>
        </pc:spChg>
        <pc:spChg chg="add del">
          <ac:chgData name="Lisa Zanoni (25000107)" userId="306ff4ce-eb20-4ca4-9e69-0f3a48b32c58" providerId="ADAL" clId="{0623275E-2DFF-B446-A4A8-0BAFB8DCDE31}" dt="2020-05-11T16:15:17.897" v="5977" actId="26606"/>
          <ac:spMkLst>
            <pc:docMk/>
            <pc:sldMk cId="3684460218" sldId="275"/>
            <ac:spMk id="75" creationId="{BB934D2B-85E2-4375-94EE-B66C16BF7999}"/>
          </ac:spMkLst>
        </pc:spChg>
        <pc:spChg chg="add del">
          <ac:chgData name="Lisa Zanoni (25000107)" userId="306ff4ce-eb20-4ca4-9e69-0f3a48b32c58" providerId="ADAL" clId="{0623275E-2DFF-B446-A4A8-0BAFB8DCDE31}" dt="2020-05-11T16:15:17.897" v="5977" actId="26606"/>
          <ac:spMkLst>
            <pc:docMk/>
            <pc:sldMk cId="3684460218" sldId="275"/>
            <ac:spMk id="77" creationId="{9B445E02-D785-4565-B842-9567BBC09508}"/>
          </ac:spMkLst>
        </pc:spChg>
        <pc:spChg chg="add del">
          <ac:chgData name="Lisa Zanoni (25000107)" userId="306ff4ce-eb20-4ca4-9e69-0f3a48b32c58" providerId="ADAL" clId="{0623275E-2DFF-B446-A4A8-0BAFB8DCDE31}" dt="2020-05-11T16:15:17.897" v="5977" actId="26606"/>
          <ac:spMkLst>
            <pc:docMk/>
            <pc:sldMk cId="3684460218" sldId="275"/>
            <ac:spMk id="79" creationId="{2C153736-D102-4F57-9DE7-615AFC02B0AC}"/>
          </ac:spMkLst>
        </pc:spChg>
        <pc:spChg chg="add del">
          <ac:chgData name="Lisa Zanoni (25000107)" userId="306ff4ce-eb20-4ca4-9e69-0f3a48b32c58" providerId="ADAL" clId="{0623275E-2DFF-B446-A4A8-0BAFB8DCDE31}" dt="2020-05-11T16:15:17.897" v="5977" actId="26606"/>
          <ac:spMkLst>
            <pc:docMk/>
            <pc:sldMk cId="3684460218" sldId="275"/>
            <ac:spMk id="81" creationId="{BA407A52-66F4-4CDE-A726-FF79F3EC342D}"/>
          </ac:spMkLst>
        </pc:spChg>
        <pc:spChg chg="add del">
          <ac:chgData name="Lisa Zanoni (25000107)" userId="306ff4ce-eb20-4ca4-9e69-0f3a48b32c58" providerId="ADAL" clId="{0623275E-2DFF-B446-A4A8-0BAFB8DCDE31}" dt="2020-05-11T16:15:17.897" v="5977" actId="26606"/>
          <ac:spMkLst>
            <pc:docMk/>
            <pc:sldMk cId="3684460218" sldId="275"/>
            <ac:spMk id="83" creationId="{D28FFB34-4FC3-46F5-B900-D3B774FD0BE6}"/>
          </ac:spMkLst>
        </pc:spChg>
        <pc:spChg chg="add del">
          <ac:chgData name="Lisa Zanoni (25000107)" userId="306ff4ce-eb20-4ca4-9e69-0f3a48b32c58" providerId="ADAL" clId="{0623275E-2DFF-B446-A4A8-0BAFB8DCDE31}" dt="2020-05-11T16:15:17.897" v="5977" actId="26606"/>
          <ac:spMkLst>
            <pc:docMk/>
            <pc:sldMk cId="3684460218" sldId="275"/>
            <ac:spMk id="85" creationId="{205F7B13-ACB5-46BE-8070-0431266B183B}"/>
          </ac:spMkLst>
        </pc:spChg>
        <pc:spChg chg="add del">
          <ac:chgData name="Lisa Zanoni (25000107)" userId="306ff4ce-eb20-4ca4-9e69-0f3a48b32c58" providerId="ADAL" clId="{0623275E-2DFF-B446-A4A8-0BAFB8DCDE31}" dt="2020-05-11T16:15:17.897" v="5977" actId="26606"/>
          <ac:spMkLst>
            <pc:docMk/>
            <pc:sldMk cId="3684460218" sldId="275"/>
            <ac:spMk id="87" creationId="{D52A0D23-45DD-4DF4-ADE6-A81F409BB9FB}"/>
          </ac:spMkLst>
        </pc:spChg>
        <pc:spChg chg="add del">
          <ac:chgData name="Lisa Zanoni (25000107)" userId="306ff4ce-eb20-4ca4-9e69-0f3a48b32c58" providerId="ADAL" clId="{0623275E-2DFF-B446-A4A8-0BAFB8DCDE31}" dt="2020-05-11T16:20:36.958" v="5998" actId="26606"/>
          <ac:spMkLst>
            <pc:docMk/>
            <pc:sldMk cId="3684460218" sldId="275"/>
            <ac:spMk id="89" creationId="{A65AC7D1-EAA9-48F5-B509-60A7F50BF703}"/>
          </ac:spMkLst>
        </pc:spChg>
        <pc:spChg chg="add del">
          <ac:chgData name="Lisa Zanoni (25000107)" userId="306ff4ce-eb20-4ca4-9e69-0f3a48b32c58" providerId="ADAL" clId="{0623275E-2DFF-B446-A4A8-0BAFB8DCDE31}" dt="2020-05-11T16:20:36.958" v="5998" actId="26606"/>
          <ac:spMkLst>
            <pc:docMk/>
            <pc:sldMk cId="3684460218" sldId="275"/>
            <ac:spMk id="90" creationId="{D6320AF9-619A-4175-865B-5663E1AEF4C5}"/>
          </ac:spMkLst>
        </pc:spChg>
        <pc:spChg chg="add del">
          <ac:chgData name="Lisa Zanoni (25000107)" userId="306ff4ce-eb20-4ca4-9e69-0f3a48b32c58" providerId="ADAL" clId="{0623275E-2DFF-B446-A4A8-0BAFB8DCDE31}" dt="2020-05-11T16:20:36.958" v="5998" actId="26606"/>
          <ac:spMkLst>
            <pc:docMk/>
            <pc:sldMk cId="3684460218" sldId="275"/>
            <ac:spMk id="93" creationId="{7E018740-5C2B-4A41-AC1A-7E68D1EC1954}"/>
          </ac:spMkLst>
        </pc:spChg>
        <pc:spChg chg="add del">
          <ac:chgData name="Lisa Zanoni (25000107)" userId="306ff4ce-eb20-4ca4-9e69-0f3a48b32c58" providerId="ADAL" clId="{0623275E-2DFF-B446-A4A8-0BAFB8DCDE31}" dt="2020-05-11T16:20:36.958" v="5998" actId="26606"/>
          <ac:spMkLst>
            <pc:docMk/>
            <pc:sldMk cId="3684460218" sldId="275"/>
            <ac:spMk id="94" creationId="{166F75A4-C475-4941-8EE2-B80A06A2C1BB}"/>
          </ac:spMkLst>
        </pc:spChg>
        <pc:spChg chg="add del">
          <ac:chgData name="Lisa Zanoni (25000107)" userId="306ff4ce-eb20-4ca4-9e69-0f3a48b32c58" providerId="ADAL" clId="{0623275E-2DFF-B446-A4A8-0BAFB8DCDE31}" dt="2020-05-11T16:20:36.958" v="5998" actId="26606"/>
          <ac:spMkLst>
            <pc:docMk/>
            <pc:sldMk cId="3684460218" sldId="275"/>
            <ac:spMk id="95" creationId="{A032553A-72E8-4B0D-8405-FF9771C9AF05}"/>
          </ac:spMkLst>
        </pc:spChg>
        <pc:spChg chg="add del">
          <ac:chgData name="Lisa Zanoni (25000107)" userId="306ff4ce-eb20-4ca4-9e69-0f3a48b32c58" providerId="ADAL" clId="{0623275E-2DFF-B446-A4A8-0BAFB8DCDE31}" dt="2020-05-11T16:20:36.958" v="5998" actId="26606"/>
          <ac:spMkLst>
            <pc:docMk/>
            <pc:sldMk cId="3684460218" sldId="275"/>
            <ac:spMk id="96" creationId="{765800AC-C3B9-498E-87BC-29FAE4C76B21}"/>
          </ac:spMkLst>
        </pc:spChg>
        <pc:spChg chg="add del">
          <ac:chgData name="Lisa Zanoni (25000107)" userId="306ff4ce-eb20-4ca4-9e69-0f3a48b32c58" providerId="ADAL" clId="{0623275E-2DFF-B446-A4A8-0BAFB8DCDE31}" dt="2020-05-11T16:20:36.958" v="5998" actId="26606"/>
          <ac:spMkLst>
            <pc:docMk/>
            <pc:sldMk cId="3684460218" sldId="275"/>
            <ac:spMk id="97" creationId="{1F9D6ACB-2FF4-49F9-978A-E0D5327FC635}"/>
          </ac:spMkLst>
        </pc:spChg>
        <pc:spChg chg="add del">
          <ac:chgData name="Lisa Zanoni (25000107)" userId="306ff4ce-eb20-4ca4-9e69-0f3a48b32c58" providerId="ADAL" clId="{0623275E-2DFF-B446-A4A8-0BAFB8DCDE31}" dt="2020-05-11T16:20:36.958" v="5998" actId="26606"/>
          <ac:spMkLst>
            <pc:docMk/>
            <pc:sldMk cId="3684460218" sldId="275"/>
            <ac:spMk id="98" creationId="{142BFA2A-77A0-4F60-A32A-685681C84889}"/>
          </ac:spMkLst>
        </pc:spChg>
        <pc:spChg chg="add">
          <ac:chgData name="Lisa Zanoni (25000107)" userId="306ff4ce-eb20-4ca4-9e69-0f3a48b32c58" providerId="ADAL" clId="{0623275E-2DFF-B446-A4A8-0BAFB8DCDE31}" dt="2020-05-11T16:20:36.958" v="5998" actId="26606"/>
          <ac:spMkLst>
            <pc:docMk/>
            <pc:sldMk cId="3684460218" sldId="275"/>
            <ac:spMk id="103" creationId="{CE3A6A76-AE5D-49AE-9D49-90C0F1548261}"/>
          </ac:spMkLst>
        </pc:spChg>
        <pc:grpChg chg="add del">
          <ac:chgData name="Lisa Zanoni (25000107)" userId="306ff4ce-eb20-4ca4-9e69-0f3a48b32c58" providerId="ADAL" clId="{0623275E-2DFF-B446-A4A8-0BAFB8DCDE31}" dt="2020-05-10T22:13:26.502" v="931" actId="26606"/>
          <ac:grpSpMkLst>
            <pc:docMk/>
            <pc:sldMk cId="3684460218" sldId="275"/>
            <ac:grpSpMk id="12" creationId="{CDD733AE-DD5E-4C77-8BCD-72BF12A06BB1}"/>
          </ac:grpSpMkLst>
        </pc:grpChg>
        <pc:grpChg chg="add del">
          <ac:chgData name="Lisa Zanoni (25000107)" userId="306ff4ce-eb20-4ca4-9e69-0f3a48b32c58" providerId="ADAL" clId="{0623275E-2DFF-B446-A4A8-0BAFB8DCDE31}" dt="2020-05-11T15:54:24.223" v="5488" actId="26606"/>
          <ac:grpSpMkLst>
            <pc:docMk/>
            <pc:sldMk cId="3684460218" sldId="275"/>
            <ac:grpSpMk id="29" creationId="{A9A5CCB5-EF7C-48C3-B6DF-ADC1771CCD09}"/>
          </ac:grpSpMkLst>
        </pc:grpChg>
        <pc:grpChg chg="add">
          <ac:chgData name="Lisa Zanoni (25000107)" userId="306ff4ce-eb20-4ca4-9e69-0f3a48b32c58" providerId="ADAL" clId="{0623275E-2DFF-B446-A4A8-0BAFB8DCDE31}" dt="2020-05-11T16:20:36.958" v="5998" actId="26606"/>
          <ac:grpSpMkLst>
            <pc:docMk/>
            <pc:sldMk cId="3684460218" sldId="275"/>
            <ac:grpSpMk id="105" creationId="{A9A5CCB5-EF7C-48C3-B6DF-ADC1771CCD09}"/>
          </ac:grpSpMkLst>
        </pc:grpChg>
        <pc:cxnChg chg="add del">
          <ac:chgData name="Lisa Zanoni (25000107)" userId="306ff4ce-eb20-4ca4-9e69-0f3a48b32c58" providerId="ADAL" clId="{0623275E-2DFF-B446-A4A8-0BAFB8DCDE31}" dt="2020-05-11T16:15:18.024" v="5978" actId="26606"/>
          <ac:cxnSpMkLst>
            <pc:docMk/>
            <pc:sldMk cId="3684460218" sldId="275"/>
            <ac:cxnSpMk id="48" creationId="{063B6EC6-D752-4EE7-908B-F8F19E8C7FEA}"/>
          </ac:cxnSpMkLst>
        </pc:cxnChg>
        <pc:cxnChg chg="add del">
          <ac:chgData name="Lisa Zanoni (25000107)" userId="306ff4ce-eb20-4ca4-9e69-0f3a48b32c58" providerId="ADAL" clId="{0623275E-2DFF-B446-A4A8-0BAFB8DCDE31}" dt="2020-05-11T16:15:18.024" v="5978" actId="26606"/>
          <ac:cxnSpMkLst>
            <pc:docMk/>
            <pc:sldMk cId="3684460218" sldId="275"/>
            <ac:cxnSpMk id="50" creationId="{EFECD4E8-AD3E-4228-82A2-9461958EA94D}"/>
          </ac:cxnSpMkLst>
        </pc:cxnChg>
        <pc:cxnChg chg="add del">
          <ac:chgData name="Lisa Zanoni (25000107)" userId="306ff4ce-eb20-4ca4-9e69-0f3a48b32c58" providerId="ADAL" clId="{0623275E-2DFF-B446-A4A8-0BAFB8DCDE31}" dt="2020-05-11T16:15:17.897" v="5977" actId="26606"/>
          <ac:cxnSpMkLst>
            <pc:docMk/>
            <pc:sldMk cId="3684460218" sldId="275"/>
            <ac:cxnSpMk id="71" creationId="{1A901C3D-CFAE-460D-BD0E-7D22164D7DFB}"/>
          </ac:cxnSpMkLst>
        </pc:cxnChg>
        <pc:cxnChg chg="add del">
          <ac:chgData name="Lisa Zanoni (25000107)" userId="306ff4ce-eb20-4ca4-9e69-0f3a48b32c58" providerId="ADAL" clId="{0623275E-2DFF-B446-A4A8-0BAFB8DCDE31}" dt="2020-05-11T16:15:17.897" v="5977" actId="26606"/>
          <ac:cxnSpMkLst>
            <pc:docMk/>
            <pc:sldMk cId="3684460218" sldId="275"/>
            <ac:cxnSpMk id="73" creationId="{837C0EA9-1437-4437-9D20-2BBDA1AA9FF8}"/>
          </ac:cxnSpMkLst>
        </pc:cxnChg>
        <pc:cxnChg chg="add del">
          <ac:chgData name="Lisa Zanoni (25000107)" userId="306ff4ce-eb20-4ca4-9e69-0f3a48b32c58" providerId="ADAL" clId="{0623275E-2DFF-B446-A4A8-0BAFB8DCDE31}" dt="2020-05-11T16:20:36.958" v="5998" actId="26606"/>
          <ac:cxnSpMkLst>
            <pc:docMk/>
            <pc:sldMk cId="3684460218" sldId="275"/>
            <ac:cxnSpMk id="91" creationId="{063B6EC6-D752-4EE7-908B-F8F19E8C7FEA}"/>
          </ac:cxnSpMkLst>
        </pc:cxnChg>
        <pc:cxnChg chg="add del">
          <ac:chgData name="Lisa Zanoni (25000107)" userId="306ff4ce-eb20-4ca4-9e69-0f3a48b32c58" providerId="ADAL" clId="{0623275E-2DFF-B446-A4A8-0BAFB8DCDE31}" dt="2020-05-11T16:20:36.958" v="5998" actId="26606"/>
          <ac:cxnSpMkLst>
            <pc:docMk/>
            <pc:sldMk cId="3684460218" sldId="275"/>
            <ac:cxnSpMk id="92" creationId="{EFECD4E8-AD3E-4228-82A2-9461958EA94D}"/>
          </ac:cxnSpMkLst>
        </pc:cxnChg>
      </pc:sldChg>
      <pc:sldChg chg="addSp delSp modSp new mod ord setBg setClrOvrMap modNotesTx">
        <pc:chgData name="Lisa Zanoni (25000107)" userId="306ff4ce-eb20-4ca4-9e69-0f3a48b32c58" providerId="ADAL" clId="{0623275E-2DFF-B446-A4A8-0BAFB8DCDE31}" dt="2020-05-11T21:25:03.459" v="19118" actId="20577"/>
        <pc:sldMkLst>
          <pc:docMk/>
          <pc:sldMk cId="1607671061" sldId="276"/>
        </pc:sldMkLst>
        <pc:spChg chg="add del mod">
          <ac:chgData name="Lisa Zanoni (25000107)" userId="306ff4ce-eb20-4ca4-9e69-0f3a48b32c58" providerId="ADAL" clId="{0623275E-2DFF-B446-A4A8-0BAFB8DCDE31}" dt="2020-05-11T14:52:00.013" v="3544" actId="26606"/>
          <ac:spMkLst>
            <pc:docMk/>
            <pc:sldMk cId="1607671061" sldId="276"/>
            <ac:spMk id="2" creationId="{B68D01C6-2E8E-5944-A3B5-FC448B868959}"/>
          </ac:spMkLst>
        </pc:spChg>
        <pc:spChg chg="add del mod">
          <ac:chgData name="Lisa Zanoni (25000107)" userId="306ff4ce-eb20-4ca4-9e69-0f3a48b32c58" providerId="ADAL" clId="{0623275E-2DFF-B446-A4A8-0BAFB8DCDE31}" dt="2020-05-11T19:32:55.845" v="12712" actId="20577"/>
          <ac:spMkLst>
            <pc:docMk/>
            <pc:sldMk cId="1607671061" sldId="276"/>
            <ac:spMk id="3" creationId="{DE5EEB60-1733-AC4B-9DE7-D59158A32CD4}"/>
          </ac:spMkLst>
        </pc:spChg>
        <pc:spChg chg="add del mod">
          <ac:chgData name="Lisa Zanoni (25000107)" userId="306ff4ce-eb20-4ca4-9e69-0f3a48b32c58" providerId="ADAL" clId="{0623275E-2DFF-B446-A4A8-0BAFB8DCDE31}" dt="2020-05-10T22:19:52.744" v="963" actId="22"/>
          <ac:spMkLst>
            <pc:docMk/>
            <pc:sldMk cId="1607671061" sldId="276"/>
            <ac:spMk id="4" creationId="{C63E29B6-7802-9E44-B91C-2DCE684964D4}"/>
          </ac:spMkLst>
        </pc:spChg>
        <pc:spChg chg="add">
          <ac:chgData name="Lisa Zanoni (25000107)" userId="306ff4ce-eb20-4ca4-9e69-0f3a48b32c58" providerId="ADAL" clId="{0623275E-2DFF-B446-A4A8-0BAFB8DCDE31}" dt="2020-05-11T14:52:00.013" v="3544" actId="26606"/>
          <ac:spMkLst>
            <pc:docMk/>
            <pc:sldMk cId="1607671061" sldId="276"/>
            <ac:spMk id="5" creationId="{A65AC7D1-EAA9-48F5-B509-60A7F50BF703}"/>
          </ac:spMkLst>
        </pc:spChg>
        <pc:spChg chg="add">
          <ac:chgData name="Lisa Zanoni (25000107)" userId="306ff4ce-eb20-4ca4-9e69-0f3a48b32c58" providerId="ADAL" clId="{0623275E-2DFF-B446-A4A8-0BAFB8DCDE31}" dt="2020-05-11T14:52:00.013" v="3544" actId="26606"/>
          <ac:spMkLst>
            <pc:docMk/>
            <pc:sldMk cId="1607671061" sldId="276"/>
            <ac:spMk id="6" creationId="{D6320AF9-619A-4175-865B-5663E1AEF4C5}"/>
          </ac:spMkLst>
        </pc:spChg>
        <pc:spChg chg="add del">
          <ac:chgData name="Lisa Zanoni (25000107)" userId="306ff4ce-eb20-4ca4-9e69-0f3a48b32c58" providerId="ADAL" clId="{0623275E-2DFF-B446-A4A8-0BAFB8DCDE31}" dt="2020-05-10T22:18:41.364" v="953" actId="26606"/>
          <ac:spMkLst>
            <pc:docMk/>
            <pc:sldMk cId="1607671061" sldId="276"/>
            <ac:spMk id="8" creationId="{A65AC7D1-EAA9-48F5-B509-60A7F50BF703}"/>
          </ac:spMkLst>
        </pc:spChg>
        <pc:spChg chg="add del">
          <ac:chgData name="Lisa Zanoni (25000107)" userId="306ff4ce-eb20-4ca4-9e69-0f3a48b32c58" providerId="ADAL" clId="{0623275E-2DFF-B446-A4A8-0BAFB8DCDE31}" dt="2020-05-10T22:18:41.364" v="953" actId="26606"/>
          <ac:spMkLst>
            <pc:docMk/>
            <pc:sldMk cId="1607671061" sldId="276"/>
            <ac:spMk id="10" creationId="{D6320AF9-619A-4175-865B-5663E1AEF4C5}"/>
          </ac:spMkLst>
        </pc:spChg>
        <pc:spChg chg="add">
          <ac:chgData name="Lisa Zanoni (25000107)" userId="306ff4ce-eb20-4ca4-9e69-0f3a48b32c58" providerId="ADAL" clId="{0623275E-2DFF-B446-A4A8-0BAFB8DCDE31}" dt="2020-05-11T14:52:00.013" v="3544" actId="26606"/>
          <ac:spMkLst>
            <pc:docMk/>
            <pc:sldMk cId="1607671061" sldId="276"/>
            <ac:spMk id="11" creationId="{7E018740-5C2B-4A41-AC1A-7E68D1EC1954}"/>
          </ac:spMkLst>
        </pc:spChg>
        <pc:spChg chg="add">
          <ac:chgData name="Lisa Zanoni (25000107)" userId="306ff4ce-eb20-4ca4-9e69-0f3a48b32c58" providerId="ADAL" clId="{0623275E-2DFF-B446-A4A8-0BAFB8DCDE31}" dt="2020-05-11T14:52:00.013" v="3544" actId="26606"/>
          <ac:spMkLst>
            <pc:docMk/>
            <pc:sldMk cId="1607671061" sldId="276"/>
            <ac:spMk id="13" creationId="{166F75A4-C475-4941-8EE2-B80A06A2C1BB}"/>
          </ac:spMkLst>
        </pc:spChg>
        <pc:spChg chg="add">
          <ac:chgData name="Lisa Zanoni (25000107)" userId="306ff4ce-eb20-4ca4-9e69-0f3a48b32c58" providerId="ADAL" clId="{0623275E-2DFF-B446-A4A8-0BAFB8DCDE31}" dt="2020-05-11T14:52:00.013" v="3544" actId="26606"/>
          <ac:spMkLst>
            <pc:docMk/>
            <pc:sldMk cId="1607671061" sldId="276"/>
            <ac:spMk id="15" creationId="{A032553A-72E8-4B0D-8405-FF9771C9AF05}"/>
          </ac:spMkLst>
        </pc:spChg>
        <pc:spChg chg="add del">
          <ac:chgData name="Lisa Zanoni (25000107)" userId="306ff4ce-eb20-4ca4-9e69-0f3a48b32c58" providerId="ADAL" clId="{0623275E-2DFF-B446-A4A8-0BAFB8DCDE31}" dt="2020-05-10T22:18:41.364" v="953" actId="26606"/>
          <ac:spMkLst>
            <pc:docMk/>
            <pc:sldMk cId="1607671061" sldId="276"/>
            <ac:spMk id="16" creationId="{7E018740-5C2B-4A41-AC1A-7E68D1EC1954}"/>
          </ac:spMkLst>
        </pc:spChg>
        <pc:spChg chg="add">
          <ac:chgData name="Lisa Zanoni (25000107)" userId="306ff4ce-eb20-4ca4-9e69-0f3a48b32c58" providerId="ADAL" clId="{0623275E-2DFF-B446-A4A8-0BAFB8DCDE31}" dt="2020-05-11T14:52:00.013" v="3544" actId="26606"/>
          <ac:spMkLst>
            <pc:docMk/>
            <pc:sldMk cId="1607671061" sldId="276"/>
            <ac:spMk id="17" creationId="{765800AC-C3B9-498E-87BC-29FAE4C76B21}"/>
          </ac:spMkLst>
        </pc:spChg>
        <pc:spChg chg="add del">
          <ac:chgData name="Lisa Zanoni (25000107)" userId="306ff4ce-eb20-4ca4-9e69-0f3a48b32c58" providerId="ADAL" clId="{0623275E-2DFF-B446-A4A8-0BAFB8DCDE31}" dt="2020-05-10T22:18:41.364" v="953" actId="26606"/>
          <ac:spMkLst>
            <pc:docMk/>
            <pc:sldMk cId="1607671061" sldId="276"/>
            <ac:spMk id="18" creationId="{166F75A4-C475-4941-8EE2-B80A06A2C1BB}"/>
          </ac:spMkLst>
        </pc:spChg>
        <pc:spChg chg="add">
          <ac:chgData name="Lisa Zanoni (25000107)" userId="306ff4ce-eb20-4ca4-9e69-0f3a48b32c58" providerId="ADAL" clId="{0623275E-2DFF-B446-A4A8-0BAFB8DCDE31}" dt="2020-05-11T14:52:00.013" v="3544" actId="26606"/>
          <ac:spMkLst>
            <pc:docMk/>
            <pc:sldMk cId="1607671061" sldId="276"/>
            <ac:spMk id="19" creationId="{1F9D6ACB-2FF4-49F9-978A-E0D5327FC635}"/>
          </ac:spMkLst>
        </pc:spChg>
        <pc:spChg chg="add del">
          <ac:chgData name="Lisa Zanoni (25000107)" userId="306ff4ce-eb20-4ca4-9e69-0f3a48b32c58" providerId="ADAL" clId="{0623275E-2DFF-B446-A4A8-0BAFB8DCDE31}" dt="2020-05-10T22:18:41.364" v="953" actId="26606"/>
          <ac:spMkLst>
            <pc:docMk/>
            <pc:sldMk cId="1607671061" sldId="276"/>
            <ac:spMk id="20" creationId="{A032553A-72E8-4B0D-8405-FF9771C9AF05}"/>
          </ac:spMkLst>
        </pc:spChg>
        <pc:spChg chg="add">
          <ac:chgData name="Lisa Zanoni (25000107)" userId="306ff4ce-eb20-4ca4-9e69-0f3a48b32c58" providerId="ADAL" clId="{0623275E-2DFF-B446-A4A8-0BAFB8DCDE31}" dt="2020-05-11T14:52:00.013" v="3544" actId="26606"/>
          <ac:spMkLst>
            <pc:docMk/>
            <pc:sldMk cId="1607671061" sldId="276"/>
            <ac:spMk id="21" creationId="{142BFA2A-77A0-4F60-A32A-685681C84889}"/>
          </ac:spMkLst>
        </pc:spChg>
        <pc:spChg chg="add del">
          <ac:chgData name="Lisa Zanoni (25000107)" userId="306ff4ce-eb20-4ca4-9e69-0f3a48b32c58" providerId="ADAL" clId="{0623275E-2DFF-B446-A4A8-0BAFB8DCDE31}" dt="2020-05-10T22:18:41.364" v="953" actId="26606"/>
          <ac:spMkLst>
            <pc:docMk/>
            <pc:sldMk cId="1607671061" sldId="276"/>
            <ac:spMk id="22" creationId="{765800AC-C3B9-498E-87BC-29FAE4C76B21}"/>
          </ac:spMkLst>
        </pc:spChg>
        <pc:spChg chg="add del">
          <ac:chgData name="Lisa Zanoni (25000107)" userId="306ff4ce-eb20-4ca4-9e69-0f3a48b32c58" providerId="ADAL" clId="{0623275E-2DFF-B446-A4A8-0BAFB8DCDE31}" dt="2020-05-10T22:18:41.364" v="953" actId="26606"/>
          <ac:spMkLst>
            <pc:docMk/>
            <pc:sldMk cId="1607671061" sldId="276"/>
            <ac:spMk id="24" creationId="{1F9D6ACB-2FF4-49F9-978A-E0D5327FC635}"/>
          </ac:spMkLst>
        </pc:spChg>
        <pc:spChg chg="add del">
          <ac:chgData name="Lisa Zanoni (25000107)" userId="306ff4ce-eb20-4ca4-9e69-0f3a48b32c58" providerId="ADAL" clId="{0623275E-2DFF-B446-A4A8-0BAFB8DCDE31}" dt="2020-05-10T22:18:41.364" v="953" actId="26606"/>
          <ac:spMkLst>
            <pc:docMk/>
            <pc:sldMk cId="1607671061" sldId="276"/>
            <ac:spMk id="26" creationId="{142BFA2A-77A0-4F60-A32A-685681C84889}"/>
          </ac:spMkLst>
        </pc:spChg>
        <pc:spChg chg="add del">
          <ac:chgData name="Lisa Zanoni (25000107)" userId="306ff4ce-eb20-4ca4-9e69-0f3a48b32c58" providerId="ADAL" clId="{0623275E-2DFF-B446-A4A8-0BAFB8DCDE31}" dt="2020-05-10T22:18:31.310" v="950" actId="26606"/>
          <ac:spMkLst>
            <pc:docMk/>
            <pc:sldMk cId="1607671061" sldId="276"/>
            <ac:spMk id="43" creationId="{9179DE42-5613-4B35-A1E6-6CCBAA13C743}"/>
          </ac:spMkLst>
        </pc:spChg>
        <pc:spChg chg="add del">
          <ac:chgData name="Lisa Zanoni (25000107)" userId="306ff4ce-eb20-4ca4-9e69-0f3a48b32c58" providerId="ADAL" clId="{0623275E-2DFF-B446-A4A8-0BAFB8DCDE31}" dt="2020-05-10T22:18:31.310" v="950" actId="26606"/>
          <ac:spMkLst>
            <pc:docMk/>
            <pc:sldMk cId="1607671061" sldId="276"/>
            <ac:spMk id="49" creationId="{52FB45E9-914E-4471-AC87-E475CD51767D}"/>
          </ac:spMkLst>
        </pc:spChg>
        <pc:spChg chg="add del">
          <ac:chgData name="Lisa Zanoni (25000107)" userId="306ff4ce-eb20-4ca4-9e69-0f3a48b32c58" providerId="ADAL" clId="{0623275E-2DFF-B446-A4A8-0BAFB8DCDE31}" dt="2020-05-10T22:18:31.310" v="950" actId="26606"/>
          <ac:spMkLst>
            <pc:docMk/>
            <pc:sldMk cId="1607671061" sldId="276"/>
            <ac:spMk id="51" creationId="{C310626D-5743-49D4-8F7D-88C4F8F05774}"/>
          </ac:spMkLst>
        </pc:spChg>
        <pc:spChg chg="add del">
          <ac:chgData name="Lisa Zanoni (25000107)" userId="306ff4ce-eb20-4ca4-9e69-0f3a48b32c58" providerId="ADAL" clId="{0623275E-2DFF-B446-A4A8-0BAFB8DCDE31}" dt="2020-05-10T22:18:31.310" v="950" actId="26606"/>
          <ac:spMkLst>
            <pc:docMk/>
            <pc:sldMk cId="1607671061" sldId="276"/>
            <ac:spMk id="53" creationId="{3C195FC1-B568-4C72-9902-34CB35DDD7A1}"/>
          </ac:spMkLst>
        </pc:spChg>
        <pc:spChg chg="add del">
          <ac:chgData name="Lisa Zanoni (25000107)" userId="306ff4ce-eb20-4ca4-9e69-0f3a48b32c58" providerId="ADAL" clId="{0623275E-2DFF-B446-A4A8-0BAFB8DCDE31}" dt="2020-05-10T22:18:31.310" v="950" actId="26606"/>
          <ac:spMkLst>
            <pc:docMk/>
            <pc:sldMk cId="1607671061" sldId="276"/>
            <ac:spMk id="55" creationId="{EF2BDF77-362C-43F0-8CBB-A969EC2AE0C4}"/>
          </ac:spMkLst>
        </pc:spChg>
        <pc:spChg chg="add del">
          <ac:chgData name="Lisa Zanoni (25000107)" userId="306ff4ce-eb20-4ca4-9e69-0f3a48b32c58" providerId="ADAL" clId="{0623275E-2DFF-B446-A4A8-0BAFB8DCDE31}" dt="2020-05-10T22:18:31.310" v="950" actId="26606"/>
          <ac:spMkLst>
            <pc:docMk/>
            <pc:sldMk cId="1607671061" sldId="276"/>
            <ac:spMk id="57" creationId="{4BE96B01-3929-432D-B8C2-ADBCB74C2EF4}"/>
          </ac:spMkLst>
        </pc:spChg>
        <pc:spChg chg="add del">
          <ac:chgData name="Lisa Zanoni (25000107)" userId="306ff4ce-eb20-4ca4-9e69-0f3a48b32c58" providerId="ADAL" clId="{0623275E-2DFF-B446-A4A8-0BAFB8DCDE31}" dt="2020-05-10T22:18:31.310" v="950" actId="26606"/>
          <ac:spMkLst>
            <pc:docMk/>
            <pc:sldMk cId="1607671061" sldId="276"/>
            <ac:spMk id="59" creationId="{2A6FCDE6-CDE2-4C51-B18E-A95CFB679714}"/>
          </ac:spMkLst>
        </pc:spChg>
        <pc:spChg chg="add del">
          <ac:chgData name="Lisa Zanoni (25000107)" userId="306ff4ce-eb20-4ca4-9e69-0f3a48b32c58" providerId="ADAL" clId="{0623275E-2DFF-B446-A4A8-0BAFB8DCDE31}" dt="2020-05-10T22:18:31.310" v="950" actId="26606"/>
          <ac:spMkLst>
            <pc:docMk/>
            <pc:sldMk cId="1607671061" sldId="276"/>
            <ac:spMk id="61" creationId="{9D2E8756-2465-473A-BA2A-2DB1D6224745}"/>
          </ac:spMkLst>
        </pc:spChg>
        <pc:spChg chg="add del">
          <ac:chgData name="Lisa Zanoni (25000107)" userId="306ff4ce-eb20-4ca4-9e69-0f3a48b32c58" providerId="ADAL" clId="{0623275E-2DFF-B446-A4A8-0BAFB8DCDE31}" dt="2020-05-10T22:18:39.753" v="952" actId="26606"/>
          <ac:spMkLst>
            <pc:docMk/>
            <pc:sldMk cId="1607671061" sldId="276"/>
            <ac:spMk id="64" creationId="{9B8A5A16-7BE9-4AA1-9B5E-00FAFA5C8647}"/>
          </ac:spMkLst>
        </pc:spChg>
        <pc:grpChg chg="add del">
          <ac:chgData name="Lisa Zanoni (25000107)" userId="306ff4ce-eb20-4ca4-9e69-0f3a48b32c58" providerId="ADAL" clId="{0623275E-2DFF-B446-A4A8-0BAFB8DCDE31}" dt="2020-05-10T22:18:31.310" v="950" actId="26606"/>
          <ac:grpSpMkLst>
            <pc:docMk/>
            <pc:sldMk cId="1607671061" sldId="276"/>
            <ac:grpSpMk id="31" creationId="{28460BD8-AE3F-4AC9-9D0B-717052AA5D3A}"/>
          </ac:grpSpMkLst>
        </pc:grpChg>
        <pc:grpChg chg="add del">
          <ac:chgData name="Lisa Zanoni (25000107)" userId="306ff4ce-eb20-4ca4-9e69-0f3a48b32c58" providerId="ADAL" clId="{0623275E-2DFF-B446-A4A8-0BAFB8DCDE31}" dt="2020-05-10T22:18:39.753" v="952" actId="26606"/>
          <ac:grpSpMkLst>
            <pc:docMk/>
            <pc:sldMk cId="1607671061" sldId="276"/>
            <ac:grpSpMk id="63" creationId="{28460BD8-AE3F-4AC9-9D0B-717052AA5D3A}"/>
          </ac:grpSpMkLst>
        </pc:grpChg>
        <pc:grpChg chg="add del">
          <ac:chgData name="Lisa Zanoni (25000107)" userId="306ff4ce-eb20-4ca4-9e69-0f3a48b32c58" providerId="ADAL" clId="{0623275E-2DFF-B446-A4A8-0BAFB8DCDE31}" dt="2020-05-10T22:18:39.753" v="952" actId="26606"/>
          <ac:grpSpMkLst>
            <pc:docMk/>
            <pc:sldMk cId="1607671061" sldId="276"/>
            <ac:grpSpMk id="65" creationId="{C55D27F9-7623-4A6E-89FF-87E6C4E0D908}"/>
          </ac:grpSpMkLst>
        </pc:grpChg>
        <pc:cxnChg chg="add">
          <ac:chgData name="Lisa Zanoni (25000107)" userId="306ff4ce-eb20-4ca4-9e69-0f3a48b32c58" providerId="ADAL" clId="{0623275E-2DFF-B446-A4A8-0BAFB8DCDE31}" dt="2020-05-11T14:52:00.013" v="3544" actId="26606"/>
          <ac:cxnSpMkLst>
            <pc:docMk/>
            <pc:sldMk cId="1607671061" sldId="276"/>
            <ac:cxnSpMk id="7" creationId="{063B6EC6-D752-4EE7-908B-F8F19E8C7FEA}"/>
          </ac:cxnSpMkLst>
        </pc:cxnChg>
        <pc:cxnChg chg="add">
          <ac:chgData name="Lisa Zanoni (25000107)" userId="306ff4ce-eb20-4ca4-9e69-0f3a48b32c58" providerId="ADAL" clId="{0623275E-2DFF-B446-A4A8-0BAFB8DCDE31}" dt="2020-05-11T14:52:00.013" v="3544" actId="26606"/>
          <ac:cxnSpMkLst>
            <pc:docMk/>
            <pc:sldMk cId="1607671061" sldId="276"/>
            <ac:cxnSpMk id="9" creationId="{EFECD4E8-AD3E-4228-82A2-9461958EA94D}"/>
          </ac:cxnSpMkLst>
        </pc:cxnChg>
        <pc:cxnChg chg="add del">
          <ac:chgData name="Lisa Zanoni (25000107)" userId="306ff4ce-eb20-4ca4-9e69-0f3a48b32c58" providerId="ADAL" clId="{0623275E-2DFF-B446-A4A8-0BAFB8DCDE31}" dt="2020-05-10T22:18:41.364" v="953" actId="26606"/>
          <ac:cxnSpMkLst>
            <pc:docMk/>
            <pc:sldMk cId="1607671061" sldId="276"/>
            <ac:cxnSpMk id="12" creationId="{063B6EC6-D752-4EE7-908B-F8F19E8C7FEA}"/>
          </ac:cxnSpMkLst>
        </pc:cxnChg>
        <pc:cxnChg chg="add del">
          <ac:chgData name="Lisa Zanoni (25000107)" userId="306ff4ce-eb20-4ca4-9e69-0f3a48b32c58" providerId="ADAL" clId="{0623275E-2DFF-B446-A4A8-0BAFB8DCDE31}" dt="2020-05-10T22:18:41.364" v="953" actId="26606"/>
          <ac:cxnSpMkLst>
            <pc:docMk/>
            <pc:sldMk cId="1607671061" sldId="276"/>
            <ac:cxnSpMk id="14" creationId="{EFECD4E8-AD3E-4228-82A2-9461958EA94D}"/>
          </ac:cxnSpMkLst>
        </pc:cxnChg>
        <pc:cxnChg chg="add del">
          <ac:chgData name="Lisa Zanoni (25000107)" userId="306ff4ce-eb20-4ca4-9e69-0f3a48b32c58" providerId="ADAL" clId="{0623275E-2DFF-B446-A4A8-0BAFB8DCDE31}" dt="2020-05-10T22:18:31.310" v="950" actId="26606"/>
          <ac:cxnSpMkLst>
            <pc:docMk/>
            <pc:sldMk cId="1607671061" sldId="276"/>
            <ac:cxnSpMk id="45" creationId="{EB898B32-3891-4C3A-8F58-C5969D2E9033}"/>
          </ac:cxnSpMkLst>
        </pc:cxnChg>
        <pc:cxnChg chg="add del">
          <ac:chgData name="Lisa Zanoni (25000107)" userId="306ff4ce-eb20-4ca4-9e69-0f3a48b32c58" providerId="ADAL" clId="{0623275E-2DFF-B446-A4A8-0BAFB8DCDE31}" dt="2020-05-10T22:18:31.310" v="950" actId="26606"/>
          <ac:cxnSpMkLst>
            <pc:docMk/>
            <pc:sldMk cId="1607671061" sldId="276"/>
            <ac:cxnSpMk id="47" creationId="{4AE4806D-B8F9-4679-A68A-9BD21C01A301}"/>
          </ac:cxnSpMkLst>
        </pc:cxnChg>
      </pc:sldChg>
      <pc:sldChg chg="addSp delSp modSp new mod setBg setClrOvrMap modNotesTx">
        <pc:chgData name="Lisa Zanoni (25000107)" userId="306ff4ce-eb20-4ca4-9e69-0f3a48b32c58" providerId="ADAL" clId="{0623275E-2DFF-B446-A4A8-0BAFB8DCDE31}" dt="2020-05-11T21:44:00.708" v="21086" actId="14100"/>
        <pc:sldMkLst>
          <pc:docMk/>
          <pc:sldMk cId="4213638569" sldId="277"/>
        </pc:sldMkLst>
        <pc:spChg chg="mod ord">
          <ac:chgData name="Lisa Zanoni (25000107)" userId="306ff4ce-eb20-4ca4-9e69-0f3a48b32c58" providerId="ADAL" clId="{0623275E-2DFF-B446-A4A8-0BAFB8DCDE31}" dt="2020-05-11T19:18:19.547" v="12323" actId="26606"/>
          <ac:spMkLst>
            <pc:docMk/>
            <pc:sldMk cId="4213638569" sldId="277"/>
            <ac:spMk id="2" creationId="{9FC288D0-1067-3E49-881D-1C0E71025FA1}"/>
          </ac:spMkLst>
        </pc:spChg>
        <pc:spChg chg="mod ord">
          <ac:chgData name="Lisa Zanoni (25000107)" userId="306ff4ce-eb20-4ca4-9e69-0f3a48b32c58" providerId="ADAL" clId="{0623275E-2DFF-B446-A4A8-0BAFB8DCDE31}" dt="2020-05-11T21:44:00.708" v="21086" actId="14100"/>
          <ac:spMkLst>
            <pc:docMk/>
            <pc:sldMk cId="4213638569" sldId="277"/>
            <ac:spMk id="3" creationId="{C0A07183-FB02-154B-ADC2-610F43C12BC7}"/>
          </ac:spMkLst>
        </pc:spChg>
        <pc:spChg chg="add del">
          <ac:chgData name="Lisa Zanoni (25000107)" userId="306ff4ce-eb20-4ca4-9e69-0f3a48b32c58" providerId="ADAL" clId="{0623275E-2DFF-B446-A4A8-0BAFB8DCDE31}" dt="2020-05-11T19:08:24.555" v="12258" actId="26606"/>
          <ac:spMkLst>
            <pc:docMk/>
            <pc:sldMk cId="4213638569" sldId="277"/>
            <ac:spMk id="10" creationId="{AF551D8B-3775-4477-88B7-7B7C350D34E4}"/>
          </ac:spMkLst>
        </pc:spChg>
        <pc:spChg chg="add del">
          <ac:chgData name="Lisa Zanoni (25000107)" userId="306ff4ce-eb20-4ca4-9e69-0f3a48b32c58" providerId="ADAL" clId="{0623275E-2DFF-B446-A4A8-0BAFB8DCDE31}" dt="2020-05-11T19:08:24.555" v="12258" actId="26606"/>
          <ac:spMkLst>
            <pc:docMk/>
            <pc:sldMk cId="4213638569" sldId="277"/>
            <ac:spMk id="11" creationId="{C52ED567-06B3-4107-9773-BBB6BD78673C}"/>
          </ac:spMkLst>
        </pc:spChg>
        <pc:spChg chg="add del">
          <ac:chgData name="Lisa Zanoni (25000107)" userId="306ff4ce-eb20-4ca4-9e69-0f3a48b32c58" providerId="ADAL" clId="{0623275E-2DFF-B446-A4A8-0BAFB8DCDE31}" dt="2020-05-11T19:08:24.555" v="12258" actId="26606"/>
          <ac:spMkLst>
            <pc:docMk/>
            <pc:sldMk cId="4213638569" sldId="277"/>
            <ac:spMk id="16" creationId="{BB934D2B-85E2-4375-94EE-B66C16BF7999}"/>
          </ac:spMkLst>
        </pc:spChg>
        <pc:spChg chg="add del">
          <ac:chgData name="Lisa Zanoni (25000107)" userId="306ff4ce-eb20-4ca4-9e69-0f3a48b32c58" providerId="ADAL" clId="{0623275E-2DFF-B446-A4A8-0BAFB8DCDE31}" dt="2020-05-11T19:08:24.555" v="12258" actId="26606"/>
          <ac:spMkLst>
            <pc:docMk/>
            <pc:sldMk cId="4213638569" sldId="277"/>
            <ac:spMk id="18" creationId="{9B445E02-D785-4565-B842-9567BBC09508}"/>
          </ac:spMkLst>
        </pc:spChg>
        <pc:spChg chg="add del">
          <ac:chgData name="Lisa Zanoni (25000107)" userId="306ff4ce-eb20-4ca4-9e69-0f3a48b32c58" providerId="ADAL" clId="{0623275E-2DFF-B446-A4A8-0BAFB8DCDE31}" dt="2020-05-11T19:08:24.555" v="12258" actId="26606"/>
          <ac:spMkLst>
            <pc:docMk/>
            <pc:sldMk cId="4213638569" sldId="277"/>
            <ac:spMk id="20" creationId="{2C153736-D102-4F57-9DE7-615AFC02B0AC}"/>
          </ac:spMkLst>
        </pc:spChg>
        <pc:spChg chg="add del">
          <ac:chgData name="Lisa Zanoni (25000107)" userId="306ff4ce-eb20-4ca4-9e69-0f3a48b32c58" providerId="ADAL" clId="{0623275E-2DFF-B446-A4A8-0BAFB8DCDE31}" dt="2020-05-11T19:08:24.555" v="12258" actId="26606"/>
          <ac:spMkLst>
            <pc:docMk/>
            <pc:sldMk cId="4213638569" sldId="277"/>
            <ac:spMk id="22" creationId="{BA407A52-66F4-4CDE-A726-FF79F3EC342D}"/>
          </ac:spMkLst>
        </pc:spChg>
        <pc:spChg chg="add del">
          <ac:chgData name="Lisa Zanoni (25000107)" userId="306ff4ce-eb20-4ca4-9e69-0f3a48b32c58" providerId="ADAL" clId="{0623275E-2DFF-B446-A4A8-0BAFB8DCDE31}" dt="2020-05-11T19:08:24.555" v="12258" actId="26606"/>
          <ac:spMkLst>
            <pc:docMk/>
            <pc:sldMk cId="4213638569" sldId="277"/>
            <ac:spMk id="24" creationId="{D28FFB34-4FC3-46F5-B900-D3B774FD0BE6}"/>
          </ac:spMkLst>
        </pc:spChg>
        <pc:spChg chg="add del">
          <ac:chgData name="Lisa Zanoni (25000107)" userId="306ff4ce-eb20-4ca4-9e69-0f3a48b32c58" providerId="ADAL" clId="{0623275E-2DFF-B446-A4A8-0BAFB8DCDE31}" dt="2020-05-11T19:08:24.555" v="12258" actId="26606"/>
          <ac:spMkLst>
            <pc:docMk/>
            <pc:sldMk cId="4213638569" sldId="277"/>
            <ac:spMk id="26" creationId="{205F7B13-ACB5-46BE-8070-0431266B183B}"/>
          </ac:spMkLst>
        </pc:spChg>
        <pc:spChg chg="add del">
          <ac:chgData name="Lisa Zanoni (25000107)" userId="306ff4ce-eb20-4ca4-9e69-0f3a48b32c58" providerId="ADAL" clId="{0623275E-2DFF-B446-A4A8-0BAFB8DCDE31}" dt="2020-05-11T19:08:24.555" v="12258" actId="26606"/>
          <ac:spMkLst>
            <pc:docMk/>
            <pc:sldMk cId="4213638569" sldId="277"/>
            <ac:spMk id="28" creationId="{D52A0D23-45DD-4DF4-ADE6-A81F409BB9FB}"/>
          </ac:spMkLst>
        </pc:spChg>
        <pc:spChg chg="add del">
          <ac:chgData name="Lisa Zanoni (25000107)" userId="306ff4ce-eb20-4ca4-9e69-0f3a48b32c58" providerId="ADAL" clId="{0623275E-2DFF-B446-A4A8-0BAFB8DCDE31}" dt="2020-05-11T19:09:44.519" v="12265" actId="26606"/>
          <ac:spMkLst>
            <pc:docMk/>
            <pc:sldMk cId="4213638569" sldId="277"/>
            <ac:spMk id="33" creationId="{86C16C40-7C29-4ACC-B851-7E08E459B596}"/>
          </ac:spMkLst>
        </pc:spChg>
        <pc:spChg chg="add del">
          <ac:chgData name="Lisa Zanoni (25000107)" userId="306ff4ce-eb20-4ca4-9e69-0f3a48b32c58" providerId="ADAL" clId="{0623275E-2DFF-B446-A4A8-0BAFB8DCDE31}" dt="2020-05-11T19:11:48.454" v="12279" actId="26606"/>
          <ac:spMkLst>
            <pc:docMk/>
            <pc:sldMk cId="4213638569" sldId="277"/>
            <ac:spMk id="50" creationId="{A65AC7D1-EAA9-48F5-B509-60A7F50BF703}"/>
          </ac:spMkLst>
        </pc:spChg>
        <pc:spChg chg="add del">
          <ac:chgData name="Lisa Zanoni (25000107)" userId="306ff4ce-eb20-4ca4-9e69-0f3a48b32c58" providerId="ADAL" clId="{0623275E-2DFF-B446-A4A8-0BAFB8DCDE31}" dt="2020-05-11T19:11:48.454" v="12279" actId="26606"/>
          <ac:spMkLst>
            <pc:docMk/>
            <pc:sldMk cId="4213638569" sldId="277"/>
            <ac:spMk id="52" creationId="{D6320AF9-619A-4175-865B-5663E1AEF4C5}"/>
          </ac:spMkLst>
        </pc:spChg>
        <pc:spChg chg="add del">
          <ac:chgData name="Lisa Zanoni (25000107)" userId="306ff4ce-eb20-4ca4-9e69-0f3a48b32c58" providerId="ADAL" clId="{0623275E-2DFF-B446-A4A8-0BAFB8DCDE31}" dt="2020-05-11T19:11:48.454" v="12279" actId="26606"/>
          <ac:spMkLst>
            <pc:docMk/>
            <pc:sldMk cId="4213638569" sldId="277"/>
            <ac:spMk id="58" creationId="{7E018740-5C2B-4A41-AC1A-7E68D1EC1954}"/>
          </ac:spMkLst>
        </pc:spChg>
        <pc:spChg chg="add del">
          <ac:chgData name="Lisa Zanoni (25000107)" userId="306ff4ce-eb20-4ca4-9e69-0f3a48b32c58" providerId="ADAL" clId="{0623275E-2DFF-B446-A4A8-0BAFB8DCDE31}" dt="2020-05-11T19:11:48.454" v="12279" actId="26606"/>
          <ac:spMkLst>
            <pc:docMk/>
            <pc:sldMk cId="4213638569" sldId="277"/>
            <ac:spMk id="60" creationId="{166F75A4-C475-4941-8EE2-B80A06A2C1BB}"/>
          </ac:spMkLst>
        </pc:spChg>
        <pc:spChg chg="add del">
          <ac:chgData name="Lisa Zanoni (25000107)" userId="306ff4ce-eb20-4ca4-9e69-0f3a48b32c58" providerId="ADAL" clId="{0623275E-2DFF-B446-A4A8-0BAFB8DCDE31}" dt="2020-05-11T19:11:48.454" v="12279" actId="26606"/>
          <ac:spMkLst>
            <pc:docMk/>
            <pc:sldMk cId="4213638569" sldId="277"/>
            <ac:spMk id="62" creationId="{A032553A-72E8-4B0D-8405-FF9771C9AF05}"/>
          </ac:spMkLst>
        </pc:spChg>
        <pc:spChg chg="add del">
          <ac:chgData name="Lisa Zanoni (25000107)" userId="306ff4ce-eb20-4ca4-9e69-0f3a48b32c58" providerId="ADAL" clId="{0623275E-2DFF-B446-A4A8-0BAFB8DCDE31}" dt="2020-05-11T19:11:48.454" v="12279" actId="26606"/>
          <ac:spMkLst>
            <pc:docMk/>
            <pc:sldMk cId="4213638569" sldId="277"/>
            <ac:spMk id="64" creationId="{765800AC-C3B9-498E-87BC-29FAE4C76B21}"/>
          </ac:spMkLst>
        </pc:spChg>
        <pc:spChg chg="add del">
          <ac:chgData name="Lisa Zanoni (25000107)" userId="306ff4ce-eb20-4ca4-9e69-0f3a48b32c58" providerId="ADAL" clId="{0623275E-2DFF-B446-A4A8-0BAFB8DCDE31}" dt="2020-05-11T19:11:48.454" v="12279" actId="26606"/>
          <ac:spMkLst>
            <pc:docMk/>
            <pc:sldMk cId="4213638569" sldId="277"/>
            <ac:spMk id="66" creationId="{1F9D6ACB-2FF4-49F9-978A-E0D5327FC635}"/>
          </ac:spMkLst>
        </pc:spChg>
        <pc:spChg chg="add del">
          <ac:chgData name="Lisa Zanoni (25000107)" userId="306ff4ce-eb20-4ca4-9e69-0f3a48b32c58" providerId="ADAL" clId="{0623275E-2DFF-B446-A4A8-0BAFB8DCDE31}" dt="2020-05-11T19:11:48.454" v="12279" actId="26606"/>
          <ac:spMkLst>
            <pc:docMk/>
            <pc:sldMk cId="4213638569" sldId="277"/>
            <ac:spMk id="68" creationId="{142BFA2A-77A0-4F60-A32A-685681C84889}"/>
          </ac:spMkLst>
        </pc:spChg>
        <pc:spChg chg="add del">
          <ac:chgData name="Lisa Zanoni (25000107)" userId="306ff4ce-eb20-4ca4-9e69-0f3a48b32c58" providerId="ADAL" clId="{0623275E-2DFF-B446-A4A8-0BAFB8DCDE31}" dt="2020-05-11T19:18:19.547" v="12323" actId="26606"/>
          <ac:spMkLst>
            <pc:docMk/>
            <pc:sldMk cId="4213638569" sldId="277"/>
            <ac:spMk id="73" creationId="{86C16C40-7C29-4ACC-B851-7E08E459B596}"/>
          </ac:spMkLst>
        </pc:spChg>
        <pc:spChg chg="add">
          <ac:chgData name="Lisa Zanoni (25000107)" userId="306ff4ce-eb20-4ca4-9e69-0f3a48b32c58" providerId="ADAL" clId="{0623275E-2DFF-B446-A4A8-0BAFB8DCDE31}" dt="2020-05-11T19:18:19.547" v="12323" actId="26606"/>
          <ac:spMkLst>
            <pc:docMk/>
            <pc:sldMk cId="4213638569" sldId="277"/>
            <ac:spMk id="90" creationId="{C52ED567-06B3-4107-9773-BBB6BD78673C}"/>
          </ac:spMkLst>
        </pc:spChg>
        <pc:spChg chg="add">
          <ac:chgData name="Lisa Zanoni (25000107)" userId="306ff4ce-eb20-4ca4-9e69-0f3a48b32c58" providerId="ADAL" clId="{0623275E-2DFF-B446-A4A8-0BAFB8DCDE31}" dt="2020-05-11T19:18:19.547" v="12323" actId="26606"/>
          <ac:spMkLst>
            <pc:docMk/>
            <pc:sldMk cId="4213638569" sldId="277"/>
            <ac:spMk id="92" creationId="{AF551D8B-3775-4477-88B7-7B7C350D34E4}"/>
          </ac:spMkLst>
        </pc:spChg>
        <pc:spChg chg="add">
          <ac:chgData name="Lisa Zanoni (25000107)" userId="306ff4ce-eb20-4ca4-9e69-0f3a48b32c58" providerId="ADAL" clId="{0623275E-2DFF-B446-A4A8-0BAFB8DCDE31}" dt="2020-05-11T19:18:19.547" v="12323" actId="26606"/>
          <ac:spMkLst>
            <pc:docMk/>
            <pc:sldMk cId="4213638569" sldId="277"/>
            <ac:spMk id="98" creationId="{BB934D2B-85E2-4375-94EE-B66C16BF7999}"/>
          </ac:spMkLst>
        </pc:spChg>
        <pc:spChg chg="add">
          <ac:chgData name="Lisa Zanoni (25000107)" userId="306ff4ce-eb20-4ca4-9e69-0f3a48b32c58" providerId="ADAL" clId="{0623275E-2DFF-B446-A4A8-0BAFB8DCDE31}" dt="2020-05-11T19:18:19.547" v="12323" actId="26606"/>
          <ac:spMkLst>
            <pc:docMk/>
            <pc:sldMk cId="4213638569" sldId="277"/>
            <ac:spMk id="100" creationId="{9B445E02-D785-4565-B842-9567BBC09508}"/>
          </ac:spMkLst>
        </pc:spChg>
        <pc:spChg chg="add">
          <ac:chgData name="Lisa Zanoni (25000107)" userId="306ff4ce-eb20-4ca4-9e69-0f3a48b32c58" providerId="ADAL" clId="{0623275E-2DFF-B446-A4A8-0BAFB8DCDE31}" dt="2020-05-11T19:18:19.547" v="12323" actId="26606"/>
          <ac:spMkLst>
            <pc:docMk/>
            <pc:sldMk cId="4213638569" sldId="277"/>
            <ac:spMk id="102" creationId="{2C153736-D102-4F57-9DE7-615AFC02B0AC}"/>
          </ac:spMkLst>
        </pc:spChg>
        <pc:spChg chg="add">
          <ac:chgData name="Lisa Zanoni (25000107)" userId="306ff4ce-eb20-4ca4-9e69-0f3a48b32c58" providerId="ADAL" clId="{0623275E-2DFF-B446-A4A8-0BAFB8DCDE31}" dt="2020-05-11T19:18:19.547" v="12323" actId="26606"/>
          <ac:spMkLst>
            <pc:docMk/>
            <pc:sldMk cId="4213638569" sldId="277"/>
            <ac:spMk id="104" creationId="{BA407A52-66F4-4CDE-A726-FF79F3EC342D}"/>
          </ac:spMkLst>
        </pc:spChg>
        <pc:spChg chg="add">
          <ac:chgData name="Lisa Zanoni (25000107)" userId="306ff4ce-eb20-4ca4-9e69-0f3a48b32c58" providerId="ADAL" clId="{0623275E-2DFF-B446-A4A8-0BAFB8DCDE31}" dt="2020-05-11T19:18:19.547" v="12323" actId="26606"/>
          <ac:spMkLst>
            <pc:docMk/>
            <pc:sldMk cId="4213638569" sldId="277"/>
            <ac:spMk id="106" creationId="{D28FFB34-4FC3-46F5-B900-D3B774FD0BE6}"/>
          </ac:spMkLst>
        </pc:spChg>
        <pc:spChg chg="add">
          <ac:chgData name="Lisa Zanoni (25000107)" userId="306ff4ce-eb20-4ca4-9e69-0f3a48b32c58" providerId="ADAL" clId="{0623275E-2DFF-B446-A4A8-0BAFB8DCDE31}" dt="2020-05-11T19:18:19.547" v="12323" actId="26606"/>
          <ac:spMkLst>
            <pc:docMk/>
            <pc:sldMk cId="4213638569" sldId="277"/>
            <ac:spMk id="108" creationId="{205F7B13-ACB5-46BE-8070-0431266B183B}"/>
          </ac:spMkLst>
        </pc:spChg>
        <pc:spChg chg="add">
          <ac:chgData name="Lisa Zanoni (25000107)" userId="306ff4ce-eb20-4ca4-9e69-0f3a48b32c58" providerId="ADAL" clId="{0623275E-2DFF-B446-A4A8-0BAFB8DCDE31}" dt="2020-05-11T19:18:19.547" v="12323" actId="26606"/>
          <ac:spMkLst>
            <pc:docMk/>
            <pc:sldMk cId="4213638569" sldId="277"/>
            <ac:spMk id="110" creationId="{D52A0D23-45DD-4DF4-ADE6-A81F409BB9FB}"/>
          </ac:spMkLst>
        </pc:spChg>
        <pc:grpChg chg="add del">
          <ac:chgData name="Lisa Zanoni (25000107)" userId="306ff4ce-eb20-4ca4-9e69-0f3a48b32c58" providerId="ADAL" clId="{0623275E-2DFF-B446-A4A8-0BAFB8DCDE31}" dt="2020-05-11T19:09:44.519" v="12265" actId="26606"/>
          <ac:grpSpMkLst>
            <pc:docMk/>
            <pc:sldMk cId="4213638569" sldId="277"/>
            <ac:grpSpMk id="35" creationId="{CDD733AE-DD5E-4C77-8BCD-72BF12A06BB1}"/>
          </ac:grpSpMkLst>
        </pc:grpChg>
        <pc:grpChg chg="add del">
          <ac:chgData name="Lisa Zanoni (25000107)" userId="306ff4ce-eb20-4ca4-9e69-0f3a48b32c58" providerId="ADAL" clId="{0623275E-2DFF-B446-A4A8-0BAFB8DCDE31}" dt="2020-05-11T19:18:19.547" v="12323" actId="26606"/>
          <ac:grpSpMkLst>
            <pc:docMk/>
            <pc:sldMk cId="4213638569" sldId="277"/>
            <ac:grpSpMk id="75" creationId="{CDD733AE-DD5E-4C77-8BCD-72BF12A06BB1}"/>
          </ac:grpSpMkLst>
        </pc:grpChg>
        <pc:cxnChg chg="add del">
          <ac:chgData name="Lisa Zanoni (25000107)" userId="306ff4ce-eb20-4ca4-9e69-0f3a48b32c58" providerId="ADAL" clId="{0623275E-2DFF-B446-A4A8-0BAFB8DCDE31}" dt="2020-05-11T17:13:02.561" v="7471" actId="26606"/>
          <ac:cxnSpMkLst>
            <pc:docMk/>
            <pc:sldMk cId="4213638569" sldId="277"/>
            <ac:cxnSpMk id="8" creationId="{0B5F7E3B-C5F1-40E0-A491-558BAFBC1127}"/>
          </ac:cxnSpMkLst>
        </pc:cxnChg>
        <pc:cxnChg chg="add del">
          <ac:chgData name="Lisa Zanoni (25000107)" userId="306ff4ce-eb20-4ca4-9e69-0f3a48b32c58" providerId="ADAL" clId="{0623275E-2DFF-B446-A4A8-0BAFB8DCDE31}" dt="2020-05-11T19:08:24.555" v="12258" actId="26606"/>
          <ac:cxnSpMkLst>
            <pc:docMk/>
            <pc:sldMk cId="4213638569" sldId="277"/>
            <ac:cxnSpMk id="12" creationId="{1A901C3D-CFAE-460D-BD0E-7D22164D7DFB}"/>
          </ac:cxnSpMkLst>
        </pc:cxnChg>
        <pc:cxnChg chg="add del">
          <ac:chgData name="Lisa Zanoni (25000107)" userId="306ff4ce-eb20-4ca4-9e69-0f3a48b32c58" providerId="ADAL" clId="{0623275E-2DFF-B446-A4A8-0BAFB8DCDE31}" dt="2020-05-11T19:08:24.555" v="12258" actId="26606"/>
          <ac:cxnSpMkLst>
            <pc:docMk/>
            <pc:sldMk cId="4213638569" sldId="277"/>
            <ac:cxnSpMk id="14" creationId="{837C0EA9-1437-4437-9D20-2BBDA1AA9FF8}"/>
          </ac:cxnSpMkLst>
        </pc:cxnChg>
        <pc:cxnChg chg="add del">
          <ac:chgData name="Lisa Zanoni (25000107)" userId="306ff4ce-eb20-4ca4-9e69-0f3a48b32c58" providerId="ADAL" clId="{0623275E-2DFF-B446-A4A8-0BAFB8DCDE31}" dt="2020-05-11T19:11:48.454" v="12279" actId="26606"/>
          <ac:cxnSpMkLst>
            <pc:docMk/>
            <pc:sldMk cId="4213638569" sldId="277"/>
            <ac:cxnSpMk id="54" creationId="{063B6EC6-D752-4EE7-908B-F8F19E8C7FEA}"/>
          </ac:cxnSpMkLst>
        </pc:cxnChg>
        <pc:cxnChg chg="add del">
          <ac:chgData name="Lisa Zanoni (25000107)" userId="306ff4ce-eb20-4ca4-9e69-0f3a48b32c58" providerId="ADAL" clId="{0623275E-2DFF-B446-A4A8-0BAFB8DCDE31}" dt="2020-05-11T19:11:48.454" v="12279" actId="26606"/>
          <ac:cxnSpMkLst>
            <pc:docMk/>
            <pc:sldMk cId="4213638569" sldId="277"/>
            <ac:cxnSpMk id="56" creationId="{EFECD4E8-AD3E-4228-82A2-9461958EA94D}"/>
          </ac:cxnSpMkLst>
        </pc:cxnChg>
        <pc:cxnChg chg="add">
          <ac:chgData name="Lisa Zanoni (25000107)" userId="306ff4ce-eb20-4ca4-9e69-0f3a48b32c58" providerId="ADAL" clId="{0623275E-2DFF-B446-A4A8-0BAFB8DCDE31}" dt="2020-05-11T19:18:19.547" v="12323" actId="26606"/>
          <ac:cxnSpMkLst>
            <pc:docMk/>
            <pc:sldMk cId="4213638569" sldId="277"/>
            <ac:cxnSpMk id="94" creationId="{1A901C3D-CFAE-460D-BD0E-7D22164D7DFB}"/>
          </ac:cxnSpMkLst>
        </pc:cxnChg>
        <pc:cxnChg chg="add">
          <ac:chgData name="Lisa Zanoni (25000107)" userId="306ff4ce-eb20-4ca4-9e69-0f3a48b32c58" providerId="ADAL" clId="{0623275E-2DFF-B446-A4A8-0BAFB8DCDE31}" dt="2020-05-11T19:18:19.547" v="12323" actId="26606"/>
          <ac:cxnSpMkLst>
            <pc:docMk/>
            <pc:sldMk cId="4213638569" sldId="277"/>
            <ac:cxnSpMk id="96" creationId="{837C0EA9-1437-4437-9D20-2BBDA1AA9FF8}"/>
          </ac:cxnSpMkLst>
        </pc:cxnChg>
      </pc:sldChg>
      <pc:sldChg chg="addSp delSp modSp new del ord">
        <pc:chgData name="Lisa Zanoni (25000107)" userId="306ff4ce-eb20-4ca4-9e69-0f3a48b32c58" providerId="ADAL" clId="{0623275E-2DFF-B446-A4A8-0BAFB8DCDE31}" dt="2020-05-11T18:30:19.422" v="11805" actId="2696"/>
        <pc:sldMkLst>
          <pc:docMk/>
          <pc:sldMk cId="986683544" sldId="278"/>
        </pc:sldMkLst>
        <pc:spChg chg="del mod">
          <ac:chgData name="Lisa Zanoni (25000107)" userId="306ff4ce-eb20-4ca4-9e69-0f3a48b32c58" providerId="ADAL" clId="{0623275E-2DFF-B446-A4A8-0BAFB8DCDE31}" dt="2020-05-11T18:29:11.334" v="11804" actId="478"/>
          <ac:spMkLst>
            <pc:docMk/>
            <pc:sldMk cId="986683544" sldId="278"/>
            <ac:spMk id="3" creationId="{3CF8D65D-2A8D-4C48-9D50-E1E3D8CB5753}"/>
          </ac:spMkLst>
        </pc:spChg>
        <pc:spChg chg="add mod">
          <ac:chgData name="Lisa Zanoni (25000107)" userId="306ff4ce-eb20-4ca4-9e69-0f3a48b32c58" providerId="ADAL" clId="{0623275E-2DFF-B446-A4A8-0BAFB8DCDE31}" dt="2020-05-11T18:29:11.334" v="11804" actId="478"/>
          <ac:spMkLst>
            <pc:docMk/>
            <pc:sldMk cId="986683544" sldId="278"/>
            <ac:spMk id="5" creationId="{C3238AEC-7E26-E44E-BB33-9FBDDB8E4F6B}"/>
          </ac:spMkLst>
        </pc:spChg>
      </pc:sldChg>
      <pc:sldChg chg="addSp delSp modSp new del">
        <pc:chgData name="Lisa Zanoni (25000107)" userId="306ff4ce-eb20-4ca4-9e69-0f3a48b32c58" providerId="ADAL" clId="{0623275E-2DFF-B446-A4A8-0BAFB8DCDE31}" dt="2020-05-11T21:54:27.586" v="21316" actId="2696"/>
        <pc:sldMkLst>
          <pc:docMk/>
          <pc:sldMk cId="3405728489" sldId="280"/>
        </pc:sldMkLst>
        <pc:spChg chg="del mod">
          <ac:chgData name="Lisa Zanoni (25000107)" userId="306ff4ce-eb20-4ca4-9e69-0f3a48b32c58" providerId="ADAL" clId="{0623275E-2DFF-B446-A4A8-0BAFB8DCDE31}" dt="2020-05-11T21:54:20.985" v="21315" actId="478"/>
          <ac:spMkLst>
            <pc:docMk/>
            <pc:sldMk cId="3405728489" sldId="280"/>
            <ac:spMk id="2" creationId="{6AF10B5C-6175-6A46-9995-6286BCCF8B66}"/>
          </ac:spMkLst>
        </pc:spChg>
        <pc:spChg chg="add del">
          <ac:chgData name="Lisa Zanoni (25000107)" userId="306ff4ce-eb20-4ca4-9e69-0f3a48b32c58" providerId="ADAL" clId="{0623275E-2DFF-B446-A4A8-0BAFB8DCDE31}" dt="2020-05-11T19:28:28.457" v="12665" actId="22"/>
          <ac:spMkLst>
            <pc:docMk/>
            <pc:sldMk cId="3405728489" sldId="280"/>
            <ac:spMk id="4" creationId="{67810225-3412-BE48-BF11-40575EC117E4}"/>
          </ac:spMkLst>
        </pc:spChg>
        <pc:spChg chg="add mod">
          <ac:chgData name="Lisa Zanoni (25000107)" userId="306ff4ce-eb20-4ca4-9e69-0f3a48b32c58" providerId="ADAL" clId="{0623275E-2DFF-B446-A4A8-0BAFB8DCDE31}" dt="2020-05-11T21:54:20.985" v="21315" actId="478"/>
          <ac:spMkLst>
            <pc:docMk/>
            <pc:sldMk cId="3405728489" sldId="280"/>
            <ac:spMk id="4" creationId="{920C5E1A-B25B-EF40-ADEA-651BD4B1F55F}"/>
          </ac:spMkLst>
        </pc:spChg>
        <pc:spChg chg="add del">
          <ac:chgData name="Lisa Zanoni (25000107)" userId="306ff4ce-eb20-4ca4-9e69-0f3a48b32c58" providerId="ADAL" clId="{0623275E-2DFF-B446-A4A8-0BAFB8DCDE31}" dt="2020-05-11T18:55:55.547" v="12048" actId="22"/>
          <ac:spMkLst>
            <pc:docMk/>
            <pc:sldMk cId="3405728489" sldId="280"/>
            <ac:spMk id="5" creationId="{5BE2A5A2-3F01-2841-B50E-3FAF1CE54518}"/>
          </ac:spMkLst>
        </pc:spChg>
      </pc:sldChg>
    </pc:docChg>
  </pc:docChgLst>
  <pc:docChgLst>
    <pc:chgData name="Gethin Griffiths (1910877)" userId="S::1910877@student.uwtsd.ac.uk::30b9ffa9-571a-4ca0-8083-9fa0ee6b1283" providerId="AD" clId="Web-{DB6276A9-FA3C-4B8F-B2B4-37409C12F4E7}"/>
    <pc:docChg chg="addSld sldOrd">
      <pc:chgData name="Gethin Griffiths (1910877)" userId="S::1910877@student.uwtsd.ac.uk::30b9ffa9-571a-4ca0-8083-9fa0ee6b1283" providerId="AD" clId="Web-{DB6276A9-FA3C-4B8F-B2B4-37409C12F4E7}" dt="2020-05-10T20:31:01.140" v="1"/>
      <pc:docMkLst>
        <pc:docMk/>
      </pc:docMkLst>
      <pc:sldChg chg="new ord">
        <pc:chgData name="Gethin Griffiths (1910877)" userId="S::1910877@student.uwtsd.ac.uk::30b9ffa9-571a-4ca0-8083-9fa0ee6b1283" providerId="AD" clId="Web-{DB6276A9-FA3C-4B8F-B2B4-37409C12F4E7}" dt="2020-05-10T20:31:01.140" v="1"/>
        <pc:sldMkLst>
          <pc:docMk/>
          <pc:sldMk cId="2674157195" sldId="263"/>
        </pc:sldMkLst>
      </pc:sldChg>
    </pc:docChg>
  </pc:docChgLst>
  <pc:docChgLst>
    <pc:chgData name="Danielle Humphries (1910878)" userId="S::1910878@student.uwtsd.ac.uk::bf0021d6-9f27-458e-a2d3-2d50bb9a0174" providerId="AD" clId="Web-{CB281F66-99E1-4311-B37D-E66DC7728275}"/>
    <pc:docChg chg="modSld">
      <pc:chgData name="Danielle Humphries (1910878)" userId="S::1910878@student.uwtsd.ac.uk::bf0021d6-9f27-458e-a2d3-2d50bb9a0174" providerId="AD" clId="Web-{CB281F66-99E1-4311-B37D-E66DC7728275}" dt="2020-05-12T07:30:52.885" v="342" actId="20577"/>
      <pc:docMkLst>
        <pc:docMk/>
      </pc:docMkLst>
      <pc:sldChg chg="modSp modNotes">
        <pc:chgData name="Danielle Humphries (1910878)" userId="S::1910878@student.uwtsd.ac.uk::bf0021d6-9f27-458e-a2d3-2d50bb9a0174" providerId="AD" clId="Web-{CB281F66-99E1-4311-B37D-E66DC7728275}" dt="2020-05-12T07:30:51.900" v="340" actId="20577"/>
        <pc:sldMkLst>
          <pc:docMk/>
          <pc:sldMk cId="1138187824" sldId="261"/>
        </pc:sldMkLst>
        <pc:spChg chg="mod">
          <ac:chgData name="Danielle Humphries (1910878)" userId="S::1910878@student.uwtsd.ac.uk::bf0021d6-9f27-458e-a2d3-2d50bb9a0174" providerId="AD" clId="Web-{CB281F66-99E1-4311-B37D-E66DC7728275}" dt="2020-05-12T07:30:51.900" v="340" actId="20577"/>
          <ac:spMkLst>
            <pc:docMk/>
            <pc:sldMk cId="1138187824" sldId="261"/>
            <ac:spMk id="2" creationId="{5514002E-66F5-4F40-8E39-5FF2C4111141}"/>
          </ac:spMkLst>
        </pc:spChg>
      </pc:sldChg>
    </pc:docChg>
  </pc:docChgLst>
  <pc:docChgLst>
    <pc:chgData name="Danielle Humphries (1910878)" userId="S::1910878@student.uwtsd.ac.uk::bf0021d6-9f27-458e-a2d3-2d50bb9a0174" providerId="AD" clId="Web-{F8DD35BE-F531-45D8-80B3-DE81B20A523E}"/>
    <pc:docChg chg="addSld delSld modSld">
      <pc:chgData name="Danielle Humphries (1910878)" userId="S::1910878@student.uwtsd.ac.uk::bf0021d6-9f27-458e-a2d3-2d50bb9a0174" providerId="AD" clId="Web-{F8DD35BE-F531-45D8-80B3-DE81B20A523E}" dt="2020-05-05T18:08:56.807" v="1685"/>
      <pc:docMkLst>
        <pc:docMk/>
      </pc:docMkLst>
      <pc:sldChg chg="modNotes">
        <pc:chgData name="Danielle Humphries (1910878)" userId="S::1910878@student.uwtsd.ac.uk::bf0021d6-9f27-458e-a2d3-2d50bb9a0174" providerId="AD" clId="Web-{F8DD35BE-F531-45D8-80B3-DE81B20A523E}" dt="2020-05-05T16:24:24.536" v="372"/>
        <pc:sldMkLst>
          <pc:docMk/>
          <pc:sldMk cId="3870509649" sldId="257"/>
        </pc:sldMkLst>
      </pc:sldChg>
      <pc:sldChg chg="modSp modNotes">
        <pc:chgData name="Danielle Humphries (1910878)" userId="S::1910878@student.uwtsd.ac.uk::bf0021d6-9f27-458e-a2d3-2d50bb9a0174" providerId="AD" clId="Web-{F8DD35BE-F531-45D8-80B3-DE81B20A523E}" dt="2020-05-05T17:40:10.215" v="1164"/>
        <pc:sldMkLst>
          <pc:docMk/>
          <pc:sldMk cId="3929964690" sldId="258"/>
        </pc:sldMkLst>
        <pc:spChg chg="mod">
          <ac:chgData name="Danielle Humphries (1910878)" userId="S::1910878@student.uwtsd.ac.uk::bf0021d6-9f27-458e-a2d3-2d50bb9a0174" providerId="AD" clId="Web-{F8DD35BE-F531-45D8-80B3-DE81B20A523E}" dt="2020-05-05T17:34:08.403" v="1087" actId="20577"/>
          <ac:spMkLst>
            <pc:docMk/>
            <pc:sldMk cId="3929964690" sldId="258"/>
            <ac:spMk id="2" creationId="{59A57A8F-52F0-4D52-A435-9EE453173B74}"/>
          </ac:spMkLst>
        </pc:spChg>
      </pc:sldChg>
      <pc:sldChg chg="new del">
        <pc:chgData name="Danielle Humphries (1910878)" userId="S::1910878@student.uwtsd.ac.uk::bf0021d6-9f27-458e-a2d3-2d50bb9a0174" providerId="AD" clId="Web-{F8DD35BE-F531-45D8-80B3-DE81B20A523E}" dt="2020-05-05T16:43:23.195" v="641"/>
        <pc:sldMkLst>
          <pc:docMk/>
          <pc:sldMk cId="348708209" sldId="259"/>
        </pc:sldMkLst>
      </pc:sldChg>
      <pc:sldChg chg="addSp delSp modSp new modNotes">
        <pc:chgData name="Danielle Humphries (1910878)" userId="S::1910878@student.uwtsd.ac.uk::bf0021d6-9f27-458e-a2d3-2d50bb9a0174" providerId="AD" clId="Web-{F8DD35BE-F531-45D8-80B3-DE81B20A523E}" dt="2020-05-05T17:50:36.542" v="1313"/>
        <pc:sldMkLst>
          <pc:docMk/>
          <pc:sldMk cId="1258667729" sldId="259"/>
        </pc:sldMkLst>
        <pc:spChg chg="mod">
          <ac:chgData name="Danielle Humphries (1910878)" userId="S::1910878@student.uwtsd.ac.uk::bf0021d6-9f27-458e-a2d3-2d50bb9a0174" providerId="AD" clId="Web-{F8DD35BE-F531-45D8-80B3-DE81B20A523E}" dt="2020-05-05T16:44:37.961" v="680" actId="20577"/>
          <ac:spMkLst>
            <pc:docMk/>
            <pc:sldMk cId="1258667729" sldId="259"/>
            <ac:spMk id="2" creationId="{6C7B2247-3E4E-4EFF-A196-B95B0ECE5BC4}"/>
          </ac:spMkLst>
        </pc:spChg>
        <pc:spChg chg="mod">
          <ac:chgData name="Danielle Humphries (1910878)" userId="S::1910878@student.uwtsd.ac.uk::bf0021d6-9f27-458e-a2d3-2d50bb9a0174" providerId="AD" clId="Web-{F8DD35BE-F531-45D8-80B3-DE81B20A523E}" dt="2020-05-05T17:41:40.043" v="1186" actId="20577"/>
          <ac:spMkLst>
            <pc:docMk/>
            <pc:sldMk cId="1258667729" sldId="259"/>
            <ac:spMk id="3" creationId="{0505724A-893B-4BD5-917A-0FB5D9AE6D98}"/>
          </ac:spMkLst>
        </pc:spChg>
        <pc:spChg chg="del">
          <ac:chgData name="Danielle Humphries (1910878)" userId="S::1910878@student.uwtsd.ac.uk::bf0021d6-9f27-458e-a2d3-2d50bb9a0174" providerId="AD" clId="Web-{F8DD35BE-F531-45D8-80B3-DE81B20A523E}" dt="2020-05-05T17:41:31.309" v="1165"/>
          <ac:spMkLst>
            <pc:docMk/>
            <pc:sldMk cId="1258667729" sldId="259"/>
            <ac:spMk id="4" creationId="{57FFB503-1E41-42D0-82DB-767FAC606231}"/>
          </ac:spMkLst>
        </pc:spChg>
        <pc:spChg chg="mod">
          <ac:chgData name="Danielle Humphries (1910878)" userId="S::1910878@student.uwtsd.ac.uk::bf0021d6-9f27-458e-a2d3-2d50bb9a0174" providerId="AD" clId="Web-{F8DD35BE-F531-45D8-80B3-DE81B20A523E}" dt="2020-05-05T17:49:35.449" v="1232" actId="20577"/>
          <ac:spMkLst>
            <pc:docMk/>
            <pc:sldMk cId="1258667729" sldId="259"/>
            <ac:spMk id="5" creationId="{3DB7B0A0-DB75-46BC-8440-65C6E2FE8F4A}"/>
          </ac:spMkLst>
        </pc:spChg>
        <pc:spChg chg="del">
          <ac:chgData name="Danielle Humphries (1910878)" userId="S::1910878@student.uwtsd.ac.uk::bf0021d6-9f27-458e-a2d3-2d50bb9a0174" providerId="AD" clId="Web-{F8DD35BE-F531-45D8-80B3-DE81B20A523E}" dt="2020-05-05T17:43:26.652" v="1187"/>
          <ac:spMkLst>
            <pc:docMk/>
            <pc:sldMk cId="1258667729" sldId="259"/>
            <ac:spMk id="6" creationId="{CEE04E8C-744C-4E16-9DED-29F3CB9D7763}"/>
          </ac:spMkLst>
        </pc:spChg>
        <pc:picChg chg="add mod ord">
          <ac:chgData name="Danielle Humphries (1910878)" userId="S::1910878@student.uwtsd.ac.uk::bf0021d6-9f27-458e-a2d3-2d50bb9a0174" providerId="AD" clId="Web-{F8DD35BE-F531-45D8-80B3-DE81B20A523E}" dt="2020-05-05T17:41:31.309" v="1165"/>
          <ac:picMkLst>
            <pc:docMk/>
            <pc:sldMk cId="1258667729" sldId="259"/>
            <ac:picMk id="7" creationId="{6D9BA423-2EC8-4FC1-B5A0-69375188B6BD}"/>
          </ac:picMkLst>
        </pc:picChg>
        <pc:picChg chg="add mod ord">
          <ac:chgData name="Danielle Humphries (1910878)" userId="S::1910878@student.uwtsd.ac.uk::bf0021d6-9f27-458e-a2d3-2d50bb9a0174" providerId="AD" clId="Web-{F8DD35BE-F531-45D8-80B3-DE81B20A523E}" dt="2020-05-05T17:43:41.558" v="1191" actId="14100"/>
          <ac:picMkLst>
            <pc:docMk/>
            <pc:sldMk cId="1258667729" sldId="259"/>
            <ac:picMk id="9" creationId="{74BBE32B-4230-4477-A1BE-ADF869433B0B}"/>
          </ac:picMkLst>
        </pc:picChg>
      </pc:sldChg>
      <pc:sldChg chg="addSp delSp modSp add del replId">
        <pc:chgData name="Danielle Humphries (1910878)" userId="S::1910878@student.uwtsd.ac.uk::bf0021d6-9f27-458e-a2d3-2d50bb9a0174" providerId="AD" clId="Web-{F8DD35BE-F531-45D8-80B3-DE81B20A523E}" dt="2020-05-05T16:43:44.867" v="647"/>
        <pc:sldMkLst>
          <pc:docMk/>
          <pc:sldMk cId="4079409913" sldId="259"/>
        </pc:sldMkLst>
        <pc:spChg chg="add mod">
          <ac:chgData name="Danielle Humphries (1910878)" userId="S::1910878@student.uwtsd.ac.uk::bf0021d6-9f27-458e-a2d3-2d50bb9a0174" providerId="AD" clId="Web-{F8DD35BE-F531-45D8-80B3-DE81B20A523E}" dt="2020-05-05T16:43:36.101" v="644" actId="20577"/>
          <ac:spMkLst>
            <pc:docMk/>
            <pc:sldMk cId="4079409913" sldId="259"/>
            <ac:spMk id="6" creationId="{BDFC9904-6F15-4ACE-B460-DC9C200032A8}"/>
          </ac:spMkLst>
        </pc:spChg>
        <pc:picChg chg="del">
          <ac:chgData name="Danielle Humphries (1910878)" userId="S::1910878@student.uwtsd.ac.uk::bf0021d6-9f27-458e-a2d3-2d50bb9a0174" providerId="AD" clId="Web-{F8DD35BE-F531-45D8-80B3-DE81B20A523E}" dt="2020-05-05T16:43:32.617" v="643"/>
          <ac:picMkLst>
            <pc:docMk/>
            <pc:sldMk cId="4079409913" sldId="259"/>
            <ac:picMk id="4" creationId="{BD090B9F-55A5-4AE8-856B-F995352A52D7}"/>
          </ac:picMkLst>
        </pc:picChg>
      </pc:sldChg>
      <pc:sldChg chg="addSp modSp new mod setBg modClrScheme chgLayout modNotes">
        <pc:chgData name="Danielle Humphries (1910878)" userId="S::1910878@student.uwtsd.ac.uk::bf0021d6-9f27-458e-a2d3-2d50bb9a0174" providerId="AD" clId="Web-{F8DD35BE-F531-45D8-80B3-DE81B20A523E}" dt="2020-05-05T18:08:56.807" v="1685"/>
        <pc:sldMkLst>
          <pc:docMk/>
          <pc:sldMk cId="2171620296" sldId="260"/>
        </pc:sldMkLst>
        <pc:spChg chg="add mod">
          <ac:chgData name="Danielle Humphries (1910878)" userId="S::1910878@student.uwtsd.ac.uk::bf0021d6-9f27-458e-a2d3-2d50bb9a0174" providerId="AD" clId="Web-{F8DD35BE-F531-45D8-80B3-DE81B20A523E}" dt="2020-05-05T17:52:11.261" v="1322" actId="20577"/>
          <ac:spMkLst>
            <pc:docMk/>
            <pc:sldMk cId="2171620296" sldId="260"/>
            <ac:spMk id="2" creationId="{0CE669BC-8398-4F45-A7D4-CF8958F0FEB0}"/>
          </ac:spMkLst>
        </pc:spChg>
        <pc:spChg chg="add mod">
          <ac:chgData name="Danielle Humphries (1910878)" userId="S::1910878@student.uwtsd.ac.uk::bf0021d6-9f27-458e-a2d3-2d50bb9a0174" providerId="AD" clId="Web-{F8DD35BE-F531-45D8-80B3-DE81B20A523E}" dt="2020-05-05T17:58:23.558" v="1618" actId="20577"/>
          <ac:spMkLst>
            <pc:docMk/>
            <pc:sldMk cId="2171620296" sldId="260"/>
            <ac:spMk id="3" creationId="{E72E0042-6472-46A6-8E7D-9F3527D18F25}"/>
          </ac:spMkLst>
        </pc:spChg>
        <pc:cxnChg chg="add">
          <ac:chgData name="Danielle Humphries (1910878)" userId="S::1910878@student.uwtsd.ac.uk::bf0021d6-9f27-458e-a2d3-2d50bb9a0174" providerId="AD" clId="Web-{F8DD35BE-F531-45D8-80B3-DE81B20A523E}" dt="2020-05-05T17:52:03.730" v="1315"/>
          <ac:cxnSpMkLst>
            <pc:docMk/>
            <pc:sldMk cId="2171620296" sldId="260"/>
            <ac:cxnSpMk id="8" creationId="{0B5F7E3B-C5F1-40E0-A491-558BAFBC1127}"/>
          </ac:cxnSpMkLst>
        </pc:cxnChg>
      </pc:sldChg>
    </pc:docChg>
  </pc:docChgLst>
  <pc:docChgLst>
    <pc:chgData name="Danielle Humphries (1910878)" userId="S::1910878@student.uwtsd.ac.uk::bf0021d6-9f27-458e-a2d3-2d50bb9a0174" providerId="AD" clId="Web-{8E8840F4-BBC0-4406-9534-7790C676DF2F}"/>
    <pc:docChg chg="addSld modSld addMainMaster delMainMaster">
      <pc:chgData name="Danielle Humphries (1910878)" userId="S::1910878@student.uwtsd.ac.uk::bf0021d6-9f27-458e-a2d3-2d50bb9a0174" providerId="AD" clId="Web-{8E8840F4-BBC0-4406-9534-7790C676DF2F}" dt="2020-05-05T16:17:25.624" v="160"/>
      <pc:docMkLst>
        <pc:docMk/>
      </pc:docMkLst>
      <pc:sldChg chg="modSp mod modClrScheme chgLayout">
        <pc:chgData name="Danielle Humphries (1910878)" userId="S::1910878@student.uwtsd.ac.uk::bf0021d6-9f27-458e-a2d3-2d50bb9a0174" providerId="AD" clId="Web-{8E8840F4-BBC0-4406-9534-7790C676DF2F}" dt="2020-05-05T12:58:15.378" v="24"/>
        <pc:sldMkLst>
          <pc:docMk/>
          <pc:sldMk cId="3484449038" sldId="256"/>
        </pc:sldMkLst>
        <pc:spChg chg="mod ord">
          <ac:chgData name="Danielle Humphries (1910878)" userId="S::1910878@student.uwtsd.ac.uk::bf0021d6-9f27-458e-a2d3-2d50bb9a0174" providerId="AD" clId="Web-{8E8840F4-BBC0-4406-9534-7790C676DF2F}" dt="2020-05-05T12:58:15.378" v="24"/>
          <ac:spMkLst>
            <pc:docMk/>
            <pc:sldMk cId="3484449038" sldId="256"/>
            <ac:spMk id="2" creationId="{B4743875-1877-47D3-B7DD-861D745CE605}"/>
          </ac:spMkLst>
        </pc:spChg>
        <pc:spChg chg="mod ord">
          <ac:chgData name="Danielle Humphries (1910878)" userId="S::1910878@student.uwtsd.ac.uk::bf0021d6-9f27-458e-a2d3-2d50bb9a0174" providerId="AD" clId="Web-{8E8840F4-BBC0-4406-9534-7790C676DF2F}" dt="2020-05-05T12:58:15.378" v="24"/>
          <ac:spMkLst>
            <pc:docMk/>
            <pc:sldMk cId="3484449038" sldId="256"/>
            <ac:spMk id="3" creationId="{2E2D46AB-0ADD-4BCA-82F6-AF1E4F7F01C8}"/>
          </ac:spMkLst>
        </pc:spChg>
      </pc:sldChg>
      <pc:sldChg chg="addSp modSp new mod setBg modClrScheme setClrOvrMap chgLayout">
        <pc:chgData name="Danielle Humphries (1910878)" userId="S::1910878@student.uwtsd.ac.uk::bf0021d6-9f27-458e-a2d3-2d50bb9a0174" providerId="AD" clId="Web-{8E8840F4-BBC0-4406-9534-7790C676DF2F}" dt="2020-05-05T12:59:03.006" v="91"/>
        <pc:sldMkLst>
          <pc:docMk/>
          <pc:sldMk cId="3870509649" sldId="257"/>
        </pc:sldMkLst>
        <pc:spChg chg="mod ord">
          <ac:chgData name="Danielle Humphries (1910878)" userId="S::1910878@student.uwtsd.ac.uk::bf0021d6-9f27-458e-a2d3-2d50bb9a0174" providerId="AD" clId="Web-{8E8840F4-BBC0-4406-9534-7790C676DF2F}" dt="2020-05-05T12:59:03.006" v="91"/>
          <ac:spMkLst>
            <pc:docMk/>
            <pc:sldMk cId="3870509649" sldId="257"/>
            <ac:spMk id="2" creationId="{A9A298B7-7250-4590-8380-06EFB56F796B}"/>
          </ac:spMkLst>
        </pc:spChg>
        <pc:spChg chg="add">
          <ac:chgData name="Danielle Humphries (1910878)" userId="S::1910878@student.uwtsd.ac.uk::bf0021d6-9f27-458e-a2d3-2d50bb9a0174" providerId="AD" clId="Web-{8E8840F4-BBC0-4406-9534-7790C676DF2F}" dt="2020-05-05T12:59:03.006" v="91"/>
          <ac:spMkLst>
            <pc:docMk/>
            <pc:sldMk cId="3870509649" sldId="257"/>
            <ac:spMk id="19" creationId="{9179DE42-5613-4B35-A1E6-6CCBAA13C743}"/>
          </ac:spMkLst>
        </pc:spChg>
        <pc:spChg chg="add">
          <ac:chgData name="Danielle Humphries (1910878)" userId="S::1910878@student.uwtsd.ac.uk::bf0021d6-9f27-458e-a2d3-2d50bb9a0174" providerId="AD" clId="Web-{8E8840F4-BBC0-4406-9534-7790C676DF2F}" dt="2020-05-05T12:59:03.006" v="91"/>
          <ac:spMkLst>
            <pc:docMk/>
            <pc:sldMk cId="3870509649" sldId="257"/>
            <ac:spMk id="25" creationId="{52FB45E9-914E-4471-AC87-E475CD51767D}"/>
          </ac:spMkLst>
        </pc:spChg>
        <pc:spChg chg="add">
          <ac:chgData name="Danielle Humphries (1910878)" userId="S::1910878@student.uwtsd.ac.uk::bf0021d6-9f27-458e-a2d3-2d50bb9a0174" providerId="AD" clId="Web-{8E8840F4-BBC0-4406-9534-7790C676DF2F}" dt="2020-05-05T12:59:03.006" v="91"/>
          <ac:spMkLst>
            <pc:docMk/>
            <pc:sldMk cId="3870509649" sldId="257"/>
            <ac:spMk id="27" creationId="{C310626D-5743-49D4-8F7D-88C4F8F05774}"/>
          </ac:spMkLst>
        </pc:spChg>
        <pc:spChg chg="add">
          <ac:chgData name="Danielle Humphries (1910878)" userId="S::1910878@student.uwtsd.ac.uk::bf0021d6-9f27-458e-a2d3-2d50bb9a0174" providerId="AD" clId="Web-{8E8840F4-BBC0-4406-9534-7790C676DF2F}" dt="2020-05-05T12:59:03.006" v="91"/>
          <ac:spMkLst>
            <pc:docMk/>
            <pc:sldMk cId="3870509649" sldId="257"/>
            <ac:spMk id="29" creationId="{3C195FC1-B568-4C72-9902-34CB35DDD7A1}"/>
          </ac:spMkLst>
        </pc:spChg>
        <pc:spChg chg="add">
          <ac:chgData name="Danielle Humphries (1910878)" userId="S::1910878@student.uwtsd.ac.uk::bf0021d6-9f27-458e-a2d3-2d50bb9a0174" providerId="AD" clId="Web-{8E8840F4-BBC0-4406-9534-7790C676DF2F}" dt="2020-05-05T12:59:03.006" v="91"/>
          <ac:spMkLst>
            <pc:docMk/>
            <pc:sldMk cId="3870509649" sldId="257"/>
            <ac:spMk id="31" creationId="{EF2BDF77-362C-43F0-8CBB-A969EC2AE0C4}"/>
          </ac:spMkLst>
        </pc:spChg>
        <pc:spChg chg="add">
          <ac:chgData name="Danielle Humphries (1910878)" userId="S::1910878@student.uwtsd.ac.uk::bf0021d6-9f27-458e-a2d3-2d50bb9a0174" providerId="AD" clId="Web-{8E8840F4-BBC0-4406-9534-7790C676DF2F}" dt="2020-05-05T12:59:03.006" v="91"/>
          <ac:spMkLst>
            <pc:docMk/>
            <pc:sldMk cId="3870509649" sldId="257"/>
            <ac:spMk id="33" creationId="{4BE96B01-3929-432D-B8C2-ADBCB74C2EF4}"/>
          </ac:spMkLst>
        </pc:spChg>
        <pc:spChg chg="add">
          <ac:chgData name="Danielle Humphries (1910878)" userId="S::1910878@student.uwtsd.ac.uk::bf0021d6-9f27-458e-a2d3-2d50bb9a0174" providerId="AD" clId="Web-{8E8840F4-BBC0-4406-9534-7790C676DF2F}" dt="2020-05-05T12:59:03.006" v="91"/>
          <ac:spMkLst>
            <pc:docMk/>
            <pc:sldMk cId="3870509649" sldId="257"/>
            <ac:spMk id="35" creationId="{2A6FCDE6-CDE2-4C51-B18E-A95CFB679714}"/>
          </ac:spMkLst>
        </pc:spChg>
        <pc:spChg chg="add">
          <ac:chgData name="Danielle Humphries (1910878)" userId="S::1910878@student.uwtsd.ac.uk::bf0021d6-9f27-458e-a2d3-2d50bb9a0174" providerId="AD" clId="Web-{8E8840F4-BBC0-4406-9534-7790C676DF2F}" dt="2020-05-05T12:59:03.006" v="91"/>
          <ac:spMkLst>
            <pc:docMk/>
            <pc:sldMk cId="3870509649" sldId="257"/>
            <ac:spMk id="37" creationId="{9D2E8756-2465-473A-BA2A-2DB1D6224745}"/>
          </ac:spMkLst>
        </pc:spChg>
        <pc:grpChg chg="add">
          <ac:chgData name="Danielle Humphries (1910878)" userId="S::1910878@student.uwtsd.ac.uk::bf0021d6-9f27-458e-a2d3-2d50bb9a0174" providerId="AD" clId="Web-{8E8840F4-BBC0-4406-9534-7790C676DF2F}" dt="2020-05-05T12:59:03.006" v="91"/>
          <ac:grpSpMkLst>
            <pc:docMk/>
            <pc:sldMk cId="3870509649" sldId="257"/>
            <ac:grpSpMk id="7" creationId="{28460BD8-AE3F-4AC9-9D0B-717052AA5D3A}"/>
          </ac:grpSpMkLst>
        </pc:grpChg>
        <pc:cxnChg chg="add">
          <ac:chgData name="Danielle Humphries (1910878)" userId="S::1910878@student.uwtsd.ac.uk::bf0021d6-9f27-458e-a2d3-2d50bb9a0174" providerId="AD" clId="Web-{8E8840F4-BBC0-4406-9534-7790C676DF2F}" dt="2020-05-05T12:59:03.006" v="91"/>
          <ac:cxnSpMkLst>
            <pc:docMk/>
            <pc:sldMk cId="3870509649" sldId="257"/>
            <ac:cxnSpMk id="21" creationId="{EB898B32-3891-4C3A-8F58-C5969D2E9033}"/>
          </ac:cxnSpMkLst>
        </pc:cxnChg>
        <pc:cxnChg chg="add">
          <ac:chgData name="Danielle Humphries (1910878)" userId="S::1910878@student.uwtsd.ac.uk::bf0021d6-9f27-458e-a2d3-2d50bb9a0174" providerId="AD" clId="Web-{8E8840F4-BBC0-4406-9534-7790C676DF2F}" dt="2020-05-05T12:59:03.006" v="91"/>
          <ac:cxnSpMkLst>
            <pc:docMk/>
            <pc:sldMk cId="3870509649" sldId="257"/>
            <ac:cxnSpMk id="23" creationId="{4AE4806D-B8F9-4679-A68A-9BD21C01A301}"/>
          </ac:cxnSpMkLst>
        </pc:cxnChg>
      </pc:sldChg>
      <pc:sldChg chg="addSp delSp modSp new mod setBg">
        <pc:chgData name="Danielle Humphries (1910878)" userId="S::1910878@student.uwtsd.ac.uk::bf0021d6-9f27-458e-a2d3-2d50bb9a0174" providerId="AD" clId="Web-{8E8840F4-BBC0-4406-9534-7790C676DF2F}" dt="2020-05-05T16:17:25.624" v="160"/>
        <pc:sldMkLst>
          <pc:docMk/>
          <pc:sldMk cId="3929964690" sldId="258"/>
        </pc:sldMkLst>
        <pc:spChg chg="mod">
          <ac:chgData name="Danielle Humphries (1910878)" userId="S::1910878@student.uwtsd.ac.uk::bf0021d6-9f27-458e-a2d3-2d50bb9a0174" providerId="AD" clId="Web-{8E8840F4-BBC0-4406-9534-7790C676DF2F}" dt="2020-05-05T13:10:30.631" v="158"/>
          <ac:spMkLst>
            <pc:docMk/>
            <pc:sldMk cId="3929964690" sldId="258"/>
            <ac:spMk id="2" creationId="{59A57A8F-52F0-4D52-A435-9EE453173B74}"/>
          </ac:spMkLst>
        </pc:spChg>
        <pc:spChg chg="del mod">
          <ac:chgData name="Danielle Humphries (1910878)" userId="S::1910878@student.uwtsd.ac.uk::bf0021d6-9f27-458e-a2d3-2d50bb9a0174" providerId="AD" clId="Web-{8E8840F4-BBC0-4406-9534-7790C676DF2F}" dt="2020-05-05T13:13:58.735" v="159"/>
          <ac:spMkLst>
            <pc:docMk/>
            <pc:sldMk cId="3929964690" sldId="258"/>
            <ac:spMk id="3" creationId="{823BFBF8-D3C1-4AB6-A3C1-641A6AFEA4BF}"/>
          </ac:spMkLst>
        </pc:spChg>
        <pc:spChg chg="add">
          <ac:chgData name="Danielle Humphries (1910878)" userId="S::1910878@student.uwtsd.ac.uk::bf0021d6-9f27-458e-a2d3-2d50bb9a0174" providerId="AD" clId="Web-{8E8840F4-BBC0-4406-9534-7790C676DF2F}" dt="2020-05-05T16:17:25.624" v="160"/>
          <ac:spMkLst>
            <pc:docMk/>
            <pc:sldMk cId="3929964690" sldId="258"/>
            <ac:spMk id="3" creationId="{9077418B-2CE2-4930-9A90-591E4078DC3F}"/>
          </ac:spMkLst>
        </pc:spChg>
        <pc:picChg chg="add mod ord">
          <ac:chgData name="Danielle Humphries (1910878)" userId="S::1910878@student.uwtsd.ac.uk::bf0021d6-9f27-458e-a2d3-2d50bb9a0174" providerId="AD" clId="Web-{8E8840F4-BBC0-4406-9534-7790C676DF2F}" dt="2020-05-05T13:13:58.735" v="159"/>
          <ac:picMkLst>
            <pc:docMk/>
            <pc:sldMk cId="3929964690" sldId="258"/>
            <ac:picMk id="4" creationId="{BD090B9F-55A5-4AE8-856B-F995352A52D7}"/>
          </ac:picMkLst>
        </pc:picChg>
        <pc:cxnChg chg="add">
          <ac:chgData name="Danielle Humphries (1910878)" userId="S::1910878@student.uwtsd.ac.uk::bf0021d6-9f27-458e-a2d3-2d50bb9a0174" providerId="AD" clId="Web-{8E8840F4-BBC0-4406-9534-7790C676DF2F}" dt="2020-05-05T13:10:30.631" v="158"/>
          <ac:cxnSpMkLst>
            <pc:docMk/>
            <pc:sldMk cId="3929964690" sldId="258"/>
            <ac:cxnSpMk id="8" creationId="{0B5F7E3B-C5F1-40E0-A491-558BAFBC1127}"/>
          </ac:cxnSpMkLst>
        </pc:cxnChg>
      </pc:sldChg>
      <pc:sldMasterChg chg="del delSldLayout">
        <pc:chgData name="Danielle Humphries (1910878)" userId="S::1910878@student.uwtsd.ac.uk::bf0021d6-9f27-458e-a2d3-2d50bb9a0174" providerId="AD" clId="Web-{8E8840F4-BBC0-4406-9534-7790C676DF2F}" dt="2020-05-05T12:58:15.378" v="24"/>
        <pc:sldMasterMkLst>
          <pc:docMk/>
          <pc:sldMasterMk cId="2550182443" sldId="2147483648"/>
        </pc:sldMasterMkLst>
        <pc:sldLayoutChg chg="del">
          <pc:chgData name="Danielle Humphries (1910878)" userId="S::1910878@student.uwtsd.ac.uk::bf0021d6-9f27-458e-a2d3-2d50bb9a0174" providerId="AD" clId="Web-{8E8840F4-BBC0-4406-9534-7790C676DF2F}" dt="2020-05-05T12:58:15.378" v="24"/>
          <pc:sldLayoutMkLst>
            <pc:docMk/>
            <pc:sldMasterMk cId="2550182443" sldId="2147483648"/>
            <pc:sldLayoutMk cId="1402603643" sldId="2147483649"/>
          </pc:sldLayoutMkLst>
        </pc:sldLayoutChg>
        <pc:sldLayoutChg chg="del">
          <pc:chgData name="Danielle Humphries (1910878)" userId="S::1910878@student.uwtsd.ac.uk::bf0021d6-9f27-458e-a2d3-2d50bb9a0174" providerId="AD" clId="Web-{8E8840F4-BBC0-4406-9534-7790C676DF2F}" dt="2020-05-05T12:58:15.378" v="24"/>
          <pc:sldLayoutMkLst>
            <pc:docMk/>
            <pc:sldMasterMk cId="2550182443" sldId="2147483648"/>
            <pc:sldLayoutMk cId="3935226771" sldId="2147483650"/>
          </pc:sldLayoutMkLst>
        </pc:sldLayoutChg>
        <pc:sldLayoutChg chg="del">
          <pc:chgData name="Danielle Humphries (1910878)" userId="S::1910878@student.uwtsd.ac.uk::bf0021d6-9f27-458e-a2d3-2d50bb9a0174" providerId="AD" clId="Web-{8E8840F4-BBC0-4406-9534-7790C676DF2F}" dt="2020-05-05T12:58:15.378" v="24"/>
          <pc:sldLayoutMkLst>
            <pc:docMk/>
            <pc:sldMasterMk cId="2550182443" sldId="2147483648"/>
            <pc:sldLayoutMk cId="3996403246" sldId="2147483651"/>
          </pc:sldLayoutMkLst>
        </pc:sldLayoutChg>
        <pc:sldLayoutChg chg="del">
          <pc:chgData name="Danielle Humphries (1910878)" userId="S::1910878@student.uwtsd.ac.uk::bf0021d6-9f27-458e-a2d3-2d50bb9a0174" providerId="AD" clId="Web-{8E8840F4-BBC0-4406-9534-7790C676DF2F}" dt="2020-05-05T12:58:15.378" v="24"/>
          <pc:sldLayoutMkLst>
            <pc:docMk/>
            <pc:sldMasterMk cId="2550182443" sldId="2147483648"/>
            <pc:sldLayoutMk cId="1759069602" sldId="2147483652"/>
          </pc:sldLayoutMkLst>
        </pc:sldLayoutChg>
        <pc:sldLayoutChg chg="del">
          <pc:chgData name="Danielle Humphries (1910878)" userId="S::1910878@student.uwtsd.ac.uk::bf0021d6-9f27-458e-a2d3-2d50bb9a0174" providerId="AD" clId="Web-{8E8840F4-BBC0-4406-9534-7790C676DF2F}" dt="2020-05-05T12:58:15.378" v="24"/>
          <pc:sldLayoutMkLst>
            <pc:docMk/>
            <pc:sldMasterMk cId="2550182443" sldId="2147483648"/>
            <pc:sldLayoutMk cId="433307111" sldId="2147483653"/>
          </pc:sldLayoutMkLst>
        </pc:sldLayoutChg>
        <pc:sldLayoutChg chg="del">
          <pc:chgData name="Danielle Humphries (1910878)" userId="S::1910878@student.uwtsd.ac.uk::bf0021d6-9f27-458e-a2d3-2d50bb9a0174" providerId="AD" clId="Web-{8E8840F4-BBC0-4406-9534-7790C676DF2F}" dt="2020-05-05T12:58:15.378" v="24"/>
          <pc:sldLayoutMkLst>
            <pc:docMk/>
            <pc:sldMasterMk cId="2550182443" sldId="2147483648"/>
            <pc:sldLayoutMk cId="2426082080" sldId="2147483654"/>
          </pc:sldLayoutMkLst>
        </pc:sldLayoutChg>
        <pc:sldLayoutChg chg="del">
          <pc:chgData name="Danielle Humphries (1910878)" userId="S::1910878@student.uwtsd.ac.uk::bf0021d6-9f27-458e-a2d3-2d50bb9a0174" providerId="AD" clId="Web-{8E8840F4-BBC0-4406-9534-7790C676DF2F}" dt="2020-05-05T12:58:15.378" v="24"/>
          <pc:sldLayoutMkLst>
            <pc:docMk/>
            <pc:sldMasterMk cId="2550182443" sldId="2147483648"/>
            <pc:sldLayoutMk cId="495172459" sldId="2147483655"/>
          </pc:sldLayoutMkLst>
        </pc:sldLayoutChg>
        <pc:sldLayoutChg chg="del">
          <pc:chgData name="Danielle Humphries (1910878)" userId="S::1910878@student.uwtsd.ac.uk::bf0021d6-9f27-458e-a2d3-2d50bb9a0174" providerId="AD" clId="Web-{8E8840F4-BBC0-4406-9534-7790C676DF2F}" dt="2020-05-05T12:58:15.378" v="24"/>
          <pc:sldLayoutMkLst>
            <pc:docMk/>
            <pc:sldMasterMk cId="2550182443" sldId="2147483648"/>
            <pc:sldLayoutMk cId="2121892169" sldId="2147483656"/>
          </pc:sldLayoutMkLst>
        </pc:sldLayoutChg>
        <pc:sldLayoutChg chg="del">
          <pc:chgData name="Danielle Humphries (1910878)" userId="S::1910878@student.uwtsd.ac.uk::bf0021d6-9f27-458e-a2d3-2d50bb9a0174" providerId="AD" clId="Web-{8E8840F4-BBC0-4406-9534-7790C676DF2F}" dt="2020-05-05T12:58:15.378" v="24"/>
          <pc:sldLayoutMkLst>
            <pc:docMk/>
            <pc:sldMasterMk cId="2550182443" sldId="2147483648"/>
            <pc:sldLayoutMk cId="2089801729" sldId="2147483657"/>
          </pc:sldLayoutMkLst>
        </pc:sldLayoutChg>
        <pc:sldLayoutChg chg="del">
          <pc:chgData name="Danielle Humphries (1910878)" userId="S::1910878@student.uwtsd.ac.uk::bf0021d6-9f27-458e-a2d3-2d50bb9a0174" providerId="AD" clId="Web-{8E8840F4-BBC0-4406-9534-7790C676DF2F}" dt="2020-05-05T12:58:15.378" v="24"/>
          <pc:sldLayoutMkLst>
            <pc:docMk/>
            <pc:sldMasterMk cId="2550182443" sldId="2147483648"/>
            <pc:sldLayoutMk cId="3252281761" sldId="2147483658"/>
          </pc:sldLayoutMkLst>
        </pc:sldLayoutChg>
        <pc:sldLayoutChg chg="del">
          <pc:chgData name="Danielle Humphries (1910878)" userId="S::1910878@student.uwtsd.ac.uk::bf0021d6-9f27-458e-a2d3-2d50bb9a0174" providerId="AD" clId="Web-{8E8840F4-BBC0-4406-9534-7790C676DF2F}" dt="2020-05-05T12:58:15.378" v="24"/>
          <pc:sldLayoutMkLst>
            <pc:docMk/>
            <pc:sldMasterMk cId="2550182443" sldId="2147483648"/>
            <pc:sldLayoutMk cId="594580917" sldId="2147483659"/>
          </pc:sldLayoutMkLst>
        </pc:sldLayoutChg>
      </pc:sldMasterChg>
      <pc:sldMasterChg chg="add addSldLayout modSldLayout">
        <pc:chgData name="Danielle Humphries (1910878)" userId="S::1910878@student.uwtsd.ac.uk::bf0021d6-9f27-458e-a2d3-2d50bb9a0174" providerId="AD" clId="Web-{8E8840F4-BBC0-4406-9534-7790C676DF2F}" dt="2020-05-05T12:58:15.378" v="24"/>
        <pc:sldMasterMkLst>
          <pc:docMk/>
          <pc:sldMasterMk cId="2613240076" sldId="2147483660"/>
        </pc:sldMasterMkLst>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2301558966" sldId="2147483661"/>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3889218153" sldId="2147483662"/>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410805323" sldId="2147483663"/>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1628714169" sldId="2147483664"/>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311812362" sldId="2147483665"/>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3939461817" sldId="2147483666"/>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112085785" sldId="2147483667"/>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1544123586" sldId="2147483668"/>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4070404769" sldId="2147483669"/>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357497649" sldId="2147483670"/>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2119371520" sldId="2147483671"/>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4007318369" sldId="2147483672"/>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2317506474" sldId="2147483673"/>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1825063301" sldId="2147483674"/>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801959472" sldId="2147483675"/>
          </pc:sldLayoutMkLst>
        </pc:sldLayoutChg>
        <pc:sldLayoutChg chg="add mod replId">
          <pc:chgData name="Danielle Humphries (1910878)" userId="S::1910878@student.uwtsd.ac.uk::bf0021d6-9f27-458e-a2d3-2d50bb9a0174" providerId="AD" clId="Web-{8E8840F4-BBC0-4406-9534-7790C676DF2F}" dt="2020-05-05T12:58:15.378" v="24"/>
          <pc:sldLayoutMkLst>
            <pc:docMk/>
            <pc:sldMasterMk cId="2613240076" sldId="2147483660"/>
            <pc:sldLayoutMk cId="1369599351" sldId="2147483676"/>
          </pc:sldLayoutMkLst>
        </pc:sldLayoutChg>
      </pc:sldMasterChg>
    </pc:docChg>
  </pc:docChgLst>
  <pc:docChgLst>
    <pc:chgData name="Gethin Griffiths (1910877)" userId="S::1910877@student.uwtsd.ac.uk::30b9ffa9-571a-4ca0-8083-9fa0ee6b1283" providerId="AD" clId="Web-{7A2C3072-01DB-4E66-A2AD-4F200DE16A47}"/>
    <pc:docChg chg="modSld">
      <pc:chgData name="Gethin Griffiths (1910877)" userId="S::1910877@student.uwtsd.ac.uk::30b9ffa9-571a-4ca0-8083-9fa0ee6b1283" providerId="AD" clId="Web-{7A2C3072-01DB-4E66-A2AD-4F200DE16A47}" dt="2020-05-11T19:02:26.017" v="27" actId="20577"/>
      <pc:docMkLst>
        <pc:docMk/>
      </pc:docMkLst>
      <pc:sldChg chg="modSp">
        <pc:chgData name="Gethin Griffiths (1910877)" userId="S::1910877@student.uwtsd.ac.uk::30b9ffa9-571a-4ca0-8083-9fa0ee6b1283" providerId="AD" clId="Web-{7A2C3072-01DB-4E66-A2AD-4F200DE16A47}" dt="2020-05-11T19:02:26.017" v="26" actId="20577"/>
        <pc:sldMkLst>
          <pc:docMk/>
          <pc:sldMk cId="179632880" sldId="279"/>
        </pc:sldMkLst>
        <pc:spChg chg="mod">
          <ac:chgData name="Gethin Griffiths (1910877)" userId="S::1910877@student.uwtsd.ac.uk::30b9ffa9-571a-4ca0-8083-9fa0ee6b1283" providerId="AD" clId="Web-{7A2C3072-01DB-4E66-A2AD-4F200DE16A47}" dt="2020-05-11T19:02:26.017" v="26" actId="20577"/>
          <ac:spMkLst>
            <pc:docMk/>
            <pc:sldMk cId="179632880" sldId="279"/>
            <ac:spMk id="2" creationId="{D0041096-6BC7-4D03-BC20-261B2ECB2DD4}"/>
          </ac:spMkLst>
        </pc:spChg>
      </pc:sldChg>
    </pc:docChg>
  </pc:docChgLst>
  <pc:docChgLst>
    <pc:chgData name="Danielle Humphries (1910878)" userId="S::1910878@student.uwtsd.ac.uk::bf0021d6-9f27-458e-a2d3-2d50bb9a0174" providerId="AD" clId="Web-{9455A7A6-2BC2-43A0-9EEF-2DBE2F98B703}"/>
    <pc:docChg chg="addSld modSld">
      <pc:chgData name="Danielle Humphries (1910878)" userId="S::1910878@student.uwtsd.ac.uk::bf0021d6-9f27-458e-a2d3-2d50bb9a0174" providerId="AD" clId="Web-{9455A7A6-2BC2-43A0-9EEF-2DBE2F98B703}" dt="2020-05-09T14:46:05.765" v="2899" actId="14100"/>
      <pc:docMkLst>
        <pc:docMk/>
      </pc:docMkLst>
      <pc:sldChg chg="modSp">
        <pc:chgData name="Danielle Humphries (1910878)" userId="S::1910878@student.uwtsd.ac.uk::bf0021d6-9f27-458e-a2d3-2d50bb9a0174" providerId="AD" clId="Web-{9455A7A6-2BC2-43A0-9EEF-2DBE2F98B703}" dt="2020-05-09T11:43:37.315" v="10" actId="20577"/>
        <pc:sldMkLst>
          <pc:docMk/>
          <pc:sldMk cId="3870509649" sldId="257"/>
        </pc:sldMkLst>
        <pc:spChg chg="mod">
          <ac:chgData name="Danielle Humphries (1910878)" userId="S::1910878@student.uwtsd.ac.uk::bf0021d6-9f27-458e-a2d3-2d50bb9a0174" providerId="AD" clId="Web-{9455A7A6-2BC2-43A0-9EEF-2DBE2F98B703}" dt="2020-05-09T11:43:37.315" v="10" actId="20577"/>
          <ac:spMkLst>
            <pc:docMk/>
            <pc:sldMk cId="3870509649" sldId="257"/>
            <ac:spMk id="2" creationId="{A9A298B7-7250-4590-8380-06EFB56F796B}"/>
          </ac:spMkLst>
        </pc:spChg>
      </pc:sldChg>
      <pc:sldChg chg="addSp delSp modSp modNotes">
        <pc:chgData name="Danielle Humphries (1910878)" userId="S::1910878@student.uwtsd.ac.uk::bf0021d6-9f27-458e-a2d3-2d50bb9a0174" providerId="AD" clId="Web-{9455A7A6-2BC2-43A0-9EEF-2DBE2F98B703}" dt="2020-05-09T13:34:07.801" v="2143"/>
        <pc:sldMkLst>
          <pc:docMk/>
          <pc:sldMk cId="3929964690" sldId="258"/>
        </pc:sldMkLst>
        <pc:spChg chg="mod ord">
          <ac:chgData name="Danielle Humphries (1910878)" userId="S::1910878@student.uwtsd.ac.uk::bf0021d6-9f27-458e-a2d3-2d50bb9a0174" providerId="AD" clId="Web-{9455A7A6-2BC2-43A0-9EEF-2DBE2F98B703}" dt="2020-05-09T13:34:07.801" v="2143"/>
          <ac:spMkLst>
            <pc:docMk/>
            <pc:sldMk cId="3929964690" sldId="258"/>
            <ac:spMk id="2" creationId="{59A57A8F-52F0-4D52-A435-9EE453173B74}"/>
          </ac:spMkLst>
        </pc:spChg>
        <pc:spChg chg="del">
          <ac:chgData name="Danielle Humphries (1910878)" userId="S::1910878@student.uwtsd.ac.uk::bf0021d6-9f27-458e-a2d3-2d50bb9a0174" providerId="AD" clId="Web-{9455A7A6-2BC2-43A0-9EEF-2DBE2F98B703}" dt="2020-05-09T13:34:07.801" v="2143"/>
          <ac:spMkLst>
            <pc:docMk/>
            <pc:sldMk cId="3929964690" sldId="258"/>
            <ac:spMk id="3" creationId="{9077418B-2CE2-4930-9A90-591E4078DC3F}"/>
          </ac:spMkLst>
        </pc:spChg>
        <pc:spChg chg="add">
          <ac:chgData name="Danielle Humphries (1910878)" userId="S::1910878@student.uwtsd.ac.uk::bf0021d6-9f27-458e-a2d3-2d50bb9a0174" providerId="AD" clId="Web-{9455A7A6-2BC2-43A0-9EEF-2DBE2F98B703}" dt="2020-05-09T13:34:07.801" v="2143"/>
          <ac:spMkLst>
            <pc:docMk/>
            <pc:sldMk cId="3929964690" sldId="258"/>
            <ac:spMk id="12" creationId="{F8381BFD-E816-4977-BB63-9AFEF198E66F}"/>
          </ac:spMkLst>
        </pc:spChg>
        <pc:spChg chg="add">
          <ac:chgData name="Danielle Humphries (1910878)" userId="S::1910878@student.uwtsd.ac.uk::bf0021d6-9f27-458e-a2d3-2d50bb9a0174" providerId="AD" clId="Web-{9455A7A6-2BC2-43A0-9EEF-2DBE2F98B703}" dt="2020-05-09T13:34:07.801" v="2143"/>
          <ac:spMkLst>
            <pc:docMk/>
            <pc:sldMk cId="3929964690" sldId="258"/>
            <ac:spMk id="27" creationId="{2F9F6FEB-DD01-4F04-A465-6BB9A3560C8E}"/>
          </ac:spMkLst>
        </pc:spChg>
        <pc:spChg chg="add">
          <ac:chgData name="Danielle Humphries (1910878)" userId="S::1910878@student.uwtsd.ac.uk::bf0021d6-9f27-458e-a2d3-2d50bb9a0174" providerId="AD" clId="Web-{9455A7A6-2BC2-43A0-9EEF-2DBE2F98B703}" dt="2020-05-09T13:34:07.801" v="2143"/>
          <ac:spMkLst>
            <pc:docMk/>
            <pc:sldMk cId="3929964690" sldId="258"/>
            <ac:spMk id="29" creationId="{3A459D44-E95C-4AB2-9D79-7C182560C4A9}"/>
          </ac:spMkLst>
        </pc:spChg>
        <pc:spChg chg="add">
          <ac:chgData name="Danielle Humphries (1910878)" userId="S::1910878@student.uwtsd.ac.uk::bf0021d6-9f27-458e-a2d3-2d50bb9a0174" providerId="AD" clId="Web-{9455A7A6-2BC2-43A0-9EEF-2DBE2F98B703}" dt="2020-05-09T13:34:07.801" v="2143"/>
          <ac:spMkLst>
            <pc:docMk/>
            <pc:sldMk cId="3929964690" sldId="258"/>
            <ac:spMk id="35" creationId="{6D3E764F-DD76-4E74-8C36-7CEE8231EBCC}"/>
          </ac:spMkLst>
        </pc:spChg>
        <pc:spChg chg="add">
          <ac:chgData name="Danielle Humphries (1910878)" userId="S::1910878@student.uwtsd.ac.uk::bf0021d6-9f27-458e-a2d3-2d50bb9a0174" providerId="AD" clId="Web-{9455A7A6-2BC2-43A0-9EEF-2DBE2F98B703}" dt="2020-05-09T13:34:07.801" v="2143"/>
          <ac:spMkLst>
            <pc:docMk/>
            <pc:sldMk cId="3929964690" sldId="258"/>
            <ac:spMk id="37" creationId="{087944EB-94D5-45B3-801D-DCE3F5264AF9}"/>
          </ac:spMkLst>
        </pc:spChg>
        <pc:spChg chg="add">
          <ac:chgData name="Danielle Humphries (1910878)" userId="S::1910878@student.uwtsd.ac.uk::bf0021d6-9f27-458e-a2d3-2d50bb9a0174" providerId="AD" clId="Web-{9455A7A6-2BC2-43A0-9EEF-2DBE2F98B703}" dt="2020-05-09T13:34:07.801" v="2143"/>
          <ac:spMkLst>
            <pc:docMk/>
            <pc:sldMk cId="3929964690" sldId="258"/>
            <ac:spMk id="39" creationId="{E6C6DF53-20EC-4B92-9ADE-C0B7B4056B18}"/>
          </ac:spMkLst>
        </pc:spChg>
        <pc:spChg chg="add">
          <ac:chgData name="Danielle Humphries (1910878)" userId="S::1910878@student.uwtsd.ac.uk::bf0021d6-9f27-458e-a2d3-2d50bb9a0174" providerId="AD" clId="Web-{9455A7A6-2BC2-43A0-9EEF-2DBE2F98B703}" dt="2020-05-09T13:34:07.801" v="2143"/>
          <ac:spMkLst>
            <pc:docMk/>
            <pc:sldMk cId="3929964690" sldId="258"/>
            <ac:spMk id="41" creationId="{5AA3CC08-5871-4D9C-8C6A-A90142CB0B19}"/>
          </ac:spMkLst>
        </pc:spChg>
        <pc:spChg chg="add">
          <ac:chgData name="Danielle Humphries (1910878)" userId="S::1910878@student.uwtsd.ac.uk::bf0021d6-9f27-458e-a2d3-2d50bb9a0174" providerId="AD" clId="Web-{9455A7A6-2BC2-43A0-9EEF-2DBE2F98B703}" dt="2020-05-09T13:34:07.801" v="2143"/>
          <ac:spMkLst>
            <pc:docMk/>
            <pc:sldMk cId="3929964690" sldId="258"/>
            <ac:spMk id="43" creationId="{2872F700-90BF-4EFD-9F34-06E9EFB2771D}"/>
          </ac:spMkLst>
        </pc:spChg>
        <pc:spChg chg="add">
          <ac:chgData name="Danielle Humphries (1910878)" userId="S::1910878@student.uwtsd.ac.uk::bf0021d6-9f27-458e-a2d3-2d50bb9a0174" providerId="AD" clId="Web-{9455A7A6-2BC2-43A0-9EEF-2DBE2F98B703}" dt="2020-05-09T13:34:07.801" v="2143"/>
          <ac:spMkLst>
            <pc:docMk/>
            <pc:sldMk cId="3929964690" sldId="258"/>
            <ac:spMk id="45" creationId="{F863767A-3540-4676-A852-0E8A7A2EEADC}"/>
          </ac:spMkLst>
        </pc:spChg>
        <pc:spChg chg="add">
          <ac:chgData name="Danielle Humphries (1910878)" userId="S::1910878@student.uwtsd.ac.uk::bf0021d6-9f27-458e-a2d3-2d50bb9a0174" providerId="AD" clId="Web-{9455A7A6-2BC2-43A0-9EEF-2DBE2F98B703}" dt="2020-05-09T13:34:07.801" v="2143"/>
          <ac:spMkLst>
            <pc:docMk/>
            <pc:sldMk cId="3929964690" sldId="258"/>
            <ac:spMk id="47" creationId="{10D8237D-B0CE-41F6-B238-F6F84B855B65}"/>
          </ac:spMkLst>
        </pc:spChg>
        <pc:grpChg chg="add">
          <ac:chgData name="Danielle Humphries (1910878)" userId="S::1910878@student.uwtsd.ac.uk::bf0021d6-9f27-458e-a2d3-2d50bb9a0174" providerId="AD" clId="Web-{9455A7A6-2BC2-43A0-9EEF-2DBE2F98B703}" dt="2020-05-09T13:34:07.801" v="2143"/>
          <ac:grpSpMkLst>
            <pc:docMk/>
            <pc:sldMk cId="3929964690" sldId="258"/>
            <ac:grpSpMk id="15" creationId="{5EA39187-0197-4C1D-BE4A-06B353C7B215}"/>
          </ac:grpSpMkLst>
        </pc:grpChg>
        <pc:picChg chg="mod">
          <ac:chgData name="Danielle Humphries (1910878)" userId="S::1910878@student.uwtsd.ac.uk::bf0021d6-9f27-458e-a2d3-2d50bb9a0174" providerId="AD" clId="Web-{9455A7A6-2BC2-43A0-9EEF-2DBE2F98B703}" dt="2020-05-09T13:34:07.801" v="2143"/>
          <ac:picMkLst>
            <pc:docMk/>
            <pc:sldMk cId="3929964690" sldId="258"/>
            <ac:picMk id="4" creationId="{BD090B9F-55A5-4AE8-856B-F995352A52D7}"/>
          </ac:picMkLst>
        </pc:picChg>
        <pc:cxnChg chg="del">
          <ac:chgData name="Danielle Humphries (1910878)" userId="S::1910878@student.uwtsd.ac.uk::bf0021d6-9f27-458e-a2d3-2d50bb9a0174" providerId="AD" clId="Web-{9455A7A6-2BC2-43A0-9EEF-2DBE2F98B703}" dt="2020-05-09T13:34:07.801" v="2143"/>
          <ac:cxnSpMkLst>
            <pc:docMk/>
            <pc:sldMk cId="3929964690" sldId="258"/>
            <ac:cxnSpMk id="8" creationId="{0B5F7E3B-C5F1-40E0-A491-558BAFBC1127}"/>
          </ac:cxnSpMkLst>
        </pc:cxnChg>
        <pc:cxnChg chg="add">
          <ac:chgData name="Danielle Humphries (1910878)" userId="S::1910878@student.uwtsd.ac.uk::bf0021d6-9f27-458e-a2d3-2d50bb9a0174" providerId="AD" clId="Web-{9455A7A6-2BC2-43A0-9EEF-2DBE2F98B703}" dt="2020-05-09T13:34:07.801" v="2143"/>
          <ac:cxnSpMkLst>
            <pc:docMk/>
            <pc:sldMk cId="3929964690" sldId="258"/>
            <ac:cxnSpMk id="31" creationId="{2F37062B-29B9-48EA-B20D-914634A68B58}"/>
          </ac:cxnSpMkLst>
        </pc:cxnChg>
        <pc:cxnChg chg="add">
          <ac:chgData name="Danielle Humphries (1910878)" userId="S::1910878@student.uwtsd.ac.uk::bf0021d6-9f27-458e-a2d3-2d50bb9a0174" providerId="AD" clId="Web-{9455A7A6-2BC2-43A0-9EEF-2DBE2F98B703}" dt="2020-05-09T13:34:07.801" v="2143"/>
          <ac:cxnSpMkLst>
            <pc:docMk/>
            <pc:sldMk cId="3929964690" sldId="258"/>
            <ac:cxnSpMk id="33" creationId="{678411DE-368F-4426-8868-B6EEB07F72E4}"/>
          </ac:cxnSpMkLst>
        </pc:cxnChg>
      </pc:sldChg>
      <pc:sldChg chg="addSp delSp modSp modNotes">
        <pc:chgData name="Danielle Humphries (1910878)" userId="S::1910878@student.uwtsd.ac.uk::bf0021d6-9f27-458e-a2d3-2d50bb9a0174" providerId="AD" clId="Web-{9455A7A6-2BC2-43A0-9EEF-2DBE2F98B703}" dt="2020-05-09T13:28:11.389" v="2020"/>
        <pc:sldMkLst>
          <pc:docMk/>
          <pc:sldMk cId="1258667729" sldId="259"/>
        </pc:sldMkLst>
        <pc:spChg chg="mod">
          <ac:chgData name="Danielle Humphries (1910878)" userId="S::1910878@student.uwtsd.ac.uk::bf0021d6-9f27-458e-a2d3-2d50bb9a0174" providerId="AD" clId="Web-{9455A7A6-2BC2-43A0-9EEF-2DBE2F98B703}" dt="2020-05-09T13:14:06.343" v="1640" actId="20577"/>
          <ac:spMkLst>
            <pc:docMk/>
            <pc:sldMk cId="1258667729" sldId="259"/>
            <ac:spMk id="3" creationId="{0505724A-893B-4BD5-917A-0FB5D9AE6D98}"/>
          </ac:spMkLst>
        </pc:spChg>
        <pc:spChg chg="mod">
          <ac:chgData name="Danielle Humphries (1910878)" userId="S::1910878@student.uwtsd.ac.uk::bf0021d6-9f27-458e-a2d3-2d50bb9a0174" providerId="AD" clId="Web-{9455A7A6-2BC2-43A0-9EEF-2DBE2F98B703}" dt="2020-05-09T13:14:01.812" v="1639" actId="20577"/>
          <ac:spMkLst>
            <pc:docMk/>
            <pc:sldMk cId="1258667729" sldId="259"/>
            <ac:spMk id="5" creationId="{3DB7B0A0-DB75-46BC-8440-65C6E2FE8F4A}"/>
          </ac:spMkLst>
        </pc:spChg>
        <pc:spChg chg="add del mod">
          <ac:chgData name="Danielle Humphries (1910878)" userId="S::1910878@student.uwtsd.ac.uk::bf0021d6-9f27-458e-a2d3-2d50bb9a0174" providerId="AD" clId="Web-{9455A7A6-2BC2-43A0-9EEF-2DBE2F98B703}" dt="2020-05-09T13:13:55.468" v="1638"/>
          <ac:spMkLst>
            <pc:docMk/>
            <pc:sldMk cId="1258667729" sldId="259"/>
            <ac:spMk id="6" creationId="{0E339D0A-84CF-48B3-BC26-1B4ADBB723E7}"/>
          </ac:spMkLst>
        </pc:spChg>
        <pc:picChg chg="mod">
          <ac:chgData name="Danielle Humphries (1910878)" userId="S::1910878@student.uwtsd.ac.uk::bf0021d6-9f27-458e-a2d3-2d50bb9a0174" providerId="AD" clId="Web-{9455A7A6-2BC2-43A0-9EEF-2DBE2F98B703}" dt="2020-05-09T13:22:05.711" v="1657" actId="14100"/>
          <ac:picMkLst>
            <pc:docMk/>
            <pc:sldMk cId="1258667729" sldId="259"/>
            <ac:picMk id="7" creationId="{6D9BA423-2EC8-4FC1-B5A0-69375188B6BD}"/>
          </ac:picMkLst>
        </pc:picChg>
        <pc:picChg chg="add mod ord">
          <ac:chgData name="Danielle Humphries (1910878)" userId="S::1910878@student.uwtsd.ac.uk::bf0021d6-9f27-458e-a2d3-2d50bb9a0174" providerId="AD" clId="Web-{9455A7A6-2BC2-43A0-9EEF-2DBE2F98B703}" dt="2020-05-09T13:14:53.875" v="1641" actId="1076"/>
          <ac:picMkLst>
            <pc:docMk/>
            <pc:sldMk cId="1258667729" sldId="259"/>
            <ac:picMk id="8" creationId="{06CE4E84-2C05-445F-8742-DE04F3E7079C}"/>
          </ac:picMkLst>
        </pc:picChg>
        <pc:picChg chg="del">
          <ac:chgData name="Danielle Humphries (1910878)" userId="S::1910878@student.uwtsd.ac.uk::bf0021d6-9f27-458e-a2d3-2d50bb9a0174" providerId="AD" clId="Web-{9455A7A6-2BC2-43A0-9EEF-2DBE2F98B703}" dt="2020-05-09T13:13:47.624" v="1637"/>
          <ac:picMkLst>
            <pc:docMk/>
            <pc:sldMk cId="1258667729" sldId="259"/>
            <ac:picMk id="9" creationId="{74BBE32B-4230-4477-A1BE-ADF869433B0B}"/>
          </ac:picMkLst>
        </pc:picChg>
        <pc:picChg chg="add mod">
          <ac:chgData name="Danielle Humphries (1910878)" userId="S::1910878@student.uwtsd.ac.uk::bf0021d6-9f27-458e-a2d3-2d50bb9a0174" providerId="AD" clId="Web-{9455A7A6-2BC2-43A0-9EEF-2DBE2F98B703}" dt="2020-05-09T13:15:11.673" v="1645" actId="14100"/>
          <ac:picMkLst>
            <pc:docMk/>
            <pc:sldMk cId="1258667729" sldId="259"/>
            <ac:picMk id="11" creationId="{26A82387-614C-4867-A059-70DB00C01EAA}"/>
          </ac:picMkLst>
        </pc:picChg>
        <pc:picChg chg="add del mod">
          <ac:chgData name="Danielle Humphries (1910878)" userId="S::1910878@student.uwtsd.ac.uk::bf0021d6-9f27-458e-a2d3-2d50bb9a0174" providerId="AD" clId="Web-{9455A7A6-2BC2-43A0-9EEF-2DBE2F98B703}" dt="2020-05-09T13:21:29.460" v="1650"/>
          <ac:picMkLst>
            <pc:docMk/>
            <pc:sldMk cId="1258667729" sldId="259"/>
            <ac:picMk id="13" creationId="{7BE21FCC-C42F-403E-BB47-8114100F9BDD}"/>
          </ac:picMkLst>
        </pc:picChg>
        <pc:picChg chg="add mod">
          <ac:chgData name="Danielle Humphries (1910878)" userId="S::1910878@student.uwtsd.ac.uk::bf0021d6-9f27-458e-a2d3-2d50bb9a0174" providerId="AD" clId="Web-{9455A7A6-2BC2-43A0-9EEF-2DBE2F98B703}" dt="2020-05-09T13:22:09.336" v="1658" actId="14100"/>
          <ac:picMkLst>
            <pc:docMk/>
            <pc:sldMk cId="1258667729" sldId="259"/>
            <ac:picMk id="15" creationId="{47B0EC97-4726-471D-8213-1DCAF19118DF}"/>
          </ac:picMkLst>
        </pc:picChg>
      </pc:sldChg>
      <pc:sldChg chg="addSp delSp modSp modNotes">
        <pc:chgData name="Danielle Humphries (1910878)" userId="S::1910878@student.uwtsd.ac.uk::bf0021d6-9f27-458e-a2d3-2d50bb9a0174" providerId="AD" clId="Web-{9455A7A6-2BC2-43A0-9EEF-2DBE2F98B703}" dt="2020-05-09T13:55:38.198" v="2219" actId="20577"/>
        <pc:sldMkLst>
          <pc:docMk/>
          <pc:sldMk cId="2171620296" sldId="260"/>
        </pc:sldMkLst>
        <pc:spChg chg="mod">
          <ac:chgData name="Danielle Humphries (1910878)" userId="S::1910878@student.uwtsd.ac.uk::bf0021d6-9f27-458e-a2d3-2d50bb9a0174" providerId="AD" clId="Web-{9455A7A6-2BC2-43A0-9EEF-2DBE2F98B703}" dt="2020-05-09T12:49:12.443" v="1621"/>
          <ac:spMkLst>
            <pc:docMk/>
            <pc:sldMk cId="2171620296" sldId="260"/>
            <ac:spMk id="2" creationId="{0CE669BC-8398-4F45-A7D4-CF8958F0FEB0}"/>
          </ac:spMkLst>
        </pc:spChg>
        <pc:spChg chg="mod ord">
          <ac:chgData name="Danielle Humphries (1910878)" userId="S::1910878@student.uwtsd.ac.uk::bf0021d6-9f27-458e-a2d3-2d50bb9a0174" providerId="AD" clId="Web-{9455A7A6-2BC2-43A0-9EEF-2DBE2F98B703}" dt="2020-05-09T13:55:38.198" v="2219" actId="20577"/>
          <ac:spMkLst>
            <pc:docMk/>
            <pc:sldMk cId="2171620296" sldId="260"/>
            <ac:spMk id="3" creationId="{E72E0042-6472-46A6-8E7D-9F3527D18F25}"/>
          </ac:spMkLst>
        </pc:spChg>
        <pc:spChg chg="add">
          <ac:chgData name="Danielle Humphries (1910878)" userId="S::1910878@student.uwtsd.ac.uk::bf0021d6-9f27-458e-a2d3-2d50bb9a0174" providerId="AD" clId="Web-{9455A7A6-2BC2-43A0-9EEF-2DBE2F98B703}" dt="2020-05-09T12:49:12.443" v="1621"/>
          <ac:spMkLst>
            <pc:docMk/>
            <pc:sldMk cId="2171620296" sldId="260"/>
            <ac:spMk id="14" creationId="{FD076C4F-CB47-4A2D-95A1-9D5E3C2B7683}"/>
          </ac:spMkLst>
        </pc:spChg>
        <pc:spChg chg="add">
          <ac:chgData name="Danielle Humphries (1910878)" userId="S::1910878@student.uwtsd.ac.uk::bf0021d6-9f27-458e-a2d3-2d50bb9a0174" providerId="AD" clId="Web-{9455A7A6-2BC2-43A0-9EEF-2DBE2F98B703}" dt="2020-05-09T12:49:12.443" v="1621"/>
          <ac:spMkLst>
            <pc:docMk/>
            <pc:sldMk cId="2171620296" sldId="260"/>
            <ac:spMk id="20" creationId="{6F953D60-C1AF-4BFA-9B22-BFE8F0BA1D30}"/>
          </ac:spMkLst>
        </pc:spChg>
        <pc:picChg chg="add mod ord">
          <ac:chgData name="Danielle Humphries (1910878)" userId="S::1910878@student.uwtsd.ac.uk::bf0021d6-9f27-458e-a2d3-2d50bb9a0174" providerId="AD" clId="Web-{9455A7A6-2BC2-43A0-9EEF-2DBE2F98B703}" dt="2020-05-09T12:49:12.443" v="1621"/>
          <ac:picMkLst>
            <pc:docMk/>
            <pc:sldMk cId="2171620296" sldId="260"/>
            <ac:picMk id="4" creationId="{9AAFD8DE-85F5-4985-B0E2-428973F52DB4}"/>
          </ac:picMkLst>
        </pc:picChg>
        <pc:picChg chg="add mod ord">
          <ac:chgData name="Danielle Humphries (1910878)" userId="S::1910878@student.uwtsd.ac.uk::bf0021d6-9f27-458e-a2d3-2d50bb9a0174" providerId="AD" clId="Web-{9455A7A6-2BC2-43A0-9EEF-2DBE2F98B703}" dt="2020-05-09T12:49:12.443" v="1621"/>
          <ac:picMkLst>
            <pc:docMk/>
            <pc:sldMk cId="2171620296" sldId="260"/>
            <ac:picMk id="6" creationId="{CA56C1E8-C28E-47CB-8B12-EC5C51F4A364}"/>
          </ac:picMkLst>
        </pc:picChg>
        <pc:picChg chg="add mod">
          <ac:chgData name="Danielle Humphries (1910878)" userId="S::1910878@student.uwtsd.ac.uk::bf0021d6-9f27-458e-a2d3-2d50bb9a0174" providerId="AD" clId="Web-{9455A7A6-2BC2-43A0-9EEF-2DBE2F98B703}" dt="2020-05-09T12:49:12.443" v="1621"/>
          <ac:picMkLst>
            <pc:docMk/>
            <pc:sldMk cId="2171620296" sldId="260"/>
            <ac:picMk id="9" creationId="{6659DD51-1E67-4A93-A893-AD7F2D77BC4D}"/>
          </ac:picMkLst>
        </pc:picChg>
        <pc:cxnChg chg="del">
          <ac:chgData name="Danielle Humphries (1910878)" userId="S::1910878@student.uwtsd.ac.uk::bf0021d6-9f27-458e-a2d3-2d50bb9a0174" providerId="AD" clId="Web-{9455A7A6-2BC2-43A0-9EEF-2DBE2F98B703}" dt="2020-05-09T12:49:12.443" v="1621"/>
          <ac:cxnSpMkLst>
            <pc:docMk/>
            <pc:sldMk cId="2171620296" sldId="260"/>
            <ac:cxnSpMk id="8" creationId="{0B5F7E3B-C5F1-40E0-A491-558BAFBC1127}"/>
          </ac:cxnSpMkLst>
        </pc:cxnChg>
        <pc:cxnChg chg="add">
          <ac:chgData name="Danielle Humphries (1910878)" userId="S::1910878@student.uwtsd.ac.uk::bf0021d6-9f27-458e-a2d3-2d50bb9a0174" providerId="AD" clId="Web-{9455A7A6-2BC2-43A0-9EEF-2DBE2F98B703}" dt="2020-05-09T12:49:12.443" v="1621"/>
          <ac:cxnSpMkLst>
            <pc:docMk/>
            <pc:sldMk cId="2171620296" sldId="260"/>
            <ac:cxnSpMk id="16" creationId="{EEAF915B-5344-46DC-8097-7DAF0627744D}"/>
          </ac:cxnSpMkLst>
        </pc:cxnChg>
        <pc:cxnChg chg="add">
          <ac:chgData name="Danielle Humphries (1910878)" userId="S::1910878@student.uwtsd.ac.uk::bf0021d6-9f27-458e-a2d3-2d50bb9a0174" providerId="AD" clId="Web-{9455A7A6-2BC2-43A0-9EEF-2DBE2F98B703}" dt="2020-05-09T12:49:12.443" v="1621"/>
          <ac:cxnSpMkLst>
            <pc:docMk/>
            <pc:sldMk cId="2171620296" sldId="260"/>
            <ac:cxnSpMk id="18" creationId="{70B738F4-B505-468D-996C-FEC3D1CA103C}"/>
          </ac:cxnSpMkLst>
        </pc:cxnChg>
      </pc:sldChg>
      <pc:sldChg chg="addSp delSp modSp new modNotes">
        <pc:chgData name="Danielle Humphries (1910878)" userId="S::1910878@student.uwtsd.ac.uk::bf0021d6-9f27-458e-a2d3-2d50bb9a0174" providerId="AD" clId="Web-{9455A7A6-2BC2-43A0-9EEF-2DBE2F98B703}" dt="2020-05-09T14:46:05.765" v="2899" actId="14100"/>
        <pc:sldMkLst>
          <pc:docMk/>
          <pc:sldMk cId="1138187824" sldId="261"/>
        </pc:sldMkLst>
        <pc:spChg chg="mod">
          <ac:chgData name="Danielle Humphries (1910878)" userId="S::1910878@student.uwtsd.ac.uk::bf0021d6-9f27-458e-a2d3-2d50bb9a0174" providerId="AD" clId="Web-{9455A7A6-2BC2-43A0-9EEF-2DBE2F98B703}" dt="2020-05-09T13:43:55.374" v="2199" actId="20577"/>
          <ac:spMkLst>
            <pc:docMk/>
            <pc:sldMk cId="1138187824" sldId="261"/>
            <ac:spMk id="2" creationId="{5514002E-66F5-4F40-8E39-5FF2C4111141}"/>
          </ac:spMkLst>
        </pc:spChg>
        <pc:spChg chg="del">
          <ac:chgData name="Danielle Humphries (1910878)" userId="S::1910878@student.uwtsd.ac.uk::bf0021d6-9f27-458e-a2d3-2d50bb9a0174" providerId="AD" clId="Web-{9455A7A6-2BC2-43A0-9EEF-2DBE2F98B703}" dt="2020-05-09T14:45:57.811" v="2896"/>
          <ac:spMkLst>
            <pc:docMk/>
            <pc:sldMk cId="1138187824" sldId="261"/>
            <ac:spMk id="3" creationId="{D303221F-4F8A-4C42-99C8-DA65596C591E}"/>
          </ac:spMkLst>
        </pc:spChg>
        <pc:picChg chg="add mod ord">
          <ac:chgData name="Danielle Humphries (1910878)" userId="S::1910878@student.uwtsd.ac.uk::bf0021d6-9f27-458e-a2d3-2d50bb9a0174" providerId="AD" clId="Web-{9455A7A6-2BC2-43A0-9EEF-2DBE2F98B703}" dt="2020-05-09T14:46:05.765" v="2899" actId="14100"/>
          <ac:picMkLst>
            <pc:docMk/>
            <pc:sldMk cId="1138187824" sldId="261"/>
            <ac:picMk id="4" creationId="{6FD42620-4591-49CD-A727-EB39F7D20C67}"/>
          </ac:picMkLst>
        </pc:picChg>
      </pc:sldChg>
    </pc:docChg>
  </pc:docChgLst>
  <pc:docChgLst>
    <pc:chgData name="Gethin Griffiths (1910877)" userId="S::1910877@student.uwtsd.ac.uk::30b9ffa9-571a-4ca0-8083-9fa0ee6b1283" providerId="AD" clId="Web-{B9A226F4-3718-4EA7-AFA5-0AFB65101289}"/>
    <pc:docChg chg="addSld modSld">
      <pc:chgData name="Gethin Griffiths (1910877)" userId="S::1910877@student.uwtsd.ac.uk::30b9ffa9-571a-4ca0-8083-9fa0ee6b1283" providerId="AD" clId="Web-{B9A226F4-3718-4EA7-AFA5-0AFB65101289}" dt="2020-05-10T22:53:28.682" v="148" actId="1076"/>
      <pc:docMkLst>
        <pc:docMk/>
      </pc:docMkLst>
      <pc:sldChg chg="modSp">
        <pc:chgData name="Gethin Griffiths (1910877)" userId="S::1910877@student.uwtsd.ac.uk::30b9ffa9-571a-4ca0-8083-9fa0ee6b1283" providerId="AD" clId="Web-{B9A226F4-3718-4EA7-AFA5-0AFB65101289}" dt="2020-05-10T22:46:43.193" v="90" actId="20577"/>
        <pc:sldMkLst>
          <pc:docMk/>
          <pc:sldMk cId="3937074049" sldId="266"/>
        </pc:sldMkLst>
        <pc:spChg chg="mod">
          <ac:chgData name="Gethin Griffiths (1910877)" userId="S::1910877@student.uwtsd.ac.uk::30b9ffa9-571a-4ca0-8083-9fa0ee6b1283" providerId="AD" clId="Web-{B9A226F4-3718-4EA7-AFA5-0AFB65101289}" dt="2020-05-10T22:46:43.193" v="90" actId="20577"/>
          <ac:spMkLst>
            <pc:docMk/>
            <pc:sldMk cId="3937074049" sldId="266"/>
            <ac:spMk id="2" creationId="{DCFA8259-CFAF-4D7C-A4BB-7D3B7374511A}"/>
          </ac:spMkLst>
        </pc:spChg>
      </pc:sldChg>
      <pc:sldChg chg="modSp">
        <pc:chgData name="Gethin Griffiths (1910877)" userId="S::1910877@student.uwtsd.ac.uk::30b9ffa9-571a-4ca0-8083-9fa0ee6b1283" providerId="AD" clId="Web-{B9A226F4-3718-4EA7-AFA5-0AFB65101289}" dt="2020-05-10T22:52:23.056" v="105" actId="20577"/>
        <pc:sldMkLst>
          <pc:docMk/>
          <pc:sldMk cId="4107619691" sldId="270"/>
        </pc:sldMkLst>
        <pc:spChg chg="mod">
          <ac:chgData name="Gethin Griffiths (1910877)" userId="S::1910877@student.uwtsd.ac.uk::30b9ffa9-571a-4ca0-8083-9fa0ee6b1283" providerId="AD" clId="Web-{B9A226F4-3718-4EA7-AFA5-0AFB65101289}" dt="2020-05-10T22:52:23.056" v="105" actId="20577"/>
          <ac:spMkLst>
            <pc:docMk/>
            <pc:sldMk cId="4107619691" sldId="270"/>
            <ac:spMk id="5" creationId="{F169FE1E-19F6-470F-B2B9-77A9EDCBCAAF}"/>
          </ac:spMkLst>
        </pc:spChg>
      </pc:sldChg>
      <pc:sldChg chg="modSp">
        <pc:chgData name="Gethin Griffiths (1910877)" userId="S::1910877@student.uwtsd.ac.uk::30b9ffa9-571a-4ca0-8083-9fa0ee6b1283" providerId="AD" clId="Web-{B9A226F4-3718-4EA7-AFA5-0AFB65101289}" dt="2020-05-10T22:52:37.962" v="119" actId="20577"/>
        <pc:sldMkLst>
          <pc:docMk/>
          <pc:sldMk cId="2765076952" sldId="272"/>
        </pc:sldMkLst>
        <pc:spChg chg="mod">
          <ac:chgData name="Gethin Griffiths (1910877)" userId="S::1910877@student.uwtsd.ac.uk::30b9ffa9-571a-4ca0-8083-9fa0ee6b1283" providerId="AD" clId="Web-{B9A226F4-3718-4EA7-AFA5-0AFB65101289}" dt="2020-05-10T22:52:37.962" v="119" actId="20577"/>
          <ac:spMkLst>
            <pc:docMk/>
            <pc:sldMk cId="2765076952" sldId="272"/>
            <ac:spMk id="3" creationId="{01D372F1-B8FB-4C8B-AC45-D92CFB481753}"/>
          </ac:spMkLst>
        </pc:spChg>
      </pc:sldChg>
      <pc:sldChg chg="addSp modSp mod setBg">
        <pc:chgData name="Gethin Griffiths (1910877)" userId="S::1910877@student.uwtsd.ac.uk::30b9ffa9-571a-4ca0-8083-9fa0ee6b1283" providerId="AD" clId="Web-{B9A226F4-3718-4EA7-AFA5-0AFB65101289}" dt="2020-05-10T22:53:28.682" v="148" actId="1076"/>
        <pc:sldMkLst>
          <pc:docMk/>
          <pc:sldMk cId="242962984" sldId="274"/>
        </pc:sldMkLst>
        <pc:spChg chg="mod">
          <ac:chgData name="Gethin Griffiths (1910877)" userId="S::1910877@student.uwtsd.ac.uk::30b9ffa9-571a-4ca0-8083-9fa0ee6b1283" providerId="AD" clId="Web-{B9A226F4-3718-4EA7-AFA5-0AFB65101289}" dt="2020-05-10T22:32:53.011" v="50" actId="20577"/>
          <ac:spMkLst>
            <pc:docMk/>
            <pc:sldMk cId="242962984" sldId="274"/>
            <ac:spMk id="2" creationId="{F4F9B6BD-487E-46AC-BD6D-CE500AEFC279}"/>
          </ac:spMkLst>
        </pc:spChg>
        <pc:spChg chg="add mod">
          <ac:chgData name="Gethin Griffiths (1910877)" userId="S::1910877@student.uwtsd.ac.uk::30b9ffa9-571a-4ca0-8083-9fa0ee6b1283" providerId="AD" clId="Web-{B9A226F4-3718-4EA7-AFA5-0AFB65101289}" dt="2020-05-10T22:53:28.682" v="148" actId="1076"/>
          <ac:spMkLst>
            <pc:docMk/>
            <pc:sldMk cId="242962984" sldId="274"/>
            <ac:spMk id="3" creationId="{60F3BFE3-4F30-48B3-B4BB-81A311F6B147}"/>
          </ac:spMkLst>
        </pc:spChg>
        <pc:spChg chg="add">
          <ac:chgData name="Gethin Griffiths (1910877)" userId="S::1910877@student.uwtsd.ac.uk::30b9ffa9-571a-4ca0-8083-9fa0ee6b1283" providerId="AD" clId="Web-{B9A226F4-3718-4EA7-AFA5-0AFB65101289}" dt="2020-05-10T22:29:17.837" v="0"/>
          <ac:spMkLst>
            <pc:docMk/>
            <pc:sldMk cId="242962984" sldId="274"/>
            <ac:spMk id="24" creationId="{3F088236-D655-4F88-B238-E16762358025}"/>
          </ac:spMkLst>
        </pc:spChg>
        <pc:spChg chg="add">
          <ac:chgData name="Gethin Griffiths (1910877)" userId="S::1910877@student.uwtsd.ac.uk::30b9ffa9-571a-4ca0-8083-9fa0ee6b1283" providerId="AD" clId="Web-{B9A226F4-3718-4EA7-AFA5-0AFB65101289}" dt="2020-05-10T22:29:17.837" v="0"/>
          <ac:spMkLst>
            <pc:docMk/>
            <pc:sldMk cId="242962984" sldId="274"/>
            <ac:spMk id="26" creationId="{3DAC0C92-199E-475C-9390-119A9B027276}"/>
          </ac:spMkLst>
        </pc:spChg>
        <pc:spChg chg="add">
          <ac:chgData name="Gethin Griffiths (1910877)" userId="S::1910877@student.uwtsd.ac.uk::30b9ffa9-571a-4ca0-8083-9fa0ee6b1283" providerId="AD" clId="Web-{B9A226F4-3718-4EA7-AFA5-0AFB65101289}" dt="2020-05-10T22:29:17.837" v="0"/>
          <ac:spMkLst>
            <pc:docMk/>
            <pc:sldMk cId="242962984" sldId="274"/>
            <ac:spMk id="28" creationId="{C4CFB339-0ED8-4FE2-9EF1-6D1375B8499B}"/>
          </ac:spMkLst>
        </pc:spChg>
        <pc:spChg chg="add">
          <ac:chgData name="Gethin Griffiths (1910877)" userId="S::1910877@student.uwtsd.ac.uk::30b9ffa9-571a-4ca0-8083-9fa0ee6b1283" providerId="AD" clId="Web-{B9A226F4-3718-4EA7-AFA5-0AFB65101289}" dt="2020-05-10T22:29:17.837" v="0"/>
          <ac:spMkLst>
            <pc:docMk/>
            <pc:sldMk cId="242962984" sldId="274"/>
            <ac:spMk id="30" creationId="{31896C80-2069-4431-9C19-83B913734490}"/>
          </ac:spMkLst>
        </pc:spChg>
        <pc:spChg chg="add">
          <ac:chgData name="Gethin Griffiths (1910877)" userId="S::1910877@student.uwtsd.ac.uk::30b9ffa9-571a-4ca0-8083-9fa0ee6b1283" providerId="AD" clId="Web-{B9A226F4-3718-4EA7-AFA5-0AFB65101289}" dt="2020-05-10T22:29:17.837" v="0"/>
          <ac:spMkLst>
            <pc:docMk/>
            <pc:sldMk cId="242962984" sldId="274"/>
            <ac:spMk id="32" creationId="{BF120A21-0841-4823-B0C4-28AEBCEF9B78}"/>
          </ac:spMkLst>
        </pc:spChg>
        <pc:spChg chg="add">
          <ac:chgData name="Gethin Griffiths (1910877)" userId="S::1910877@student.uwtsd.ac.uk::30b9ffa9-571a-4ca0-8083-9fa0ee6b1283" providerId="AD" clId="Web-{B9A226F4-3718-4EA7-AFA5-0AFB65101289}" dt="2020-05-10T22:29:17.837" v="0"/>
          <ac:spMkLst>
            <pc:docMk/>
            <pc:sldMk cId="242962984" sldId="274"/>
            <ac:spMk id="34" creationId="{DBB05BAE-BBD3-4289-899F-A6851503C6B0}"/>
          </ac:spMkLst>
        </pc:spChg>
        <pc:spChg chg="add">
          <ac:chgData name="Gethin Griffiths (1910877)" userId="S::1910877@student.uwtsd.ac.uk::30b9ffa9-571a-4ca0-8083-9fa0ee6b1283" providerId="AD" clId="Web-{B9A226F4-3718-4EA7-AFA5-0AFB65101289}" dt="2020-05-10T22:29:17.837" v="0"/>
          <ac:spMkLst>
            <pc:docMk/>
            <pc:sldMk cId="242962984" sldId="274"/>
            <ac:spMk id="36" creationId="{9874D11C-36F5-4BBE-A490-019A54E953B0}"/>
          </ac:spMkLst>
        </pc:spChg>
        <pc:grpChg chg="add">
          <ac:chgData name="Gethin Griffiths (1910877)" userId="S::1910877@student.uwtsd.ac.uk::30b9ffa9-571a-4ca0-8083-9fa0ee6b1283" providerId="AD" clId="Web-{B9A226F4-3718-4EA7-AFA5-0AFB65101289}" dt="2020-05-10T22:29:17.837" v="0"/>
          <ac:grpSpMkLst>
            <pc:docMk/>
            <pc:sldMk cId="242962984" sldId="274"/>
            <ac:grpSpMk id="8" creationId="{10BE40E3-5550-4CDD-B4FD-387C33EBF157}"/>
          </ac:grpSpMkLst>
        </pc:grpChg>
        <pc:picChg chg="add mod">
          <ac:chgData name="Gethin Griffiths (1910877)" userId="S::1910877@student.uwtsd.ac.uk::30b9ffa9-571a-4ca0-8083-9fa0ee6b1283" providerId="AD" clId="Web-{B9A226F4-3718-4EA7-AFA5-0AFB65101289}" dt="2020-05-10T22:33:06.402" v="51" actId="1076"/>
          <ac:picMkLst>
            <pc:docMk/>
            <pc:sldMk cId="242962984" sldId="274"/>
            <ac:picMk id="4" creationId="{C6315FF2-7FA0-46B2-B51A-51A19686D196}"/>
          </ac:picMkLst>
        </pc:picChg>
        <pc:cxnChg chg="add">
          <ac:chgData name="Gethin Griffiths (1910877)" userId="S::1910877@student.uwtsd.ac.uk::30b9ffa9-571a-4ca0-8083-9fa0ee6b1283" providerId="AD" clId="Web-{B9A226F4-3718-4EA7-AFA5-0AFB65101289}" dt="2020-05-10T22:29:17.837" v="0"/>
          <ac:cxnSpMkLst>
            <pc:docMk/>
            <pc:sldMk cId="242962984" sldId="274"/>
            <ac:cxnSpMk id="20" creationId="{64FA5DFF-7FE6-4855-84E6-DFA78EE978BD}"/>
          </ac:cxnSpMkLst>
        </pc:cxnChg>
        <pc:cxnChg chg="add">
          <ac:chgData name="Gethin Griffiths (1910877)" userId="S::1910877@student.uwtsd.ac.uk::30b9ffa9-571a-4ca0-8083-9fa0ee6b1283" providerId="AD" clId="Web-{B9A226F4-3718-4EA7-AFA5-0AFB65101289}" dt="2020-05-10T22:29:17.837" v="0"/>
          <ac:cxnSpMkLst>
            <pc:docMk/>
            <pc:sldMk cId="242962984" sldId="274"/>
            <ac:cxnSpMk id="22" creationId="{2AFD8CBA-54A3-4363-991B-B9C631BBFA74}"/>
          </ac:cxnSpMkLst>
        </pc:cxnChg>
      </pc:sldChg>
      <pc:sldChg chg="addSp delSp modSp new mod setBg">
        <pc:chgData name="Gethin Griffiths (1910877)" userId="S::1910877@student.uwtsd.ac.uk::30b9ffa9-571a-4ca0-8083-9fa0ee6b1283" providerId="AD" clId="Web-{B9A226F4-3718-4EA7-AFA5-0AFB65101289}" dt="2020-05-10T22:51:43.649" v="99" actId="20577"/>
        <pc:sldMkLst>
          <pc:docMk/>
          <pc:sldMk cId="179632880" sldId="279"/>
        </pc:sldMkLst>
        <pc:spChg chg="add mod">
          <ac:chgData name="Gethin Griffiths (1910877)" userId="S::1910877@student.uwtsd.ac.uk::30b9ffa9-571a-4ca0-8083-9fa0ee6b1283" providerId="AD" clId="Web-{B9A226F4-3718-4EA7-AFA5-0AFB65101289}" dt="2020-05-10T22:51:43.649" v="99" actId="20577"/>
          <ac:spMkLst>
            <pc:docMk/>
            <pc:sldMk cId="179632880" sldId="279"/>
            <ac:spMk id="2" creationId="{D0041096-6BC7-4D03-BC20-261B2ECB2DD4}"/>
          </ac:spMkLst>
        </pc:spChg>
        <pc:spChg chg="add del">
          <ac:chgData name="Gethin Griffiths (1910877)" userId="S::1910877@student.uwtsd.ac.uk::30b9ffa9-571a-4ca0-8083-9fa0ee6b1283" providerId="AD" clId="Web-{B9A226F4-3718-4EA7-AFA5-0AFB65101289}" dt="2020-05-10T22:38:02.327" v="69"/>
          <ac:spMkLst>
            <pc:docMk/>
            <pc:sldMk cId="179632880" sldId="279"/>
            <ac:spMk id="19" creationId="{603AE127-802C-459A-A612-DB85B67F0DC0}"/>
          </ac:spMkLst>
        </pc:spChg>
        <pc:spChg chg="add del">
          <ac:chgData name="Gethin Griffiths (1910877)" userId="S::1910877@student.uwtsd.ac.uk::30b9ffa9-571a-4ca0-8083-9fa0ee6b1283" providerId="AD" clId="Web-{B9A226F4-3718-4EA7-AFA5-0AFB65101289}" dt="2020-05-10T22:38:02.327" v="69"/>
          <ac:spMkLst>
            <pc:docMk/>
            <pc:sldMk cId="179632880" sldId="279"/>
            <ac:spMk id="21" creationId="{9323D83D-50D6-4040-A58B-FCEA340F886A}"/>
          </ac:spMkLst>
        </pc:spChg>
        <pc:spChg chg="add del">
          <ac:chgData name="Gethin Griffiths (1910877)" userId="S::1910877@student.uwtsd.ac.uk::30b9ffa9-571a-4ca0-8083-9fa0ee6b1283" providerId="AD" clId="Web-{B9A226F4-3718-4EA7-AFA5-0AFB65101289}" dt="2020-05-10T22:38:02.327" v="69"/>
          <ac:spMkLst>
            <pc:docMk/>
            <pc:sldMk cId="179632880" sldId="279"/>
            <ac:spMk id="25" creationId="{F10FD715-4DCE-4779-B634-EC78315EA213}"/>
          </ac:spMkLst>
        </pc:spChg>
        <pc:grpChg chg="add del">
          <ac:chgData name="Gethin Griffiths (1910877)" userId="S::1910877@student.uwtsd.ac.uk::30b9ffa9-571a-4ca0-8083-9fa0ee6b1283" providerId="AD" clId="Web-{B9A226F4-3718-4EA7-AFA5-0AFB65101289}" dt="2020-05-10T22:38:02.327" v="69"/>
          <ac:grpSpMkLst>
            <pc:docMk/>
            <pc:sldMk cId="179632880" sldId="279"/>
            <ac:grpSpMk id="7" creationId="{09EA7EA7-74F5-4EE2-8E3D-1A10308259D7}"/>
          </ac:grpSpMkLst>
        </pc:grpChg>
        <pc:cxnChg chg="add del">
          <ac:chgData name="Gethin Griffiths (1910877)" userId="S::1910877@student.uwtsd.ac.uk::30b9ffa9-571a-4ca0-8083-9fa0ee6b1283" providerId="AD" clId="Web-{B9A226F4-3718-4EA7-AFA5-0AFB65101289}" dt="2020-05-10T22:38:02.327" v="69"/>
          <ac:cxnSpMkLst>
            <pc:docMk/>
            <pc:sldMk cId="179632880" sldId="279"/>
            <ac:cxnSpMk id="23" creationId="{1A1FE6BB-DFB2-4080-9B5E-076EF5DDE67B}"/>
          </ac:cxnSpMkLst>
        </pc:cxnChg>
      </pc:sldChg>
    </pc:docChg>
  </pc:docChgLst>
  <pc:docChgLst>
    <pc:chgData name="Gethin Griffiths (1910877)" userId="S::1910877@student.uwtsd.ac.uk::30b9ffa9-571a-4ca0-8083-9fa0ee6b1283" providerId="AD" clId="Web-{D3F429F7-45D2-440A-B88B-A19A90CE2826}"/>
    <pc:docChg chg="modSld">
      <pc:chgData name="Gethin Griffiths (1910877)" userId="S::1910877@student.uwtsd.ac.uk::30b9ffa9-571a-4ca0-8083-9fa0ee6b1283" providerId="AD" clId="Web-{D3F429F7-45D2-440A-B88B-A19A90CE2826}" dt="2020-05-10T22:57:46.573" v="0" actId="1076"/>
      <pc:docMkLst>
        <pc:docMk/>
      </pc:docMkLst>
      <pc:sldChg chg="modSp">
        <pc:chgData name="Gethin Griffiths (1910877)" userId="S::1910877@student.uwtsd.ac.uk::30b9ffa9-571a-4ca0-8083-9fa0ee6b1283" providerId="AD" clId="Web-{D3F429F7-45D2-440A-B88B-A19A90CE2826}" dt="2020-05-10T22:57:46.573" v="0" actId="1076"/>
        <pc:sldMkLst>
          <pc:docMk/>
          <pc:sldMk cId="242962984" sldId="274"/>
        </pc:sldMkLst>
        <pc:picChg chg="mod">
          <ac:chgData name="Gethin Griffiths (1910877)" userId="S::1910877@student.uwtsd.ac.uk::30b9ffa9-571a-4ca0-8083-9fa0ee6b1283" providerId="AD" clId="Web-{D3F429F7-45D2-440A-B88B-A19A90CE2826}" dt="2020-05-10T22:57:46.573" v="0" actId="1076"/>
          <ac:picMkLst>
            <pc:docMk/>
            <pc:sldMk cId="242962984" sldId="274"/>
            <ac:picMk id="4" creationId="{C6315FF2-7FA0-46B2-B51A-51A19686D196}"/>
          </ac:picMkLst>
        </pc:picChg>
      </pc:sldChg>
    </pc:docChg>
  </pc:docChgLst>
  <pc:docChgLst>
    <pc:chgData name="Danielle Humphries (1910878)" userId="S::1910878@student.uwtsd.ac.uk::bf0021d6-9f27-458e-a2d3-2d50bb9a0174" providerId="AD" clId="Web-{AAF7BE60-7669-438E-AFC6-28BF102E1EDB}"/>
    <pc:docChg chg="modSld">
      <pc:chgData name="Danielle Humphries (1910878)" userId="S::1910878@student.uwtsd.ac.uk::bf0021d6-9f27-458e-a2d3-2d50bb9a0174" providerId="AD" clId="Web-{AAF7BE60-7669-438E-AFC6-28BF102E1EDB}" dt="2020-05-11T10:01:15.519" v="0" actId="1076"/>
      <pc:docMkLst>
        <pc:docMk/>
      </pc:docMkLst>
      <pc:sldChg chg="modSp">
        <pc:chgData name="Danielle Humphries (1910878)" userId="S::1910878@student.uwtsd.ac.uk::bf0021d6-9f27-458e-a2d3-2d50bb9a0174" providerId="AD" clId="Web-{AAF7BE60-7669-438E-AFC6-28BF102E1EDB}" dt="2020-05-11T10:01:15.519" v="0" actId="1076"/>
        <pc:sldMkLst>
          <pc:docMk/>
          <pc:sldMk cId="3929964690" sldId="258"/>
        </pc:sldMkLst>
        <pc:spChg chg="mod">
          <ac:chgData name="Danielle Humphries (1910878)" userId="S::1910878@student.uwtsd.ac.uk::bf0021d6-9f27-458e-a2d3-2d50bb9a0174" providerId="AD" clId="Web-{AAF7BE60-7669-438E-AFC6-28BF102E1EDB}" dt="2020-05-11T10:01:15.519" v="0" actId="1076"/>
          <ac:spMkLst>
            <pc:docMk/>
            <pc:sldMk cId="3929964690" sldId="258"/>
            <ac:spMk id="12" creationId="{F8381BFD-E816-4977-BB63-9AFEF198E66F}"/>
          </ac:spMkLst>
        </pc:spChg>
      </pc:sldChg>
    </pc:docChg>
  </pc:docChgLst>
  <pc:docChgLst>
    <pc:chgData name="Ryan Evans (1910852)" userId="S::1910852@student.uwtsd.ac.uk::430fcc10-6853-405b-9e22-c1ccf1b5f0b2" providerId="AD" clId="Web-{49499E87-CCD6-4D42-981C-52D8426F643E}"/>
    <pc:docChg chg="addSld delSld modSld sldOrd">
      <pc:chgData name="Ryan Evans (1910852)" userId="S::1910852@student.uwtsd.ac.uk::430fcc10-6853-405b-9e22-c1ccf1b5f0b2" providerId="AD" clId="Web-{49499E87-CCD6-4D42-981C-52D8426F643E}" dt="2020-05-11T11:33:08.156" v="54" actId="14100"/>
      <pc:docMkLst>
        <pc:docMk/>
      </pc:docMkLst>
      <pc:sldChg chg="addSp modSp new del">
        <pc:chgData name="Ryan Evans (1910852)" userId="S::1910852@student.uwtsd.ac.uk::430fcc10-6853-405b-9e22-c1ccf1b5f0b2" providerId="AD" clId="Web-{49499E87-CCD6-4D42-981C-52D8426F643E}" dt="2020-05-11T11:27:36.501" v="13"/>
        <pc:sldMkLst>
          <pc:docMk/>
          <pc:sldMk cId="3470554487" sldId="281"/>
        </pc:sldMkLst>
        <pc:spChg chg="add mod">
          <ac:chgData name="Ryan Evans (1910852)" userId="S::1910852@student.uwtsd.ac.uk::430fcc10-6853-405b-9e22-c1ccf1b5f0b2" providerId="AD" clId="Web-{49499E87-CCD6-4D42-981C-52D8426F643E}" dt="2020-05-11T11:27:34.282" v="12" actId="14100"/>
          <ac:spMkLst>
            <pc:docMk/>
            <pc:sldMk cId="3470554487" sldId="281"/>
            <ac:spMk id="2" creationId="{79AA0EC3-5CB2-435D-9727-3EDB6BC48E0B}"/>
          </ac:spMkLst>
        </pc:spChg>
      </pc:sldChg>
      <pc:sldChg chg="new del">
        <pc:chgData name="Ryan Evans (1910852)" userId="S::1910852@student.uwtsd.ac.uk::430fcc10-6853-405b-9e22-c1ccf1b5f0b2" providerId="AD" clId="Web-{49499E87-CCD6-4D42-981C-52D8426F643E}" dt="2020-05-11T11:27:40.110" v="14"/>
        <pc:sldMkLst>
          <pc:docMk/>
          <pc:sldMk cId="1973932239" sldId="282"/>
        </pc:sldMkLst>
      </pc:sldChg>
      <pc:sldChg chg="new del">
        <pc:chgData name="Ryan Evans (1910852)" userId="S::1910852@student.uwtsd.ac.uk::430fcc10-6853-405b-9e22-c1ccf1b5f0b2" providerId="AD" clId="Web-{49499E87-CCD6-4D42-981C-52D8426F643E}" dt="2020-05-11T11:27:41.563" v="15"/>
        <pc:sldMkLst>
          <pc:docMk/>
          <pc:sldMk cId="4053769516" sldId="283"/>
        </pc:sldMkLst>
      </pc:sldChg>
      <pc:sldChg chg="new del">
        <pc:chgData name="Ryan Evans (1910852)" userId="S::1910852@student.uwtsd.ac.uk::430fcc10-6853-405b-9e22-c1ccf1b5f0b2" providerId="AD" clId="Web-{49499E87-CCD6-4D42-981C-52D8426F643E}" dt="2020-05-11T11:27:45.938" v="16"/>
        <pc:sldMkLst>
          <pc:docMk/>
          <pc:sldMk cId="1561770608" sldId="284"/>
        </pc:sldMkLst>
      </pc:sldChg>
      <pc:sldChg chg="addSp delSp modSp new mod setBg">
        <pc:chgData name="Ryan Evans (1910852)" userId="S::1910852@student.uwtsd.ac.uk::430fcc10-6853-405b-9e22-c1ccf1b5f0b2" providerId="AD" clId="Web-{49499E87-CCD6-4D42-981C-52D8426F643E}" dt="2020-05-11T11:28:34.891" v="23"/>
        <pc:sldMkLst>
          <pc:docMk/>
          <pc:sldMk cId="836789599" sldId="285"/>
        </pc:sldMkLst>
        <pc:spChg chg="add del">
          <ac:chgData name="Ryan Evans (1910852)" userId="S::1910852@student.uwtsd.ac.uk::430fcc10-6853-405b-9e22-c1ccf1b5f0b2" providerId="AD" clId="Web-{49499E87-CCD6-4D42-981C-52D8426F643E}" dt="2020-05-11T11:28:34.891" v="22"/>
          <ac:spMkLst>
            <pc:docMk/>
            <pc:sldMk cId="836789599" sldId="285"/>
            <ac:spMk id="7" creationId="{03E8462A-FEBA-4848-81CC-3F8DA3E477BE}"/>
          </ac:spMkLst>
        </pc:spChg>
        <pc:spChg chg="add del">
          <ac:chgData name="Ryan Evans (1910852)" userId="S::1910852@student.uwtsd.ac.uk::430fcc10-6853-405b-9e22-c1ccf1b5f0b2" providerId="AD" clId="Web-{49499E87-CCD6-4D42-981C-52D8426F643E}" dt="2020-05-11T11:28:34.891" v="22"/>
          <ac:spMkLst>
            <pc:docMk/>
            <pc:sldMk cId="836789599" sldId="285"/>
            <ac:spMk id="20" creationId="{7941F9B1-B01B-4A84-89D9-B169AEB4E456}"/>
          </ac:spMkLst>
        </pc:spChg>
        <pc:grpChg chg="add del">
          <ac:chgData name="Ryan Evans (1910852)" userId="S::1910852@student.uwtsd.ac.uk::430fcc10-6853-405b-9e22-c1ccf1b5f0b2" providerId="AD" clId="Web-{49499E87-CCD6-4D42-981C-52D8426F643E}" dt="2020-05-11T11:28:34.891" v="22"/>
          <ac:grpSpMkLst>
            <pc:docMk/>
            <pc:sldMk cId="836789599" sldId="285"/>
            <ac:grpSpMk id="9" creationId="{2109F83F-40FE-4DB3-84CC-09FB3340D06D}"/>
          </ac:grpSpMkLst>
        </pc:grpChg>
        <pc:picChg chg="add mod">
          <ac:chgData name="Ryan Evans (1910852)" userId="S::1910852@student.uwtsd.ac.uk::430fcc10-6853-405b-9e22-c1ccf1b5f0b2" providerId="AD" clId="Web-{49499E87-CCD6-4D42-981C-52D8426F643E}" dt="2020-05-11T11:28:34.891" v="23"/>
          <ac:picMkLst>
            <pc:docMk/>
            <pc:sldMk cId="836789599" sldId="285"/>
            <ac:picMk id="2" creationId="{B794AD7D-6468-4ECF-BB09-08D1E4392636}"/>
          </ac:picMkLst>
        </pc:picChg>
      </pc:sldChg>
      <pc:sldChg chg="addSp delSp modSp new ord">
        <pc:chgData name="Ryan Evans (1910852)" userId="S::1910852@student.uwtsd.ac.uk::430fcc10-6853-405b-9e22-c1ccf1b5f0b2" providerId="AD" clId="Web-{49499E87-CCD6-4D42-981C-52D8426F643E}" dt="2020-05-11T11:29:53.594" v="32"/>
        <pc:sldMkLst>
          <pc:docMk/>
          <pc:sldMk cId="670160204" sldId="286"/>
        </pc:sldMkLst>
        <pc:spChg chg="del">
          <ac:chgData name="Ryan Evans (1910852)" userId="S::1910852@student.uwtsd.ac.uk::430fcc10-6853-405b-9e22-c1ccf1b5f0b2" providerId="AD" clId="Web-{49499E87-CCD6-4D42-981C-52D8426F643E}" dt="2020-05-11T11:29:26.360" v="27"/>
          <ac:spMkLst>
            <pc:docMk/>
            <pc:sldMk cId="670160204" sldId="286"/>
            <ac:spMk id="3" creationId="{874C62D9-1647-4993-A902-62CB047DA6A3}"/>
          </ac:spMkLst>
        </pc:spChg>
        <pc:picChg chg="add mod ord">
          <ac:chgData name="Ryan Evans (1910852)" userId="S::1910852@student.uwtsd.ac.uk::430fcc10-6853-405b-9e22-c1ccf1b5f0b2" providerId="AD" clId="Web-{49499E87-CCD6-4D42-981C-52D8426F643E}" dt="2020-05-11T11:29:45.250" v="31" actId="14100"/>
          <ac:picMkLst>
            <pc:docMk/>
            <pc:sldMk cId="670160204" sldId="286"/>
            <ac:picMk id="5" creationId="{7EA38FDD-C8E0-4E98-9591-B07CB6F0EC6B}"/>
          </ac:picMkLst>
        </pc:picChg>
      </pc:sldChg>
      <pc:sldChg chg="new del">
        <pc:chgData name="Ryan Evans (1910852)" userId="S::1910852@student.uwtsd.ac.uk::430fcc10-6853-405b-9e22-c1ccf1b5f0b2" providerId="AD" clId="Web-{49499E87-CCD6-4D42-981C-52D8426F643E}" dt="2020-05-11T11:29:10.360" v="25"/>
        <pc:sldMkLst>
          <pc:docMk/>
          <pc:sldMk cId="2032514098" sldId="286"/>
        </pc:sldMkLst>
      </pc:sldChg>
      <pc:sldChg chg="addSp modSp new">
        <pc:chgData name="Ryan Evans (1910852)" userId="S::1910852@student.uwtsd.ac.uk::430fcc10-6853-405b-9e22-c1ccf1b5f0b2" providerId="AD" clId="Web-{49499E87-CCD6-4D42-981C-52D8426F643E}" dt="2020-05-11T11:30:45.078" v="38" actId="14100"/>
        <pc:sldMkLst>
          <pc:docMk/>
          <pc:sldMk cId="3683310517" sldId="287"/>
        </pc:sldMkLst>
        <pc:picChg chg="add mod">
          <ac:chgData name="Ryan Evans (1910852)" userId="S::1910852@student.uwtsd.ac.uk::430fcc10-6853-405b-9e22-c1ccf1b5f0b2" providerId="AD" clId="Web-{49499E87-CCD6-4D42-981C-52D8426F643E}" dt="2020-05-11T11:30:45.078" v="38" actId="14100"/>
          <ac:picMkLst>
            <pc:docMk/>
            <pc:sldMk cId="3683310517" sldId="287"/>
            <ac:picMk id="2" creationId="{F7C90111-4A8F-4F9A-BF7F-9BD6DB2E303C}"/>
          </ac:picMkLst>
        </pc:picChg>
      </pc:sldChg>
      <pc:sldChg chg="addSp modSp new">
        <pc:chgData name="Ryan Evans (1910852)" userId="S::1910852@student.uwtsd.ac.uk::430fcc10-6853-405b-9e22-c1ccf1b5f0b2" providerId="AD" clId="Web-{49499E87-CCD6-4D42-981C-52D8426F643E}" dt="2020-05-11T11:32:13.250" v="45" actId="14100"/>
        <pc:sldMkLst>
          <pc:docMk/>
          <pc:sldMk cId="639851707" sldId="288"/>
        </pc:sldMkLst>
        <pc:picChg chg="add mod">
          <ac:chgData name="Ryan Evans (1910852)" userId="S::1910852@student.uwtsd.ac.uk::430fcc10-6853-405b-9e22-c1ccf1b5f0b2" providerId="AD" clId="Web-{49499E87-CCD6-4D42-981C-52D8426F643E}" dt="2020-05-11T11:32:13.250" v="45" actId="14100"/>
          <ac:picMkLst>
            <pc:docMk/>
            <pc:sldMk cId="639851707" sldId="288"/>
            <ac:picMk id="2" creationId="{E4805C85-9657-4AE2-B6D9-58175C6EC3D0}"/>
          </ac:picMkLst>
        </pc:picChg>
      </pc:sldChg>
      <pc:sldChg chg="addSp modSp new">
        <pc:chgData name="Ryan Evans (1910852)" userId="S::1910852@student.uwtsd.ac.uk::430fcc10-6853-405b-9e22-c1ccf1b5f0b2" providerId="AD" clId="Web-{49499E87-CCD6-4D42-981C-52D8426F643E}" dt="2020-05-11T11:33:08.156" v="54" actId="14100"/>
        <pc:sldMkLst>
          <pc:docMk/>
          <pc:sldMk cId="4186885427" sldId="289"/>
        </pc:sldMkLst>
        <pc:picChg chg="add mod">
          <ac:chgData name="Ryan Evans (1910852)" userId="S::1910852@student.uwtsd.ac.uk::430fcc10-6853-405b-9e22-c1ccf1b5f0b2" providerId="AD" clId="Web-{49499E87-CCD6-4D42-981C-52D8426F643E}" dt="2020-05-11T11:33:08.156" v="54" actId="14100"/>
          <ac:picMkLst>
            <pc:docMk/>
            <pc:sldMk cId="4186885427" sldId="289"/>
            <ac:picMk id="2" creationId="{8F112440-C7FE-4129-A354-3817D10FD8AF}"/>
          </ac:picMkLst>
        </pc:picChg>
      </pc:sldChg>
    </pc:docChg>
  </pc:docChgLst>
  <pc:docChgLst>
    <pc:chgData name="Gethin Griffiths (1910877)" userId="S::1910877@student.uwtsd.ac.uk::30b9ffa9-571a-4ca0-8083-9fa0ee6b1283" providerId="AD" clId="Web-{5BA4EA42-F4E7-4956-BC9B-8DE24A843C37}"/>
    <pc:docChg chg="modSld">
      <pc:chgData name="Gethin Griffiths (1910877)" userId="S::1910877@student.uwtsd.ac.uk::30b9ffa9-571a-4ca0-8083-9fa0ee6b1283" providerId="AD" clId="Web-{5BA4EA42-F4E7-4956-BC9B-8DE24A843C37}" dt="2020-05-11T12:31:59.733" v="143" actId="20577"/>
      <pc:docMkLst>
        <pc:docMk/>
      </pc:docMkLst>
      <pc:sldChg chg="addSp modSp mod setBg setClrOvrMap">
        <pc:chgData name="Gethin Griffiths (1910877)" userId="S::1910877@student.uwtsd.ac.uk::30b9ffa9-571a-4ca0-8083-9fa0ee6b1283" providerId="AD" clId="Web-{5BA4EA42-F4E7-4956-BC9B-8DE24A843C37}" dt="2020-05-11T12:16:04.897" v="37"/>
        <pc:sldMkLst>
          <pc:docMk/>
          <pc:sldMk cId="3484449038" sldId="256"/>
        </pc:sldMkLst>
        <pc:spChg chg="mod ord">
          <ac:chgData name="Gethin Griffiths (1910877)" userId="S::1910877@student.uwtsd.ac.uk::30b9ffa9-571a-4ca0-8083-9fa0ee6b1283" providerId="AD" clId="Web-{5BA4EA42-F4E7-4956-BC9B-8DE24A843C37}" dt="2020-05-11T12:16:04.897" v="37"/>
          <ac:spMkLst>
            <pc:docMk/>
            <pc:sldMk cId="3484449038" sldId="256"/>
            <ac:spMk id="2" creationId="{B4743875-1877-47D3-B7DD-861D745CE605}"/>
          </ac:spMkLst>
        </pc:spChg>
        <pc:spChg chg="mod">
          <ac:chgData name="Gethin Griffiths (1910877)" userId="S::1910877@student.uwtsd.ac.uk::30b9ffa9-571a-4ca0-8083-9fa0ee6b1283" providerId="AD" clId="Web-{5BA4EA42-F4E7-4956-BC9B-8DE24A843C37}" dt="2020-05-11T12:16:04.897" v="37"/>
          <ac:spMkLst>
            <pc:docMk/>
            <pc:sldMk cId="3484449038" sldId="256"/>
            <ac:spMk id="3" creationId="{2E2D46AB-0ADD-4BCA-82F6-AF1E4F7F01C8}"/>
          </ac:spMkLst>
        </pc:spChg>
        <pc:spChg chg="add">
          <ac:chgData name="Gethin Griffiths (1910877)" userId="S::1910877@student.uwtsd.ac.uk::30b9ffa9-571a-4ca0-8083-9fa0ee6b1283" providerId="AD" clId="Web-{5BA4EA42-F4E7-4956-BC9B-8DE24A843C37}" dt="2020-05-11T12:16:04.897" v="37"/>
          <ac:spMkLst>
            <pc:docMk/>
            <pc:sldMk cId="3484449038" sldId="256"/>
            <ac:spMk id="8" creationId="{27577DEC-D9A5-404D-9789-702F4319BEC8}"/>
          </ac:spMkLst>
        </pc:spChg>
        <pc:grpChg chg="add">
          <ac:chgData name="Gethin Griffiths (1910877)" userId="S::1910877@student.uwtsd.ac.uk::30b9ffa9-571a-4ca0-8083-9fa0ee6b1283" providerId="AD" clId="Web-{5BA4EA42-F4E7-4956-BC9B-8DE24A843C37}" dt="2020-05-11T12:16:04.897" v="37"/>
          <ac:grpSpMkLst>
            <pc:docMk/>
            <pc:sldMk cId="3484449038" sldId="256"/>
            <ac:grpSpMk id="10" creationId="{CEEA9366-CEA8-4F23-B065-4337F0D836FE}"/>
          </ac:grpSpMkLst>
        </pc:grpChg>
      </pc:sldChg>
      <pc:sldChg chg="modSp">
        <pc:chgData name="Gethin Griffiths (1910877)" userId="S::1910877@student.uwtsd.ac.uk::30b9ffa9-571a-4ca0-8083-9fa0ee6b1283" providerId="AD" clId="Web-{5BA4EA42-F4E7-4956-BC9B-8DE24A843C37}" dt="2020-05-11T12:31:40.124" v="141" actId="14100"/>
        <pc:sldMkLst>
          <pc:docMk/>
          <pc:sldMk cId="1023762803" sldId="265"/>
        </pc:sldMkLst>
        <pc:spChg chg="mod">
          <ac:chgData name="Gethin Griffiths (1910877)" userId="S::1910877@student.uwtsd.ac.uk::30b9ffa9-571a-4ca0-8083-9fa0ee6b1283" providerId="AD" clId="Web-{5BA4EA42-F4E7-4956-BC9B-8DE24A843C37}" dt="2020-05-11T12:31:20.343" v="139" actId="20577"/>
          <ac:spMkLst>
            <pc:docMk/>
            <pc:sldMk cId="1023762803" sldId="265"/>
            <ac:spMk id="9" creationId="{92546EB0-0C97-4A56-92A3-0E5A67FA3D7C}"/>
          </ac:spMkLst>
        </pc:spChg>
        <pc:picChg chg="mod">
          <ac:chgData name="Gethin Griffiths (1910877)" userId="S::1910877@student.uwtsd.ac.uk::30b9ffa9-571a-4ca0-8083-9fa0ee6b1283" providerId="AD" clId="Web-{5BA4EA42-F4E7-4956-BC9B-8DE24A843C37}" dt="2020-05-11T12:31:40.124" v="141" actId="14100"/>
          <ac:picMkLst>
            <pc:docMk/>
            <pc:sldMk cId="1023762803" sldId="265"/>
            <ac:picMk id="3" creationId="{92FC004C-FDF5-4488-8E46-0D72CC85BA2C}"/>
          </ac:picMkLst>
        </pc:picChg>
      </pc:sldChg>
      <pc:sldChg chg="modSp">
        <pc:chgData name="Gethin Griffiths (1910877)" userId="S::1910877@student.uwtsd.ac.uk::30b9ffa9-571a-4ca0-8083-9fa0ee6b1283" providerId="AD" clId="Web-{5BA4EA42-F4E7-4956-BC9B-8DE24A843C37}" dt="2020-05-11T12:30:18.468" v="129" actId="20577"/>
        <pc:sldMkLst>
          <pc:docMk/>
          <pc:sldMk cId="3937074049" sldId="266"/>
        </pc:sldMkLst>
        <pc:spChg chg="mod">
          <ac:chgData name="Gethin Griffiths (1910877)" userId="S::1910877@student.uwtsd.ac.uk::30b9ffa9-571a-4ca0-8083-9fa0ee6b1283" providerId="AD" clId="Web-{5BA4EA42-F4E7-4956-BC9B-8DE24A843C37}" dt="2020-05-11T12:30:18.468" v="129" actId="20577"/>
          <ac:spMkLst>
            <pc:docMk/>
            <pc:sldMk cId="3937074049" sldId="266"/>
            <ac:spMk id="2" creationId="{DCFA8259-CFAF-4D7C-A4BB-7D3B7374511A}"/>
          </ac:spMkLst>
        </pc:spChg>
      </pc:sldChg>
      <pc:sldChg chg="modSp">
        <pc:chgData name="Gethin Griffiths (1910877)" userId="S::1910877@student.uwtsd.ac.uk::30b9ffa9-571a-4ca0-8083-9fa0ee6b1283" providerId="AD" clId="Web-{5BA4EA42-F4E7-4956-BC9B-8DE24A843C37}" dt="2020-05-11T12:27:56.094" v="105" actId="20577"/>
        <pc:sldMkLst>
          <pc:docMk/>
          <pc:sldMk cId="4107619691" sldId="270"/>
        </pc:sldMkLst>
        <pc:spChg chg="mod">
          <ac:chgData name="Gethin Griffiths (1910877)" userId="S::1910877@student.uwtsd.ac.uk::30b9ffa9-571a-4ca0-8083-9fa0ee6b1283" providerId="AD" clId="Web-{5BA4EA42-F4E7-4956-BC9B-8DE24A843C37}" dt="2020-05-11T12:27:56.094" v="105" actId="20577"/>
          <ac:spMkLst>
            <pc:docMk/>
            <pc:sldMk cId="4107619691" sldId="270"/>
            <ac:spMk id="2" creationId="{47FA3919-426B-475E-A729-923A44A693FB}"/>
          </ac:spMkLst>
        </pc:spChg>
      </pc:sldChg>
      <pc:sldChg chg="modSp">
        <pc:chgData name="Gethin Griffiths (1910877)" userId="S::1910877@student.uwtsd.ac.uk::30b9ffa9-571a-4ca0-8083-9fa0ee6b1283" providerId="AD" clId="Web-{5BA4EA42-F4E7-4956-BC9B-8DE24A843C37}" dt="2020-05-11T12:31:59.733" v="143" actId="20577"/>
        <pc:sldMkLst>
          <pc:docMk/>
          <pc:sldMk cId="2765076952" sldId="272"/>
        </pc:sldMkLst>
        <pc:spChg chg="mod">
          <ac:chgData name="Gethin Griffiths (1910877)" userId="S::1910877@student.uwtsd.ac.uk::30b9ffa9-571a-4ca0-8083-9fa0ee6b1283" providerId="AD" clId="Web-{5BA4EA42-F4E7-4956-BC9B-8DE24A843C37}" dt="2020-05-11T12:31:59.733" v="143" actId="20577"/>
          <ac:spMkLst>
            <pc:docMk/>
            <pc:sldMk cId="2765076952" sldId="272"/>
            <ac:spMk id="2" creationId="{7994955C-4773-4F5E-BEE7-E461786CFF72}"/>
          </ac:spMkLst>
        </pc:spChg>
      </pc:sldChg>
      <pc:sldChg chg="modSp">
        <pc:chgData name="Gethin Griffiths (1910877)" userId="S::1910877@student.uwtsd.ac.uk::30b9ffa9-571a-4ca0-8083-9fa0ee6b1283" providerId="AD" clId="Web-{5BA4EA42-F4E7-4956-BC9B-8DE24A843C37}" dt="2020-05-11T12:29:29.375" v="122" actId="20577"/>
        <pc:sldMkLst>
          <pc:docMk/>
          <pc:sldMk cId="242962984" sldId="274"/>
        </pc:sldMkLst>
        <pc:spChg chg="mod">
          <ac:chgData name="Gethin Griffiths (1910877)" userId="S::1910877@student.uwtsd.ac.uk::30b9ffa9-571a-4ca0-8083-9fa0ee6b1283" providerId="AD" clId="Web-{5BA4EA42-F4E7-4956-BC9B-8DE24A843C37}" dt="2020-05-11T12:29:29.375" v="122" actId="20577"/>
          <ac:spMkLst>
            <pc:docMk/>
            <pc:sldMk cId="242962984" sldId="274"/>
            <ac:spMk id="2" creationId="{F4F9B6BD-487E-46AC-BD6D-CE500AEFC279}"/>
          </ac:spMkLst>
        </pc:spChg>
      </pc:sldChg>
      <pc:sldChg chg="modSp">
        <pc:chgData name="Gethin Griffiths (1910877)" userId="S::1910877@student.uwtsd.ac.uk::30b9ffa9-571a-4ca0-8083-9fa0ee6b1283" providerId="AD" clId="Web-{5BA4EA42-F4E7-4956-BC9B-8DE24A843C37}" dt="2020-05-11T12:30:41.796" v="136" actId="20577"/>
        <pc:sldMkLst>
          <pc:docMk/>
          <pc:sldMk cId="179632880" sldId="279"/>
        </pc:sldMkLst>
        <pc:spChg chg="mod">
          <ac:chgData name="Gethin Griffiths (1910877)" userId="S::1910877@student.uwtsd.ac.uk::30b9ffa9-571a-4ca0-8083-9fa0ee6b1283" providerId="AD" clId="Web-{5BA4EA42-F4E7-4956-BC9B-8DE24A843C37}" dt="2020-05-11T12:30:41.796" v="136" actId="20577"/>
          <ac:spMkLst>
            <pc:docMk/>
            <pc:sldMk cId="179632880" sldId="279"/>
            <ac:spMk id="2" creationId="{D0041096-6BC7-4D03-BC20-261B2ECB2DD4}"/>
          </ac:spMkLst>
        </pc:spChg>
      </pc:sldChg>
    </pc:docChg>
  </pc:docChgLst>
  <pc:docChgLst>
    <pc:chgData name="Gethin Griffiths (1910877)" userId="S::1910877@student.uwtsd.ac.uk::30b9ffa9-571a-4ca0-8083-9fa0ee6b1283" providerId="AD" clId="Web-{78CC5932-EA2D-4BC9-A24C-6ABE5CEA1572}"/>
    <pc:docChg chg="addSld delSld modSld sldOrd addMainMaster delMainMaster">
      <pc:chgData name="Gethin Griffiths (1910877)" userId="S::1910877@student.uwtsd.ac.uk::30b9ffa9-571a-4ca0-8083-9fa0ee6b1283" providerId="AD" clId="Web-{78CC5932-EA2D-4BC9-A24C-6ABE5CEA1572}" dt="2020-05-10T22:17:48.739" v="615" actId="1076"/>
      <pc:docMkLst>
        <pc:docMk/>
      </pc:docMkLst>
      <pc:sldChg chg="modSp mod modClrScheme chgLayout">
        <pc:chgData name="Gethin Griffiths (1910877)" userId="S::1910877@student.uwtsd.ac.uk::30b9ffa9-571a-4ca0-8083-9fa0ee6b1283" providerId="AD" clId="Web-{78CC5932-EA2D-4BC9-A24C-6ABE5CEA1572}" dt="2020-05-10T20:57:03.775" v="109"/>
        <pc:sldMkLst>
          <pc:docMk/>
          <pc:sldMk cId="3484449038" sldId="256"/>
        </pc:sldMkLst>
        <pc:spChg chg="mod ord">
          <ac:chgData name="Gethin Griffiths (1910877)" userId="S::1910877@student.uwtsd.ac.uk::30b9ffa9-571a-4ca0-8083-9fa0ee6b1283" providerId="AD" clId="Web-{78CC5932-EA2D-4BC9-A24C-6ABE5CEA1572}" dt="2020-05-10T20:57:03.775" v="109"/>
          <ac:spMkLst>
            <pc:docMk/>
            <pc:sldMk cId="3484449038" sldId="256"/>
            <ac:spMk id="2" creationId="{B4743875-1877-47D3-B7DD-861D745CE605}"/>
          </ac:spMkLst>
        </pc:spChg>
        <pc:spChg chg="mod ord">
          <ac:chgData name="Gethin Griffiths (1910877)" userId="S::1910877@student.uwtsd.ac.uk::30b9ffa9-571a-4ca0-8083-9fa0ee6b1283" providerId="AD" clId="Web-{78CC5932-EA2D-4BC9-A24C-6ABE5CEA1572}" dt="2020-05-10T20:57:03.775" v="109"/>
          <ac:spMkLst>
            <pc:docMk/>
            <pc:sldMk cId="3484449038" sldId="256"/>
            <ac:spMk id="3" creationId="{2E2D46AB-0ADD-4BCA-82F6-AF1E4F7F01C8}"/>
          </ac:spMkLst>
        </pc:spChg>
      </pc:sldChg>
      <pc:sldChg chg="delSp modSp mod delDesignElem chgLayout">
        <pc:chgData name="Gethin Griffiths (1910877)" userId="S::1910877@student.uwtsd.ac.uk::30b9ffa9-571a-4ca0-8083-9fa0ee6b1283" providerId="AD" clId="Web-{78CC5932-EA2D-4BC9-A24C-6ABE5CEA1572}" dt="2020-05-10T20:57:03.775" v="109"/>
        <pc:sldMkLst>
          <pc:docMk/>
          <pc:sldMk cId="3870509649" sldId="257"/>
        </pc:sldMkLst>
        <pc:spChg chg="mod ord">
          <ac:chgData name="Gethin Griffiths (1910877)" userId="S::1910877@student.uwtsd.ac.uk::30b9ffa9-571a-4ca0-8083-9fa0ee6b1283" providerId="AD" clId="Web-{78CC5932-EA2D-4BC9-A24C-6ABE5CEA1572}" dt="2020-05-10T20:57:03.775" v="109"/>
          <ac:spMkLst>
            <pc:docMk/>
            <pc:sldMk cId="3870509649" sldId="257"/>
            <ac:spMk id="2" creationId="{A9A298B7-7250-4590-8380-06EFB56F796B}"/>
          </ac:spMkLst>
        </pc:spChg>
        <pc:spChg chg="del">
          <ac:chgData name="Gethin Griffiths (1910877)" userId="S::1910877@student.uwtsd.ac.uk::30b9ffa9-571a-4ca0-8083-9fa0ee6b1283" providerId="AD" clId="Web-{78CC5932-EA2D-4BC9-A24C-6ABE5CEA1572}" dt="2020-05-10T20:52:25.886" v="84"/>
          <ac:spMkLst>
            <pc:docMk/>
            <pc:sldMk cId="3870509649" sldId="257"/>
            <ac:spMk id="19" creationId="{9179DE42-5613-4B35-A1E6-6CCBAA13C743}"/>
          </ac:spMkLst>
        </pc:spChg>
        <pc:spChg chg="del">
          <ac:chgData name="Gethin Griffiths (1910877)" userId="S::1910877@student.uwtsd.ac.uk::30b9ffa9-571a-4ca0-8083-9fa0ee6b1283" providerId="AD" clId="Web-{78CC5932-EA2D-4BC9-A24C-6ABE5CEA1572}" dt="2020-05-10T20:52:25.886" v="84"/>
          <ac:spMkLst>
            <pc:docMk/>
            <pc:sldMk cId="3870509649" sldId="257"/>
            <ac:spMk id="25" creationId="{52FB45E9-914E-4471-AC87-E475CD51767D}"/>
          </ac:spMkLst>
        </pc:spChg>
        <pc:spChg chg="del">
          <ac:chgData name="Gethin Griffiths (1910877)" userId="S::1910877@student.uwtsd.ac.uk::30b9ffa9-571a-4ca0-8083-9fa0ee6b1283" providerId="AD" clId="Web-{78CC5932-EA2D-4BC9-A24C-6ABE5CEA1572}" dt="2020-05-10T20:52:25.886" v="84"/>
          <ac:spMkLst>
            <pc:docMk/>
            <pc:sldMk cId="3870509649" sldId="257"/>
            <ac:spMk id="27" creationId="{C310626D-5743-49D4-8F7D-88C4F8F05774}"/>
          </ac:spMkLst>
        </pc:spChg>
        <pc:spChg chg="del">
          <ac:chgData name="Gethin Griffiths (1910877)" userId="S::1910877@student.uwtsd.ac.uk::30b9ffa9-571a-4ca0-8083-9fa0ee6b1283" providerId="AD" clId="Web-{78CC5932-EA2D-4BC9-A24C-6ABE5CEA1572}" dt="2020-05-10T20:52:25.886" v="84"/>
          <ac:spMkLst>
            <pc:docMk/>
            <pc:sldMk cId="3870509649" sldId="257"/>
            <ac:spMk id="29" creationId="{3C195FC1-B568-4C72-9902-34CB35DDD7A1}"/>
          </ac:spMkLst>
        </pc:spChg>
        <pc:spChg chg="del">
          <ac:chgData name="Gethin Griffiths (1910877)" userId="S::1910877@student.uwtsd.ac.uk::30b9ffa9-571a-4ca0-8083-9fa0ee6b1283" providerId="AD" clId="Web-{78CC5932-EA2D-4BC9-A24C-6ABE5CEA1572}" dt="2020-05-10T20:52:25.886" v="84"/>
          <ac:spMkLst>
            <pc:docMk/>
            <pc:sldMk cId="3870509649" sldId="257"/>
            <ac:spMk id="31" creationId="{EF2BDF77-362C-43F0-8CBB-A969EC2AE0C4}"/>
          </ac:spMkLst>
        </pc:spChg>
        <pc:spChg chg="del">
          <ac:chgData name="Gethin Griffiths (1910877)" userId="S::1910877@student.uwtsd.ac.uk::30b9ffa9-571a-4ca0-8083-9fa0ee6b1283" providerId="AD" clId="Web-{78CC5932-EA2D-4BC9-A24C-6ABE5CEA1572}" dt="2020-05-10T20:52:25.886" v="84"/>
          <ac:spMkLst>
            <pc:docMk/>
            <pc:sldMk cId="3870509649" sldId="257"/>
            <ac:spMk id="33" creationId="{4BE96B01-3929-432D-B8C2-ADBCB74C2EF4}"/>
          </ac:spMkLst>
        </pc:spChg>
        <pc:spChg chg="del">
          <ac:chgData name="Gethin Griffiths (1910877)" userId="S::1910877@student.uwtsd.ac.uk::30b9ffa9-571a-4ca0-8083-9fa0ee6b1283" providerId="AD" clId="Web-{78CC5932-EA2D-4BC9-A24C-6ABE5CEA1572}" dt="2020-05-10T20:52:25.886" v="84"/>
          <ac:spMkLst>
            <pc:docMk/>
            <pc:sldMk cId="3870509649" sldId="257"/>
            <ac:spMk id="35" creationId="{2A6FCDE6-CDE2-4C51-B18E-A95CFB679714}"/>
          </ac:spMkLst>
        </pc:spChg>
        <pc:spChg chg="del">
          <ac:chgData name="Gethin Griffiths (1910877)" userId="S::1910877@student.uwtsd.ac.uk::30b9ffa9-571a-4ca0-8083-9fa0ee6b1283" providerId="AD" clId="Web-{78CC5932-EA2D-4BC9-A24C-6ABE5CEA1572}" dt="2020-05-10T20:52:25.886" v="84"/>
          <ac:spMkLst>
            <pc:docMk/>
            <pc:sldMk cId="3870509649" sldId="257"/>
            <ac:spMk id="37" creationId="{9D2E8756-2465-473A-BA2A-2DB1D6224745}"/>
          </ac:spMkLst>
        </pc:spChg>
        <pc:grpChg chg="del">
          <ac:chgData name="Gethin Griffiths (1910877)" userId="S::1910877@student.uwtsd.ac.uk::30b9ffa9-571a-4ca0-8083-9fa0ee6b1283" providerId="AD" clId="Web-{78CC5932-EA2D-4BC9-A24C-6ABE5CEA1572}" dt="2020-05-10T20:52:25.886" v="84"/>
          <ac:grpSpMkLst>
            <pc:docMk/>
            <pc:sldMk cId="3870509649" sldId="257"/>
            <ac:grpSpMk id="7" creationId="{28460BD8-AE3F-4AC9-9D0B-717052AA5D3A}"/>
          </ac:grpSpMkLst>
        </pc:grpChg>
        <pc:cxnChg chg="del">
          <ac:chgData name="Gethin Griffiths (1910877)" userId="S::1910877@student.uwtsd.ac.uk::30b9ffa9-571a-4ca0-8083-9fa0ee6b1283" providerId="AD" clId="Web-{78CC5932-EA2D-4BC9-A24C-6ABE5CEA1572}" dt="2020-05-10T20:52:25.886" v="84"/>
          <ac:cxnSpMkLst>
            <pc:docMk/>
            <pc:sldMk cId="3870509649" sldId="257"/>
            <ac:cxnSpMk id="21" creationId="{EB898B32-3891-4C3A-8F58-C5969D2E9033}"/>
          </ac:cxnSpMkLst>
        </pc:cxnChg>
        <pc:cxnChg chg="del">
          <ac:chgData name="Gethin Griffiths (1910877)" userId="S::1910877@student.uwtsd.ac.uk::30b9ffa9-571a-4ca0-8083-9fa0ee6b1283" providerId="AD" clId="Web-{78CC5932-EA2D-4BC9-A24C-6ABE5CEA1572}" dt="2020-05-10T20:52:25.886" v="84"/>
          <ac:cxnSpMkLst>
            <pc:docMk/>
            <pc:sldMk cId="3870509649" sldId="257"/>
            <ac:cxnSpMk id="23" creationId="{4AE4806D-B8F9-4679-A68A-9BD21C01A301}"/>
          </ac:cxnSpMkLst>
        </pc:cxnChg>
      </pc:sldChg>
      <pc:sldChg chg="delSp modSp mod modClrScheme delDesignElem chgLayout">
        <pc:chgData name="Gethin Griffiths (1910877)" userId="S::1910877@student.uwtsd.ac.uk::30b9ffa9-571a-4ca0-8083-9fa0ee6b1283" providerId="AD" clId="Web-{78CC5932-EA2D-4BC9-A24C-6ABE5CEA1572}" dt="2020-05-10T20:57:03.775" v="109"/>
        <pc:sldMkLst>
          <pc:docMk/>
          <pc:sldMk cId="3929964690" sldId="258"/>
        </pc:sldMkLst>
        <pc:spChg chg="mod ord">
          <ac:chgData name="Gethin Griffiths (1910877)" userId="S::1910877@student.uwtsd.ac.uk::30b9ffa9-571a-4ca0-8083-9fa0ee6b1283" providerId="AD" clId="Web-{78CC5932-EA2D-4BC9-A24C-6ABE5CEA1572}" dt="2020-05-10T20:57:03.775" v="109"/>
          <ac:spMkLst>
            <pc:docMk/>
            <pc:sldMk cId="3929964690" sldId="258"/>
            <ac:spMk id="2" creationId="{59A57A8F-52F0-4D52-A435-9EE453173B74}"/>
          </ac:spMkLst>
        </pc:spChg>
        <pc:spChg chg="mod ord">
          <ac:chgData name="Gethin Griffiths (1910877)" userId="S::1910877@student.uwtsd.ac.uk::30b9ffa9-571a-4ca0-8083-9fa0ee6b1283" providerId="AD" clId="Web-{78CC5932-EA2D-4BC9-A24C-6ABE5CEA1572}" dt="2020-05-10T20:57:03.775" v="109"/>
          <ac:spMkLst>
            <pc:docMk/>
            <pc:sldMk cId="3929964690" sldId="258"/>
            <ac:spMk id="12" creationId="{F8381BFD-E816-4977-BB63-9AFEF198E66F}"/>
          </ac:spMkLst>
        </pc:spChg>
        <pc:spChg chg="del">
          <ac:chgData name="Gethin Griffiths (1910877)" userId="S::1910877@student.uwtsd.ac.uk::30b9ffa9-571a-4ca0-8083-9fa0ee6b1283" providerId="AD" clId="Web-{78CC5932-EA2D-4BC9-A24C-6ABE5CEA1572}" dt="2020-05-10T20:52:25.886" v="84"/>
          <ac:spMkLst>
            <pc:docMk/>
            <pc:sldMk cId="3929964690" sldId="258"/>
            <ac:spMk id="27" creationId="{2F9F6FEB-DD01-4F04-A465-6BB9A3560C8E}"/>
          </ac:spMkLst>
        </pc:spChg>
        <pc:spChg chg="del">
          <ac:chgData name="Gethin Griffiths (1910877)" userId="S::1910877@student.uwtsd.ac.uk::30b9ffa9-571a-4ca0-8083-9fa0ee6b1283" providerId="AD" clId="Web-{78CC5932-EA2D-4BC9-A24C-6ABE5CEA1572}" dt="2020-05-10T20:52:25.886" v="84"/>
          <ac:spMkLst>
            <pc:docMk/>
            <pc:sldMk cId="3929964690" sldId="258"/>
            <ac:spMk id="29" creationId="{3A459D44-E95C-4AB2-9D79-7C182560C4A9}"/>
          </ac:spMkLst>
        </pc:spChg>
        <pc:spChg chg="del">
          <ac:chgData name="Gethin Griffiths (1910877)" userId="S::1910877@student.uwtsd.ac.uk::30b9ffa9-571a-4ca0-8083-9fa0ee6b1283" providerId="AD" clId="Web-{78CC5932-EA2D-4BC9-A24C-6ABE5CEA1572}" dt="2020-05-10T20:52:25.886" v="84"/>
          <ac:spMkLst>
            <pc:docMk/>
            <pc:sldMk cId="3929964690" sldId="258"/>
            <ac:spMk id="35" creationId="{6D3E764F-DD76-4E74-8C36-7CEE8231EBCC}"/>
          </ac:spMkLst>
        </pc:spChg>
        <pc:spChg chg="del">
          <ac:chgData name="Gethin Griffiths (1910877)" userId="S::1910877@student.uwtsd.ac.uk::30b9ffa9-571a-4ca0-8083-9fa0ee6b1283" providerId="AD" clId="Web-{78CC5932-EA2D-4BC9-A24C-6ABE5CEA1572}" dt="2020-05-10T20:52:25.886" v="84"/>
          <ac:spMkLst>
            <pc:docMk/>
            <pc:sldMk cId="3929964690" sldId="258"/>
            <ac:spMk id="37" creationId="{087944EB-94D5-45B3-801D-DCE3F5264AF9}"/>
          </ac:spMkLst>
        </pc:spChg>
        <pc:spChg chg="del">
          <ac:chgData name="Gethin Griffiths (1910877)" userId="S::1910877@student.uwtsd.ac.uk::30b9ffa9-571a-4ca0-8083-9fa0ee6b1283" providerId="AD" clId="Web-{78CC5932-EA2D-4BC9-A24C-6ABE5CEA1572}" dt="2020-05-10T20:52:25.886" v="84"/>
          <ac:spMkLst>
            <pc:docMk/>
            <pc:sldMk cId="3929964690" sldId="258"/>
            <ac:spMk id="39" creationId="{E6C6DF53-20EC-4B92-9ADE-C0B7B4056B18}"/>
          </ac:spMkLst>
        </pc:spChg>
        <pc:spChg chg="del">
          <ac:chgData name="Gethin Griffiths (1910877)" userId="S::1910877@student.uwtsd.ac.uk::30b9ffa9-571a-4ca0-8083-9fa0ee6b1283" providerId="AD" clId="Web-{78CC5932-EA2D-4BC9-A24C-6ABE5CEA1572}" dt="2020-05-10T20:52:25.886" v="84"/>
          <ac:spMkLst>
            <pc:docMk/>
            <pc:sldMk cId="3929964690" sldId="258"/>
            <ac:spMk id="41" creationId="{5AA3CC08-5871-4D9C-8C6A-A90142CB0B19}"/>
          </ac:spMkLst>
        </pc:spChg>
        <pc:spChg chg="del">
          <ac:chgData name="Gethin Griffiths (1910877)" userId="S::1910877@student.uwtsd.ac.uk::30b9ffa9-571a-4ca0-8083-9fa0ee6b1283" providerId="AD" clId="Web-{78CC5932-EA2D-4BC9-A24C-6ABE5CEA1572}" dt="2020-05-10T20:52:25.886" v="84"/>
          <ac:spMkLst>
            <pc:docMk/>
            <pc:sldMk cId="3929964690" sldId="258"/>
            <ac:spMk id="43" creationId="{2872F700-90BF-4EFD-9F34-06E9EFB2771D}"/>
          </ac:spMkLst>
        </pc:spChg>
        <pc:spChg chg="del">
          <ac:chgData name="Gethin Griffiths (1910877)" userId="S::1910877@student.uwtsd.ac.uk::30b9ffa9-571a-4ca0-8083-9fa0ee6b1283" providerId="AD" clId="Web-{78CC5932-EA2D-4BC9-A24C-6ABE5CEA1572}" dt="2020-05-10T20:52:25.886" v="84"/>
          <ac:spMkLst>
            <pc:docMk/>
            <pc:sldMk cId="3929964690" sldId="258"/>
            <ac:spMk id="45" creationId="{F863767A-3540-4676-A852-0E8A7A2EEADC}"/>
          </ac:spMkLst>
        </pc:spChg>
        <pc:spChg chg="del">
          <ac:chgData name="Gethin Griffiths (1910877)" userId="S::1910877@student.uwtsd.ac.uk::30b9ffa9-571a-4ca0-8083-9fa0ee6b1283" providerId="AD" clId="Web-{78CC5932-EA2D-4BC9-A24C-6ABE5CEA1572}" dt="2020-05-10T20:52:25.886" v="84"/>
          <ac:spMkLst>
            <pc:docMk/>
            <pc:sldMk cId="3929964690" sldId="258"/>
            <ac:spMk id="47" creationId="{10D8237D-B0CE-41F6-B238-F6F84B855B65}"/>
          </ac:spMkLst>
        </pc:spChg>
        <pc:grpChg chg="del">
          <ac:chgData name="Gethin Griffiths (1910877)" userId="S::1910877@student.uwtsd.ac.uk::30b9ffa9-571a-4ca0-8083-9fa0ee6b1283" providerId="AD" clId="Web-{78CC5932-EA2D-4BC9-A24C-6ABE5CEA1572}" dt="2020-05-10T20:52:25.886" v="84"/>
          <ac:grpSpMkLst>
            <pc:docMk/>
            <pc:sldMk cId="3929964690" sldId="258"/>
            <ac:grpSpMk id="15" creationId="{5EA39187-0197-4C1D-BE4A-06B353C7B215}"/>
          </ac:grpSpMkLst>
        </pc:grpChg>
        <pc:cxnChg chg="del">
          <ac:chgData name="Gethin Griffiths (1910877)" userId="S::1910877@student.uwtsd.ac.uk::30b9ffa9-571a-4ca0-8083-9fa0ee6b1283" providerId="AD" clId="Web-{78CC5932-EA2D-4BC9-A24C-6ABE5CEA1572}" dt="2020-05-10T20:52:25.886" v="84"/>
          <ac:cxnSpMkLst>
            <pc:docMk/>
            <pc:sldMk cId="3929964690" sldId="258"/>
            <ac:cxnSpMk id="31" creationId="{2F37062B-29B9-48EA-B20D-914634A68B58}"/>
          </ac:cxnSpMkLst>
        </pc:cxnChg>
        <pc:cxnChg chg="del">
          <ac:chgData name="Gethin Griffiths (1910877)" userId="S::1910877@student.uwtsd.ac.uk::30b9ffa9-571a-4ca0-8083-9fa0ee6b1283" providerId="AD" clId="Web-{78CC5932-EA2D-4BC9-A24C-6ABE5CEA1572}" dt="2020-05-10T20:52:25.886" v="84"/>
          <ac:cxnSpMkLst>
            <pc:docMk/>
            <pc:sldMk cId="3929964690" sldId="258"/>
            <ac:cxnSpMk id="33" creationId="{678411DE-368F-4426-8868-B6EEB07F72E4}"/>
          </ac:cxnSpMkLst>
        </pc:cxnChg>
      </pc:sldChg>
      <pc:sldChg chg="modSp mod modClrScheme chgLayout">
        <pc:chgData name="Gethin Griffiths (1910877)" userId="S::1910877@student.uwtsd.ac.uk::30b9ffa9-571a-4ca0-8083-9fa0ee6b1283" providerId="AD" clId="Web-{78CC5932-EA2D-4BC9-A24C-6ABE5CEA1572}" dt="2020-05-10T20:57:03.775" v="109"/>
        <pc:sldMkLst>
          <pc:docMk/>
          <pc:sldMk cId="1258667729" sldId="259"/>
        </pc:sldMkLst>
        <pc:spChg chg="mod ord">
          <ac:chgData name="Gethin Griffiths (1910877)" userId="S::1910877@student.uwtsd.ac.uk::30b9ffa9-571a-4ca0-8083-9fa0ee6b1283" providerId="AD" clId="Web-{78CC5932-EA2D-4BC9-A24C-6ABE5CEA1572}" dt="2020-05-10T20:57:03.775" v="109"/>
          <ac:spMkLst>
            <pc:docMk/>
            <pc:sldMk cId="1258667729" sldId="259"/>
            <ac:spMk id="2" creationId="{6C7B2247-3E4E-4EFF-A196-B95B0ECE5BC4}"/>
          </ac:spMkLst>
        </pc:spChg>
        <pc:spChg chg="mod ord">
          <ac:chgData name="Gethin Griffiths (1910877)" userId="S::1910877@student.uwtsd.ac.uk::30b9ffa9-571a-4ca0-8083-9fa0ee6b1283" providerId="AD" clId="Web-{78CC5932-EA2D-4BC9-A24C-6ABE5CEA1572}" dt="2020-05-10T20:57:03.775" v="109"/>
          <ac:spMkLst>
            <pc:docMk/>
            <pc:sldMk cId="1258667729" sldId="259"/>
            <ac:spMk id="3" creationId="{0505724A-893B-4BD5-917A-0FB5D9AE6D98}"/>
          </ac:spMkLst>
        </pc:spChg>
        <pc:spChg chg="mod ord">
          <ac:chgData name="Gethin Griffiths (1910877)" userId="S::1910877@student.uwtsd.ac.uk::30b9ffa9-571a-4ca0-8083-9fa0ee6b1283" providerId="AD" clId="Web-{78CC5932-EA2D-4BC9-A24C-6ABE5CEA1572}" dt="2020-05-10T20:57:03.775" v="109"/>
          <ac:spMkLst>
            <pc:docMk/>
            <pc:sldMk cId="1258667729" sldId="259"/>
            <ac:spMk id="5" creationId="{3DB7B0A0-DB75-46BC-8440-65C6E2FE8F4A}"/>
          </ac:spMkLst>
        </pc:spChg>
        <pc:picChg chg="mod ord">
          <ac:chgData name="Gethin Griffiths (1910877)" userId="S::1910877@student.uwtsd.ac.uk::30b9ffa9-571a-4ca0-8083-9fa0ee6b1283" providerId="AD" clId="Web-{78CC5932-EA2D-4BC9-A24C-6ABE5CEA1572}" dt="2020-05-10T20:57:03.775" v="109"/>
          <ac:picMkLst>
            <pc:docMk/>
            <pc:sldMk cId="1258667729" sldId="259"/>
            <ac:picMk id="7" creationId="{6D9BA423-2EC8-4FC1-B5A0-69375188B6BD}"/>
          </ac:picMkLst>
        </pc:picChg>
        <pc:picChg chg="mod ord">
          <ac:chgData name="Gethin Griffiths (1910877)" userId="S::1910877@student.uwtsd.ac.uk::30b9ffa9-571a-4ca0-8083-9fa0ee6b1283" providerId="AD" clId="Web-{78CC5932-EA2D-4BC9-A24C-6ABE5CEA1572}" dt="2020-05-10T20:57:03.775" v="109"/>
          <ac:picMkLst>
            <pc:docMk/>
            <pc:sldMk cId="1258667729" sldId="259"/>
            <ac:picMk id="8" creationId="{06CE4E84-2C05-445F-8742-DE04F3E7079C}"/>
          </ac:picMkLst>
        </pc:picChg>
      </pc:sldChg>
      <pc:sldChg chg="delSp modSp mod modClrScheme delDesignElem chgLayout">
        <pc:chgData name="Gethin Griffiths (1910877)" userId="S::1910877@student.uwtsd.ac.uk::30b9ffa9-571a-4ca0-8083-9fa0ee6b1283" providerId="AD" clId="Web-{78CC5932-EA2D-4BC9-A24C-6ABE5CEA1572}" dt="2020-05-10T20:57:03.775" v="109"/>
        <pc:sldMkLst>
          <pc:docMk/>
          <pc:sldMk cId="2171620296" sldId="260"/>
        </pc:sldMkLst>
        <pc:spChg chg="mod ord">
          <ac:chgData name="Gethin Griffiths (1910877)" userId="S::1910877@student.uwtsd.ac.uk::30b9ffa9-571a-4ca0-8083-9fa0ee6b1283" providerId="AD" clId="Web-{78CC5932-EA2D-4BC9-A24C-6ABE5CEA1572}" dt="2020-05-10T20:57:03.775" v="109"/>
          <ac:spMkLst>
            <pc:docMk/>
            <pc:sldMk cId="2171620296" sldId="260"/>
            <ac:spMk id="2" creationId="{0CE669BC-8398-4F45-A7D4-CF8958F0FEB0}"/>
          </ac:spMkLst>
        </pc:spChg>
        <pc:spChg chg="mod ord">
          <ac:chgData name="Gethin Griffiths (1910877)" userId="S::1910877@student.uwtsd.ac.uk::30b9ffa9-571a-4ca0-8083-9fa0ee6b1283" providerId="AD" clId="Web-{78CC5932-EA2D-4BC9-A24C-6ABE5CEA1572}" dt="2020-05-10T20:57:03.775" v="109"/>
          <ac:spMkLst>
            <pc:docMk/>
            <pc:sldMk cId="2171620296" sldId="260"/>
            <ac:spMk id="3" creationId="{E72E0042-6472-46A6-8E7D-9F3527D18F25}"/>
          </ac:spMkLst>
        </pc:spChg>
        <pc:spChg chg="del">
          <ac:chgData name="Gethin Griffiths (1910877)" userId="S::1910877@student.uwtsd.ac.uk::30b9ffa9-571a-4ca0-8083-9fa0ee6b1283" providerId="AD" clId="Web-{78CC5932-EA2D-4BC9-A24C-6ABE5CEA1572}" dt="2020-05-10T20:52:25.886" v="84"/>
          <ac:spMkLst>
            <pc:docMk/>
            <pc:sldMk cId="2171620296" sldId="260"/>
            <ac:spMk id="14" creationId="{FD076C4F-CB47-4A2D-95A1-9D5E3C2B7683}"/>
          </ac:spMkLst>
        </pc:spChg>
        <pc:spChg chg="del">
          <ac:chgData name="Gethin Griffiths (1910877)" userId="S::1910877@student.uwtsd.ac.uk::30b9ffa9-571a-4ca0-8083-9fa0ee6b1283" providerId="AD" clId="Web-{78CC5932-EA2D-4BC9-A24C-6ABE5CEA1572}" dt="2020-05-10T20:52:25.886" v="84"/>
          <ac:spMkLst>
            <pc:docMk/>
            <pc:sldMk cId="2171620296" sldId="260"/>
            <ac:spMk id="20" creationId="{6F953D60-C1AF-4BFA-9B22-BFE8F0BA1D30}"/>
          </ac:spMkLst>
        </pc:spChg>
        <pc:cxnChg chg="del">
          <ac:chgData name="Gethin Griffiths (1910877)" userId="S::1910877@student.uwtsd.ac.uk::30b9ffa9-571a-4ca0-8083-9fa0ee6b1283" providerId="AD" clId="Web-{78CC5932-EA2D-4BC9-A24C-6ABE5CEA1572}" dt="2020-05-10T20:52:25.886" v="84"/>
          <ac:cxnSpMkLst>
            <pc:docMk/>
            <pc:sldMk cId="2171620296" sldId="260"/>
            <ac:cxnSpMk id="16" creationId="{EEAF915B-5344-46DC-8097-7DAF0627744D}"/>
          </ac:cxnSpMkLst>
        </pc:cxnChg>
        <pc:cxnChg chg="del">
          <ac:chgData name="Gethin Griffiths (1910877)" userId="S::1910877@student.uwtsd.ac.uk::30b9ffa9-571a-4ca0-8083-9fa0ee6b1283" providerId="AD" clId="Web-{78CC5932-EA2D-4BC9-A24C-6ABE5CEA1572}" dt="2020-05-10T20:52:25.886" v="84"/>
          <ac:cxnSpMkLst>
            <pc:docMk/>
            <pc:sldMk cId="2171620296" sldId="260"/>
            <ac:cxnSpMk id="18" creationId="{70B738F4-B505-468D-996C-FEC3D1CA103C}"/>
          </ac:cxnSpMkLst>
        </pc:cxnChg>
      </pc:sldChg>
      <pc:sldChg chg="modSp mod modClrScheme chgLayout">
        <pc:chgData name="Gethin Griffiths (1910877)" userId="S::1910877@student.uwtsd.ac.uk::30b9ffa9-571a-4ca0-8083-9fa0ee6b1283" providerId="AD" clId="Web-{78CC5932-EA2D-4BC9-A24C-6ABE5CEA1572}" dt="2020-05-10T20:57:03.775" v="109"/>
        <pc:sldMkLst>
          <pc:docMk/>
          <pc:sldMk cId="1138187824" sldId="261"/>
        </pc:sldMkLst>
        <pc:spChg chg="mod ord">
          <ac:chgData name="Gethin Griffiths (1910877)" userId="S::1910877@student.uwtsd.ac.uk::30b9ffa9-571a-4ca0-8083-9fa0ee6b1283" providerId="AD" clId="Web-{78CC5932-EA2D-4BC9-A24C-6ABE5CEA1572}" dt="2020-05-10T20:57:03.775" v="109"/>
          <ac:spMkLst>
            <pc:docMk/>
            <pc:sldMk cId="1138187824" sldId="261"/>
            <ac:spMk id="2" creationId="{5514002E-66F5-4F40-8E39-5FF2C4111141}"/>
          </ac:spMkLst>
        </pc:spChg>
        <pc:picChg chg="mod ord">
          <ac:chgData name="Gethin Griffiths (1910877)" userId="S::1910877@student.uwtsd.ac.uk::30b9ffa9-571a-4ca0-8083-9fa0ee6b1283" providerId="AD" clId="Web-{78CC5932-EA2D-4BC9-A24C-6ABE5CEA1572}" dt="2020-05-10T20:57:03.775" v="109"/>
          <ac:picMkLst>
            <pc:docMk/>
            <pc:sldMk cId="1138187824" sldId="261"/>
            <ac:picMk id="4" creationId="{6FD42620-4591-49CD-A727-EB39F7D20C67}"/>
          </ac:picMkLst>
        </pc:picChg>
      </pc:sldChg>
      <pc:sldChg chg="modSp mod modClrScheme chgLayout">
        <pc:chgData name="Gethin Griffiths (1910877)" userId="S::1910877@student.uwtsd.ac.uk::30b9ffa9-571a-4ca0-8083-9fa0ee6b1283" providerId="AD" clId="Web-{78CC5932-EA2D-4BC9-A24C-6ABE5CEA1572}" dt="2020-05-10T20:57:03.775" v="109"/>
        <pc:sldMkLst>
          <pc:docMk/>
          <pc:sldMk cId="747344172" sldId="262"/>
        </pc:sldMkLst>
        <pc:spChg chg="mod ord">
          <ac:chgData name="Gethin Griffiths (1910877)" userId="S::1910877@student.uwtsd.ac.uk::30b9ffa9-571a-4ca0-8083-9fa0ee6b1283" providerId="AD" clId="Web-{78CC5932-EA2D-4BC9-A24C-6ABE5CEA1572}" dt="2020-05-10T20:57:03.775" v="109"/>
          <ac:spMkLst>
            <pc:docMk/>
            <pc:sldMk cId="747344172" sldId="262"/>
            <ac:spMk id="2" creationId="{9FFC4BFE-5F50-B34B-8214-6245D02F29B7}"/>
          </ac:spMkLst>
        </pc:spChg>
        <pc:spChg chg="mod ord">
          <ac:chgData name="Gethin Griffiths (1910877)" userId="S::1910877@student.uwtsd.ac.uk::30b9ffa9-571a-4ca0-8083-9fa0ee6b1283" providerId="AD" clId="Web-{78CC5932-EA2D-4BC9-A24C-6ABE5CEA1572}" dt="2020-05-10T20:57:03.775" v="109"/>
          <ac:spMkLst>
            <pc:docMk/>
            <pc:sldMk cId="747344172" sldId="262"/>
            <ac:spMk id="3" creationId="{F2803D5A-20D1-094C-AF55-4DF13DFCC9D3}"/>
          </ac:spMkLst>
        </pc:spChg>
      </pc:sldChg>
      <pc:sldChg chg="addSp delSp modSp del mod modClrScheme chgLayout">
        <pc:chgData name="Gethin Griffiths (1910877)" userId="S::1910877@student.uwtsd.ac.uk::30b9ffa9-571a-4ca0-8083-9fa0ee6b1283" providerId="AD" clId="Web-{78CC5932-EA2D-4BC9-A24C-6ABE5CEA1572}" dt="2020-05-10T21:10:45.647" v="211"/>
        <pc:sldMkLst>
          <pc:docMk/>
          <pc:sldMk cId="2674157195" sldId="263"/>
        </pc:sldMkLst>
        <pc:spChg chg="add mod">
          <ac:chgData name="Gethin Griffiths (1910877)" userId="S::1910877@student.uwtsd.ac.uk::30b9ffa9-571a-4ca0-8083-9fa0ee6b1283" providerId="AD" clId="Web-{78CC5932-EA2D-4BC9-A24C-6ABE5CEA1572}" dt="2020-05-10T20:55:22.635" v="105" actId="14100"/>
          <ac:spMkLst>
            <pc:docMk/>
            <pc:sldMk cId="2674157195" sldId="263"/>
            <ac:spMk id="2" creationId="{815D2312-6F2D-41E7-82BE-984A0F182B3D}"/>
          </ac:spMkLst>
        </pc:spChg>
        <pc:spChg chg="add del mod">
          <ac:chgData name="Gethin Griffiths (1910877)" userId="S::1910877@student.uwtsd.ac.uk::30b9ffa9-571a-4ca0-8083-9fa0ee6b1283" providerId="AD" clId="Web-{78CC5932-EA2D-4BC9-A24C-6ABE5CEA1572}" dt="2020-05-10T21:10:16.678" v="197"/>
          <ac:spMkLst>
            <pc:docMk/>
            <pc:sldMk cId="2674157195" sldId="263"/>
            <ac:spMk id="9" creationId="{E306047F-FAD6-4B39-9DAA-18A4D557B32F}"/>
          </ac:spMkLst>
        </pc:spChg>
        <pc:spChg chg="add del mod">
          <ac:chgData name="Gethin Griffiths (1910877)" userId="S::1910877@student.uwtsd.ac.uk::30b9ffa9-571a-4ca0-8083-9fa0ee6b1283" providerId="AD" clId="Web-{78CC5932-EA2D-4BC9-A24C-6ABE5CEA1572}" dt="2020-05-10T21:10:22.006" v="204"/>
          <ac:spMkLst>
            <pc:docMk/>
            <pc:sldMk cId="2674157195" sldId="263"/>
            <ac:spMk id="10" creationId="{B7CCBFD3-F2BF-45AA-A39B-AED036E052C5}"/>
          </ac:spMkLst>
        </pc:spChg>
        <pc:spChg chg="add del mod">
          <ac:chgData name="Gethin Griffiths (1910877)" userId="S::1910877@student.uwtsd.ac.uk::30b9ffa9-571a-4ca0-8083-9fa0ee6b1283" providerId="AD" clId="Web-{78CC5932-EA2D-4BC9-A24C-6ABE5CEA1572}" dt="2020-05-10T21:10:30.803" v="210"/>
          <ac:spMkLst>
            <pc:docMk/>
            <pc:sldMk cId="2674157195" sldId="263"/>
            <ac:spMk id="13" creationId="{46E746D7-605A-4B0F-8150-5DCA6E8D55EF}"/>
          </ac:spMkLst>
        </pc:spChg>
        <pc:picChg chg="add del mod">
          <ac:chgData name="Gethin Griffiths (1910877)" userId="S::1910877@student.uwtsd.ac.uk::30b9ffa9-571a-4ca0-8083-9fa0ee6b1283" providerId="AD" clId="Web-{78CC5932-EA2D-4BC9-A24C-6ABE5CEA1572}" dt="2020-05-10T20:43:43.748" v="40"/>
          <ac:picMkLst>
            <pc:docMk/>
            <pc:sldMk cId="2674157195" sldId="263"/>
            <ac:picMk id="3" creationId="{A3AEA007-E3C4-4F9C-9EFA-796393F32F3D}"/>
          </ac:picMkLst>
        </pc:picChg>
        <pc:picChg chg="add del mod">
          <ac:chgData name="Gethin Griffiths (1910877)" userId="S::1910877@student.uwtsd.ac.uk::30b9ffa9-571a-4ca0-8083-9fa0ee6b1283" providerId="AD" clId="Web-{78CC5932-EA2D-4BC9-A24C-6ABE5CEA1572}" dt="2020-05-10T21:09:54.069" v="158"/>
          <ac:picMkLst>
            <pc:docMk/>
            <pc:sldMk cId="2674157195" sldId="263"/>
            <ac:picMk id="5" creationId="{BBBD5265-826C-4C9D-B3CC-69C1E169767E}"/>
          </ac:picMkLst>
        </pc:picChg>
        <pc:picChg chg="add del mod">
          <ac:chgData name="Gethin Griffiths (1910877)" userId="S::1910877@student.uwtsd.ac.uk::30b9ffa9-571a-4ca0-8083-9fa0ee6b1283" providerId="AD" clId="Web-{78CC5932-EA2D-4BC9-A24C-6ABE5CEA1572}" dt="2020-05-10T21:10:18.147" v="198"/>
          <ac:picMkLst>
            <pc:docMk/>
            <pc:sldMk cId="2674157195" sldId="263"/>
            <ac:picMk id="7" creationId="{50542821-FE4A-4731-9249-4C661D4E4515}"/>
          </ac:picMkLst>
        </pc:picChg>
        <pc:picChg chg="add mod">
          <ac:chgData name="Gethin Griffiths (1910877)" userId="S::1910877@student.uwtsd.ac.uk::30b9ffa9-571a-4ca0-8083-9fa0ee6b1283" providerId="AD" clId="Web-{78CC5932-EA2D-4BC9-A24C-6ABE5CEA1572}" dt="2020-05-10T20:49:53.871" v="62"/>
          <ac:picMkLst>
            <pc:docMk/>
            <pc:sldMk cId="2674157195" sldId="263"/>
            <ac:picMk id="11" creationId="{8A9982B9-69B6-4847-BC44-C54054D5C687}"/>
          </ac:picMkLst>
        </pc:picChg>
      </pc:sldChg>
      <pc:sldChg chg="addSp delSp modSp new mod setBg">
        <pc:chgData name="Gethin Griffiths (1910877)" userId="S::1910877@student.uwtsd.ac.uk::30b9ffa9-571a-4ca0-8083-9fa0ee6b1283" providerId="AD" clId="Web-{78CC5932-EA2D-4BC9-A24C-6ABE5CEA1572}" dt="2020-05-10T22:13:08.897" v="585" actId="20577"/>
        <pc:sldMkLst>
          <pc:docMk/>
          <pc:sldMk cId="4209189302" sldId="264"/>
        </pc:sldMkLst>
        <pc:spChg chg="add mod ord">
          <ac:chgData name="Gethin Griffiths (1910877)" userId="S::1910877@student.uwtsd.ac.uk::30b9ffa9-571a-4ca0-8083-9fa0ee6b1283" providerId="AD" clId="Web-{78CC5932-EA2D-4BC9-A24C-6ABE5CEA1572}" dt="2020-05-10T22:12:41.006" v="580" actId="20577"/>
          <ac:spMkLst>
            <pc:docMk/>
            <pc:sldMk cId="4209189302" sldId="264"/>
            <ac:spMk id="2" creationId="{AC9F8CE0-C456-4D36-ACC8-8EF3878FDA80}"/>
          </ac:spMkLst>
        </pc:spChg>
        <pc:spChg chg="add mod">
          <ac:chgData name="Gethin Griffiths (1910877)" userId="S::1910877@student.uwtsd.ac.uk::30b9ffa9-571a-4ca0-8083-9fa0ee6b1283" providerId="AD" clId="Web-{78CC5932-EA2D-4BC9-A24C-6ABE5CEA1572}" dt="2020-05-10T21:07:31.617" v="153"/>
          <ac:spMkLst>
            <pc:docMk/>
            <pc:sldMk cId="4209189302" sldId="264"/>
            <ac:spMk id="3" creationId="{EEBA2AAD-A58D-44F6-A63B-FCEB1EBF7B96}"/>
          </ac:spMkLst>
        </pc:spChg>
        <pc:spChg chg="add del mod">
          <ac:chgData name="Gethin Griffiths (1910877)" userId="S::1910877@student.uwtsd.ac.uk::30b9ffa9-571a-4ca0-8083-9fa0ee6b1283" providerId="AD" clId="Web-{78CC5932-EA2D-4BC9-A24C-6ABE5CEA1572}" dt="2020-05-10T21:43:26.483" v="431"/>
          <ac:spMkLst>
            <pc:docMk/>
            <pc:sldMk cId="4209189302" sldId="264"/>
            <ac:spMk id="6" creationId="{678C4840-1D48-46D7-914D-8D22CFA87AA9}"/>
          </ac:spMkLst>
        </pc:spChg>
        <pc:spChg chg="add mod">
          <ac:chgData name="Gethin Griffiths (1910877)" userId="S::1910877@student.uwtsd.ac.uk::30b9ffa9-571a-4ca0-8083-9fa0ee6b1283" providerId="AD" clId="Web-{78CC5932-EA2D-4BC9-A24C-6ABE5CEA1572}" dt="2020-05-10T22:13:08.897" v="585" actId="20577"/>
          <ac:spMkLst>
            <pc:docMk/>
            <pc:sldMk cId="4209189302" sldId="264"/>
            <ac:spMk id="7" creationId="{3E74D530-5CAD-4ED6-ABE2-0DE4BAB465C3}"/>
          </ac:spMkLst>
        </pc:spChg>
        <pc:grpChg chg="add del">
          <ac:chgData name="Gethin Griffiths (1910877)" userId="S::1910877@student.uwtsd.ac.uk::30b9ffa9-571a-4ca0-8083-9fa0ee6b1283" providerId="AD" clId="Web-{78CC5932-EA2D-4BC9-A24C-6ABE5CEA1572}" dt="2020-05-10T21:11:47.944" v="212"/>
          <ac:grpSpMkLst>
            <pc:docMk/>
            <pc:sldMk cId="4209189302" sldId="264"/>
            <ac:grpSpMk id="9" creationId="{10BE40E3-5550-4CDD-B4FD-387C33EBF157}"/>
          </ac:grpSpMkLst>
        </pc:grpChg>
        <pc:grpChg chg="add">
          <ac:chgData name="Gethin Griffiths (1910877)" userId="S::1910877@student.uwtsd.ac.uk::30b9ffa9-571a-4ca0-8083-9fa0ee6b1283" providerId="AD" clId="Web-{78CC5932-EA2D-4BC9-A24C-6ABE5CEA1572}" dt="2020-05-10T21:11:47.944" v="212"/>
          <ac:grpSpMkLst>
            <pc:docMk/>
            <pc:sldMk cId="4209189302" sldId="264"/>
            <ac:grpSpMk id="24" creationId="{1F2B4773-3207-44CC-B7AC-892B70498211}"/>
          </ac:grpSpMkLst>
        </pc:grpChg>
        <pc:picChg chg="add mod">
          <ac:chgData name="Gethin Griffiths (1910877)" userId="S::1910877@student.uwtsd.ac.uk::30b9ffa9-571a-4ca0-8083-9fa0ee6b1283" providerId="AD" clId="Web-{78CC5932-EA2D-4BC9-A24C-6ABE5CEA1572}" dt="2020-05-10T21:44:16.529" v="437" actId="1076"/>
          <ac:picMkLst>
            <pc:docMk/>
            <pc:sldMk cId="4209189302" sldId="264"/>
            <ac:picMk id="4" creationId="{5CE9EAA5-A800-4842-B671-41D94E906ADB}"/>
          </ac:picMkLst>
        </pc:picChg>
      </pc:sldChg>
      <pc:sldChg chg="addSp delSp modSp new ord">
        <pc:chgData name="Gethin Griffiths (1910877)" userId="S::1910877@student.uwtsd.ac.uk::30b9ffa9-571a-4ca0-8083-9fa0ee6b1283" providerId="AD" clId="Web-{78CC5932-EA2D-4BC9-A24C-6ABE5CEA1572}" dt="2020-05-10T21:21:11.675" v="279" actId="1076"/>
        <pc:sldMkLst>
          <pc:docMk/>
          <pc:sldMk cId="1023762803" sldId="265"/>
        </pc:sldMkLst>
        <pc:spChg chg="add del mod">
          <ac:chgData name="Gethin Griffiths (1910877)" userId="S::1910877@student.uwtsd.ac.uk::30b9ffa9-571a-4ca0-8083-9fa0ee6b1283" providerId="AD" clId="Web-{78CC5932-EA2D-4BC9-A24C-6ABE5CEA1572}" dt="2020-05-10T21:15:10.943" v="233"/>
          <ac:spMkLst>
            <pc:docMk/>
            <pc:sldMk cId="1023762803" sldId="265"/>
            <ac:spMk id="2" creationId="{F74FDE03-D245-41E8-95E8-A0AEBAC594A8}"/>
          </ac:spMkLst>
        </pc:spChg>
        <pc:spChg chg="add mod">
          <ac:chgData name="Gethin Griffiths (1910877)" userId="S::1910877@student.uwtsd.ac.uk::30b9ffa9-571a-4ca0-8083-9fa0ee6b1283" providerId="AD" clId="Web-{78CC5932-EA2D-4BC9-A24C-6ABE5CEA1572}" dt="2020-05-10T21:21:11.675" v="279" actId="1076"/>
          <ac:spMkLst>
            <pc:docMk/>
            <pc:sldMk cId="1023762803" sldId="265"/>
            <ac:spMk id="9" creationId="{92546EB0-0C97-4A56-92A3-0E5A67FA3D7C}"/>
          </ac:spMkLst>
        </pc:spChg>
        <pc:spChg chg="add mod">
          <ac:chgData name="Gethin Griffiths (1910877)" userId="S::1910877@student.uwtsd.ac.uk::30b9ffa9-571a-4ca0-8083-9fa0ee6b1283" providerId="AD" clId="Web-{78CC5932-EA2D-4BC9-A24C-6ABE5CEA1572}" dt="2020-05-10T21:18:14.379" v="266" actId="20577"/>
          <ac:spMkLst>
            <pc:docMk/>
            <pc:sldMk cId="1023762803" sldId="265"/>
            <ac:spMk id="10" creationId="{43E55EB3-2E30-4ED1-BD67-F9A89FB3B87C}"/>
          </ac:spMkLst>
        </pc:spChg>
        <pc:spChg chg="add mod">
          <ac:chgData name="Gethin Griffiths (1910877)" userId="S::1910877@student.uwtsd.ac.uk::30b9ffa9-571a-4ca0-8083-9fa0ee6b1283" providerId="AD" clId="Web-{78CC5932-EA2D-4BC9-A24C-6ABE5CEA1572}" dt="2020-05-10T21:18:38.535" v="271" actId="1076"/>
          <ac:spMkLst>
            <pc:docMk/>
            <pc:sldMk cId="1023762803" sldId="265"/>
            <ac:spMk id="11" creationId="{8E0D10F0-63B9-4D30-A276-FD8EC88B9D94}"/>
          </ac:spMkLst>
        </pc:spChg>
        <pc:spChg chg="add mod">
          <ac:chgData name="Gethin Griffiths (1910877)" userId="S::1910877@student.uwtsd.ac.uk::30b9ffa9-571a-4ca0-8083-9fa0ee6b1283" providerId="AD" clId="Web-{78CC5932-EA2D-4BC9-A24C-6ABE5CEA1572}" dt="2020-05-10T21:20:57.410" v="278" actId="1076"/>
          <ac:spMkLst>
            <pc:docMk/>
            <pc:sldMk cId="1023762803" sldId="265"/>
            <ac:spMk id="13" creationId="{BA283D9C-8F15-479D-A6E5-1A7B9EF38DC2}"/>
          </ac:spMkLst>
        </pc:spChg>
        <pc:picChg chg="add mod">
          <ac:chgData name="Gethin Griffiths (1910877)" userId="S::1910877@student.uwtsd.ac.uk::30b9ffa9-571a-4ca0-8083-9fa0ee6b1283" providerId="AD" clId="Web-{78CC5932-EA2D-4BC9-A24C-6ABE5CEA1572}" dt="2020-05-10T21:16:46.270" v="252" actId="14100"/>
          <ac:picMkLst>
            <pc:docMk/>
            <pc:sldMk cId="1023762803" sldId="265"/>
            <ac:picMk id="3" creationId="{92FC004C-FDF5-4488-8E46-0D72CC85BA2C}"/>
          </ac:picMkLst>
        </pc:picChg>
        <pc:picChg chg="add mod">
          <ac:chgData name="Gethin Griffiths (1910877)" userId="S::1910877@student.uwtsd.ac.uk::30b9ffa9-571a-4ca0-8083-9fa0ee6b1283" providerId="AD" clId="Web-{78CC5932-EA2D-4BC9-A24C-6ABE5CEA1572}" dt="2020-05-10T21:17:30.286" v="259" actId="1076"/>
          <ac:picMkLst>
            <pc:docMk/>
            <pc:sldMk cId="1023762803" sldId="265"/>
            <ac:picMk id="5" creationId="{DDF33156-0756-4608-BFC4-CB7DF3B143C5}"/>
          </ac:picMkLst>
        </pc:picChg>
        <pc:picChg chg="add mod">
          <ac:chgData name="Gethin Griffiths (1910877)" userId="S::1910877@student.uwtsd.ac.uk::30b9ffa9-571a-4ca0-8083-9fa0ee6b1283" providerId="AD" clId="Web-{78CC5932-EA2D-4BC9-A24C-6ABE5CEA1572}" dt="2020-05-10T21:17:34.989" v="260" actId="1076"/>
          <ac:picMkLst>
            <pc:docMk/>
            <pc:sldMk cId="1023762803" sldId="265"/>
            <ac:picMk id="7" creationId="{92146E1F-A5DF-47FD-BC9A-A2BE88A847E3}"/>
          </ac:picMkLst>
        </pc:picChg>
        <pc:picChg chg="add del">
          <ac:chgData name="Gethin Griffiths (1910877)" userId="S::1910877@student.uwtsd.ac.uk::30b9ffa9-571a-4ca0-8083-9fa0ee6b1283" providerId="AD" clId="Web-{78CC5932-EA2D-4BC9-A24C-6ABE5CEA1572}" dt="2020-05-10T21:19:58.332" v="273"/>
          <ac:picMkLst>
            <pc:docMk/>
            <pc:sldMk cId="1023762803" sldId="265"/>
            <ac:picMk id="12" creationId="{983875CA-08DD-4B50-AA8B-E8E6687B4A49}"/>
          </ac:picMkLst>
        </pc:picChg>
      </pc:sldChg>
      <pc:sldChg chg="addSp delSp modSp new mod setBg setClrOvrMap">
        <pc:chgData name="Gethin Griffiths (1910877)" userId="S::1910877@student.uwtsd.ac.uk::30b9ffa9-571a-4ca0-8083-9fa0ee6b1283" providerId="AD" clId="Web-{78CC5932-EA2D-4BC9-A24C-6ABE5CEA1572}" dt="2020-05-10T22:14:03.787" v="596" actId="20577"/>
        <pc:sldMkLst>
          <pc:docMk/>
          <pc:sldMk cId="3937074049" sldId="266"/>
        </pc:sldMkLst>
        <pc:spChg chg="add del mod">
          <ac:chgData name="Gethin Griffiths (1910877)" userId="S::1910877@student.uwtsd.ac.uk::30b9ffa9-571a-4ca0-8083-9fa0ee6b1283" providerId="AD" clId="Web-{78CC5932-EA2D-4BC9-A24C-6ABE5CEA1572}" dt="2020-05-10T22:14:03.787" v="596" actId="20577"/>
          <ac:spMkLst>
            <pc:docMk/>
            <pc:sldMk cId="3937074049" sldId="266"/>
            <ac:spMk id="2" creationId="{DCFA8259-CFAF-4D7C-A4BB-7D3B7374511A}"/>
          </ac:spMkLst>
        </pc:spChg>
        <pc:spChg chg="add del">
          <ac:chgData name="Gethin Griffiths (1910877)" userId="S::1910877@student.uwtsd.ac.uk::30b9ffa9-571a-4ca0-8083-9fa0ee6b1283" providerId="AD" clId="Web-{78CC5932-EA2D-4BC9-A24C-6ABE5CEA1572}" dt="2020-05-10T21:37:20.078" v="383"/>
          <ac:spMkLst>
            <pc:docMk/>
            <pc:sldMk cId="3937074049" sldId="266"/>
            <ac:spMk id="19" creationId="{A65AC7D1-EAA9-48F5-B509-60A7F50BF703}"/>
          </ac:spMkLst>
        </pc:spChg>
        <pc:spChg chg="add del">
          <ac:chgData name="Gethin Griffiths (1910877)" userId="S::1910877@student.uwtsd.ac.uk::30b9ffa9-571a-4ca0-8083-9fa0ee6b1283" providerId="AD" clId="Web-{78CC5932-EA2D-4BC9-A24C-6ABE5CEA1572}" dt="2020-05-10T21:37:20.078" v="383"/>
          <ac:spMkLst>
            <pc:docMk/>
            <pc:sldMk cId="3937074049" sldId="266"/>
            <ac:spMk id="21" creationId="{D6320AF9-619A-4175-865B-5663E1AEF4C5}"/>
          </ac:spMkLst>
        </pc:spChg>
        <pc:spChg chg="add del">
          <ac:chgData name="Gethin Griffiths (1910877)" userId="S::1910877@student.uwtsd.ac.uk::30b9ffa9-571a-4ca0-8083-9fa0ee6b1283" providerId="AD" clId="Web-{78CC5932-EA2D-4BC9-A24C-6ABE5CEA1572}" dt="2020-05-10T21:37:20.078" v="383"/>
          <ac:spMkLst>
            <pc:docMk/>
            <pc:sldMk cId="3937074049" sldId="266"/>
            <ac:spMk id="27" creationId="{7E018740-5C2B-4A41-AC1A-7E68D1EC1954}"/>
          </ac:spMkLst>
        </pc:spChg>
        <pc:spChg chg="add del">
          <ac:chgData name="Gethin Griffiths (1910877)" userId="S::1910877@student.uwtsd.ac.uk::30b9ffa9-571a-4ca0-8083-9fa0ee6b1283" providerId="AD" clId="Web-{78CC5932-EA2D-4BC9-A24C-6ABE5CEA1572}" dt="2020-05-10T21:37:20.078" v="383"/>
          <ac:spMkLst>
            <pc:docMk/>
            <pc:sldMk cId="3937074049" sldId="266"/>
            <ac:spMk id="29" creationId="{166F75A4-C475-4941-8EE2-B80A06A2C1BB}"/>
          </ac:spMkLst>
        </pc:spChg>
        <pc:spChg chg="add del">
          <ac:chgData name="Gethin Griffiths (1910877)" userId="S::1910877@student.uwtsd.ac.uk::30b9ffa9-571a-4ca0-8083-9fa0ee6b1283" providerId="AD" clId="Web-{78CC5932-EA2D-4BC9-A24C-6ABE5CEA1572}" dt="2020-05-10T21:37:20.078" v="383"/>
          <ac:spMkLst>
            <pc:docMk/>
            <pc:sldMk cId="3937074049" sldId="266"/>
            <ac:spMk id="31" creationId="{A032553A-72E8-4B0D-8405-FF9771C9AF05}"/>
          </ac:spMkLst>
        </pc:spChg>
        <pc:spChg chg="add del">
          <ac:chgData name="Gethin Griffiths (1910877)" userId="S::1910877@student.uwtsd.ac.uk::30b9ffa9-571a-4ca0-8083-9fa0ee6b1283" providerId="AD" clId="Web-{78CC5932-EA2D-4BC9-A24C-6ABE5CEA1572}" dt="2020-05-10T21:37:20.078" v="383"/>
          <ac:spMkLst>
            <pc:docMk/>
            <pc:sldMk cId="3937074049" sldId="266"/>
            <ac:spMk id="33" creationId="{765800AC-C3B9-498E-87BC-29FAE4C76B21}"/>
          </ac:spMkLst>
        </pc:spChg>
        <pc:spChg chg="add del">
          <ac:chgData name="Gethin Griffiths (1910877)" userId="S::1910877@student.uwtsd.ac.uk::30b9ffa9-571a-4ca0-8083-9fa0ee6b1283" providerId="AD" clId="Web-{78CC5932-EA2D-4BC9-A24C-6ABE5CEA1572}" dt="2020-05-10T21:37:20.078" v="383"/>
          <ac:spMkLst>
            <pc:docMk/>
            <pc:sldMk cId="3937074049" sldId="266"/>
            <ac:spMk id="35" creationId="{1F9D6ACB-2FF4-49F9-978A-E0D5327FC635}"/>
          </ac:spMkLst>
        </pc:spChg>
        <pc:spChg chg="add del">
          <ac:chgData name="Gethin Griffiths (1910877)" userId="S::1910877@student.uwtsd.ac.uk::30b9ffa9-571a-4ca0-8083-9fa0ee6b1283" providerId="AD" clId="Web-{78CC5932-EA2D-4BC9-A24C-6ABE5CEA1572}" dt="2020-05-10T21:37:20.078" v="383"/>
          <ac:spMkLst>
            <pc:docMk/>
            <pc:sldMk cId="3937074049" sldId="266"/>
            <ac:spMk id="37" creationId="{142BFA2A-77A0-4F60-A32A-685681C84889}"/>
          </ac:spMkLst>
        </pc:spChg>
        <pc:spChg chg="add del">
          <ac:chgData name="Gethin Griffiths (1910877)" userId="S::1910877@student.uwtsd.ac.uk::30b9ffa9-571a-4ca0-8083-9fa0ee6b1283" providerId="AD" clId="Web-{78CC5932-EA2D-4BC9-A24C-6ABE5CEA1572}" dt="2020-05-10T21:35:46.172" v="370"/>
          <ac:spMkLst>
            <pc:docMk/>
            <pc:sldMk cId="3937074049" sldId="266"/>
            <ac:spMk id="41" creationId="{9F4444CE-BC8D-4D61-B303-4C05614E62AB}"/>
          </ac:spMkLst>
        </pc:spChg>
        <pc:spChg chg="add del">
          <ac:chgData name="Gethin Griffiths (1910877)" userId="S::1910877@student.uwtsd.ac.uk::30b9ffa9-571a-4ca0-8083-9fa0ee6b1283" providerId="AD" clId="Web-{78CC5932-EA2D-4BC9-A24C-6ABE5CEA1572}" dt="2020-05-10T21:35:46.172" v="370"/>
          <ac:spMkLst>
            <pc:docMk/>
            <pc:sldMk cId="3937074049" sldId="266"/>
            <ac:spMk id="43" creationId="{73772B81-181F-48B7-8826-4D9686D15DF5}"/>
          </ac:spMkLst>
        </pc:spChg>
        <pc:spChg chg="add del">
          <ac:chgData name="Gethin Griffiths (1910877)" userId="S::1910877@student.uwtsd.ac.uk::30b9ffa9-571a-4ca0-8083-9fa0ee6b1283" providerId="AD" clId="Web-{78CC5932-EA2D-4BC9-A24C-6ABE5CEA1572}" dt="2020-05-10T21:33:31.953" v="367"/>
          <ac:spMkLst>
            <pc:docMk/>
            <pc:sldMk cId="3937074049" sldId="266"/>
            <ac:spMk id="54" creationId="{E80B86A7-A1EC-475B-9166-88902B033A38}"/>
          </ac:spMkLst>
        </pc:spChg>
        <pc:spChg chg="add del">
          <ac:chgData name="Gethin Griffiths (1910877)" userId="S::1910877@student.uwtsd.ac.uk::30b9ffa9-571a-4ca0-8083-9fa0ee6b1283" providerId="AD" clId="Web-{78CC5932-EA2D-4BC9-A24C-6ABE5CEA1572}" dt="2020-05-10T21:33:31.953" v="367"/>
          <ac:spMkLst>
            <pc:docMk/>
            <pc:sldMk cId="3937074049" sldId="266"/>
            <ac:spMk id="56" creationId="{C2C29CB1-9F74-4879-A6AF-AEA67B6F1F4D}"/>
          </ac:spMkLst>
        </pc:spChg>
        <pc:spChg chg="add del">
          <ac:chgData name="Gethin Griffiths (1910877)" userId="S::1910877@student.uwtsd.ac.uk::30b9ffa9-571a-4ca0-8083-9fa0ee6b1283" providerId="AD" clId="Web-{78CC5932-EA2D-4BC9-A24C-6ABE5CEA1572}" dt="2020-05-10T21:33:31.953" v="367"/>
          <ac:spMkLst>
            <pc:docMk/>
            <pc:sldMk cId="3937074049" sldId="266"/>
            <ac:spMk id="58" creationId="{7E2C7115-5336-410C-AD71-0F0952A2E5A7}"/>
          </ac:spMkLst>
        </pc:spChg>
        <pc:spChg chg="add del">
          <ac:chgData name="Gethin Griffiths (1910877)" userId="S::1910877@student.uwtsd.ac.uk::30b9ffa9-571a-4ca0-8083-9fa0ee6b1283" providerId="AD" clId="Web-{78CC5932-EA2D-4BC9-A24C-6ABE5CEA1572}" dt="2020-05-10T21:35:55.750" v="374"/>
          <ac:spMkLst>
            <pc:docMk/>
            <pc:sldMk cId="3937074049" sldId="266"/>
            <ac:spMk id="59" creationId="{603AE127-802C-459A-A612-DB85B67F0DC0}"/>
          </ac:spMkLst>
        </pc:spChg>
        <pc:spChg chg="add del">
          <ac:chgData name="Gethin Griffiths (1910877)" userId="S::1910877@student.uwtsd.ac.uk::30b9ffa9-571a-4ca0-8083-9fa0ee6b1283" providerId="AD" clId="Web-{78CC5932-EA2D-4BC9-A24C-6ABE5CEA1572}" dt="2020-05-10T21:35:46.172" v="370"/>
          <ac:spMkLst>
            <pc:docMk/>
            <pc:sldMk cId="3937074049" sldId="266"/>
            <ac:spMk id="60" creationId="{B2205F6E-03C6-4E92-877C-E2482F6599AA}"/>
          </ac:spMkLst>
        </pc:spChg>
        <pc:spChg chg="add del">
          <ac:chgData name="Gethin Griffiths (1910877)" userId="S::1910877@student.uwtsd.ac.uk::30b9ffa9-571a-4ca0-8083-9fa0ee6b1283" providerId="AD" clId="Web-{78CC5932-EA2D-4BC9-A24C-6ABE5CEA1572}" dt="2020-05-10T21:35:55.750" v="374"/>
          <ac:spMkLst>
            <pc:docMk/>
            <pc:sldMk cId="3937074049" sldId="266"/>
            <ac:spMk id="61" creationId="{9323D83D-50D6-4040-A58B-FCEA340F886A}"/>
          </ac:spMkLst>
        </pc:spChg>
        <pc:spChg chg="add del">
          <ac:chgData name="Gethin Griffiths (1910877)" userId="S::1910877@student.uwtsd.ac.uk::30b9ffa9-571a-4ca0-8083-9fa0ee6b1283" providerId="AD" clId="Web-{78CC5932-EA2D-4BC9-A24C-6ABE5CEA1572}" dt="2020-05-10T21:35:55.750" v="374"/>
          <ac:spMkLst>
            <pc:docMk/>
            <pc:sldMk cId="3937074049" sldId="266"/>
            <ac:spMk id="63" creationId="{F10FD715-4DCE-4779-B634-EC78315EA213}"/>
          </ac:spMkLst>
        </pc:spChg>
        <pc:spChg chg="add del">
          <ac:chgData name="Gethin Griffiths (1910877)" userId="S::1910877@student.uwtsd.ac.uk::30b9ffa9-571a-4ca0-8083-9fa0ee6b1283" providerId="AD" clId="Web-{78CC5932-EA2D-4BC9-A24C-6ABE5CEA1572}" dt="2020-05-10T21:36:04.500" v="376"/>
          <ac:spMkLst>
            <pc:docMk/>
            <pc:sldMk cId="3937074049" sldId="266"/>
            <ac:spMk id="64" creationId="{166F75A4-C475-4941-8EE2-B80A06A2C1BB}"/>
          </ac:spMkLst>
        </pc:spChg>
        <pc:spChg chg="add del">
          <ac:chgData name="Gethin Griffiths (1910877)" userId="S::1910877@student.uwtsd.ac.uk::30b9ffa9-571a-4ca0-8083-9fa0ee6b1283" providerId="AD" clId="Web-{78CC5932-EA2D-4BC9-A24C-6ABE5CEA1572}" dt="2020-05-10T21:36:04.500" v="376"/>
          <ac:spMkLst>
            <pc:docMk/>
            <pc:sldMk cId="3937074049" sldId="266"/>
            <ac:spMk id="66" creationId="{A032553A-72E8-4B0D-8405-FF9771C9AF05}"/>
          </ac:spMkLst>
        </pc:spChg>
        <pc:spChg chg="add del">
          <ac:chgData name="Gethin Griffiths (1910877)" userId="S::1910877@student.uwtsd.ac.uk::30b9ffa9-571a-4ca0-8083-9fa0ee6b1283" providerId="AD" clId="Web-{78CC5932-EA2D-4BC9-A24C-6ABE5CEA1572}" dt="2020-05-10T21:35:50.375" v="372"/>
          <ac:spMkLst>
            <pc:docMk/>
            <pc:sldMk cId="3937074049" sldId="266"/>
            <ac:spMk id="67" creationId="{86C16C40-7C29-4ACC-B851-7E08E459B596}"/>
          </ac:spMkLst>
        </pc:spChg>
        <pc:spChg chg="add del">
          <ac:chgData name="Gethin Griffiths (1910877)" userId="S::1910877@student.uwtsd.ac.uk::30b9ffa9-571a-4ca0-8083-9fa0ee6b1283" providerId="AD" clId="Web-{78CC5932-EA2D-4BC9-A24C-6ABE5CEA1572}" dt="2020-05-10T21:36:04.500" v="376"/>
          <ac:spMkLst>
            <pc:docMk/>
            <pc:sldMk cId="3937074049" sldId="266"/>
            <ac:spMk id="69" creationId="{A65AC7D1-EAA9-48F5-B509-60A7F50BF703}"/>
          </ac:spMkLst>
        </pc:spChg>
        <pc:spChg chg="add del">
          <ac:chgData name="Gethin Griffiths (1910877)" userId="S::1910877@student.uwtsd.ac.uk::30b9ffa9-571a-4ca0-8083-9fa0ee6b1283" providerId="AD" clId="Web-{78CC5932-EA2D-4BC9-A24C-6ABE5CEA1572}" dt="2020-05-10T21:36:04.500" v="376"/>
          <ac:spMkLst>
            <pc:docMk/>
            <pc:sldMk cId="3937074049" sldId="266"/>
            <ac:spMk id="70" creationId="{1F9D6ACB-2FF4-49F9-978A-E0D5327FC635}"/>
          </ac:spMkLst>
        </pc:spChg>
        <pc:spChg chg="add del">
          <ac:chgData name="Gethin Griffiths (1910877)" userId="S::1910877@student.uwtsd.ac.uk::30b9ffa9-571a-4ca0-8083-9fa0ee6b1283" providerId="AD" clId="Web-{78CC5932-EA2D-4BC9-A24C-6ABE5CEA1572}" dt="2020-05-10T21:36:04.500" v="376"/>
          <ac:spMkLst>
            <pc:docMk/>
            <pc:sldMk cId="3937074049" sldId="266"/>
            <ac:spMk id="71" creationId="{D6320AF9-619A-4175-865B-5663E1AEF4C5}"/>
          </ac:spMkLst>
        </pc:spChg>
        <pc:spChg chg="add del">
          <ac:chgData name="Gethin Griffiths (1910877)" userId="S::1910877@student.uwtsd.ac.uk::30b9ffa9-571a-4ca0-8083-9fa0ee6b1283" providerId="AD" clId="Web-{78CC5932-EA2D-4BC9-A24C-6ABE5CEA1572}" dt="2020-05-10T21:36:04.500" v="376"/>
          <ac:spMkLst>
            <pc:docMk/>
            <pc:sldMk cId="3937074049" sldId="266"/>
            <ac:spMk id="72" creationId="{142BFA2A-77A0-4F60-A32A-685681C84889}"/>
          </ac:spMkLst>
        </pc:spChg>
        <pc:spChg chg="add del">
          <ac:chgData name="Gethin Griffiths (1910877)" userId="S::1910877@student.uwtsd.ac.uk::30b9ffa9-571a-4ca0-8083-9fa0ee6b1283" providerId="AD" clId="Web-{78CC5932-EA2D-4BC9-A24C-6ABE5CEA1572}" dt="2020-05-10T21:36:04.500" v="376"/>
          <ac:spMkLst>
            <pc:docMk/>
            <pc:sldMk cId="3937074049" sldId="266"/>
            <ac:spMk id="75" creationId="{7E018740-5C2B-4A41-AC1A-7E68D1EC1954}"/>
          </ac:spMkLst>
        </pc:spChg>
        <pc:spChg chg="add del">
          <ac:chgData name="Gethin Griffiths (1910877)" userId="S::1910877@student.uwtsd.ac.uk::30b9ffa9-571a-4ca0-8083-9fa0ee6b1283" providerId="AD" clId="Web-{78CC5932-EA2D-4BC9-A24C-6ABE5CEA1572}" dt="2020-05-10T21:36:04.500" v="376"/>
          <ac:spMkLst>
            <pc:docMk/>
            <pc:sldMk cId="3937074049" sldId="266"/>
            <ac:spMk id="76" creationId="{765800AC-C3B9-498E-87BC-29FAE4C76B21}"/>
          </ac:spMkLst>
        </pc:spChg>
        <pc:spChg chg="add del">
          <ac:chgData name="Gethin Griffiths (1910877)" userId="S::1910877@student.uwtsd.ac.uk::30b9ffa9-571a-4ca0-8083-9fa0ee6b1283" providerId="AD" clId="Web-{78CC5932-EA2D-4BC9-A24C-6ABE5CEA1572}" dt="2020-05-10T21:36:12.016" v="380"/>
          <ac:spMkLst>
            <pc:docMk/>
            <pc:sldMk cId="3937074049" sldId="266"/>
            <ac:spMk id="80" creationId="{E80B86A7-A1EC-475B-9166-88902B033A38}"/>
          </ac:spMkLst>
        </pc:spChg>
        <pc:spChg chg="add del">
          <ac:chgData name="Gethin Griffiths (1910877)" userId="S::1910877@student.uwtsd.ac.uk::30b9ffa9-571a-4ca0-8083-9fa0ee6b1283" providerId="AD" clId="Web-{78CC5932-EA2D-4BC9-A24C-6ABE5CEA1572}" dt="2020-05-10T21:36:12.016" v="380"/>
          <ac:spMkLst>
            <pc:docMk/>
            <pc:sldMk cId="3937074049" sldId="266"/>
            <ac:spMk id="81" creationId="{C2C29CB1-9F74-4879-A6AF-AEA67B6F1F4D}"/>
          </ac:spMkLst>
        </pc:spChg>
        <pc:spChg chg="add del">
          <ac:chgData name="Gethin Griffiths (1910877)" userId="S::1910877@student.uwtsd.ac.uk::30b9ffa9-571a-4ca0-8083-9fa0ee6b1283" providerId="AD" clId="Web-{78CC5932-EA2D-4BC9-A24C-6ABE5CEA1572}" dt="2020-05-10T21:36:12.016" v="380"/>
          <ac:spMkLst>
            <pc:docMk/>
            <pc:sldMk cId="3937074049" sldId="266"/>
            <ac:spMk id="82" creationId="{7E2C7115-5336-410C-AD71-0F0952A2E5A7}"/>
          </ac:spMkLst>
        </pc:spChg>
        <pc:spChg chg="add del">
          <ac:chgData name="Gethin Griffiths (1910877)" userId="S::1910877@student.uwtsd.ac.uk::30b9ffa9-571a-4ca0-8083-9fa0ee6b1283" providerId="AD" clId="Web-{78CC5932-EA2D-4BC9-A24C-6ABE5CEA1572}" dt="2020-05-10T21:37:20.063" v="382"/>
          <ac:spMkLst>
            <pc:docMk/>
            <pc:sldMk cId="3937074049" sldId="266"/>
            <ac:spMk id="84" creationId="{655AE6B0-AC9E-4167-806F-E9DB135FC46B}"/>
          </ac:spMkLst>
        </pc:spChg>
        <pc:spChg chg="add del">
          <ac:chgData name="Gethin Griffiths (1910877)" userId="S::1910877@student.uwtsd.ac.uk::30b9ffa9-571a-4ca0-8083-9fa0ee6b1283" providerId="AD" clId="Web-{78CC5932-EA2D-4BC9-A24C-6ABE5CEA1572}" dt="2020-05-10T21:37:20.063" v="382"/>
          <ac:spMkLst>
            <pc:docMk/>
            <pc:sldMk cId="3937074049" sldId="266"/>
            <ac:spMk id="95" creationId="{87BD1F4E-A66D-4C06-86DA-8D56CA7A3B41}"/>
          </ac:spMkLst>
        </pc:spChg>
        <pc:spChg chg="add del mod">
          <ac:chgData name="Gethin Griffiths (1910877)" userId="S::1910877@student.uwtsd.ac.uk::30b9ffa9-571a-4ca0-8083-9fa0ee6b1283" providerId="AD" clId="Web-{78CC5932-EA2D-4BC9-A24C-6ABE5CEA1572}" dt="2020-05-10T21:38:47.093" v="391"/>
          <ac:spMkLst>
            <pc:docMk/>
            <pc:sldMk cId="3937074049" sldId="266"/>
            <ac:spMk id="108" creationId="{67A253A8-125C-4C31-AA80-F4AFE8B65FCF}"/>
          </ac:spMkLst>
        </pc:spChg>
        <pc:spChg chg="add mod">
          <ac:chgData name="Gethin Griffiths (1910877)" userId="S::1910877@student.uwtsd.ac.uk::30b9ffa9-571a-4ca0-8083-9fa0ee6b1283" providerId="AD" clId="Web-{78CC5932-EA2D-4BC9-A24C-6ABE5CEA1572}" dt="2020-05-10T21:41:01.530" v="406" actId="20577"/>
          <ac:spMkLst>
            <pc:docMk/>
            <pc:sldMk cId="3937074049" sldId="266"/>
            <ac:spMk id="111" creationId="{0CA494A8-CA77-494A-97CE-4CA8085FC2D1}"/>
          </ac:spMkLst>
        </pc:spChg>
        <pc:spChg chg="add mod">
          <ac:chgData name="Gethin Griffiths (1910877)" userId="S::1910877@student.uwtsd.ac.uk::30b9ffa9-571a-4ca0-8083-9fa0ee6b1283" providerId="AD" clId="Web-{78CC5932-EA2D-4BC9-A24C-6ABE5CEA1572}" dt="2020-05-10T21:41:42.608" v="412" actId="1076"/>
          <ac:spMkLst>
            <pc:docMk/>
            <pc:sldMk cId="3937074049" sldId="266"/>
            <ac:spMk id="112" creationId="{EB340190-FDC8-47DF-9444-1393DDF3E1DF}"/>
          </ac:spMkLst>
        </pc:spChg>
        <pc:grpChg chg="add del">
          <ac:chgData name="Gethin Griffiths (1910877)" userId="S::1910877@student.uwtsd.ac.uk::30b9ffa9-571a-4ca0-8083-9fa0ee6b1283" providerId="AD" clId="Web-{78CC5932-EA2D-4BC9-A24C-6ABE5CEA1572}" dt="2020-05-10T21:37:20.078" v="383"/>
          <ac:grpSpMkLst>
            <pc:docMk/>
            <pc:sldMk cId="3937074049" sldId="266"/>
            <ac:grpSpMk id="7" creationId="{09EA7EA7-74F5-4EE2-8E3D-1A10308259D7}"/>
          </ac:grpSpMkLst>
        </pc:grpChg>
        <pc:grpChg chg="add del">
          <ac:chgData name="Gethin Griffiths (1910877)" userId="S::1910877@student.uwtsd.ac.uk::30b9ffa9-571a-4ca0-8083-9fa0ee6b1283" providerId="AD" clId="Web-{78CC5932-EA2D-4BC9-A24C-6ABE5CEA1572}" dt="2020-05-10T21:35:50.375" v="372"/>
          <ac:grpSpMkLst>
            <pc:docMk/>
            <pc:sldMk cId="3937074049" sldId="266"/>
            <ac:grpSpMk id="40" creationId="{09EA7EA7-74F5-4EE2-8E3D-1A10308259D7}"/>
          </ac:grpSpMkLst>
        </pc:grpChg>
        <pc:grpChg chg="add del">
          <ac:chgData name="Gethin Griffiths (1910877)" userId="S::1910877@student.uwtsd.ac.uk::30b9ffa9-571a-4ca0-8083-9fa0ee6b1283" providerId="AD" clId="Web-{78CC5932-EA2D-4BC9-A24C-6ABE5CEA1572}" dt="2020-05-10T21:33:31.953" v="367"/>
          <ac:grpSpMkLst>
            <pc:docMk/>
            <pc:sldMk cId="3937074049" sldId="266"/>
            <ac:grpSpMk id="42" creationId="{09EA7EA7-74F5-4EE2-8E3D-1A10308259D7}"/>
          </ac:grpSpMkLst>
        </pc:grpChg>
        <pc:grpChg chg="add del">
          <ac:chgData name="Gethin Griffiths (1910877)" userId="S::1910877@student.uwtsd.ac.uk::30b9ffa9-571a-4ca0-8083-9fa0ee6b1283" providerId="AD" clId="Web-{78CC5932-EA2D-4BC9-A24C-6ABE5CEA1572}" dt="2020-05-10T21:35:46.172" v="370"/>
          <ac:grpSpMkLst>
            <pc:docMk/>
            <pc:sldMk cId="3937074049" sldId="266"/>
            <ac:grpSpMk id="44" creationId="{D920209C-E85B-4D6F-A56F-724F5ADA811C}"/>
          </ac:grpSpMkLst>
        </pc:grpChg>
        <pc:grpChg chg="add del">
          <ac:chgData name="Gethin Griffiths (1910877)" userId="S::1910877@student.uwtsd.ac.uk::30b9ffa9-571a-4ca0-8083-9fa0ee6b1283" providerId="AD" clId="Web-{78CC5932-EA2D-4BC9-A24C-6ABE5CEA1572}" dt="2020-05-10T21:35:55.750" v="374"/>
          <ac:grpSpMkLst>
            <pc:docMk/>
            <pc:sldMk cId="3937074049" sldId="266"/>
            <ac:grpSpMk id="53" creationId="{09EA7EA7-74F5-4EE2-8E3D-1A10308259D7}"/>
          </ac:grpSpMkLst>
        </pc:grpChg>
        <pc:grpChg chg="add del">
          <ac:chgData name="Gethin Griffiths (1910877)" userId="S::1910877@student.uwtsd.ac.uk::30b9ffa9-571a-4ca0-8083-9fa0ee6b1283" providerId="AD" clId="Web-{78CC5932-EA2D-4BC9-A24C-6ABE5CEA1572}" dt="2020-05-10T21:36:04.500" v="376"/>
          <ac:grpSpMkLst>
            <pc:docMk/>
            <pc:sldMk cId="3937074049" sldId="266"/>
            <ac:grpSpMk id="55" creationId="{09EA7EA7-74F5-4EE2-8E3D-1A10308259D7}"/>
          </ac:grpSpMkLst>
        </pc:grpChg>
        <pc:grpChg chg="add del">
          <ac:chgData name="Gethin Griffiths (1910877)" userId="S::1910877@student.uwtsd.ac.uk::30b9ffa9-571a-4ca0-8083-9fa0ee6b1283" providerId="AD" clId="Web-{78CC5932-EA2D-4BC9-A24C-6ABE5CEA1572}" dt="2020-05-10T21:36:09.188" v="378"/>
          <ac:grpSpMkLst>
            <pc:docMk/>
            <pc:sldMk cId="3937074049" sldId="266"/>
            <ac:grpSpMk id="57" creationId="{09EA7EA7-74F5-4EE2-8E3D-1A10308259D7}"/>
          </ac:grpSpMkLst>
        </pc:grpChg>
        <pc:grpChg chg="add del">
          <ac:chgData name="Gethin Griffiths (1910877)" userId="S::1910877@student.uwtsd.ac.uk::30b9ffa9-571a-4ca0-8083-9fa0ee6b1283" providerId="AD" clId="Web-{78CC5932-EA2D-4BC9-A24C-6ABE5CEA1572}" dt="2020-05-10T21:36:12.016" v="380"/>
          <ac:grpSpMkLst>
            <pc:docMk/>
            <pc:sldMk cId="3937074049" sldId="266"/>
            <ac:grpSpMk id="65" creationId="{09EA7EA7-74F5-4EE2-8E3D-1A10308259D7}"/>
          </ac:grpSpMkLst>
        </pc:grpChg>
        <pc:grpChg chg="add del">
          <ac:chgData name="Gethin Griffiths (1910877)" userId="S::1910877@student.uwtsd.ac.uk::30b9ffa9-571a-4ca0-8083-9fa0ee6b1283" providerId="AD" clId="Web-{78CC5932-EA2D-4BC9-A24C-6ABE5CEA1572}" dt="2020-05-10T21:35:50.375" v="372"/>
          <ac:grpSpMkLst>
            <pc:docMk/>
            <pc:sldMk cId="3937074049" sldId="266"/>
            <ac:grpSpMk id="68" creationId="{CDD733AE-DD5E-4C77-8BCD-72BF12A06BB1}"/>
          </ac:grpSpMkLst>
        </pc:grpChg>
        <pc:grpChg chg="add del">
          <ac:chgData name="Gethin Griffiths (1910877)" userId="S::1910877@student.uwtsd.ac.uk::30b9ffa9-571a-4ca0-8083-9fa0ee6b1283" providerId="AD" clId="Web-{78CC5932-EA2D-4BC9-A24C-6ABE5CEA1572}" dt="2020-05-10T21:37:20.063" v="382"/>
          <ac:grpSpMkLst>
            <pc:docMk/>
            <pc:sldMk cId="3937074049" sldId="266"/>
            <ac:grpSpMk id="77" creationId="{D920209C-E85B-4D6F-A56F-724F5ADA811C}"/>
          </ac:grpSpMkLst>
        </pc:grpChg>
        <pc:grpChg chg="add">
          <ac:chgData name="Gethin Griffiths (1910877)" userId="S::1910877@student.uwtsd.ac.uk::30b9ffa9-571a-4ca0-8083-9fa0ee6b1283" providerId="AD" clId="Web-{78CC5932-EA2D-4BC9-A24C-6ABE5CEA1572}" dt="2020-05-10T21:37:20.078" v="383"/>
          <ac:grpSpMkLst>
            <pc:docMk/>
            <pc:sldMk cId="3937074049" sldId="266"/>
            <ac:grpSpMk id="79" creationId="{09EA7EA7-74F5-4EE2-8E3D-1A10308259D7}"/>
          </ac:grpSpMkLst>
        </pc:grpChg>
        <pc:grpChg chg="add del">
          <ac:chgData name="Gethin Griffiths (1910877)" userId="S::1910877@student.uwtsd.ac.uk::30b9ffa9-571a-4ca0-8083-9fa0ee6b1283" providerId="AD" clId="Web-{78CC5932-EA2D-4BC9-A24C-6ABE5CEA1572}" dt="2020-05-10T21:37:20.063" v="382"/>
          <ac:grpSpMkLst>
            <pc:docMk/>
            <pc:sldMk cId="3937074049" sldId="266"/>
            <ac:grpSpMk id="85" creationId="{3523416A-383B-4FDC-B4C9-D8EDDFE9C043}"/>
          </ac:grpSpMkLst>
        </pc:grpChg>
        <pc:graphicFrameChg chg="add del">
          <ac:chgData name="Gethin Griffiths (1910877)" userId="S::1910877@student.uwtsd.ac.uk::30b9ffa9-571a-4ca0-8083-9fa0ee6b1283" providerId="AD" clId="Web-{78CC5932-EA2D-4BC9-A24C-6ABE5CEA1572}" dt="2020-05-10T21:35:46.172" v="370"/>
          <ac:graphicFrameMkLst>
            <pc:docMk/>
            <pc:sldMk cId="3937074049" sldId="266"/>
            <ac:graphicFrameMk id="39" creationId="{ED67D781-86B7-4C29-8148-67105A517BE3}"/>
          </ac:graphicFrameMkLst>
        </pc:graphicFrameChg>
        <pc:graphicFrameChg chg="add del">
          <ac:chgData name="Gethin Griffiths (1910877)" userId="S::1910877@student.uwtsd.ac.uk::30b9ffa9-571a-4ca0-8083-9fa0ee6b1283" providerId="AD" clId="Web-{78CC5932-EA2D-4BC9-A24C-6ABE5CEA1572}" dt="2020-05-10T21:37:20.063" v="382"/>
          <ac:graphicFrameMkLst>
            <pc:docMk/>
            <pc:sldMk cId="3937074049" sldId="266"/>
            <ac:graphicFrameMk id="96" creationId="{4A9BD4B1-D6D7-441B-A4DC-A53FCED4C592}"/>
          </ac:graphicFrameMkLst>
        </pc:graphicFrameChg>
        <pc:picChg chg="add mod">
          <ac:chgData name="Gethin Griffiths (1910877)" userId="S::1910877@student.uwtsd.ac.uk::30b9ffa9-571a-4ca0-8083-9fa0ee6b1283" providerId="AD" clId="Web-{78CC5932-EA2D-4BC9-A24C-6ABE5CEA1572}" dt="2020-05-10T21:39:52.531" v="401" actId="14100"/>
          <ac:picMkLst>
            <pc:docMk/>
            <pc:sldMk cId="3937074049" sldId="266"/>
            <ac:picMk id="109" creationId="{A2A503FA-DC2B-44CB-B574-06F7C72CF9B3}"/>
          </ac:picMkLst>
        </pc:picChg>
        <pc:cxnChg chg="add del">
          <ac:chgData name="Gethin Griffiths (1910877)" userId="S::1910877@student.uwtsd.ac.uk::30b9ffa9-571a-4ca0-8083-9fa0ee6b1283" providerId="AD" clId="Web-{78CC5932-EA2D-4BC9-A24C-6ABE5CEA1572}" dt="2020-05-10T21:37:20.078" v="383"/>
          <ac:cxnSpMkLst>
            <pc:docMk/>
            <pc:sldMk cId="3937074049" sldId="266"/>
            <ac:cxnSpMk id="23" creationId="{063B6EC6-D752-4EE7-908B-F8F19E8C7FEA}"/>
          </ac:cxnSpMkLst>
        </pc:cxnChg>
        <pc:cxnChg chg="add del">
          <ac:chgData name="Gethin Griffiths (1910877)" userId="S::1910877@student.uwtsd.ac.uk::30b9ffa9-571a-4ca0-8083-9fa0ee6b1283" providerId="AD" clId="Web-{78CC5932-EA2D-4BC9-A24C-6ABE5CEA1572}" dt="2020-05-10T21:37:20.078" v="383"/>
          <ac:cxnSpMkLst>
            <pc:docMk/>
            <pc:sldMk cId="3937074049" sldId="266"/>
            <ac:cxnSpMk id="25" creationId="{EFECD4E8-AD3E-4228-82A2-9461958EA94D}"/>
          </ac:cxnSpMkLst>
        </pc:cxnChg>
        <pc:cxnChg chg="add del">
          <ac:chgData name="Gethin Griffiths (1910877)" userId="S::1910877@student.uwtsd.ac.uk::30b9ffa9-571a-4ca0-8083-9fa0ee6b1283" providerId="AD" clId="Web-{78CC5932-EA2D-4BC9-A24C-6ABE5CEA1572}" dt="2020-05-10T21:35:55.750" v="374"/>
          <ac:cxnSpMkLst>
            <pc:docMk/>
            <pc:sldMk cId="3937074049" sldId="266"/>
            <ac:cxnSpMk id="62" creationId="{1A1FE6BB-DFB2-4080-9B5E-076EF5DDE67B}"/>
          </ac:cxnSpMkLst>
        </pc:cxnChg>
        <pc:cxnChg chg="add del">
          <ac:chgData name="Gethin Griffiths (1910877)" userId="S::1910877@student.uwtsd.ac.uk::30b9ffa9-571a-4ca0-8083-9fa0ee6b1283" providerId="AD" clId="Web-{78CC5932-EA2D-4BC9-A24C-6ABE5CEA1572}" dt="2020-05-10T21:36:04.500" v="376"/>
          <ac:cxnSpMkLst>
            <pc:docMk/>
            <pc:sldMk cId="3937074049" sldId="266"/>
            <ac:cxnSpMk id="73" creationId="{063B6EC6-D752-4EE7-908B-F8F19E8C7FEA}"/>
          </ac:cxnSpMkLst>
        </pc:cxnChg>
        <pc:cxnChg chg="add del">
          <ac:chgData name="Gethin Griffiths (1910877)" userId="S::1910877@student.uwtsd.ac.uk::30b9ffa9-571a-4ca0-8083-9fa0ee6b1283" providerId="AD" clId="Web-{78CC5932-EA2D-4BC9-A24C-6ABE5CEA1572}" dt="2020-05-10T21:36:04.500" v="376"/>
          <ac:cxnSpMkLst>
            <pc:docMk/>
            <pc:sldMk cId="3937074049" sldId="266"/>
            <ac:cxnSpMk id="74" creationId="{EFECD4E8-AD3E-4228-82A2-9461958EA94D}"/>
          </ac:cxnSpMkLst>
        </pc:cxnChg>
        <pc:cxnChg chg="add del">
          <ac:chgData name="Gethin Griffiths (1910877)" userId="S::1910877@student.uwtsd.ac.uk::30b9ffa9-571a-4ca0-8083-9fa0ee6b1283" providerId="AD" clId="Web-{78CC5932-EA2D-4BC9-A24C-6ABE5CEA1572}" dt="2020-05-10T21:36:09.188" v="378"/>
          <ac:cxnSpMkLst>
            <pc:docMk/>
            <pc:sldMk cId="3937074049" sldId="266"/>
            <ac:cxnSpMk id="78" creationId="{0B5F7E3B-C5F1-40E0-A491-558BAFBC1127}"/>
          </ac:cxnSpMkLst>
        </pc:cxnChg>
        <pc:cxnChg chg="add">
          <ac:chgData name="Gethin Griffiths (1910877)" userId="S::1910877@student.uwtsd.ac.uk::30b9ffa9-571a-4ca0-8083-9fa0ee6b1283" providerId="AD" clId="Web-{78CC5932-EA2D-4BC9-A24C-6ABE5CEA1572}" dt="2020-05-10T21:37:20.078" v="383"/>
          <ac:cxnSpMkLst>
            <pc:docMk/>
            <pc:sldMk cId="3937074049" sldId="266"/>
            <ac:cxnSpMk id="87" creationId="{0B5F7E3B-C5F1-40E0-A491-558BAFBC1127}"/>
          </ac:cxnSpMkLst>
        </pc:cxnChg>
      </pc:sldChg>
      <pc:sldChg chg="addSp delSp modSp new mod setBg modShow">
        <pc:chgData name="Gethin Griffiths (1910877)" userId="S::1910877@student.uwtsd.ac.uk::30b9ffa9-571a-4ca0-8083-9fa0ee6b1283" providerId="AD" clId="Web-{78CC5932-EA2D-4BC9-A24C-6ABE5CEA1572}" dt="2020-05-10T22:14:41.787" v="603" actId="20577"/>
        <pc:sldMkLst>
          <pc:docMk/>
          <pc:sldMk cId="4107619691" sldId="270"/>
        </pc:sldMkLst>
        <pc:spChg chg="add mod">
          <ac:chgData name="Gethin Griffiths (1910877)" userId="S::1910877@student.uwtsd.ac.uk::30b9ffa9-571a-4ca0-8083-9fa0ee6b1283" providerId="AD" clId="Web-{78CC5932-EA2D-4BC9-A24C-6ABE5CEA1572}" dt="2020-05-10T22:14:41.787" v="603" actId="20577"/>
          <ac:spMkLst>
            <pc:docMk/>
            <pc:sldMk cId="4107619691" sldId="270"/>
            <ac:spMk id="2" creationId="{47FA3919-426B-475E-A729-923A44A693FB}"/>
          </ac:spMkLst>
        </pc:spChg>
        <pc:spChg chg="add mod">
          <ac:chgData name="Gethin Griffiths (1910877)" userId="S::1910877@student.uwtsd.ac.uk::30b9ffa9-571a-4ca0-8083-9fa0ee6b1283" providerId="AD" clId="Web-{78CC5932-EA2D-4BC9-A24C-6ABE5CEA1572}" dt="2020-05-10T22:04:41.352" v="561" actId="1076"/>
          <ac:spMkLst>
            <pc:docMk/>
            <pc:sldMk cId="4107619691" sldId="270"/>
            <ac:spMk id="5" creationId="{F169FE1E-19F6-470F-B2B9-77A9EDCBCAAF}"/>
          </ac:spMkLst>
        </pc:spChg>
        <pc:spChg chg="add">
          <ac:chgData name="Gethin Griffiths (1910877)" userId="S::1910877@student.uwtsd.ac.uk::30b9ffa9-571a-4ca0-8083-9fa0ee6b1283" providerId="AD" clId="Web-{78CC5932-EA2D-4BC9-A24C-6ABE5CEA1572}" dt="2020-05-10T21:47:46.341" v="464"/>
          <ac:spMkLst>
            <pc:docMk/>
            <pc:sldMk cId="4107619691" sldId="270"/>
            <ac:spMk id="24" creationId="{3F088236-D655-4F88-B238-E16762358025}"/>
          </ac:spMkLst>
        </pc:spChg>
        <pc:spChg chg="add">
          <ac:chgData name="Gethin Griffiths (1910877)" userId="S::1910877@student.uwtsd.ac.uk::30b9ffa9-571a-4ca0-8083-9fa0ee6b1283" providerId="AD" clId="Web-{78CC5932-EA2D-4BC9-A24C-6ABE5CEA1572}" dt="2020-05-10T21:47:46.341" v="464"/>
          <ac:spMkLst>
            <pc:docMk/>
            <pc:sldMk cId="4107619691" sldId="270"/>
            <ac:spMk id="26" creationId="{3DAC0C92-199E-475C-9390-119A9B027276}"/>
          </ac:spMkLst>
        </pc:spChg>
        <pc:spChg chg="add">
          <ac:chgData name="Gethin Griffiths (1910877)" userId="S::1910877@student.uwtsd.ac.uk::30b9ffa9-571a-4ca0-8083-9fa0ee6b1283" providerId="AD" clId="Web-{78CC5932-EA2D-4BC9-A24C-6ABE5CEA1572}" dt="2020-05-10T21:47:46.341" v="464"/>
          <ac:spMkLst>
            <pc:docMk/>
            <pc:sldMk cId="4107619691" sldId="270"/>
            <ac:spMk id="28" creationId="{C4CFB339-0ED8-4FE2-9EF1-6D1375B8499B}"/>
          </ac:spMkLst>
        </pc:spChg>
        <pc:spChg chg="add">
          <ac:chgData name="Gethin Griffiths (1910877)" userId="S::1910877@student.uwtsd.ac.uk::30b9ffa9-571a-4ca0-8083-9fa0ee6b1283" providerId="AD" clId="Web-{78CC5932-EA2D-4BC9-A24C-6ABE5CEA1572}" dt="2020-05-10T21:47:46.341" v="464"/>
          <ac:spMkLst>
            <pc:docMk/>
            <pc:sldMk cId="4107619691" sldId="270"/>
            <ac:spMk id="30" creationId="{31896C80-2069-4431-9C19-83B913734490}"/>
          </ac:spMkLst>
        </pc:spChg>
        <pc:spChg chg="add">
          <ac:chgData name="Gethin Griffiths (1910877)" userId="S::1910877@student.uwtsd.ac.uk::30b9ffa9-571a-4ca0-8083-9fa0ee6b1283" providerId="AD" clId="Web-{78CC5932-EA2D-4BC9-A24C-6ABE5CEA1572}" dt="2020-05-10T21:47:46.341" v="464"/>
          <ac:spMkLst>
            <pc:docMk/>
            <pc:sldMk cId="4107619691" sldId="270"/>
            <ac:spMk id="32" creationId="{BF120A21-0841-4823-B0C4-28AEBCEF9B78}"/>
          </ac:spMkLst>
        </pc:spChg>
        <pc:spChg chg="add">
          <ac:chgData name="Gethin Griffiths (1910877)" userId="S::1910877@student.uwtsd.ac.uk::30b9ffa9-571a-4ca0-8083-9fa0ee6b1283" providerId="AD" clId="Web-{78CC5932-EA2D-4BC9-A24C-6ABE5CEA1572}" dt="2020-05-10T21:47:46.341" v="464"/>
          <ac:spMkLst>
            <pc:docMk/>
            <pc:sldMk cId="4107619691" sldId="270"/>
            <ac:spMk id="34" creationId="{DBB05BAE-BBD3-4289-899F-A6851503C6B0}"/>
          </ac:spMkLst>
        </pc:spChg>
        <pc:spChg chg="add">
          <ac:chgData name="Gethin Griffiths (1910877)" userId="S::1910877@student.uwtsd.ac.uk::30b9ffa9-571a-4ca0-8083-9fa0ee6b1283" providerId="AD" clId="Web-{78CC5932-EA2D-4BC9-A24C-6ABE5CEA1572}" dt="2020-05-10T21:47:46.341" v="464"/>
          <ac:spMkLst>
            <pc:docMk/>
            <pc:sldMk cId="4107619691" sldId="270"/>
            <ac:spMk id="36" creationId="{9874D11C-36F5-4BBE-A490-019A54E953B0}"/>
          </ac:spMkLst>
        </pc:spChg>
        <pc:grpChg chg="add">
          <ac:chgData name="Gethin Griffiths (1910877)" userId="S::1910877@student.uwtsd.ac.uk::30b9ffa9-571a-4ca0-8083-9fa0ee6b1283" providerId="AD" clId="Web-{78CC5932-EA2D-4BC9-A24C-6ABE5CEA1572}" dt="2020-05-10T21:47:46.341" v="464"/>
          <ac:grpSpMkLst>
            <pc:docMk/>
            <pc:sldMk cId="4107619691" sldId="270"/>
            <ac:grpSpMk id="8" creationId="{10BE40E3-5550-4CDD-B4FD-387C33EBF157}"/>
          </ac:grpSpMkLst>
        </pc:grpChg>
        <pc:picChg chg="add del mod">
          <ac:chgData name="Gethin Griffiths (1910877)" userId="S::1910877@student.uwtsd.ac.uk::30b9ffa9-571a-4ca0-8083-9fa0ee6b1283" providerId="AD" clId="Web-{78CC5932-EA2D-4BC9-A24C-6ABE5CEA1572}" dt="2020-05-10T21:47:30.450" v="463"/>
          <ac:picMkLst>
            <pc:docMk/>
            <pc:sldMk cId="4107619691" sldId="270"/>
            <ac:picMk id="3" creationId="{66347317-474A-45D4-A51A-665905221311}"/>
          </ac:picMkLst>
        </pc:picChg>
        <pc:picChg chg="add">
          <ac:chgData name="Gethin Griffiths (1910877)" userId="S::1910877@student.uwtsd.ac.uk::30b9ffa9-571a-4ca0-8083-9fa0ee6b1283" providerId="AD" clId="Web-{78CC5932-EA2D-4BC9-A24C-6ABE5CEA1572}" dt="2020-05-10T21:47:46.341" v="464"/>
          <ac:picMkLst>
            <pc:docMk/>
            <pc:sldMk cId="4107619691" sldId="270"/>
            <ac:picMk id="4" creationId="{D40AB802-F69D-4E77-8E7D-3B1F7C8DB4B4}"/>
          </ac:picMkLst>
        </pc:picChg>
        <pc:cxnChg chg="add">
          <ac:chgData name="Gethin Griffiths (1910877)" userId="S::1910877@student.uwtsd.ac.uk::30b9ffa9-571a-4ca0-8083-9fa0ee6b1283" providerId="AD" clId="Web-{78CC5932-EA2D-4BC9-A24C-6ABE5CEA1572}" dt="2020-05-10T21:47:46.341" v="464"/>
          <ac:cxnSpMkLst>
            <pc:docMk/>
            <pc:sldMk cId="4107619691" sldId="270"/>
            <ac:cxnSpMk id="20" creationId="{64FA5DFF-7FE6-4855-84E6-DFA78EE978BD}"/>
          </ac:cxnSpMkLst>
        </pc:cxnChg>
        <pc:cxnChg chg="add">
          <ac:chgData name="Gethin Griffiths (1910877)" userId="S::1910877@student.uwtsd.ac.uk::30b9ffa9-571a-4ca0-8083-9fa0ee6b1283" providerId="AD" clId="Web-{78CC5932-EA2D-4BC9-A24C-6ABE5CEA1572}" dt="2020-05-10T21:47:46.341" v="464"/>
          <ac:cxnSpMkLst>
            <pc:docMk/>
            <pc:sldMk cId="4107619691" sldId="270"/>
            <ac:cxnSpMk id="22" creationId="{2AFD8CBA-54A3-4363-991B-B9C631BBFA74}"/>
          </ac:cxnSpMkLst>
        </pc:cxnChg>
      </pc:sldChg>
      <pc:sldChg chg="addSp modSp new mod setBg">
        <pc:chgData name="Gethin Griffiths (1910877)" userId="S::1910877@student.uwtsd.ac.uk::30b9ffa9-571a-4ca0-8083-9fa0ee6b1283" providerId="AD" clId="Web-{78CC5932-EA2D-4BC9-A24C-6ABE5CEA1572}" dt="2020-05-10T22:11:38.147" v="573" actId="20577"/>
        <pc:sldMkLst>
          <pc:docMk/>
          <pc:sldMk cId="2765076952" sldId="272"/>
        </pc:sldMkLst>
        <pc:spChg chg="add mod">
          <ac:chgData name="Gethin Griffiths (1910877)" userId="S::1910877@student.uwtsd.ac.uk::30b9ffa9-571a-4ca0-8083-9fa0ee6b1283" providerId="AD" clId="Web-{78CC5932-EA2D-4BC9-A24C-6ABE5CEA1572}" dt="2020-05-10T22:11:38.147" v="573" actId="20577"/>
          <ac:spMkLst>
            <pc:docMk/>
            <pc:sldMk cId="2765076952" sldId="272"/>
            <ac:spMk id="2" creationId="{7994955C-4773-4F5E-BEE7-E461786CFF72}"/>
          </ac:spMkLst>
        </pc:spChg>
        <pc:spChg chg="add mod">
          <ac:chgData name="Gethin Griffiths (1910877)" userId="S::1910877@student.uwtsd.ac.uk::30b9ffa9-571a-4ca0-8083-9fa0ee6b1283" providerId="AD" clId="Web-{78CC5932-EA2D-4BC9-A24C-6ABE5CEA1572}" dt="2020-05-10T22:03:57.071" v="556" actId="20577"/>
          <ac:spMkLst>
            <pc:docMk/>
            <pc:sldMk cId="2765076952" sldId="272"/>
            <ac:spMk id="3" creationId="{01D372F1-B8FB-4C8B-AC45-D92CFB481753}"/>
          </ac:spMkLst>
        </pc:spChg>
        <pc:spChg chg="add">
          <ac:chgData name="Gethin Griffiths (1910877)" userId="S::1910877@student.uwtsd.ac.uk::30b9ffa9-571a-4ca0-8083-9fa0ee6b1283" providerId="AD" clId="Web-{78CC5932-EA2D-4BC9-A24C-6ABE5CEA1572}" dt="2020-05-10T21:57:07.792" v="505"/>
          <ac:spMkLst>
            <pc:docMk/>
            <pc:sldMk cId="2765076952" sldId="272"/>
            <ac:spMk id="24" creationId="{3F088236-D655-4F88-B238-E16762358025}"/>
          </ac:spMkLst>
        </pc:spChg>
        <pc:spChg chg="add">
          <ac:chgData name="Gethin Griffiths (1910877)" userId="S::1910877@student.uwtsd.ac.uk::30b9ffa9-571a-4ca0-8083-9fa0ee6b1283" providerId="AD" clId="Web-{78CC5932-EA2D-4BC9-A24C-6ABE5CEA1572}" dt="2020-05-10T21:57:07.792" v="505"/>
          <ac:spMkLst>
            <pc:docMk/>
            <pc:sldMk cId="2765076952" sldId="272"/>
            <ac:spMk id="26" creationId="{3DAC0C92-199E-475C-9390-119A9B027276}"/>
          </ac:spMkLst>
        </pc:spChg>
        <pc:spChg chg="add">
          <ac:chgData name="Gethin Griffiths (1910877)" userId="S::1910877@student.uwtsd.ac.uk::30b9ffa9-571a-4ca0-8083-9fa0ee6b1283" providerId="AD" clId="Web-{78CC5932-EA2D-4BC9-A24C-6ABE5CEA1572}" dt="2020-05-10T21:57:07.792" v="505"/>
          <ac:spMkLst>
            <pc:docMk/>
            <pc:sldMk cId="2765076952" sldId="272"/>
            <ac:spMk id="28" creationId="{C4CFB339-0ED8-4FE2-9EF1-6D1375B8499B}"/>
          </ac:spMkLst>
        </pc:spChg>
        <pc:spChg chg="add">
          <ac:chgData name="Gethin Griffiths (1910877)" userId="S::1910877@student.uwtsd.ac.uk::30b9ffa9-571a-4ca0-8083-9fa0ee6b1283" providerId="AD" clId="Web-{78CC5932-EA2D-4BC9-A24C-6ABE5CEA1572}" dt="2020-05-10T21:57:07.792" v="505"/>
          <ac:spMkLst>
            <pc:docMk/>
            <pc:sldMk cId="2765076952" sldId="272"/>
            <ac:spMk id="30" creationId="{31896C80-2069-4431-9C19-83B913734490}"/>
          </ac:spMkLst>
        </pc:spChg>
        <pc:spChg chg="add">
          <ac:chgData name="Gethin Griffiths (1910877)" userId="S::1910877@student.uwtsd.ac.uk::30b9ffa9-571a-4ca0-8083-9fa0ee6b1283" providerId="AD" clId="Web-{78CC5932-EA2D-4BC9-A24C-6ABE5CEA1572}" dt="2020-05-10T21:57:07.792" v="505"/>
          <ac:spMkLst>
            <pc:docMk/>
            <pc:sldMk cId="2765076952" sldId="272"/>
            <ac:spMk id="32" creationId="{BF120A21-0841-4823-B0C4-28AEBCEF9B78}"/>
          </ac:spMkLst>
        </pc:spChg>
        <pc:spChg chg="add">
          <ac:chgData name="Gethin Griffiths (1910877)" userId="S::1910877@student.uwtsd.ac.uk::30b9ffa9-571a-4ca0-8083-9fa0ee6b1283" providerId="AD" clId="Web-{78CC5932-EA2D-4BC9-A24C-6ABE5CEA1572}" dt="2020-05-10T21:57:07.792" v="505"/>
          <ac:spMkLst>
            <pc:docMk/>
            <pc:sldMk cId="2765076952" sldId="272"/>
            <ac:spMk id="34" creationId="{DBB05BAE-BBD3-4289-899F-A6851503C6B0}"/>
          </ac:spMkLst>
        </pc:spChg>
        <pc:spChg chg="add">
          <ac:chgData name="Gethin Griffiths (1910877)" userId="S::1910877@student.uwtsd.ac.uk::30b9ffa9-571a-4ca0-8083-9fa0ee6b1283" providerId="AD" clId="Web-{78CC5932-EA2D-4BC9-A24C-6ABE5CEA1572}" dt="2020-05-10T21:57:07.792" v="505"/>
          <ac:spMkLst>
            <pc:docMk/>
            <pc:sldMk cId="2765076952" sldId="272"/>
            <ac:spMk id="36" creationId="{9874D11C-36F5-4BBE-A490-019A54E953B0}"/>
          </ac:spMkLst>
        </pc:spChg>
        <pc:grpChg chg="add">
          <ac:chgData name="Gethin Griffiths (1910877)" userId="S::1910877@student.uwtsd.ac.uk::30b9ffa9-571a-4ca0-8083-9fa0ee6b1283" providerId="AD" clId="Web-{78CC5932-EA2D-4BC9-A24C-6ABE5CEA1572}" dt="2020-05-10T21:57:07.792" v="505"/>
          <ac:grpSpMkLst>
            <pc:docMk/>
            <pc:sldMk cId="2765076952" sldId="272"/>
            <ac:grpSpMk id="8" creationId="{10BE40E3-5550-4CDD-B4FD-387C33EBF157}"/>
          </ac:grpSpMkLst>
        </pc:grpChg>
        <pc:picChg chg="add">
          <ac:chgData name="Gethin Griffiths (1910877)" userId="S::1910877@student.uwtsd.ac.uk::30b9ffa9-571a-4ca0-8083-9fa0ee6b1283" providerId="AD" clId="Web-{78CC5932-EA2D-4BC9-A24C-6ABE5CEA1572}" dt="2020-05-10T21:57:07.792" v="505"/>
          <ac:picMkLst>
            <pc:docMk/>
            <pc:sldMk cId="2765076952" sldId="272"/>
            <ac:picMk id="4" creationId="{456DE8A3-BA9F-4CAF-AD99-7B57F33C9369}"/>
          </ac:picMkLst>
        </pc:picChg>
        <pc:cxnChg chg="add">
          <ac:chgData name="Gethin Griffiths (1910877)" userId="S::1910877@student.uwtsd.ac.uk::30b9ffa9-571a-4ca0-8083-9fa0ee6b1283" providerId="AD" clId="Web-{78CC5932-EA2D-4BC9-A24C-6ABE5CEA1572}" dt="2020-05-10T21:57:07.792" v="505"/>
          <ac:cxnSpMkLst>
            <pc:docMk/>
            <pc:sldMk cId="2765076952" sldId="272"/>
            <ac:cxnSpMk id="20" creationId="{64FA5DFF-7FE6-4855-84E6-DFA78EE978BD}"/>
          </ac:cxnSpMkLst>
        </pc:cxnChg>
        <pc:cxnChg chg="add">
          <ac:chgData name="Gethin Griffiths (1910877)" userId="S::1910877@student.uwtsd.ac.uk::30b9ffa9-571a-4ca0-8083-9fa0ee6b1283" providerId="AD" clId="Web-{78CC5932-EA2D-4BC9-A24C-6ABE5CEA1572}" dt="2020-05-10T21:57:07.792" v="505"/>
          <ac:cxnSpMkLst>
            <pc:docMk/>
            <pc:sldMk cId="2765076952" sldId="272"/>
            <ac:cxnSpMk id="22" creationId="{2AFD8CBA-54A3-4363-991B-B9C631BBFA74}"/>
          </ac:cxnSpMkLst>
        </pc:cxnChg>
      </pc:sldChg>
      <pc:sldChg chg="addSp modSp new ord">
        <pc:chgData name="Gethin Griffiths (1910877)" userId="S::1910877@student.uwtsd.ac.uk::30b9ffa9-571a-4ca0-8083-9fa0ee6b1283" providerId="AD" clId="Web-{78CC5932-EA2D-4BC9-A24C-6ABE5CEA1572}" dt="2020-05-10T22:17:48.739" v="615" actId="1076"/>
        <pc:sldMkLst>
          <pc:docMk/>
          <pc:sldMk cId="242962984" sldId="274"/>
        </pc:sldMkLst>
        <pc:spChg chg="add mod">
          <ac:chgData name="Gethin Griffiths (1910877)" userId="S::1910877@student.uwtsd.ac.uk::30b9ffa9-571a-4ca0-8083-9fa0ee6b1283" providerId="AD" clId="Web-{78CC5932-EA2D-4BC9-A24C-6ABE5CEA1572}" dt="2020-05-10T22:17:48.739" v="615" actId="1076"/>
          <ac:spMkLst>
            <pc:docMk/>
            <pc:sldMk cId="242962984" sldId="274"/>
            <ac:spMk id="2" creationId="{F4F9B6BD-487E-46AC-BD6D-CE500AEFC279}"/>
          </ac:spMkLst>
        </pc:spChg>
      </pc:sldChg>
      <pc:sldMasterChg chg="del delSldLayout">
        <pc:chgData name="Gethin Griffiths (1910877)" userId="S::1910877@student.uwtsd.ac.uk::30b9ffa9-571a-4ca0-8083-9fa0ee6b1283" providerId="AD" clId="Web-{78CC5932-EA2D-4BC9-A24C-6ABE5CEA1572}" dt="2020-05-10T20:52:25.886" v="84"/>
        <pc:sldMasterMkLst>
          <pc:docMk/>
          <pc:sldMasterMk cId="2613240076" sldId="2147483660"/>
        </pc:sldMasterMkLst>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2301558966" sldId="2147483661"/>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3889218153" sldId="2147483662"/>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410805323" sldId="2147483663"/>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1628714169" sldId="2147483664"/>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311812362" sldId="2147483665"/>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3939461817" sldId="2147483666"/>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112085785" sldId="2147483667"/>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1544123586" sldId="2147483668"/>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4070404769" sldId="2147483669"/>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357497649" sldId="2147483670"/>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2119371520" sldId="2147483671"/>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4007318369" sldId="2147483672"/>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2317506474" sldId="2147483673"/>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1825063301" sldId="2147483674"/>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801959472" sldId="2147483675"/>
          </pc:sldLayoutMkLst>
        </pc:sldLayoutChg>
        <pc:sldLayoutChg chg="del">
          <pc:chgData name="Gethin Griffiths (1910877)" userId="S::1910877@student.uwtsd.ac.uk::30b9ffa9-571a-4ca0-8083-9fa0ee6b1283" providerId="AD" clId="Web-{78CC5932-EA2D-4BC9-A24C-6ABE5CEA1572}" dt="2020-05-10T20:52:25.886" v="84"/>
          <pc:sldLayoutMkLst>
            <pc:docMk/>
            <pc:sldMasterMk cId="2613240076" sldId="2147483660"/>
            <pc:sldLayoutMk cId="1369599351" sldId="2147483676"/>
          </pc:sldLayoutMkLst>
        </pc:sldLayoutChg>
      </pc:sldMasterChg>
      <pc:sldMasterChg chg="add del addSldLayout delSldLayout modSldLayout">
        <pc:chgData name="Gethin Griffiths (1910877)" userId="S::1910877@student.uwtsd.ac.uk::30b9ffa9-571a-4ca0-8083-9fa0ee6b1283" providerId="AD" clId="Web-{78CC5932-EA2D-4BC9-A24C-6ABE5CEA1572}" dt="2020-05-10T20:52:51.355" v="85"/>
        <pc:sldMasterMkLst>
          <pc:docMk/>
          <pc:sldMasterMk cId="3400638433" sldId="2147483677"/>
        </pc:sldMasterMkLst>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4217531051" sldId="2147483678"/>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2594828920" sldId="2147483679"/>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2077696297" sldId="2147483680"/>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2454257158" sldId="2147483681"/>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4153414878" sldId="2147483682"/>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746325718" sldId="2147483683"/>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777796694" sldId="2147483684"/>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3735878711" sldId="2147483685"/>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3132180436" sldId="2147483686"/>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2573592047" sldId="2147483687"/>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4075197077" sldId="2147483688"/>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4262002613" sldId="2147483689"/>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2221226631" sldId="2147483690"/>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1079427967" sldId="2147483691"/>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327841693" sldId="2147483692"/>
          </pc:sldLayoutMkLst>
        </pc:sldLayoutChg>
        <pc:sldLayoutChg chg="add del mod replId">
          <pc:chgData name="Gethin Griffiths (1910877)" userId="S::1910877@student.uwtsd.ac.uk::30b9ffa9-571a-4ca0-8083-9fa0ee6b1283" providerId="AD" clId="Web-{78CC5932-EA2D-4BC9-A24C-6ABE5CEA1572}" dt="2020-05-10T20:52:51.355" v="85"/>
          <pc:sldLayoutMkLst>
            <pc:docMk/>
            <pc:sldMasterMk cId="3400638433" sldId="2147483677"/>
            <pc:sldLayoutMk cId="4279439522" sldId="2147483693"/>
          </pc:sldLayoutMkLst>
        </pc:sldLayoutChg>
      </pc:sldMasterChg>
      <pc:sldMasterChg chg="add del addSldLayout delSldLayout modSldLayout">
        <pc:chgData name="Gethin Griffiths (1910877)" userId="S::1910877@student.uwtsd.ac.uk::30b9ffa9-571a-4ca0-8083-9fa0ee6b1283" providerId="AD" clId="Web-{78CC5932-EA2D-4BC9-A24C-6ABE5CEA1572}" dt="2020-05-10T20:54:08.667" v="100"/>
        <pc:sldMasterMkLst>
          <pc:docMk/>
          <pc:sldMasterMk cId="3853359616" sldId="2147483694"/>
        </pc:sldMasterMkLst>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4106961663" sldId="2147483695"/>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754138501" sldId="2147483696"/>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4135305887" sldId="2147483697"/>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523221922" sldId="2147483698"/>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523647770" sldId="2147483699"/>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355101805" sldId="2147483700"/>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3445874244" sldId="2147483701"/>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1804319519" sldId="2147483702"/>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1818540915" sldId="2147483703"/>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974460989" sldId="2147483704"/>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3625284299" sldId="2147483705"/>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2449347626" sldId="2147483706"/>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4093469196" sldId="2147483707"/>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2649659774" sldId="2147483708"/>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722009131" sldId="2147483709"/>
          </pc:sldLayoutMkLst>
        </pc:sldLayoutChg>
        <pc:sldLayoutChg chg="add del mod replId">
          <pc:chgData name="Gethin Griffiths (1910877)" userId="S::1910877@student.uwtsd.ac.uk::30b9ffa9-571a-4ca0-8083-9fa0ee6b1283" providerId="AD" clId="Web-{78CC5932-EA2D-4BC9-A24C-6ABE5CEA1572}" dt="2020-05-10T20:54:08.667" v="100"/>
          <pc:sldLayoutMkLst>
            <pc:docMk/>
            <pc:sldMasterMk cId="3853359616" sldId="2147483694"/>
            <pc:sldLayoutMk cId="1513724382" sldId="2147483710"/>
          </pc:sldLayoutMkLst>
        </pc:sldLayoutChg>
      </pc:sldMasterChg>
      <pc:sldMasterChg chg="add del addSldLayout delSldLayout modSldLayout">
        <pc:chgData name="Gethin Griffiths (1910877)" userId="S::1910877@student.uwtsd.ac.uk::30b9ffa9-571a-4ca0-8083-9fa0ee6b1283" providerId="AD" clId="Web-{78CC5932-EA2D-4BC9-A24C-6ABE5CEA1572}" dt="2020-05-10T20:55:02.823" v="104"/>
        <pc:sldMasterMkLst>
          <pc:docMk/>
          <pc:sldMasterMk cId="3367544693" sldId="2147483711"/>
        </pc:sldMasterMkLst>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2433784709" sldId="2147483712"/>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1578725385" sldId="2147483713"/>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2109359790" sldId="2147483714"/>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3804404635" sldId="2147483715"/>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2519277185" sldId="2147483716"/>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2798040547" sldId="2147483717"/>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3441881637" sldId="2147483718"/>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3302292267" sldId="2147483719"/>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1321829521" sldId="2147483720"/>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3807162194" sldId="2147483721"/>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3450580288" sldId="2147483722"/>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2201842831" sldId="2147483723"/>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2536878410" sldId="2147483724"/>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55281874" sldId="2147483725"/>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4120863215" sldId="2147483726"/>
          </pc:sldLayoutMkLst>
        </pc:sldLayoutChg>
        <pc:sldLayoutChg chg="add del mod replId">
          <pc:chgData name="Gethin Griffiths (1910877)" userId="S::1910877@student.uwtsd.ac.uk::30b9ffa9-571a-4ca0-8083-9fa0ee6b1283" providerId="AD" clId="Web-{78CC5932-EA2D-4BC9-A24C-6ABE5CEA1572}" dt="2020-05-10T20:55:02.823" v="104"/>
          <pc:sldLayoutMkLst>
            <pc:docMk/>
            <pc:sldMasterMk cId="3367544693" sldId="2147483711"/>
            <pc:sldLayoutMk cId="3236026058" sldId="2147483727"/>
          </pc:sldLayoutMkLst>
        </pc:sldLayoutChg>
      </pc:sldMasterChg>
      <pc:sldMasterChg chg="add del addSldLayout delSldLayout modSldLayout">
        <pc:chgData name="Gethin Griffiths (1910877)" userId="S::1910877@student.uwtsd.ac.uk::30b9ffa9-571a-4ca0-8083-9fa0ee6b1283" providerId="AD" clId="Web-{78CC5932-EA2D-4BC9-A24C-6ABE5CEA1572}" dt="2020-05-10T20:57:03.775" v="109"/>
        <pc:sldMasterMkLst>
          <pc:docMk/>
          <pc:sldMasterMk cId="1058053632" sldId="2147483728"/>
        </pc:sldMasterMkLst>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258355489" sldId="2147483729"/>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1731476535" sldId="2147483730"/>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247795733" sldId="2147483731"/>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485911567" sldId="2147483732"/>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939622940" sldId="2147483733"/>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3101032725" sldId="2147483734"/>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4103976698" sldId="2147483735"/>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3946975721" sldId="2147483736"/>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89300936" sldId="2147483737"/>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3454800091" sldId="2147483738"/>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2212020976" sldId="2147483739"/>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297657126" sldId="2147483740"/>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2740293875" sldId="2147483741"/>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3413869458" sldId="2147483742"/>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2252511141" sldId="2147483743"/>
          </pc:sldLayoutMkLst>
        </pc:sldLayoutChg>
        <pc:sldLayoutChg chg="add del mod replId">
          <pc:chgData name="Gethin Griffiths (1910877)" userId="S::1910877@student.uwtsd.ac.uk::30b9ffa9-571a-4ca0-8083-9fa0ee6b1283" providerId="AD" clId="Web-{78CC5932-EA2D-4BC9-A24C-6ABE5CEA1572}" dt="2020-05-10T20:57:03.775" v="109"/>
          <pc:sldLayoutMkLst>
            <pc:docMk/>
            <pc:sldMasterMk cId="1058053632" sldId="2147483728"/>
            <pc:sldLayoutMk cId="4090917978" sldId="2147483744"/>
          </pc:sldLayoutMkLst>
        </pc:sldLayoutChg>
      </pc:sldMasterChg>
      <pc:sldMasterChg chg="add addSldLayout modSldLayout">
        <pc:chgData name="Gethin Griffiths (1910877)" userId="S::1910877@student.uwtsd.ac.uk::30b9ffa9-571a-4ca0-8083-9fa0ee6b1283" providerId="AD" clId="Web-{78CC5932-EA2D-4BC9-A24C-6ABE5CEA1572}" dt="2020-05-10T20:57:03.775" v="109"/>
        <pc:sldMasterMkLst>
          <pc:docMk/>
          <pc:sldMasterMk cId="2766661228" sldId="2147483745"/>
        </pc:sldMasterMkLst>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1649246625" sldId="2147483746"/>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1454638113" sldId="2147483747"/>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945187137" sldId="2147483748"/>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556670478" sldId="2147483749"/>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133084780" sldId="2147483750"/>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3616831016" sldId="2147483751"/>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3503645391" sldId="2147483752"/>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765875913" sldId="2147483753"/>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2247366048" sldId="2147483754"/>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534162127" sldId="2147483755"/>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1034899709" sldId="2147483756"/>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2563636245" sldId="2147483757"/>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290040903" sldId="2147483758"/>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2075264708" sldId="2147483759"/>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2531303455" sldId="2147483760"/>
          </pc:sldLayoutMkLst>
        </pc:sldLayoutChg>
        <pc:sldLayoutChg chg="add mod replId">
          <pc:chgData name="Gethin Griffiths (1910877)" userId="S::1910877@student.uwtsd.ac.uk::30b9ffa9-571a-4ca0-8083-9fa0ee6b1283" providerId="AD" clId="Web-{78CC5932-EA2D-4BC9-A24C-6ABE5CEA1572}" dt="2020-05-10T20:57:03.775" v="109"/>
          <pc:sldLayoutMkLst>
            <pc:docMk/>
            <pc:sldMasterMk cId="2766661228" sldId="2147483745"/>
            <pc:sldLayoutMk cId="431551417" sldId="2147483761"/>
          </pc:sldLayoutMkLst>
        </pc:sldLayoutChg>
      </pc:sldMasterChg>
    </pc:docChg>
  </pc:docChgLst>
  <pc:docChgLst>
    <pc:chgData name="Gethin Griffiths (1910877)" userId="S::1910877@student.uwtsd.ac.uk::30b9ffa9-571a-4ca0-8083-9fa0ee6b1283" providerId="AD" clId="Web-{BE6D21D7-837E-4A01-B374-8E1708EF00A2}"/>
    <pc:docChg chg="addSld delSld sldOrd">
      <pc:chgData name="Gethin Griffiths (1910877)" userId="S::1910877@student.uwtsd.ac.uk::30b9ffa9-571a-4ca0-8083-9fa0ee6b1283" providerId="AD" clId="Web-{BE6D21D7-837E-4A01-B374-8E1708EF00A2}" dt="2020-05-10T20:28:39.211" v="2"/>
      <pc:docMkLst>
        <pc:docMk/>
      </pc:docMkLst>
      <pc:sldChg chg="new del ord">
        <pc:chgData name="Gethin Griffiths (1910877)" userId="S::1910877@student.uwtsd.ac.uk::30b9ffa9-571a-4ca0-8083-9fa0ee6b1283" providerId="AD" clId="Web-{BE6D21D7-837E-4A01-B374-8E1708EF00A2}" dt="2020-05-10T20:28:39.211" v="2"/>
        <pc:sldMkLst>
          <pc:docMk/>
          <pc:sldMk cId="4044736826" sldId="2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F76FCF-8FBD-4058-9FA8-29B51F103B72}" type="datetimeFigureOut">
              <a:rPr lang="en-GB"/>
              <a:t>12/05/2020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596658-9810-4109-85E8-2396F7E368A9}" type="slidenum">
              <a:rPr lang="en-GB"/>
              <a:t>‹#›</a:t>
            </a:fld>
            <a:endParaRPr lang="en-GB"/>
          </a:p>
        </p:txBody>
      </p:sp>
    </p:spTree>
    <p:extLst>
      <p:ext uri="{BB962C8B-B14F-4D97-AF65-F5344CB8AC3E}">
        <p14:creationId xmlns:p14="http://schemas.microsoft.com/office/powerpoint/2010/main" val="425254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Good Morning,</a:t>
            </a:r>
          </a:p>
          <a:p>
            <a:r>
              <a:rPr lang="en-US">
                <a:cs typeface="Calibri"/>
              </a:rPr>
              <a:t>My name is Daniele Humphries.</a:t>
            </a:r>
          </a:p>
          <a:p>
            <a:r>
              <a:rPr lang="en-US">
                <a:cs typeface="Calibri"/>
              </a:rPr>
              <a:t>I will be discussing why Japanese Knotweed is so invasive, the impact it has on our build and the environment and case law relating to Japanese Knotweed.</a:t>
            </a:r>
            <a:endParaRPr lang="en-US"/>
          </a:p>
        </p:txBody>
      </p:sp>
      <p:sp>
        <p:nvSpPr>
          <p:cNvPr id="4" name="Slide Number Placeholder 3"/>
          <p:cNvSpPr>
            <a:spLocks noGrp="1"/>
          </p:cNvSpPr>
          <p:nvPr>
            <p:ph type="sldNum" sz="quarter" idx="5"/>
          </p:nvPr>
        </p:nvSpPr>
        <p:spPr/>
        <p:txBody>
          <a:bodyPr/>
          <a:lstStyle/>
          <a:p>
            <a:fld id="{81596658-9810-4109-85E8-2396F7E368A9}" type="slidenum">
              <a:rPr lang="en-GB"/>
              <a:t>7</a:t>
            </a:fld>
            <a:endParaRPr lang="en-GB"/>
          </a:p>
        </p:txBody>
      </p:sp>
    </p:spTree>
    <p:extLst>
      <p:ext uri="{BB962C8B-B14F-4D97-AF65-F5344CB8AC3E}">
        <p14:creationId xmlns:p14="http://schemas.microsoft.com/office/powerpoint/2010/main" val="3015633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Some facts on Japanese Knotweed:</a:t>
            </a:r>
          </a:p>
          <a:p>
            <a:r>
              <a:rPr lang="en-US">
                <a:cs typeface="Calibri"/>
              </a:rPr>
              <a:t>Japanese Knotweed is listed in the top 100 most invasive plants in the world, this is due to the fact it thrives on disturbance. </a:t>
            </a:r>
          </a:p>
          <a:p>
            <a:r>
              <a:rPr lang="en-US">
                <a:cs typeface="Calibri"/>
              </a:rPr>
              <a:t>It was actually introduced as an ornamental plant. </a:t>
            </a:r>
          </a:p>
          <a:p>
            <a:r>
              <a:rPr lang="en-US">
                <a:cs typeface="Calibri"/>
              </a:rPr>
              <a:t>Japanese Knotweed is a Rhizomatous Herbaceous Perennial, meaning that the routes spread underground and the vegetation dies down over winter. </a:t>
            </a:r>
          </a:p>
          <a:p>
            <a:r>
              <a:rPr lang="en-US">
                <a:cs typeface="Calibri"/>
              </a:rPr>
              <a:t>Can grow up to 10cm per day.</a:t>
            </a:r>
          </a:p>
          <a:p>
            <a:r>
              <a:rPr lang="en-US">
                <a:cs typeface="Calibri"/>
              </a:rPr>
              <a:t>The smallest of pieces can re-grow and be spread via natural means and by human activity. </a:t>
            </a:r>
          </a:p>
          <a:p>
            <a:r>
              <a:rPr lang="en-US">
                <a:cs typeface="Calibri"/>
              </a:rPr>
              <a:t>The growth of the plant actually excludes almost all of our native species that cannot compete with the taller summer growth. </a:t>
            </a:r>
          </a:p>
          <a:p>
            <a:r>
              <a:rPr lang="en-US">
                <a:cs typeface="Calibri"/>
              </a:rPr>
              <a:t>Japanese Knotweed can and does cause serious damage to foundations, buildings, paved, tarmacked and concrete surfaces. </a:t>
            </a:r>
          </a:p>
          <a:p>
            <a:r>
              <a:rPr lang="en-US">
                <a:cs typeface="Calibri"/>
              </a:rPr>
              <a:t>Can reduce property value and in some cases stop a property being mortgaged. </a:t>
            </a:r>
          </a:p>
          <a:p>
            <a:r>
              <a:rPr lang="en-US">
                <a:cs typeface="Calibri"/>
              </a:rPr>
              <a:t>Not all bad though as Japanese Knotweed does have some advantages for biodiversity, the flowers provide a source of nectar for Bees, provides cover for some mammals such as badgers, otters and nesting birds. </a:t>
            </a:r>
          </a:p>
          <a:p>
            <a:endParaRPr lang="en-US">
              <a:cs typeface="Calibri"/>
            </a:endParaRPr>
          </a:p>
        </p:txBody>
      </p:sp>
      <p:sp>
        <p:nvSpPr>
          <p:cNvPr id="4" name="Slide Number Placeholder 3"/>
          <p:cNvSpPr>
            <a:spLocks noGrp="1"/>
          </p:cNvSpPr>
          <p:nvPr>
            <p:ph type="sldNum" sz="quarter" idx="5"/>
          </p:nvPr>
        </p:nvSpPr>
        <p:spPr/>
        <p:txBody>
          <a:bodyPr/>
          <a:lstStyle/>
          <a:p>
            <a:fld id="{81596658-9810-4109-85E8-2396F7E368A9}" type="slidenum">
              <a:rPr lang="en-GB"/>
              <a:t>8</a:t>
            </a:fld>
            <a:endParaRPr lang="en-GB"/>
          </a:p>
        </p:txBody>
      </p:sp>
    </p:spTree>
    <p:extLst>
      <p:ext uri="{BB962C8B-B14F-4D97-AF65-F5344CB8AC3E}">
        <p14:creationId xmlns:p14="http://schemas.microsoft.com/office/powerpoint/2010/main" val="583507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Above you can see from the pictures above the damage Japanese Knotweed causes can be very damaging to a structure. Japanese Knotweed has the strength to penetrate solid brock walls, concrete and tarmac. </a:t>
            </a:r>
            <a:endParaRPr lang="en-US"/>
          </a:p>
          <a:p>
            <a:r>
              <a:rPr lang="en-US">
                <a:cs typeface="Calibri"/>
              </a:rPr>
              <a:t>This type of damage could happen to our property if Japanese Knotweed is not treaded correctly.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81596658-9810-4109-85E8-2396F7E368A9}" type="slidenum">
              <a:rPr lang="en-GB"/>
              <a:t>9</a:t>
            </a:fld>
            <a:endParaRPr lang="en-GB"/>
          </a:p>
        </p:txBody>
      </p:sp>
    </p:spTree>
    <p:extLst>
      <p:ext uri="{BB962C8B-B14F-4D97-AF65-F5344CB8AC3E}">
        <p14:creationId xmlns:p14="http://schemas.microsoft.com/office/powerpoint/2010/main" val="1776479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Treatment of Japanese Knotweed:</a:t>
            </a:r>
          </a:p>
          <a:p>
            <a:r>
              <a:rPr lang="en-US">
                <a:cs typeface="Calibri"/>
              </a:rPr>
              <a:t>There is no quick fix for Japanese Knotweed, eradicating it can take many years no matter how big or small the infestation is. There are a several options when it comes to treatment. </a:t>
            </a:r>
          </a:p>
          <a:p>
            <a:r>
              <a:rPr lang="en-US">
                <a:cs typeface="Calibri"/>
              </a:rPr>
              <a:t>if you plan on living in your home and are happy to just keep the plant at bay by controlling its growth, you could cut the plants matter down and bury it under a root barrier membrane or burn the cuttings </a:t>
            </a:r>
            <a:r>
              <a:rPr lang="en-US"/>
              <a:t>if it is discovered 7m from the building</a:t>
            </a:r>
            <a:r>
              <a:rPr lang="en-US">
                <a:cs typeface="Calibri"/>
              </a:rPr>
              <a:t>. </a:t>
            </a:r>
            <a:endParaRPr lang="en-US"/>
          </a:p>
          <a:p>
            <a:r>
              <a:rPr lang="en-US">
                <a:cs typeface="Calibri"/>
              </a:rPr>
              <a:t>However this is not a permanent solution. </a:t>
            </a:r>
          </a:p>
          <a:p>
            <a:r>
              <a:rPr lang="en-US">
                <a:cs typeface="Calibri"/>
              </a:rPr>
              <a:t>Removing the plant all together, this will take time and money. Heavy </a:t>
            </a:r>
            <a:r>
              <a:rPr lang="en-US" err="1">
                <a:cs typeface="Calibri"/>
              </a:rPr>
              <a:t>machinary</a:t>
            </a:r>
            <a:r>
              <a:rPr lang="en-US">
                <a:cs typeface="Calibri"/>
              </a:rPr>
              <a:t> will be needed to remove the plant as its root can be buried as far as 7ft underground, once it is dug up it will need to be disposed of correctly under the Wildlife and Countryside Act 1981 as the smallest fragment left behind could result in a re-growth of the plant. </a:t>
            </a:r>
          </a:p>
          <a:p>
            <a:r>
              <a:rPr lang="en-US">
                <a:cs typeface="Calibri"/>
              </a:rPr>
              <a:t>If you plan on selling your property killing the plant is the best option as any mortage company will require proof that a chemical treatment has been completed and accredited by a PCA company. </a:t>
            </a:r>
          </a:p>
          <a:p>
            <a:r>
              <a:rPr lang="en-US">
                <a:cs typeface="Calibri"/>
              </a:rPr>
              <a:t>Time from to get rid of the infestation all depends on the size of the infestation, most companies offer 5 year insurance backed certificate, they will return to treat the plant over the 5 year period if needed.  </a:t>
            </a:r>
            <a:endParaRPr lang="en-US"/>
          </a:p>
        </p:txBody>
      </p:sp>
      <p:sp>
        <p:nvSpPr>
          <p:cNvPr id="4" name="Slide Number Placeholder 3"/>
          <p:cNvSpPr>
            <a:spLocks noGrp="1"/>
          </p:cNvSpPr>
          <p:nvPr>
            <p:ph type="sldNum" sz="quarter" idx="5"/>
          </p:nvPr>
        </p:nvSpPr>
        <p:spPr/>
        <p:txBody>
          <a:bodyPr/>
          <a:lstStyle/>
          <a:p>
            <a:fld id="{81596658-9810-4109-85E8-2396F7E368A9}" type="slidenum">
              <a:rPr lang="en-GB"/>
              <a:t>10</a:t>
            </a:fld>
            <a:endParaRPr lang="en-GB"/>
          </a:p>
        </p:txBody>
      </p:sp>
    </p:spTree>
    <p:extLst>
      <p:ext uri="{BB962C8B-B14F-4D97-AF65-F5344CB8AC3E}">
        <p14:creationId xmlns:p14="http://schemas.microsoft.com/office/powerpoint/2010/main" val="431632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When building on a site that Japanese Knotweed has been identified through a survey of the site, a control </a:t>
            </a:r>
            <a:r>
              <a:rPr lang="en-US" err="1">
                <a:cs typeface="Calibri"/>
              </a:rPr>
              <a:t>programme</a:t>
            </a:r>
            <a:r>
              <a:rPr lang="en-US">
                <a:cs typeface="Calibri"/>
              </a:rPr>
              <a:t> suitable for the site must be planned as part of the planning application. </a:t>
            </a:r>
          </a:p>
          <a:p>
            <a:r>
              <a:rPr lang="en-US">
                <a:cs typeface="Calibri"/>
              </a:rPr>
              <a:t>Planning conditions are imposed on the site in order to prevent the spread of the plant. </a:t>
            </a:r>
          </a:p>
          <a:p>
            <a:r>
              <a:rPr lang="en-US">
                <a:cs typeface="Calibri"/>
              </a:rPr>
              <a:t>The management plan will need to include the following requirements:</a:t>
            </a:r>
          </a:p>
          <a:p>
            <a:pPr marL="171450" indent="-171450">
              <a:buFont typeface="Arial"/>
              <a:buChar char="•"/>
            </a:pPr>
            <a:r>
              <a:rPr lang="en-US">
                <a:cs typeface="Calibri"/>
              </a:rPr>
              <a:t>The Objective of control options</a:t>
            </a:r>
          </a:p>
          <a:p>
            <a:pPr marL="171450" indent="-171450">
              <a:buFont typeface="Arial"/>
              <a:buChar char="•"/>
            </a:pPr>
            <a:r>
              <a:rPr lang="en-US">
                <a:cs typeface="Calibri"/>
              </a:rPr>
              <a:t>An assessment of control options</a:t>
            </a:r>
          </a:p>
          <a:p>
            <a:pPr marL="171450" indent="-171450">
              <a:buFont typeface="Arial"/>
              <a:buChar char="•"/>
            </a:pPr>
            <a:r>
              <a:rPr lang="en-US">
                <a:cs typeface="Calibri"/>
              </a:rPr>
              <a:t>Criteria for completion </a:t>
            </a:r>
          </a:p>
          <a:p>
            <a:pPr marL="171450" indent="-171450">
              <a:buFont typeface="Arial"/>
              <a:buChar char="•"/>
            </a:pPr>
            <a:r>
              <a:rPr lang="en-US">
                <a:cs typeface="Calibri"/>
              </a:rPr>
              <a:t>Advice on preventing spread around site </a:t>
            </a:r>
          </a:p>
          <a:p>
            <a:r>
              <a:rPr lang="en-US">
                <a:cs typeface="Calibri"/>
              </a:rPr>
              <a:t>As long as there is a plan in place it is still possible to get planning permission and to continue with the build.  it is clear that this hadn't happened on out site. </a:t>
            </a:r>
          </a:p>
        </p:txBody>
      </p:sp>
      <p:sp>
        <p:nvSpPr>
          <p:cNvPr id="4" name="Slide Number Placeholder 3"/>
          <p:cNvSpPr>
            <a:spLocks noGrp="1"/>
          </p:cNvSpPr>
          <p:nvPr>
            <p:ph type="sldNum" sz="quarter" idx="5"/>
          </p:nvPr>
        </p:nvSpPr>
        <p:spPr/>
        <p:txBody>
          <a:bodyPr/>
          <a:lstStyle/>
          <a:p>
            <a:fld id="{81596658-9810-4109-85E8-2396F7E368A9}" type="slidenum">
              <a:rPr lang="en-GB"/>
              <a:t>11</a:t>
            </a:fld>
            <a:endParaRPr lang="en-GB"/>
          </a:p>
        </p:txBody>
      </p:sp>
    </p:spTree>
    <p:extLst>
      <p:ext uri="{BB962C8B-B14F-4D97-AF65-F5344CB8AC3E}">
        <p14:creationId xmlns:p14="http://schemas.microsoft.com/office/powerpoint/2010/main" val="1731510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Good Morning</a:t>
            </a:r>
          </a:p>
          <a:p>
            <a:endParaRPr lang="en-GB"/>
          </a:p>
          <a:p>
            <a:r>
              <a:rPr lang="en-GB"/>
              <a:t>We now have an understanding of the practical ramifications of JKW removal and related legislation involving treatment and legal obligations in dealing with this invasive species:</a:t>
            </a:r>
          </a:p>
          <a:p>
            <a:endParaRPr lang="en-GB"/>
          </a:p>
          <a:p>
            <a:r>
              <a:rPr lang="en-GB"/>
              <a:t>Bearing this background knowledge in mind,</a:t>
            </a:r>
          </a:p>
          <a:p>
            <a:r>
              <a:rPr lang="en-GB"/>
              <a:t>I will now briefly outline what the Contract administrator may advise both Contractor and Client to do , with respect  to contract issues arising from the discovery of JKW onsite.</a:t>
            </a:r>
            <a:endParaRPr lang="en-US"/>
          </a:p>
        </p:txBody>
      </p:sp>
      <p:sp>
        <p:nvSpPr>
          <p:cNvPr id="4" name="Slide Number Placeholder 3"/>
          <p:cNvSpPr>
            <a:spLocks noGrp="1"/>
          </p:cNvSpPr>
          <p:nvPr>
            <p:ph type="sldNum" sz="quarter" idx="5"/>
          </p:nvPr>
        </p:nvSpPr>
        <p:spPr/>
        <p:txBody>
          <a:bodyPr/>
          <a:lstStyle/>
          <a:p>
            <a:fld id="{81596658-9810-4109-85E8-2396F7E368A9}" type="slidenum">
              <a:rPr lang="en-GB" smtClean="0"/>
              <a:t>18</a:t>
            </a:fld>
            <a:endParaRPr lang="en-GB"/>
          </a:p>
        </p:txBody>
      </p:sp>
    </p:spTree>
    <p:extLst>
      <p:ext uri="{BB962C8B-B14F-4D97-AF65-F5344CB8AC3E}">
        <p14:creationId xmlns:p14="http://schemas.microsoft.com/office/powerpoint/2010/main" val="1263776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In the first instance we can consider</a:t>
            </a:r>
          </a:p>
          <a:p>
            <a:r>
              <a:rPr lang="en-GB"/>
              <a:t>It is likely the Contractor in our scenario is the first person( post tender) onsite to discover JKW infestation- what should he do therefore wrt to the contract, and ensuring he can claim for delays to the works?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rPr>
              <a:t>according to this contract form(We have assumed in this case, use of a  standard building contract form- e.g. JCT 2016,</a:t>
            </a:r>
          </a:p>
          <a:p>
            <a:r>
              <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rPr>
              <a:t>) on discovering the JKW,/issue, the Contractor should immediately inform the Client/CA about the situation and potential delays: as soon as it becomes ‘reasonably apparent to him’</a:t>
            </a:r>
          </a:p>
          <a:p>
            <a:endPar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rPr>
              <a:t>  Note the cause of potential delay/loss is termed here to be the ‘Relevant Matter’(JKW) according to the contract conditions  and that  are time critical</a:t>
            </a:r>
          </a:p>
          <a:p>
            <a:endPar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rPr>
              <a:t>Further Notes on JCT 2016:</a:t>
            </a:r>
          </a:p>
          <a:p>
            <a:endPar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rPr>
              <a:t>[These forms provide certainty regarding  construction of the contract and have mechanisms to allow efficient control and administration of the works;</a:t>
            </a:r>
          </a:p>
          <a:p>
            <a:r>
              <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rPr>
              <a:t> Usually, a Contract administrator, is appointed</a:t>
            </a:r>
            <a:r>
              <a:rPr lang="en-GB" sz="180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 to  control and administer such a contract and as we shall see, also deals promptly with queries as to the nature of the work to be done</a:t>
            </a:r>
            <a:r>
              <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rPr>
              <a:t> , in addition to queries between Client/Contractor  during the works.</a:t>
            </a:r>
          </a:p>
          <a:p>
            <a:r>
              <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rPr>
              <a:t>They also advise on other matters to both, should the need arise with reference to the contract.]</a:t>
            </a:r>
          </a:p>
          <a:p>
            <a:endPar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a:solidFill>
                <a:srgbClr val="595959"/>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81596658-9810-4109-85E8-2396F7E368A9}" type="slidenum">
              <a:rPr lang="en-GB" smtClean="0"/>
              <a:t>19</a:t>
            </a:fld>
            <a:endParaRPr lang="en-GB"/>
          </a:p>
        </p:txBody>
      </p:sp>
    </p:spTree>
    <p:extLst>
      <p:ext uri="{BB962C8B-B14F-4D97-AF65-F5344CB8AC3E}">
        <p14:creationId xmlns:p14="http://schemas.microsoft.com/office/powerpoint/2010/main" val="1549589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 receiving the bad tidings from the Contractor, the Contract Administrator would use a mechanism allowed for in the contract conditions, whereby he/she can instruct the contractor to ‘ vary the works’ in a particular way(e.g. to carry out  works to effect a modified design, material etc)</a:t>
            </a:r>
          </a:p>
          <a:p>
            <a:endParaRPr lang="en-GB"/>
          </a:p>
          <a:p>
            <a:r>
              <a:rPr lang="en-GB"/>
              <a:t>-The contractor is obliged by the terms of the contract to carry out this variation, properly issued from architect and/or Contract Administrator.</a:t>
            </a:r>
          </a:p>
          <a:p>
            <a:endParaRPr lang="en-GB"/>
          </a:p>
          <a:p>
            <a:r>
              <a:rPr lang="en-GB"/>
              <a:t>- in our case they will be instructing the Contractor to treat the JKW infestation( or get in their own accredited specialist sub contractors)</a:t>
            </a:r>
          </a:p>
          <a:p>
            <a:endParaRPr lang="en-GB"/>
          </a:p>
          <a:p>
            <a:endParaRPr lang="en-GB"/>
          </a:p>
          <a:p>
            <a:r>
              <a:rPr lang="en-GB"/>
              <a:t>This is of course already assuming that the Client wishes to treat and contain the infestation, according to legislation and government guidance.</a:t>
            </a:r>
            <a:endParaRPr lang="en-US"/>
          </a:p>
        </p:txBody>
      </p:sp>
      <p:sp>
        <p:nvSpPr>
          <p:cNvPr id="4" name="Slide Number Placeholder 3"/>
          <p:cNvSpPr>
            <a:spLocks noGrp="1"/>
          </p:cNvSpPr>
          <p:nvPr>
            <p:ph type="sldNum" sz="quarter" idx="5"/>
          </p:nvPr>
        </p:nvSpPr>
        <p:spPr/>
        <p:txBody>
          <a:bodyPr/>
          <a:lstStyle/>
          <a:p>
            <a:fld id="{81596658-9810-4109-85E8-2396F7E368A9}" type="slidenum">
              <a:rPr lang="en-GB" smtClean="0"/>
              <a:t>20</a:t>
            </a:fld>
            <a:endParaRPr lang="en-GB"/>
          </a:p>
        </p:txBody>
      </p:sp>
    </p:spTree>
    <p:extLst>
      <p:ext uri="{BB962C8B-B14F-4D97-AF65-F5344CB8AC3E}">
        <p14:creationId xmlns:p14="http://schemas.microsoft.com/office/powerpoint/2010/main" val="3653386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 us consider the consequences arising from raising this variation</a:t>
            </a:r>
          </a:p>
          <a:p>
            <a:endParaRPr lang="en-GB"/>
          </a:p>
          <a:p>
            <a:r>
              <a:rPr lang="en-GB"/>
              <a:t>Regarding the action required by the variation, the  Contractor would dutifully  seek out quotes for treatment and removal of the JKW to submit to the CA asap, ready for Client approval of costs.</a:t>
            </a:r>
          </a:p>
          <a:p>
            <a:endParaRPr lang="en-GB"/>
          </a:p>
          <a:p>
            <a:r>
              <a:rPr lang="en-GB"/>
              <a:t>The CA though, would also bring to the Contractor’s attention, that by complying with the notice- they may  be entitled to reimbursement of that loss and/or expense, according to Clause 4.19.1 jCT 2016</a:t>
            </a:r>
          </a:p>
          <a:p>
            <a:endParaRPr lang="en-GB"/>
          </a:p>
          <a:p>
            <a:r>
              <a:rPr lang="en-GB"/>
              <a:t>This means they can claim the costs back for carrying out the treatments and/or specialist sub contractor costs</a:t>
            </a:r>
            <a:endParaRPr lang="en-US"/>
          </a:p>
        </p:txBody>
      </p:sp>
      <p:sp>
        <p:nvSpPr>
          <p:cNvPr id="4" name="Slide Number Placeholder 3"/>
          <p:cNvSpPr>
            <a:spLocks noGrp="1"/>
          </p:cNvSpPr>
          <p:nvPr>
            <p:ph type="sldNum" sz="quarter" idx="5"/>
          </p:nvPr>
        </p:nvSpPr>
        <p:spPr/>
        <p:txBody>
          <a:bodyPr/>
          <a:lstStyle/>
          <a:p>
            <a:fld id="{81596658-9810-4109-85E8-2396F7E368A9}" type="slidenum">
              <a:rPr lang="en-GB" smtClean="0"/>
              <a:t>21</a:t>
            </a:fld>
            <a:endParaRPr lang="en-GB"/>
          </a:p>
        </p:txBody>
      </p:sp>
    </p:spTree>
    <p:extLst>
      <p:ext uri="{BB962C8B-B14F-4D97-AF65-F5344CB8AC3E}">
        <p14:creationId xmlns:p14="http://schemas.microsoft.com/office/powerpoint/2010/main" val="15961566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CA can also advise the Contractor that they may also claim back other costs, that will arise as a result of the delay to commencement of works,  not due on their part.</a:t>
            </a:r>
          </a:p>
          <a:p>
            <a:endParaRPr lang="en-GB"/>
          </a:p>
          <a:p>
            <a:r>
              <a:rPr lang="en-GB"/>
              <a:t>As we can observe in the quote, these costs are those whereby the contractor’ has been obliged to maintain his site establishment and utilise his head office facilities and the like for a period longer, than anticipated. IN SUCH A CASE THE CONTRACTOR IS USUALLY OBLIGED TO SUBMIT A CLAIM FOR THE ADDITIONAL PAYMENT…</a:t>
            </a:r>
          </a:p>
          <a:p>
            <a:endParaRPr lang="en-GB"/>
          </a:p>
          <a:p>
            <a:r>
              <a:rPr lang="en-GB"/>
              <a:t>These are know as ‘prolongation costs’,  examples of which Ryan summarised earlier for us at the beginning of the presentation</a:t>
            </a:r>
          </a:p>
          <a:p>
            <a:endParaRPr lang="en-US"/>
          </a:p>
        </p:txBody>
      </p:sp>
      <p:sp>
        <p:nvSpPr>
          <p:cNvPr id="4" name="Slide Number Placeholder 3"/>
          <p:cNvSpPr>
            <a:spLocks noGrp="1"/>
          </p:cNvSpPr>
          <p:nvPr>
            <p:ph type="sldNum" sz="quarter" idx="5"/>
          </p:nvPr>
        </p:nvSpPr>
        <p:spPr/>
        <p:txBody>
          <a:bodyPr/>
          <a:lstStyle/>
          <a:p>
            <a:fld id="{81596658-9810-4109-85E8-2396F7E368A9}" type="slidenum">
              <a:rPr lang="en-GB" smtClean="0"/>
              <a:t>22</a:t>
            </a:fld>
            <a:endParaRPr lang="en-GB"/>
          </a:p>
        </p:txBody>
      </p:sp>
    </p:spTree>
    <p:extLst>
      <p:ext uri="{BB962C8B-B14F-4D97-AF65-F5344CB8AC3E}">
        <p14:creationId xmlns:p14="http://schemas.microsoft.com/office/powerpoint/2010/main" val="33487851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prolongation costs are broken down into and submitted as ‘Heads of Claim’</a:t>
            </a:r>
          </a:p>
          <a:p>
            <a:endParaRPr lang="en-GB"/>
          </a:p>
          <a:p>
            <a:r>
              <a:rPr lang="en-GB"/>
              <a:t>These fall into 2 categories:</a:t>
            </a:r>
          </a:p>
          <a:p>
            <a:endParaRPr lang="en-GB"/>
          </a:p>
          <a:p>
            <a:r>
              <a:rPr lang="en-GB"/>
              <a:t>Onsite Over heads:</a:t>
            </a:r>
          </a:p>
          <a:p>
            <a:endParaRPr lang="en-GB"/>
          </a:p>
          <a:p>
            <a:r>
              <a:rPr lang="en-GB"/>
              <a:t> These encompass, costs encountered in initial prelim costs, such as welfare hut provision, security fencing, , temporary services etc, in this scenario, these may be at this stage quite low in cost, as we are at the beginning of the project, had this been towards the middle phase, costs could be higher, according to what is required on site, to achieve the works.</a:t>
            </a:r>
          </a:p>
          <a:p>
            <a:endParaRPr lang="en-GB"/>
          </a:p>
          <a:p>
            <a:r>
              <a:rPr lang="en-GB"/>
              <a:t>Head office Overheads</a:t>
            </a:r>
          </a:p>
          <a:p>
            <a:endParaRPr lang="en-GB"/>
          </a:p>
          <a:p>
            <a:r>
              <a:rPr lang="en-GB"/>
              <a:t>These  can include</a:t>
            </a:r>
          </a:p>
          <a:p>
            <a:endParaRPr lang="en-GB"/>
          </a:p>
          <a:p>
            <a:r>
              <a:rPr lang="en-GB"/>
              <a:t>Lost tender/new programmed work opportunities, due to needing to  complete this project over a longer period than anticipated.</a:t>
            </a:r>
          </a:p>
          <a:p>
            <a:endParaRPr lang="en-GB"/>
          </a:p>
          <a:p>
            <a:r>
              <a:rPr lang="en-GB"/>
              <a:t>Loan fees if the Contractor is using finance for his part of the works.</a:t>
            </a:r>
          </a:p>
          <a:p>
            <a:endParaRPr lang="en-GB"/>
          </a:p>
          <a:p>
            <a:r>
              <a:rPr lang="en-GB"/>
              <a:t>Professional fees if he used someone to compile the claim costs.</a:t>
            </a:r>
            <a:endParaRPr lang="en-US"/>
          </a:p>
        </p:txBody>
      </p:sp>
      <p:sp>
        <p:nvSpPr>
          <p:cNvPr id="4" name="Slide Number Placeholder 3"/>
          <p:cNvSpPr>
            <a:spLocks noGrp="1"/>
          </p:cNvSpPr>
          <p:nvPr>
            <p:ph type="sldNum" sz="quarter" idx="5"/>
          </p:nvPr>
        </p:nvSpPr>
        <p:spPr/>
        <p:txBody>
          <a:bodyPr/>
          <a:lstStyle/>
          <a:p>
            <a:fld id="{81596658-9810-4109-85E8-2396F7E368A9}" type="slidenum">
              <a:rPr lang="en-GB" smtClean="0"/>
              <a:t>23</a:t>
            </a:fld>
            <a:endParaRPr lang="en-GB"/>
          </a:p>
        </p:txBody>
      </p:sp>
    </p:spTree>
    <p:extLst>
      <p:ext uri="{BB962C8B-B14F-4D97-AF65-F5344CB8AC3E}">
        <p14:creationId xmlns:p14="http://schemas.microsoft.com/office/powerpoint/2010/main" val="13054368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our final slide we now consider how the CA can advise the Client  wrt to recovering damages for the ever mounting  pile of unanticipated costs due to JKW.</a:t>
            </a:r>
          </a:p>
          <a:p>
            <a:endParaRPr lang="en-GB"/>
          </a:p>
          <a:p>
            <a:r>
              <a:rPr lang="en-GB"/>
              <a:t>The simple answer would be to make a claim against the professional indemnity insurance belonging to the Principal Designer:</a:t>
            </a:r>
          </a:p>
          <a:p>
            <a:endParaRPr lang="en-GB"/>
          </a:p>
          <a:p>
            <a:r>
              <a:rPr lang="en-GB"/>
              <a:t>The reasoning here is legally that the PD has overall responsibility concerning the design and planning stages -in addition to CDM  co-ordination duties(CDM Regs 2015) wrt to the contract works.</a:t>
            </a:r>
          </a:p>
          <a:p>
            <a:endParaRPr lang="en-GB"/>
          </a:p>
          <a:p>
            <a:r>
              <a:rPr lang="en-GB"/>
              <a:t>The PD therefore should have visited site at the pre tender stage and had sight of any pertinent ecological assessments; if  having noticed the JKW, in either instance but  having deemed it ‘insignificant ‘ regarding risk,  the PD would be considered at fault here, hence the Client can make a claim for damages caused by the </a:t>
            </a:r>
            <a:r>
              <a:rPr lang="en-GB" err="1"/>
              <a:t>PD’not</a:t>
            </a:r>
            <a:r>
              <a:rPr lang="en-GB"/>
              <a:t> exercising ‘reasonable skill and care’, in legal terms.</a:t>
            </a:r>
          </a:p>
          <a:p>
            <a:endParaRPr lang="en-GB"/>
          </a:p>
          <a:p>
            <a:r>
              <a:rPr lang="en-GB"/>
              <a:t>Less likely is the  scenario that the Ecological consultant would have failed to notice and report on the JKW, however if this was the case, the PD may be spared the claim, which would transfer to the PI insurance of the EC.</a:t>
            </a:r>
          </a:p>
          <a:p>
            <a:endParaRPr lang="en-GB"/>
          </a:p>
          <a:p>
            <a:r>
              <a:rPr lang="en-GB"/>
              <a:t>On a final note, before I handover to Julia, who is going to conclude the findings of our presentation, I would like to say that if the EC and PD are in joint agreement with the Client for their services, proportionality of the claim may apply, concerning splitting damages between their respective PI’s, though as the lead consultant the PD may still be in the ‘hot seat’ so to speak.</a:t>
            </a:r>
          </a:p>
          <a:p>
            <a:endParaRPr lang="en-US"/>
          </a:p>
        </p:txBody>
      </p:sp>
      <p:sp>
        <p:nvSpPr>
          <p:cNvPr id="4" name="Slide Number Placeholder 3"/>
          <p:cNvSpPr>
            <a:spLocks noGrp="1"/>
          </p:cNvSpPr>
          <p:nvPr>
            <p:ph type="sldNum" sz="quarter" idx="5"/>
          </p:nvPr>
        </p:nvSpPr>
        <p:spPr/>
        <p:txBody>
          <a:bodyPr/>
          <a:lstStyle/>
          <a:p>
            <a:fld id="{81596658-9810-4109-85E8-2396F7E368A9}" type="slidenum">
              <a:rPr lang="en-GB" smtClean="0"/>
              <a:t>24</a:t>
            </a:fld>
            <a:endParaRPr lang="en-GB"/>
          </a:p>
        </p:txBody>
      </p:sp>
    </p:spTree>
    <p:extLst>
      <p:ext uri="{BB962C8B-B14F-4D97-AF65-F5344CB8AC3E}">
        <p14:creationId xmlns:p14="http://schemas.microsoft.com/office/powerpoint/2010/main" val="1000643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9246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4638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45187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5/12/2020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556670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084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16831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03645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765875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4736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4162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034899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36362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00409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752647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531303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31551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5/12/2020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66661228"/>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telegraph.co.uk/money/consumer-affairs/japanese-knotweed-ruling-landowners-can-claim-damages-plant/" TargetMode="External"/><Relationship Id="rId2" Type="http://schemas.openxmlformats.org/officeDocument/2006/relationships/hyperlink" Target="https://www-ihsti-com.ezproxy.uwtsd.ac.uk/tempimg/1A20DDF-ENVIRO4136901890446.pdf" TargetMode="External"/><Relationship Id="rId1" Type="http://schemas.openxmlformats.org/officeDocument/2006/relationships/slideLayout" Target="../slideLayouts/slideLayout2.xml"/><Relationship Id="rId5" Type="http://schemas.openxmlformats.org/officeDocument/2006/relationships/hyperlink" Target="https://www-ihsti-com.ezproxy.uwtsd.ac.uk/tempimg/1A20DDF-ENVIRO2730000813298.pdf" TargetMode="External"/><Relationship Id="rId4" Type="http://schemas.openxmlformats.org/officeDocument/2006/relationships/hyperlink" Target="https://environetuk.com/blog/House-prices-affected-by-Japanese-knotweed"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kennedyslaw.com/thought-leadership/article/jct-2016-whats-changed" TargetMode="External"/><Relationship Id="rId2" Type="http://schemas.openxmlformats.org/officeDocument/2006/relationships/hyperlink" Target="http://www.legislation.gov.uk/ukpga/1990/43/section/34" TargetMode="External"/><Relationship Id="rId1" Type="http://schemas.openxmlformats.org/officeDocument/2006/relationships/slideLayout" Target="../slideLayouts/slideLayout2.xml"/><Relationship Id="rId5" Type="http://schemas.openxmlformats.org/officeDocument/2006/relationships/hyperlink" Target="https://www.knotweedhelp.com/how-does-japanese-knotweed-spread/" TargetMode="External"/><Relationship Id="rId4" Type="http://schemas.openxmlformats.org/officeDocument/2006/relationships/hyperlink" Target="https://www.lexology.com/"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theguardian.com/law/2018/jul/03/court-upholds-welsh-damages-award-over-japanese-knotweed" TargetMode="External"/><Relationship Id="rId2" Type="http://schemas.openxmlformats.org/officeDocument/2006/relationships/hyperlink" Target="https://www.onthemarket.com/content/buying-or-selling-a-property-affected-by-japanese-knotweed/" TargetMode="External"/><Relationship Id="rId1" Type="http://schemas.openxmlformats.org/officeDocument/2006/relationships/slideLayout" Target="../slideLayouts/slideLayout2.xml"/><Relationship Id="rId5" Type="http://schemas.openxmlformats.org/officeDocument/2006/relationships/hyperlink" Target="http://www.legislation.gov.uk/uksi/2010/609/article/2" TargetMode="External"/><Relationship Id="rId4" Type="http://schemas.openxmlformats.org/officeDocument/2006/relationships/hyperlink" Target="http://www.legislation.gov.uk/uksi/1994/1056/regulation/4/mad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support.office.com/en-gb/article/troubleshoot-powerpoint-designer-83789fcb-f1ae-4703-b1b4-9c97259f592b?ui=en-US&amp;rs=en-GB&amp;ad=GB" TargetMode="External"/><Relationship Id="rId2" Type="http://schemas.openxmlformats.org/officeDocument/2006/relationships/hyperlink" Target="https://www.theweek.co.uk/74144/japanese-knotweed-what-is-it-and-why-are-people-panicking" TargetMode="External"/><Relationship Id="rId1" Type="http://schemas.openxmlformats.org/officeDocument/2006/relationships/slideLayout" Target="../slideLayouts/slideLayout2.xml"/><Relationship Id="rId5" Type="http://schemas.openxmlformats.org/officeDocument/2006/relationships/hyperlink" Target="https://www.sintons.co.uk/sintons_construction/loss-expense-missing/" TargetMode="External"/><Relationship Id="rId4" Type="http://schemas.openxmlformats.org/officeDocument/2006/relationships/hyperlink" Target="https://ramskillmartin.co.uk/technical/changes-to-jct-contrac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577DEC-D9A5-404D-9789-702F4319BE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EEA9366-CEA8-4F23-B065-4337F0D836F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04A03D6-39B4-4278-9BE1-A07E024499B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BE459AF-3736-4886-82E0-9B5DA427B5E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6611FF0-65B3-49DB-97C6-1B72AAD0FB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F5E04699-59E1-4468-9E7C-83070EEB42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2AE8F13-9A52-4D7F-9637-321EA7CF32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Subtitle 2">
            <a:extLst>
              <a:ext uri="{FF2B5EF4-FFF2-40B4-BE49-F238E27FC236}">
                <a16:creationId xmlns:a16="http://schemas.microsoft.com/office/drawing/2014/main" id="{2E2D46AB-0ADD-4BCA-82F6-AF1E4F7F01C8}"/>
              </a:ext>
            </a:extLst>
          </p:cNvPr>
          <p:cNvSpPr>
            <a:spLocks noGrp="1"/>
          </p:cNvSpPr>
          <p:nvPr>
            <p:ph type="subTitle" idx="1"/>
          </p:nvPr>
        </p:nvSpPr>
        <p:spPr>
          <a:xfrm>
            <a:off x="1507067" y="4050833"/>
            <a:ext cx="7766936" cy="1096899"/>
          </a:xfrm>
        </p:spPr>
        <p:txBody>
          <a:bodyPr>
            <a:normAutofit/>
          </a:bodyPr>
          <a:lstStyle/>
          <a:p>
            <a:r>
              <a:rPr lang="en-US" b="1">
                <a:solidFill>
                  <a:schemeClr val="tx1"/>
                </a:solidFill>
                <a:latin typeface="Arial Black"/>
              </a:rPr>
              <a:t>Tutor: Lara Hopkinson.</a:t>
            </a:r>
            <a:br>
              <a:rPr lang="en-US" b="1">
                <a:solidFill>
                  <a:schemeClr val="tx1"/>
                </a:solidFill>
                <a:latin typeface="Arial Black"/>
              </a:rPr>
            </a:br>
            <a:r>
              <a:rPr lang="en-US" b="1">
                <a:solidFill>
                  <a:schemeClr val="tx1"/>
                </a:solidFill>
                <a:latin typeface="Arial Black"/>
              </a:rPr>
              <a:t/>
            </a:r>
            <a:br>
              <a:rPr lang="en-US" b="1">
                <a:solidFill>
                  <a:schemeClr val="tx1"/>
                </a:solidFill>
                <a:latin typeface="Arial Black"/>
              </a:rPr>
            </a:br>
            <a:r>
              <a:rPr lang="en-US" b="1">
                <a:solidFill>
                  <a:schemeClr val="tx1"/>
                </a:solidFill>
                <a:latin typeface="Arial Black"/>
              </a:rPr>
              <a:t>Module Code: ACBA4004.</a:t>
            </a:r>
            <a:endParaRPr lang="en-US" b="1">
              <a:solidFill>
                <a:schemeClr val="tx1"/>
              </a:solidFill>
            </a:endParaRPr>
          </a:p>
        </p:txBody>
      </p:sp>
      <p:sp>
        <p:nvSpPr>
          <p:cNvPr id="2" name="Title 1">
            <a:extLst>
              <a:ext uri="{FF2B5EF4-FFF2-40B4-BE49-F238E27FC236}">
                <a16:creationId xmlns:a16="http://schemas.microsoft.com/office/drawing/2014/main" id="{B4743875-1877-47D3-B7DD-861D745CE605}"/>
              </a:ext>
            </a:extLst>
          </p:cNvPr>
          <p:cNvSpPr>
            <a:spLocks noGrp="1"/>
          </p:cNvSpPr>
          <p:nvPr>
            <p:ph type="ctrTitle"/>
          </p:nvPr>
        </p:nvSpPr>
        <p:spPr>
          <a:xfrm>
            <a:off x="1554692" y="1126597"/>
            <a:ext cx="7766936" cy="2551177"/>
          </a:xfrm>
        </p:spPr>
        <p:txBody>
          <a:bodyPr>
            <a:normAutofit fontScale="90000"/>
          </a:bodyPr>
          <a:lstStyle/>
          <a:p>
            <a:pPr>
              <a:lnSpc>
                <a:spcPct val="90000"/>
              </a:lnSpc>
            </a:pPr>
            <a:r>
              <a:rPr lang="en-GB"/>
              <a:t/>
            </a:r>
            <a:br>
              <a:rPr lang="en-GB"/>
            </a:br>
            <a:r>
              <a:rPr lang="en-GB"/>
              <a:t/>
            </a:r>
            <a:br>
              <a:rPr lang="en-GB"/>
            </a:br>
            <a:r>
              <a:rPr lang="en-GB"/>
              <a:t/>
            </a:r>
            <a:br>
              <a:rPr lang="en-GB"/>
            </a:br>
            <a:r>
              <a:rPr lang="en-GB"/>
              <a:t>Japanese Knotweed.</a:t>
            </a:r>
            <a:br>
              <a:rPr lang="en-GB"/>
            </a:br>
            <a:r>
              <a:rPr lang="en-GB"/>
              <a:t>Group 1.</a:t>
            </a:r>
            <a:br>
              <a:rPr lang="en-GB"/>
            </a:br>
            <a:r>
              <a:rPr lang="en-GB"/>
              <a:t>12/05/2020.</a:t>
            </a:r>
            <a:endParaRPr lang="en-US"/>
          </a:p>
        </p:txBody>
      </p:sp>
    </p:spTree>
    <p:extLst>
      <p:ext uri="{BB962C8B-B14F-4D97-AF65-F5344CB8AC3E}">
        <p14:creationId xmlns:p14="http://schemas.microsoft.com/office/powerpoint/2010/main" val="348444903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B794AD7D-6468-4ECF-BB09-08D1E4392636}"/>
              </a:ext>
            </a:extLst>
          </p:cNvPr>
          <p:cNvPicPr>
            <a:picLocks noChangeAspect="1"/>
          </p:cNvPicPr>
          <p:nvPr/>
        </p:nvPicPr>
        <p:blipFill rotWithShape="1">
          <a:blip r:embed="rId2"/>
          <a:srcRect/>
          <a:stretch/>
        </p:blipFill>
        <p:spPr>
          <a:xfrm>
            <a:off x="20" y="10"/>
            <a:ext cx="12191980" cy="6857990"/>
          </a:xfrm>
          <a:prstGeom prst="rect">
            <a:avLst/>
          </a:prstGeom>
        </p:spPr>
      </p:pic>
    </p:spTree>
    <p:extLst>
      <p:ext uri="{BB962C8B-B14F-4D97-AF65-F5344CB8AC3E}">
        <p14:creationId xmlns:p14="http://schemas.microsoft.com/office/powerpoint/2010/main" val="836789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81B09-1421-4AEA-A819-964E336F6CFF}"/>
              </a:ext>
            </a:extLst>
          </p:cNvPr>
          <p:cNvSpPr>
            <a:spLocks noGrp="1"/>
          </p:cNvSpPr>
          <p:nvPr>
            <p:ph type="title"/>
          </p:nvPr>
        </p:nvSpPr>
        <p:spPr/>
        <p:txBody>
          <a:bodyPr/>
          <a:lstStyle/>
          <a:p>
            <a:endParaRPr lang="en-GB"/>
          </a:p>
        </p:txBody>
      </p:sp>
      <p:pic>
        <p:nvPicPr>
          <p:cNvPr id="5" name="Picture 5" descr="A close up of a garden&#10;&#10;Description generated with very high confidence">
            <a:extLst>
              <a:ext uri="{FF2B5EF4-FFF2-40B4-BE49-F238E27FC236}">
                <a16:creationId xmlns:a16="http://schemas.microsoft.com/office/drawing/2014/main" id="{7EA38FDD-C8E0-4E98-9591-B07CB6F0EC6B}"/>
              </a:ext>
            </a:extLst>
          </p:cNvPr>
          <p:cNvPicPr>
            <a:picLocks noGrp="1" noChangeAspect="1"/>
          </p:cNvPicPr>
          <p:nvPr>
            <p:ph sz="half" idx="1"/>
          </p:nvPr>
        </p:nvPicPr>
        <p:blipFill>
          <a:blip r:embed="rId2"/>
          <a:stretch>
            <a:fillRect/>
          </a:stretch>
        </p:blipFill>
        <p:spPr>
          <a:xfrm>
            <a:off x="-1159" y="-207291"/>
            <a:ext cx="12524281" cy="7259546"/>
          </a:xfrm>
        </p:spPr>
      </p:pic>
      <p:sp>
        <p:nvSpPr>
          <p:cNvPr id="4" name="Content Placeholder 3">
            <a:extLst>
              <a:ext uri="{FF2B5EF4-FFF2-40B4-BE49-F238E27FC236}">
                <a16:creationId xmlns:a16="http://schemas.microsoft.com/office/drawing/2014/main" id="{45BBDC11-3B34-4D91-B94B-A3694D99AA36}"/>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670160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bird&#10;&#10;Description generated with very high confidence">
            <a:extLst>
              <a:ext uri="{FF2B5EF4-FFF2-40B4-BE49-F238E27FC236}">
                <a16:creationId xmlns:a16="http://schemas.microsoft.com/office/drawing/2014/main" id="{F7C90111-4A8F-4F9A-BF7F-9BD6DB2E303C}"/>
              </a:ext>
            </a:extLst>
          </p:cNvPr>
          <p:cNvPicPr>
            <a:picLocks noChangeAspect="1"/>
          </p:cNvPicPr>
          <p:nvPr/>
        </p:nvPicPr>
        <p:blipFill>
          <a:blip r:embed="rId2"/>
          <a:stretch>
            <a:fillRect/>
          </a:stretch>
        </p:blipFill>
        <p:spPr>
          <a:xfrm>
            <a:off x="48018" y="-4305"/>
            <a:ext cx="12116842" cy="6866610"/>
          </a:xfrm>
          <a:prstGeom prst="rect">
            <a:avLst/>
          </a:prstGeom>
        </p:spPr>
      </p:pic>
    </p:spTree>
    <p:extLst>
      <p:ext uri="{BB962C8B-B14F-4D97-AF65-F5344CB8AC3E}">
        <p14:creationId xmlns:p14="http://schemas.microsoft.com/office/powerpoint/2010/main" val="3683310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shot of a cell phone&#10;&#10;Description generated with very high confidence">
            <a:extLst>
              <a:ext uri="{FF2B5EF4-FFF2-40B4-BE49-F238E27FC236}">
                <a16:creationId xmlns:a16="http://schemas.microsoft.com/office/drawing/2014/main" id="{E4805C85-9657-4AE2-B6D9-58175C6EC3D0}"/>
              </a:ext>
            </a:extLst>
          </p:cNvPr>
          <p:cNvPicPr>
            <a:picLocks noChangeAspect="1"/>
          </p:cNvPicPr>
          <p:nvPr/>
        </p:nvPicPr>
        <p:blipFill>
          <a:blip r:embed="rId2"/>
          <a:stretch>
            <a:fillRect/>
          </a:stretch>
        </p:blipFill>
        <p:spPr>
          <a:xfrm>
            <a:off x="-181627" y="-4305"/>
            <a:ext cx="12597007" cy="6960556"/>
          </a:xfrm>
          <a:prstGeom prst="rect">
            <a:avLst/>
          </a:prstGeom>
        </p:spPr>
      </p:pic>
    </p:spTree>
    <p:extLst>
      <p:ext uri="{BB962C8B-B14F-4D97-AF65-F5344CB8AC3E}">
        <p14:creationId xmlns:p14="http://schemas.microsoft.com/office/powerpoint/2010/main" val="639851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screen shot of a computer&#10;&#10;Description generated with very high confidence">
            <a:extLst>
              <a:ext uri="{FF2B5EF4-FFF2-40B4-BE49-F238E27FC236}">
                <a16:creationId xmlns:a16="http://schemas.microsoft.com/office/drawing/2014/main" id="{8F112440-C7FE-4129-A354-3817D10FD8AF}"/>
              </a:ext>
            </a:extLst>
          </p:cNvPr>
          <p:cNvPicPr>
            <a:picLocks noChangeAspect="1"/>
          </p:cNvPicPr>
          <p:nvPr/>
        </p:nvPicPr>
        <p:blipFill>
          <a:blip r:embed="rId2"/>
          <a:stretch>
            <a:fillRect/>
          </a:stretch>
        </p:blipFill>
        <p:spPr>
          <a:xfrm>
            <a:off x="-317325" y="-4304"/>
            <a:ext cx="12910157" cy="7033623"/>
          </a:xfrm>
          <a:prstGeom prst="rect">
            <a:avLst/>
          </a:prstGeom>
        </p:spPr>
      </p:pic>
    </p:spTree>
    <p:extLst>
      <p:ext uri="{BB962C8B-B14F-4D97-AF65-F5344CB8AC3E}">
        <p14:creationId xmlns:p14="http://schemas.microsoft.com/office/powerpoint/2010/main" val="4186885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298B7-7250-4590-8380-06EFB56F796B}"/>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Introducing Danielle Humphries</a:t>
            </a:r>
            <a:r>
              <a:rPr lang="en-US" sz="6000"/>
              <a:t/>
            </a:r>
            <a:br>
              <a:rPr lang="en-US" sz="6000"/>
            </a:br>
            <a:r>
              <a:rPr lang="en-US" sz="1600">
                <a:solidFill>
                  <a:srgbClr val="FFFFFF"/>
                </a:solidFill>
              </a:rPr>
              <a:t>(1910787)</a:t>
            </a:r>
          </a:p>
        </p:txBody>
      </p:sp>
    </p:spTree>
    <p:extLst>
      <p:ext uri="{BB962C8B-B14F-4D97-AF65-F5344CB8AC3E}">
        <p14:creationId xmlns:p14="http://schemas.microsoft.com/office/powerpoint/2010/main" val="387050964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close up of a green plant&#10;&#10;Description generated with very high confidence">
            <a:extLst>
              <a:ext uri="{FF2B5EF4-FFF2-40B4-BE49-F238E27FC236}">
                <a16:creationId xmlns:a16="http://schemas.microsoft.com/office/drawing/2014/main" id="{BD090B9F-55A5-4AE8-856B-F995352A52D7}"/>
              </a:ext>
            </a:extLst>
          </p:cNvPr>
          <p:cNvPicPr>
            <a:picLocks noChangeAspect="1"/>
          </p:cNvPicPr>
          <p:nvPr/>
        </p:nvPicPr>
        <p:blipFill rotWithShape="1">
          <a:blip r:embed="rId3"/>
          <a:srcRect r="2" b="1278"/>
          <a:stretch/>
        </p:blipFill>
        <p:spPr>
          <a:xfrm>
            <a:off x="4869095" y="10"/>
            <a:ext cx="7312272" cy="6857990"/>
          </a:xfrm>
          <a:custGeom>
            <a:avLst/>
            <a:gdLst/>
            <a:ahLst/>
            <a:cxnLst/>
            <a:rect l="l" t="t" r="r" b="b"/>
            <a:pathLst>
              <a:path w="7312272" h="6858000">
                <a:moveTo>
                  <a:pt x="1024379" y="0"/>
                </a:moveTo>
                <a:lnTo>
                  <a:pt x="7312272" y="0"/>
                </a:lnTo>
                <a:lnTo>
                  <a:pt x="7312272" y="6858000"/>
                </a:lnTo>
                <a:lnTo>
                  <a:pt x="0" y="6858000"/>
                </a:lnTo>
                <a:close/>
              </a:path>
            </a:pathLst>
          </a:custGeom>
        </p:spPr>
      </p:pic>
      <p:sp>
        <p:nvSpPr>
          <p:cNvPr id="2" name="Title 1">
            <a:extLst>
              <a:ext uri="{FF2B5EF4-FFF2-40B4-BE49-F238E27FC236}">
                <a16:creationId xmlns:a16="http://schemas.microsoft.com/office/drawing/2014/main" id="{59A57A8F-52F0-4D52-A435-9EE453173B74}"/>
              </a:ext>
            </a:extLst>
          </p:cNvPr>
          <p:cNvSpPr>
            <a:spLocks noGrp="1"/>
          </p:cNvSpPr>
          <p:nvPr>
            <p:ph type="title"/>
          </p:nvPr>
        </p:nvSpPr>
        <p:spPr>
          <a:xfrm>
            <a:off x="4092401" y="4267831"/>
            <a:ext cx="5181601" cy="1329677"/>
          </a:xfrm>
        </p:spPr>
        <p:txBody>
          <a:bodyPr vert="horz" lIns="91440" tIns="45720" rIns="91440" bIns="45720" rtlCol="0" anchor="b">
            <a:normAutofit/>
          </a:bodyPr>
          <a:lstStyle/>
          <a:p>
            <a:pPr algn="r">
              <a:lnSpc>
                <a:spcPct val="90000"/>
              </a:lnSpc>
            </a:pPr>
            <a:r>
              <a:rPr lang="en-US" sz="4400"/>
              <a:t>Facts on Japanese Knotweed</a:t>
            </a:r>
          </a:p>
        </p:txBody>
      </p:sp>
      <p:sp>
        <p:nvSpPr>
          <p:cNvPr id="12" name="Content Placeholder 11">
            <a:extLst>
              <a:ext uri="{FF2B5EF4-FFF2-40B4-BE49-F238E27FC236}">
                <a16:creationId xmlns:a16="http://schemas.microsoft.com/office/drawing/2014/main" id="{F8381BFD-E816-4977-BB63-9AFEF198E66F}"/>
              </a:ext>
            </a:extLst>
          </p:cNvPr>
          <p:cNvSpPr>
            <a:spLocks noGrp="1"/>
          </p:cNvSpPr>
          <p:nvPr>
            <p:ph idx="1"/>
          </p:nvPr>
        </p:nvSpPr>
        <p:spPr>
          <a:xfrm>
            <a:off x="6055520" y="2045811"/>
            <a:ext cx="5181601" cy="390969"/>
          </a:xfrm>
        </p:spPr>
        <p:txBody>
          <a:bodyPr vert="horz" lIns="91440" tIns="45720" rIns="91440" bIns="45720" rtlCol="0" anchor="t">
            <a:normAutofit/>
          </a:bodyPr>
          <a:lstStyle/>
          <a:p>
            <a:pPr marL="0" indent="0" algn="r">
              <a:buNone/>
            </a:pPr>
            <a:r>
              <a:rPr lang="en-US" sz="1600">
                <a:solidFill>
                  <a:srgbClr val="FFFFFF"/>
                </a:solidFill>
              </a:rPr>
              <a:t>Click to add text</a:t>
            </a:r>
          </a:p>
        </p:txBody>
      </p:sp>
    </p:spTree>
    <p:extLst>
      <p:ext uri="{BB962C8B-B14F-4D97-AF65-F5344CB8AC3E}">
        <p14:creationId xmlns:p14="http://schemas.microsoft.com/office/powerpoint/2010/main" val="3929964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B2247-3E4E-4EFF-A196-B95B0ECE5BC4}"/>
              </a:ext>
            </a:extLst>
          </p:cNvPr>
          <p:cNvSpPr>
            <a:spLocks noGrp="1"/>
          </p:cNvSpPr>
          <p:nvPr>
            <p:ph type="title"/>
          </p:nvPr>
        </p:nvSpPr>
        <p:spPr/>
        <p:txBody>
          <a:bodyPr/>
          <a:lstStyle/>
          <a:p>
            <a:r>
              <a:rPr lang="en-GB"/>
              <a:t>Damage caused by Japanese Knotweed</a:t>
            </a:r>
          </a:p>
        </p:txBody>
      </p:sp>
      <p:sp>
        <p:nvSpPr>
          <p:cNvPr id="3" name="Text Placeholder 2">
            <a:extLst>
              <a:ext uri="{FF2B5EF4-FFF2-40B4-BE49-F238E27FC236}">
                <a16:creationId xmlns:a16="http://schemas.microsoft.com/office/drawing/2014/main" id="{0505724A-893B-4BD5-917A-0FB5D9AE6D98}"/>
              </a:ext>
            </a:extLst>
          </p:cNvPr>
          <p:cNvSpPr>
            <a:spLocks noGrp="1"/>
          </p:cNvSpPr>
          <p:nvPr>
            <p:ph type="body" idx="1"/>
          </p:nvPr>
        </p:nvSpPr>
        <p:spPr/>
        <p:txBody>
          <a:bodyPr/>
          <a:lstStyle/>
          <a:p>
            <a:endParaRPr lang="en-GB"/>
          </a:p>
        </p:txBody>
      </p:sp>
      <p:pic>
        <p:nvPicPr>
          <p:cNvPr id="7" name="Picture 7" descr="A close up of a hillside next to a tree&#10;&#10;Description generated with very high confidence">
            <a:extLst>
              <a:ext uri="{FF2B5EF4-FFF2-40B4-BE49-F238E27FC236}">
                <a16:creationId xmlns:a16="http://schemas.microsoft.com/office/drawing/2014/main" id="{6D9BA423-2EC8-4FC1-B5A0-69375188B6BD}"/>
              </a:ext>
            </a:extLst>
          </p:cNvPr>
          <p:cNvPicPr>
            <a:picLocks noGrp="1" noChangeAspect="1"/>
          </p:cNvPicPr>
          <p:nvPr>
            <p:ph sz="half" idx="2"/>
          </p:nvPr>
        </p:nvPicPr>
        <p:blipFill>
          <a:blip r:embed="rId3"/>
          <a:stretch>
            <a:fillRect/>
          </a:stretch>
        </p:blipFill>
        <p:spPr>
          <a:xfrm>
            <a:off x="675745" y="2820496"/>
            <a:ext cx="2006572" cy="2134984"/>
          </a:xfrm>
        </p:spPr>
      </p:pic>
      <p:sp>
        <p:nvSpPr>
          <p:cNvPr id="5" name="Text Placeholder 4">
            <a:extLst>
              <a:ext uri="{FF2B5EF4-FFF2-40B4-BE49-F238E27FC236}">
                <a16:creationId xmlns:a16="http://schemas.microsoft.com/office/drawing/2014/main" id="{3DB7B0A0-DB75-46BC-8440-65C6E2FE8F4A}"/>
              </a:ext>
            </a:extLst>
          </p:cNvPr>
          <p:cNvSpPr>
            <a:spLocks noGrp="1"/>
          </p:cNvSpPr>
          <p:nvPr>
            <p:ph type="body" sz="quarter" idx="3"/>
          </p:nvPr>
        </p:nvSpPr>
        <p:spPr/>
        <p:txBody>
          <a:bodyPr/>
          <a:lstStyle/>
          <a:p>
            <a:endParaRPr lang="en-GB"/>
          </a:p>
        </p:txBody>
      </p:sp>
      <p:pic>
        <p:nvPicPr>
          <p:cNvPr id="8" name="Picture 9" descr="An old stone building&#10;&#10;Description generated with high confidence">
            <a:extLst>
              <a:ext uri="{FF2B5EF4-FFF2-40B4-BE49-F238E27FC236}">
                <a16:creationId xmlns:a16="http://schemas.microsoft.com/office/drawing/2014/main" id="{06CE4E84-2C05-445F-8742-DE04F3E7079C}"/>
              </a:ext>
            </a:extLst>
          </p:cNvPr>
          <p:cNvPicPr>
            <a:picLocks noGrp="1" noChangeAspect="1"/>
          </p:cNvPicPr>
          <p:nvPr>
            <p:ph sz="quarter" idx="4"/>
          </p:nvPr>
        </p:nvPicPr>
        <p:blipFill>
          <a:blip r:embed="rId4"/>
          <a:stretch>
            <a:fillRect/>
          </a:stretch>
        </p:blipFill>
        <p:spPr>
          <a:xfrm>
            <a:off x="5093630" y="2823109"/>
            <a:ext cx="2143125" cy="2143125"/>
          </a:xfrm>
        </p:spPr>
      </p:pic>
      <p:pic>
        <p:nvPicPr>
          <p:cNvPr id="11" name="Picture 11" descr="A close up of a brick building&#10;&#10;Description generated with very high confidence">
            <a:extLst>
              <a:ext uri="{FF2B5EF4-FFF2-40B4-BE49-F238E27FC236}">
                <a16:creationId xmlns:a16="http://schemas.microsoft.com/office/drawing/2014/main" id="{26A82387-614C-4867-A059-70DB00C01EAA}"/>
              </a:ext>
            </a:extLst>
          </p:cNvPr>
          <p:cNvPicPr>
            <a:picLocks noChangeAspect="1"/>
          </p:cNvPicPr>
          <p:nvPr/>
        </p:nvPicPr>
        <p:blipFill>
          <a:blip r:embed="rId5"/>
          <a:stretch>
            <a:fillRect/>
          </a:stretch>
        </p:blipFill>
        <p:spPr>
          <a:xfrm>
            <a:off x="7319712" y="2817145"/>
            <a:ext cx="1964156" cy="2146132"/>
          </a:xfrm>
          <a:prstGeom prst="rect">
            <a:avLst/>
          </a:prstGeom>
        </p:spPr>
      </p:pic>
      <p:pic>
        <p:nvPicPr>
          <p:cNvPr id="15" name="Picture 15" descr="A picture containing outdoor, small, little, standing&#10;&#10;Description generated with very high confidence">
            <a:extLst>
              <a:ext uri="{FF2B5EF4-FFF2-40B4-BE49-F238E27FC236}">
                <a16:creationId xmlns:a16="http://schemas.microsoft.com/office/drawing/2014/main" id="{47B0EC97-4726-471D-8213-1DCAF19118DF}"/>
              </a:ext>
            </a:extLst>
          </p:cNvPr>
          <p:cNvPicPr>
            <a:picLocks noChangeAspect="1"/>
          </p:cNvPicPr>
          <p:nvPr/>
        </p:nvPicPr>
        <p:blipFill>
          <a:blip r:embed="rId6"/>
          <a:stretch>
            <a:fillRect/>
          </a:stretch>
        </p:blipFill>
        <p:spPr>
          <a:xfrm>
            <a:off x="2794419" y="2811463"/>
            <a:ext cx="2004427" cy="2130758"/>
          </a:xfrm>
          <a:prstGeom prst="rect">
            <a:avLst/>
          </a:prstGeom>
        </p:spPr>
      </p:pic>
    </p:spTree>
    <p:extLst>
      <p:ext uri="{BB962C8B-B14F-4D97-AF65-F5344CB8AC3E}">
        <p14:creationId xmlns:p14="http://schemas.microsoft.com/office/powerpoint/2010/main" val="1258667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69BC-8398-4F45-A7D4-CF8958F0FEB0}"/>
              </a:ext>
            </a:extLst>
          </p:cNvPr>
          <p:cNvSpPr>
            <a:spLocks noGrp="1"/>
          </p:cNvSpPr>
          <p:nvPr>
            <p:ph type="title"/>
          </p:nvPr>
        </p:nvSpPr>
        <p:spPr>
          <a:xfrm>
            <a:off x="4159225" y="609600"/>
            <a:ext cx="5114776" cy="1320800"/>
          </a:xfrm>
        </p:spPr>
        <p:txBody>
          <a:bodyPr>
            <a:normAutofit/>
          </a:bodyPr>
          <a:lstStyle/>
          <a:p>
            <a:r>
              <a:rPr lang="en-GB"/>
              <a:t>How to treat Japanese Knotweed </a:t>
            </a:r>
          </a:p>
        </p:txBody>
      </p:sp>
      <p:sp>
        <p:nvSpPr>
          <p:cNvPr id="3" name="Content Placeholder 2">
            <a:extLst>
              <a:ext uri="{FF2B5EF4-FFF2-40B4-BE49-F238E27FC236}">
                <a16:creationId xmlns:a16="http://schemas.microsoft.com/office/drawing/2014/main" id="{E72E0042-6472-46A6-8E7D-9F3527D18F25}"/>
              </a:ext>
            </a:extLst>
          </p:cNvPr>
          <p:cNvSpPr>
            <a:spLocks noGrp="1"/>
          </p:cNvSpPr>
          <p:nvPr>
            <p:ph idx="1"/>
          </p:nvPr>
        </p:nvSpPr>
        <p:spPr>
          <a:xfrm>
            <a:off x="4159225" y="2160589"/>
            <a:ext cx="5114776" cy="3880773"/>
          </a:xfrm>
        </p:spPr>
        <p:txBody>
          <a:bodyPr vert="horz" lIns="91440" tIns="45720" rIns="91440" bIns="45720" rtlCol="0" anchor="t">
            <a:normAutofit/>
          </a:bodyPr>
          <a:lstStyle/>
          <a:p>
            <a:pPr marL="0" indent="0">
              <a:lnSpc>
                <a:spcPct val="90000"/>
              </a:lnSpc>
              <a:buNone/>
            </a:pPr>
            <a:endParaRPr lang="en-GB" sz="1500"/>
          </a:p>
          <a:p>
            <a:pPr marL="0" indent="0">
              <a:lnSpc>
                <a:spcPct val="90000"/>
              </a:lnSpc>
              <a:buNone/>
            </a:pPr>
            <a:endParaRPr lang="en-GB" sz="1500"/>
          </a:p>
          <a:p>
            <a:pPr marL="285750" indent="-285750">
              <a:lnSpc>
                <a:spcPct val="90000"/>
              </a:lnSpc>
            </a:pPr>
            <a:r>
              <a:rPr lang="en-GB" sz="3600"/>
              <a:t>Burying / Excavation</a:t>
            </a:r>
          </a:p>
          <a:p>
            <a:pPr marL="285750" indent="-285750">
              <a:lnSpc>
                <a:spcPct val="90000"/>
              </a:lnSpc>
            </a:pPr>
            <a:r>
              <a:rPr lang="en-GB" sz="3600"/>
              <a:t>Burning </a:t>
            </a:r>
          </a:p>
          <a:p>
            <a:pPr marL="285750" indent="-285750">
              <a:lnSpc>
                <a:spcPct val="90000"/>
              </a:lnSpc>
            </a:pPr>
            <a:r>
              <a:rPr lang="en-GB" sz="3600"/>
              <a:t>Chemical Treatment</a:t>
            </a:r>
          </a:p>
          <a:p>
            <a:pPr marL="0" indent="0">
              <a:lnSpc>
                <a:spcPct val="90000"/>
              </a:lnSpc>
              <a:buNone/>
            </a:pPr>
            <a:endParaRPr lang="en-GB" sz="1500"/>
          </a:p>
          <a:p>
            <a:pPr marL="0" indent="0">
              <a:lnSpc>
                <a:spcPct val="90000"/>
              </a:lnSpc>
              <a:buNone/>
            </a:pPr>
            <a:endParaRPr lang="en-GB" sz="1500"/>
          </a:p>
          <a:p>
            <a:pPr marL="0" indent="0">
              <a:lnSpc>
                <a:spcPct val="90000"/>
              </a:lnSpc>
              <a:buNone/>
            </a:pPr>
            <a:endParaRPr lang="en-GB" sz="1500"/>
          </a:p>
          <a:p>
            <a:pPr marL="0" indent="0">
              <a:lnSpc>
                <a:spcPct val="90000"/>
              </a:lnSpc>
              <a:buNone/>
            </a:pPr>
            <a:endParaRPr lang="en-GB" sz="1500"/>
          </a:p>
          <a:p>
            <a:pPr marL="0" indent="0">
              <a:lnSpc>
                <a:spcPct val="90000"/>
              </a:lnSpc>
              <a:buNone/>
            </a:pPr>
            <a:endParaRPr lang="en-GB" sz="1500"/>
          </a:p>
          <a:p>
            <a:pPr marL="0" indent="0">
              <a:lnSpc>
                <a:spcPct val="90000"/>
              </a:lnSpc>
              <a:buNone/>
            </a:pPr>
            <a:endParaRPr lang="en-GB" sz="1500"/>
          </a:p>
        </p:txBody>
      </p:sp>
      <p:pic>
        <p:nvPicPr>
          <p:cNvPr id="9" name="Picture 9" descr="A picture containing grass, outdoor, wood, fruit&#10;&#10;Description generated with very high confidence">
            <a:extLst>
              <a:ext uri="{FF2B5EF4-FFF2-40B4-BE49-F238E27FC236}">
                <a16:creationId xmlns:a16="http://schemas.microsoft.com/office/drawing/2014/main" id="{6659DD51-1E67-4A93-A893-AD7F2D77BC4D}"/>
              </a:ext>
            </a:extLst>
          </p:cNvPr>
          <p:cNvPicPr>
            <a:picLocks noChangeAspect="1"/>
          </p:cNvPicPr>
          <p:nvPr/>
        </p:nvPicPr>
        <p:blipFill rotWithShape="1">
          <a:blip r:embed="rId3">
            <a:alphaModFix/>
          </a:blip>
          <a:srcRect r="15853" b="1"/>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6" name="Picture 6" descr="A picture containing outdoor, grass, standing, snow&#10;&#10;Description generated with very high confidence">
            <a:extLst>
              <a:ext uri="{FF2B5EF4-FFF2-40B4-BE49-F238E27FC236}">
                <a16:creationId xmlns:a16="http://schemas.microsoft.com/office/drawing/2014/main" id="{CA56C1E8-C28E-47CB-8B12-EC5C51F4A364}"/>
              </a:ext>
            </a:extLst>
          </p:cNvPr>
          <p:cNvPicPr>
            <a:picLocks noChangeAspect="1"/>
          </p:cNvPicPr>
          <p:nvPr/>
        </p:nvPicPr>
        <p:blipFill rotWithShape="1">
          <a:blip r:embed="rId4">
            <a:alphaModFix/>
          </a:blip>
          <a:srcRect r="-2" b="6961"/>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4" name="Picture 4" descr="A person standing next to a tree&#10;&#10;Description generated with high confidence">
            <a:extLst>
              <a:ext uri="{FF2B5EF4-FFF2-40B4-BE49-F238E27FC236}">
                <a16:creationId xmlns:a16="http://schemas.microsoft.com/office/drawing/2014/main" id="{9AAFD8DE-85F5-4985-B0E2-428973F52DB4}"/>
              </a:ext>
            </a:extLst>
          </p:cNvPr>
          <p:cNvPicPr>
            <a:picLocks noChangeAspect="1"/>
          </p:cNvPicPr>
          <p:nvPr/>
        </p:nvPicPr>
        <p:blipFill rotWithShape="1">
          <a:blip r:embed="rId5">
            <a:alphaModFix/>
          </a:blip>
          <a:srcRect l="3356" r="32926"/>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Tree>
    <p:extLst>
      <p:ext uri="{BB962C8B-B14F-4D97-AF65-F5344CB8AC3E}">
        <p14:creationId xmlns:p14="http://schemas.microsoft.com/office/powerpoint/2010/main" val="2171620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4002E-66F5-4F40-8E39-5FF2C4111141}"/>
              </a:ext>
            </a:extLst>
          </p:cNvPr>
          <p:cNvSpPr>
            <a:spLocks noGrp="1"/>
          </p:cNvSpPr>
          <p:nvPr>
            <p:ph type="title"/>
          </p:nvPr>
        </p:nvSpPr>
        <p:spPr/>
        <p:txBody>
          <a:bodyPr/>
          <a:lstStyle/>
          <a:p>
            <a:r>
              <a:rPr lang="en-GB"/>
              <a:t>Prevention of delays </a:t>
            </a:r>
          </a:p>
        </p:txBody>
      </p:sp>
      <p:pic>
        <p:nvPicPr>
          <p:cNvPr id="4" name="Picture 4" descr="A truck driving down a dirt road&#10;&#10;Description generated with high confidence">
            <a:extLst>
              <a:ext uri="{FF2B5EF4-FFF2-40B4-BE49-F238E27FC236}">
                <a16:creationId xmlns:a16="http://schemas.microsoft.com/office/drawing/2014/main" id="{6FD42620-4591-49CD-A727-EB39F7D20C67}"/>
              </a:ext>
            </a:extLst>
          </p:cNvPr>
          <p:cNvPicPr>
            <a:picLocks noGrp="1" noChangeAspect="1"/>
          </p:cNvPicPr>
          <p:nvPr>
            <p:ph idx="1"/>
          </p:nvPr>
        </p:nvPicPr>
        <p:blipFill>
          <a:blip r:embed="rId3"/>
          <a:stretch>
            <a:fillRect/>
          </a:stretch>
        </p:blipFill>
        <p:spPr>
          <a:xfrm>
            <a:off x="1274704" y="2182106"/>
            <a:ext cx="4915401" cy="3343107"/>
          </a:xfrm>
        </p:spPr>
      </p:pic>
    </p:spTree>
    <p:extLst>
      <p:ext uri="{BB962C8B-B14F-4D97-AF65-F5344CB8AC3E}">
        <p14:creationId xmlns:p14="http://schemas.microsoft.com/office/powerpoint/2010/main" val="1138187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outdoor, grass, sitting, small&#10;&#10;Description generated with very high confidence">
            <a:extLst>
              <a:ext uri="{FF2B5EF4-FFF2-40B4-BE49-F238E27FC236}">
                <a16:creationId xmlns:a16="http://schemas.microsoft.com/office/drawing/2014/main" id="{92FC004C-FDF5-4488-8E46-0D72CC85BA2C}"/>
              </a:ext>
            </a:extLst>
          </p:cNvPr>
          <p:cNvPicPr>
            <a:picLocks noChangeAspect="1"/>
          </p:cNvPicPr>
          <p:nvPr/>
        </p:nvPicPr>
        <p:blipFill>
          <a:blip r:embed="rId2"/>
          <a:stretch>
            <a:fillRect/>
          </a:stretch>
        </p:blipFill>
        <p:spPr>
          <a:xfrm>
            <a:off x="-4042" y="5693"/>
            <a:ext cx="12199520" cy="6901417"/>
          </a:xfrm>
          <a:prstGeom prst="rect">
            <a:avLst/>
          </a:prstGeom>
        </p:spPr>
      </p:pic>
      <p:pic>
        <p:nvPicPr>
          <p:cNvPr id="5" name="Picture 5" descr="A drawing of a face&#10;&#10;Description generated with high confidence">
            <a:extLst>
              <a:ext uri="{FF2B5EF4-FFF2-40B4-BE49-F238E27FC236}">
                <a16:creationId xmlns:a16="http://schemas.microsoft.com/office/drawing/2014/main" id="{DDF33156-0756-4608-BFC4-CB7DF3B143C5}"/>
              </a:ext>
            </a:extLst>
          </p:cNvPr>
          <p:cNvPicPr>
            <a:picLocks noChangeAspect="1"/>
          </p:cNvPicPr>
          <p:nvPr/>
        </p:nvPicPr>
        <p:blipFill>
          <a:blip r:embed="rId3"/>
          <a:stretch>
            <a:fillRect/>
          </a:stretch>
        </p:blipFill>
        <p:spPr>
          <a:xfrm>
            <a:off x="6855456" y="4703643"/>
            <a:ext cx="2597510" cy="1468438"/>
          </a:xfrm>
          <a:prstGeom prst="rect">
            <a:avLst/>
          </a:prstGeom>
        </p:spPr>
      </p:pic>
      <p:pic>
        <p:nvPicPr>
          <p:cNvPr id="7" name="Picture 7" descr="A picture containing drawing&#10;&#10;Description generated with very high confidence">
            <a:extLst>
              <a:ext uri="{FF2B5EF4-FFF2-40B4-BE49-F238E27FC236}">
                <a16:creationId xmlns:a16="http://schemas.microsoft.com/office/drawing/2014/main" id="{92146E1F-A5DF-47FD-BC9A-A2BE88A847E3}"/>
              </a:ext>
            </a:extLst>
          </p:cNvPr>
          <p:cNvPicPr>
            <a:picLocks noChangeAspect="1"/>
          </p:cNvPicPr>
          <p:nvPr/>
        </p:nvPicPr>
        <p:blipFill>
          <a:blip r:embed="rId4"/>
          <a:stretch>
            <a:fillRect/>
          </a:stretch>
        </p:blipFill>
        <p:spPr>
          <a:xfrm>
            <a:off x="9449939" y="4700468"/>
            <a:ext cx="2371725" cy="1466850"/>
          </a:xfrm>
          <a:prstGeom prst="rect">
            <a:avLst/>
          </a:prstGeom>
        </p:spPr>
      </p:pic>
      <p:sp>
        <p:nvSpPr>
          <p:cNvPr id="9" name="TextBox 8">
            <a:extLst>
              <a:ext uri="{FF2B5EF4-FFF2-40B4-BE49-F238E27FC236}">
                <a16:creationId xmlns:a16="http://schemas.microsoft.com/office/drawing/2014/main" id="{92546EB0-0C97-4A56-92A3-0E5A67FA3D7C}"/>
              </a:ext>
            </a:extLst>
          </p:cNvPr>
          <p:cNvSpPr txBox="1"/>
          <p:nvPr/>
        </p:nvSpPr>
        <p:spPr>
          <a:xfrm>
            <a:off x="914401" y="756249"/>
            <a:ext cx="9184255"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solidFill>
                  <a:srgbClr val="FFFF00"/>
                </a:solidFill>
                <a:latin typeface="Arial Black"/>
              </a:rPr>
              <a:t>Introducing: Gethin Griffiths.</a:t>
            </a:r>
            <a:r>
              <a:rPr lang="en-US" sz="2800">
                <a:latin typeface="Arial Black"/>
              </a:rPr>
              <a:t/>
            </a:r>
            <a:br>
              <a:rPr lang="en-US" sz="2800">
                <a:latin typeface="Arial Black"/>
              </a:rPr>
            </a:br>
            <a:r>
              <a:rPr lang="en-US" sz="2800">
                <a:latin typeface="Arial Black"/>
              </a:rPr>
              <a:t/>
            </a:r>
            <a:br>
              <a:rPr lang="en-US" sz="2800">
                <a:latin typeface="Arial Black"/>
              </a:rPr>
            </a:br>
            <a:r>
              <a:rPr lang="en-US" sz="2800">
                <a:solidFill>
                  <a:srgbClr val="FFFF00"/>
                </a:solidFill>
                <a:latin typeface="Arial Black"/>
              </a:rPr>
              <a:t>Student Number: 1910877.</a:t>
            </a:r>
            <a:r>
              <a:rPr lang="en-US" sz="2800">
                <a:latin typeface="Arial Black"/>
              </a:rPr>
              <a:t/>
            </a:r>
            <a:br>
              <a:rPr lang="en-US" sz="2800">
                <a:latin typeface="Arial Black"/>
              </a:rPr>
            </a:br>
            <a:r>
              <a:rPr lang="en-US" sz="2800">
                <a:latin typeface="Arial Black"/>
              </a:rPr>
              <a:t/>
            </a:r>
            <a:br>
              <a:rPr lang="en-US" sz="2800">
                <a:latin typeface="Arial Black"/>
              </a:rPr>
            </a:br>
            <a:r>
              <a:rPr lang="en-US" sz="2800">
                <a:solidFill>
                  <a:srgbClr val="FFFF00"/>
                </a:solidFill>
                <a:latin typeface="Arial Black"/>
              </a:rPr>
              <a:t>Title: </a:t>
            </a:r>
            <a:r>
              <a:rPr lang="en-US" sz="2800" i="1" u="sng">
                <a:solidFill>
                  <a:srgbClr val="FFFF00"/>
                </a:solidFill>
                <a:latin typeface="Arial Black"/>
              </a:rPr>
              <a:t>The Key Legislation for Managing Japanese Knotweed.</a:t>
            </a:r>
            <a:r>
              <a:rPr lang="en-US" sz="2800">
                <a:latin typeface="Arial Black"/>
              </a:rPr>
              <a:t/>
            </a:r>
            <a:br>
              <a:rPr lang="en-US" sz="2800">
                <a:latin typeface="Arial Black"/>
              </a:rPr>
            </a:br>
            <a:r>
              <a:rPr lang="en-US" sz="2800">
                <a:latin typeface="Arial Black"/>
              </a:rPr>
              <a:t/>
            </a:r>
            <a:br>
              <a:rPr lang="en-US" sz="2800">
                <a:latin typeface="Arial Black"/>
              </a:rPr>
            </a:br>
            <a:r>
              <a:rPr lang="en-US" sz="2800">
                <a:solidFill>
                  <a:srgbClr val="FFFF00"/>
                </a:solidFill>
                <a:latin typeface="Arial Black"/>
              </a:rPr>
              <a:t>Module Code: ACBA4004.</a:t>
            </a:r>
            <a:endParaRPr lang="en-US">
              <a:solidFill>
                <a:srgbClr val="FFFF00"/>
              </a:solidFill>
              <a:latin typeface="Trebuchet MS" panose="020B0603020202020204"/>
            </a:endParaRPr>
          </a:p>
          <a:p>
            <a:endParaRPr lang="en-US" sz="2800">
              <a:latin typeface="Arial Black"/>
            </a:endParaRPr>
          </a:p>
          <a:p>
            <a:r>
              <a:rPr lang="en-US" sz="2800">
                <a:solidFill>
                  <a:srgbClr val="FFFF00"/>
                </a:solidFill>
                <a:latin typeface="Arial Black"/>
              </a:rPr>
              <a:t>Group 1.</a:t>
            </a:r>
            <a:r>
              <a:rPr lang="en-US" sz="2800">
                <a:latin typeface="Arial Black"/>
              </a:rPr>
              <a:t/>
            </a:r>
            <a:br>
              <a:rPr lang="en-US" sz="2800">
                <a:latin typeface="Arial Black"/>
              </a:rPr>
            </a:br>
            <a:r>
              <a:rPr lang="en-US" sz="2800">
                <a:latin typeface="Arial Black"/>
              </a:rPr>
              <a:t/>
            </a:r>
            <a:br>
              <a:rPr lang="en-US" sz="2800">
                <a:latin typeface="Arial Black"/>
              </a:rPr>
            </a:br>
            <a:r>
              <a:rPr lang="en-US" sz="2800">
                <a:solidFill>
                  <a:srgbClr val="FFFF00"/>
                </a:solidFill>
                <a:latin typeface="Arial Black"/>
              </a:rPr>
              <a:t>Date: 12/05/2020</a:t>
            </a:r>
            <a:r>
              <a:rPr lang="en-US" sz="2400">
                <a:solidFill>
                  <a:srgbClr val="FFFF00"/>
                </a:solidFill>
                <a:latin typeface="Arial Black"/>
              </a:rPr>
              <a:t>.</a:t>
            </a:r>
            <a:endParaRPr lang="en-US">
              <a:solidFill>
                <a:srgbClr val="FFFF00"/>
              </a:solidFill>
            </a:endParaRPr>
          </a:p>
        </p:txBody>
      </p:sp>
      <p:sp>
        <p:nvSpPr>
          <p:cNvPr id="10" name="TextBox 9">
            <a:extLst>
              <a:ext uri="{FF2B5EF4-FFF2-40B4-BE49-F238E27FC236}">
                <a16:creationId xmlns:a16="http://schemas.microsoft.com/office/drawing/2014/main" id="{43E55EB3-2E30-4ED1-BD67-F9A89FB3B87C}"/>
              </a:ext>
            </a:extLst>
          </p:cNvPr>
          <p:cNvSpPr txBox="1"/>
          <p:nvPr/>
        </p:nvSpPr>
        <p:spPr>
          <a:xfrm>
            <a:off x="9512060" y="138023"/>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latin typeface="Arial"/>
                <a:cs typeface="Arial"/>
              </a:rPr>
              <a:t>(Code of Practice, 2018, p. 18).</a:t>
            </a:r>
          </a:p>
        </p:txBody>
      </p:sp>
      <p:sp>
        <p:nvSpPr>
          <p:cNvPr id="11" name="TextBox 10">
            <a:extLst>
              <a:ext uri="{FF2B5EF4-FFF2-40B4-BE49-F238E27FC236}">
                <a16:creationId xmlns:a16="http://schemas.microsoft.com/office/drawing/2014/main" id="{8E0D10F0-63B9-4D30-A276-FD8EC88B9D94}"/>
              </a:ext>
            </a:extLst>
          </p:cNvPr>
          <p:cNvSpPr txBox="1"/>
          <p:nvPr/>
        </p:nvSpPr>
        <p:spPr>
          <a:xfrm>
            <a:off x="6857791" y="6168575"/>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latin typeface="Arial"/>
                <a:cs typeface="Arial"/>
              </a:rPr>
              <a:t>(Code of Practice, 2018, p. 1).</a:t>
            </a:r>
          </a:p>
        </p:txBody>
      </p:sp>
      <p:sp>
        <p:nvSpPr>
          <p:cNvPr id="13" name="TextBox 12">
            <a:extLst>
              <a:ext uri="{FF2B5EF4-FFF2-40B4-BE49-F238E27FC236}">
                <a16:creationId xmlns:a16="http://schemas.microsoft.com/office/drawing/2014/main" id="{BA283D9C-8F15-479D-A6E5-1A7B9EF38DC2}"/>
              </a:ext>
            </a:extLst>
          </p:cNvPr>
          <p:cNvSpPr txBox="1"/>
          <p:nvPr/>
        </p:nvSpPr>
        <p:spPr>
          <a:xfrm>
            <a:off x="9454551" y="6162136"/>
            <a:ext cx="247003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latin typeface="Arial"/>
                <a:cs typeface="Arial"/>
              </a:rPr>
              <a:t>(Environment Agency, 2006, p. 1).</a:t>
            </a:r>
          </a:p>
        </p:txBody>
      </p:sp>
    </p:spTree>
    <p:extLst>
      <p:ext uri="{BB962C8B-B14F-4D97-AF65-F5344CB8AC3E}">
        <p14:creationId xmlns:p14="http://schemas.microsoft.com/office/powerpoint/2010/main" val="1023762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1F2B4773-3207-44CC-B7AC-892B7049821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2B8267CA-A7A5-4E11-9D92-4EAC3DD3E80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83D61B5-C6B4-4A4B-85AD-FEE7A54912C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971E5644-6772-414A-8199-E30BFB02A5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BC8157DF-FD90-4AD6-B803-3AC0ACD8E6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3548B067-9D63-4D21-92EF-CBC9E6338C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TextBox 2">
            <a:extLst>
              <a:ext uri="{FF2B5EF4-FFF2-40B4-BE49-F238E27FC236}">
                <a16:creationId xmlns:a16="http://schemas.microsoft.com/office/drawing/2014/main" id="{EEBA2AAD-A58D-44F6-A63B-FCEB1EBF7B96}"/>
              </a:ext>
            </a:extLst>
          </p:cNvPr>
          <p:cNvSpPr txBox="1"/>
          <p:nvPr/>
        </p:nvSpPr>
        <p:spPr>
          <a:xfrm>
            <a:off x="677334" y="609600"/>
            <a:ext cx="8596668"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u="sng">
                <a:solidFill>
                  <a:schemeClr val="accent1"/>
                </a:solidFill>
                <a:latin typeface="+mj-lt"/>
                <a:ea typeface="+mj-ea"/>
                <a:cs typeface="+mj-cs"/>
              </a:rPr>
              <a:t>The Wildlife and Countryside Act 1981:</a:t>
            </a:r>
          </a:p>
        </p:txBody>
      </p:sp>
      <p:sp>
        <p:nvSpPr>
          <p:cNvPr id="2" name="TextBox 1">
            <a:extLst>
              <a:ext uri="{FF2B5EF4-FFF2-40B4-BE49-F238E27FC236}">
                <a16:creationId xmlns:a16="http://schemas.microsoft.com/office/drawing/2014/main" id="{AC9F8CE0-C456-4D36-ACC8-8EF3878FDA80}"/>
              </a:ext>
            </a:extLst>
          </p:cNvPr>
          <p:cNvSpPr txBox="1"/>
          <p:nvPr/>
        </p:nvSpPr>
        <p:spPr>
          <a:xfrm>
            <a:off x="519183" y="1412967"/>
            <a:ext cx="5323197" cy="425458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342900" indent="-342900" defTabSz="457200">
              <a:spcBef>
                <a:spcPts val="1000"/>
              </a:spcBef>
              <a:buClr>
                <a:schemeClr val="accent1"/>
              </a:buClr>
              <a:buSzPct val="80000"/>
              <a:buFont typeface="Wingdings 3" charset="2"/>
              <a:buChar char=""/>
            </a:pPr>
            <a:r>
              <a:rPr lang="en-US" sz="1600">
                <a:solidFill>
                  <a:schemeClr val="tx1">
                    <a:lumMod val="75000"/>
                    <a:lumOff val="25000"/>
                  </a:schemeClr>
                </a:solidFill>
                <a:latin typeface="Arial"/>
                <a:cs typeface="Arial"/>
              </a:rPr>
              <a:t>Japanese Knotweed has been listed under, (</a:t>
            </a:r>
            <a:r>
              <a:rPr lang="en-US" sz="1600" b="1">
                <a:solidFill>
                  <a:schemeClr val="tx1">
                    <a:lumMod val="75000"/>
                    <a:lumOff val="25000"/>
                  </a:schemeClr>
                </a:solidFill>
                <a:latin typeface="Arial"/>
                <a:cs typeface="Arial"/>
              </a:rPr>
              <a:t>The Wildlife and Countryside Act 1981, Part 2, Schedule 9</a:t>
            </a:r>
            <a:r>
              <a:rPr lang="en-US" sz="1600">
                <a:solidFill>
                  <a:schemeClr val="tx1">
                    <a:lumMod val="75000"/>
                    <a:lumOff val="25000"/>
                  </a:schemeClr>
                </a:solidFill>
                <a:latin typeface="Arial"/>
                <a:cs typeface="Arial"/>
              </a:rPr>
              <a:t>). This legislation aims to protect the ecosystem, infrastructure and construction developments within England and Wales.</a:t>
            </a:r>
            <a:endParaRPr lang="en-US">
              <a:solidFill>
                <a:schemeClr val="tx1">
                  <a:lumMod val="75000"/>
                  <a:lumOff val="25000"/>
                </a:schemeClr>
              </a:solidFill>
            </a:endParaRPr>
          </a:p>
          <a:p>
            <a:pPr marL="285750" indent="-285750" defTabSz="457200">
              <a:spcBef>
                <a:spcPts val="1000"/>
              </a:spcBef>
              <a:buClr>
                <a:schemeClr val="accent1"/>
              </a:buClr>
              <a:buSzPct val="80000"/>
              <a:buFont typeface="Wingdings 3" charset="2"/>
              <a:buChar char=""/>
            </a:pPr>
            <a:endParaRPr lang="en-US" sz="1600">
              <a:solidFill>
                <a:schemeClr val="tx1">
                  <a:lumMod val="75000"/>
                  <a:lumOff val="25000"/>
                </a:schemeClr>
              </a:solidFill>
              <a:latin typeface="Arial"/>
              <a:cs typeface="Arial"/>
            </a:endParaRPr>
          </a:p>
          <a:p>
            <a:pPr marL="342900" indent="-342900" defTabSz="457200">
              <a:spcBef>
                <a:spcPts val="1000"/>
              </a:spcBef>
              <a:buClr>
                <a:schemeClr val="accent1"/>
              </a:buClr>
              <a:buSzPct val="80000"/>
              <a:buFont typeface="Wingdings 3" charset="2"/>
              <a:buChar char=""/>
            </a:pPr>
            <a:r>
              <a:rPr lang="en-US" sz="1600">
                <a:solidFill>
                  <a:schemeClr val="tx1">
                    <a:lumMod val="75000"/>
                    <a:lumOff val="25000"/>
                  </a:schemeClr>
                </a:solidFill>
                <a:latin typeface="Arial"/>
                <a:cs typeface="Arial"/>
              </a:rPr>
              <a:t>Under this act if a landowner has Japanese Knotweed growing on their premises, it is their duty to control the escalation of that invasive species, spreading into the wild. </a:t>
            </a:r>
          </a:p>
          <a:p>
            <a:pPr marL="285750" indent="-285750" defTabSz="457200">
              <a:spcBef>
                <a:spcPts val="1000"/>
              </a:spcBef>
              <a:buClr>
                <a:schemeClr val="accent1"/>
              </a:buClr>
              <a:buSzPct val="80000"/>
              <a:buFont typeface="Wingdings 3" charset="2"/>
              <a:buChar char=""/>
            </a:pPr>
            <a:endParaRPr lang="en-US" sz="1600">
              <a:solidFill>
                <a:schemeClr val="tx1">
                  <a:lumMod val="75000"/>
                  <a:lumOff val="25000"/>
                </a:schemeClr>
              </a:solidFill>
              <a:latin typeface="Arial"/>
              <a:cs typeface="Arial"/>
            </a:endParaRPr>
          </a:p>
          <a:p>
            <a:pPr marL="342900" indent="-342900" defTabSz="457200">
              <a:spcBef>
                <a:spcPts val="1000"/>
              </a:spcBef>
              <a:buClr>
                <a:schemeClr val="accent1"/>
              </a:buClr>
              <a:buSzPct val="80000"/>
              <a:buFont typeface="Wingdings 3" charset="2"/>
              <a:buChar char=""/>
            </a:pPr>
            <a:r>
              <a:rPr lang="en-US" sz="1600">
                <a:solidFill>
                  <a:schemeClr val="tx1">
                    <a:lumMod val="75000"/>
                    <a:lumOff val="25000"/>
                  </a:schemeClr>
                </a:solidFill>
                <a:latin typeface="Arial"/>
                <a:cs typeface="Arial"/>
              </a:rPr>
              <a:t>It is evident that this act aims to eliminate the growth of Japanese Knotweed into the wild. If an individual plants this invasive species into the wild or does not control the situation within their premises. Failing to comply with these measures you are committing a serious crime under section 14; which could lead to a fine of £5,000 or a 6 months prison sentence. </a:t>
            </a:r>
            <a:r>
              <a:rPr lang="en-US" sz="1000">
                <a:solidFill>
                  <a:schemeClr val="tx1">
                    <a:lumMod val="75000"/>
                    <a:lumOff val="25000"/>
                  </a:schemeClr>
                </a:solidFill>
                <a:latin typeface="Arial"/>
                <a:cs typeface="Arial"/>
              </a:rPr>
              <a:t>(Environment Agency, 2006, p. 6).</a:t>
            </a:r>
          </a:p>
        </p:txBody>
      </p:sp>
      <p:pic>
        <p:nvPicPr>
          <p:cNvPr id="4" name="Picture 4" descr="A picture containing outdoor, grass, sitting, small&#10;&#10;Description generated with very high confidence">
            <a:extLst>
              <a:ext uri="{FF2B5EF4-FFF2-40B4-BE49-F238E27FC236}">
                <a16:creationId xmlns:a16="http://schemas.microsoft.com/office/drawing/2014/main" id="{5CE9EAA5-A800-4842-B671-41D94E906ADB}"/>
              </a:ext>
            </a:extLst>
          </p:cNvPr>
          <p:cNvPicPr>
            <a:picLocks noChangeAspect="1"/>
          </p:cNvPicPr>
          <p:nvPr/>
        </p:nvPicPr>
        <p:blipFill rotWithShape="1">
          <a:blip r:embed="rId2"/>
          <a:srcRect l="6669" r="3977" b="-2"/>
          <a:stretch/>
        </p:blipFill>
        <p:spPr>
          <a:xfrm>
            <a:off x="5839294" y="1699855"/>
            <a:ext cx="3760489" cy="3697634"/>
          </a:xfrm>
          <a:prstGeom prst="rect">
            <a:avLst/>
          </a:prstGeom>
        </p:spPr>
      </p:pic>
      <p:sp>
        <p:nvSpPr>
          <p:cNvPr id="7" name="TextBox 6">
            <a:extLst>
              <a:ext uri="{FF2B5EF4-FFF2-40B4-BE49-F238E27FC236}">
                <a16:creationId xmlns:a16="http://schemas.microsoft.com/office/drawing/2014/main" id="{3E74D530-5CAD-4ED6-ABE2-0DE4BAB465C3}"/>
              </a:ext>
            </a:extLst>
          </p:cNvPr>
          <p:cNvSpPr txBox="1"/>
          <p:nvPr/>
        </p:nvSpPr>
        <p:spPr>
          <a:xfrm>
            <a:off x="6550325" y="5357004"/>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latin typeface="Arial"/>
                <a:cs typeface="Arial"/>
              </a:rPr>
              <a:t>(Code of Practice, 2018, p. 18).</a:t>
            </a:r>
          </a:p>
        </p:txBody>
      </p:sp>
    </p:spTree>
    <p:extLst>
      <p:ext uri="{BB962C8B-B14F-4D97-AF65-F5344CB8AC3E}">
        <p14:creationId xmlns:p14="http://schemas.microsoft.com/office/powerpoint/2010/main" val="4209189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9" name="Group 41">
            <a:extLst>
              <a:ext uri="{FF2B5EF4-FFF2-40B4-BE49-F238E27FC236}">
                <a16:creationId xmlns:a16="http://schemas.microsoft.com/office/drawing/2014/main" id="{09EA7EA7-74F5-4EE2-8E3D-1A10308259D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3" name="Straight Connector 42">
              <a:extLst>
                <a:ext uri="{FF2B5EF4-FFF2-40B4-BE49-F238E27FC236}">
                  <a16:creationId xmlns:a16="http://schemas.microsoft.com/office/drawing/2014/main" id="{A5CE79B5-7EE4-424D-AD14-5DEFB61B85C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43">
              <a:extLst>
                <a:ext uri="{FF2B5EF4-FFF2-40B4-BE49-F238E27FC236}">
                  <a16:creationId xmlns:a16="http://schemas.microsoft.com/office/drawing/2014/main" id="{696C926F-F999-44BA-8D86-9EAB51D6501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CEDB37A9-282D-4DDB-85AD-B2090A8253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626DA82A-72C2-4DF6-9CF0-0D1F6B96B5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51">
              <a:extLst>
                <a:ext uri="{FF2B5EF4-FFF2-40B4-BE49-F238E27FC236}">
                  <a16:creationId xmlns:a16="http://schemas.microsoft.com/office/drawing/2014/main" id="{8EE6DC63-4380-4BE0-A68A-8F01162BD1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cxnSp>
        <p:nvCxnSpPr>
          <p:cNvPr id="87" name="Straight Connector 53">
            <a:extLst>
              <a:ext uri="{FF2B5EF4-FFF2-40B4-BE49-F238E27FC236}">
                <a16:creationId xmlns:a16="http://schemas.microsoft.com/office/drawing/2014/main" id="{0B5F7E3B-C5F1-40E0-A491-558BAFBC112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DCFA8259-CFAF-4D7C-A4BB-7D3B7374511A}"/>
              </a:ext>
            </a:extLst>
          </p:cNvPr>
          <p:cNvSpPr txBox="1"/>
          <p:nvPr/>
        </p:nvSpPr>
        <p:spPr>
          <a:xfrm>
            <a:off x="4614607" y="475326"/>
            <a:ext cx="6173013" cy="651059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spcBef>
                <a:spcPts val="1000"/>
              </a:spcBef>
              <a:buClr>
                <a:schemeClr val="accent1"/>
              </a:buClr>
              <a:buSzPct val="80000"/>
            </a:pPr>
            <a:r>
              <a:rPr lang="en-US" sz="2400" b="1" u="sng">
                <a:solidFill>
                  <a:srgbClr val="92D050"/>
                </a:solidFill>
                <a:latin typeface="Trebuchet MS"/>
                <a:cs typeface="Arial"/>
              </a:rPr>
              <a:t>Common Law ‘Private Nuisance’:</a:t>
            </a:r>
            <a:endParaRPr lang="en-US" sz="2400">
              <a:ea typeface="+mn-lt"/>
              <a:cs typeface="+mn-lt"/>
            </a:endParaRPr>
          </a:p>
          <a:p>
            <a:pPr marL="285750" indent="-285750" defTabSz="457200">
              <a:spcBef>
                <a:spcPts val="1000"/>
              </a:spcBef>
              <a:buClr>
                <a:schemeClr val="accent1"/>
              </a:buClr>
              <a:buSzPct val="80000"/>
              <a:buFont typeface="'Wingdings 3',Sans-Serif"/>
              <a:buChar char=""/>
            </a:pPr>
            <a:r>
              <a:rPr lang="en-US" sz="1200">
                <a:solidFill>
                  <a:schemeClr val="tx1">
                    <a:lumMod val="75000"/>
                    <a:lumOff val="25000"/>
                  </a:schemeClr>
                </a:solidFill>
                <a:latin typeface="Arial"/>
                <a:cs typeface="Arial"/>
              </a:rPr>
              <a:t>It is against the law to allow Japanese Knotweed to spread into someone else’ s property; under (Common Law, ‘</a:t>
            </a:r>
            <a:r>
              <a:rPr lang="en-US" sz="1200" b="1">
                <a:solidFill>
                  <a:schemeClr val="tx1">
                    <a:lumMod val="75000"/>
                    <a:lumOff val="25000"/>
                  </a:schemeClr>
                </a:solidFill>
                <a:latin typeface="Arial"/>
                <a:cs typeface="Arial"/>
              </a:rPr>
              <a:t>Private Nuisance</a:t>
            </a:r>
            <a:r>
              <a:rPr lang="en-US" sz="1200">
                <a:solidFill>
                  <a:schemeClr val="tx1">
                    <a:lumMod val="75000"/>
                    <a:lumOff val="25000"/>
                  </a:schemeClr>
                </a:solidFill>
                <a:latin typeface="Arial"/>
                <a:cs typeface="Arial"/>
              </a:rPr>
              <a:t>’); making who's ever land it is causing the problem, is responsible. </a:t>
            </a:r>
            <a:r>
              <a:rPr lang="en-US" sz="1000">
                <a:solidFill>
                  <a:schemeClr val="tx1">
                    <a:lumMod val="75000"/>
                    <a:lumOff val="25000"/>
                  </a:schemeClr>
                </a:solidFill>
                <a:latin typeface="Arial"/>
                <a:cs typeface="Arial"/>
              </a:rPr>
              <a:t>(Code of Practice, 2018, p. 9).</a:t>
            </a:r>
            <a:endParaRPr lang="en-US" sz="1000">
              <a:solidFill>
                <a:schemeClr val="tx1">
                  <a:lumMod val="75000"/>
                  <a:lumOff val="25000"/>
                </a:schemeClr>
              </a:solidFill>
              <a:ea typeface="+mn-lt"/>
              <a:cs typeface="+mn-lt"/>
            </a:endParaRPr>
          </a:p>
          <a:p>
            <a:pPr marL="285750" indent="-285750" defTabSz="457200">
              <a:spcBef>
                <a:spcPts val="1000"/>
              </a:spcBef>
              <a:buClr>
                <a:schemeClr val="accent1"/>
              </a:buClr>
              <a:buSzPct val="80000"/>
              <a:buFont typeface="'Wingdings 3',Sans-Serif"/>
              <a:buChar char=""/>
            </a:pPr>
            <a:endParaRPr lang="en-US" sz="1200">
              <a:solidFill>
                <a:schemeClr val="tx1">
                  <a:lumMod val="75000"/>
                  <a:lumOff val="25000"/>
                </a:schemeClr>
              </a:solidFill>
              <a:latin typeface="Arial"/>
              <a:cs typeface="Arial"/>
            </a:endParaRPr>
          </a:p>
          <a:p>
            <a:pPr marL="285750" indent="-285750" defTabSz="457200">
              <a:spcBef>
                <a:spcPts val="1000"/>
              </a:spcBef>
              <a:buClr>
                <a:schemeClr val="accent1"/>
              </a:buClr>
              <a:buSzPct val="80000"/>
              <a:buFont typeface="'Wingdings 3',Sans-Serif"/>
              <a:buChar char=""/>
            </a:pPr>
            <a:r>
              <a:rPr lang="en-US" sz="1200">
                <a:solidFill>
                  <a:schemeClr val="tx1">
                    <a:lumMod val="75000"/>
                    <a:lumOff val="25000"/>
                  </a:schemeClr>
                </a:solidFill>
                <a:latin typeface="Arial"/>
                <a:cs typeface="Arial"/>
              </a:rPr>
              <a:t>A neighbor is well within their rights to enforce a, ‘Private Nuisance’ claim if the knotweed causes a disturbance to their property. </a:t>
            </a:r>
            <a:endParaRPr lang="en-US" sz="1200">
              <a:solidFill>
                <a:schemeClr val="tx1">
                  <a:lumMod val="75000"/>
                  <a:lumOff val="25000"/>
                </a:schemeClr>
              </a:solidFill>
              <a:ea typeface="+mn-lt"/>
              <a:cs typeface="+mn-lt"/>
            </a:endParaRPr>
          </a:p>
          <a:p>
            <a:pPr marL="285750" indent="-285750" defTabSz="457200">
              <a:spcBef>
                <a:spcPts val="1000"/>
              </a:spcBef>
              <a:buClr>
                <a:schemeClr val="accent1"/>
              </a:buClr>
              <a:buSzPct val="80000"/>
              <a:buFont typeface="'Wingdings 3',Sans-Serif"/>
              <a:buChar char=""/>
            </a:pPr>
            <a:endParaRPr lang="en-US" sz="1200">
              <a:solidFill>
                <a:schemeClr val="tx1">
                  <a:lumMod val="75000"/>
                  <a:lumOff val="25000"/>
                </a:schemeClr>
              </a:solidFill>
              <a:latin typeface="Arial"/>
              <a:cs typeface="Arial"/>
            </a:endParaRPr>
          </a:p>
          <a:p>
            <a:pPr marL="285750" indent="-285750" defTabSz="457200">
              <a:spcBef>
                <a:spcPts val="1000"/>
              </a:spcBef>
              <a:buClr>
                <a:schemeClr val="accent1"/>
              </a:buClr>
              <a:buSzPct val="80000"/>
              <a:buFont typeface="'Wingdings 3',Sans-Serif"/>
              <a:buChar char=""/>
            </a:pPr>
            <a:r>
              <a:rPr lang="en-US" sz="1200">
                <a:solidFill>
                  <a:schemeClr val="tx1">
                    <a:lumMod val="75000"/>
                    <a:lumOff val="25000"/>
                  </a:schemeClr>
                </a:solidFill>
                <a:latin typeface="Arial"/>
                <a:cs typeface="Arial"/>
              </a:rPr>
              <a:t>If the knotweed has not crossed over to the perimeter of the neighbor's property and is adjacent, then the claim will become a burdensome situation.</a:t>
            </a:r>
            <a:endParaRPr lang="en-US" sz="1200">
              <a:solidFill>
                <a:schemeClr val="tx1">
                  <a:lumMod val="75000"/>
                  <a:lumOff val="25000"/>
                </a:schemeClr>
              </a:solidFill>
            </a:endParaRPr>
          </a:p>
          <a:p>
            <a:pPr defTabSz="457200">
              <a:lnSpc>
                <a:spcPct val="90000"/>
              </a:lnSpc>
              <a:spcBef>
                <a:spcPts val="1000"/>
              </a:spcBef>
              <a:buClr>
                <a:schemeClr val="accent1"/>
              </a:buClr>
              <a:buSzPct val="80000"/>
            </a:pPr>
            <a:endParaRPr lang="en-US" sz="2400" b="1" u="sng">
              <a:solidFill>
                <a:srgbClr val="92D050"/>
              </a:solidFill>
              <a:latin typeface="Trebuchet MS"/>
              <a:cs typeface="Arial"/>
            </a:endParaRPr>
          </a:p>
          <a:p>
            <a:pPr defTabSz="457200">
              <a:lnSpc>
                <a:spcPct val="90000"/>
              </a:lnSpc>
              <a:spcBef>
                <a:spcPts val="1000"/>
              </a:spcBef>
              <a:buClr>
                <a:schemeClr val="accent1"/>
              </a:buClr>
              <a:buSzPct val="80000"/>
            </a:pPr>
            <a:r>
              <a:rPr lang="en-US" sz="2400" b="1" u="sng">
                <a:solidFill>
                  <a:srgbClr val="92D050"/>
                </a:solidFill>
                <a:latin typeface="Trebuchet MS"/>
                <a:cs typeface="Arial"/>
              </a:rPr>
              <a:t>Control of Pesticides Regulations 1986:</a:t>
            </a:r>
            <a:endParaRPr lang="en-US"/>
          </a:p>
          <a:p>
            <a:pPr defTabSz="457200">
              <a:lnSpc>
                <a:spcPct val="90000"/>
              </a:lnSpc>
              <a:spcBef>
                <a:spcPts val="1000"/>
              </a:spcBef>
              <a:buClr>
                <a:schemeClr val="accent1"/>
              </a:buClr>
              <a:buSzPct val="80000"/>
              <a:buFont typeface="Wingdings 3" charset="2"/>
              <a:buChar char=""/>
            </a:pPr>
            <a:endParaRPr lang="en-US" sz="1200">
              <a:solidFill>
                <a:schemeClr val="tx1">
                  <a:lumMod val="75000"/>
                  <a:lumOff val="25000"/>
                </a:schemeClr>
              </a:solidFill>
              <a:latin typeface="Arial"/>
              <a:cs typeface="Arial"/>
            </a:endParaRPr>
          </a:p>
          <a:p>
            <a:pPr defTabSz="457200">
              <a:spcBef>
                <a:spcPts val="1000"/>
              </a:spcBef>
              <a:buClr>
                <a:schemeClr val="accent1"/>
              </a:buClr>
              <a:buSzPct val="80000"/>
              <a:buFont typeface="Wingdings 3" charset="2"/>
              <a:buChar char=""/>
            </a:pPr>
            <a:r>
              <a:rPr lang="en-US" sz="1200">
                <a:solidFill>
                  <a:schemeClr val="tx1">
                    <a:lumMod val="75000"/>
                    <a:lumOff val="25000"/>
                  </a:schemeClr>
                </a:solidFill>
                <a:latin typeface="Arial"/>
                <a:cs typeface="Arial"/>
              </a:rPr>
              <a:t>A competent professional must have a "level 2 award in (safe use of pesticides)" (Code of Practice, 2018, p. 15) and must be approved by the Environmental Agency before use; to protect the surrounding environment; which includes:</a:t>
            </a:r>
          </a:p>
          <a:p>
            <a:pPr defTabSz="457200">
              <a:spcBef>
                <a:spcPts val="1000"/>
              </a:spcBef>
              <a:buClr>
                <a:schemeClr val="accent1"/>
              </a:buClr>
              <a:buSzPct val="80000"/>
            </a:pPr>
            <a:endParaRPr lang="en-US" sz="1200">
              <a:solidFill>
                <a:schemeClr val="tx1">
                  <a:lumMod val="75000"/>
                  <a:lumOff val="25000"/>
                </a:schemeClr>
              </a:solidFill>
              <a:latin typeface="Arial"/>
              <a:cs typeface="Arial"/>
            </a:endParaRPr>
          </a:p>
          <a:p>
            <a:pPr defTabSz="457200">
              <a:spcBef>
                <a:spcPts val="1000"/>
              </a:spcBef>
              <a:buClr>
                <a:schemeClr val="accent1"/>
              </a:buClr>
              <a:buSzPct val="80000"/>
              <a:buFont typeface="Wingdings 3" charset="2"/>
              <a:buChar char=""/>
            </a:pPr>
            <a:r>
              <a:rPr lang="en-US" sz="1200">
                <a:solidFill>
                  <a:schemeClr val="tx1">
                    <a:lumMod val="75000"/>
                    <a:lumOff val="25000"/>
                  </a:schemeClr>
                </a:solidFill>
                <a:latin typeface="Arial"/>
                <a:cs typeface="Arial"/>
              </a:rPr>
              <a:t>1) Wildlife.</a:t>
            </a:r>
          </a:p>
          <a:p>
            <a:pPr defTabSz="457200">
              <a:spcBef>
                <a:spcPts val="1000"/>
              </a:spcBef>
              <a:buClr>
                <a:schemeClr val="accent1"/>
              </a:buClr>
              <a:buSzPct val="80000"/>
              <a:buFont typeface="Wingdings 3" charset="2"/>
              <a:buChar char=""/>
            </a:pPr>
            <a:r>
              <a:rPr lang="en-US" sz="1200">
                <a:solidFill>
                  <a:schemeClr val="tx1">
                    <a:lumMod val="75000"/>
                    <a:lumOff val="25000"/>
                  </a:schemeClr>
                </a:solidFill>
                <a:latin typeface="Arial"/>
                <a:cs typeface="Arial"/>
              </a:rPr>
              <a:t>2) Other plants.</a:t>
            </a:r>
          </a:p>
          <a:p>
            <a:pPr defTabSz="457200">
              <a:spcBef>
                <a:spcPts val="1000"/>
              </a:spcBef>
              <a:buClr>
                <a:schemeClr val="accent1"/>
              </a:buClr>
              <a:buSzPct val="80000"/>
              <a:buFont typeface="Wingdings 3" charset="2"/>
              <a:buChar char=""/>
            </a:pPr>
            <a:r>
              <a:rPr lang="en-US" sz="1200">
                <a:solidFill>
                  <a:schemeClr val="tx1">
                    <a:lumMod val="75000"/>
                    <a:lumOff val="25000"/>
                  </a:schemeClr>
                </a:solidFill>
                <a:latin typeface="Arial"/>
                <a:cs typeface="Arial"/>
              </a:rPr>
              <a:t>3) Contaminating soils or pollution of water.</a:t>
            </a:r>
          </a:p>
          <a:p>
            <a:pPr defTabSz="457200">
              <a:spcBef>
                <a:spcPts val="1000"/>
              </a:spcBef>
              <a:buClr>
                <a:schemeClr val="accent1"/>
              </a:buClr>
              <a:buSzPct val="80000"/>
              <a:buFont typeface="Wingdings 3" charset="2"/>
              <a:buChar char=""/>
            </a:pPr>
            <a:r>
              <a:rPr lang="en-US" sz="1200">
                <a:solidFill>
                  <a:schemeClr val="tx1">
                    <a:lumMod val="75000"/>
                    <a:lumOff val="25000"/>
                  </a:schemeClr>
                </a:solidFill>
                <a:latin typeface="Arial"/>
                <a:cs typeface="Arial"/>
              </a:rPr>
              <a:t>4) Causing harm to others, who come in to contact with the hazardous substances. </a:t>
            </a:r>
          </a:p>
          <a:p>
            <a:pPr defTabSz="457200">
              <a:spcBef>
                <a:spcPts val="1000"/>
              </a:spcBef>
              <a:buClr>
                <a:schemeClr val="accent1"/>
              </a:buClr>
              <a:buSzPct val="80000"/>
            </a:pPr>
            <a:r>
              <a:rPr lang="en-US" sz="1100">
                <a:solidFill>
                  <a:schemeClr val="tx1">
                    <a:lumMod val="75000"/>
                    <a:lumOff val="25000"/>
                  </a:schemeClr>
                </a:solidFill>
                <a:latin typeface="Arial"/>
                <a:cs typeface="Arial"/>
              </a:rPr>
              <a:t> </a:t>
            </a:r>
            <a:r>
              <a:rPr lang="en-US" sz="1000">
                <a:solidFill>
                  <a:schemeClr val="tx1">
                    <a:lumMod val="75000"/>
                    <a:lumOff val="25000"/>
                  </a:schemeClr>
                </a:solidFill>
                <a:latin typeface="Arial"/>
                <a:cs typeface="Arial"/>
              </a:rPr>
              <a:t>   (Environment Agency, 2006, p. 6).</a:t>
            </a:r>
          </a:p>
          <a:p>
            <a:pPr defTabSz="457200">
              <a:spcBef>
                <a:spcPts val="1000"/>
              </a:spcBef>
              <a:buClr>
                <a:schemeClr val="accent1"/>
              </a:buClr>
              <a:buSzPct val="80000"/>
            </a:pPr>
            <a:endParaRPr lang="en-US" sz="1100">
              <a:solidFill>
                <a:schemeClr val="tx1">
                  <a:lumMod val="75000"/>
                  <a:lumOff val="25000"/>
                </a:schemeClr>
              </a:solidFill>
              <a:latin typeface="Arial"/>
              <a:cs typeface="Arial"/>
            </a:endParaRPr>
          </a:p>
          <a:p>
            <a:pPr defTabSz="457200">
              <a:spcBef>
                <a:spcPts val="1000"/>
              </a:spcBef>
              <a:buClr>
                <a:schemeClr val="accent1"/>
              </a:buClr>
              <a:buSzPct val="80000"/>
            </a:pPr>
            <a:endParaRPr lang="en-US" sz="2400" b="1" u="sng">
              <a:solidFill>
                <a:srgbClr val="92D050"/>
              </a:solidFill>
              <a:latin typeface="Trebuchet MS"/>
              <a:cs typeface="Arial"/>
            </a:endParaRPr>
          </a:p>
        </p:txBody>
      </p:sp>
      <p:pic>
        <p:nvPicPr>
          <p:cNvPr id="109" name="Picture 109" descr="A picture containing outdoor, grass, sitting, small&#10;&#10;Description generated with very high confidence">
            <a:extLst>
              <a:ext uri="{FF2B5EF4-FFF2-40B4-BE49-F238E27FC236}">
                <a16:creationId xmlns:a16="http://schemas.microsoft.com/office/drawing/2014/main" id="{A2A503FA-DC2B-44CB-B574-06F7C72CF9B3}"/>
              </a:ext>
            </a:extLst>
          </p:cNvPr>
          <p:cNvPicPr>
            <a:picLocks noChangeAspect="1"/>
          </p:cNvPicPr>
          <p:nvPr/>
        </p:nvPicPr>
        <p:blipFill>
          <a:blip r:embed="rId2"/>
          <a:stretch>
            <a:fillRect/>
          </a:stretch>
        </p:blipFill>
        <p:spPr>
          <a:xfrm>
            <a:off x="242780" y="1582766"/>
            <a:ext cx="3875940" cy="3291009"/>
          </a:xfrm>
          <a:prstGeom prst="rect">
            <a:avLst/>
          </a:prstGeom>
        </p:spPr>
      </p:pic>
      <p:sp>
        <p:nvSpPr>
          <p:cNvPr id="112" name="TextBox 111">
            <a:extLst>
              <a:ext uri="{FF2B5EF4-FFF2-40B4-BE49-F238E27FC236}">
                <a16:creationId xmlns:a16="http://schemas.microsoft.com/office/drawing/2014/main" id="{EB340190-FDC8-47DF-9444-1393DDF3E1DF}"/>
              </a:ext>
            </a:extLst>
          </p:cNvPr>
          <p:cNvSpPr txBox="1"/>
          <p:nvPr/>
        </p:nvSpPr>
        <p:spPr>
          <a:xfrm>
            <a:off x="1060570" y="4832081"/>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latin typeface="Arial"/>
                <a:cs typeface="Arial"/>
              </a:rPr>
              <a:t>(Code of Practice, 2018, p. 18).</a:t>
            </a:r>
          </a:p>
        </p:txBody>
      </p:sp>
    </p:spTree>
    <p:extLst>
      <p:ext uri="{BB962C8B-B14F-4D97-AF65-F5344CB8AC3E}">
        <p14:creationId xmlns:p14="http://schemas.microsoft.com/office/powerpoint/2010/main" val="3937074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0BE40E3-5550-4CDD-B4FD-387C33EBF15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71A6B738-E50C-4653-B343-B9D6A5EA277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98768D6-B28C-40A3-B381-39306F5816D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3D642632-BBD5-46D6-A91D-9B2BF68219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2EF7DDF1-FF86-4CA4-B08B-8939557EBD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6D7C1F89-72B2-4FDC-B9E2-04F52D5C50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a:extLst>
              <a:ext uri="{FF2B5EF4-FFF2-40B4-BE49-F238E27FC236}">
                <a16:creationId xmlns:a16="http://schemas.microsoft.com/office/drawing/2014/main" id="{D40AB802-F69D-4E77-8E7D-3B1F7C8DB4B4}"/>
              </a:ext>
            </a:extLst>
          </p:cNvPr>
          <p:cNvPicPr>
            <a:picLocks noChangeAspect="1"/>
          </p:cNvPicPr>
          <p:nvPr/>
        </p:nvPicPr>
        <p:blipFill rotWithShape="1">
          <a:blip r:embed="rId2"/>
          <a:srcRect l="12677" r="10266" b="-10"/>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47FA3919-426B-475E-A729-923A44A693FB}"/>
              </a:ext>
            </a:extLst>
          </p:cNvPr>
          <p:cNvSpPr txBox="1"/>
          <p:nvPr/>
        </p:nvSpPr>
        <p:spPr>
          <a:xfrm>
            <a:off x="169334" y="460743"/>
            <a:ext cx="4950620" cy="532145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defTabSz="457200">
              <a:lnSpc>
                <a:spcPct val="90000"/>
              </a:lnSpc>
              <a:spcBef>
                <a:spcPts val="1000"/>
              </a:spcBef>
              <a:buClr>
                <a:schemeClr val="accent1"/>
              </a:buClr>
              <a:buSzPct val="80000"/>
            </a:pPr>
            <a:r>
              <a:rPr lang="en-US" sz="2400" b="1" u="sng">
                <a:solidFill>
                  <a:srgbClr val="92D050"/>
                </a:solidFill>
                <a:latin typeface="Trebuchet MS"/>
                <a:cs typeface="Arial"/>
              </a:rPr>
              <a:t>Environmental Protection Act 1990 (EPA 1990):</a:t>
            </a:r>
            <a:endParaRPr lang="en-US"/>
          </a:p>
          <a:p>
            <a:pPr defTabSz="457200">
              <a:lnSpc>
                <a:spcPct val="90000"/>
              </a:lnSpc>
              <a:spcBef>
                <a:spcPts val="1000"/>
              </a:spcBef>
              <a:buClr>
                <a:schemeClr val="accent1"/>
              </a:buClr>
              <a:buSzPct val="80000"/>
              <a:buFont typeface="Wingdings 3" charset="2"/>
              <a:buChar char=""/>
            </a:pPr>
            <a:endParaRPr lang="en-US" sz="1400">
              <a:latin typeface="Arial"/>
              <a:cs typeface="Arial"/>
            </a:endParaRPr>
          </a:p>
          <a:p>
            <a:pPr defTabSz="457200">
              <a:lnSpc>
                <a:spcPct val="120000"/>
              </a:lnSpc>
              <a:spcBef>
                <a:spcPts val="1000"/>
              </a:spcBef>
              <a:buClr>
                <a:schemeClr val="accent1"/>
              </a:buClr>
              <a:buSzPct val="80000"/>
              <a:buFont typeface="Wingdings 3" charset="2"/>
              <a:buChar char=""/>
            </a:pPr>
            <a:r>
              <a:rPr lang="en-US" sz="1400">
                <a:latin typeface="Arial"/>
                <a:cs typeface="Arial"/>
              </a:rPr>
              <a:t>This Act demonstrates measures on how to dispose of Japanese knotweed; within a licensed landfill for ‘controlled waste’.</a:t>
            </a:r>
          </a:p>
          <a:p>
            <a:pPr defTabSz="457200">
              <a:lnSpc>
                <a:spcPct val="120000"/>
              </a:lnSpc>
              <a:spcBef>
                <a:spcPts val="1000"/>
              </a:spcBef>
              <a:buClr>
                <a:schemeClr val="accent1"/>
              </a:buClr>
              <a:buSzPct val="80000"/>
              <a:buFont typeface="Wingdings 3" charset="2"/>
              <a:buChar char=""/>
            </a:pPr>
            <a:endParaRPr lang="en-US" sz="1400">
              <a:latin typeface="Arial"/>
              <a:cs typeface="Arial"/>
            </a:endParaRPr>
          </a:p>
          <a:p>
            <a:pPr defTabSz="457200">
              <a:lnSpc>
                <a:spcPct val="120000"/>
              </a:lnSpc>
              <a:spcBef>
                <a:spcPts val="1000"/>
              </a:spcBef>
              <a:buClr>
                <a:schemeClr val="accent1"/>
              </a:buClr>
              <a:buSzPct val="80000"/>
              <a:buFont typeface="Wingdings 3" charset="2"/>
              <a:buChar char=""/>
            </a:pPr>
            <a:r>
              <a:rPr lang="en-US" sz="1400">
                <a:latin typeface="Arial"/>
                <a:cs typeface="Arial"/>
              </a:rPr>
              <a:t>The landowner is responsible for removing the collective waste in an organized manner; including:</a:t>
            </a:r>
          </a:p>
          <a:p>
            <a:pPr defTabSz="457200">
              <a:lnSpc>
                <a:spcPct val="120000"/>
              </a:lnSpc>
              <a:spcBef>
                <a:spcPts val="1000"/>
              </a:spcBef>
              <a:buClr>
                <a:schemeClr val="accent1"/>
              </a:buClr>
              <a:buSzPct val="80000"/>
              <a:buFont typeface="Wingdings 3" charset="2"/>
              <a:buChar char=""/>
            </a:pPr>
            <a:endParaRPr lang="en-US" sz="1400">
              <a:latin typeface="Arial"/>
              <a:cs typeface="Arial"/>
            </a:endParaRPr>
          </a:p>
          <a:p>
            <a:pPr defTabSz="457200">
              <a:lnSpc>
                <a:spcPct val="120000"/>
              </a:lnSpc>
              <a:spcBef>
                <a:spcPts val="1000"/>
              </a:spcBef>
              <a:buClr>
                <a:schemeClr val="accent1"/>
              </a:buClr>
              <a:buSzPct val="80000"/>
              <a:buFont typeface="Wingdings 3" charset="2"/>
              <a:buChar char=""/>
            </a:pPr>
            <a:r>
              <a:rPr lang="en-US" sz="1400">
                <a:latin typeface="Arial"/>
                <a:cs typeface="Arial"/>
              </a:rPr>
              <a:t>1) A licensed professional to remove the substances.</a:t>
            </a:r>
          </a:p>
          <a:p>
            <a:pPr defTabSz="457200">
              <a:lnSpc>
                <a:spcPct val="120000"/>
              </a:lnSpc>
              <a:spcBef>
                <a:spcPts val="1000"/>
              </a:spcBef>
              <a:buClr>
                <a:schemeClr val="accent1"/>
              </a:buClr>
              <a:buSzPct val="80000"/>
              <a:buFont typeface="Wingdings 3" charset="2"/>
              <a:buChar char=""/>
            </a:pPr>
            <a:r>
              <a:rPr lang="en-US" sz="1400">
                <a:latin typeface="Arial"/>
                <a:cs typeface="Arial"/>
              </a:rPr>
              <a:t>2) A licensed transport carrier for ‘controlled waste’ .</a:t>
            </a:r>
          </a:p>
          <a:p>
            <a:pPr defTabSz="457200">
              <a:lnSpc>
                <a:spcPct val="120000"/>
              </a:lnSpc>
              <a:spcBef>
                <a:spcPts val="1000"/>
              </a:spcBef>
              <a:buClr>
                <a:schemeClr val="accent1"/>
              </a:buClr>
              <a:buSzPct val="80000"/>
              <a:buFont typeface="Wingdings 3" charset="2"/>
              <a:buChar char=""/>
            </a:pPr>
            <a:r>
              <a:rPr lang="en-US" sz="1400">
                <a:latin typeface="Arial"/>
                <a:cs typeface="Arial"/>
              </a:rPr>
              <a:t>3) A licensed landfill to control the invasive plant and soil that is contaminated.</a:t>
            </a:r>
          </a:p>
          <a:p>
            <a:pPr defTabSz="457200">
              <a:lnSpc>
                <a:spcPct val="120000"/>
              </a:lnSpc>
              <a:spcBef>
                <a:spcPts val="1000"/>
              </a:spcBef>
              <a:buClr>
                <a:schemeClr val="accent1"/>
              </a:buClr>
              <a:buSzPct val="80000"/>
              <a:buFont typeface="Wingdings 3" charset="2"/>
              <a:buChar char=""/>
            </a:pPr>
            <a:endParaRPr lang="en-US" sz="1400">
              <a:latin typeface="Arial"/>
              <a:cs typeface="Arial"/>
            </a:endParaRPr>
          </a:p>
          <a:p>
            <a:pPr defTabSz="457200">
              <a:lnSpc>
                <a:spcPct val="120000"/>
              </a:lnSpc>
              <a:spcBef>
                <a:spcPts val="1000"/>
              </a:spcBef>
              <a:buClr>
                <a:schemeClr val="accent1"/>
              </a:buClr>
              <a:buSzPct val="80000"/>
              <a:buFont typeface="Wingdings 3" charset="2"/>
              <a:buChar char=""/>
            </a:pPr>
            <a:r>
              <a:rPr lang="en-US" sz="1400">
                <a:latin typeface="Arial"/>
                <a:cs typeface="Arial"/>
              </a:rPr>
              <a:t>It is an offence under, ‘section 33 EPA 1990’ to, “deposit, treating, keeping or disposing of ‘controlled waste’ without a license”</a:t>
            </a:r>
            <a:r>
              <a:rPr lang="en-US" sz="1000">
                <a:latin typeface="Arial"/>
                <a:cs typeface="Arial"/>
              </a:rPr>
              <a:t>(Environment Agency, 2006, p.6).  </a:t>
            </a:r>
          </a:p>
          <a:p>
            <a:pPr defTabSz="457200">
              <a:lnSpc>
                <a:spcPct val="120000"/>
              </a:lnSpc>
              <a:spcBef>
                <a:spcPts val="1000"/>
              </a:spcBef>
              <a:buClr>
                <a:schemeClr val="accent1"/>
              </a:buClr>
              <a:buSzPct val="80000"/>
              <a:buFont typeface="Wingdings 3" charset="2"/>
              <a:buChar char=""/>
            </a:pPr>
            <a:endParaRPr lang="en-US" sz="1400">
              <a:latin typeface="Arial"/>
              <a:cs typeface="Arial"/>
            </a:endParaRPr>
          </a:p>
          <a:p>
            <a:pPr defTabSz="457200">
              <a:lnSpc>
                <a:spcPct val="120000"/>
              </a:lnSpc>
              <a:spcBef>
                <a:spcPts val="1000"/>
              </a:spcBef>
              <a:buClr>
                <a:schemeClr val="accent1"/>
              </a:buClr>
              <a:buSzPct val="80000"/>
              <a:buFont typeface="Wingdings 3" charset="2"/>
              <a:buChar char=""/>
            </a:pPr>
            <a:r>
              <a:rPr lang="en-US" sz="1400">
                <a:latin typeface="Arial"/>
                <a:cs typeface="Arial"/>
              </a:rPr>
              <a:t>Dispose or import of ‘controlled waste’ relates to ‘section 34 EPA 1990’ and must have a licensed transport carrier or exempt under the, ‘Controlled Waste' (Regulations of Carriers and Seizure of Vehicles, Regulations, 1991’). </a:t>
            </a:r>
            <a:r>
              <a:rPr lang="en-US" sz="1000">
                <a:latin typeface="Arial"/>
                <a:cs typeface="Arial"/>
              </a:rPr>
              <a:t>(Environment Agency, 2006, p.6). </a:t>
            </a:r>
          </a:p>
        </p:txBody>
      </p:sp>
      <p:cxnSp>
        <p:nvCxnSpPr>
          <p:cNvPr id="20" name="Straight Connector 19">
            <a:extLst>
              <a:ext uri="{FF2B5EF4-FFF2-40B4-BE49-F238E27FC236}">
                <a16:creationId xmlns:a16="http://schemas.microsoft.com/office/drawing/2014/main"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F169FE1E-19F6-470F-B2B9-77A9EDCBCAAF}"/>
              </a:ext>
            </a:extLst>
          </p:cNvPr>
          <p:cNvSpPr txBox="1"/>
          <p:nvPr/>
        </p:nvSpPr>
        <p:spPr>
          <a:xfrm>
            <a:off x="9276862" y="611163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E1E1E"/>
                </a:solidFill>
                <a:latin typeface="Segoe UI Light"/>
                <a:cs typeface="Segoe UI Light"/>
              </a:rPr>
              <a:t>(Troubleshoot PowerPoint Designer, 2020).</a:t>
            </a:r>
            <a:endParaRPr lang="en-US"/>
          </a:p>
        </p:txBody>
      </p:sp>
    </p:spTree>
    <p:extLst>
      <p:ext uri="{BB962C8B-B14F-4D97-AF65-F5344CB8AC3E}">
        <p14:creationId xmlns:p14="http://schemas.microsoft.com/office/powerpoint/2010/main" val="41076196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0BE40E3-5550-4CDD-B4FD-387C33EBF15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71A6B738-E50C-4653-B343-B9D6A5EA277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98768D6-B28C-40A3-B381-39306F5816D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3D642632-BBD5-46D6-A91D-9B2BF68219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2EF7DDF1-FF86-4CA4-B08B-8939557EBD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6D7C1F89-72B2-4FDC-B9E2-04F52D5C50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a:extLst>
              <a:ext uri="{FF2B5EF4-FFF2-40B4-BE49-F238E27FC236}">
                <a16:creationId xmlns:a16="http://schemas.microsoft.com/office/drawing/2014/main" id="{456DE8A3-BA9F-4CAF-AD99-7B57F33C9369}"/>
              </a:ext>
            </a:extLst>
          </p:cNvPr>
          <p:cNvPicPr>
            <a:picLocks noChangeAspect="1"/>
          </p:cNvPicPr>
          <p:nvPr/>
        </p:nvPicPr>
        <p:blipFill rotWithShape="1">
          <a:blip r:embed="rId2"/>
          <a:srcRect l="12372" r="10694" b="3"/>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7994955C-4773-4F5E-BEE7-E461786CFF72}"/>
              </a:ext>
            </a:extLst>
          </p:cNvPr>
          <p:cNvSpPr txBox="1"/>
          <p:nvPr/>
        </p:nvSpPr>
        <p:spPr>
          <a:xfrm>
            <a:off x="267027" y="187205"/>
            <a:ext cx="4847582" cy="585415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US" sz="2400" b="1" u="sng">
                <a:solidFill>
                  <a:srgbClr val="92D050"/>
                </a:solidFill>
                <a:latin typeface="Trebuchet MS"/>
                <a:cs typeface="Arial"/>
              </a:rPr>
              <a:t>A Duty of Care Regulations 1991:</a:t>
            </a:r>
            <a:endParaRPr lang="en-US"/>
          </a:p>
          <a:p>
            <a:pPr defTabSz="457200">
              <a:spcBef>
                <a:spcPts val="1000"/>
              </a:spcBef>
              <a:buClr>
                <a:schemeClr val="accent1"/>
              </a:buClr>
              <a:buSzPct val="80000"/>
              <a:buFont typeface="Wingdings 3" charset="2"/>
              <a:buChar char=""/>
            </a:pPr>
            <a:r>
              <a:rPr lang="en-US" sz="1400">
                <a:solidFill>
                  <a:schemeClr val="tx1">
                    <a:lumMod val="75000"/>
                    <a:lumOff val="25000"/>
                  </a:schemeClr>
                </a:solidFill>
                <a:latin typeface="Arial"/>
                <a:cs typeface="Arial"/>
              </a:rPr>
              <a:t>(A Duty of Care Regulations 1991) was introduced within the ‘EPA 1990’ for the correct control and handling requirements in section 34; for contaminated soils containing Japanese Knotweed as ‘controlled waste’</a:t>
            </a:r>
            <a:r>
              <a:rPr lang="en-US" sz="1400" b="1" i="1">
                <a:solidFill>
                  <a:schemeClr val="tx1">
                    <a:lumMod val="75000"/>
                    <a:lumOff val="25000"/>
                  </a:schemeClr>
                </a:solidFill>
                <a:latin typeface="Arial"/>
                <a:cs typeface="Arial"/>
              </a:rPr>
              <a:t> </a:t>
            </a:r>
            <a:r>
              <a:rPr lang="en-US" sz="1400">
                <a:solidFill>
                  <a:schemeClr val="tx1">
                    <a:lumMod val="75000"/>
                    <a:lumOff val="25000"/>
                  </a:schemeClr>
                </a:solidFill>
                <a:latin typeface="Arial"/>
                <a:cs typeface="Arial"/>
              </a:rPr>
              <a:t>(</a:t>
            </a:r>
            <a:r>
              <a:rPr lang="en-US" sz="1400" b="1">
                <a:solidFill>
                  <a:schemeClr val="tx1">
                    <a:lumMod val="75000"/>
                    <a:lumOff val="25000"/>
                  </a:schemeClr>
                </a:solidFill>
                <a:latin typeface="Arial"/>
                <a:cs typeface="Arial"/>
              </a:rPr>
              <a:t>Environmental Protection Act, 1990, Section 34, Duty of Care).</a:t>
            </a:r>
          </a:p>
          <a:p>
            <a:pPr defTabSz="457200">
              <a:spcBef>
                <a:spcPts val="1000"/>
              </a:spcBef>
              <a:buClr>
                <a:schemeClr val="accent1"/>
              </a:buClr>
              <a:buSzPct val="80000"/>
              <a:buFont typeface="Wingdings 3" charset="2"/>
              <a:buChar char=""/>
            </a:pPr>
            <a:r>
              <a:rPr lang="en-US" sz="1400">
                <a:solidFill>
                  <a:schemeClr val="tx1">
                    <a:lumMod val="75000"/>
                    <a:lumOff val="25000"/>
                  </a:schemeClr>
                </a:solidFill>
                <a:latin typeface="Arial"/>
                <a:cs typeface="Arial"/>
              </a:rPr>
              <a:t>A consignment form should be handed to the correct landfill site that are licensed to handle the contaminated soil; organized by the landowner (seven days before).</a:t>
            </a:r>
          </a:p>
          <a:p>
            <a:pPr defTabSz="457200">
              <a:spcBef>
                <a:spcPts val="1000"/>
              </a:spcBef>
              <a:buClr>
                <a:schemeClr val="accent1"/>
              </a:buClr>
              <a:buSzPct val="80000"/>
            </a:pPr>
            <a:endParaRPr lang="en-US" sz="1400">
              <a:solidFill>
                <a:schemeClr val="tx1">
                  <a:lumMod val="75000"/>
                  <a:lumOff val="25000"/>
                </a:schemeClr>
              </a:solidFill>
              <a:latin typeface="Arial"/>
              <a:cs typeface="Arial"/>
            </a:endParaRPr>
          </a:p>
          <a:p>
            <a:pPr defTabSz="457200">
              <a:spcBef>
                <a:spcPts val="1000"/>
              </a:spcBef>
              <a:buClr>
                <a:schemeClr val="accent1"/>
              </a:buClr>
              <a:buSzPct val="80000"/>
              <a:buFont typeface="Wingdings 3" charset="2"/>
              <a:buChar char=""/>
            </a:pPr>
            <a:r>
              <a:rPr lang="en-US" sz="1400">
                <a:solidFill>
                  <a:schemeClr val="tx1">
                    <a:lumMod val="75000"/>
                    <a:lumOff val="25000"/>
                  </a:schemeClr>
                </a:solidFill>
                <a:latin typeface="Arial"/>
                <a:cs typeface="Arial"/>
              </a:rPr>
              <a:t>A description of what exactly is in the waste will be on the consignment form, so the handlers will know how to dispose of the waste correctly.</a:t>
            </a:r>
          </a:p>
          <a:p>
            <a:pPr defTabSz="457200">
              <a:spcBef>
                <a:spcPts val="1000"/>
              </a:spcBef>
              <a:buClr>
                <a:schemeClr val="accent1"/>
              </a:buClr>
              <a:buSzPct val="80000"/>
              <a:buFont typeface="Wingdings 3" charset="2"/>
              <a:buChar char=""/>
            </a:pPr>
            <a:endParaRPr lang="en-US" sz="1400">
              <a:solidFill>
                <a:schemeClr val="tx1">
                  <a:lumMod val="75000"/>
                  <a:lumOff val="25000"/>
                </a:schemeClr>
              </a:solidFill>
              <a:latin typeface="Arial"/>
              <a:cs typeface="Arial"/>
            </a:endParaRPr>
          </a:p>
          <a:p>
            <a:pPr defTabSz="457200">
              <a:spcBef>
                <a:spcPts val="1000"/>
              </a:spcBef>
              <a:buClr>
                <a:schemeClr val="accent1"/>
              </a:buClr>
              <a:buSzPct val="80000"/>
              <a:buFont typeface="Wingdings 3" charset="2"/>
              <a:buChar char=""/>
            </a:pPr>
            <a:r>
              <a:rPr lang="en-US" sz="1400">
                <a:solidFill>
                  <a:schemeClr val="tx1">
                    <a:lumMod val="75000"/>
                    <a:lumOff val="25000"/>
                  </a:schemeClr>
                </a:solidFill>
                <a:latin typeface="Arial"/>
                <a:cs typeface="Arial"/>
              </a:rPr>
              <a:t>The waste should be inspected first before accepting it.</a:t>
            </a:r>
          </a:p>
          <a:p>
            <a:pPr defTabSz="457200">
              <a:spcBef>
                <a:spcPts val="1000"/>
              </a:spcBef>
              <a:buClr>
                <a:schemeClr val="accent1"/>
              </a:buClr>
              <a:buSzPct val="80000"/>
              <a:buFont typeface="Wingdings 3" charset="2"/>
              <a:buChar char=""/>
            </a:pPr>
            <a:endParaRPr lang="en-US" sz="1400">
              <a:solidFill>
                <a:schemeClr val="tx1">
                  <a:lumMod val="75000"/>
                  <a:lumOff val="25000"/>
                </a:schemeClr>
              </a:solidFill>
              <a:latin typeface="Arial"/>
              <a:cs typeface="Arial"/>
            </a:endParaRPr>
          </a:p>
          <a:p>
            <a:pPr defTabSz="457200">
              <a:spcBef>
                <a:spcPts val="1000"/>
              </a:spcBef>
              <a:buClr>
                <a:schemeClr val="accent1"/>
              </a:buClr>
              <a:buSzPct val="80000"/>
              <a:buFont typeface="Wingdings 3" charset="2"/>
              <a:buChar char=""/>
            </a:pPr>
            <a:r>
              <a:rPr lang="en-US" sz="1400">
                <a:solidFill>
                  <a:schemeClr val="tx1">
                    <a:lumMod val="75000"/>
                    <a:lumOff val="25000"/>
                  </a:schemeClr>
                </a:solidFill>
                <a:latin typeface="Arial"/>
                <a:cs typeface="Arial"/>
              </a:rPr>
              <a:t>The consignment form must be signed by the transporter and the receiver (retaining a copy each).   </a:t>
            </a:r>
          </a:p>
          <a:p>
            <a:pPr defTabSz="457200">
              <a:spcBef>
                <a:spcPts val="1000"/>
              </a:spcBef>
              <a:buClr>
                <a:schemeClr val="accent1"/>
              </a:buClr>
              <a:buSzPct val="80000"/>
              <a:buFont typeface="Wingdings 3" charset="2"/>
              <a:buChar char=""/>
            </a:pPr>
            <a:endParaRPr lang="en-US" sz="1400">
              <a:solidFill>
                <a:schemeClr val="tx1">
                  <a:lumMod val="75000"/>
                  <a:lumOff val="25000"/>
                </a:schemeClr>
              </a:solidFill>
              <a:latin typeface="Arial"/>
              <a:cs typeface="Arial"/>
            </a:endParaRPr>
          </a:p>
          <a:p>
            <a:pPr defTabSz="457200">
              <a:spcBef>
                <a:spcPts val="1000"/>
              </a:spcBef>
              <a:buClr>
                <a:schemeClr val="accent1"/>
              </a:buClr>
              <a:buSzPct val="80000"/>
              <a:buFont typeface="Wingdings 3" charset="2"/>
              <a:buChar char=""/>
            </a:pPr>
            <a:r>
              <a:rPr lang="en-US" sz="1400">
                <a:solidFill>
                  <a:schemeClr val="tx1">
                    <a:lumMod val="75000"/>
                    <a:lumOff val="25000"/>
                  </a:schemeClr>
                </a:solidFill>
                <a:latin typeface="Arial"/>
                <a:cs typeface="Arial"/>
              </a:rPr>
              <a:t>The Regulations must be carried out by both parties; (</a:t>
            </a:r>
            <a:r>
              <a:rPr lang="en-US" sz="1400" b="1">
                <a:solidFill>
                  <a:schemeClr val="tx1">
                    <a:lumMod val="75000"/>
                    <a:lumOff val="25000"/>
                  </a:schemeClr>
                </a:solidFill>
                <a:latin typeface="Arial"/>
                <a:cs typeface="Arial"/>
              </a:rPr>
              <a:t>It is an offence failing to do so</a:t>
            </a:r>
            <a:r>
              <a:rPr lang="en-US" sz="1400">
                <a:solidFill>
                  <a:schemeClr val="tx1">
                    <a:lumMod val="75000"/>
                    <a:lumOff val="25000"/>
                  </a:schemeClr>
                </a:solidFill>
                <a:latin typeface="Arial"/>
                <a:cs typeface="Arial"/>
              </a:rPr>
              <a:t>).</a:t>
            </a:r>
            <a:endParaRPr lang="en-US">
              <a:solidFill>
                <a:schemeClr val="tx1">
                  <a:lumMod val="75000"/>
                  <a:lumOff val="25000"/>
                </a:schemeClr>
              </a:solidFill>
            </a:endParaRPr>
          </a:p>
        </p:txBody>
      </p:sp>
      <p:cxnSp>
        <p:nvCxnSpPr>
          <p:cNvPr id="20" name="Straight Connector 19">
            <a:extLst>
              <a:ext uri="{FF2B5EF4-FFF2-40B4-BE49-F238E27FC236}">
                <a16:creationId xmlns:a16="http://schemas.microsoft.com/office/drawing/2014/main"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01D372F1-B8FB-4C8B-AC45-D92CFB481753}"/>
              </a:ext>
            </a:extLst>
          </p:cNvPr>
          <p:cNvSpPr txBox="1"/>
          <p:nvPr/>
        </p:nvSpPr>
        <p:spPr>
          <a:xfrm>
            <a:off x="9276862" y="604324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E1E1E"/>
                </a:solidFill>
                <a:latin typeface="Segoe UI Light"/>
                <a:cs typeface="Segoe UI Light"/>
              </a:rPr>
              <a:t>(Troubleshoot PowerPoint Designer, 2020).</a:t>
            </a:r>
            <a:endParaRPr lang="en-US"/>
          </a:p>
        </p:txBody>
      </p:sp>
    </p:spTree>
    <p:extLst>
      <p:ext uri="{BB962C8B-B14F-4D97-AF65-F5344CB8AC3E}">
        <p14:creationId xmlns:p14="http://schemas.microsoft.com/office/powerpoint/2010/main" val="2765076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0BE40E3-5550-4CDD-B4FD-387C33EBF15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71A6B738-E50C-4653-B343-B9D6A5EA277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98768D6-B28C-40A3-B381-39306F5816D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3D642632-BBD5-46D6-A91D-9B2BF68219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2EF7DDF1-FF86-4CA4-B08B-8939557EBD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6D7C1F89-72B2-4FDC-B9E2-04F52D5C50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 name="Picture 3">
            <a:extLst>
              <a:ext uri="{FF2B5EF4-FFF2-40B4-BE49-F238E27FC236}">
                <a16:creationId xmlns:a16="http://schemas.microsoft.com/office/drawing/2014/main" id="{C6315FF2-7FA0-46B2-B51A-51A19686D196}"/>
              </a:ext>
            </a:extLst>
          </p:cNvPr>
          <p:cNvPicPr>
            <a:picLocks noChangeAspect="1"/>
          </p:cNvPicPr>
          <p:nvPr/>
        </p:nvPicPr>
        <p:blipFill rotWithShape="1">
          <a:blip r:embed="rId2"/>
          <a:srcRect l="21663" r="13358"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F4F9B6BD-487E-46AC-BD6D-CE500AEFC279}"/>
              </a:ext>
            </a:extLst>
          </p:cNvPr>
          <p:cNvSpPr txBox="1"/>
          <p:nvPr/>
        </p:nvSpPr>
        <p:spPr>
          <a:xfrm>
            <a:off x="359834" y="104777"/>
            <a:ext cx="4575266"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US" sz="2400" u="sng">
                <a:solidFill>
                  <a:srgbClr val="92D050"/>
                </a:solidFill>
                <a:latin typeface="Trebuchet MS"/>
                <a:cs typeface="Arial"/>
              </a:rPr>
              <a:t>Hazardous Waste Regulations 2005 (HWR 2005):</a:t>
            </a:r>
            <a:endParaRPr lang="en-US">
              <a:solidFill>
                <a:srgbClr val="92D050"/>
              </a:solidFill>
            </a:endParaRPr>
          </a:p>
          <a:p>
            <a:pPr defTabSz="457200">
              <a:lnSpc>
                <a:spcPct val="90000"/>
              </a:lnSpc>
              <a:spcBef>
                <a:spcPts val="1000"/>
              </a:spcBef>
              <a:buClr>
                <a:schemeClr val="accent1"/>
              </a:buClr>
              <a:buSzPct val="80000"/>
              <a:buFont typeface="Wingdings 3" charset="2"/>
              <a:buChar char=""/>
            </a:pPr>
            <a:endParaRPr lang="en-US" sz="1200">
              <a:solidFill>
                <a:schemeClr val="tx1">
                  <a:lumMod val="75000"/>
                  <a:lumOff val="25000"/>
                </a:schemeClr>
              </a:solidFill>
              <a:latin typeface="Arial"/>
              <a:cs typeface="Arial"/>
            </a:endParaRPr>
          </a:p>
          <a:p>
            <a:pPr defTabSz="457200">
              <a:spcBef>
                <a:spcPts val="1000"/>
              </a:spcBef>
              <a:buClr>
                <a:schemeClr val="accent1"/>
              </a:buClr>
              <a:buSzPct val="80000"/>
              <a:buFont typeface="Wingdings 3" charset="2"/>
              <a:buChar char=""/>
            </a:pPr>
            <a:r>
              <a:rPr lang="en-US" sz="1200">
                <a:solidFill>
                  <a:schemeClr val="tx1">
                    <a:lumMod val="75000"/>
                    <a:lumOff val="25000"/>
                  </a:schemeClr>
                </a:solidFill>
                <a:latin typeface="Arial"/>
                <a:cs typeface="Arial"/>
              </a:rPr>
              <a:t>Japanese Knotweed that has been treated with </a:t>
            </a:r>
            <a:r>
              <a:rPr lang="en-US" sz="1200" b="1">
                <a:solidFill>
                  <a:schemeClr val="tx1">
                    <a:lumMod val="75000"/>
                    <a:lumOff val="25000"/>
                  </a:schemeClr>
                </a:solidFill>
                <a:latin typeface="Arial"/>
                <a:cs typeface="Arial"/>
              </a:rPr>
              <a:t>herbicide</a:t>
            </a:r>
            <a:r>
              <a:rPr lang="en-US" sz="1200">
                <a:solidFill>
                  <a:schemeClr val="tx1">
                    <a:lumMod val="75000"/>
                    <a:lumOff val="25000"/>
                  </a:schemeClr>
                </a:solidFill>
                <a:latin typeface="Arial"/>
                <a:cs typeface="Arial"/>
              </a:rPr>
              <a:t> must be categorized as hazardous waste. A consignment application form must be completed to notify the properties of the hazardous waste; being transferred and the correct procedures are carried out in relation to specific handling and disposal requirements. </a:t>
            </a:r>
            <a:endParaRPr lang="en-US" sz="1000">
              <a:solidFill>
                <a:schemeClr val="tx1">
                  <a:lumMod val="75000"/>
                  <a:lumOff val="25000"/>
                </a:schemeClr>
              </a:solidFill>
              <a:latin typeface="Arial"/>
              <a:ea typeface="+mn-lt"/>
              <a:cs typeface="+mn-lt"/>
            </a:endParaRPr>
          </a:p>
          <a:p>
            <a:pPr defTabSz="457200">
              <a:spcBef>
                <a:spcPts val="1000"/>
              </a:spcBef>
              <a:buClr>
                <a:schemeClr val="accent1"/>
              </a:buClr>
              <a:buSzPct val="80000"/>
              <a:buFont typeface="Wingdings 3" charset="2"/>
              <a:buChar char=""/>
            </a:pPr>
            <a:endParaRPr lang="en-US" sz="1200">
              <a:solidFill>
                <a:schemeClr val="tx1">
                  <a:lumMod val="75000"/>
                  <a:lumOff val="25000"/>
                </a:schemeClr>
              </a:solidFill>
              <a:latin typeface="Arial"/>
              <a:cs typeface="Arial"/>
            </a:endParaRPr>
          </a:p>
          <a:p>
            <a:pPr defTabSz="457200">
              <a:spcBef>
                <a:spcPts val="1000"/>
              </a:spcBef>
              <a:buClr>
                <a:schemeClr val="accent1"/>
              </a:buClr>
              <a:buSzPct val="80000"/>
              <a:buFont typeface="Wingdings 3" charset="2"/>
              <a:buChar char=""/>
            </a:pPr>
            <a:r>
              <a:rPr lang="en-US" sz="1200">
                <a:solidFill>
                  <a:schemeClr val="tx1">
                    <a:lumMod val="75000"/>
                    <a:lumOff val="25000"/>
                  </a:schemeClr>
                </a:solidFill>
                <a:latin typeface="Arial"/>
                <a:cs typeface="Arial"/>
              </a:rPr>
              <a:t>Japanese knotweed that has not been treated with herbicide is not classed as hazardous waste but (controlled waste).</a:t>
            </a:r>
            <a:r>
              <a:rPr lang="en-US" sz="1000">
                <a:latin typeface="Arial"/>
                <a:ea typeface="+mn-lt"/>
                <a:cs typeface="Arial"/>
              </a:rPr>
              <a:t>(</a:t>
            </a:r>
            <a:r>
              <a:rPr lang="en-US" sz="1000">
                <a:latin typeface="Arial"/>
                <a:ea typeface="+mn-lt"/>
                <a:cs typeface="+mn-lt"/>
              </a:rPr>
              <a:t>Environment Agency, 2006, p.6). </a:t>
            </a:r>
            <a:endParaRPr lang="en-US" sz="1000">
              <a:latin typeface="Arial"/>
              <a:cs typeface="Arial"/>
            </a:endParaRPr>
          </a:p>
          <a:p>
            <a:pPr defTabSz="457200">
              <a:spcBef>
                <a:spcPts val="1000"/>
              </a:spcBef>
              <a:buClr>
                <a:schemeClr val="accent1"/>
              </a:buClr>
              <a:buSzPct val="80000"/>
            </a:pPr>
            <a:r>
              <a:rPr lang="en-US" sz="2400" b="1" u="sng">
                <a:solidFill>
                  <a:srgbClr val="92D050"/>
                </a:solidFill>
                <a:latin typeface="Trebuchet MS"/>
                <a:cs typeface="Arial"/>
              </a:rPr>
              <a:t>Waste Management Licensing Regulations (WMLR) 1994:</a:t>
            </a:r>
          </a:p>
          <a:p>
            <a:pPr defTabSz="457200">
              <a:spcBef>
                <a:spcPts val="1000"/>
              </a:spcBef>
              <a:buClr>
                <a:schemeClr val="accent1"/>
              </a:buClr>
              <a:buSzPct val="80000"/>
              <a:buFont typeface="Wingdings 3" charset="2"/>
              <a:buChar char=""/>
            </a:pPr>
            <a:endParaRPr lang="en-US" sz="1200">
              <a:solidFill>
                <a:schemeClr val="tx1">
                  <a:lumMod val="75000"/>
                  <a:lumOff val="25000"/>
                </a:schemeClr>
              </a:solidFill>
              <a:latin typeface="Arial"/>
              <a:cs typeface="Arial"/>
            </a:endParaRPr>
          </a:p>
          <a:p>
            <a:pPr defTabSz="457200">
              <a:spcBef>
                <a:spcPts val="1000"/>
              </a:spcBef>
              <a:buClr>
                <a:schemeClr val="accent1"/>
              </a:buClr>
              <a:buSzPct val="80000"/>
              <a:buFont typeface="Wingdings 3" charset="2"/>
              <a:buChar char=""/>
            </a:pPr>
            <a:r>
              <a:rPr lang="en-US" sz="1200">
                <a:solidFill>
                  <a:schemeClr val="tx1">
                    <a:lumMod val="75000"/>
                    <a:lumOff val="25000"/>
                  </a:schemeClr>
                </a:solidFill>
                <a:latin typeface="Arial"/>
                <a:cs typeface="Arial"/>
              </a:rPr>
              <a:t>This regulation reduces the risk of causing harm to human health, ecosystem, wildlife, water, air and soil; which complies with the ‘Nuisance Act’ preventing air and noise pollution. </a:t>
            </a:r>
            <a:r>
              <a:rPr lang="en-US" sz="1100">
                <a:solidFill>
                  <a:schemeClr val="tx1">
                    <a:lumMod val="75000"/>
                    <a:lumOff val="25000"/>
                  </a:schemeClr>
                </a:solidFill>
                <a:latin typeface="Arial"/>
                <a:cs typeface="Arial"/>
              </a:rPr>
              <a:t>(Environment Agency, 2006, p.6). </a:t>
            </a:r>
            <a:r>
              <a:rPr lang="en-US" sz="1200">
                <a:solidFill>
                  <a:schemeClr val="tx1">
                    <a:lumMod val="75000"/>
                    <a:lumOff val="25000"/>
                  </a:schemeClr>
                </a:solidFill>
                <a:latin typeface="Arial"/>
                <a:cs typeface="Arial"/>
              </a:rPr>
              <a:t> </a:t>
            </a:r>
          </a:p>
          <a:p>
            <a:pPr defTabSz="457200">
              <a:spcBef>
                <a:spcPts val="1000"/>
              </a:spcBef>
              <a:buClr>
                <a:schemeClr val="accent1"/>
              </a:buClr>
              <a:buSzPct val="80000"/>
              <a:buFont typeface="Wingdings 3" charset="2"/>
              <a:buChar char=""/>
            </a:pPr>
            <a:endParaRPr lang="en-US" sz="1200">
              <a:solidFill>
                <a:schemeClr val="tx1">
                  <a:lumMod val="75000"/>
                  <a:lumOff val="25000"/>
                </a:schemeClr>
              </a:solidFill>
              <a:latin typeface="Arial"/>
              <a:cs typeface="Arial"/>
            </a:endParaRPr>
          </a:p>
          <a:p>
            <a:pPr defTabSz="457200">
              <a:spcBef>
                <a:spcPts val="1000"/>
              </a:spcBef>
              <a:buClr>
                <a:schemeClr val="accent1"/>
              </a:buClr>
              <a:buSzPct val="80000"/>
              <a:buFont typeface="Wingdings 3" charset="2"/>
              <a:buChar char=""/>
            </a:pPr>
            <a:r>
              <a:rPr lang="en-US" sz="1200">
                <a:solidFill>
                  <a:schemeClr val="tx1">
                    <a:lumMod val="75000"/>
                    <a:lumOff val="25000"/>
                  </a:schemeClr>
                </a:solidFill>
                <a:latin typeface="Arial"/>
                <a:cs typeface="Arial"/>
              </a:rPr>
              <a:t>In compliance with, (</a:t>
            </a:r>
            <a:r>
              <a:rPr lang="en-US" sz="1200" b="1">
                <a:solidFill>
                  <a:schemeClr val="tx1">
                    <a:lumMod val="75000"/>
                    <a:lumOff val="25000"/>
                  </a:schemeClr>
                </a:solidFill>
                <a:latin typeface="Arial"/>
                <a:cs typeface="Arial"/>
              </a:rPr>
              <a:t>The Waste Management Licensing Regulations,1994, Regulation 4</a:t>
            </a:r>
            <a:r>
              <a:rPr lang="en-US" sz="1200">
                <a:solidFill>
                  <a:schemeClr val="tx1">
                    <a:lumMod val="75000"/>
                    <a:lumOff val="25000"/>
                  </a:schemeClr>
                </a:solidFill>
                <a:latin typeface="Arial"/>
                <a:cs typeface="Arial"/>
              </a:rPr>
              <a:t>) landfill sites control and accepts biodegradable (special waste). This competency needs to be in place for the correct management disposal of Japanese Knotweed causing no further harm to the environment.</a:t>
            </a:r>
          </a:p>
        </p:txBody>
      </p:sp>
      <p:cxnSp>
        <p:nvCxnSpPr>
          <p:cNvPr id="20" name="Straight Connector 19">
            <a:extLst>
              <a:ext uri="{FF2B5EF4-FFF2-40B4-BE49-F238E27FC236}">
                <a16:creationId xmlns:a16="http://schemas.microsoft.com/office/drawing/2014/main"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60F3BFE3-4F30-48B3-B4BB-81A311F6B147}"/>
              </a:ext>
            </a:extLst>
          </p:cNvPr>
          <p:cNvSpPr txBox="1"/>
          <p:nvPr/>
        </p:nvSpPr>
        <p:spPr>
          <a:xfrm>
            <a:off x="9336087" y="6089650"/>
            <a:ext cx="28940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E1E1E"/>
                </a:solidFill>
                <a:latin typeface="Segoe UI Light"/>
              </a:rPr>
              <a:t>(Troubleshoot PowerPoint Designer, 2020). </a:t>
            </a:r>
            <a:endParaRPr lang="en-GB"/>
          </a:p>
        </p:txBody>
      </p:sp>
    </p:spTree>
    <p:extLst>
      <p:ext uri="{BB962C8B-B14F-4D97-AF65-F5344CB8AC3E}">
        <p14:creationId xmlns:p14="http://schemas.microsoft.com/office/powerpoint/2010/main" val="242962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9"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C4BFE-5F50-B34B-8214-6245D02F29B7}"/>
              </a:ext>
            </a:extLst>
          </p:cNvPr>
          <p:cNvSpPr>
            <a:spLocks noGrp="1"/>
          </p:cNvSpPr>
          <p:nvPr>
            <p:ph type="ctrTitle"/>
          </p:nvPr>
        </p:nvSpPr>
        <p:spPr>
          <a:xfrm>
            <a:off x="4419137" y="2025952"/>
            <a:ext cx="6960759" cy="1449085"/>
          </a:xfrm>
        </p:spPr>
        <p:txBody>
          <a:bodyPr>
            <a:normAutofit/>
          </a:bodyPr>
          <a:lstStyle/>
          <a:p>
            <a:pPr algn="l">
              <a:lnSpc>
                <a:spcPct val="90000"/>
              </a:lnSpc>
            </a:pPr>
            <a:r>
              <a:rPr lang="en-GB" sz="3200" b="1" kern="0">
                <a:solidFill>
                  <a:srgbClr val="FFFFFF"/>
                </a:solidFill>
                <a:effectLst/>
                <a:latin typeface="Calibri" panose="020F0502020204030204" pitchFamily="34" charset="0"/>
                <a:ea typeface="Times New Roman" panose="020F0502020204030204" pitchFamily="34" charset="0"/>
                <a:cs typeface="Times New Roman" panose="020F0502020204030204" pitchFamily="34" charset="0"/>
              </a:rPr>
              <a:t>Contract Administrator Role in advising Contractor and Client regarding onsite Japanese Knotweed Infestation</a:t>
            </a:r>
            <a:endParaRPr lang="en-US" sz="3200">
              <a:solidFill>
                <a:srgbClr val="FFFFFF"/>
              </a:solidFill>
            </a:endParaRPr>
          </a:p>
        </p:txBody>
      </p:sp>
      <p:sp>
        <p:nvSpPr>
          <p:cNvPr id="3" name="Content Placeholder 2">
            <a:extLst>
              <a:ext uri="{FF2B5EF4-FFF2-40B4-BE49-F238E27FC236}">
                <a16:creationId xmlns:a16="http://schemas.microsoft.com/office/drawing/2014/main" id="{F2803D5A-20D1-094C-AF55-4DF13DFCC9D3}"/>
              </a:ext>
            </a:extLst>
          </p:cNvPr>
          <p:cNvSpPr>
            <a:spLocks noGrp="1"/>
          </p:cNvSpPr>
          <p:nvPr>
            <p:ph type="subTitle" idx="1"/>
          </p:nvPr>
        </p:nvSpPr>
        <p:spPr>
          <a:xfrm>
            <a:off x="4507281" y="3870476"/>
            <a:ext cx="7501518" cy="2691191"/>
          </a:xfrm>
        </p:spPr>
        <p:txBody>
          <a:bodyPr>
            <a:noAutofit/>
          </a:bodyPr>
          <a:lstStyle/>
          <a:p>
            <a:pPr algn="l">
              <a:lnSpc>
                <a:spcPct val="90000"/>
              </a:lnSpc>
            </a:pPr>
            <a:endParaRPr lang="en-GB" sz="2800" b="1" kern="0">
              <a:solidFill>
                <a:srgbClr val="FFFFFF">
                  <a:alpha val="70000"/>
                </a:srgbClr>
              </a:solidFill>
              <a:effectLst/>
              <a:latin typeface="Calibri" panose="020F0502020204030204" pitchFamily="34" charset="0"/>
              <a:ea typeface="Times New Roman" panose="020F0502020204030204" pitchFamily="34" charset="0"/>
              <a:cs typeface="Times New Roman" panose="020F0502020204030204" pitchFamily="34" charset="0"/>
            </a:endParaRPr>
          </a:p>
          <a:p>
            <a:pPr algn="l">
              <a:lnSpc>
                <a:spcPct val="90000"/>
              </a:lnSpc>
            </a:pPr>
            <a:r>
              <a:rPr lang="en-GB" sz="2400" b="1">
                <a:solidFill>
                  <a:srgbClr val="FFFFFF">
                    <a:alpha val="70000"/>
                  </a:srgbClr>
                </a:solidFill>
                <a:latin typeface="Calibri" panose="020F0502020204030204" pitchFamily="34" charset="0"/>
                <a:ea typeface="Calibri" panose="020F0502020204030204" pitchFamily="34" charset="0"/>
                <a:cs typeface="Times New Roman" panose="020F0502020204030204" pitchFamily="34" charset="0"/>
              </a:rPr>
              <a:t>Liza Zanoni</a:t>
            </a:r>
            <a:endParaRPr lang="en-GB" sz="2400" b="1">
              <a:solidFill>
                <a:srgbClr val="FFFFFF">
                  <a:alpha val="70000"/>
                </a:srgbClr>
              </a:solidFill>
              <a:effectLst/>
              <a:latin typeface="Calibri" panose="020F0502020204030204" pitchFamily="34" charset="0"/>
              <a:ea typeface="Calibri" panose="020F0502020204030204" pitchFamily="34" charset="0"/>
              <a:cs typeface="Times New Roman" panose="020F0502020204030204" pitchFamily="34" charset="0"/>
            </a:endParaRPr>
          </a:p>
          <a:p>
            <a:pPr algn="l">
              <a:lnSpc>
                <a:spcPct val="90000"/>
              </a:lnSpc>
            </a:pPr>
            <a:r>
              <a:rPr lang="en-GB" sz="2400" b="1">
                <a:solidFill>
                  <a:srgbClr val="FFFFFF">
                    <a:alpha val="70000"/>
                  </a:srgbClr>
                </a:solidFill>
                <a:effectLst/>
                <a:latin typeface="Calibri" panose="020F0502020204030204" pitchFamily="34" charset="0"/>
                <a:ea typeface="Calibri" panose="020F0502020204030204" pitchFamily="34" charset="0"/>
                <a:cs typeface="Times New Roman" panose="020F0502020204030204" pitchFamily="34" charset="0"/>
              </a:rPr>
              <a:t>Module: ACBA4004:</a:t>
            </a:r>
            <a:endParaRPr lang="en-GB" sz="2400" b="1">
              <a:solidFill>
                <a:srgbClr val="FFFFFF">
                  <a:alpha val="70000"/>
                </a:srgbClr>
              </a:solidFill>
              <a:latin typeface="Calibri" panose="020F0502020204030204" pitchFamily="34" charset="0"/>
            </a:endParaRPr>
          </a:p>
          <a:p>
            <a:pPr algn="l">
              <a:lnSpc>
                <a:spcPct val="90000"/>
              </a:lnSpc>
            </a:pPr>
            <a:r>
              <a:rPr lang="en-GB" sz="2400" b="1">
                <a:solidFill>
                  <a:srgbClr val="FFFFFF">
                    <a:alpha val="70000"/>
                  </a:srgbClr>
                </a:solidFill>
                <a:latin typeface="Calibri" panose="020F0502020204030204" pitchFamily="34" charset="0"/>
              </a:rPr>
              <a:t>Student Number:25000107</a:t>
            </a:r>
          </a:p>
          <a:p>
            <a:pPr algn="l">
              <a:lnSpc>
                <a:spcPct val="90000"/>
              </a:lnSpc>
            </a:pPr>
            <a:endParaRPr lang="en-GB" sz="2800" b="1">
              <a:solidFill>
                <a:srgbClr val="FFFFFF">
                  <a:alpha val="70000"/>
                </a:srgbClr>
              </a:solidFill>
              <a:latin typeface="Calibri" panose="020F0502020204030204" pitchFamily="34" charset="0"/>
            </a:endParaRPr>
          </a:p>
          <a:p>
            <a:pPr algn="l">
              <a:lnSpc>
                <a:spcPct val="90000"/>
              </a:lnSpc>
            </a:pPr>
            <a:endParaRPr lang="en-GB" sz="2800" b="1">
              <a:solidFill>
                <a:srgbClr val="FFFFFF">
                  <a:alpha val="70000"/>
                </a:srgbClr>
              </a:solidFill>
              <a:latin typeface="Calibri" panose="020F0502020204030204" pitchFamily="34" charset="0"/>
            </a:endParaRPr>
          </a:p>
          <a:p>
            <a:pPr algn="l">
              <a:lnSpc>
                <a:spcPct val="90000"/>
              </a:lnSpc>
            </a:pPr>
            <a:endParaRPr lang="en-US" sz="2800" b="1">
              <a:solidFill>
                <a:srgbClr val="FFFFFF">
                  <a:alpha val="70000"/>
                </a:srgbClr>
              </a:solidFill>
              <a:latin typeface="Calibri" panose="020F0502020204030204" pitchFamily="34" charset="0"/>
            </a:endParaRPr>
          </a:p>
        </p:txBody>
      </p:sp>
      <p:sp>
        <p:nvSpPr>
          <p:cNvPr id="21"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734417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FE66-3325-9448-8F99-5FBCE7911429}"/>
              </a:ext>
            </a:extLst>
          </p:cNvPr>
          <p:cNvSpPr>
            <a:spLocks noGrp="1"/>
          </p:cNvSpPr>
          <p:nvPr>
            <p:ph type="title"/>
          </p:nvPr>
        </p:nvSpPr>
        <p:spPr>
          <a:xfrm>
            <a:off x="677334" y="226784"/>
            <a:ext cx="8596668" cy="1300239"/>
          </a:xfrm>
        </p:spPr>
        <p:txBody>
          <a:bodyPr>
            <a:noAutofit/>
          </a:bodyPr>
          <a:lstStyle/>
          <a:p>
            <a:r>
              <a:rPr lang="en-GB" sz="2400" b="1">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
            </a:r>
            <a:br>
              <a:rPr lang="en-GB" sz="2400" b="1">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br>
            <a:r>
              <a:rPr lang="en-GB" sz="2400" b="1">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What should the Contractor </a:t>
            </a:r>
            <a:r>
              <a:rPr lang="en-GB" sz="2400" b="1">
                <a:solidFill>
                  <a:schemeClr val="accent2"/>
                </a:solidFill>
                <a:latin typeface="Calibri" panose="020F0502020204030204" pitchFamily="34" charset="0"/>
                <a:ea typeface="Calibri" panose="020F0502020204030204" pitchFamily="34" charset="0"/>
                <a:cs typeface="Times New Roman" panose="02020603050405020304" pitchFamily="18" charset="0"/>
              </a:rPr>
              <a:t>do on discovery of a ‘Relevant Matter’ that could delay the works?</a:t>
            </a:r>
            <a:r>
              <a:rPr lang="en-GB" sz="2400">
                <a:solidFill>
                  <a:srgbClr val="595959"/>
                </a:solidFill>
                <a:effectLst/>
                <a:latin typeface="Calibri" panose="020F0502020204030204" pitchFamily="34" charset="0"/>
                <a:ea typeface="Calibri" panose="020F0502020204030204" pitchFamily="34" charset="0"/>
                <a:cs typeface="Times New Roman" panose="02020603050405020304" pitchFamily="18" charset="0"/>
              </a:rPr>
              <a:t/>
            </a:r>
            <a:br>
              <a:rPr lang="en-GB" sz="2400">
                <a:solidFill>
                  <a:srgbClr val="595959"/>
                </a:solidFill>
                <a:effectLst/>
                <a:latin typeface="Calibri" panose="020F0502020204030204" pitchFamily="34" charset="0"/>
                <a:ea typeface="Calibri" panose="020F0502020204030204" pitchFamily="34" charset="0"/>
                <a:cs typeface="Times New Roman" panose="02020603050405020304" pitchFamily="18" charset="0"/>
              </a:rPr>
            </a:br>
            <a:endParaRPr lang="en-US" sz="2400"/>
          </a:p>
        </p:txBody>
      </p:sp>
      <p:sp>
        <p:nvSpPr>
          <p:cNvPr id="3" name="Content Placeholder 2">
            <a:extLst>
              <a:ext uri="{FF2B5EF4-FFF2-40B4-BE49-F238E27FC236}">
                <a16:creationId xmlns:a16="http://schemas.microsoft.com/office/drawing/2014/main" id="{E11B5616-4851-A342-9A7C-A867556A5AE1}"/>
              </a:ext>
            </a:extLst>
          </p:cNvPr>
          <p:cNvSpPr>
            <a:spLocks noGrp="1"/>
          </p:cNvSpPr>
          <p:nvPr>
            <p:ph idx="1"/>
          </p:nvPr>
        </p:nvSpPr>
        <p:spPr>
          <a:xfrm>
            <a:off x="151190" y="1527023"/>
            <a:ext cx="9122812" cy="4816929"/>
          </a:xfrm>
        </p:spPr>
        <p:txBody>
          <a:bodyPr>
            <a:normAutofit/>
          </a:bodyPr>
          <a:lstStyle/>
          <a:p>
            <a:endParaRPr lang="en-GB">
              <a:solidFill>
                <a:srgbClr val="595959"/>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000">
                <a:solidFill>
                  <a:srgbClr val="595959"/>
                </a:solidFill>
                <a:effectLst/>
                <a:latin typeface="Calibri" panose="020F0502020204030204" pitchFamily="34" charset="0"/>
                <a:ea typeface="Calibri" panose="020F0502020204030204" pitchFamily="34" charset="0"/>
                <a:cs typeface="Times New Roman" panose="02020603050405020304" pitchFamily="18" charset="0"/>
              </a:rPr>
              <a:t>Assuming a formal contract is being used such as ‘The Standard Building Contract’ form i.e. Joint Contracts Tribunal (JCT 2016)  on discovering JKW onsite, the contractor should immediately inform the Client/Contract Administrator of potential delay to the works: </a:t>
            </a:r>
            <a: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r>
            <a:b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br>
            <a: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r>
            <a:b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br>
            <a: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“…as soon as the likely effect of a Relevant Matter on regular progress or the likely nature and extent of any loss and/ or expense arising from a deferment of possession becomes (or should have become) reasonably apparent to him.”</a:t>
            </a:r>
            <a:b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br>
            <a: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r>
            <a:b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br>
            <a: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(Clause 4.20.1 JCT DB 2016</a:t>
            </a:r>
            <a:r>
              <a:rPr lang="en-GB" sz="200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a:t>
            </a:r>
          </a:p>
          <a:p>
            <a: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(Kennedys,2016)</a:t>
            </a:r>
          </a:p>
          <a:p>
            <a: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The ‘relevant matter’ here </a:t>
            </a:r>
            <a:r>
              <a:rPr lang="en-GB" sz="200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rPr>
              <a:t>being the </a:t>
            </a:r>
            <a:r>
              <a:rPr lang="en-GB" sz="200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Japanese Knotweed(JKW) infestation, removal of which will delay commencement of the contracted works.</a:t>
            </a:r>
            <a:endParaRPr lang="en-US" sz="2000">
              <a:solidFill>
                <a:schemeClr val="accent2">
                  <a:lumMod val="50000"/>
                </a:schemeClr>
              </a:solidFill>
            </a:endParaRPr>
          </a:p>
          <a:p>
            <a:endParaRPr lang="en-US"/>
          </a:p>
        </p:txBody>
      </p:sp>
    </p:spTree>
    <p:extLst>
      <p:ext uri="{BB962C8B-B14F-4D97-AF65-F5344CB8AC3E}">
        <p14:creationId xmlns:p14="http://schemas.microsoft.com/office/powerpoint/2010/main" val="23045147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52ED567-06B3-4107-9773-BBB6BD7867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B987BF-8389-E04A-8698-13B43420CD46}"/>
              </a:ext>
            </a:extLst>
          </p:cNvPr>
          <p:cNvSpPr>
            <a:spLocks noGrp="1"/>
          </p:cNvSpPr>
          <p:nvPr>
            <p:ph idx="1"/>
          </p:nvPr>
        </p:nvSpPr>
        <p:spPr>
          <a:xfrm>
            <a:off x="272143" y="288161"/>
            <a:ext cx="7140488" cy="6228149"/>
          </a:xfrm>
        </p:spPr>
        <p:txBody>
          <a:bodyPr anchor="ctr">
            <a:noAutofit/>
          </a:bodyPr>
          <a:lstStyle/>
          <a:p>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r>
              <a:rPr lang="en-GB" sz="2000">
                <a:effectLst/>
                <a:latin typeface="Calibri" panose="020F0502020204030204" pitchFamily="34" charset="0"/>
                <a:ea typeface="Calibri" panose="020F0502020204030204" pitchFamily="34" charset="0"/>
                <a:cs typeface="Times New Roman" panose="02020603050405020304" pitchFamily="18" charset="0"/>
              </a:rPr>
              <a:t> Anticipating that the Client would wish to treat  and contain the infestation,  to minimise further delays to the works, the Contract Administrator  would issue an instruction to the contractor to ‘Vary the work’, in this case, for treatment of JKW in accordance with legislation and government guidance.</a:t>
            </a:r>
          </a:p>
          <a:p>
            <a:endParaRPr lang="en-GB" sz="2000">
              <a:latin typeface="Calibri" panose="020F0502020204030204" pitchFamily="34" charset="0"/>
              <a:ea typeface="Calibri" panose="020F0502020204030204" pitchFamily="34" charset="0"/>
              <a:cs typeface="Times New Roman" panose="02020603050405020304" pitchFamily="18" charset="0"/>
            </a:endParaRPr>
          </a:p>
          <a:p>
            <a:r>
              <a:rPr lang="en-GB" sz="2000">
                <a:effectLst/>
                <a:latin typeface="Calibri" panose="020F0502020204030204" pitchFamily="34" charset="0"/>
                <a:ea typeface="Calibri" panose="020F0502020204030204" pitchFamily="34" charset="0"/>
                <a:cs typeface="Times New Roman" panose="02020603050405020304" pitchFamily="18" charset="0"/>
              </a:rPr>
              <a:t>The mechanism to allow instructions to vary work are contained in the ‘Conditions of Contract’  section of the JCT Standard Building Form and in accordance with this the contractor is advised by the Contract Administrator that:</a:t>
            </a:r>
          </a:p>
          <a:p>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r>
              <a:rPr lang="en-GB" sz="2000">
                <a:effectLst/>
                <a:latin typeface="Calibri" panose="020F0502020204030204" pitchFamily="34" charset="0"/>
                <a:ea typeface="Calibri" panose="020F0502020204030204" pitchFamily="34" charset="0"/>
                <a:cs typeface="Times New Roman" panose="02020603050405020304" pitchFamily="18" charset="0"/>
              </a:rPr>
              <a:t>“The contractor’s obligations are to comply with the  Contract Documents which define the work and the time within which it is to be carried out, to complete any CPD works included in the contract and to comply with proper instruction of the architect...” (Uff , 2013, p.382)</a:t>
            </a:r>
          </a:p>
          <a:p>
            <a:endParaRPr lang="en-US" sz="2000"/>
          </a:p>
        </p:txBody>
      </p:sp>
      <p:sp>
        <p:nvSpPr>
          <p:cNvPr id="44" name="Rectangle 43">
            <a:extLst>
              <a:ext uri="{FF2B5EF4-FFF2-40B4-BE49-F238E27FC236}">
                <a16:creationId xmlns:a16="http://schemas.microsoft.com/office/drawing/2014/main" id="{AF551D8B-3775-4477-88B7-7B7C350D34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46" name="Straight Connector 45">
            <a:extLst>
              <a:ext uri="{FF2B5EF4-FFF2-40B4-BE49-F238E27FC236}">
                <a16:creationId xmlns:a16="http://schemas.microsoft.com/office/drawing/2014/main" id="{1A901C3D-CFAE-460D-BD0E-7D22164D7D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837C0EA9-1437-4437-9D20-2BBDA1AA9FF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5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2C153736-D102-4F57-9DE7-615AFC02B0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61">
            <a:extLst>
              <a:ext uri="{FF2B5EF4-FFF2-40B4-BE49-F238E27FC236}">
                <a16:creationId xmlns:a16="http://schemas.microsoft.com/office/drawing/2014/main" id="{D52A0D23-45DD-4DF4-ADE6-A81F409BB9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4BD28C3-89C7-9D4F-A2A9-EBFAE91D54BC}"/>
              </a:ext>
            </a:extLst>
          </p:cNvPr>
          <p:cNvSpPr>
            <a:spLocks noGrp="1"/>
          </p:cNvSpPr>
          <p:nvPr>
            <p:ph type="title"/>
          </p:nvPr>
        </p:nvSpPr>
        <p:spPr>
          <a:xfrm>
            <a:off x="7829658" y="1253067"/>
            <a:ext cx="3371742" cy="4351866"/>
          </a:xfrm>
        </p:spPr>
        <p:txBody>
          <a:bodyPr anchor="ctr">
            <a:normAutofit/>
          </a:bodyPr>
          <a:lstStyle/>
          <a:p>
            <a:r>
              <a:rPr lang="en-GB" b="1">
                <a:solidFill>
                  <a:schemeClr val="bg1"/>
                </a:solidFill>
                <a:latin typeface="Calibri" panose="020F0502020204030204" pitchFamily="34" charset="0"/>
              </a:rPr>
              <a:t>Instruction to vary the works</a:t>
            </a:r>
            <a:endParaRPr lang="en-US" b="1">
              <a:solidFill>
                <a:schemeClr val="bg1"/>
              </a:solidFill>
              <a:latin typeface="Calibri" panose="020F0502020204030204" pitchFamily="34" charset="0"/>
            </a:endParaRPr>
          </a:p>
        </p:txBody>
      </p:sp>
    </p:spTree>
    <p:extLst>
      <p:ext uri="{BB962C8B-B14F-4D97-AF65-F5344CB8AC3E}">
        <p14:creationId xmlns:p14="http://schemas.microsoft.com/office/powerpoint/2010/main" val="1515582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3A32B-32EA-2F42-885F-84230FA607C3}"/>
              </a:ext>
            </a:extLst>
          </p:cNvPr>
          <p:cNvSpPr>
            <a:spLocks noGrp="1"/>
          </p:cNvSpPr>
          <p:nvPr>
            <p:ph type="title"/>
          </p:nvPr>
        </p:nvSpPr>
        <p:spPr>
          <a:xfrm>
            <a:off x="336007" y="69550"/>
            <a:ext cx="8596668" cy="1019022"/>
          </a:xfrm>
        </p:spPr>
        <p:txBody>
          <a:bodyPr>
            <a:normAutofit/>
          </a:bodyPr>
          <a:lstStyle/>
          <a:p>
            <a:r>
              <a:rPr lang="en-GB" sz="2800" b="1"/>
              <a:t/>
            </a:r>
            <a:br>
              <a:rPr lang="en-GB" sz="2800" b="1"/>
            </a:br>
            <a:r>
              <a:rPr lang="en-GB" sz="2800" b="1">
                <a:latin typeface="Calibri" panose="020F0502020204030204" pitchFamily="34" charset="0"/>
              </a:rPr>
              <a:t>Consequences of variation of work</a:t>
            </a:r>
            <a:endParaRPr lang="en-US" sz="2800" b="1"/>
          </a:p>
        </p:txBody>
      </p:sp>
      <p:sp>
        <p:nvSpPr>
          <p:cNvPr id="4" name="Text Placeholder 3">
            <a:extLst>
              <a:ext uri="{FF2B5EF4-FFF2-40B4-BE49-F238E27FC236}">
                <a16:creationId xmlns:a16="http://schemas.microsoft.com/office/drawing/2014/main" id="{B20131E7-443E-284E-A2F3-013B554D2638}"/>
              </a:ext>
            </a:extLst>
          </p:cNvPr>
          <p:cNvSpPr>
            <a:spLocks noGrp="1"/>
          </p:cNvSpPr>
          <p:nvPr>
            <p:ph type="body" idx="1"/>
          </p:nvPr>
        </p:nvSpPr>
        <p:spPr>
          <a:xfrm>
            <a:off x="675736" y="1799167"/>
            <a:ext cx="4185623" cy="317499"/>
          </a:xfrm>
        </p:spPr>
        <p:txBody>
          <a:bodyPr/>
          <a:lstStyle/>
          <a:p>
            <a:r>
              <a:rPr lang="en-GB" b="1">
                <a:latin typeface="Calibri" panose="020F0502020204030204" pitchFamily="34" charset="0"/>
              </a:rPr>
              <a:t>Action triggered by variation:</a:t>
            </a:r>
            <a:endParaRPr lang="en-US" b="1">
              <a:latin typeface="Calibri" panose="020F0502020204030204" pitchFamily="34" charset="0"/>
            </a:endParaRPr>
          </a:p>
        </p:txBody>
      </p:sp>
      <p:sp>
        <p:nvSpPr>
          <p:cNvPr id="3" name="Content Placeholder 2">
            <a:extLst>
              <a:ext uri="{FF2B5EF4-FFF2-40B4-BE49-F238E27FC236}">
                <a16:creationId xmlns:a16="http://schemas.microsoft.com/office/drawing/2014/main" id="{8CD989DA-3CC3-D843-921E-74EA4392DB89}"/>
              </a:ext>
            </a:extLst>
          </p:cNvPr>
          <p:cNvSpPr>
            <a:spLocks noGrp="1"/>
          </p:cNvSpPr>
          <p:nvPr>
            <p:ph sz="half" idx="2"/>
          </p:nvPr>
        </p:nvSpPr>
        <p:spPr>
          <a:xfrm>
            <a:off x="448724" y="2399789"/>
            <a:ext cx="4185617" cy="3647132"/>
          </a:xfrm>
        </p:spPr>
        <p:txBody>
          <a:bodyPr>
            <a:noAutofit/>
          </a:bodyPr>
          <a:lstStyle/>
          <a:p>
            <a:pPr>
              <a:lnSpc>
                <a:spcPct val="90000"/>
              </a:lnSpc>
            </a:pPr>
            <a:endParaRPr lang="en-GB" sz="2000">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a:effectLst/>
                <a:latin typeface="Calibri" panose="020F0502020204030204" pitchFamily="34" charset="0"/>
                <a:ea typeface="Calibri" panose="020F0502020204030204" pitchFamily="34" charset="0"/>
                <a:cs typeface="Times New Roman" panose="02020603050405020304" pitchFamily="18" charset="0"/>
              </a:rPr>
              <a:t>On receipt of this instruction to vary the works, the Contractor </a:t>
            </a:r>
            <a:r>
              <a:rPr lang="en-GB" sz="2000">
                <a:latin typeface="Calibri" panose="020F0502020204030204" pitchFamily="34" charset="0"/>
                <a:ea typeface="Calibri" panose="020F0502020204030204" pitchFamily="34" charset="0"/>
                <a:cs typeface="Times New Roman" panose="02020603050405020304" pitchFamily="18" charset="0"/>
              </a:rPr>
              <a:t>would  obtain </a:t>
            </a:r>
            <a:r>
              <a:rPr lang="en-GB" sz="2000">
                <a:effectLst/>
                <a:latin typeface="Calibri" panose="020F0502020204030204" pitchFamily="34" charset="0"/>
                <a:ea typeface="Calibri" panose="020F0502020204030204" pitchFamily="34" charset="0"/>
                <a:cs typeface="Times New Roman" panose="02020603050405020304" pitchFamily="18" charset="0"/>
              </a:rPr>
              <a:t>quotes for JKW removal and (costs for  methods to contain the infestation during the works) </a:t>
            </a:r>
            <a:endParaRPr lang="en-GB" sz="2000">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a:latin typeface="Calibri" panose="020F0502020204030204" pitchFamily="34" charset="0"/>
                <a:ea typeface="Calibri" panose="020F0502020204030204" pitchFamily="34" charset="0"/>
                <a:cs typeface="Times New Roman" panose="02020603050405020304" pitchFamily="18" charset="0"/>
              </a:rPr>
              <a:t>He/She would forward  these asap to the  Contract Administrator for approval of the Client.</a:t>
            </a:r>
          </a:p>
          <a:p>
            <a:pPr>
              <a:lnSpc>
                <a:spcPct val="90000"/>
              </a:lnSpc>
            </a:pPr>
            <a:endParaRPr lang="en-GB" sz="2000">
              <a:latin typeface="Calibri" panose="020F0502020204030204" pitchFamily="34" charset="0"/>
              <a:ea typeface="Calibri" panose="020F0502020204030204" pitchFamily="34"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AE842DEA-FB34-284C-A418-FFD35FF746CD}"/>
              </a:ext>
            </a:extLst>
          </p:cNvPr>
          <p:cNvSpPr>
            <a:spLocks noGrp="1"/>
          </p:cNvSpPr>
          <p:nvPr>
            <p:ph sz="quarter" idx="4"/>
          </p:nvPr>
        </p:nvSpPr>
        <p:spPr>
          <a:xfrm>
            <a:off x="5088384" y="1647976"/>
            <a:ext cx="4185617" cy="4398945"/>
          </a:xfrm>
        </p:spPr>
        <p:txBody>
          <a:bodyPr>
            <a:noAutofit/>
          </a:bodyPr>
          <a:lstStyle/>
          <a:p>
            <a:pPr>
              <a:lnSpc>
                <a:spcPct val="90000"/>
              </a:lnSpc>
            </a:pPr>
            <a:r>
              <a:rPr lang="en-GB" sz="2000">
                <a:effectLst/>
                <a:latin typeface="Calibri" panose="020F0502020204030204" pitchFamily="34" charset="0"/>
                <a:ea typeface="Calibri" panose="020F0502020204030204" pitchFamily="34" charset="0"/>
                <a:cs typeface="Times New Roman" panose="02020603050405020304" pitchFamily="18" charset="0"/>
              </a:rPr>
              <a:t> </a:t>
            </a:r>
            <a:r>
              <a:rPr lang="en-GB" sz="2400" b="1">
                <a:effectLst/>
                <a:latin typeface="Calibri" panose="020F0502020204030204" pitchFamily="34" charset="0"/>
                <a:ea typeface="Calibri" panose="020F0502020204030204" pitchFamily="34" charset="0"/>
                <a:cs typeface="Times New Roman" panose="02020603050405020304" pitchFamily="18" charset="0"/>
              </a:rPr>
              <a:t>Reclaim of costs regarding notice compliance:</a:t>
            </a:r>
          </a:p>
          <a:p>
            <a:pPr>
              <a:lnSpc>
                <a:spcPct val="90000"/>
              </a:lnSpc>
            </a:pPr>
            <a:r>
              <a:rPr lang="en-GB" sz="2000">
                <a:latin typeface="Calibri" panose="020F0502020204030204" pitchFamily="34" charset="0"/>
                <a:ea typeface="Calibri" panose="020F0502020204030204" pitchFamily="34" charset="0"/>
                <a:cs typeface="Times New Roman" panose="02020603050405020304" pitchFamily="18" charset="0"/>
              </a:rPr>
              <a:t>Consider</a:t>
            </a:r>
            <a:r>
              <a:rPr lang="en-GB" sz="2000">
                <a:effectLst/>
                <a:latin typeface="Calibri" panose="020F0502020204030204" pitchFamily="34" charset="0"/>
                <a:ea typeface="Calibri" panose="020F0502020204030204" pitchFamily="34" charset="0"/>
                <a:cs typeface="Times New Roman" panose="02020603050405020304" pitchFamily="18" charset="0"/>
              </a:rPr>
              <a:t> the following in the JCT 2016 Standard Building Contract, which states that the Contractor:</a:t>
            </a:r>
          </a:p>
          <a:p>
            <a:pPr>
              <a:lnSpc>
                <a:spcPct val="90000"/>
              </a:lnSpc>
            </a:pPr>
            <a:r>
              <a:rPr lang="en-GB" sz="2000">
                <a:effectLst/>
                <a:latin typeface="Calibri" panose="020F0502020204030204" pitchFamily="34" charset="0"/>
                <a:ea typeface="Calibri" panose="020F0502020204030204" pitchFamily="34" charset="0"/>
                <a:cs typeface="Times New Roman" panose="02020603050405020304" pitchFamily="18" charset="0"/>
              </a:rPr>
              <a:t>“shall, subject to…compliance with the [notice/ initial assessment provisions] be entitled to reimbursement of that loss and/or expense.” (Clause 4.19.1 JCT DB 2016)</a:t>
            </a:r>
          </a:p>
          <a:p>
            <a:pPr>
              <a:lnSpc>
                <a:spcPct val="90000"/>
              </a:lnSpc>
            </a:pPr>
            <a:r>
              <a:rPr lang="en-GB" sz="2000">
                <a:effectLst/>
                <a:latin typeface="Calibri" panose="020F0502020204030204" pitchFamily="34" charset="0"/>
                <a:ea typeface="Calibri" panose="020F0502020204030204" pitchFamily="34" charset="0"/>
                <a:cs typeface="Times New Roman" panose="02020603050405020304" pitchFamily="18" charset="0"/>
              </a:rPr>
              <a:t>(RamskillMartin </a:t>
            </a:r>
            <a:r>
              <a:rPr lang="en-GB" sz="2000">
                <a:latin typeface="Calibri" panose="020F0502020204030204" pitchFamily="34" charset="0"/>
                <a:ea typeface="Calibri" panose="020F0502020204030204" pitchFamily="34" charset="0"/>
                <a:cs typeface="Times New Roman" panose="02020603050405020304" pitchFamily="18" charset="0"/>
              </a:rPr>
              <a:t>,</a:t>
            </a:r>
            <a:r>
              <a:rPr lang="en-GB" sz="2000">
                <a:effectLst/>
                <a:latin typeface="Calibri" panose="020F0502020204030204" pitchFamily="34" charset="0"/>
                <a:ea typeface="Calibri" panose="020F0502020204030204" pitchFamily="34" charset="0"/>
                <a:cs typeface="Times New Roman" panose="02020603050405020304" pitchFamily="18" charset="0"/>
              </a:rPr>
              <a:t>Sept 2019) </a:t>
            </a:r>
          </a:p>
          <a:p>
            <a:endParaRPr lang="en-US"/>
          </a:p>
        </p:txBody>
      </p:sp>
    </p:spTree>
    <p:extLst>
      <p:ext uri="{BB962C8B-B14F-4D97-AF65-F5344CB8AC3E}">
        <p14:creationId xmlns:p14="http://schemas.microsoft.com/office/powerpoint/2010/main" val="123034406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3" name="Rectangle 102">
            <a:extLst>
              <a:ext uri="{FF2B5EF4-FFF2-40B4-BE49-F238E27FC236}">
                <a16:creationId xmlns:a16="http://schemas.microsoft.com/office/drawing/2014/main" id="{CE3A6A76-AE5D-49AE-9D49-90C0F15482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5" name="Group 104">
            <a:extLst>
              <a:ext uri="{FF2B5EF4-FFF2-40B4-BE49-F238E27FC236}">
                <a16:creationId xmlns:a16="http://schemas.microsoft.com/office/drawing/2014/main" id="{A9A5CCB5-EF7C-48C3-B6DF-ADC1771CCD0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6" name="Straight Connector 105">
              <a:extLst>
                <a:ext uri="{FF2B5EF4-FFF2-40B4-BE49-F238E27FC236}">
                  <a16:creationId xmlns:a16="http://schemas.microsoft.com/office/drawing/2014/main" id="{94CCC9E2-3000-4D65-A607-D2D2A37CAD3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07" name="Rectangle 23">
              <a:extLst>
                <a:ext uri="{FF2B5EF4-FFF2-40B4-BE49-F238E27FC236}">
                  <a16:creationId xmlns:a16="http://schemas.microsoft.com/office/drawing/2014/main" id="{3250D6C2-D9D4-4A9F-87A3-8EBB72794B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5">
              <a:extLst>
                <a:ext uri="{FF2B5EF4-FFF2-40B4-BE49-F238E27FC236}">
                  <a16:creationId xmlns:a16="http://schemas.microsoft.com/office/drawing/2014/main" id="{9A621299-817D-46DA-9048-2E0A16D4CF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Isosceles Triangle 108">
              <a:extLst>
                <a:ext uri="{FF2B5EF4-FFF2-40B4-BE49-F238E27FC236}">
                  <a16:creationId xmlns:a16="http://schemas.microsoft.com/office/drawing/2014/main" id="{9F8D7E4E-4190-4BB5-A1AA-20610B2C51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7">
              <a:extLst>
                <a:ext uri="{FF2B5EF4-FFF2-40B4-BE49-F238E27FC236}">
                  <a16:creationId xmlns:a16="http://schemas.microsoft.com/office/drawing/2014/main" id="{53FB6299-378D-4A25-91E6-9C6E0A3096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Rectangle 28">
              <a:extLst>
                <a:ext uri="{FF2B5EF4-FFF2-40B4-BE49-F238E27FC236}">
                  <a16:creationId xmlns:a16="http://schemas.microsoft.com/office/drawing/2014/main" id="{AECD26A0-ED75-4BE4-BFEC-885CBEDB5F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29">
              <a:extLst>
                <a:ext uri="{FF2B5EF4-FFF2-40B4-BE49-F238E27FC236}">
                  <a16:creationId xmlns:a16="http://schemas.microsoft.com/office/drawing/2014/main" id="{B459E0DD-85B6-45C6-8D5E-8E494E9472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3" name="Straight Connector 112">
              <a:extLst>
                <a:ext uri="{FF2B5EF4-FFF2-40B4-BE49-F238E27FC236}">
                  <a16:creationId xmlns:a16="http://schemas.microsoft.com/office/drawing/2014/main" id="{664D381D-8077-4635-82B6-CA7E6160D1C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58017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14" name="Isosceles Triangle 113">
              <a:extLst>
                <a:ext uri="{FF2B5EF4-FFF2-40B4-BE49-F238E27FC236}">
                  <a16:creationId xmlns:a16="http://schemas.microsoft.com/office/drawing/2014/main" id="{B3F8D64C-15FA-42D6-AB21-7FB17F8316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5" name="Isosceles Triangle 114">
              <a:extLst>
                <a:ext uri="{FF2B5EF4-FFF2-40B4-BE49-F238E27FC236}">
                  <a16:creationId xmlns:a16="http://schemas.microsoft.com/office/drawing/2014/main" id="{9C8DDD52-FBB2-4634-B9F8-A341CDE106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 name="Title 1">
            <a:extLst>
              <a:ext uri="{FF2B5EF4-FFF2-40B4-BE49-F238E27FC236}">
                <a16:creationId xmlns:a16="http://schemas.microsoft.com/office/drawing/2014/main" id="{F2446BC8-411C-A14F-B636-81EB1C25DF73}"/>
              </a:ext>
            </a:extLst>
          </p:cNvPr>
          <p:cNvSpPr>
            <a:spLocks noGrp="1"/>
          </p:cNvSpPr>
          <p:nvPr>
            <p:ph idx="1"/>
          </p:nvPr>
        </p:nvSpPr>
        <p:spPr>
          <a:xfrm>
            <a:off x="677334" y="272143"/>
            <a:ext cx="8596668" cy="5769219"/>
          </a:xfrm>
        </p:spPr>
        <p:txBody>
          <a:bodyPr>
            <a:normAutofit/>
          </a:bodyPr>
          <a:lstStyle/>
          <a:p>
            <a:pPr>
              <a:lnSpc>
                <a:spcPct val="90000"/>
              </a:lnSpc>
            </a:pPr>
            <a:endParaRPr lang="en-GB" sz="130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3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What can the Contract Administrator advise the Contractor regarding a prolongation cost claim?</a:t>
            </a:r>
          </a:p>
          <a:p>
            <a:pPr>
              <a:lnSpc>
                <a:spcPct val="90000"/>
              </a:lnSpc>
            </a:pPr>
            <a:endParaRPr lang="en-GB" sz="2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The Contract Administrator could advise the Contractor that they are entitled  in this case to claim </a:t>
            </a:r>
            <a:r>
              <a:rPr lang="en-GB" sz="2000">
                <a:solidFill>
                  <a:srgbClr val="FFFFFF"/>
                </a:solidFill>
                <a:latin typeface="Calibri" panose="020F0502020204030204" pitchFamily="34" charset="0"/>
                <a:ea typeface="Calibri" panose="020F0502020204030204" pitchFamily="34" charset="0"/>
                <a:cs typeface="Times New Roman" panose="02020603050405020304" pitchFamily="18" charset="0"/>
              </a:rPr>
              <a:t>for</a:t>
            </a: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‘prolongation costs’ due to the extension of time required for JKW treatment, prior to starting the works:</a:t>
            </a:r>
          </a:p>
          <a:p>
            <a:pPr>
              <a:lnSpc>
                <a:spcPct val="90000"/>
              </a:lnSpc>
            </a:pP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As Hewitt A(2011,p.20 ) remarks </a:t>
            </a:r>
          </a:p>
          <a:p>
            <a:pPr>
              <a:lnSpc>
                <a:spcPct val="90000"/>
              </a:lnSpc>
            </a:pP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“Whilst an award of an extension to the time for completion will negate the Employer’s entitlement to deduct liquidated damages or penalties, such an award does not usually automatically carry an entitlement to any additional payment for the prolonged period. Such a payment may, however, be warranted in circumstances whereby the Contractor, due to the circumstances that have caused an extension of time to be awarded, has been obliged to maintain his site establishment and utilise his head- office facilities and the like for a period longer than anticipated. In such a case, the Contractor is usually obliged to submit a claim for the additional payment.”</a:t>
            </a:r>
          </a:p>
          <a:p>
            <a:pPr lvl="0">
              <a:lnSpc>
                <a:spcPct val="90000"/>
              </a:lnSpc>
            </a:pPr>
            <a:endParaRPr lang="en-GB" sz="130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US" sz="1300">
              <a:solidFill>
                <a:srgbClr val="FFFFFF"/>
              </a:solidFill>
            </a:endParaRPr>
          </a:p>
        </p:txBody>
      </p:sp>
    </p:spTree>
    <p:extLst>
      <p:ext uri="{BB962C8B-B14F-4D97-AF65-F5344CB8AC3E}">
        <p14:creationId xmlns:p14="http://schemas.microsoft.com/office/powerpoint/2010/main" val="3684460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68D01C6-2E8E-5944-A3B5-FC448B868959}"/>
              </a:ext>
            </a:extLst>
          </p:cNvPr>
          <p:cNvSpPr>
            <a:spLocks noGrp="1"/>
          </p:cNvSpPr>
          <p:nvPr>
            <p:ph type="title"/>
          </p:nvPr>
        </p:nvSpPr>
        <p:spPr>
          <a:xfrm>
            <a:off x="677334" y="609600"/>
            <a:ext cx="3843375" cy="5175624"/>
          </a:xfrm>
        </p:spPr>
        <p:txBody>
          <a:bodyPr anchor="ctr">
            <a:normAutofit/>
          </a:bodyPr>
          <a:lstStyle/>
          <a:p>
            <a:r>
              <a:rPr lang="en-GB" b="1">
                <a:solidFill>
                  <a:schemeClr val="tx1">
                    <a:lumMod val="85000"/>
                    <a:lumOff val="15000"/>
                  </a:schemeClr>
                </a:solidFill>
                <a:latin typeface="Calibri" panose="020F0502020204030204" pitchFamily="34" charset="0"/>
              </a:rPr>
              <a:t/>
            </a:r>
            <a:br>
              <a:rPr lang="en-GB" b="1">
                <a:solidFill>
                  <a:schemeClr val="tx1">
                    <a:lumMod val="85000"/>
                    <a:lumOff val="15000"/>
                  </a:schemeClr>
                </a:solidFill>
                <a:latin typeface="Calibri" panose="020F0502020204030204" pitchFamily="34" charset="0"/>
              </a:rPr>
            </a:br>
            <a:r>
              <a:rPr lang="en-GB" b="1">
                <a:solidFill>
                  <a:schemeClr val="tx1">
                    <a:lumMod val="85000"/>
                    <a:lumOff val="15000"/>
                  </a:schemeClr>
                </a:solidFill>
                <a:latin typeface="Calibri" panose="020F0502020204030204" pitchFamily="34" charset="0"/>
              </a:rPr>
              <a:t>Heads of Claim</a:t>
            </a:r>
            <a:endParaRPr lang="en-US" b="1">
              <a:solidFill>
                <a:schemeClr val="tx1">
                  <a:lumMod val="85000"/>
                  <a:lumOff val="15000"/>
                </a:schemeClr>
              </a:solidFill>
              <a:latin typeface="Calibri" panose="020F0502020204030204" pitchFamily="34" charset="0"/>
            </a:endParaRPr>
          </a:p>
        </p:txBody>
      </p:sp>
      <p:sp>
        <p:nvSpPr>
          <p:cNvPr id="21"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E5EEB60-1733-AC4B-9DE7-D59158A32CD4}"/>
              </a:ext>
            </a:extLst>
          </p:cNvPr>
          <p:cNvSpPr>
            <a:spLocks noGrp="1"/>
          </p:cNvSpPr>
          <p:nvPr>
            <p:ph idx="1"/>
          </p:nvPr>
        </p:nvSpPr>
        <p:spPr>
          <a:xfrm>
            <a:off x="3953376" y="287261"/>
            <a:ext cx="7809242" cy="5961139"/>
          </a:xfrm>
        </p:spPr>
        <p:txBody>
          <a:bodyPr anchor="ctr">
            <a:noAutofit/>
          </a:bodyPr>
          <a:lstStyle/>
          <a:p>
            <a:pPr>
              <a:lnSpc>
                <a:spcPct val="90000"/>
              </a:lnSpc>
            </a:pPr>
            <a:endPar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b="1">
                <a:solidFill>
                  <a:srgbClr val="FFFFFF"/>
                </a:solidFill>
                <a:latin typeface="Calibri" panose="020F0502020204030204" pitchFamily="34" charset="0"/>
                <a:ea typeface="Calibri" panose="020F0502020204030204" pitchFamily="34" charset="0"/>
                <a:cs typeface="Times New Roman" panose="02020603050405020304" pitchFamily="18" charset="0"/>
              </a:rPr>
              <a:t>Prolongation costs  are submitted as </a:t>
            </a:r>
            <a:r>
              <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‘Heads of Claim’ and cover onsite overheads and head office overheads</a:t>
            </a:r>
            <a:r>
              <a:rPr lang="en-GB" sz="2000" b="1">
                <a:solidFill>
                  <a:srgbClr val="FFFFFF"/>
                </a:solidFill>
                <a:latin typeface="Calibri" panose="020F0502020204030204" pitchFamily="34" charset="0"/>
                <a:ea typeface="Calibri" panose="020F0502020204030204" pitchFamily="34" charset="0"/>
                <a:cs typeface="Times New Roman" panose="02020603050405020304" pitchFamily="18" charset="0"/>
              </a:rPr>
              <a:t> </a:t>
            </a:r>
            <a:r>
              <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respectively.</a:t>
            </a:r>
          </a:p>
          <a:p>
            <a:pPr>
              <a:lnSpc>
                <a:spcPct val="90000"/>
              </a:lnSpc>
            </a:pPr>
            <a:r>
              <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They are submitted to the Contract Administrator, once the notice provisions have been followed and the delay period established.</a:t>
            </a:r>
          </a:p>
          <a:p>
            <a:pPr>
              <a:lnSpc>
                <a:spcPct val="90000"/>
              </a:lnSpc>
            </a:pPr>
            <a:r>
              <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Typical Onsite Overheads  could include:</a:t>
            </a:r>
          </a:p>
          <a:p>
            <a:pPr>
              <a:lnSpc>
                <a:spcPct val="90000"/>
              </a:lnSpc>
            </a:pPr>
            <a:r>
              <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Running costs of the site, labourers, site accommodation, plant, temporary works, fencing and security, scaffolding, temporary services and insurance</a:t>
            </a:r>
            <a:r>
              <a:rPr lang="en-GB" sz="2000" b="1">
                <a:solidFill>
                  <a:srgbClr val="FFFFFF"/>
                </a:solidFill>
                <a:latin typeface="Calibri" panose="020F0502020204030204" pitchFamily="34" charset="0"/>
                <a:ea typeface="Calibri" panose="020F0502020204030204" pitchFamily="34" charset="0"/>
                <a:cs typeface="Times New Roman" panose="02020603050405020304" pitchFamily="18" charset="0"/>
              </a:rPr>
              <a:t>: </a:t>
            </a:r>
            <a:r>
              <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can  be demonstrated using invoices/records.</a:t>
            </a:r>
          </a:p>
          <a:p>
            <a:pPr>
              <a:lnSpc>
                <a:spcPct val="90000"/>
              </a:lnSpc>
            </a:pPr>
            <a:r>
              <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Typical Head Office Overheads could include:</a:t>
            </a:r>
          </a:p>
          <a:p>
            <a:pPr>
              <a:lnSpc>
                <a:spcPct val="90000"/>
              </a:lnSpc>
            </a:pPr>
            <a:r>
              <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Loss of Profit:missed tender/lost tender opportunities- records required</a:t>
            </a:r>
          </a:p>
          <a:p>
            <a:pPr>
              <a:lnSpc>
                <a:spcPct val="90000"/>
              </a:lnSpc>
            </a:pPr>
            <a:r>
              <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Finance Charges, for loans taken out to effect the works.</a:t>
            </a:r>
          </a:p>
          <a:p>
            <a:pPr>
              <a:lnSpc>
                <a:spcPct val="90000"/>
              </a:lnSpc>
            </a:pPr>
            <a:r>
              <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Disruption of Works</a:t>
            </a:r>
          </a:p>
          <a:p>
            <a:pPr>
              <a:lnSpc>
                <a:spcPct val="90000"/>
              </a:lnSpc>
            </a:pPr>
            <a:r>
              <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Cost of compiling a claim.</a:t>
            </a:r>
          </a:p>
          <a:p>
            <a:pPr>
              <a:lnSpc>
                <a:spcPct val="90000"/>
              </a:lnSpc>
            </a:pPr>
            <a:endParaRPr lang="en-GB" sz="20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2000" b="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(Sintons , 2018)</a:t>
            </a:r>
          </a:p>
          <a:p>
            <a:pPr>
              <a:lnSpc>
                <a:spcPct val="90000"/>
              </a:lnSpc>
            </a:pPr>
            <a:endParaRPr lang="en-US" sz="2000" b="1">
              <a:solidFill>
                <a:srgbClr val="FFFFFF"/>
              </a:solidFill>
            </a:endParaRPr>
          </a:p>
        </p:txBody>
      </p:sp>
    </p:spTree>
    <p:extLst>
      <p:ext uri="{BB962C8B-B14F-4D97-AF65-F5344CB8AC3E}">
        <p14:creationId xmlns:p14="http://schemas.microsoft.com/office/powerpoint/2010/main" val="160767106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C52ED567-06B3-4107-9773-BBB6BD7867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A07183-FB02-154B-ADC2-610F43C12BC7}"/>
              </a:ext>
            </a:extLst>
          </p:cNvPr>
          <p:cNvSpPr>
            <a:spLocks noGrp="1"/>
          </p:cNvSpPr>
          <p:nvPr>
            <p:ph idx="1"/>
          </p:nvPr>
        </p:nvSpPr>
        <p:spPr>
          <a:xfrm>
            <a:off x="3177" y="-261776"/>
            <a:ext cx="7179732" cy="7119776"/>
          </a:xfrm>
        </p:spPr>
        <p:txBody>
          <a:bodyPr anchor="ctr">
            <a:noAutofit/>
          </a:bodyPr>
          <a:lstStyle/>
          <a:p>
            <a:pPr>
              <a:lnSpc>
                <a:spcPct val="90000"/>
              </a:lnSpc>
            </a:pPr>
            <a:endParaRPr lang="en-GB" sz="1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600" b="1">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600" b="1">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r>
              <a:rPr lang="en-GB" sz="1600" b="1">
                <a:effectLst/>
                <a:latin typeface="Calibri" panose="020F0502020204030204" pitchFamily="34" charset="0"/>
                <a:ea typeface="Calibri" panose="020F0502020204030204" pitchFamily="34" charset="0"/>
                <a:cs typeface="Times New Roman" panose="02020603050405020304" pitchFamily="18" charset="0"/>
              </a:rPr>
              <a:t>The </a:t>
            </a:r>
            <a:r>
              <a:rPr lang="en-GB" sz="1600" b="1">
                <a:latin typeface="Calibri" panose="020F0502020204030204" pitchFamily="34" charset="0"/>
                <a:ea typeface="Calibri" panose="020F0502020204030204" pitchFamily="34" charset="0"/>
                <a:cs typeface="Times New Roman" panose="02020603050405020304" pitchFamily="18" charset="0"/>
              </a:rPr>
              <a:t>Contract Administrator could advise the Client to recover damages from the following consultants:</a:t>
            </a:r>
          </a:p>
          <a:p>
            <a:pPr>
              <a:lnSpc>
                <a:spcPct val="90000"/>
              </a:lnSpc>
            </a:pPr>
            <a:r>
              <a:rPr lang="en-GB" sz="1600">
                <a:latin typeface="Calibri" panose="020F0502020204030204" pitchFamily="34" charset="0"/>
                <a:ea typeface="Calibri" panose="020F0502020204030204" pitchFamily="34" charset="0"/>
                <a:cs typeface="Times New Roman" panose="02020603050405020304" pitchFamily="18" charset="0"/>
              </a:rPr>
              <a:t> </a:t>
            </a:r>
            <a:r>
              <a:rPr lang="en-GB" sz="1600" b="1">
                <a:latin typeface="Calibri" panose="020F0502020204030204" pitchFamily="34" charset="0"/>
                <a:ea typeface="Calibri" panose="020F0502020204030204" pitchFamily="34" charset="0"/>
                <a:cs typeface="Times New Roman" panose="02020603050405020304" pitchFamily="18" charset="0"/>
              </a:rPr>
              <a:t>The</a:t>
            </a:r>
            <a:r>
              <a:rPr lang="en-GB" sz="1600">
                <a:latin typeface="Calibri" panose="020F0502020204030204" pitchFamily="34" charset="0"/>
                <a:ea typeface="Calibri" panose="020F0502020204030204" pitchFamily="34" charset="0"/>
                <a:cs typeface="Times New Roman" panose="02020603050405020304" pitchFamily="18" charset="0"/>
              </a:rPr>
              <a:t> </a:t>
            </a:r>
            <a:r>
              <a:rPr lang="en-GB" sz="1600" b="1">
                <a:latin typeface="Calibri" panose="020F0502020204030204" pitchFamily="34" charset="0"/>
                <a:ea typeface="Calibri" panose="020F0502020204030204" pitchFamily="34" charset="0"/>
                <a:cs typeface="Times New Roman" panose="02020603050405020304" pitchFamily="18" charset="0"/>
              </a:rPr>
              <a:t>Principal Designer(PD) : </a:t>
            </a:r>
            <a:r>
              <a:rPr lang="en-GB" sz="1600">
                <a:latin typeface="Calibri" panose="020F0502020204030204" pitchFamily="34" charset="0"/>
                <a:ea typeface="Calibri" panose="020F0502020204030204" pitchFamily="34" charset="0"/>
                <a:cs typeface="Times New Roman" panose="02020603050405020304" pitchFamily="18" charset="0"/>
              </a:rPr>
              <a:t>responsible for the design/planning and pre- tender stages of the contract process.</a:t>
            </a:r>
          </a:p>
          <a:p>
            <a:pPr>
              <a:lnSpc>
                <a:spcPct val="90000"/>
              </a:lnSpc>
            </a:pPr>
            <a:r>
              <a:rPr lang="en-GB" sz="1600" b="1">
                <a:latin typeface="Calibri" panose="020F0502020204030204" pitchFamily="34" charset="0"/>
                <a:ea typeface="Calibri" panose="020F0502020204030204" pitchFamily="34" charset="0"/>
                <a:cs typeface="Times New Roman" panose="02020603050405020304" pitchFamily="18" charset="0"/>
              </a:rPr>
              <a:t>The Ecological Consultant(EC): </a:t>
            </a:r>
            <a:r>
              <a:rPr lang="en-GB" sz="1600">
                <a:latin typeface="Calibri" panose="020F0502020204030204" pitchFamily="34" charset="0"/>
                <a:ea typeface="Calibri" panose="020F0502020204030204" pitchFamily="34" charset="0"/>
                <a:cs typeface="Times New Roman" panose="02020603050405020304" pitchFamily="18" charset="0"/>
              </a:rPr>
              <a:t>usually employed by the Client during the pre planning stage to assess the site /carry out an ecological assessment.</a:t>
            </a:r>
          </a:p>
          <a:p>
            <a:pPr>
              <a:lnSpc>
                <a:spcPct val="90000"/>
              </a:lnSpc>
            </a:pPr>
            <a:r>
              <a:rPr lang="en-GB" sz="1600">
                <a:latin typeface="Calibri" panose="020F0502020204030204" pitchFamily="34" charset="0"/>
                <a:ea typeface="Calibri" panose="020F0502020204030204" pitchFamily="34" charset="0"/>
                <a:cs typeface="Times New Roman" panose="02020603050405020304" pitchFamily="18" charset="0"/>
              </a:rPr>
              <a:t>It </a:t>
            </a:r>
            <a:r>
              <a:rPr lang="en-GB" sz="1600">
                <a:effectLst/>
                <a:latin typeface="Calibri" panose="020F0502020204030204" pitchFamily="34" charset="0"/>
                <a:ea typeface="Calibri" panose="020F0502020204030204" pitchFamily="34" charset="0"/>
                <a:cs typeface="Times New Roman" panose="02020603050405020304" pitchFamily="18" charset="0"/>
              </a:rPr>
              <a:t>would be most unlikely the PD had not visited the site during this time and may have noticed the JKW,</a:t>
            </a:r>
            <a:r>
              <a:rPr lang="en-GB" sz="1600">
                <a:latin typeface="Calibri" panose="020F0502020204030204" pitchFamily="34" charset="0"/>
                <a:ea typeface="Calibri" panose="020F0502020204030204" pitchFamily="34" charset="0"/>
                <a:cs typeface="Times New Roman" panose="02020603050405020304" pitchFamily="18" charset="0"/>
              </a:rPr>
              <a:t> in </a:t>
            </a:r>
            <a:r>
              <a:rPr lang="en-GB" sz="1600">
                <a:effectLst/>
                <a:latin typeface="Calibri" panose="020F0502020204030204" pitchFamily="34" charset="0"/>
                <a:ea typeface="Calibri" panose="020F0502020204030204" pitchFamily="34" charset="0"/>
                <a:cs typeface="Times New Roman" panose="02020603050405020304" pitchFamily="18" charset="0"/>
              </a:rPr>
              <a:t>which case to dismiss the risk as insignificant’ would be deemed as negligent. The </a:t>
            </a:r>
            <a:r>
              <a:rPr lang="en-GB" sz="1600">
                <a:latin typeface="Calibri" panose="020F0502020204030204" pitchFamily="34" charset="0"/>
                <a:ea typeface="Calibri" panose="020F0502020204030204" pitchFamily="34" charset="0"/>
                <a:cs typeface="Times New Roman" panose="02020603050405020304" pitchFamily="18" charset="0"/>
              </a:rPr>
              <a:t>PD </a:t>
            </a:r>
            <a:r>
              <a:rPr lang="en-GB" sz="1600">
                <a:effectLst/>
                <a:latin typeface="Calibri" panose="020F0502020204030204" pitchFamily="34" charset="0"/>
                <a:ea typeface="Calibri" panose="020F0502020204030204" pitchFamily="34" charset="0"/>
                <a:cs typeface="Times New Roman" panose="02020603050405020304" pitchFamily="18" charset="0"/>
              </a:rPr>
              <a:t>would also have seen the Ecological assessment and </a:t>
            </a:r>
            <a:r>
              <a:rPr lang="en-GB" sz="1600">
                <a:latin typeface="Calibri" panose="020F0502020204030204" pitchFamily="34" charset="0"/>
                <a:ea typeface="Calibri" panose="020F0502020204030204" pitchFamily="34" charset="0"/>
                <a:cs typeface="Times New Roman" panose="02020603050405020304" pitchFamily="18" charset="0"/>
              </a:rPr>
              <a:t>assuming </a:t>
            </a:r>
            <a:r>
              <a:rPr lang="en-GB" sz="1600">
                <a:effectLst/>
                <a:latin typeface="Calibri" panose="020F0502020204030204" pitchFamily="34" charset="0"/>
                <a:ea typeface="Calibri" panose="020F0502020204030204" pitchFamily="34" charset="0"/>
                <a:cs typeface="Times New Roman" panose="02020603050405020304" pitchFamily="18" charset="0"/>
              </a:rPr>
              <a:t>the risk had been identified , should have also raised  this </a:t>
            </a:r>
            <a:r>
              <a:rPr lang="en-GB" sz="1600">
                <a:latin typeface="Calibri" panose="020F0502020204030204" pitchFamily="34" charset="0"/>
                <a:ea typeface="Calibri" panose="020F0502020204030204" pitchFamily="34" charset="0"/>
                <a:cs typeface="Times New Roman" panose="02020603050405020304" pitchFamily="18" charset="0"/>
              </a:rPr>
              <a:t>to be </a:t>
            </a:r>
            <a:r>
              <a:rPr lang="en-GB" sz="1600">
                <a:effectLst/>
                <a:latin typeface="Calibri" panose="020F0502020204030204" pitchFamily="34" charset="0"/>
                <a:ea typeface="Calibri" panose="020F0502020204030204" pitchFamily="34" charset="0"/>
                <a:cs typeface="Times New Roman" panose="02020603050405020304" pitchFamily="18" charset="0"/>
              </a:rPr>
              <a:t>dealt with pre- tender, not to do so would be seen as not exercising  ‘reasonable skill and care’ (Uff p 293)</a:t>
            </a:r>
          </a:p>
          <a:p>
            <a:pPr>
              <a:lnSpc>
                <a:spcPct val="90000"/>
              </a:lnSpc>
            </a:pPr>
            <a:r>
              <a:rPr lang="en-GB" sz="1600" b="1">
                <a:effectLst/>
                <a:latin typeface="Calibri" panose="020F0502020204030204" pitchFamily="34" charset="0"/>
                <a:ea typeface="Calibri" panose="020F0502020204030204" pitchFamily="34" charset="0"/>
                <a:cs typeface="Times New Roman" panose="02020603050405020304" pitchFamily="18" charset="0"/>
              </a:rPr>
              <a:t>How can the Client recover costs  in these circumstances?</a:t>
            </a:r>
          </a:p>
          <a:p>
            <a:pPr>
              <a:lnSpc>
                <a:spcPct val="90000"/>
              </a:lnSpc>
            </a:pPr>
            <a:r>
              <a:rPr lang="en-GB" sz="1600">
                <a:latin typeface="Calibri" panose="020F0502020204030204" pitchFamily="34" charset="0"/>
                <a:ea typeface="Calibri" panose="020F0502020204030204" pitchFamily="34" charset="0"/>
                <a:cs typeface="Times New Roman" panose="02020603050405020304" pitchFamily="18" charset="0"/>
              </a:rPr>
              <a:t>Both the Principal Designer /Ecological Consultant would  possess Professional Indemnity Insurance and it is from this that the Client can make a claim for damages.</a:t>
            </a:r>
          </a:p>
          <a:p>
            <a:pPr>
              <a:lnSpc>
                <a:spcPct val="90000"/>
              </a:lnSpc>
            </a:pPr>
            <a:r>
              <a:rPr lang="en-GB" sz="1600">
                <a:latin typeface="Calibri" panose="020F0502020204030204" pitchFamily="34" charset="0"/>
                <a:ea typeface="Calibri" panose="020F0502020204030204" pitchFamily="34" charset="0"/>
                <a:cs typeface="Times New Roman" panose="02020603050405020304" pitchFamily="18" charset="0"/>
              </a:rPr>
              <a:t>Most likely scenario here would be the Client would pursue a claim from the PD as we have assumed the EC had disclosed the risk.</a:t>
            </a:r>
          </a:p>
          <a:p>
            <a:pPr>
              <a:lnSpc>
                <a:spcPct val="90000"/>
              </a:lnSpc>
            </a:pPr>
            <a:r>
              <a:rPr lang="en-GB" sz="1600">
                <a:latin typeface="Calibri" panose="020F0502020204030204" pitchFamily="34" charset="0"/>
                <a:ea typeface="Calibri" panose="020F0502020204030204" pitchFamily="34" charset="0"/>
                <a:cs typeface="Times New Roman" panose="02020603050405020304" pitchFamily="18" charset="0"/>
              </a:rPr>
              <a:t> In the unlikely event the EC had missed the JKW, the Client may claim damages solely from the EC insurance,;however if there is a joint agreement with the Client regarding  all  professional consultants, containing a proportionality clause, the Client could  still decide to only claim damages the lead consultant(PD in this instance).</a:t>
            </a:r>
          </a:p>
          <a:p>
            <a:pPr>
              <a:lnSpc>
                <a:spcPct val="90000"/>
              </a:lnSpc>
            </a:pPr>
            <a:endParaRPr lang="en-GB" sz="160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US" sz="1600"/>
          </a:p>
        </p:txBody>
      </p:sp>
      <p:sp>
        <p:nvSpPr>
          <p:cNvPr id="92" name="Rectangle 91">
            <a:extLst>
              <a:ext uri="{FF2B5EF4-FFF2-40B4-BE49-F238E27FC236}">
                <a16:creationId xmlns:a16="http://schemas.microsoft.com/office/drawing/2014/main" id="{AF551D8B-3775-4477-88B7-7B7C350D34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94" name="Straight Connector 93">
            <a:extLst>
              <a:ext uri="{FF2B5EF4-FFF2-40B4-BE49-F238E27FC236}">
                <a16:creationId xmlns:a16="http://schemas.microsoft.com/office/drawing/2014/main" id="{1A901C3D-CFAE-460D-BD0E-7D22164D7DF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96" name="Straight Connector 95">
            <a:extLst>
              <a:ext uri="{FF2B5EF4-FFF2-40B4-BE49-F238E27FC236}">
                <a16:creationId xmlns:a16="http://schemas.microsoft.com/office/drawing/2014/main" id="{837C0EA9-1437-4437-9D20-2BBDA1AA9FF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98"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0"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Isosceles Triangle 101">
            <a:extLst>
              <a:ext uri="{FF2B5EF4-FFF2-40B4-BE49-F238E27FC236}">
                <a16:creationId xmlns:a16="http://schemas.microsoft.com/office/drawing/2014/main" id="{2C153736-D102-4F57-9DE7-615AFC02B0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Isosceles Triangle 109">
            <a:extLst>
              <a:ext uri="{FF2B5EF4-FFF2-40B4-BE49-F238E27FC236}">
                <a16:creationId xmlns:a16="http://schemas.microsoft.com/office/drawing/2014/main" id="{D52A0D23-45DD-4DF4-ADE6-A81F409BB9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FC288D0-1067-3E49-881D-1C0E71025FA1}"/>
              </a:ext>
            </a:extLst>
          </p:cNvPr>
          <p:cNvSpPr>
            <a:spLocks noGrp="1"/>
          </p:cNvSpPr>
          <p:nvPr>
            <p:ph type="title"/>
          </p:nvPr>
        </p:nvSpPr>
        <p:spPr>
          <a:xfrm>
            <a:off x="7829658" y="1253067"/>
            <a:ext cx="3371742" cy="4351866"/>
          </a:xfrm>
        </p:spPr>
        <p:txBody>
          <a:bodyPr anchor="ctr">
            <a:normAutofit/>
          </a:bodyPr>
          <a:lstStyle/>
          <a:p>
            <a:r>
              <a:rPr lang="en-GB" b="1">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What could the Contract Administrator advise the Client to do to recover costs?</a:t>
            </a:r>
            <a:endParaRPr lang="en-US">
              <a:solidFill>
                <a:schemeClr val="bg1"/>
              </a:solidFill>
            </a:endParaRPr>
          </a:p>
        </p:txBody>
      </p:sp>
    </p:spTree>
    <p:extLst>
      <p:ext uri="{BB962C8B-B14F-4D97-AF65-F5344CB8AC3E}">
        <p14:creationId xmlns:p14="http://schemas.microsoft.com/office/powerpoint/2010/main" val="42136385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041096-6BC7-4D03-BC20-261B2ECB2DD4}"/>
              </a:ext>
            </a:extLst>
          </p:cNvPr>
          <p:cNvSpPr txBox="1"/>
          <p:nvPr/>
        </p:nvSpPr>
        <p:spPr>
          <a:xfrm>
            <a:off x="253756" y="146294"/>
            <a:ext cx="9632950" cy="111722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a:ea typeface="+mn-lt"/>
              <a:cs typeface="+mn-lt"/>
            </a:endParaRPr>
          </a:p>
          <a:p>
            <a:endParaRPr lang="en-GB" sz="2400">
              <a:ea typeface="+mn-lt"/>
              <a:cs typeface="+mn-lt"/>
            </a:endParaRPr>
          </a:p>
          <a:p>
            <a:r>
              <a:rPr lang="en-GB" sz="2400">
                <a:solidFill>
                  <a:schemeClr val="accent2"/>
                </a:solidFill>
                <a:ea typeface="+mn-lt"/>
                <a:cs typeface="+mn-lt"/>
              </a:rPr>
              <a:t>Introducing: Julia James </a:t>
            </a:r>
            <a:endParaRPr lang="en-GB" sz="2400">
              <a:solidFill>
                <a:schemeClr val="accent2"/>
              </a:solidFill>
            </a:endParaRPr>
          </a:p>
          <a:p>
            <a:r>
              <a:rPr lang="en-GB" sz="2400">
                <a:solidFill>
                  <a:schemeClr val="accent2"/>
                </a:solidFill>
                <a:ea typeface="+mn-lt"/>
                <a:cs typeface="+mn-lt"/>
              </a:rPr>
              <a:t>Student No: 0251098</a:t>
            </a:r>
            <a:endParaRPr lang="en-GB" sz="2400">
              <a:solidFill>
                <a:schemeClr val="accent2"/>
              </a:solidFill>
            </a:endParaRPr>
          </a:p>
          <a:p>
            <a:r>
              <a:rPr lang="en-GB" sz="2400">
                <a:solidFill>
                  <a:schemeClr val="accent2"/>
                </a:solidFill>
                <a:ea typeface="+mn-lt"/>
                <a:cs typeface="+mn-lt"/>
              </a:rPr>
              <a:t>Module: ACBA4004</a:t>
            </a:r>
            <a:endParaRPr lang="en-GB" sz="2400">
              <a:solidFill>
                <a:schemeClr val="accent2"/>
              </a:solidFill>
            </a:endParaRPr>
          </a:p>
          <a:p>
            <a:pPr algn="ctr"/>
            <a:endParaRPr lang="en-GB" sz="2400">
              <a:solidFill>
                <a:schemeClr val="accent2"/>
              </a:solidFill>
              <a:ea typeface="+mn-lt"/>
              <a:cs typeface="+mn-lt"/>
            </a:endParaRPr>
          </a:p>
          <a:p>
            <a:pPr algn="ctr"/>
            <a:endParaRPr lang="en-GB" sz="2400">
              <a:ea typeface="+mn-lt"/>
              <a:cs typeface="+mn-lt"/>
            </a:endParaRPr>
          </a:p>
          <a:p>
            <a:pPr algn="ctr"/>
            <a:endParaRPr lang="en-GB" sz="2400">
              <a:ea typeface="+mn-lt"/>
              <a:cs typeface="+mn-lt"/>
            </a:endParaRPr>
          </a:p>
          <a:p>
            <a:pPr algn="ctr"/>
            <a:endParaRPr lang="en-GB" sz="2400">
              <a:ea typeface="+mn-lt"/>
              <a:cs typeface="+mn-lt"/>
            </a:endParaRPr>
          </a:p>
          <a:p>
            <a:pPr algn="ctr"/>
            <a:r>
              <a:rPr lang="en-GB" sz="3600">
                <a:solidFill>
                  <a:schemeClr val="accent2"/>
                </a:solidFill>
                <a:ea typeface="+mn-lt"/>
                <a:cs typeface="+mn-lt"/>
              </a:rPr>
              <a:t>Conclusions and recommendations for this construction project </a:t>
            </a:r>
            <a:endParaRPr lang="en-GB" sz="3600">
              <a:solidFill>
                <a:schemeClr val="accent2"/>
              </a:solidFill>
            </a:endParaRPr>
          </a:p>
          <a:p>
            <a:endParaRPr lang="en-GB" sz="3600">
              <a:solidFill>
                <a:schemeClr val="accent2"/>
              </a:solidFill>
            </a:endParaRPr>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a:p>
            <a:endParaRPr lang="en-GB" sz="2400"/>
          </a:p>
        </p:txBody>
      </p:sp>
    </p:spTree>
    <p:extLst>
      <p:ext uri="{BB962C8B-B14F-4D97-AF65-F5344CB8AC3E}">
        <p14:creationId xmlns:p14="http://schemas.microsoft.com/office/powerpoint/2010/main" val="1796328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A3B2-BBBA-49D0-A300-8C3C5E771CFD}"/>
              </a:ext>
            </a:extLst>
          </p:cNvPr>
          <p:cNvSpPr>
            <a:spLocks noGrp="1"/>
          </p:cNvSpPr>
          <p:nvPr>
            <p:ph type="title"/>
          </p:nvPr>
        </p:nvSpPr>
        <p:spPr/>
        <p:txBody>
          <a:bodyPr>
            <a:normAutofit/>
          </a:bodyPr>
          <a:lstStyle/>
          <a:p>
            <a:r>
              <a:rPr lang="en-GB" sz="2800">
                <a:ea typeface="+mj-lt"/>
                <a:cs typeface="+mj-lt"/>
              </a:rPr>
              <a:t>Overall impacts on the project and client </a:t>
            </a:r>
            <a:endParaRPr lang="en-US" sz="2800"/>
          </a:p>
        </p:txBody>
      </p:sp>
      <p:sp>
        <p:nvSpPr>
          <p:cNvPr id="3" name="Content Placeholder 2">
            <a:extLst>
              <a:ext uri="{FF2B5EF4-FFF2-40B4-BE49-F238E27FC236}">
                <a16:creationId xmlns:a16="http://schemas.microsoft.com/office/drawing/2014/main" id="{D52C459E-AC56-4708-A1F9-7722A7390529}"/>
              </a:ext>
            </a:extLst>
          </p:cNvPr>
          <p:cNvSpPr>
            <a:spLocks noGrp="1"/>
          </p:cNvSpPr>
          <p:nvPr>
            <p:ph idx="1"/>
          </p:nvPr>
        </p:nvSpPr>
        <p:spPr>
          <a:xfrm>
            <a:off x="677334" y="1214658"/>
            <a:ext cx="8596668" cy="5312807"/>
          </a:xfrm>
        </p:spPr>
        <p:txBody>
          <a:bodyPr vert="horz" lIns="91440" tIns="45720" rIns="91440" bIns="45720" rtlCol="0" anchor="t">
            <a:normAutofit lnSpcReduction="10000"/>
          </a:bodyPr>
          <a:lstStyle/>
          <a:p>
            <a:r>
              <a:rPr lang="en-GB">
                <a:ea typeface="+mn-lt"/>
                <a:cs typeface="+mn-lt"/>
              </a:rPr>
              <a:t>As covered in the presentation the issue of an invasive species like Japanese Knotweed being discovered on site presents many issues:</a:t>
            </a:r>
            <a:endParaRPr lang="en-GB"/>
          </a:p>
          <a:p>
            <a:r>
              <a:rPr lang="en-GB">
                <a:ea typeface="+mn-lt"/>
                <a:cs typeface="+mn-lt"/>
              </a:rPr>
              <a:t>Delay to the construction works and additional associated costs</a:t>
            </a:r>
            <a:endParaRPr lang="en-GB"/>
          </a:p>
          <a:p>
            <a:r>
              <a:rPr lang="en-GB">
                <a:ea typeface="+mn-lt"/>
                <a:cs typeface="+mn-lt"/>
              </a:rPr>
              <a:t>Costs of removal, treatment and management of Japanese Knotweed</a:t>
            </a:r>
            <a:endParaRPr lang="en-GB"/>
          </a:p>
          <a:p>
            <a:pPr marL="0" indent="0">
              <a:buNone/>
            </a:pPr>
            <a:r>
              <a:rPr lang="en-GB">
                <a:solidFill>
                  <a:schemeClr val="accent2"/>
                </a:solidFill>
                <a:ea typeface="+mn-lt"/>
                <a:cs typeface="+mn-lt"/>
              </a:rPr>
              <a:t>Impact when on site:</a:t>
            </a:r>
            <a:endParaRPr lang="en-GB">
              <a:solidFill>
                <a:schemeClr val="accent2"/>
              </a:solidFill>
            </a:endParaRPr>
          </a:p>
          <a:p>
            <a:r>
              <a:rPr lang="en-GB">
                <a:ea typeface="+mn-lt"/>
                <a:cs typeface="+mn-lt"/>
              </a:rPr>
              <a:t>Ongoing costs on site, impacts on work programme and day to day management </a:t>
            </a:r>
            <a:endParaRPr lang="en-GB"/>
          </a:p>
          <a:p>
            <a:r>
              <a:rPr lang="en-GB">
                <a:ea typeface="+mn-lt"/>
                <a:cs typeface="+mn-lt"/>
              </a:rPr>
              <a:t>A Management Plan specific to this site will need to be formulated  </a:t>
            </a:r>
            <a:endParaRPr lang="en-GB"/>
          </a:p>
          <a:p>
            <a:pPr marL="0" indent="0">
              <a:buNone/>
            </a:pPr>
            <a:r>
              <a:rPr lang="en-GB">
                <a:solidFill>
                  <a:schemeClr val="accent2"/>
                </a:solidFill>
                <a:ea typeface="+mn-lt"/>
                <a:cs typeface="+mn-lt"/>
              </a:rPr>
              <a:t>This results in:</a:t>
            </a:r>
            <a:endParaRPr lang="en-GB">
              <a:solidFill>
                <a:schemeClr val="accent2"/>
              </a:solidFill>
            </a:endParaRPr>
          </a:p>
          <a:p>
            <a:r>
              <a:rPr lang="en-GB">
                <a:ea typeface="+mn-lt"/>
                <a:cs typeface="+mn-lt"/>
              </a:rPr>
              <a:t>The overall impact on the project and client is an </a:t>
            </a:r>
            <a:r>
              <a:rPr lang="en-GB" b="1">
                <a:ea typeface="+mn-lt"/>
                <a:cs typeface="+mn-lt"/>
              </a:rPr>
              <a:t>overspend,</a:t>
            </a:r>
            <a:r>
              <a:rPr lang="en-GB">
                <a:ea typeface="+mn-lt"/>
                <a:cs typeface="+mn-lt"/>
              </a:rPr>
              <a:t> the additional costs would not have been included in the original feasibility studies, subsequent tender and cost plans for the client </a:t>
            </a:r>
            <a:endParaRPr lang="en-GB"/>
          </a:p>
          <a:p>
            <a:r>
              <a:rPr lang="en-GB">
                <a:ea typeface="+mn-lt"/>
                <a:cs typeface="+mn-lt"/>
              </a:rPr>
              <a:t>Professional relationships are challenged to overcome the issues</a:t>
            </a:r>
            <a:endParaRPr lang="en-GB"/>
          </a:p>
          <a:p>
            <a:r>
              <a:rPr lang="en-GB">
                <a:ea typeface="+mn-lt"/>
                <a:cs typeface="+mn-lt"/>
              </a:rPr>
              <a:t>The Japanese Knotweed has an effect of reducing the value (or perceived value) of the land and the final value of the properties built </a:t>
            </a:r>
            <a:endParaRPr lang="en-GB"/>
          </a:p>
          <a:p>
            <a:endParaRPr lang="en-GB"/>
          </a:p>
        </p:txBody>
      </p:sp>
    </p:spTree>
    <p:extLst>
      <p:ext uri="{BB962C8B-B14F-4D97-AF65-F5344CB8AC3E}">
        <p14:creationId xmlns:p14="http://schemas.microsoft.com/office/powerpoint/2010/main" val="34491070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88969-B7B4-4B20-98C7-EFE633DFAE8A}"/>
              </a:ext>
            </a:extLst>
          </p:cNvPr>
          <p:cNvSpPr>
            <a:spLocks noGrp="1"/>
          </p:cNvSpPr>
          <p:nvPr>
            <p:ph type="title"/>
          </p:nvPr>
        </p:nvSpPr>
        <p:spPr>
          <a:xfrm>
            <a:off x="677334" y="609600"/>
            <a:ext cx="8596668" cy="795283"/>
          </a:xfrm>
        </p:spPr>
        <p:txBody>
          <a:bodyPr>
            <a:normAutofit/>
          </a:bodyPr>
          <a:lstStyle/>
          <a:p>
            <a:r>
              <a:rPr lang="en-GB" sz="2800">
                <a:ea typeface="+mj-lt"/>
                <a:cs typeface="+mj-lt"/>
              </a:rPr>
              <a:t>Impact on the Contractor</a:t>
            </a:r>
            <a:endParaRPr lang="en-US" sz="2800"/>
          </a:p>
        </p:txBody>
      </p:sp>
      <p:sp>
        <p:nvSpPr>
          <p:cNvPr id="3" name="Content Placeholder 2">
            <a:extLst>
              <a:ext uri="{FF2B5EF4-FFF2-40B4-BE49-F238E27FC236}">
                <a16:creationId xmlns:a16="http://schemas.microsoft.com/office/drawing/2014/main" id="{B2D10187-3DE9-42BC-BBC1-368C0E2510B7}"/>
              </a:ext>
            </a:extLst>
          </p:cNvPr>
          <p:cNvSpPr>
            <a:spLocks noGrp="1"/>
          </p:cNvSpPr>
          <p:nvPr>
            <p:ph idx="1"/>
          </p:nvPr>
        </p:nvSpPr>
        <p:spPr>
          <a:xfrm>
            <a:off x="677334" y="1280348"/>
            <a:ext cx="8596668" cy="4958082"/>
          </a:xfrm>
        </p:spPr>
        <p:txBody>
          <a:bodyPr vert="horz" lIns="91440" tIns="45720" rIns="91440" bIns="45720" rtlCol="0" anchor="t">
            <a:normAutofit fontScale="92500" lnSpcReduction="10000"/>
          </a:bodyPr>
          <a:lstStyle/>
          <a:p>
            <a:r>
              <a:rPr lang="en-GB">
                <a:ea typeface="+mn-lt"/>
                <a:cs typeface="+mn-lt"/>
              </a:rPr>
              <a:t>Increased time on the project, this would require a Contract Variation to be agreed to increase the construction time without time/cost penalties</a:t>
            </a:r>
            <a:endParaRPr lang="en-GB"/>
          </a:p>
          <a:p>
            <a:r>
              <a:rPr lang="en-GB">
                <a:ea typeface="+mn-lt"/>
                <a:cs typeface="+mn-lt"/>
              </a:rPr>
              <a:t>Potentially no income from the build if the work is on stop</a:t>
            </a:r>
            <a:endParaRPr lang="en-GB"/>
          </a:p>
          <a:p>
            <a:r>
              <a:rPr lang="en-GB">
                <a:ea typeface="+mn-lt"/>
                <a:cs typeface="+mn-lt"/>
              </a:rPr>
              <a:t>Payments still needing to be made for prelims, equipment, materials not being used</a:t>
            </a:r>
            <a:endParaRPr lang="en-GB"/>
          </a:p>
          <a:p>
            <a:pPr marL="0" indent="0">
              <a:buNone/>
            </a:pPr>
            <a:r>
              <a:rPr lang="en-GB">
                <a:solidFill>
                  <a:schemeClr val="accent2"/>
                </a:solidFill>
                <a:ea typeface="+mn-lt"/>
                <a:cs typeface="+mn-lt"/>
              </a:rPr>
              <a:t>Impact when on site:</a:t>
            </a:r>
            <a:endParaRPr lang="en-GB">
              <a:solidFill>
                <a:schemeClr val="accent2"/>
              </a:solidFill>
            </a:endParaRPr>
          </a:p>
          <a:p>
            <a:r>
              <a:rPr lang="en-GB">
                <a:ea typeface="+mn-lt"/>
                <a:cs typeface="+mn-lt"/>
              </a:rPr>
              <a:t>Increased cost and time to adhere to enhanced site rules and modified working practices to prevent the spread</a:t>
            </a:r>
            <a:endParaRPr lang="en-GB"/>
          </a:p>
          <a:p>
            <a:r>
              <a:rPr lang="en-GB">
                <a:ea typeface="+mn-lt"/>
                <a:cs typeface="+mn-lt"/>
              </a:rPr>
              <a:t>Increased cost and time to adhere to the Management Plan including the movement of spoil and disposal of controlled waste or if treated, hazardous waste </a:t>
            </a:r>
            <a:endParaRPr lang="en-GB"/>
          </a:p>
          <a:p>
            <a:pPr marL="0" indent="0">
              <a:buNone/>
            </a:pPr>
            <a:r>
              <a:rPr lang="en-GB">
                <a:solidFill>
                  <a:schemeClr val="accent2"/>
                </a:solidFill>
                <a:ea typeface="+mn-lt"/>
                <a:cs typeface="+mn-lt"/>
              </a:rPr>
              <a:t>This results in:</a:t>
            </a:r>
            <a:endParaRPr lang="en-GB">
              <a:solidFill>
                <a:schemeClr val="accent2"/>
              </a:solidFill>
            </a:endParaRPr>
          </a:p>
          <a:p>
            <a:r>
              <a:rPr lang="en-GB">
                <a:ea typeface="+mn-lt"/>
                <a:cs typeface="+mn-lt"/>
              </a:rPr>
              <a:t>-The project taking longer to complete resulting in work lost elsewhere, potentially a risk of breach of contract </a:t>
            </a:r>
            <a:endParaRPr lang="en-GB"/>
          </a:p>
          <a:p>
            <a:r>
              <a:rPr lang="en-GB">
                <a:ea typeface="+mn-lt"/>
                <a:cs typeface="+mn-lt"/>
              </a:rPr>
              <a:t>-Loss of availability of labour and specialised subcontractors scheduled for a set time period </a:t>
            </a:r>
            <a:endParaRPr lang="en-GB"/>
          </a:p>
          <a:p>
            <a:endParaRPr lang="en-GB"/>
          </a:p>
        </p:txBody>
      </p:sp>
    </p:spTree>
    <p:extLst>
      <p:ext uri="{BB962C8B-B14F-4D97-AF65-F5344CB8AC3E}">
        <p14:creationId xmlns:p14="http://schemas.microsoft.com/office/powerpoint/2010/main" val="16239473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5C7BC-27BF-4669-B95F-BD9732873AE5}"/>
              </a:ext>
            </a:extLst>
          </p:cNvPr>
          <p:cNvSpPr>
            <a:spLocks noGrp="1"/>
          </p:cNvSpPr>
          <p:nvPr>
            <p:ph type="title"/>
          </p:nvPr>
        </p:nvSpPr>
        <p:spPr>
          <a:xfrm>
            <a:off x="677334" y="609600"/>
            <a:ext cx="8596668" cy="598214"/>
          </a:xfrm>
        </p:spPr>
        <p:txBody>
          <a:bodyPr>
            <a:normAutofit/>
          </a:bodyPr>
          <a:lstStyle/>
          <a:p>
            <a:r>
              <a:rPr lang="en-GB" sz="2800">
                <a:ea typeface="+mj-lt"/>
                <a:cs typeface="+mj-lt"/>
              </a:rPr>
              <a:t>Can the client recover any costs?</a:t>
            </a:r>
            <a:endParaRPr lang="en-US" sz="2800"/>
          </a:p>
        </p:txBody>
      </p:sp>
      <p:sp>
        <p:nvSpPr>
          <p:cNvPr id="3" name="Content Placeholder 2">
            <a:extLst>
              <a:ext uri="{FF2B5EF4-FFF2-40B4-BE49-F238E27FC236}">
                <a16:creationId xmlns:a16="http://schemas.microsoft.com/office/drawing/2014/main" id="{5E099127-B11B-4B3F-B8A1-D0621F5D1DC0}"/>
              </a:ext>
            </a:extLst>
          </p:cNvPr>
          <p:cNvSpPr>
            <a:spLocks noGrp="1"/>
          </p:cNvSpPr>
          <p:nvPr>
            <p:ph idx="1"/>
          </p:nvPr>
        </p:nvSpPr>
        <p:spPr>
          <a:xfrm>
            <a:off x="677334" y="1214658"/>
            <a:ext cx="8596668" cy="5417910"/>
          </a:xfrm>
        </p:spPr>
        <p:txBody>
          <a:bodyPr vert="horz" lIns="91440" tIns="45720" rIns="91440" bIns="45720" rtlCol="0" anchor="t">
            <a:normAutofit fontScale="92500" lnSpcReduction="20000"/>
          </a:bodyPr>
          <a:lstStyle/>
          <a:p>
            <a:pPr>
              <a:buNone/>
            </a:pPr>
            <a:r>
              <a:rPr lang="en-GB">
                <a:ea typeface="+mn-lt"/>
                <a:cs typeface="+mn-lt"/>
              </a:rPr>
              <a:t>The client could recover costs through litigation with the original advisor/company who deemed the Japanese Knotweed to be insignificant.</a:t>
            </a:r>
            <a:endParaRPr lang="en-US"/>
          </a:p>
          <a:p>
            <a:pPr>
              <a:buNone/>
            </a:pPr>
            <a:r>
              <a:rPr lang="en-GB">
                <a:ea typeface="+mn-lt"/>
                <a:cs typeface="+mn-lt"/>
              </a:rPr>
              <a:t>- To class the risk as insignificant would be deemed as ‘negligent’.</a:t>
            </a:r>
            <a:endParaRPr lang="en-GB"/>
          </a:p>
          <a:p>
            <a:pPr>
              <a:buNone/>
            </a:pPr>
            <a:r>
              <a:rPr lang="en-GB">
                <a:ea typeface="+mn-lt"/>
                <a:cs typeface="+mn-lt"/>
              </a:rPr>
              <a:t>- The client could make a claim for damages from their Professional Indemnity Insurance.</a:t>
            </a:r>
            <a:endParaRPr lang="en-GB"/>
          </a:p>
          <a:p>
            <a:pPr>
              <a:buNone/>
            </a:pPr>
            <a:endParaRPr lang="en-GB"/>
          </a:p>
          <a:p>
            <a:pPr>
              <a:buNone/>
            </a:pPr>
            <a:r>
              <a:rPr lang="en-GB">
                <a:solidFill>
                  <a:schemeClr val="accent2"/>
                </a:solidFill>
                <a:ea typeface="+mn-lt"/>
                <a:cs typeface="+mn-lt"/>
              </a:rPr>
              <a:t>Case example: Paul Ryb v Conways (2019)</a:t>
            </a:r>
            <a:endParaRPr lang="en-GB">
              <a:solidFill>
                <a:schemeClr val="accent2"/>
              </a:solidFill>
            </a:endParaRPr>
          </a:p>
          <a:p>
            <a:pPr>
              <a:buNone/>
            </a:pPr>
            <a:r>
              <a:rPr lang="en-GB" i="1">
                <a:ea typeface="+mn-lt"/>
                <a:cs typeface="+mn-lt"/>
              </a:rPr>
              <a:t>    ‘In 2019 a court awarded £50,000 relating to a case where a visually impaired property owner Paul Ryb instructed a Chartered Surveyor to undertake a comprehensive RICS level 3 survey of a flat in London he wished to purchase.</a:t>
            </a:r>
            <a:endParaRPr lang="en-GB" i="1"/>
          </a:p>
          <a:p>
            <a:pPr>
              <a:buNone/>
            </a:pPr>
            <a:r>
              <a:rPr lang="en-GB" i="1">
                <a:ea typeface="+mn-lt"/>
                <a:cs typeface="+mn-lt"/>
              </a:rPr>
              <a:t>     The Surveyor reported that the property was in excellent condition with very few defects but missed the actively growing Japanese knotweed in the garden. </a:t>
            </a:r>
            <a:endParaRPr lang="en-GB" i="1"/>
          </a:p>
          <a:p>
            <a:pPr>
              <a:buNone/>
            </a:pPr>
            <a:r>
              <a:rPr lang="en-GB" i="1">
                <a:ea typeface="+mn-lt"/>
                <a:cs typeface="+mn-lt"/>
              </a:rPr>
              <a:t>     The sale proceeded, the following year a gardener discovered the invasive plant and on further inspection by a specialist removal firm, found it to be present for more than 3 years, the removal costs were over £10,000.</a:t>
            </a:r>
            <a:endParaRPr lang="en-GB" i="1"/>
          </a:p>
          <a:p>
            <a:pPr>
              <a:buNone/>
            </a:pPr>
            <a:r>
              <a:rPr lang="en-GB" i="1">
                <a:ea typeface="+mn-lt"/>
                <a:cs typeface="+mn-lt"/>
              </a:rPr>
              <a:t>      Mr Ryb claimed that his surveyors were negligent in failing to spot signs of the knotweed despite carrying out a top-grade survey and claimed damages from the firm.  The £50,000 awarded reflected the reduced value of the property, this highlights the duty of care on Surveyors and Consultants carrying out surveys in relation to the presences of Japanese Knotweed on a site.’ (Lexology, 2019) </a:t>
            </a:r>
            <a:endParaRPr lang="en-GB"/>
          </a:p>
          <a:p>
            <a:pPr marL="0" indent="0">
              <a:buNone/>
            </a:pPr>
            <a:endParaRPr lang="en-GB"/>
          </a:p>
        </p:txBody>
      </p:sp>
    </p:spTree>
    <p:extLst>
      <p:ext uri="{BB962C8B-B14F-4D97-AF65-F5344CB8AC3E}">
        <p14:creationId xmlns:p14="http://schemas.microsoft.com/office/powerpoint/2010/main" val="23863811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F2C88-53C4-477B-BB67-21794C4B67DA}"/>
              </a:ext>
            </a:extLst>
          </p:cNvPr>
          <p:cNvSpPr>
            <a:spLocks noGrp="1"/>
          </p:cNvSpPr>
          <p:nvPr>
            <p:ph type="title"/>
          </p:nvPr>
        </p:nvSpPr>
        <p:spPr>
          <a:xfrm>
            <a:off x="677334" y="609600"/>
            <a:ext cx="8596668" cy="637628"/>
          </a:xfrm>
        </p:spPr>
        <p:txBody>
          <a:bodyPr>
            <a:normAutofit fontScale="90000"/>
          </a:bodyPr>
          <a:lstStyle/>
          <a:p>
            <a:r>
              <a:rPr lang="en-GB" sz="2400">
                <a:ea typeface="+mj-lt"/>
                <a:cs typeface="+mj-lt"/>
              </a:rPr>
              <a:t>    Can the client recover costs from the adjacent landowner?</a:t>
            </a:r>
            <a:endParaRPr lang="en-US" sz="2400"/>
          </a:p>
        </p:txBody>
      </p:sp>
      <p:sp>
        <p:nvSpPr>
          <p:cNvPr id="3" name="Content Placeholder 2">
            <a:extLst>
              <a:ext uri="{FF2B5EF4-FFF2-40B4-BE49-F238E27FC236}">
                <a16:creationId xmlns:a16="http://schemas.microsoft.com/office/drawing/2014/main" id="{B493C962-46B8-4C76-82C3-609540510115}"/>
              </a:ext>
            </a:extLst>
          </p:cNvPr>
          <p:cNvSpPr>
            <a:spLocks noGrp="1"/>
          </p:cNvSpPr>
          <p:nvPr>
            <p:ph idx="1"/>
          </p:nvPr>
        </p:nvSpPr>
        <p:spPr>
          <a:xfrm>
            <a:off x="677334" y="1254072"/>
            <a:ext cx="8596668" cy="5378496"/>
          </a:xfrm>
        </p:spPr>
        <p:txBody>
          <a:bodyPr vert="horz" lIns="91440" tIns="45720" rIns="91440" bIns="45720" rtlCol="0" anchor="t">
            <a:normAutofit fontScale="85000" lnSpcReduction="20000"/>
          </a:bodyPr>
          <a:lstStyle/>
          <a:p>
            <a:pPr>
              <a:buNone/>
            </a:pPr>
            <a:r>
              <a:rPr lang="en-GB">
                <a:ea typeface="+mn-lt"/>
                <a:cs typeface="+mn-lt"/>
              </a:rPr>
              <a:t>      The client could recover costs from the owner of the adjacent land because he/she had not prevented the spread of Japanese Knotweed onto this site.  The landowner should have had a management and treatment plan in place to prevent this encroachment.</a:t>
            </a:r>
            <a:endParaRPr lang="en-US"/>
          </a:p>
          <a:p>
            <a:pPr>
              <a:buNone/>
            </a:pPr>
            <a:r>
              <a:rPr lang="en-GB">
                <a:solidFill>
                  <a:schemeClr val="accent2"/>
                </a:solidFill>
                <a:ea typeface="+mn-lt"/>
                <a:cs typeface="+mn-lt"/>
              </a:rPr>
              <a:t>     Case example: Network Rail Infrastructure Ltd v Williams (2018) </a:t>
            </a:r>
            <a:endParaRPr lang="en-GB">
              <a:solidFill>
                <a:schemeClr val="accent2"/>
              </a:solidFill>
            </a:endParaRPr>
          </a:p>
          <a:p>
            <a:pPr>
              <a:buNone/>
            </a:pPr>
            <a:r>
              <a:rPr lang="en-GB">
                <a:ea typeface="+mn-lt"/>
                <a:cs typeface="+mn-lt"/>
              </a:rPr>
              <a:t>     The Court of Appeal ruling means that:</a:t>
            </a:r>
            <a:endParaRPr lang="en-GB"/>
          </a:p>
          <a:p>
            <a:pPr>
              <a:buNone/>
            </a:pPr>
            <a:r>
              <a:rPr lang="en-GB">
                <a:ea typeface="+mn-lt"/>
                <a:cs typeface="+mn-lt"/>
              </a:rPr>
              <a:t>     -Landowners are able to claim damages through ‘private nuisance’ where able to demonstrate either physical damage to their property or a reduction in the value of their land.</a:t>
            </a:r>
            <a:endParaRPr lang="en-GB"/>
          </a:p>
          <a:p>
            <a:pPr>
              <a:buNone/>
            </a:pPr>
            <a:r>
              <a:rPr lang="en-GB" i="1">
                <a:ea typeface="+mn-lt"/>
                <a:cs typeface="+mn-lt"/>
              </a:rPr>
              <a:t>     ‘Case law recognises the civil wrongs of nuisance, both private and public.</a:t>
            </a:r>
            <a:endParaRPr lang="en-GB"/>
          </a:p>
          <a:p>
            <a:pPr>
              <a:buNone/>
            </a:pPr>
            <a:r>
              <a:rPr lang="en-GB" i="1">
                <a:ea typeface="+mn-lt"/>
                <a:cs typeface="+mn-lt"/>
              </a:rPr>
              <a:t>      Claimants in this case Mr Williams and Mr Waistell, were adjoining freehold owners of semi-detached bungalows in South Wales.  Their bungalows abutted a Network Rail railway embankment and access path which were infested with Japanese knotweed and which had spread to the claimant's land. </a:t>
            </a:r>
            <a:endParaRPr lang="en-GB"/>
          </a:p>
          <a:p>
            <a:pPr>
              <a:buNone/>
            </a:pPr>
            <a:r>
              <a:rPr lang="en-GB" i="1">
                <a:ea typeface="+mn-lt"/>
                <a:cs typeface="+mn-lt"/>
              </a:rPr>
              <a:t>      The claimants claimed an injunction requiring the removal or treatment of the knotweed by Network Rail, as well as damages.</a:t>
            </a:r>
            <a:endParaRPr lang="en-GB"/>
          </a:p>
          <a:p>
            <a:pPr>
              <a:buNone/>
            </a:pPr>
            <a:r>
              <a:rPr lang="en-GB" i="1">
                <a:ea typeface="+mn-lt"/>
                <a:cs typeface="+mn-lt"/>
              </a:rPr>
              <a:t>      Their claims were based on private nuisance – that there was unreasonable interference with their land.</a:t>
            </a:r>
            <a:endParaRPr lang="en-GB"/>
          </a:p>
          <a:p>
            <a:pPr>
              <a:buNone/>
            </a:pPr>
            <a:r>
              <a:rPr lang="en-GB" i="1">
                <a:ea typeface="+mn-lt"/>
                <a:cs typeface="+mn-lt"/>
              </a:rPr>
              <a:t>      The court held that ‘damage’ (an essential requirement for a common law nuisance case) was an elastic concept and included knotweed rhizome contamination, and in addition that nuisance could be caused by inaction or omission as well as by positive activity.</a:t>
            </a:r>
            <a:endParaRPr lang="en-GB"/>
          </a:p>
          <a:p>
            <a:pPr>
              <a:buNone/>
            </a:pPr>
            <a:r>
              <a:rPr lang="en-GB" i="1">
                <a:ea typeface="+mn-lt"/>
                <a:cs typeface="+mn-lt"/>
              </a:rPr>
              <a:t>       The court awarded each claimant £10,000 for diminution in value and £4,320 for treating the knotweed on their land, also £350 per year as general damages for loss of amenity.’ (Lexology, 2019) </a:t>
            </a:r>
            <a:endParaRPr lang="en-GB"/>
          </a:p>
          <a:p>
            <a:pPr marL="0" indent="0">
              <a:buNone/>
            </a:pPr>
            <a:endParaRPr lang="en-GB"/>
          </a:p>
        </p:txBody>
      </p:sp>
    </p:spTree>
    <p:extLst>
      <p:ext uri="{BB962C8B-B14F-4D97-AF65-F5344CB8AC3E}">
        <p14:creationId xmlns:p14="http://schemas.microsoft.com/office/powerpoint/2010/main" val="7619031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D428-ECA3-4391-A432-9AF3D8BF9336}"/>
              </a:ext>
            </a:extLst>
          </p:cNvPr>
          <p:cNvSpPr>
            <a:spLocks noGrp="1"/>
          </p:cNvSpPr>
          <p:nvPr>
            <p:ph type="title"/>
          </p:nvPr>
        </p:nvSpPr>
        <p:spPr>
          <a:xfrm>
            <a:off x="677334" y="609600"/>
            <a:ext cx="8596668" cy="611353"/>
          </a:xfrm>
        </p:spPr>
        <p:txBody>
          <a:bodyPr>
            <a:normAutofit/>
          </a:bodyPr>
          <a:lstStyle/>
          <a:p>
            <a:r>
              <a:rPr lang="en-GB" sz="2800">
                <a:ea typeface="+mj-lt"/>
                <a:cs typeface="+mj-lt"/>
              </a:rPr>
              <a:t>Managing the Japanese Knotweed</a:t>
            </a:r>
            <a:endParaRPr lang="en-US" sz="2800"/>
          </a:p>
        </p:txBody>
      </p:sp>
      <p:sp>
        <p:nvSpPr>
          <p:cNvPr id="3" name="Content Placeholder 2">
            <a:extLst>
              <a:ext uri="{FF2B5EF4-FFF2-40B4-BE49-F238E27FC236}">
                <a16:creationId xmlns:a16="http://schemas.microsoft.com/office/drawing/2014/main" id="{AADD4F29-402B-48DF-AAEC-948453A21CD2}"/>
              </a:ext>
            </a:extLst>
          </p:cNvPr>
          <p:cNvSpPr>
            <a:spLocks noGrp="1"/>
          </p:cNvSpPr>
          <p:nvPr>
            <p:ph idx="1"/>
          </p:nvPr>
        </p:nvSpPr>
        <p:spPr>
          <a:xfrm>
            <a:off x="677334" y="1293486"/>
            <a:ext cx="8596668" cy="5168289"/>
          </a:xfrm>
        </p:spPr>
        <p:txBody>
          <a:bodyPr vert="horz" lIns="91440" tIns="45720" rIns="91440" bIns="45720" rtlCol="0" anchor="t">
            <a:normAutofit/>
          </a:bodyPr>
          <a:lstStyle/>
          <a:p>
            <a:r>
              <a:rPr lang="en-GB">
                <a:ea typeface="+mn-lt"/>
                <a:cs typeface="+mn-lt"/>
              </a:rPr>
              <a:t>A Management Plan will be put in place and may involve several strategies</a:t>
            </a:r>
            <a:endParaRPr lang="en-GB"/>
          </a:p>
          <a:p>
            <a:r>
              <a:rPr lang="en-GB">
                <a:ea typeface="+mn-lt"/>
                <a:cs typeface="+mn-lt"/>
              </a:rPr>
              <a:t>It will cover a period of time deemed suitable for the treatment and management of the Japanese Knotweed; initial treatment periods could be over a 5 year period.</a:t>
            </a:r>
            <a:endParaRPr lang="en-GB"/>
          </a:p>
          <a:p>
            <a:pPr marL="0" indent="0">
              <a:buNone/>
            </a:pPr>
            <a:r>
              <a:rPr lang="en-GB">
                <a:solidFill>
                  <a:schemeClr val="accent2"/>
                </a:solidFill>
                <a:ea typeface="+mn-lt"/>
                <a:cs typeface="+mn-lt"/>
              </a:rPr>
              <a:t>Why is a Management Plan needed?</a:t>
            </a:r>
            <a:endParaRPr lang="en-GB">
              <a:solidFill>
                <a:schemeClr val="accent2"/>
              </a:solidFill>
            </a:endParaRPr>
          </a:p>
          <a:p>
            <a:r>
              <a:rPr lang="en-GB">
                <a:ea typeface="+mn-lt"/>
                <a:cs typeface="+mn-lt"/>
              </a:rPr>
              <a:t>A Management Plan would need to be in place for the Planning Department to sign this project off as complete.</a:t>
            </a:r>
            <a:endParaRPr lang="en-GB"/>
          </a:p>
          <a:p>
            <a:r>
              <a:rPr lang="en-GB">
                <a:ea typeface="+mn-lt"/>
                <a:cs typeface="+mn-lt"/>
              </a:rPr>
              <a:t>The successful management of the Japanese Knotweed will prevent future litigation from purchasers. </a:t>
            </a:r>
            <a:endParaRPr lang="en-GB"/>
          </a:p>
          <a:p>
            <a:r>
              <a:rPr lang="en-GB">
                <a:ea typeface="+mn-lt"/>
                <a:cs typeface="+mn-lt"/>
              </a:rPr>
              <a:t>Mortgage lenders -‘</a:t>
            </a:r>
            <a:r>
              <a:rPr lang="en-GB" i="1">
                <a:ea typeface="+mn-lt"/>
                <a:cs typeface="+mn-lt"/>
              </a:rPr>
              <a:t>Once a management plan backed by an insurance backed guarantee has commenced by a reputable company, mortgage companies will lend because the risk has been mitigated’ (Environet, 2020) </a:t>
            </a:r>
            <a:endParaRPr lang="en-GB"/>
          </a:p>
          <a:p>
            <a:r>
              <a:rPr lang="en-GB">
                <a:ea typeface="+mn-lt"/>
                <a:cs typeface="+mn-lt"/>
              </a:rPr>
              <a:t>In addition, advice would need to be provided to the new owners of any property on this site to ensure continued correct management of the Japanese knotweed. </a:t>
            </a:r>
            <a:endParaRPr lang="en-GB"/>
          </a:p>
          <a:p>
            <a:pPr marL="0" indent="0">
              <a:buNone/>
            </a:pPr>
            <a:endParaRPr lang="en-GB"/>
          </a:p>
          <a:p>
            <a:endParaRPr lang="en-GB"/>
          </a:p>
        </p:txBody>
      </p:sp>
    </p:spTree>
    <p:extLst>
      <p:ext uri="{BB962C8B-B14F-4D97-AF65-F5344CB8AC3E}">
        <p14:creationId xmlns:p14="http://schemas.microsoft.com/office/powerpoint/2010/main" val="27997901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D7659-A39D-4253-8F74-7BE51132C04F}"/>
              </a:ext>
            </a:extLst>
          </p:cNvPr>
          <p:cNvSpPr>
            <a:spLocks noGrp="1"/>
          </p:cNvSpPr>
          <p:nvPr>
            <p:ph type="title"/>
          </p:nvPr>
        </p:nvSpPr>
        <p:spPr>
          <a:xfrm>
            <a:off x="677334" y="609600"/>
            <a:ext cx="8596668" cy="624490"/>
          </a:xfrm>
        </p:spPr>
        <p:txBody>
          <a:bodyPr>
            <a:normAutofit/>
          </a:bodyPr>
          <a:lstStyle/>
          <a:p>
            <a:r>
              <a:rPr lang="en-GB" sz="2800">
                <a:ea typeface="+mj-lt"/>
                <a:cs typeface="+mj-lt"/>
              </a:rPr>
              <a:t>Recommendations </a:t>
            </a:r>
            <a:endParaRPr lang="en-US" sz="2800"/>
          </a:p>
        </p:txBody>
      </p:sp>
      <p:sp>
        <p:nvSpPr>
          <p:cNvPr id="3" name="Content Placeholder 2">
            <a:extLst>
              <a:ext uri="{FF2B5EF4-FFF2-40B4-BE49-F238E27FC236}">
                <a16:creationId xmlns:a16="http://schemas.microsoft.com/office/drawing/2014/main" id="{73187849-E706-4915-8AF2-8F5323EA0B23}"/>
              </a:ext>
            </a:extLst>
          </p:cNvPr>
          <p:cNvSpPr>
            <a:spLocks noGrp="1"/>
          </p:cNvSpPr>
          <p:nvPr>
            <p:ph idx="1"/>
          </p:nvPr>
        </p:nvSpPr>
        <p:spPr>
          <a:xfrm>
            <a:off x="677334" y="1240934"/>
            <a:ext cx="8596668" cy="5050048"/>
          </a:xfrm>
        </p:spPr>
        <p:txBody>
          <a:bodyPr vert="horz" lIns="91440" tIns="45720" rIns="91440" bIns="45720" rtlCol="0" anchor="t">
            <a:normAutofit fontScale="92500" lnSpcReduction="10000"/>
          </a:bodyPr>
          <a:lstStyle/>
          <a:p>
            <a:r>
              <a:rPr lang="en-GB">
                <a:ea typeface="+mn-lt"/>
                <a:cs typeface="+mn-lt"/>
              </a:rPr>
              <a:t>Essential for all new projects being considered, to have thorough Site Investigation Surveys carried out by professional and reputable companies including an Ecologist.</a:t>
            </a:r>
            <a:endParaRPr lang="en-GB"/>
          </a:p>
          <a:p>
            <a:r>
              <a:rPr lang="en-GB">
                <a:ea typeface="+mn-lt"/>
                <a:cs typeface="+mn-lt"/>
              </a:rPr>
              <a:t>The knowledge the survey provides, gives the client the choice to look at alternative sites early on</a:t>
            </a:r>
            <a:endParaRPr lang="en-GB"/>
          </a:p>
          <a:p>
            <a:r>
              <a:rPr lang="en-GB">
                <a:ea typeface="+mn-lt"/>
                <a:cs typeface="+mn-lt"/>
              </a:rPr>
              <a:t>Or to fully cost the mitigation needed and to include this work in the tender package.  This would include putting in place a Management Plan for the Japanese Knotweed at the initial stages of the project.</a:t>
            </a:r>
            <a:endParaRPr lang="en-GB"/>
          </a:p>
          <a:p>
            <a:r>
              <a:rPr lang="en-GB">
                <a:ea typeface="+mn-lt"/>
                <a:cs typeface="+mn-lt"/>
              </a:rPr>
              <a:t>By following our recommendations, this would avoid the issues discussed today and prevent unnecessary costs, loss of time and litigation.</a:t>
            </a:r>
            <a:endParaRPr lang="en-GB"/>
          </a:p>
          <a:p>
            <a:endParaRPr lang="en-GB"/>
          </a:p>
          <a:p>
            <a:r>
              <a:rPr lang="en-GB">
                <a:ea typeface="+mn-lt"/>
                <a:cs typeface="+mn-lt"/>
              </a:rPr>
              <a:t>The following slides include our references providing further information.  </a:t>
            </a:r>
            <a:endParaRPr lang="en-GB"/>
          </a:p>
          <a:p>
            <a:endParaRPr lang="en-GB"/>
          </a:p>
          <a:p>
            <a:pPr marL="0" indent="0" algn="ctr">
              <a:buNone/>
            </a:pPr>
            <a:r>
              <a:rPr lang="en-GB" sz="3200">
                <a:solidFill>
                  <a:schemeClr val="accent2"/>
                </a:solidFill>
                <a:ea typeface="+mn-lt"/>
                <a:cs typeface="+mn-lt"/>
              </a:rPr>
              <a:t>Thank you </a:t>
            </a:r>
            <a:endParaRPr lang="en-GB">
              <a:solidFill>
                <a:schemeClr val="accent2"/>
              </a:solidFill>
            </a:endParaRPr>
          </a:p>
          <a:p>
            <a:pPr marL="0" indent="0" algn="ctr">
              <a:buNone/>
            </a:pPr>
            <a:r>
              <a:rPr lang="en-GB" sz="2800">
                <a:solidFill>
                  <a:schemeClr val="accent2"/>
                </a:solidFill>
                <a:ea typeface="+mn-lt"/>
                <a:cs typeface="+mn-lt"/>
              </a:rPr>
              <a:t>Would you like to ask any questions?</a:t>
            </a:r>
            <a:endParaRPr lang="en-GB" sz="2800">
              <a:solidFill>
                <a:schemeClr val="accent2"/>
              </a:solidFill>
            </a:endParaRPr>
          </a:p>
          <a:p>
            <a:endParaRPr lang="en-GB"/>
          </a:p>
        </p:txBody>
      </p:sp>
    </p:spTree>
    <p:extLst>
      <p:ext uri="{BB962C8B-B14F-4D97-AF65-F5344CB8AC3E}">
        <p14:creationId xmlns:p14="http://schemas.microsoft.com/office/powerpoint/2010/main" val="40731979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8E880-F20D-4393-ADFB-71C02E61812F}"/>
              </a:ext>
            </a:extLst>
          </p:cNvPr>
          <p:cNvSpPr>
            <a:spLocks noGrp="1"/>
          </p:cNvSpPr>
          <p:nvPr>
            <p:ph type="title"/>
          </p:nvPr>
        </p:nvSpPr>
        <p:spPr>
          <a:xfrm>
            <a:off x="677334" y="609600"/>
            <a:ext cx="8596668" cy="690180"/>
          </a:xfrm>
        </p:spPr>
        <p:txBody>
          <a:bodyPr/>
          <a:lstStyle/>
          <a:p>
            <a:r>
              <a:rPr lang="en-GB" sz="2800">
                <a:ea typeface="+mj-lt"/>
                <a:cs typeface="+mj-lt"/>
              </a:rPr>
              <a:t>   References</a:t>
            </a:r>
            <a:r>
              <a:rPr lang="en-GB">
                <a:ea typeface="+mj-lt"/>
                <a:cs typeface="+mj-lt"/>
              </a:rPr>
              <a:t> </a:t>
            </a:r>
            <a:endParaRPr lang="en-US"/>
          </a:p>
        </p:txBody>
      </p:sp>
      <p:sp>
        <p:nvSpPr>
          <p:cNvPr id="3" name="Content Placeholder 2">
            <a:extLst>
              <a:ext uri="{FF2B5EF4-FFF2-40B4-BE49-F238E27FC236}">
                <a16:creationId xmlns:a16="http://schemas.microsoft.com/office/drawing/2014/main" id="{C154D270-C6CD-4CD8-B180-0A5529C72BC3}"/>
              </a:ext>
            </a:extLst>
          </p:cNvPr>
          <p:cNvSpPr>
            <a:spLocks noGrp="1"/>
          </p:cNvSpPr>
          <p:nvPr>
            <p:ph idx="1"/>
          </p:nvPr>
        </p:nvSpPr>
        <p:spPr>
          <a:xfrm>
            <a:off x="677334" y="1346038"/>
            <a:ext cx="8596668" cy="5036910"/>
          </a:xfrm>
        </p:spPr>
        <p:txBody>
          <a:bodyPr vert="horz" lIns="91440" tIns="45720" rIns="91440" bIns="45720" rtlCol="0" anchor="t">
            <a:normAutofit fontScale="85000" lnSpcReduction="10000"/>
          </a:bodyPr>
          <a:lstStyle/>
          <a:p>
            <a:pPr>
              <a:buNone/>
            </a:pPr>
            <a:r>
              <a:rPr lang="en-GB" b="1">
                <a:ea typeface="+mn-lt"/>
                <a:cs typeface="+mn-lt"/>
              </a:rPr>
              <a:t>      Code of Practice (2018)</a:t>
            </a:r>
            <a:r>
              <a:rPr lang="en-GB" i="1">
                <a:ea typeface="+mn-lt"/>
                <a:cs typeface="+mn-lt"/>
              </a:rPr>
              <a:t> Managing of Japanese Knotweed.</a:t>
            </a:r>
            <a:r>
              <a:rPr lang="en-GB">
                <a:ea typeface="+mn-lt"/>
                <a:cs typeface="+mn-lt"/>
              </a:rPr>
              <a:t> PCA. IHS. Web. </a:t>
            </a:r>
            <a:endParaRPr lang="en-US"/>
          </a:p>
          <a:p>
            <a:pPr>
              <a:buNone/>
            </a:pPr>
            <a:r>
              <a:rPr lang="en-GB">
                <a:ea typeface="+mn-lt"/>
                <a:cs typeface="+mn-lt"/>
              </a:rPr>
              <a:t>      Available at: </a:t>
            </a:r>
            <a:r>
              <a:rPr lang="en-GB" u="sng">
                <a:ea typeface="+mn-lt"/>
                <a:cs typeface="+mn-lt"/>
                <a:hlinkClick r:id="rId2"/>
              </a:rPr>
              <a:t>https://www-ihsti-com.ezproxy.uwtsd.ac.uk/tempimg/1A20DDF-ENVIRO4136901890446.pdf</a:t>
            </a:r>
            <a:r>
              <a:rPr lang="en-GB">
                <a:ea typeface="+mn-lt"/>
                <a:cs typeface="+mn-lt"/>
              </a:rPr>
              <a:t>. </a:t>
            </a:r>
            <a:endParaRPr lang="en-GB"/>
          </a:p>
          <a:p>
            <a:pPr>
              <a:buNone/>
            </a:pPr>
            <a:r>
              <a:rPr lang="en-GB">
                <a:ea typeface="+mn-lt"/>
                <a:cs typeface="+mn-lt"/>
              </a:rPr>
              <a:t>     (Accessed: 3rd May 2020). </a:t>
            </a:r>
            <a:endParaRPr lang="en-GB"/>
          </a:p>
          <a:p>
            <a:pPr>
              <a:buNone/>
            </a:pPr>
            <a:r>
              <a:rPr lang="en-GB" b="1">
                <a:ea typeface="+mn-lt"/>
                <a:cs typeface="+mn-lt"/>
              </a:rPr>
              <a:t>     Daily Telegraph (2018</a:t>
            </a:r>
            <a:r>
              <a:rPr lang="en-GB">
                <a:ea typeface="+mn-lt"/>
                <a:cs typeface="+mn-lt"/>
              </a:rPr>
              <a:t>) </a:t>
            </a:r>
            <a:r>
              <a:rPr lang="en-GB" i="1">
                <a:ea typeface="+mn-lt"/>
                <a:cs typeface="+mn-lt"/>
              </a:rPr>
              <a:t>Japanese Knotweed: Land Owners can claim damages if plant invades their property, Court rules.</a:t>
            </a:r>
            <a:endParaRPr lang="en-GB"/>
          </a:p>
          <a:p>
            <a:pPr>
              <a:buNone/>
            </a:pPr>
            <a:r>
              <a:rPr lang="en-GB">
                <a:ea typeface="+mn-lt"/>
                <a:cs typeface="+mn-lt"/>
              </a:rPr>
              <a:t>     Available at: </a:t>
            </a:r>
            <a:r>
              <a:rPr lang="en-GB" u="sng">
                <a:ea typeface="+mn-lt"/>
                <a:cs typeface="+mn-lt"/>
                <a:hlinkClick r:id="rId3"/>
              </a:rPr>
              <a:t>https://www.telegraph.co.uk/money/consumer-affairs/japanese-knotweed-ruling-landowners-can-claim-damages-plant/</a:t>
            </a:r>
            <a:endParaRPr lang="en-GB"/>
          </a:p>
          <a:p>
            <a:pPr>
              <a:buNone/>
            </a:pPr>
            <a:r>
              <a:rPr lang="en-GB">
                <a:ea typeface="+mn-lt"/>
                <a:cs typeface="+mn-lt"/>
              </a:rPr>
              <a:t>     (Accessed: 1</a:t>
            </a:r>
            <a:r>
              <a:rPr lang="en-GB" baseline="30000">
                <a:ea typeface="+mn-lt"/>
                <a:cs typeface="+mn-lt"/>
              </a:rPr>
              <a:t>st</a:t>
            </a:r>
            <a:r>
              <a:rPr lang="en-GB">
                <a:ea typeface="+mn-lt"/>
                <a:cs typeface="+mn-lt"/>
              </a:rPr>
              <a:t> May 2020).</a:t>
            </a:r>
            <a:endParaRPr lang="en-GB"/>
          </a:p>
          <a:p>
            <a:pPr>
              <a:buNone/>
            </a:pPr>
            <a:r>
              <a:rPr lang="en-GB" b="1">
                <a:ea typeface="+mn-lt"/>
                <a:cs typeface="+mn-lt"/>
              </a:rPr>
              <a:t>     Environet (2020) </a:t>
            </a:r>
            <a:r>
              <a:rPr lang="en-GB" i="1">
                <a:ea typeface="+mn-lt"/>
                <a:cs typeface="+mn-lt"/>
              </a:rPr>
              <a:t>House prices affected by Japanese Knotweed.</a:t>
            </a:r>
            <a:endParaRPr lang="en-GB"/>
          </a:p>
          <a:p>
            <a:pPr>
              <a:buNone/>
            </a:pPr>
            <a:r>
              <a:rPr lang="en-GB">
                <a:ea typeface="+mn-lt"/>
                <a:cs typeface="+mn-lt"/>
              </a:rPr>
              <a:t>     Available at: </a:t>
            </a:r>
            <a:r>
              <a:rPr lang="en-GB" u="sng">
                <a:ea typeface="+mn-lt"/>
                <a:cs typeface="+mn-lt"/>
                <a:hlinkClick r:id="rId4"/>
              </a:rPr>
              <a:t>https://environetuk.com/blog/House-prices-affected-by-Japanese-knotweed</a:t>
            </a:r>
            <a:endParaRPr lang="en-GB"/>
          </a:p>
          <a:p>
            <a:pPr>
              <a:buNone/>
            </a:pPr>
            <a:r>
              <a:rPr lang="en-GB">
                <a:ea typeface="+mn-lt"/>
                <a:cs typeface="+mn-lt"/>
              </a:rPr>
              <a:t>     (Accessed: 2</a:t>
            </a:r>
            <a:r>
              <a:rPr lang="en-GB" baseline="30000">
                <a:ea typeface="+mn-lt"/>
                <a:cs typeface="+mn-lt"/>
              </a:rPr>
              <a:t>nd</a:t>
            </a:r>
            <a:r>
              <a:rPr lang="en-GB">
                <a:ea typeface="+mn-lt"/>
                <a:cs typeface="+mn-lt"/>
              </a:rPr>
              <a:t> May 2020</a:t>
            </a:r>
            <a:r>
              <a:rPr lang="en-GB" i="1">
                <a:ea typeface="+mn-lt"/>
                <a:cs typeface="+mn-lt"/>
              </a:rPr>
              <a:t>). </a:t>
            </a:r>
            <a:endParaRPr lang="en-GB"/>
          </a:p>
          <a:p>
            <a:pPr>
              <a:buNone/>
            </a:pPr>
            <a:r>
              <a:rPr lang="en-GB" b="1">
                <a:ea typeface="+mn-lt"/>
                <a:cs typeface="+mn-lt"/>
              </a:rPr>
              <a:t>     Environment Agency (2006)</a:t>
            </a:r>
            <a:r>
              <a:rPr lang="en-GB" i="1">
                <a:ea typeface="+mn-lt"/>
                <a:cs typeface="+mn-lt"/>
              </a:rPr>
              <a:t> Managing Japanese Knotweed on development Sites. The Knotweed Code of Practice. </a:t>
            </a:r>
            <a:r>
              <a:rPr lang="en-GB">
                <a:ea typeface="+mn-lt"/>
                <a:cs typeface="+mn-lt"/>
              </a:rPr>
              <a:t>IHS. Web.</a:t>
            </a:r>
            <a:r>
              <a:rPr lang="en-GB" i="1">
                <a:ea typeface="+mn-lt"/>
                <a:cs typeface="+mn-lt"/>
              </a:rPr>
              <a:t> </a:t>
            </a:r>
            <a:endParaRPr lang="en-GB"/>
          </a:p>
          <a:p>
            <a:pPr>
              <a:buNone/>
            </a:pPr>
            <a:r>
              <a:rPr lang="en-GB">
                <a:ea typeface="+mn-lt"/>
                <a:cs typeface="+mn-lt"/>
              </a:rPr>
              <a:t>     Available at: </a:t>
            </a:r>
            <a:r>
              <a:rPr lang="en-GB" u="sng">
                <a:ea typeface="+mn-lt"/>
                <a:cs typeface="+mn-lt"/>
                <a:hlinkClick r:id="rId5"/>
              </a:rPr>
              <a:t>https://www-ihsti-com.ezproxy.uwtsd.ac.uk/tempimg/1A20DDF-ENVIRO2730000813298.pdf</a:t>
            </a:r>
            <a:r>
              <a:rPr lang="en-GB">
                <a:ea typeface="+mn-lt"/>
                <a:cs typeface="+mn-lt"/>
              </a:rPr>
              <a:t>. </a:t>
            </a:r>
            <a:endParaRPr lang="en-GB"/>
          </a:p>
          <a:p>
            <a:pPr>
              <a:buNone/>
            </a:pPr>
            <a:r>
              <a:rPr lang="en-GB">
                <a:ea typeface="+mn-lt"/>
                <a:cs typeface="+mn-lt"/>
              </a:rPr>
              <a:t>     (Accessed: 18th April 2020). </a:t>
            </a:r>
            <a:endParaRPr lang="en-GB"/>
          </a:p>
          <a:p>
            <a:pPr marL="0" indent="0">
              <a:buNone/>
            </a:pPr>
            <a:endParaRPr lang="en-GB"/>
          </a:p>
        </p:txBody>
      </p:sp>
    </p:spTree>
    <p:extLst>
      <p:ext uri="{BB962C8B-B14F-4D97-AF65-F5344CB8AC3E}">
        <p14:creationId xmlns:p14="http://schemas.microsoft.com/office/powerpoint/2010/main" val="33637203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CA2CA-8368-43FD-B33B-5B8D42A5D521}"/>
              </a:ext>
            </a:extLst>
          </p:cNvPr>
          <p:cNvSpPr>
            <a:spLocks noGrp="1"/>
          </p:cNvSpPr>
          <p:nvPr>
            <p:ph type="title"/>
          </p:nvPr>
        </p:nvSpPr>
        <p:spPr>
          <a:xfrm>
            <a:off x="677334" y="609600"/>
            <a:ext cx="8596668" cy="729594"/>
          </a:xfrm>
        </p:spPr>
        <p:txBody>
          <a:bodyPr/>
          <a:lstStyle/>
          <a:p>
            <a:r>
              <a:rPr lang="en-GB" sz="2800">
                <a:ea typeface="+mj-lt"/>
                <a:cs typeface="+mj-lt"/>
              </a:rPr>
              <a:t>   References continued:</a:t>
            </a:r>
            <a:r>
              <a:rPr lang="en-GB">
                <a:ea typeface="+mj-lt"/>
                <a:cs typeface="+mj-lt"/>
              </a:rPr>
              <a:t> </a:t>
            </a:r>
            <a:endParaRPr lang="en-US"/>
          </a:p>
        </p:txBody>
      </p:sp>
      <p:sp>
        <p:nvSpPr>
          <p:cNvPr id="3" name="Content Placeholder 2">
            <a:extLst>
              <a:ext uri="{FF2B5EF4-FFF2-40B4-BE49-F238E27FC236}">
                <a16:creationId xmlns:a16="http://schemas.microsoft.com/office/drawing/2014/main" id="{2C77AE46-B904-40E0-BE18-65AF24B38726}"/>
              </a:ext>
            </a:extLst>
          </p:cNvPr>
          <p:cNvSpPr>
            <a:spLocks noGrp="1"/>
          </p:cNvSpPr>
          <p:nvPr>
            <p:ph idx="1"/>
          </p:nvPr>
        </p:nvSpPr>
        <p:spPr>
          <a:xfrm>
            <a:off x="677334" y="1306624"/>
            <a:ext cx="8596668" cy="5247117"/>
          </a:xfrm>
        </p:spPr>
        <p:txBody>
          <a:bodyPr vert="horz" lIns="91440" tIns="45720" rIns="91440" bIns="45720" rtlCol="0" anchor="t">
            <a:normAutofit fontScale="92500" lnSpcReduction="10000"/>
          </a:bodyPr>
          <a:lstStyle/>
          <a:p>
            <a:pPr>
              <a:buNone/>
            </a:pPr>
            <a:r>
              <a:rPr lang="en-GB" b="1">
                <a:ea typeface="+mn-lt"/>
                <a:cs typeface="+mn-lt"/>
              </a:rPr>
              <a:t>      Environmental Protection Act (1990)</a:t>
            </a:r>
            <a:r>
              <a:rPr lang="en-GB" b="1" i="1">
                <a:ea typeface="+mn-lt"/>
                <a:cs typeface="+mn-lt"/>
              </a:rPr>
              <a:t> </a:t>
            </a:r>
            <a:r>
              <a:rPr lang="en-GB" i="1">
                <a:ea typeface="+mn-lt"/>
                <a:cs typeface="+mn-lt"/>
              </a:rPr>
              <a:t>Section 34 Duty of Care.</a:t>
            </a:r>
            <a:r>
              <a:rPr lang="en-GB">
                <a:ea typeface="+mn-lt"/>
                <a:cs typeface="+mn-lt"/>
              </a:rPr>
              <a:t> Gov. UK. Available at: </a:t>
            </a:r>
            <a:r>
              <a:rPr lang="en-GB" u="sng">
                <a:ea typeface="+mn-lt"/>
                <a:cs typeface="+mn-lt"/>
                <a:hlinkClick r:id="rId2"/>
              </a:rPr>
              <a:t>http://www.legislation.gov.uk/ukpga/1990/43/section/34</a:t>
            </a:r>
            <a:r>
              <a:rPr lang="en-GB">
                <a:ea typeface="+mn-lt"/>
                <a:cs typeface="+mn-lt"/>
              </a:rPr>
              <a:t>. </a:t>
            </a:r>
            <a:endParaRPr lang="en-US"/>
          </a:p>
          <a:p>
            <a:pPr>
              <a:buNone/>
            </a:pPr>
            <a:r>
              <a:rPr lang="en-GB">
                <a:ea typeface="+mn-lt"/>
                <a:cs typeface="+mn-lt"/>
              </a:rPr>
              <a:t>     Accessed: 7th May 2020). </a:t>
            </a:r>
            <a:endParaRPr lang="en-GB"/>
          </a:p>
          <a:p>
            <a:pPr>
              <a:buNone/>
            </a:pPr>
            <a:r>
              <a:rPr lang="en-GB">
                <a:ea typeface="+mn-lt"/>
                <a:cs typeface="+mn-lt"/>
              </a:rPr>
              <a:t>     Hewitt, A;(2011) </a:t>
            </a:r>
            <a:r>
              <a:rPr lang="en-GB" i="1">
                <a:ea typeface="+mn-lt"/>
                <a:cs typeface="+mn-lt"/>
              </a:rPr>
              <a:t>Construction Claims &amp; Responses effective writing &amp; presentation.</a:t>
            </a:r>
            <a:r>
              <a:rPr lang="en-GB">
                <a:ea typeface="+mn-lt"/>
                <a:cs typeface="+mn-lt"/>
              </a:rPr>
              <a:t> Chichester: John Wiley &amp; Sons, Ltd </a:t>
            </a:r>
            <a:endParaRPr lang="en-GB"/>
          </a:p>
          <a:p>
            <a:pPr>
              <a:buNone/>
            </a:pPr>
            <a:r>
              <a:rPr lang="en-GB" b="1">
                <a:ea typeface="+mn-lt"/>
                <a:cs typeface="+mn-lt"/>
              </a:rPr>
              <a:t>     Kennedys (2016)</a:t>
            </a:r>
            <a:r>
              <a:rPr lang="en-GB">
                <a:ea typeface="+mn-lt"/>
                <a:cs typeface="+mn-lt"/>
              </a:rPr>
              <a:t> </a:t>
            </a:r>
            <a:r>
              <a:rPr lang="en-GB" i="1">
                <a:ea typeface="+mn-lt"/>
                <a:cs typeface="+mn-lt"/>
              </a:rPr>
              <a:t>JCT 2016 – what’s changed?</a:t>
            </a:r>
            <a:r>
              <a:rPr lang="en-GB" u="sng">
                <a:ea typeface="+mn-lt"/>
                <a:cs typeface="+mn-lt"/>
              </a:rPr>
              <a:t>.</a:t>
            </a:r>
            <a:r>
              <a:rPr lang="en-GB">
                <a:ea typeface="+mn-lt"/>
                <a:cs typeface="+mn-lt"/>
              </a:rPr>
              <a:t> </a:t>
            </a:r>
            <a:br>
              <a:rPr lang="en-GB">
                <a:ea typeface="+mn-lt"/>
                <a:cs typeface="+mn-lt"/>
              </a:rPr>
            </a:br>
            <a:r>
              <a:rPr lang="en-GB">
                <a:ea typeface="+mn-lt"/>
                <a:cs typeface="+mn-lt"/>
              </a:rPr>
              <a:t> Available at: </a:t>
            </a:r>
            <a:r>
              <a:rPr lang="en-GB">
                <a:ea typeface="+mn-lt"/>
                <a:cs typeface="+mn-lt"/>
                <a:hlinkClick r:id="rId3"/>
              </a:rPr>
              <a:t>https://www.kennedyslaw.com/thought-leadership/article/jct-2016-whats-changed</a:t>
            </a:r>
            <a:r>
              <a:rPr lang="en-GB">
                <a:ea typeface="+mn-lt"/>
                <a:cs typeface="+mn-lt"/>
              </a:rPr>
              <a:t> </a:t>
            </a:r>
            <a:br>
              <a:rPr lang="en-GB">
                <a:ea typeface="+mn-lt"/>
                <a:cs typeface="+mn-lt"/>
              </a:rPr>
            </a:br>
            <a:r>
              <a:rPr lang="en-GB">
                <a:ea typeface="+mn-lt"/>
                <a:cs typeface="+mn-lt"/>
              </a:rPr>
              <a:t>(Accessed: 30th April 2020) .</a:t>
            </a:r>
            <a:br>
              <a:rPr lang="en-GB">
                <a:ea typeface="+mn-lt"/>
                <a:cs typeface="+mn-lt"/>
              </a:rPr>
            </a:br>
            <a:r>
              <a:rPr lang="en-GB">
                <a:ea typeface="+mn-lt"/>
                <a:cs typeface="+mn-lt"/>
              </a:rPr>
              <a:t> </a:t>
            </a:r>
            <a:endParaRPr lang="en-GB"/>
          </a:p>
          <a:p>
            <a:pPr>
              <a:buNone/>
            </a:pPr>
            <a:r>
              <a:rPr lang="en-GB" b="1">
                <a:ea typeface="+mn-lt"/>
                <a:cs typeface="+mn-lt"/>
              </a:rPr>
              <a:t>     Lexology (2019) </a:t>
            </a:r>
            <a:r>
              <a:rPr lang="en-GB" i="1">
                <a:ea typeface="+mn-lt"/>
                <a:cs typeface="+mn-lt"/>
              </a:rPr>
              <a:t>Japanese Knotweed and UK Case Law – a growing concern.</a:t>
            </a:r>
            <a:endParaRPr lang="en-GB"/>
          </a:p>
          <a:p>
            <a:pPr>
              <a:buNone/>
            </a:pPr>
            <a:r>
              <a:rPr lang="en-GB">
                <a:ea typeface="+mn-lt"/>
                <a:cs typeface="+mn-lt"/>
              </a:rPr>
              <a:t>     Available at: </a:t>
            </a:r>
            <a:r>
              <a:rPr lang="en-GB">
                <a:ea typeface="+mn-lt"/>
                <a:cs typeface="+mn-lt"/>
                <a:hlinkClick r:id="rId4"/>
              </a:rPr>
              <a:t>https://www.lexology.com</a:t>
            </a:r>
            <a:r>
              <a:rPr lang="en-GB">
                <a:ea typeface="+mn-lt"/>
                <a:cs typeface="+mn-lt"/>
              </a:rPr>
              <a:t> </a:t>
            </a:r>
            <a:endParaRPr lang="en-GB"/>
          </a:p>
          <a:p>
            <a:pPr>
              <a:buNone/>
            </a:pPr>
            <a:r>
              <a:rPr lang="en-GB">
                <a:ea typeface="+mn-lt"/>
                <a:cs typeface="+mn-lt"/>
              </a:rPr>
              <a:t>     (Accessed: 2</a:t>
            </a:r>
            <a:r>
              <a:rPr lang="en-GB" baseline="30000">
                <a:ea typeface="+mn-lt"/>
                <a:cs typeface="+mn-lt"/>
              </a:rPr>
              <a:t>nd</a:t>
            </a:r>
            <a:r>
              <a:rPr lang="en-GB">
                <a:ea typeface="+mn-lt"/>
                <a:cs typeface="+mn-lt"/>
              </a:rPr>
              <a:t> May 2020).</a:t>
            </a:r>
            <a:endParaRPr lang="en-GB"/>
          </a:p>
          <a:p>
            <a:pPr>
              <a:buNone/>
            </a:pPr>
            <a:r>
              <a:rPr lang="en-GB" b="1">
                <a:ea typeface="+mn-lt"/>
                <a:cs typeface="+mn-lt"/>
              </a:rPr>
              <a:t>     Martini, P (2020) </a:t>
            </a:r>
            <a:r>
              <a:rPr lang="en-GB" i="1">
                <a:ea typeface="+mn-lt"/>
                <a:cs typeface="+mn-lt"/>
              </a:rPr>
              <a:t>Japanese Knotweed, how does it spread?</a:t>
            </a:r>
            <a:endParaRPr lang="en-GB"/>
          </a:p>
          <a:p>
            <a:pPr>
              <a:buNone/>
            </a:pPr>
            <a:r>
              <a:rPr lang="en-GB">
                <a:ea typeface="+mn-lt"/>
                <a:cs typeface="+mn-lt"/>
              </a:rPr>
              <a:t>      Available at: </a:t>
            </a:r>
            <a:r>
              <a:rPr lang="en-GB" u="sng">
                <a:ea typeface="+mn-lt"/>
                <a:cs typeface="+mn-lt"/>
                <a:hlinkClick r:id="rId5"/>
              </a:rPr>
              <a:t>https://www.knotweedhelp.com/how-does-japanese-knotweed-spread/</a:t>
            </a:r>
            <a:endParaRPr lang="en-GB"/>
          </a:p>
          <a:p>
            <a:pPr>
              <a:buNone/>
            </a:pPr>
            <a:r>
              <a:rPr lang="en-GB">
                <a:ea typeface="+mn-lt"/>
                <a:cs typeface="+mn-lt"/>
              </a:rPr>
              <a:t>     (Accessed: 1</a:t>
            </a:r>
            <a:r>
              <a:rPr lang="en-GB" baseline="30000">
                <a:ea typeface="+mn-lt"/>
                <a:cs typeface="+mn-lt"/>
              </a:rPr>
              <a:t>st</a:t>
            </a:r>
            <a:r>
              <a:rPr lang="en-GB">
                <a:ea typeface="+mn-lt"/>
                <a:cs typeface="+mn-lt"/>
              </a:rPr>
              <a:t> May 2020).</a:t>
            </a:r>
            <a:endParaRPr lang="en-GB"/>
          </a:p>
          <a:p>
            <a:pPr marL="0" indent="0">
              <a:buNone/>
            </a:pPr>
            <a:endParaRPr lang="en-GB"/>
          </a:p>
        </p:txBody>
      </p:sp>
    </p:spTree>
    <p:extLst>
      <p:ext uri="{BB962C8B-B14F-4D97-AF65-F5344CB8AC3E}">
        <p14:creationId xmlns:p14="http://schemas.microsoft.com/office/powerpoint/2010/main" val="22699188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C430A-ADCF-4535-8200-B35AB406F03C}"/>
              </a:ext>
            </a:extLst>
          </p:cNvPr>
          <p:cNvSpPr>
            <a:spLocks noGrp="1"/>
          </p:cNvSpPr>
          <p:nvPr>
            <p:ph type="title"/>
          </p:nvPr>
        </p:nvSpPr>
        <p:spPr>
          <a:xfrm>
            <a:off x="677334" y="609600"/>
            <a:ext cx="8596668" cy="585077"/>
          </a:xfrm>
        </p:spPr>
        <p:txBody>
          <a:bodyPr>
            <a:normAutofit/>
          </a:bodyPr>
          <a:lstStyle/>
          <a:p>
            <a:r>
              <a:rPr lang="en-GB" sz="2800"/>
              <a:t>   References continued: </a:t>
            </a:r>
            <a:endParaRPr lang="en-US" sz="2800"/>
          </a:p>
        </p:txBody>
      </p:sp>
      <p:sp>
        <p:nvSpPr>
          <p:cNvPr id="3" name="Content Placeholder 2">
            <a:extLst>
              <a:ext uri="{FF2B5EF4-FFF2-40B4-BE49-F238E27FC236}">
                <a16:creationId xmlns:a16="http://schemas.microsoft.com/office/drawing/2014/main" id="{0205FA0B-675E-4B18-8635-226C2D86A47D}"/>
              </a:ext>
            </a:extLst>
          </p:cNvPr>
          <p:cNvSpPr>
            <a:spLocks noGrp="1"/>
          </p:cNvSpPr>
          <p:nvPr>
            <p:ph idx="1"/>
          </p:nvPr>
        </p:nvSpPr>
        <p:spPr>
          <a:xfrm>
            <a:off x="677334" y="1254072"/>
            <a:ext cx="8596668" cy="5207703"/>
          </a:xfrm>
        </p:spPr>
        <p:txBody>
          <a:bodyPr vert="horz" lIns="91440" tIns="45720" rIns="91440" bIns="45720" rtlCol="0" anchor="t">
            <a:normAutofit fontScale="92500" lnSpcReduction="10000"/>
          </a:bodyPr>
          <a:lstStyle/>
          <a:p>
            <a:pPr>
              <a:buNone/>
            </a:pPr>
            <a:r>
              <a:rPr lang="en-GB" b="1">
                <a:ea typeface="+mn-lt"/>
                <a:cs typeface="+mn-lt"/>
              </a:rPr>
              <a:t>     On the Market (2020</a:t>
            </a:r>
            <a:r>
              <a:rPr lang="en-GB">
                <a:ea typeface="+mn-lt"/>
                <a:cs typeface="+mn-lt"/>
              </a:rPr>
              <a:t>) </a:t>
            </a:r>
            <a:r>
              <a:rPr lang="en-GB" i="1">
                <a:ea typeface="+mn-lt"/>
                <a:cs typeface="+mn-lt"/>
              </a:rPr>
              <a:t>Buying or selling a property affected by Japanese Knotweed.</a:t>
            </a:r>
            <a:endParaRPr lang="en-US"/>
          </a:p>
          <a:p>
            <a:pPr>
              <a:buNone/>
            </a:pPr>
            <a:r>
              <a:rPr lang="en-GB">
                <a:ea typeface="+mn-lt"/>
                <a:cs typeface="+mn-lt"/>
              </a:rPr>
              <a:t>     Available at: </a:t>
            </a:r>
            <a:r>
              <a:rPr lang="en-GB" u="sng">
                <a:ea typeface="+mn-lt"/>
                <a:cs typeface="+mn-lt"/>
                <a:hlinkClick r:id="rId2"/>
              </a:rPr>
              <a:t>https://www.onthemarket.com/content/buying-or-selling-a-property-affected-by-japanese-knotweed/</a:t>
            </a:r>
            <a:endParaRPr lang="en-GB"/>
          </a:p>
          <a:p>
            <a:pPr>
              <a:buNone/>
            </a:pPr>
            <a:r>
              <a:rPr lang="en-GB">
                <a:ea typeface="+mn-lt"/>
                <a:cs typeface="+mn-lt"/>
              </a:rPr>
              <a:t>     (Accessed: 2</a:t>
            </a:r>
            <a:r>
              <a:rPr lang="en-GB" baseline="30000">
                <a:ea typeface="+mn-lt"/>
                <a:cs typeface="+mn-lt"/>
              </a:rPr>
              <a:t>nd</a:t>
            </a:r>
            <a:r>
              <a:rPr lang="en-GB">
                <a:ea typeface="+mn-lt"/>
                <a:cs typeface="+mn-lt"/>
              </a:rPr>
              <a:t> May 2020).</a:t>
            </a:r>
            <a:endParaRPr lang="en-GB"/>
          </a:p>
          <a:p>
            <a:pPr>
              <a:buNone/>
            </a:pPr>
            <a:r>
              <a:rPr lang="en-GB" b="1">
                <a:ea typeface="+mn-lt"/>
                <a:cs typeface="+mn-lt"/>
              </a:rPr>
              <a:t>     The Guardian (2018) </a:t>
            </a:r>
            <a:r>
              <a:rPr lang="en-GB" i="1">
                <a:ea typeface="+mn-lt"/>
                <a:cs typeface="+mn-lt"/>
              </a:rPr>
              <a:t>Court upholds Welsh damages award over Japanese knotweed</a:t>
            </a:r>
            <a:endParaRPr lang="en-GB"/>
          </a:p>
          <a:p>
            <a:pPr>
              <a:buNone/>
            </a:pPr>
            <a:r>
              <a:rPr lang="en-GB">
                <a:ea typeface="+mn-lt"/>
                <a:cs typeface="+mn-lt"/>
              </a:rPr>
              <a:t>     Available at: </a:t>
            </a:r>
            <a:r>
              <a:rPr lang="en-GB" u="sng">
                <a:ea typeface="+mn-lt"/>
                <a:cs typeface="+mn-lt"/>
                <a:hlinkClick r:id="rId3"/>
              </a:rPr>
              <a:t>https://www.theguardian.com/law/2018/jul/03/court-upholds-welsh-damages-award-over-japanese-knotweed</a:t>
            </a:r>
            <a:endParaRPr lang="en-GB"/>
          </a:p>
          <a:p>
            <a:pPr>
              <a:buNone/>
            </a:pPr>
            <a:r>
              <a:rPr lang="en-GB">
                <a:ea typeface="+mn-lt"/>
                <a:cs typeface="+mn-lt"/>
              </a:rPr>
              <a:t>     (Accessed: 5</a:t>
            </a:r>
            <a:r>
              <a:rPr lang="en-GB" baseline="30000">
                <a:ea typeface="+mn-lt"/>
                <a:cs typeface="+mn-lt"/>
              </a:rPr>
              <a:t>th</a:t>
            </a:r>
            <a:r>
              <a:rPr lang="en-GB">
                <a:ea typeface="+mn-lt"/>
                <a:cs typeface="+mn-lt"/>
              </a:rPr>
              <a:t> May 2020).</a:t>
            </a:r>
            <a:endParaRPr lang="en-GB"/>
          </a:p>
          <a:p>
            <a:pPr>
              <a:buNone/>
            </a:pPr>
            <a:r>
              <a:rPr lang="en-GB" b="1">
                <a:ea typeface="+mn-lt"/>
                <a:cs typeface="+mn-lt"/>
              </a:rPr>
              <a:t>     The Waste Management Licencing Regulations (1994)</a:t>
            </a:r>
            <a:r>
              <a:rPr lang="en-GB" b="1" i="1">
                <a:ea typeface="+mn-lt"/>
                <a:cs typeface="+mn-lt"/>
              </a:rPr>
              <a:t> </a:t>
            </a:r>
            <a:r>
              <a:rPr lang="en-GB">
                <a:ea typeface="+mn-lt"/>
                <a:cs typeface="+mn-lt"/>
              </a:rPr>
              <a:t>Regulation 4. Gov.UK. Available at: </a:t>
            </a:r>
            <a:r>
              <a:rPr lang="en-GB" u="sng">
                <a:ea typeface="+mn-lt"/>
                <a:cs typeface="+mn-lt"/>
                <a:hlinkClick r:id="rId4"/>
              </a:rPr>
              <a:t>http://www.legislation.gov.uk/uksi/1994/1056/regulation/4/made</a:t>
            </a:r>
            <a:r>
              <a:rPr lang="en-GB">
                <a:ea typeface="+mn-lt"/>
                <a:cs typeface="+mn-lt"/>
              </a:rPr>
              <a:t>. </a:t>
            </a:r>
          </a:p>
          <a:p>
            <a:pPr>
              <a:buNone/>
            </a:pPr>
            <a:r>
              <a:rPr lang="en-GB">
                <a:ea typeface="+mn-lt"/>
                <a:cs typeface="+mn-lt"/>
              </a:rPr>
              <a:t>     (Accessed 7th May 2020). </a:t>
            </a:r>
            <a:endParaRPr lang="en-GB"/>
          </a:p>
          <a:p>
            <a:pPr>
              <a:buNone/>
            </a:pPr>
            <a:r>
              <a:rPr lang="en-GB" b="1">
                <a:ea typeface="+mn-lt"/>
                <a:cs typeface="+mn-lt"/>
              </a:rPr>
              <a:t>     The Wildlife and Countryside Act (1981)</a:t>
            </a:r>
            <a:r>
              <a:rPr lang="en-GB" b="1" i="1">
                <a:ea typeface="+mn-lt"/>
                <a:cs typeface="+mn-lt"/>
              </a:rPr>
              <a:t> </a:t>
            </a:r>
            <a:r>
              <a:rPr lang="en-GB" i="1">
                <a:ea typeface="+mn-lt"/>
                <a:cs typeface="+mn-lt"/>
              </a:rPr>
              <a:t>(Variation of Schedules 9), (England and Wales) Order 2010.</a:t>
            </a:r>
            <a:r>
              <a:rPr lang="en-GB" b="1" i="1">
                <a:ea typeface="+mn-lt"/>
                <a:cs typeface="+mn-lt"/>
              </a:rPr>
              <a:t> </a:t>
            </a:r>
            <a:r>
              <a:rPr lang="en-GB">
                <a:ea typeface="+mn-lt"/>
                <a:cs typeface="+mn-lt"/>
              </a:rPr>
              <a:t>Gov. UK. Available at: </a:t>
            </a:r>
            <a:r>
              <a:rPr lang="en-GB" u="sng">
                <a:ea typeface="+mn-lt"/>
                <a:cs typeface="+mn-lt"/>
                <a:hlinkClick r:id="rId5"/>
              </a:rPr>
              <a:t>http://www.legislation.gov.uk/uksi/2010/609/article/2</a:t>
            </a:r>
            <a:r>
              <a:rPr lang="en-GB">
                <a:ea typeface="+mn-lt"/>
                <a:cs typeface="+mn-lt"/>
              </a:rPr>
              <a:t>. </a:t>
            </a:r>
            <a:endParaRPr lang="en-GB"/>
          </a:p>
          <a:p>
            <a:pPr>
              <a:buNone/>
            </a:pPr>
            <a:r>
              <a:rPr lang="en-GB">
                <a:ea typeface="+mn-lt"/>
                <a:cs typeface="+mn-lt"/>
              </a:rPr>
              <a:t>     (Accessed: 6th May 2020).  </a:t>
            </a:r>
            <a:endParaRPr lang="en-GB"/>
          </a:p>
          <a:p>
            <a:pPr marL="0" indent="0">
              <a:buNone/>
            </a:pPr>
            <a:endParaRPr lang="en-GB"/>
          </a:p>
        </p:txBody>
      </p:sp>
    </p:spTree>
    <p:extLst>
      <p:ext uri="{BB962C8B-B14F-4D97-AF65-F5344CB8AC3E}">
        <p14:creationId xmlns:p14="http://schemas.microsoft.com/office/powerpoint/2010/main" val="31507460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1BA12-39A1-4AE7-8F6C-1D4B8BE97BA6}"/>
              </a:ext>
            </a:extLst>
          </p:cNvPr>
          <p:cNvSpPr>
            <a:spLocks noGrp="1"/>
          </p:cNvSpPr>
          <p:nvPr>
            <p:ph type="title"/>
          </p:nvPr>
        </p:nvSpPr>
        <p:spPr>
          <a:xfrm>
            <a:off x="677334" y="609600"/>
            <a:ext cx="8596668" cy="703318"/>
          </a:xfrm>
        </p:spPr>
        <p:txBody>
          <a:bodyPr/>
          <a:lstStyle/>
          <a:p>
            <a:r>
              <a:rPr lang="en-GB" sz="2800">
                <a:ea typeface="+mj-lt"/>
                <a:cs typeface="+mj-lt"/>
              </a:rPr>
              <a:t>   References continued:</a:t>
            </a:r>
            <a:r>
              <a:rPr lang="en-GB">
                <a:ea typeface="+mj-lt"/>
                <a:cs typeface="+mj-lt"/>
              </a:rPr>
              <a:t> </a:t>
            </a:r>
            <a:endParaRPr lang="en-US"/>
          </a:p>
        </p:txBody>
      </p:sp>
      <p:sp>
        <p:nvSpPr>
          <p:cNvPr id="3" name="Content Placeholder 2">
            <a:extLst>
              <a:ext uri="{FF2B5EF4-FFF2-40B4-BE49-F238E27FC236}">
                <a16:creationId xmlns:a16="http://schemas.microsoft.com/office/drawing/2014/main" id="{30F67272-3C81-4715-A8AD-337661D8418A}"/>
              </a:ext>
            </a:extLst>
          </p:cNvPr>
          <p:cNvSpPr>
            <a:spLocks noGrp="1"/>
          </p:cNvSpPr>
          <p:nvPr>
            <p:ph idx="1"/>
          </p:nvPr>
        </p:nvSpPr>
        <p:spPr>
          <a:xfrm>
            <a:off x="677334" y="1227796"/>
            <a:ext cx="8596668" cy="5286531"/>
          </a:xfrm>
        </p:spPr>
        <p:txBody>
          <a:bodyPr vert="horz" lIns="91440" tIns="45720" rIns="91440" bIns="45720" rtlCol="0" anchor="t">
            <a:normAutofit fontScale="92500" lnSpcReduction="10000"/>
          </a:bodyPr>
          <a:lstStyle/>
          <a:p>
            <a:pPr>
              <a:buNone/>
            </a:pPr>
            <a:r>
              <a:rPr lang="en-GB" b="1">
                <a:ea typeface="+mn-lt"/>
                <a:cs typeface="+mn-lt"/>
              </a:rPr>
              <a:t>     This week (2016) </a:t>
            </a:r>
            <a:r>
              <a:rPr lang="en-GB" i="1">
                <a:ea typeface="+mn-lt"/>
                <a:cs typeface="+mn-lt"/>
              </a:rPr>
              <a:t>Japanese Knotweed: What is it and why are people panicking?</a:t>
            </a:r>
            <a:endParaRPr lang="en-US"/>
          </a:p>
          <a:p>
            <a:pPr>
              <a:buNone/>
            </a:pPr>
            <a:r>
              <a:rPr lang="en-GB">
                <a:ea typeface="+mn-lt"/>
                <a:cs typeface="+mn-lt"/>
              </a:rPr>
              <a:t>     Available at: </a:t>
            </a:r>
            <a:r>
              <a:rPr lang="en-GB" u="sng">
                <a:ea typeface="+mn-lt"/>
                <a:cs typeface="+mn-lt"/>
                <a:hlinkClick r:id="rId2"/>
              </a:rPr>
              <a:t>https://www.theweek.co.uk/74144/japanese-knotweed-what-is-it-and-why-are-people-panicking</a:t>
            </a:r>
            <a:endParaRPr lang="en-GB"/>
          </a:p>
          <a:p>
            <a:pPr>
              <a:buNone/>
            </a:pPr>
            <a:r>
              <a:rPr lang="en-GB">
                <a:ea typeface="+mn-lt"/>
                <a:cs typeface="+mn-lt"/>
              </a:rPr>
              <a:t>     (Accessed: 1</a:t>
            </a:r>
            <a:r>
              <a:rPr lang="en-GB" baseline="30000">
                <a:ea typeface="+mn-lt"/>
                <a:cs typeface="+mn-lt"/>
              </a:rPr>
              <a:t>st</a:t>
            </a:r>
            <a:r>
              <a:rPr lang="en-GB">
                <a:ea typeface="+mn-lt"/>
                <a:cs typeface="+mn-lt"/>
              </a:rPr>
              <a:t> May 2020).</a:t>
            </a:r>
            <a:endParaRPr lang="en-GB"/>
          </a:p>
          <a:p>
            <a:pPr>
              <a:buNone/>
            </a:pPr>
            <a:r>
              <a:rPr lang="en-GB" b="1">
                <a:ea typeface="+mn-lt"/>
                <a:cs typeface="+mn-lt"/>
              </a:rPr>
              <a:t>     Troubleshoot PowerPoint Designer (2020)</a:t>
            </a:r>
            <a:r>
              <a:rPr lang="en-GB" b="1" i="1">
                <a:ea typeface="+mn-lt"/>
                <a:cs typeface="+mn-lt"/>
              </a:rPr>
              <a:t> </a:t>
            </a:r>
            <a:r>
              <a:rPr lang="en-GB">
                <a:ea typeface="+mn-lt"/>
                <a:cs typeface="+mn-lt"/>
              </a:rPr>
              <a:t>Microsoft. </a:t>
            </a:r>
            <a:endParaRPr lang="en-GB"/>
          </a:p>
          <a:p>
            <a:pPr>
              <a:buNone/>
            </a:pPr>
            <a:r>
              <a:rPr lang="en-GB">
                <a:ea typeface="+mn-lt"/>
                <a:cs typeface="+mn-lt"/>
              </a:rPr>
              <a:t>     Available at: </a:t>
            </a:r>
            <a:r>
              <a:rPr lang="en-GB">
                <a:ea typeface="+mn-lt"/>
                <a:cs typeface="+mn-lt"/>
                <a:hlinkClick r:id="rId3"/>
              </a:rPr>
              <a:t>https://support.office.com/en-gb/article/troubleshoot-powerpoint-designer-83789fcb-f1ae-4703-b1b4-9c97259f592b?ui=en-US&amp;rs=en-GB&amp;ad=GB</a:t>
            </a:r>
            <a:r>
              <a:rPr lang="en-GB">
                <a:ea typeface="+mn-lt"/>
                <a:cs typeface="+mn-lt"/>
              </a:rPr>
              <a:t>  </a:t>
            </a:r>
            <a:endParaRPr lang="en-GB"/>
          </a:p>
          <a:p>
            <a:pPr>
              <a:buNone/>
            </a:pPr>
            <a:r>
              <a:rPr lang="en-GB">
                <a:ea typeface="+mn-lt"/>
                <a:cs typeface="+mn-lt"/>
              </a:rPr>
              <a:t>     (Accessed: 10th May 2020).  </a:t>
            </a:r>
            <a:endParaRPr lang="en-GB"/>
          </a:p>
          <a:p>
            <a:pPr>
              <a:buNone/>
            </a:pPr>
            <a:r>
              <a:rPr lang="en-GB" b="1">
                <a:ea typeface="+mn-lt"/>
                <a:cs typeface="+mn-lt"/>
              </a:rPr>
              <a:t>     Ramskill Martin (2019) </a:t>
            </a:r>
            <a:r>
              <a:rPr lang="en-GB" i="1">
                <a:ea typeface="+mn-lt"/>
                <a:cs typeface="+mn-lt"/>
              </a:rPr>
              <a:t>Changes to JCT Contracts (Article 49).</a:t>
            </a:r>
            <a:r>
              <a:rPr lang="en-GB">
                <a:ea typeface="+mn-lt"/>
                <a:cs typeface="+mn-lt"/>
              </a:rPr>
              <a:t> </a:t>
            </a:r>
            <a:br>
              <a:rPr lang="en-GB">
                <a:ea typeface="+mn-lt"/>
                <a:cs typeface="+mn-lt"/>
              </a:rPr>
            </a:br>
            <a:r>
              <a:rPr lang="en-GB">
                <a:ea typeface="+mn-lt"/>
                <a:cs typeface="+mn-lt"/>
              </a:rPr>
              <a:t>Available at: </a:t>
            </a:r>
            <a:r>
              <a:rPr lang="en-GB" u="sng">
                <a:ea typeface="+mn-lt"/>
                <a:cs typeface="+mn-lt"/>
                <a:hlinkClick r:id="rId4"/>
              </a:rPr>
              <a:t>https://ramskillmartin.co.uk/technical/changes-to-jct-contracts</a:t>
            </a:r>
            <a:r>
              <a:rPr lang="en-GB">
                <a:ea typeface="+mn-lt"/>
                <a:cs typeface="+mn-lt"/>
              </a:rPr>
              <a:t> </a:t>
            </a:r>
            <a:br>
              <a:rPr lang="en-GB">
                <a:ea typeface="+mn-lt"/>
                <a:cs typeface="+mn-lt"/>
              </a:rPr>
            </a:br>
            <a:r>
              <a:rPr lang="en-GB">
                <a:ea typeface="+mn-lt"/>
                <a:cs typeface="+mn-lt"/>
              </a:rPr>
              <a:t>(Accessed : 21st April 2020).</a:t>
            </a:r>
            <a:endParaRPr lang="en-GB"/>
          </a:p>
          <a:p>
            <a:pPr>
              <a:buNone/>
            </a:pPr>
            <a:endParaRPr lang="en-GB"/>
          </a:p>
          <a:p>
            <a:pPr>
              <a:buNone/>
            </a:pPr>
            <a:r>
              <a:rPr lang="en-GB" b="1">
                <a:ea typeface="+mn-lt"/>
                <a:cs typeface="+mn-lt"/>
              </a:rPr>
              <a:t>     Sintons (2018) </a:t>
            </a:r>
            <a:r>
              <a:rPr lang="en-GB">
                <a:ea typeface="+mn-lt"/>
                <a:cs typeface="+mn-lt"/>
              </a:rPr>
              <a:t>L</a:t>
            </a:r>
            <a:r>
              <a:rPr lang="en-GB" i="1">
                <a:ea typeface="+mn-lt"/>
                <a:cs typeface="+mn-lt"/>
              </a:rPr>
              <a:t>oss and expense – are you missing out?.</a:t>
            </a:r>
            <a:r>
              <a:rPr lang="en-GB">
                <a:ea typeface="+mn-lt"/>
                <a:cs typeface="+mn-lt"/>
              </a:rPr>
              <a:t> </a:t>
            </a:r>
            <a:br>
              <a:rPr lang="en-GB">
                <a:ea typeface="+mn-lt"/>
                <a:cs typeface="+mn-lt"/>
              </a:rPr>
            </a:br>
            <a:r>
              <a:rPr lang="en-GB">
                <a:ea typeface="+mn-lt"/>
                <a:cs typeface="+mn-lt"/>
              </a:rPr>
              <a:t> Available at: </a:t>
            </a:r>
            <a:r>
              <a:rPr lang="en-GB" u="sng">
                <a:ea typeface="+mn-lt"/>
                <a:cs typeface="+mn-lt"/>
                <a:hlinkClick r:id="rId5"/>
              </a:rPr>
              <a:t>https://www.sintons.co.uk/sintons_construction/loss-expense-missing/</a:t>
            </a:r>
            <a:r>
              <a:rPr lang="en-GB">
                <a:ea typeface="+mn-lt"/>
                <a:cs typeface="+mn-lt"/>
              </a:rPr>
              <a:t> </a:t>
            </a:r>
            <a:br>
              <a:rPr lang="en-GB">
                <a:ea typeface="+mn-lt"/>
                <a:cs typeface="+mn-lt"/>
              </a:rPr>
            </a:br>
            <a:r>
              <a:rPr lang="en-GB">
                <a:ea typeface="+mn-lt"/>
                <a:cs typeface="+mn-lt"/>
              </a:rPr>
              <a:t> (Accessed at: 30th April 2020) .</a:t>
            </a:r>
            <a:endParaRPr lang="en-GB"/>
          </a:p>
          <a:p>
            <a:pPr marL="0" indent="0">
              <a:buNone/>
            </a:pPr>
            <a:r>
              <a:rPr lang="en-GB">
                <a:ea typeface="+mn-lt"/>
                <a:cs typeface="+mn-lt"/>
              </a:rPr>
              <a:t>     Uff, J. (2013) Construction Law.11th Ed. London. Sweet &amp; Maxwell Leander </a:t>
            </a:r>
            <a:endParaRPr lang="en-GB"/>
          </a:p>
        </p:txBody>
      </p:sp>
    </p:spTree>
    <p:extLst>
      <p:ext uri="{BB962C8B-B14F-4D97-AF65-F5344CB8AC3E}">
        <p14:creationId xmlns:p14="http://schemas.microsoft.com/office/powerpoint/2010/main" val="18037525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5F99DD649653D45A4215A58A05C260A" ma:contentTypeVersion="2" ma:contentTypeDescription="Create a new document." ma:contentTypeScope="" ma:versionID="525ca19445dc05bc9a5b2429b12a3ce2">
  <xsd:schema xmlns:xsd="http://www.w3.org/2001/XMLSchema" xmlns:xs="http://www.w3.org/2001/XMLSchema" xmlns:p="http://schemas.microsoft.com/office/2006/metadata/properties" xmlns:ns2="353d3b41-27cd-4ee4-9902-2dfdb0efb188" targetNamespace="http://schemas.microsoft.com/office/2006/metadata/properties" ma:root="true" ma:fieldsID="9b0e549eea3976ae16f2782618b9c6fe" ns2:_="">
    <xsd:import namespace="353d3b41-27cd-4ee4-9902-2dfdb0efb188"/>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53d3b41-27cd-4ee4-9902-2dfdb0efb18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83DB24-9A78-491B-BC91-68BD4F84905D}">
  <ds:schemaRefs>
    <ds:schemaRef ds:uri="http://schemas.microsoft.com/sharepoint/v3/contenttype/forms"/>
  </ds:schemaRefs>
</ds:datastoreItem>
</file>

<file path=customXml/itemProps2.xml><?xml version="1.0" encoding="utf-8"?>
<ds:datastoreItem xmlns:ds="http://schemas.openxmlformats.org/officeDocument/2006/customXml" ds:itemID="{A28046CA-E163-4F06-BD51-AB339DAEE544}">
  <ds:schemaRefs>
    <ds:schemaRef ds:uri="http://schemas.openxmlformats.org/package/2006/metadata/core-properties"/>
    <ds:schemaRef ds:uri="http://purl.org/dc/dcmitype/"/>
    <ds:schemaRef ds:uri="http://schemas.microsoft.com/office/infopath/2007/PartnerControls"/>
    <ds:schemaRef ds:uri="353d3b41-27cd-4ee4-9902-2dfdb0efb188"/>
    <ds:schemaRef ds:uri="http://purl.org/dc/elements/1.1/"/>
    <ds:schemaRef ds:uri="http://schemas.microsoft.com/office/2006/metadata/properties"/>
    <ds:schemaRef ds:uri="http://schemas.microsoft.com/office/2006/documentManagement/types"/>
    <ds:schemaRef ds:uri="http://purl.org/dc/terms/"/>
    <ds:schemaRef ds:uri="http://www.w3.org/XML/1998/namespace"/>
  </ds:schemaRefs>
</ds:datastoreItem>
</file>

<file path=customXml/itemProps3.xml><?xml version="1.0" encoding="utf-8"?>
<ds:datastoreItem xmlns:ds="http://schemas.openxmlformats.org/officeDocument/2006/customXml" ds:itemID="{8F9FBFC0-0620-48C5-8B47-14EE171FF39F}">
  <ds:schemaRefs>
    <ds:schemaRef ds:uri="353d3b41-27cd-4ee4-9902-2dfdb0efb18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5917</Words>
  <Application>Microsoft Office PowerPoint</Application>
  <PresentationFormat>Widescreen</PresentationFormat>
  <Paragraphs>385</Paragraphs>
  <Slides>35</Slides>
  <Notes>12</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Arial</vt:lpstr>
      <vt:lpstr>Arial Black</vt:lpstr>
      <vt:lpstr>Calibri</vt:lpstr>
      <vt:lpstr>Segoe UI Light</vt:lpstr>
      <vt:lpstr>Times New Roman</vt:lpstr>
      <vt:lpstr>Trebuchet MS</vt:lpstr>
      <vt:lpstr>Wingdings 3</vt:lpstr>
      <vt:lpstr>'Wingdings 3',Sans-Serif</vt:lpstr>
      <vt:lpstr>Facet</vt:lpstr>
      <vt:lpstr>   Japanese Knotweed. Group 1. 12/05/2020.</vt:lpstr>
      <vt:lpstr>PowerPoint Presentation</vt:lpstr>
      <vt:lpstr>PowerPoint Presentation</vt:lpstr>
      <vt:lpstr>PowerPoint Presentation</vt:lpstr>
      <vt:lpstr>PowerPoint Presentation</vt:lpstr>
      <vt:lpstr>PowerPoint Presentation</vt:lpstr>
      <vt:lpstr>Introducing Danielle Humphries (1910787)</vt:lpstr>
      <vt:lpstr>Facts on Japanese Knotweed</vt:lpstr>
      <vt:lpstr>Damage caused by Japanese Knotweed</vt:lpstr>
      <vt:lpstr>How to treat Japanese Knotweed </vt:lpstr>
      <vt:lpstr>Prevention of delays </vt:lpstr>
      <vt:lpstr>PowerPoint Presentation</vt:lpstr>
      <vt:lpstr>PowerPoint Presentation</vt:lpstr>
      <vt:lpstr>PowerPoint Presentation</vt:lpstr>
      <vt:lpstr>PowerPoint Presentation</vt:lpstr>
      <vt:lpstr>PowerPoint Presentation</vt:lpstr>
      <vt:lpstr>PowerPoint Presentation</vt:lpstr>
      <vt:lpstr>Contract Administrator Role in advising Contractor and Client regarding onsite Japanese Knotweed Infestation</vt:lpstr>
      <vt:lpstr> What should the Contractor do on discovery of a ‘Relevant Matter’ that could delay the works? </vt:lpstr>
      <vt:lpstr>Instruction to vary the works</vt:lpstr>
      <vt:lpstr> Consequences of variation of work</vt:lpstr>
      <vt:lpstr>PowerPoint Presentation</vt:lpstr>
      <vt:lpstr> Heads of Claim</vt:lpstr>
      <vt:lpstr>What could the Contract Administrator advise the Client to do to recover costs?</vt:lpstr>
      <vt:lpstr>PowerPoint Presentation</vt:lpstr>
      <vt:lpstr>Overall impacts on the project and client </vt:lpstr>
      <vt:lpstr>Impact on the Contractor</vt:lpstr>
      <vt:lpstr>Can the client recover any costs?</vt:lpstr>
      <vt:lpstr>    Can the client recover costs from the adjacent landowner?</vt:lpstr>
      <vt:lpstr>Managing the Japanese Knotweed</vt:lpstr>
      <vt:lpstr>Recommendations </vt:lpstr>
      <vt:lpstr>   References </vt:lpstr>
      <vt:lpstr>   References continued: </vt:lpstr>
      <vt:lpstr>   References continued: </vt:lpstr>
      <vt:lpstr>   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Japanese Knotweed 12/05/2020.</dc:title>
  <dc:creator>Gethin Griffiths</dc:creator>
  <cp:lastModifiedBy>Lara Hopkinson</cp:lastModifiedBy>
  <cp:revision>1</cp:revision>
  <dcterms:created xsi:type="dcterms:W3CDTF">2020-04-17T10:15:06Z</dcterms:created>
  <dcterms:modified xsi:type="dcterms:W3CDTF">2020-05-12T08:57:15Z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0x010100F5F99DD649653D45A4215A58A05C260A</vt:lpwstr>
  </property>
</Properties>
</file>