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74" r:id="rId3"/>
    <p:sldId id="265" r:id="rId4"/>
    <p:sldId id="257" r:id="rId5"/>
    <p:sldId id="266" r:id="rId6"/>
    <p:sldId id="273" r:id="rId7"/>
    <p:sldId id="260" r:id="rId8"/>
    <p:sldId id="267" r:id="rId9"/>
    <p:sldId id="259" r:id="rId10"/>
    <p:sldId id="262" r:id="rId11"/>
    <p:sldId id="261" r:id="rId12"/>
    <p:sldId id="268" r:id="rId13"/>
    <p:sldId id="269" r:id="rId14"/>
    <p:sldId id="270" r:id="rId15"/>
    <p:sldId id="271" r:id="rId16"/>
    <p:sldId id="272" r:id="rId17"/>
    <p:sldId id="264" r:id="rId18"/>
    <p:sldId id="275" r:id="rId19"/>
    <p:sldId id="277" r:id="rId20"/>
    <p:sldId id="278" r:id="rId21"/>
    <p:sldId id="279" r:id="rId22"/>
    <p:sldId id="28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11D946-F2A3-4F86-98D7-441FD013EBCB}" v="175" dt="2025-12-03T17:42:39.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493" autoAdjust="0"/>
  </p:normalViewPr>
  <p:slideViewPr>
    <p:cSldViewPr snapToGrid="0">
      <p:cViewPr varScale="1">
        <p:scale>
          <a:sx n="49" d="100"/>
          <a:sy n="49" d="100"/>
        </p:scale>
        <p:origin x="133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onie Mason" userId="ca8f984e-aa2e-4012-abd8-2b9159233fe7" providerId="ADAL" clId="{878ED722-C8D4-4E4D-8BDF-37DD8EA3A51B}"/>
    <pc:docChg chg="undo redo custSel addSld delSld modSld sldOrd">
      <pc:chgData name="Lionie Mason" userId="ca8f984e-aa2e-4012-abd8-2b9159233fe7" providerId="ADAL" clId="{878ED722-C8D4-4E4D-8BDF-37DD8EA3A51B}" dt="2025-12-03T17:42:39.193" v="13707" actId="20577"/>
      <pc:docMkLst>
        <pc:docMk/>
      </pc:docMkLst>
      <pc:sldChg chg="modNotesTx">
        <pc:chgData name="Lionie Mason" userId="ca8f984e-aa2e-4012-abd8-2b9159233fe7" providerId="ADAL" clId="{878ED722-C8D4-4E4D-8BDF-37DD8EA3A51B}" dt="2025-12-03T17:17:08.567" v="12425" actId="20577"/>
        <pc:sldMkLst>
          <pc:docMk/>
          <pc:sldMk cId="558867436" sldId="256"/>
        </pc:sldMkLst>
      </pc:sldChg>
      <pc:sldChg chg="addSp delSp modSp mod setBg addAnim delAnim modAnim">
        <pc:chgData name="Lionie Mason" userId="ca8f984e-aa2e-4012-abd8-2b9159233fe7" providerId="ADAL" clId="{878ED722-C8D4-4E4D-8BDF-37DD8EA3A51B}" dt="2025-11-22T02:00:54.671" v="7363" actId="20577"/>
        <pc:sldMkLst>
          <pc:docMk/>
          <pc:sldMk cId="2676033627" sldId="257"/>
        </pc:sldMkLst>
        <pc:spChg chg="mod">
          <ac:chgData name="Lionie Mason" userId="ca8f984e-aa2e-4012-abd8-2b9159233fe7" providerId="ADAL" clId="{878ED722-C8D4-4E4D-8BDF-37DD8EA3A51B}" dt="2025-11-19T09:46:36.948" v="7202" actId="26606"/>
          <ac:spMkLst>
            <pc:docMk/>
            <pc:sldMk cId="2676033627" sldId="257"/>
            <ac:spMk id="2" creationId="{2891FFB2-C5A3-9B2D-4794-6AF521B8C482}"/>
          </ac:spMkLst>
        </pc:spChg>
        <pc:spChg chg="add">
          <ac:chgData name="Lionie Mason" userId="ca8f984e-aa2e-4012-abd8-2b9159233fe7" providerId="ADAL" clId="{878ED722-C8D4-4E4D-8BDF-37DD8EA3A51B}" dt="2025-11-19T09:49:18.498" v="7223" actId="26606"/>
          <ac:spMkLst>
            <pc:docMk/>
            <pc:sldMk cId="2676033627" sldId="257"/>
            <ac:spMk id="26" creationId="{17424F32-2789-4FF9-8E8A-1252284BF600}"/>
          </ac:spMkLst>
        </pc:spChg>
        <pc:spChg chg="add">
          <ac:chgData name="Lionie Mason" userId="ca8f984e-aa2e-4012-abd8-2b9159233fe7" providerId="ADAL" clId="{878ED722-C8D4-4E4D-8BDF-37DD8EA3A51B}" dt="2025-11-19T09:49:18.498" v="7223" actId="26606"/>
          <ac:spMkLst>
            <pc:docMk/>
            <pc:sldMk cId="2676033627" sldId="257"/>
            <ac:spMk id="34" creationId="{482E7304-2AC2-4A5C-924D-A6AC3FFC5EAC}"/>
          </ac:spMkLst>
        </pc:spChg>
        <pc:spChg chg="add">
          <ac:chgData name="Lionie Mason" userId="ca8f984e-aa2e-4012-abd8-2b9159233fe7" providerId="ADAL" clId="{878ED722-C8D4-4E4D-8BDF-37DD8EA3A51B}" dt="2025-11-19T09:49:18.498" v="7223" actId="26606"/>
          <ac:spMkLst>
            <pc:docMk/>
            <pc:sldMk cId="2676033627" sldId="257"/>
            <ac:spMk id="38" creationId="{A3C183B1-1D4B-4E3D-A02E-A426E3BFA016}"/>
          </ac:spMkLst>
        </pc:spChg>
        <pc:graphicFrameChg chg="add mod modGraphic">
          <ac:chgData name="Lionie Mason" userId="ca8f984e-aa2e-4012-abd8-2b9159233fe7" providerId="ADAL" clId="{878ED722-C8D4-4E4D-8BDF-37DD8EA3A51B}" dt="2025-11-22T02:00:54.671" v="7363" actId="20577"/>
          <ac:graphicFrameMkLst>
            <pc:docMk/>
            <pc:sldMk cId="2676033627" sldId="257"/>
            <ac:graphicFrameMk id="5" creationId="{46F59548-E150-1728-37C9-DD74133F8E1C}"/>
          </ac:graphicFrameMkLst>
        </pc:graphicFrameChg>
        <pc:picChg chg="add">
          <ac:chgData name="Lionie Mason" userId="ca8f984e-aa2e-4012-abd8-2b9159233fe7" providerId="ADAL" clId="{878ED722-C8D4-4E4D-8BDF-37DD8EA3A51B}" dt="2025-11-19T09:49:18.498" v="7223" actId="26606"/>
          <ac:picMkLst>
            <pc:docMk/>
            <pc:sldMk cId="2676033627" sldId="257"/>
            <ac:picMk id="28" creationId="{D708C46E-BB60-4B97-8327-D3A475C008E5}"/>
          </ac:picMkLst>
        </pc:picChg>
        <pc:cxnChg chg="add">
          <ac:chgData name="Lionie Mason" userId="ca8f984e-aa2e-4012-abd8-2b9159233fe7" providerId="ADAL" clId="{878ED722-C8D4-4E4D-8BDF-37DD8EA3A51B}" dt="2025-11-19T09:49:18.498" v="7223" actId="26606"/>
          <ac:cxnSpMkLst>
            <pc:docMk/>
            <pc:sldMk cId="2676033627" sldId="257"/>
            <ac:cxnSpMk id="30" creationId="{8042755C-F24C-4D08-8E4C-E646382C3634}"/>
          </ac:cxnSpMkLst>
        </pc:cxnChg>
      </pc:sldChg>
      <pc:sldChg chg="addSp delSp modSp del mod">
        <pc:chgData name="Lionie Mason" userId="ca8f984e-aa2e-4012-abd8-2b9159233fe7" providerId="ADAL" clId="{878ED722-C8D4-4E4D-8BDF-37DD8EA3A51B}" dt="2025-11-11T11:34:05.736" v="2465" actId="2696"/>
        <pc:sldMkLst>
          <pc:docMk/>
          <pc:sldMk cId="1245345944" sldId="258"/>
        </pc:sldMkLst>
      </pc:sldChg>
      <pc:sldChg chg="addSp delSp modSp mod ord setBg modAnim">
        <pc:chgData name="Lionie Mason" userId="ca8f984e-aa2e-4012-abd8-2b9159233fe7" providerId="ADAL" clId="{878ED722-C8D4-4E4D-8BDF-37DD8EA3A51B}" dt="2025-11-28T11:59:10.857" v="12297"/>
        <pc:sldMkLst>
          <pc:docMk/>
          <pc:sldMk cId="2807847663" sldId="259"/>
        </pc:sldMkLst>
        <pc:spChg chg="mod">
          <ac:chgData name="Lionie Mason" userId="ca8f984e-aa2e-4012-abd8-2b9159233fe7" providerId="ADAL" clId="{878ED722-C8D4-4E4D-8BDF-37DD8EA3A51B}" dt="2025-11-19T09:51:36.341" v="7238" actId="1076"/>
          <ac:spMkLst>
            <pc:docMk/>
            <pc:sldMk cId="2807847663" sldId="259"/>
            <ac:spMk id="3" creationId="{FD458524-0197-A1A4-E294-B2AE0A5B3BB1}"/>
          </ac:spMkLst>
        </pc:spChg>
        <pc:spChg chg="add mod">
          <ac:chgData name="Lionie Mason" userId="ca8f984e-aa2e-4012-abd8-2b9159233fe7" providerId="ADAL" clId="{878ED722-C8D4-4E4D-8BDF-37DD8EA3A51B}" dt="2025-11-19T09:51:45.781" v="7240" actId="1076"/>
          <ac:spMkLst>
            <pc:docMk/>
            <pc:sldMk cId="2807847663" sldId="259"/>
            <ac:spMk id="5" creationId="{70CB52FB-7444-4F69-573F-889AEC95F569}"/>
          </ac:spMkLst>
        </pc:spChg>
        <pc:spChg chg="mod">
          <ac:chgData name="Lionie Mason" userId="ca8f984e-aa2e-4012-abd8-2b9159233fe7" providerId="ADAL" clId="{878ED722-C8D4-4E4D-8BDF-37DD8EA3A51B}" dt="2025-11-19T09:51:50.996" v="7250" actId="20577"/>
          <ac:spMkLst>
            <pc:docMk/>
            <pc:sldMk cId="2807847663" sldId="259"/>
            <ac:spMk id="6" creationId="{7E9952EB-BF6D-FFAF-2285-91BCD86C1147}"/>
          </ac:spMkLst>
        </pc:spChg>
        <pc:spChg chg="add">
          <ac:chgData name="Lionie Mason" userId="ca8f984e-aa2e-4012-abd8-2b9159233fe7" providerId="ADAL" clId="{878ED722-C8D4-4E4D-8BDF-37DD8EA3A51B}" dt="2025-11-19T09:50:13.357" v="7226" actId="26606"/>
          <ac:spMkLst>
            <pc:docMk/>
            <pc:sldMk cId="2807847663" sldId="259"/>
            <ac:spMk id="11" creationId="{23522FE7-5A29-4EF6-B1EF-2CA55748A772}"/>
          </ac:spMkLst>
        </pc:spChg>
        <pc:spChg chg="add">
          <ac:chgData name="Lionie Mason" userId="ca8f984e-aa2e-4012-abd8-2b9159233fe7" providerId="ADAL" clId="{878ED722-C8D4-4E4D-8BDF-37DD8EA3A51B}" dt="2025-11-19T09:50:13.357" v="7226" actId="26606"/>
          <ac:spMkLst>
            <pc:docMk/>
            <pc:sldMk cId="2807847663" sldId="259"/>
            <ac:spMk id="19" creationId="{F63C748C-967B-4A7B-A90F-3EDD0F485AC6}"/>
          </ac:spMkLst>
        </pc:spChg>
        <pc:spChg chg="add">
          <ac:chgData name="Lionie Mason" userId="ca8f984e-aa2e-4012-abd8-2b9159233fe7" providerId="ADAL" clId="{878ED722-C8D4-4E4D-8BDF-37DD8EA3A51B}" dt="2025-11-19T09:50:13.357" v="7226" actId="26606"/>
          <ac:spMkLst>
            <pc:docMk/>
            <pc:sldMk cId="2807847663" sldId="259"/>
            <ac:spMk id="21" creationId="{C0143637-4934-44E4-B909-BAF1E7B27972}"/>
          </ac:spMkLst>
        </pc:spChg>
        <pc:spChg chg="add mod">
          <ac:chgData name="Lionie Mason" userId="ca8f984e-aa2e-4012-abd8-2b9159233fe7" providerId="ADAL" clId="{878ED722-C8D4-4E4D-8BDF-37DD8EA3A51B}" dt="2025-11-19T09:51:40.290" v="7239" actId="1076"/>
          <ac:spMkLst>
            <pc:docMk/>
            <pc:sldMk cId="2807847663" sldId="259"/>
            <ac:spMk id="26" creationId="{1734D6D9-A8DE-BBD7-6399-1D08DF540BAF}"/>
          </ac:spMkLst>
        </pc:spChg>
        <pc:picChg chg="add">
          <ac:chgData name="Lionie Mason" userId="ca8f984e-aa2e-4012-abd8-2b9159233fe7" providerId="ADAL" clId="{878ED722-C8D4-4E4D-8BDF-37DD8EA3A51B}" dt="2025-11-19T09:50:13.357" v="7226" actId="26606"/>
          <ac:picMkLst>
            <pc:docMk/>
            <pc:sldMk cId="2807847663" sldId="259"/>
            <ac:picMk id="13" creationId="{C2192E09-EBC7-416C-B887-DFF915D7F43D}"/>
          </ac:picMkLst>
        </pc:picChg>
        <pc:cxnChg chg="add">
          <ac:chgData name="Lionie Mason" userId="ca8f984e-aa2e-4012-abd8-2b9159233fe7" providerId="ADAL" clId="{878ED722-C8D4-4E4D-8BDF-37DD8EA3A51B}" dt="2025-11-19T09:50:13.357" v="7226" actId="26606"/>
          <ac:cxnSpMkLst>
            <pc:docMk/>
            <pc:sldMk cId="2807847663" sldId="259"/>
            <ac:cxnSpMk id="15" creationId="{2924498D-E084-44BE-A196-CFCE35564350}"/>
          </ac:cxnSpMkLst>
        </pc:cxnChg>
      </pc:sldChg>
      <pc:sldChg chg="addSp delSp modSp mod modClrScheme modAnim chgLayout modNotesTx">
        <pc:chgData name="Lionie Mason" userId="ca8f984e-aa2e-4012-abd8-2b9159233fe7" providerId="ADAL" clId="{878ED722-C8D4-4E4D-8BDF-37DD8EA3A51B}" dt="2025-11-19T09:54:50.191" v="7267"/>
        <pc:sldMkLst>
          <pc:docMk/>
          <pc:sldMk cId="3804262014" sldId="260"/>
        </pc:sldMkLst>
        <pc:spChg chg="add mod">
          <ac:chgData name="Lionie Mason" userId="ca8f984e-aa2e-4012-abd8-2b9159233fe7" providerId="ADAL" clId="{878ED722-C8D4-4E4D-8BDF-37DD8EA3A51B}" dt="2025-11-11T11:43:20.747" v="2698" actId="122"/>
          <ac:spMkLst>
            <pc:docMk/>
            <pc:sldMk cId="3804262014" sldId="260"/>
            <ac:spMk id="7" creationId="{0D49FAF7-7639-28EF-289B-7C7870E80860}"/>
          </ac:spMkLst>
        </pc:spChg>
        <pc:spChg chg="add mod">
          <ac:chgData name="Lionie Mason" userId="ca8f984e-aa2e-4012-abd8-2b9159233fe7" providerId="ADAL" clId="{878ED722-C8D4-4E4D-8BDF-37DD8EA3A51B}" dt="2025-11-11T11:49:25.465" v="3024" actId="1076"/>
          <ac:spMkLst>
            <pc:docMk/>
            <pc:sldMk cId="3804262014" sldId="260"/>
            <ac:spMk id="8" creationId="{E19CFDA1-574F-6CF6-CE76-EA1E838E594B}"/>
          </ac:spMkLst>
        </pc:spChg>
        <pc:spChg chg="add mod">
          <ac:chgData name="Lionie Mason" userId="ca8f984e-aa2e-4012-abd8-2b9159233fe7" providerId="ADAL" clId="{878ED722-C8D4-4E4D-8BDF-37DD8EA3A51B}" dt="2025-11-11T11:49:15.836" v="3022" actId="1076"/>
          <ac:spMkLst>
            <pc:docMk/>
            <pc:sldMk cId="3804262014" sldId="260"/>
            <ac:spMk id="9" creationId="{54905B5F-CB6B-4616-2A4F-86D7796F89CB}"/>
          </ac:spMkLst>
        </pc:spChg>
        <pc:spChg chg="add mod">
          <ac:chgData name="Lionie Mason" userId="ca8f984e-aa2e-4012-abd8-2b9159233fe7" providerId="ADAL" clId="{878ED722-C8D4-4E4D-8BDF-37DD8EA3A51B}" dt="2025-11-11T11:49:22.569" v="3023" actId="1076"/>
          <ac:spMkLst>
            <pc:docMk/>
            <pc:sldMk cId="3804262014" sldId="260"/>
            <ac:spMk id="12" creationId="{3ADA0ECC-D26A-A11F-314D-8116E0477603}"/>
          </ac:spMkLst>
        </pc:spChg>
      </pc:sldChg>
      <pc:sldChg chg="addSp delSp modSp mod setBg modAnim modNotesTx">
        <pc:chgData name="Lionie Mason" userId="ca8f984e-aa2e-4012-abd8-2b9159233fe7" providerId="ADAL" clId="{878ED722-C8D4-4E4D-8BDF-37DD8EA3A51B}" dt="2025-11-19T09:55:18.983" v="7271"/>
        <pc:sldMkLst>
          <pc:docMk/>
          <pc:sldMk cId="135754325" sldId="261"/>
        </pc:sldMkLst>
        <pc:spChg chg="add">
          <ac:chgData name="Lionie Mason" userId="ca8f984e-aa2e-4012-abd8-2b9159233fe7" providerId="ADAL" clId="{878ED722-C8D4-4E4D-8BDF-37DD8EA3A51B}" dt="2025-11-10T11:40:43.931" v="9" actId="26606"/>
          <ac:spMkLst>
            <pc:docMk/>
            <pc:sldMk cId="135754325" sldId="261"/>
            <ac:spMk id="7" creationId="{B6E6531A-0776-43BA-A852-5FB5C77534D5}"/>
          </ac:spMkLst>
        </pc:spChg>
        <pc:spChg chg="add">
          <ac:chgData name="Lionie Mason" userId="ca8f984e-aa2e-4012-abd8-2b9159233fe7" providerId="ADAL" clId="{878ED722-C8D4-4E4D-8BDF-37DD8EA3A51B}" dt="2025-11-10T11:40:43.931" v="9" actId="26606"/>
          <ac:spMkLst>
            <pc:docMk/>
            <pc:sldMk cId="135754325" sldId="261"/>
            <ac:spMk id="9" creationId="{F8C5273F-2B84-46BF-A94F-1A20E13B3AA1}"/>
          </ac:spMkLst>
        </pc:spChg>
        <pc:picChg chg="add mod">
          <ac:chgData name="Lionie Mason" userId="ca8f984e-aa2e-4012-abd8-2b9159233fe7" providerId="ADAL" clId="{878ED722-C8D4-4E4D-8BDF-37DD8EA3A51B}" dt="2025-11-18T17:04:49.967" v="4038" actId="14100"/>
          <ac:picMkLst>
            <pc:docMk/>
            <pc:sldMk cId="135754325" sldId="261"/>
            <ac:picMk id="3" creationId="{B4593860-7282-0890-8B3A-5BC1B0B44680}"/>
          </ac:picMkLst>
        </pc:picChg>
      </pc:sldChg>
      <pc:sldChg chg="addSp new ord modAnim modNotesTx">
        <pc:chgData name="Lionie Mason" userId="ca8f984e-aa2e-4012-abd8-2b9159233fe7" providerId="ADAL" clId="{878ED722-C8D4-4E4D-8BDF-37DD8EA3A51B}" dt="2025-12-03T17:28:36.979" v="12555" actId="20577"/>
        <pc:sldMkLst>
          <pc:docMk/>
          <pc:sldMk cId="888276608" sldId="262"/>
        </pc:sldMkLst>
        <pc:picChg chg="add">
          <ac:chgData name="Lionie Mason" userId="ca8f984e-aa2e-4012-abd8-2b9159233fe7" providerId="ADAL" clId="{878ED722-C8D4-4E4D-8BDF-37DD8EA3A51B}" dt="2025-11-10T11:44:08.539" v="154"/>
          <ac:picMkLst>
            <pc:docMk/>
            <pc:sldMk cId="888276608" sldId="262"/>
            <ac:picMk id="2" creationId="{59110F0E-65C1-2253-A016-43BE2C1F9CDF}"/>
          </ac:picMkLst>
        </pc:picChg>
      </pc:sldChg>
      <pc:sldChg chg="addSp delSp modSp new del mod modNotesTx">
        <pc:chgData name="Lionie Mason" userId="ca8f984e-aa2e-4012-abd8-2b9159233fe7" providerId="ADAL" clId="{878ED722-C8D4-4E4D-8BDF-37DD8EA3A51B}" dt="2025-11-18T17:41:27.317" v="5657" actId="2696"/>
        <pc:sldMkLst>
          <pc:docMk/>
          <pc:sldMk cId="1667718678" sldId="263"/>
        </pc:sldMkLst>
      </pc:sldChg>
      <pc:sldChg chg="addSp delSp modSp new mod setBg modClrScheme modAnim chgLayout">
        <pc:chgData name="Lionie Mason" userId="ca8f984e-aa2e-4012-abd8-2b9159233fe7" providerId="ADAL" clId="{878ED722-C8D4-4E4D-8BDF-37DD8EA3A51B}" dt="2025-11-19T09:56:43.171" v="7289"/>
        <pc:sldMkLst>
          <pc:docMk/>
          <pc:sldMk cId="2681031271" sldId="264"/>
        </pc:sldMkLst>
        <pc:spChg chg="add mod">
          <ac:chgData name="Lionie Mason" userId="ca8f984e-aa2e-4012-abd8-2b9159233fe7" providerId="ADAL" clId="{878ED722-C8D4-4E4D-8BDF-37DD8EA3A51B}" dt="2025-11-19T09:56:26.563" v="7287" actId="20577"/>
          <ac:spMkLst>
            <pc:docMk/>
            <pc:sldMk cId="2681031271" sldId="264"/>
            <ac:spMk id="2" creationId="{940376AA-0338-9FBA-7BF1-F2982D78C236}"/>
          </ac:spMkLst>
        </pc:spChg>
        <pc:spChg chg="add">
          <ac:chgData name="Lionie Mason" userId="ca8f984e-aa2e-4012-abd8-2b9159233fe7" providerId="ADAL" clId="{878ED722-C8D4-4E4D-8BDF-37DD8EA3A51B}" dt="2025-11-11T12:02:20.694" v="3970" actId="26606"/>
          <ac:spMkLst>
            <pc:docMk/>
            <pc:sldMk cId="2681031271" sldId="264"/>
            <ac:spMk id="9" creationId="{32D32A60-013B-47A8-8833-D2424080917B}"/>
          </ac:spMkLst>
        </pc:spChg>
        <pc:spChg chg="add">
          <ac:chgData name="Lionie Mason" userId="ca8f984e-aa2e-4012-abd8-2b9159233fe7" providerId="ADAL" clId="{878ED722-C8D4-4E4D-8BDF-37DD8EA3A51B}" dt="2025-11-11T12:02:20.694" v="3970" actId="26606"/>
          <ac:spMkLst>
            <pc:docMk/>
            <pc:sldMk cId="2681031271" sldId="264"/>
            <ac:spMk id="11" creationId="{AE27932B-B694-4C4C-90D7-A0333A7C5876}"/>
          </ac:spMkLst>
        </pc:spChg>
        <pc:spChg chg="add">
          <ac:chgData name="Lionie Mason" userId="ca8f984e-aa2e-4012-abd8-2b9159233fe7" providerId="ADAL" clId="{878ED722-C8D4-4E4D-8BDF-37DD8EA3A51B}" dt="2025-11-11T12:02:20.694" v="3970" actId="26606"/>
          <ac:spMkLst>
            <pc:docMk/>
            <pc:sldMk cId="2681031271" sldId="264"/>
            <ac:spMk id="15" creationId="{A9DA474E-6B91-4200-840F-0257B2358A75}"/>
          </ac:spMkLst>
        </pc:spChg>
        <pc:graphicFrameChg chg="add">
          <ac:chgData name="Lionie Mason" userId="ca8f984e-aa2e-4012-abd8-2b9159233fe7" providerId="ADAL" clId="{878ED722-C8D4-4E4D-8BDF-37DD8EA3A51B}" dt="2025-11-11T12:02:20.694" v="3970" actId="26606"/>
          <ac:graphicFrameMkLst>
            <pc:docMk/>
            <pc:sldMk cId="2681031271" sldId="264"/>
            <ac:graphicFrameMk id="5" creationId="{812805AF-1C79-364B-DDD7-81F7BFEDA589}"/>
          </ac:graphicFrameMkLst>
        </pc:graphicFrameChg>
        <pc:picChg chg="add">
          <ac:chgData name="Lionie Mason" userId="ca8f984e-aa2e-4012-abd8-2b9159233fe7" providerId="ADAL" clId="{878ED722-C8D4-4E4D-8BDF-37DD8EA3A51B}" dt="2025-11-11T12:02:20.694" v="3970" actId="26606"/>
          <ac:picMkLst>
            <pc:docMk/>
            <pc:sldMk cId="2681031271" sldId="264"/>
            <ac:picMk id="17" creationId="{DF63C9AD-AE6E-4512-8171-91612E84CCFB}"/>
          </ac:picMkLst>
        </pc:picChg>
        <pc:cxnChg chg="add">
          <ac:chgData name="Lionie Mason" userId="ca8f984e-aa2e-4012-abd8-2b9159233fe7" providerId="ADAL" clId="{878ED722-C8D4-4E4D-8BDF-37DD8EA3A51B}" dt="2025-11-11T12:02:20.694" v="3970" actId="26606"/>
          <ac:cxnSpMkLst>
            <pc:docMk/>
            <pc:sldMk cId="2681031271" sldId="264"/>
            <ac:cxnSpMk id="13" creationId="{9EBB0476-5CF0-4F44-8D68-5D42D7AEE43A}"/>
          </ac:cxnSpMkLst>
        </pc:cxnChg>
        <pc:cxnChg chg="add">
          <ac:chgData name="Lionie Mason" userId="ca8f984e-aa2e-4012-abd8-2b9159233fe7" providerId="ADAL" clId="{878ED722-C8D4-4E4D-8BDF-37DD8EA3A51B}" dt="2025-11-11T12:02:20.694" v="3970" actId="26606"/>
          <ac:cxnSpMkLst>
            <pc:docMk/>
            <pc:sldMk cId="2681031271" sldId="264"/>
            <ac:cxnSpMk id="19" creationId="{FE1A49CE-B63D-457A-A180-1C883E1A63D2}"/>
          </ac:cxnSpMkLst>
        </pc:cxnChg>
      </pc:sldChg>
      <pc:sldChg chg="addSp delSp modSp new mod modAnim">
        <pc:chgData name="Lionie Mason" userId="ca8f984e-aa2e-4012-abd8-2b9159233fe7" providerId="ADAL" clId="{878ED722-C8D4-4E4D-8BDF-37DD8EA3A51B}" dt="2025-12-03T17:18:25.285" v="12429" actId="20577"/>
        <pc:sldMkLst>
          <pc:docMk/>
          <pc:sldMk cId="2356510608" sldId="265"/>
        </pc:sldMkLst>
        <pc:spChg chg="add mod">
          <ac:chgData name="Lionie Mason" userId="ca8f984e-aa2e-4012-abd8-2b9159233fe7" providerId="ADAL" clId="{878ED722-C8D4-4E4D-8BDF-37DD8EA3A51B}" dt="2025-12-03T17:18:25.285" v="12429" actId="20577"/>
          <ac:spMkLst>
            <pc:docMk/>
            <pc:sldMk cId="2356510608" sldId="265"/>
            <ac:spMk id="5" creationId="{514DDA56-E5CA-C3FB-7FE9-CFA78D9C815B}"/>
          </ac:spMkLst>
        </pc:spChg>
      </pc:sldChg>
      <pc:sldChg chg="addSp delSp modSp new mod setBg modAnim modNotesTx">
        <pc:chgData name="Lionie Mason" userId="ca8f984e-aa2e-4012-abd8-2b9159233fe7" providerId="ADAL" clId="{878ED722-C8D4-4E4D-8BDF-37DD8EA3A51B}" dt="2025-11-19T09:53:51.649" v="7259"/>
        <pc:sldMkLst>
          <pc:docMk/>
          <pc:sldMk cId="1892283147" sldId="266"/>
        </pc:sldMkLst>
        <pc:spChg chg="mod">
          <ac:chgData name="Lionie Mason" userId="ca8f984e-aa2e-4012-abd8-2b9159233fe7" providerId="ADAL" clId="{878ED722-C8D4-4E4D-8BDF-37DD8EA3A51B}" dt="2025-11-19T09:53:20.720" v="7257" actId="26606"/>
          <ac:spMkLst>
            <pc:docMk/>
            <pc:sldMk cId="1892283147" sldId="266"/>
            <ac:spMk id="2" creationId="{87D5E66E-0D56-BF98-ABE4-EB0FDBD4C420}"/>
          </ac:spMkLst>
        </pc:spChg>
        <pc:spChg chg="add">
          <ac:chgData name="Lionie Mason" userId="ca8f984e-aa2e-4012-abd8-2b9159233fe7" providerId="ADAL" clId="{878ED722-C8D4-4E4D-8BDF-37DD8EA3A51B}" dt="2025-11-19T09:53:20.720" v="7257" actId="26606"/>
          <ac:spMkLst>
            <pc:docMk/>
            <pc:sldMk cId="1892283147" sldId="266"/>
            <ac:spMk id="11" creationId="{1CE580D1-F917-4567-AFB4-99AA9B52ADF0}"/>
          </ac:spMkLst>
        </pc:spChg>
        <pc:spChg chg="add">
          <ac:chgData name="Lionie Mason" userId="ca8f984e-aa2e-4012-abd8-2b9159233fe7" providerId="ADAL" clId="{878ED722-C8D4-4E4D-8BDF-37DD8EA3A51B}" dt="2025-11-19T09:53:20.720" v="7257" actId="26606"/>
          <ac:spMkLst>
            <pc:docMk/>
            <pc:sldMk cId="1892283147" sldId="266"/>
            <ac:spMk id="19" creationId="{4F6621CF-F493-40D5-98AE-24A9D3AD43C4}"/>
          </ac:spMkLst>
        </pc:spChg>
        <pc:spChg chg="add">
          <ac:chgData name="Lionie Mason" userId="ca8f984e-aa2e-4012-abd8-2b9159233fe7" providerId="ADAL" clId="{878ED722-C8D4-4E4D-8BDF-37DD8EA3A51B}" dt="2025-11-19T09:53:20.720" v="7257" actId="26606"/>
          <ac:spMkLst>
            <pc:docMk/>
            <pc:sldMk cId="1892283147" sldId="266"/>
            <ac:spMk id="21" creationId="{CADEE02A-D296-42EA-88F5-7803F69CEE29}"/>
          </ac:spMkLst>
        </pc:spChg>
        <pc:picChg chg="add mod">
          <ac:chgData name="Lionie Mason" userId="ca8f984e-aa2e-4012-abd8-2b9159233fe7" providerId="ADAL" clId="{878ED722-C8D4-4E4D-8BDF-37DD8EA3A51B}" dt="2025-11-19T09:53:20.720" v="7257" actId="26606"/>
          <ac:picMkLst>
            <pc:docMk/>
            <pc:sldMk cId="1892283147" sldId="266"/>
            <ac:picMk id="6" creationId="{8F5B1A28-BB9D-DC03-E78F-857C83E1B02E}"/>
          </ac:picMkLst>
        </pc:picChg>
        <pc:picChg chg="add">
          <ac:chgData name="Lionie Mason" userId="ca8f984e-aa2e-4012-abd8-2b9159233fe7" providerId="ADAL" clId="{878ED722-C8D4-4E4D-8BDF-37DD8EA3A51B}" dt="2025-11-19T09:53:20.720" v="7257" actId="26606"/>
          <ac:picMkLst>
            <pc:docMk/>
            <pc:sldMk cId="1892283147" sldId="266"/>
            <ac:picMk id="13" creationId="{1F5620B8-A2D8-4568-B566-F0453A0D9167}"/>
          </ac:picMkLst>
        </pc:picChg>
        <pc:cxnChg chg="add">
          <ac:chgData name="Lionie Mason" userId="ca8f984e-aa2e-4012-abd8-2b9159233fe7" providerId="ADAL" clId="{878ED722-C8D4-4E4D-8BDF-37DD8EA3A51B}" dt="2025-11-19T09:53:20.720" v="7257" actId="26606"/>
          <ac:cxnSpMkLst>
            <pc:docMk/>
            <pc:sldMk cId="1892283147" sldId="266"/>
            <ac:cxnSpMk id="15" creationId="{1C7D2BA4-4B7A-4596-8BCC-5CF715423894}"/>
          </ac:cxnSpMkLst>
        </pc:cxnChg>
        <pc:cxnChg chg="add">
          <ac:chgData name="Lionie Mason" userId="ca8f984e-aa2e-4012-abd8-2b9159233fe7" providerId="ADAL" clId="{878ED722-C8D4-4E4D-8BDF-37DD8EA3A51B}" dt="2025-11-19T09:53:20.720" v="7257" actId="26606"/>
          <ac:cxnSpMkLst>
            <pc:docMk/>
            <pc:sldMk cId="1892283147" sldId="266"/>
            <ac:cxnSpMk id="17" creationId="{4977F1E1-2B6F-4BB6-899F-67D8764D83C5}"/>
          </ac:cxnSpMkLst>
        </pc:cxnChg>
      </pc:sldChg>
      <pc:sldChg chg="modSp new mod modAnim">
        <pc:chgData name="Lionie Mason" userId="ca8f984e-aa2e-4012-abd8-2b9159233fe7" providerId="ADAL" clId="{878ED722-C8D4-4E4D-8BDF-37DD8EA3A51B}" dt="2025-11-19T09:55:03.949" v="7269"/>
        <pc:sldMkLst>
          <pc:docMk/>
          <pc:sldMk cId="2944319970" sldId="267"/>
        </pc:sldMkLst>
        <pc:spChg chg="mod">
          <ac:chgData name="Lionie Mason" userId="ca8f984e-aa2e-4012-abd8-2b9159233fe7" providerId="ADAL" clId="{878ED722-C8D4-4E4D-8BDF-37DD8EA3A51B}" dt="2025-11-11T11:53:29.702" v="3322" actId="33524"/>
          <ac:spMkLst>
            <pc:docMk/>
            <pc:sldMk cId="2944319970" sldId="267"/>
            <ac:spMk id="2" creationId="{764CB2F2-6D18-3481-9EEE-914B038A35E1}"/>
          </ac:spMkLst>
        </pc:spChg>
        <pc:spChg chg="mod">
          <ac:chgData name="Lionie Mason" userId="ca8f984e-aa2e-4012-abd8-2b9159233fe7" providerId="ADAL" clId="{878ED722-C8D4-4E4D-8BDF-37DD8EA3A51B}" dt="2025-11-11T11:58:11.961" v="3637" actId="20577"/>
          <ac:spMkLst>
            <pc:docMk/>
            <pc:sldMk cId="2944319970" sldId="267"/>
            <ac:spMk id="3" creationId="{8637CA46-5DB1-647A-0F92-F2190200FF98}"/>
          </ac:spMkLst>
        </pc:spChg>
      </pc:sldChg>
      <pc:sldChg chg="addSp modSp new mod setBg modAnim modNotesTx">
        <pc:chgData name="Lionie Mason" userId="ca8f984e-aa2e-4012-abd8-2b9159233fe7" providerId="ADAL" clId="{878ED722-C8D4-4E4D-8BDF-37DD8EA3A51B}" dt="2025-12-02T13:40:09.668" v="12356" actId="20577"/>
        <pc:sldMkLst>
          <pc:docMk/>
          <pc:sldMk cId="3877695332" sldId="268"/>
        </pc:sldMkLst>
        <pc:picChg chg="add mod">
          <ac:chgData name="Lionie Mason" userId="ca8f984e-aa2e-4012-abd8-2b9159233fe7" providerId="ADAL" clId="{878ED722-C8D4-4E4D-8BDF-37DD8EA3A51B}" dt="2025-11-18T17:13:44.406" v="4517" actId="26606"/>
          <ac:picMkLst>
            <pc:docMk/>
            <pc:sldMk cId="3877695332" sldId="268"/>
            <ac:picMk id="2" creationId="{0A547D15-1136-294E-82BD-209C52A08C33}"/>
          </ac:picMkLst>
        </pc:picChg>
      </pc:sldChg>
      <pc:sldChg chg="addSp modSp new mod setBg modAnim modNotesTx">
        <pc:chgData name="Lionie Mason" userId="ca8f984e-aa2e-4012-abd8-2b9159233fe7" providerId="ADAL" clId="{878ED722-C8D4-4E4D-8BDF-37DD8EA3A51B}" dt="2025-11-19T09:55:29.053" v="7273"/>
        <pc:sldMkLst>
          <pc:docMk/>
          <pc:sldMk cId="2744219022" sldId="269"/>
        </pc:sldMkLst>
        <pc:spChg chg="add">
          <ac:chgData name="Lionie Mason" userId="ca8f984e-aa2e-4012-abd8-2b9159233fe7" providerId="ADAL" clId="{878ED722-C8D4-4E4D-8BDF-37DD8EA3A51B}" dt="2025-11-18T17:43:40.840" v="5739" actId="26606"/>
          <ac:spMkLst>
            <pc:docMk/>
            <pc:sldMk cId="2744219022" sldId="269"/>
            <ac:spMk id="7" creationId="{550B5DED-C3C5-4B01-8AC3-3EE8CDF881AF}"/>
          </ac:spMkLst>
        </pc:spChg>
        <pc:spChg chg="add">
          <ac:chgData name="Lionie Mason" userId="ca8f984e-aa2e-4012-abd8-2b9159233fe7" providerId="ADAL" clId="{878ED722-C8D4-4E4D-8BDF-37DD8EA3A51B}" dt="2025-11-18T17:43:40.840" v="5739" actId="26606"/>
          <ac:spMkLst>
            <pc:docMk/>
            <pc:sldMk cId="2744219022" sldId="269"/>
            <ac:spMk id="9" creationId="{9645F163-EAE9-4EBE-BD11-7103BAE2A595}"/>
          </ac:spMkLst>
        </pc:spChg>
        <pc:picChg chg="add mod">
          <ac:chgData name="Lionie Mason" userId="ca8f984e-aa2e-4012-abd8-2b9159233fe7" providerId="ADAL" clId="{878ED722-C8D4-4E4D-8BDF-37DD8EA3A51B}" dt="2025-11-18T17:43:40.840" v="5739" actId="26606"/>
          <ac:picMkLst>
            <pc:docMk/>
            <pc:sldMk cId="2744219022" sldId="269"/>
            <ac:picMk id="2" creationId="{8C19EE2C-F903-949E-D89B-13393AE6EC90}"/>
          </ac:picMkLst>
        </pc:picChg>
      </pc:sldChg>
      <pc:sldChg chg="addSp modSp new mod setBg modAnim modNotesTx">
        <pc:chgData name="Lionie Mason" userId="ca8f984e-aa2e-4012-abd8-2b9159233fe7" providerId="ADAL" clId="{878ED722-C8D4-4E4D-8BDF-37DD8EA3A51B}" dt="2025-11-19T09:55:32.982" v="7274"/>
        <pc:sldMkLst>
          <pc:docMk/>
          <pc:sldMk cId="830043784" sldId="270"/>
        </pc:sldMkLst>
        <pc:picChg chg="add mod">
          <ac:chgData name="Lionie Mason" userId="ca8f984e-aa2e-4012-abd8-2b9159233fe7" providerId="ADAL" clId="{878ED722-C8D4-4E4D-8BDF-37DD8EA3A51B}" dt="2025-11-18T17:41:00.088" v="5656" actId="1076"/>
          <ac:picMkLst>
            <pc:docMk/>
            <pc:sldMk cId="830043784" sldId="270"/>
            <ac:picMk id="2" creationId="{D9DF070B-792B-7769-DB0E-44D5718F1A0F}"/>
          </ac:picMkLst>
        </pc:picChg>
      </pc:sldChg>
      <pc:sldChg chg="addSp delSp modSp new mod setBg modAnim setClrOvrMap modNotesTx">
        <pc:chgData name="Lionie Mason" userId="ca8f984e-aa2e-4012-abd8-2b9159233fe7" providerId="ADAL" clId="{878ED722-C8D4-4E4D-8BDF-37DD8EA3A51B}" dt="2025-11-19T09:55:51.328" v="7276"/>
        <pc:sldMkLst>
          <pc:docMk/>
          <pc:sldMk cId="3340278648" sldId="271"/>
        </pc:sldMkLst>
        <pc:spChg chg="mod">
          <ac:chgData name="Lionie Mason" userId="ca8f984e-aa2e-4012-abd8-2b9159233fe7" providerId="ADAL" clId="{878ED722-C8D4-4E4D-8BDF-37DD8EA3A51B}" dt="2025-11-19T09:47:11.346" v="7203" actId="26606"/>
          <ac:spMkLst>
            <pc:docMk/>
            <pc:sldMk cId="3340278648" sldId="271"/>
            <ac:spMk id="2" creationId="{481F47A7-042A-3E0F-D106-40F68004DF57}"/>
          </ac:spMkLst>
        </pc:spChg>
        <pc:graphicFrameChg chg="add mod modGraphic">
          <ac:chgData name="Lionie Mason" userId="ca8f984e-aa2e-4012-abd8-2b9159233fe7" providerId="ADAL" clId="{878ED722-C8D4-4E4D-8BDF-37DD8EA3A51B}" dt="2025-11-19T09:48:20.838" v="7210" actId="403"/>
          <ac:graphicFrameMkLst>
            <pc:docMk/>
            <pc:sldMk cId="3340278648" sldId="271"/>
            <ac:graphicFrameMk id="16" creationId="{640C3F95-F325-057E-2FB3-9EAA096E2E56}"/>
          </ac:graphicFrameMkLst>
        </pc:graphicFrameChg>
      </pc:sldChg>
      <pc:sldChg chg="addSp delSp modSp new mod setBg modClrScheme modAnim delDesignElem chgLayout modNotesTx">
        <pc:chgData name="Lionie Mason" userId="ca8f984e-aa2e-4012-abd8-2b9159233fe7" providerId="ADAL" clId="{878ED722-C8D4-4E4D-8BDF-37DD8EA3A51B}" dt="2025-12-03T17:40:15.980" v="13621" actId="33524"/>
        <pc:sldMkLst>
          <pc:docMk/>
          <pc:sldMk cId="4227868486" sldId="272"/>
        </pc:sldMkLst>
        <pc:spChg chg="add mod ord">
          <ac:chgData name="Lionie Mason" userId="ca8f984e-aa2e-4012-abd8-2b9159233fe7" providerId="ADAL" clId="{878ED722-C8D4-4E4D-8BDF-37DD8EA3A51B}" dt="2025-11-19T09:39:44.297" v="6245" actId="26606"/>
          <ac:spMkLst>
            <pc:docMk/>
            <pc:sldMk cId="4227868486" sldId="272"/>
            <ac:spMk id="4" creationId="{9A3D890F-9DCE-4771-67FE-AA4357F3BF6C}"/>
          </ac:spMkLst>
        </pc:spChg>
        <pc:spChg chg="add mod ord">
          <ac:chgData name="Lionie Mason" userId="ca8f984e-aa2e-4012-abd8-2b9159233fe7" providerId="ADAL" clId="{878ED722-C8D4-4E4D-8BDF-37DD8EA3A51B}" dt="2025-11-19T09:39:44.297" v="6245" actId="26606"/>
          <ac:spMkLst>
            <pc:docMk/>
            <pc:sldMk cId="4227868486" sldId="272"/>
            <ac:spMk id="6" creationId="{3F05A87C-F976-3DB5-8427-3B4A36075C53}"/>
          </ac:spMkLst>
        </pc:spChg>
        <pc:spChg chg="add">
          <ac:chgData name="Lionie Mason" userId="ca8f984e-aa2e-4012-abd8-2b9159233fe7" providerId="ADAL" clId="{878ED722-C8D4-4E4D-8BDF-37DD8EA3A51B}" dt="2025-11-19T09:39:44.297" v="6245" actId="26606"/>
          <ac:spMkLst>
            <pc:docMk/>
            <pc:sldMk cId="4227868486" sldId="272"/>
            <ac:spMk id="76" creationId="{1CE580D1-F917-4567-AFB4-99AA9B52ADF0}"/>
          </ac:spMkLst>
        </pc:spChg>
        <pc:spChg chg="add">
          <ac:chgData name="Lionie Mason" userId="ca8f984e-aa2e-4012-abd8-2b9159233fe7" providerId="ADAL" clId="{878ED722-C8D4-4E4D-8BDF-37DD8EA3A51B}" dt="2025-11-19T09:39:44.297" v="6245" actId="26606"/>
          <ac:spMkLst>
            <pc:docMk/>
            <pc:sldMk cId="4227868486" sldId="272"/>
            <ac:spMk id="84" creationId="{19E9CB2B-7C9D-4B98-AD54-C7DE19B7B12D}"/>
          </ac:spMkLst>
        </pc:spChg>
        <pc:spChg chg="add">
          <ac:chgData name="Lionie Mason" userId="ca8f984e-aa2e-4012-abd8-2b9159233fe7" providerId="ADAL" clId="{878ED722-C8D4-4E4D-8BDF-37DD8EA3A51B}" dt="2025-11-19T09:39:44.297" v="6245" actId="26606"/>
          <ac:spMkLst>
            <pc:docMk/>
            <pc:sldMk cId="4227868486" sldId="272"/>
            <ac:spMk id="90" creationId="{B371F200-D1FD-4B04-AD59-0B916F679D84}"/>
          </ac:spMkLst>
        </pc:spChg>
        <pc:picChg chg="add mod ord modCrop">
          <ac:chgData name="Lionie Mason" userId="ca8f984e-aa2e-4012-abd8-2b9159233fe7" providerId="ADAL" clId="{878ED722-C8D4-4E4D-8BDF-37DD8EA3A51B}" dt="2025-11-19T09:39:44.297" v="6245" actId="26606"/>
          <ac:picMkLst>
            <pc:docMk/>
            <pc:sldMk cId="4227868486" sldId="272"/>
            <ac:picMk id="17" creationId="{748A59E5-4FC5-92F0-5DFB-6758FE892EFD}"/>
          </ac:picMkLst>
        </pc:picChg>
      </pc:sldChg>
      <pc:sldChg chg="addSp modSp new mod setBg modAnim setClrOvrMap modNotesTx">
        <pc:chgData name="Lionie Mason" userId="ca8f984e-aa2e-4012-abd8-2b9159233fe7" providerId="ADAL" clId="{878ED722-C8D4-4E4D-8BDF-37DD8EA3A51B}" dt="2025-12-02T13:36:22.012" v="12346" actId="20577"/>
        <pc:sldMkLst>
          <pc:docMk/>
          <pc:sldMk cId="1181467646" sldId="273"/>
        </pc:sldMkLst>
        <pc:spChg chg="add mod">
          <ac:chgData name="Lionie Mason" userId="ca8f984e-aa2e-4012-abd8-2b9159233fe7" providerId="ADAL" clId="{878ED722-C8D4-4E4D-8BDF-37DD8EA3A51B}" dt="2025-11-22T02:04:01.683" v="7377" actId="26606"/>
          <ac:spMkLst>
            <pc:docMk/>
            <pc:sldMk cId="1181467646" sldId="273"/>
            <ac:spMk id="2" creationId="{23F86109-1337-C48A-EFC3-7346C7A0E508}"/>
          </ac:spMkLst>
        </pc:spChg>
        <pc:spChg chg="add">
          <ac:chgData name="Lionie Mason" userId="ca8f984e-aa2e-4012-abd8-2b9159233fe7" providerId="ADAL" clId="{878ED722-C8D4-4E4D-8BDF-37DD8EA3A51B}" dt="2025-11-22T02:04:01.683" v="7377" actId="26606"/>
          <ac:spMkLst>
            <pc:docMk/>
            <pc:sldMk cId="1181467646" sldId="273"/>
            <ac:spMk id="7" creationId="{23522FE7-5A29-4EF6-B1EF-2CA55748A772}"/>
          </ac:spMkLst>
        </pc:spChg>
        <pc:spChg chg="add">
          <ac:chgData name="Lionie Mason" userId="ca8f984e-aa2e-4012-abd8-2b9159233fe7" providerId="ADAL" clId="{878ED722-C8D4-4E4D-8BDF-37DD8EA3A51B}" dt="2025-11-22T02:04:01.683" v="7377" actId="26606"/>
          <ac:spMkLst>
            <pc:docMk/>
            <pc:sldMk cId="1181467646" sldId="273"/>
            <ac:spMk id="15" creationId="{48D226DA-E368-46E4-BF0C-D467A1E86BF6}"/>
          </ac:spMkLst>
        </pc:spChg>
        <pc:picChg chg="add">
          <ac:chgData name="Lionie Mason" userId="ca8f984e-aa2e-4012-abd8-2b9159233fe7" providerId="ADAL" clId="{878ED722-C8D4-4E4D-8BDF-37DD8EA3A51B}" dt="2025-11-22T02:04:01.683" v="7377" actId="26606"/>
          <ac:picMkLst>
            <pc:docMk/>
            <pc:sldMk cId="1181467646" sldId="273"/>
            <ac:picMk id="9" creationId="{C2192E09-EBC7-416C-B887-DFF915D7F43D}"/>
          </ac:picMkLst>
        </pc:picChg>
        <pc:cxnChg chg="add">
          <ac:chgData name="Lionie Mason" userId="ca8f984e-aa2e-4012-abd8-2b9159233fe7" providerId="ADAL" clId="{878ED722-C8D4-4E4D-8BDF-37DD8EA3A51B}" dt="2025-11-22T02:04:01.683" v="7377" actId="26606"/>
          <ac:cxnSpMkLst>
            <pc:docMk/>
            <pc:sldMk cId="1181467646" sldId="273"/>
            <ac:cxnSpMk id="11" creationId="{2924498D-E084-44BE-A196-CFCE35564350}"/>
          </ac:cxnSpMkLst>
        </pc:cxnChg>
        <pc:cxnChg chg="add">
          <ac:chgData name="Lionie Mason" userId="ca8f984e-aa2e-4012-abd8-2b9159233fe7" providerId="ADAL" clId="{878ED722-C8D4-4E4D-8BDF-37DD8EA3A51B}" dt="2025-11-22T02:04:01.683" v="7377" actId="26606"/>
          <ac:cxnSpMkLst>
            <pc:docMk/>
            <pc:sldMk cId="1181467646" sldId="273"/>
            <ac:cxnSpMk id="13" creationId="{3BBC7667-C352-4842-9AFD-E5C16AD002F4}"/>
          </ac:cxnSpMkLst>
        </pc:cxnChg>
        <pc:cxnChg chg="add">
          <ac:chgData name="Lionie Mason" userId="ca8f984e-aa2e-4012-abd8-2b9159233fe7" providerId="ADAL" clId="{878ED722-C8D4-4E4D-8BDF-37DD8EA3A51B}" dt="2025-11-22T02:04:01.683" v="7377" actId="26606"/>
          <ac:cxnSpMkLst>
            <pc:docMk/>
            <pc:sldMk cId="1181467646" sldId="273"/>
            <ac:cxnSpMk id="17" creationId="{7105F2EF-F4AA-488F-8E74-484FA0078518}"/>
          </ac:cxnSpMkLst>
        </pc:cxnChg>
      </pc:sldChg>
      <pc:sldChg chg="addSp modSp new mod setBg modAnim modNotesTx">
        <pc:chgData name="Lionie Mason" userId="ca8f984e-aa2e-4012-abd8-2b9159233fe7" providerId="ADAL" clId="{878ED722-C8D4-4E4D-8BDF-37DD8EA3A51B}" dt="2025-12-03T17:17:32.225" v="12427" actId="20577"/>
        <pc:sldMkLst>
          <pc:docMk/>
          <pc:sldMk cId="3332942077" sldId="274"/>
        </pc:sldMkLst>
        <pc:spChg chg="add mod">
          <ac:chgData name="Lionie Mason" userId="ca8f984e-aa2e-4012-abd8-2b9159233fe7" providerId="ADAL" clId="{878ED722-C8D4-4E4D-8BDF-37DD8EA3A51B}" dt="2025-11-22T02:16:07.145" v="9065" actId="26606"/>
          <ac:spMkLst>
            <pc:docMk/>
            <pc:sldMk cId="3332942077" sldId="274"/>
            <ac:spMk id="2" creationId="{7940BAD6-2ADD-C2E9-A349-23CDF6024F72}"/>
          </ac:spMkLst>
        </pc:spChg>
        <pc:spChg chg="add">
          <ac:chgData name="Lionie Mason" userId="ca8f984e-aa2e-4012-abd8-2b9159233fe7" providerId="ADAL" clId="{878ED722-C8D4-4E4D-8BDF-37DD8EA3A51B}" dt="2025-11-22T02:16:07.145" v="9065" actId="26606"/>
          <ac:spMkLst>
            <pc:docMk/>
            <pc:sldMk cId="3332942077" sldId="274"/>
            <ac:spMk id="7" creationId="{23522FE7-5A29-4EF6-B1EF-2CA55748A772}"/>
          </ac:spMkLst>
        </pc:spChg>
        <pc:spChg chg="add">
          <ac:chgData name="Lionie Mason" userId="ca8f984e-aa2e-4012-abd8-2b9159233fe7" providerId="ADAL" clId="{878ED722-C8D4-4E4D-8BDF-37DD8EA3A51B}" dt="2025-11-22T02:16:07.145" v="9065" actId="26606"/>
          <ac:spMkLst>
            <pc:docMk/>
            <pc:sldMk cId="3332942077" sldId="274"/>
            <ac:spMk id="15" creationId="{50FD0717-BEEE-48D4-8750-E44E166E9787}"/>
          </ac:spMkLst>
        </pc:spChg>
        <pc:spChg chg="add">
          <ac:chgData name="Lionie Mason" userId="ca8f984e-aa2e-4012-abd8-2b9159233fe7" providerId="ADAL" clId="{878ED722-C8D4-4E4D-8BDF-37DD8EA3A51B}" dt="2025-11-22T02:16:07.145" v="9065" actId="26606"/>
          <ac:spMkLst>
            <pc:docMk/>
            <pc:sldMk cId="3332942077" sldId="274"/>
            <ac:spMk id="17" creationId="{E4CBA4EB-F997-4F56-9436-88F607540DE6}"/>
          </ac:spMkLst>
        </pc:spChg>
        <pc:spChg chg="add">
          <ac:chgData name="Lionie Mason" userId="ca8f984e-aa2e-4012-abd8-2b9159233fe7" providerId="ADAL" clId="{878ED722-C8D4-4E4D-8BDF-37DD8EA3A51B}" dt="2025-11-22T02:16:07.145" v="9065" actId="26606"/>
          <ac:spMkLst>
            <pc:docMk/>
            <pc:sldMk cId="3332942077" sldId="274"/>
            <ac:spMk id="23" creationId="{37EE4B41-0C22-468A-BCFF-66786B9C8986}"/>
          </ac:spMkLst>
        </pc:spChg>
        <pc:grpChg chg="add">
          <ac:chgData name="Lionie Mason" userId="ca8f984e-aa2e-4012-abd8-2b9159233fe7" providerId="ADAL" clId="{878ED722-C8D4-4E4D-8BDF-37DD8EA3A51B}" dt="2025-11-22T02:16:07.145" v="9065" actId="26606"/>
          <ac:grpSpMkLst>
            <pc:docMk/>
            <pc:sldMk cId="3332942077" sldId="274"/>
            <ac:grpSpMk id="19" creationId="{C2DA450E-1EDD-4D4A-8257-4808EB93716D}"/>
          </ac:grpSpMkLst>
        </pc:grpChg>
        <pc:picChg chg="add">
          <ac:chgData name="Lionie Mason" userId="ca8f984e-aa2e-4012-abd8-2b9159233fe7" providerId="ADAL" clId="{878ED722-C8D4-4E4D-8BDF-37DD8EA3A51B}" dt="2025-11-22T02:16:07.145" v="9065" actId="26606"/>
          <ac:picMkLst>
            <pc:docMk/>
            <pc:sldMk cId="3332942077" sldId="274"/>
            <ac:picMk id="9" creationId="{C2192E09-EBC7-416C-B887-DFF915D7F43D}"/>
          </ac:picMkLst>
        </pc:picChg>
        <pc:picChg chg="add">
          <ac:chgData name="Lionie Mason" userId="ca8f984e-aa2e-4012-abd8-2b9159233fe7" providerId="ADAL" clId="{878ED722-C8D4-4E4D-8BDF-37DD8EA3A51B}" dt="2025-11-22T02:16:07.145" v="9065" actId="26606"/>
          <ac:picMkLst>
            <pc:docMk/>
            <pc:sldMk cId="3332942077" sldId="274"/>
            <ac:picMk id="25" creationId="{8B060F31-12EA-4404-8435-DA25F36C8961}"/>
          </ac:picMkLst>
        </pc:picChg>
        <pc:cxnChg chg="add">
          <ac:chgData name="Lionie Mason" userId="ca8f984e-aa2e-4012-abd8-2b9159233fe7" providerId="ADAL" clId="{878ED722-C8D4-4E4D-8BDF-37DD8EA3A51B}" dt="2025-11-22T02:16:07.145" v="9065" actId="26606"/>
          <ac:cxnSpMkLst>
            <pc:docMk/>
            <pc:sldMk cId="3332942077" sldId="274"/>
            <ac:cxnSpMk id="11" creationId="{2924498D-E084-44BE-A196-CFCE35564350}"/>
          </ac:cxnSpMkLst>
        </pc:cxnChg>
        <pc:cxnChg chg="add">
          <ac:chgData name="Lionie Mason" userId="ca8f984e-aa2e-4012-abd8-2b9159233fe7" providerId="ADAL" clId="{878ED722-C8D4-4E4D-8BDF-37DD8EA3A51B}" dt="2025-11-22T02:16:07.145" v="9065" actId="26606"/>
          <ac:cxnSpMkLst>
            <pc:docMk/>
            <pc:sldMk cId="3332942077" sldId="274"/>
            <ac:cxnSpMk id="13" creationId="{3BBC7667-C352-4842-9AFD-E5C16AD002F4}"/>
          </ac:cxnSpMkLst>
        </pc:cxnChg>
      </pc:sldChg>
      <pc:sldChg chg="addSp delSp modSp new mod setBg modAnim setClrOvrMap modNotesTx">
        <pc:chgData name="Lionie Mason" userId="ca8f984e-aa2e-4012-abd8-2b9159233fe7" providerId="ADAL" clId="{878ED722-C8D4-4E4D-8BDF-37DD8EA3A51B}" dt="2025-12-03T17:42:14.077" v="13700" actId="20577"/>
        <pc:sldMkLst>
          <pc:docMk/>
          <pc:sldMk cId="2487524151" sldId="275"/>
        </pc:sldMkLst>
        <pc:spChg chg="add mod">
          <ac:chgData name="Lionie Mason" userId="ca8f984e-aa2e-4012-abd8-2b9159233fe7" providerId="ADAL" clId="{878ED722-C8D4-4E4D-8BDF-37DD8EA3A51B}" dt="2025-11-22T02:27:58.452" v="9353" actId="26606"/>
          <ac:spMkLst>
            <pc:docMk/>
            <pc:sldMk cId="2487524151" sldId="275"/>
            <ac:spMk id="2" creationId="{6DF5B10A-2321-E1E9-6443-D8DCF71A61E2}"/>
          </ac:spMkLst>
        </pc:spChg>
        <pc:spChg chg="add">
          <ac:chgData name="Lionie Mason" userId="ca8f984e-aa2e-4012-abd8-2b9159233fe7" providerId="ADAL" clId="{878ED722-C8D4-4E4D-8BDF-37DD8EA3A51B}" dt="2025-11-22T02:27:58.452" v="9353" actId="26606"/>
          <ac:spMkLst>
            <pc:docMk/>
            <pc:sldMk cId="2487524151" sldId="275"/>
            <ac:spMk id="32" creationId="{23522FE7-5A29-4EF6-B1EF-2CA55748A772}"/>
          </ac:spMkLst>
        </pc:spChg>
        <pc:spChg chg="add">
          <ac:chgData name="Lionie Mason" userId="ca8f984e-aa2e-4012-abd8-2b9159233fe7" providerId="ADAL" clId="{878ED722-C8D4-4E4D-8BDF-37DD8EA3A51B}" dt="2025-11-22T02:27:58.452" v="9353" actId="26606"/>
          <ac:spMkLst>
            <pc:docMk/>
            <pc:sldMk cId="2487524151" sldId="275"/>
            <ac:spMk id="40" creationId="{48D226DA-E368-46E4-BF0C-D467A1E86BF6}"/>
          </ac:spMkLst>
        </pc:spChg>
      </pc:sldChg>
      <pc:sldChg chg="addSp delSp modSp new del mod setBg setClrOvrMap">
        <pc:chgData name="Lionie Mason" userId="ca8f984e-aa2e-4012-abd8-2b9159233fe7" providerId="ADAL" clId="{878ED722-C8D4-4E4D-8BDF-37DD8EA3A51B}" dt="2025-11-22T03:08:16.793" v="11509" actId="2696"/>
        <pc:sldMkLst>
          <pc:docMk/>
          <pc:sldMk cId="4072590355" sldId="276"/>
        </pc:sldMkLst>
      </pc:sldChg>
      <pc:sldChg chg="addSp delSp modSp new mod modClrScheme delAnim modAnim chgLayout">
        <pc:chgData name="Lionie Mason" userId="ca8f984e-aa2e-4012-abd8-2b9159233fe7" providerId="ADAL" clId="{878ED722-C8D4-4E4D-8BDF-37DD8EA3A51B}" dt="2025-12-03T17:42:39.193" v="13707" actId="20577"/>
        <pc:sldMkLst>
          <pc:docMk/>
          <pc:sldMk cId="3010205909" sldId="277"/>
        </pc:sldMkLst>
        <pc:spChg chg="add mod">
          <ac:chgData name="Lionie Mason" userId="ca8f984e-aa2e-4012-abd8-2b9159233fe7" providerId="ADAL" clId="{878ED722-C8D4-4E4D-8BDF-37DD8EA3A51B}" dt="2025-12-03T17:42:39.193" v="13707" actId="20577"/>
          <ac:spMkLst>
            <pc:docMk/>
            <pc:sldMk cId="3010205909" sldId="277"/>
            <ac:spMk id="5" creationId="{D863F2E0-356D-1668-D1C6-B3F48DE5D7E0}"/>
          </ac:spMkLst>
        </pc:spChg>
        <pc:spChg chg="add mod">
          <ac:chgData name="Lionie Mason" userId="ca8f984e-aa2e-4012-abd8-2b9159233fe7" providerId="ADAL" clId="{878ED722-C8D4-4E4D-8BDF-37DD8EA3A51B}" dt="2025-11-22T03:27:10.845" v="12292" actId="1076"/>
          <ac:spMkLst>
            <pc:docMk/>
            <pc:sldMk cId="3010205909" sldId="277"/>
            <ac:spMk id="6" creationId="{B0ACB33B-CDE4-7F43-72D6-15FAC51471CC}"/>
          </ac:spMkLst>
        </pc:spChg>
      </pc:sldChg>
      <pc:sldChg chg="addSp modSp new mod setBg modAnim modNotesTx">
        <pc:chgData name="Lionie Mason" userId="ca8f984e-aa2e-4012-abd8-2b9159233fe7" providerId="ADAL" clId="{878ED722-C8D4-4E4D-8BDF-37DD8EA3A51B}" dt="2025-11-22T03:21:56.243" v="12231"/>
        <pc:sldMkLst>
          <pc:docMk/>
          <pc:sldMk cId="137680308" sldId="278"/>
        </pc:sldMkLst>
        <pc:spChg chg="add mod">
          <ac:chgData name="Lionie Mason" userId="ca8f984e-aa2e-4012-abd8-2b9159233fe7" providerId="ADAL" clId="{878ED722-C8D4-4E4D-8BDF-37DD8EA3A51B}" dt="2025-11-22T03:18:58.098" v="12218" actId="26606"/>
          <ac:spMkLst>
            <pc:docMk/>
            <pc:sldMk cId="137680308" sldId="278"/>
            <ac:spMk id="2" creationId="{F58E3834-2BA1-DEDC-D2A4-E0512514DCD5}"/>
          </ac:spMkLst>
        </pc:spChg>
        <pc:spChg chg="add">
          <ac:chgData name="Lionie Mason" userId="ca8f984e-aa2e-4012-abd8-2b9159233fe7" providerId="ADAL" clId="{878ED722-C8D4-4E4D-8BDF-37DD8EA3A51B}" dt="2025-11-22T03:18:58.098" v="12218" actId="26606"/>
          <ac:spMkLst>
            <pc:docMk/>
            <pc:sldMk cId="137680308" sldId="278"/>
            <ac:spMk id="7" creationId="{23522FE7-5A29-4EF6-B1EF-2CA55748A772}"/>
          </ac:spMkLst>
        </pc:spChg>
        <pc:spChg chg="add">
          <ac:chgData name="Lionie Mason" userId="ca8f984e-aa2e-4012-abd8-2b9159233fe7" providerId="ADAL" clId="{878ED722-C8D4-4E4D-8BDF-37DD8EA3A51B}" dt="2025-11-22T03:18:58.098" v="12218" actId="26606"/>
          <ac:spMkLst>
            <pc:docMk/>
            <pc:sldMk cId="137680308" sldId="278"/>
            <ac:spMk id="15" creationId="{1EE485E7-7D6D-4CB0-A3AD-261D97B2EFEA}"/>
          </ac:spMkLst>
        </pc:spChg>
        <pc:spChg chg="add">
          <ac:chgData name="Lionie Mason" userId="ca8f984e-aa2e-4012-abd8-2b9159233fe7" providerId="ADAL" clId="{878ED722-C8D4-4E4D-8BDF-37DD8EA3A51B}" dt="2025-11-22T03:18:58.098" v="12218" actId="26606"/>
          <ac:spMkLst>
            <pc:docMk/>
            <pc:sldMk cId="137680308" sldId="278"/>
            <ac:spMk id="17" creationId="{A55E3208-F0C4-4962-8946-065C94F89635}"/>
          </ac:spMkLst>
        </pc:spChg>
        <pc:picChg chg="add">
          <ac:chgData name="Lionie Mason" userId="ca8f984e-aa2e-4012-abd8-2b9159233fe7" providerId="ADAL" clId="{878ED722-C8D4-4E4D-8BDF-37DD8EA3A51B}" dt="2025-11-22T03:18:58.098" v="12218" actId="26606"/>
          <ac:picMkLst>
            <pc:docMk/>
            <pc:sldMk cId="137680308" sldId="278"/>
            <ac:picMk id="9" creationId="{C2192E09-EBC7-416C-B887-DFF915D7F43D}"/>
          </ac:picMkLst>
        </pc:picChg>
        <pc:picChg chg="add">
          <ac:chgData name="Lionie Mason" userId="ca8f984e-aa2e-4012-abd8-2b9159233fe7" providerId="ADAL" clId="{878ED722-C8D4-4E4D-8BDF-37DD8EA3A51B}" dt="2025-11-22T03:18:58.098" v="12218" actId="26606"/>
          <ac:picMkLst>
            <pc:docMk/>
            <pc:sldMk cId="137680308" sldId="278"/>
            <ac:picMk id="21" creationId="{7021C573-B3FF-44B8-A5DE-AB39E9AA6B96}"/>
          </ac:picMkLst>
        </pc:picChg>
        <pc:cxnChg chg="add">
          <ac:chgData name="Lionie Mason" userId="ca8f984e-aa2e-4012-abd8-2b9159233fe7" providerId="ADAL" clId="{878ED722-C8D4-4E4D-8BDF-37DD8EA3A51B}" dt="2025-11-22T03:18:58.098" v="12218" actId="26606"/>
          <ac:cxnSpMkLst>
            <pc:docMk/>
            <pc:sldMk cId="137680308" sldId="278"/>
            <ac:cxnSpMk id="11" creationId="{2924498D-E084-44BE-A196-CFCE35564350}"/>
          </ac:cxnSpMkLst>
        </pc:cxnChg>
        <pc:cxnChg chg="add">
          <ac:chgData name="Lionie Mason" userId="ca8f984e-aa2e-4012-abd8-2b9159233fe7" providerId="ADAL" clId="{878ED722-C8D4-4E4D-8BDF-37DD8EA3A51B}" dt="2025-11-22T03:18:58.098" v="12218" actId="26606"/>
          <ac:cxnSpMkLst>
            <pc:docMk/>
            <pc:sldMk cId="137680308" sldId="278"/>
            <ac:cxnSpMk id="13" creationId="{3BBC7667-C352-4842-9AFD-E5C16AD002F4}"/>
          </ac:cxnSpMkLst>
        </pc:cxnChg>
        <pc:cxnChg chg="add">
          <ac:chgData name="Lionie Mason" userId="ca8f984e-aa2e-4012-abd8-2b9159233fe7" providerId="ADAL" clId="{878ED722-C8D4-4E4D-8BDF-37DD8EA3A51B}" dt="2025-11-22T03:18:58.098" v="12218" actId="26606"/>
          <ac:cxnSpMkLst>
            <pc:docMk/>
            <pc:sldMk cId="137680308" sldId="278"/>
            <ac:cxnSpMk id="19" creationId="{4FAE17D3-C2DC-4665-AF20-33C5BACD5E01}"/>
          </ac:cxnSpMkLst>
        </pc:cxnChg>
        <pc:cxnChg chg="add">
          <ac:chgData name="Lionie Mason" userId="ca8f984e-aa2e-4012-abd8-2b9159233fe7" providerId="ADAL" clId="{878ED722-C8D4-4E4D-8BDF-37DD8EA3A51B}" dt="2025-11-22T03:18:58.098" v="12218" actId="26606"/>
          <ac:cxnSpMkLst>
            <pc:docMk/>
            <pc:sldMk cId="137680308" sldId="278"/>
            <ac:cxnSpMk id="23" creationId="{50B0CCD4-E9B0-43B2-806F-05EDF57A7628}"/>
          </ac:cxnSpMkLst>
        </pc:cxnChg>
      </pc:sldChg>
      <pc:sldChg chg="addSp modSp new mod setBg modAnim">
        <pc:chgData name="Lionie Mason" userId="ca8f984e-aa2e-4012-abd8-2b9159233fe7" providerId="ADAL" clId="{878ED722-C8D4-4E4D-8BDF-37DD8EA3A51B}" dt="2025-11-22T03:22:04.600" v="12232"/>
        <pc:sldMkLst>
          <pc:docMk/>
          <pc:sldMk cId="682057574" sldId="279"/>
        </pc:sldMkLst>
        <pc:spChg chg="add mod">
          <ac:chgData name="Lionie Mason" userId="ca8f984e-aa2e-4012-abd8-2b9159233fe7" providerId="ADAL" clId="{878ED722-C8D4-4E4D-8BDF-37DD8EA3A51B}" dt="2025-11-22T03:18:43.332" v="12217" actId="26606"/>
          <ac:spMkLst>
            <pc:docMk/>
            <pc:sldMk cId="682057574" sldId="279"/>
            <ac:spMk id="2" creationId="{5A18E653-B035-201F-55E3-F35D452D723E}"/>
          </ac:spMkLst>
        </pc:spChg>
        <pc:spChg chg="add">
          <ac:chgData name="Lionie Mason" userId="ca8f984e-aa2e-4012-abd8-2b9159233fe7" providerId="ADAL" clId="{878ED722-C8D4-4E4D-8BDF-37DD8EA3A51B}" dt="2025-11-22T03:18:43.332" v="12217" actId="26606"/>
          <ac:spMkLst>
            <pc:docMk/>
            <pc:sldMk cId="682057574" sldId="279"/>
            <ac:spMk id="7" creationId="{23522FE7-5A29-4EF6-B1EF-2CA55748A772}"/>
          </ac:spMkLst>
        </pc:spChg>
        <pc:spChg chg="add">
          <ac:chgData name="Lionie Mason" userId="ca8f984e-aa2e-4012-abd8-2b9159233fe7" providerId="ADAL" clId="{878ED722-C8D4-4E4D-8BDF-37DD8EA3A51B}" dt="2025-11-22T03:18:43.332" v="12217" actId="26606"/>
          <ac:spMkLst>
            <pc:docMk/>
            <pc:sldMk cId="682057574" sldId="279"/>
            <ac:spMk id="15" creationId="{1C69834E-5EEE-4D61-833E-04928896454C}"/>
          </ac:spMkLst>
        </pc:spChg>
        <pc:spChg chg="add">
          <ac:chgData name="Lionie Mason" userId="ca8f984e-aa2e-4012-abd8-2b9159233fe7" providerId="ADAL" clId="{878ED722-C8D4-4E4D-8BDF-37DD8EA3A51B}" dt="2025-11-22T03:18:43.332" v="12217" actId="26606"/>
          <ac:spMkLst>
            <pc:docMk/>
            <pc:sldMk cId="682057574" sldId="279"/>
            <ac:spMk id="17" creationId="{58E5D9BA-46E7-4BFA-9C74-75495BF6F54D}"/>
          </ac:spMkLst>
        </pc:spChg>
        <pc:spChg chg="add">
          <ac:chgData name="Lionie Mason" userId="ca8f984e-aa2e-4012-abd8-2b9159233fe7" providerId="ADAL" clId="{878ED722-C8D4-4E4D-8BDF-37DD8EA3A51B}" dt="2025-11-22T03:18:43.332" v="12217" actId="26606"/>
          <ac:spMkLst>
            <pc:docMk/>
            <pc:sldMk cId="682057574" sldId="279"/>
            <ac:spMk id="19" creationId="{5B033D76-5800-44B6-AFE9-EE2106935115}"/>
          </ac:spMkLst>
        </pc:spChg>
        <pc:spChg chg="add">
          <ac:chgData name="Lionie Mason" userId="ca8f984e-aa2e-4012-abd8-2b9159233fe7" providerId="ADAL" clId="{878ED722-C8D4-4E4D-8BDF-37DD8EA3A51B}" dt="2025-11-22T03:18:43.332" v="12217" actId="26606"/>
          <ac:spMkLst>
            <pc:docMk/>
            <pc:sldMk cId="682057574" sldId="279"/>
            <ac:spMk id="21" creationId="{522D6F85-FFBA-4F81-AEE5-AAA17CB7AA98}"/>
          </ac:spMkLst>
        </pc:spChg>
        <pc:spChg chg="add">
          <ac:chgData name="Lionie Mason" userId="ca8f984e-aa2e-4012-abd8-2b9159233fe7" providerId="ADAL" clId="{878ED722-C8D4-4E4D-8BDF-37DD8EA3A51B}" dt="2025-11-22T03:18:43.332" v="12217" actId="26606"/>
          <ac:spMkLst>
            <pc:docMk/>
            <pc:sldMk cId="682057574" sldId="279"/>
            <ac:spMk id="23" creationId="{13B31514-E6DF-4357-9EEA-EFB7983080DA}"/>
          </ac:spMkLst>
        </pc:spChg>
        <pc:picChg chg="add">
          <ac:chgData name="Lionie Mason" userId="ca8f984e-aa2e-4012-abd8-2b9159233fe7" providerId="ADAL" clId="{878ED722-C8D4-4E4D-8BDF-37DD8EA3A51B}" dt="2025-11-22T03:18:43.332" v="12217" actId="26606"/>
          <ac:picMkLst>
            <pc:docMk/>
            <pc:sldMk cId="682057574" sldId="279"/>
            <ac:picMk id="9" creationId="{C2192E09-EBC7-416C-B887-DFF915D7F43D}"/>
          </ac:picMkLst>
        </pc:picChg>
        <pc:picChg chg="add">
          <ac:chgData name="Lionie Mason" userId="ca8f984e-aa2e-4012-abd8-2b9159233fe7" providerId="ADAL" clId="{878ED722-C8D4-4E4D-8BDF-37DD8EA3A51B}" dt="2025-11-22T03:18:43.332" v="12217" actId="26606"/>
          <ac:picMkLst>
            <pc:docMk/>
            <pc:sldMk cId="682057574" sldId="279"/>
            <ac:picMk id="25" creationId="{4C401D57-600A-4C91-AC9A-14CA1ED6F7D8}"/>
          </ac:picMkLst>
        </pc:picChg>
        <pc:cxnChg chg="add">
          <ac:chgData name="Lionie Mason" userId="ca8f984e-aa2e-4012-abd8-2b9159233fe7" providerId="ADAL" clId="{878ED722-C8D4-4E4D-8BDF-37DD8EA3A51B}" dt="2025-11-22T03:18:43.332" v="12217" actId="26606"/>
          <ac:cxnSpMkLst>
            <pc:docMk/>
            <pc:sldMk cId="682057574" sldId="279"/>
            <ac:cxnSpMk id="27" creationId="{412BDC66-00FA-4A3F-9BC7-BE05FF7705F8}"/>
          </ac:cxnSpMkLst>
        </pc:cxnChg>
      </pc:sldChg>
      <pc:sldChg chg="addSp modSp new mod modAnim">
        <pc:chgData name="Lionie Mason" userId="ca8f984e-aa2e-4012-abd8-2b9159233fe7" providerId="ADAL" clId="{878ED722-C8D4-4E4D-8BDF-37DD8EA3A51B}" dt="2025-11-22T03:27:39.872" v="12295"/>
        <pc:sldMkLst>
          <pc:docMk/>
          <pc:sldMk cId="346391629" sldId="280"/>
        </pc:sldMkLst>
        <pc:spChg chg="add mod">
          <ac:chgData name="Lionie Mason" userId="ca8f984e-aa2e-4012-abd8-2b9159233fe7" providerId="ADAL" clId="{878ED722-C8D4-4E4D-8BDF-37DD8EA3A51B}" dt="2025-11-22T03:23:33.613" v="12246" actId="1076"/>
          <ac:spMkLst>
            <pc:docMk/>
            <pc:sldMk cId="346391629" sldId="280"/>
            <ac:spMk id="2" creationId="{30CE7231-0A70-49E2-AF42-48369D1575EE}"/>
          </ac:spMkLst>
        </pc:spChg>
      </pc:sldChg>
      <pc:sldChg chg="modSp new add del mod">
        <pc:chgData name="Lionie Mason" userId="ca8f984e-aa2e-4012-abd8-2b9159233fe7" providerId="ADAL" clId="{878ED722-C8D4-4E4D-8BDF-37DD8EA3A51B}" dt="2025-11-22T03:26:51.354" v="12280" actId="2696"/>
        <pc:sldMkLst>
          <pc:docMk/>
          <pc:sldMk cId="2276223760" sldId="281"/>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6A1CC2-A6B0-46BF-8981-174E47F2B75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FF9D07C9-C01A-43DA-B2F9-18EA3EAADD44}">
      <dgm:prSet/>
      <dgm:spPr/>
      <dgm:t>
        <a:bodyPr/>
        <a:lstStyle/>
        <a:p>
          <a:r>
            <a:rPr lang="en-GB" dirty="0"/>
            <a:t>Go through contract</a:t>
          </a:r>
          <a:endParaRPr lang="en-US" dirty="0"/>
        </a:p>
      </dgm:t>
    </dgm:pt>
    <dgm:pt modelId="{F825DB30-4A39-4320-8185-A195FC9AA7CD}" type="parTrans" cxnId="{72FC859D-4AD9-4631-8B9F-C252DC7E3FC9}">
      <dgm:prSet/>
      <dgm:spPr/>
      <dgm:t>
        <a:bodyPr/>
        <a:lstStyle/>
        <a:p>
          <a:endParaRPr lang="en-US"/>
        </a:p>
      </dgm:t>
    </dgm:pt>
    <dgm:pt modelId="{0032E2F8-63A0-421E-8461-9DEE8CAF4FC6}" type="sibTrans" cxnId="{72FC859D-4AD9-4631-8B9F-C252DC7E3FC9}">
      <dgm:prSet/>
      <dgm:spPr/>
      <dgm:t>
        <a:bodyPr/>
        <a:lstStyle/>
        <a:p>
          <a:endParaRPr lang="en-US"/>
        </a:p>
      </dgm:t>
    </dgm:pt>
    <dgm:pt modelId="{6631E411-1885-4B9F-88FC-A98B6CBB3CAF}">
      <dgm:prSet/>
      <dgm:spPr/>
      <dgm:t>
        <a:bodyPr/>
        <a:lstStyle/>
        <a:p>
          <a:r>
            <a:rPr lang="en-GB" dirty="0"/>
            <a:t>Well-being</a:t>
          </a:r>
          <a:endParaRPr lang="en-US" dirty="0"/>
        </a:p>
      </dgm:t>
    </dgm:pt>
    <dgm:pt modelId="{91770B1C-9A06-471C-979E-AC7FFC85FF4A}" type="parTrans" cxnId="{C13BCC16-F822-441D-9C6B-8E62CC5A32BE}">
      <dgm:prSet/>
      <dgm:spPr/>
      <dgm:t>
        <a:bodyPr/>
        <a:lstStyle/>
        <a:p>
          <a:endParaRPr lang="en-US"/>
        </a:p>
      </dgm:t>
    </dgm:pt>
    <dgm:pt modelId="{E21814E7-F7E3-4E23-AECA-C6EA83C37B8C}" type="sibTrans" cxnId="{C13BCC16-F822-441D-9C6B-8E62CC5A32BE}">
      <dgm:prSet/>
      <dgm:spPr/>
      <dgm:t>
        <a:bodyPr/>
        <a:lstStyle/>
        <a:p>
          <a:endParaRPr lang="en-US"/>
        </a:p>
      </dgm:t>
    </dgm:pt>
    <dgm:pt modelId="{FC2C8CE1-8EE3-4833-AB14-E5A154318308}">
      <dgm:prSet/>
      <dgm:spPr/>
      <dgm:t>
        <a:bodyPr/>
        <a:lstStyle/>
        <a:p>
          <a:r>
            <a:rPr lang="en-US" dirty="0"/>
            <a:t>Ice Breaker</a:t>
          </a:r>
        </a:p>
      </dgm:t>
    </dgm:pt>
    <dgm:pt modelId="{A18D291F-3996-4922-872D-278BF976DD44}" type="parTrans" cxnId="{3BD09B6B-E265-4E72-8633-3C4A4835128D}">
      <dgm:prSet/>
      <dgm:spPr/>
      <dgm:t>
        <a:bodyPr/>
        <a:lstStyle/>
        <a:p>
          <a:endParaRPr lang="en-US"/>
        </a:p>
      </dgm:t>
    </dgm:pt>
    <dgm:pt modelId="{0871C9C3-3650-4C4F-BED4-9399C03844E9}" type="sibTrans" cxnId="{3BD09B6B-E265-4E72-8633-3C4A4835128D}">
      <dgm:prSet/>
      <dgm:spPr/>
      <dgm:t>
        <a:bodyPr/>
        <a:lstStyle/>
        <a:p>
          <a:endParaRPr lang="en-US"/>
        </a:p>
      </dgm:t>
    </dgm:pt>
    <dgm:pt modelId="{BF66AA96-E643-4D67-9FE4-8A11B600C9E8}">
      <dgm:prSet/>
      <dgm:spPr/>
      <dgm:t>
        <a:bodyPr/>
        <a:lstStyle/>
        <a:p>
          <a:r>
            <a:rPr lang="en-GB" dirty="0"/>
            <a:t>What are ACES &amp; Triggers</a:t>
          </a:r>
          <a:endParaRPr lang="en-US" dirty="0"/>
        </a:p>
      </dgm:t>
    </dgm:pt>
    <dgm:pt modelId="{B8E9882D-5538-497B-82DA-73D9A31E11DE}" type="parTrans" cxnId="{7D559096-EDA8-4FF6-BBF6-4AFF6C3826EF}">
      <dgm:prSet/>
      <dgm:spPr/>
      <dgm:t>
        <a:bodyPr/>
        <a:lstStyle/>
        <a:p>
          <a:endParaRPr lang="en-US"/>
        </a:p>
      </dgm:t>
    </dgm:pt>
    <dgm:pt modelId="{9804FFFE-B6AD-465F-9D79-6890DE7D3650}" type="sibTrans" cxnId="{7D559096-EDA8-4FF6-BBF6-4AFF6C3826EF}">
      <dgm:prSet/>
      <dgm:spPr/>
      <dgm:t>
        <a:bodyPr/>
        <a:lstStyle/>
        <a:p>
          <a:endParaRPr lang="en-US"/>
        </a:p>
      </dgm:t>
    </dgm:pt>
    <dgm:pt modelId="{3842EE66-6105-491C-9495-5BFEB8BFD2BC}">
      <dgm:prSet/>
      <dgm:spPr/>
      <dgm:t>
        <a:bodyPr/>
        <a:lstStyle/>
        <a:p>
          <a:r>
            <a:rPr lang="en-GB" dirty="0"/>
            <a:t>Work through VR videos</a:t>
          </a:r>
          <a:endParaRPr lang="en-US" dirty="0"/>
        </a:p>
      </dgm:t>
    </dgm:pt>
    <dgm:pt modelId="{1BB3580C-F428-4F68-8E71-7003DF1CB9CB}" type="parTrans" cxnId="{AAF81E79-8A26-4DF9-A67C-42727FB715CF}">
      <dgm:prSet/>
      <dgm:spPr/>
      <dgm:t>
        <a:bodyPr/>
        <a:lstStyle/>
        <a:p>
          <a:endParaRPr lang="en-US"/>
        </a:p>
      </dgm:t>
    </dgm:pt>
    <dgm:pt modelId="{49DFFA06-C7BC-4F98-8CB4-0B7A07C7740D}" type="sibTrans" cxnId="{AAF81E79-8A26-4DF9-A67C-42727FB715CF}">
      <dgm:prSet/>
      <dgm:spPr/>
      <dgm:t>
        <a:bodyPr/>
        <a:lstStyle/>
        <a:p>
          <a:endParaRPr lang="en-US"/>
        </a:p>
      </dgm:t>
    </dgm:pt>
    <dgm:pt modelId="{7EF038CD-04F1-4AC3-A222-D3939C136610}">
      <dgm:prSet/>
      <dgm:spPr/>
      <dgm:t>
        <a:bodyPr/>
        <a:lstStyle/>
        <a:p>
          <a:r>
            <a:rPr lang="en-GB" dirty="0"/>
            <a:t>Group Discussions </a:t>
          </a:r>
          <a:endParaRPr lang="en-US" dirty="0"/>
        </a:p>
      </dgm:t>
    </dgm:pt>
    <dgm:pt modelId="{F2F70A5B-EE7E-4F21-AF2E-BA9209228294}" type="parTrans" cxnId="{A1356E4F-9AD6-423D-8DA6-03339F5782A5}">
      <dgm:prSet/>
      <dgm:spPr/>
      <dgm:t>
        <a:bodyPr/>
        <a:lstStyle/>
        <a:p>
          <a:endParaRPr lang="en-US"/>
        </a:p>
      </dgm:t>
    </dgm:pt>
    <dgm:pt modelId="{C800DB3A-F61B-4439-8D45-95777ED973F3}" type="sibTrans" cxnId="{A1356E4F-9AD6-423D-8DA6-03339F5782A5}">
      <dgm:prSet/>
      <dgm:spPr/>
      <dgm:t>
        <a:bodyPr/>
        <a:lstStyle/>
        <a:p>
          <a:endParaRPr lang="en-US"/>
        </a:p>
      </dgm:t>
    </dgm:pt>
    <dgm:pt modelId="{8AF2CFEF-252B-49FD-81F0-D4ACC74F21BD}">
      <dgm:prSet/>
      <dgm:spPr/>
      <dgm:t>
        <a:bodyPr/>
        <a:lstStyle/>
        <a:p>
          <a:r>
            <a:rPr lang="en-GB"/>
            <a:t>Conclusion</a:t>
          </a:r>
          <a:endParaRPr lang="en-US"/>
        </a:p>
      </dgm:t>
    </dgm:pt>
    <dgm:pt modelId="{1AD95367-54D6-4336-AD2E-F9BD6ED5F79C}" type="parTrans" cxnId="{D6669481-0D25-4C35-97D5-F662DDE74001}">
      <dgm:prSet/>
      <dgm:spPr/>
      <dgm:t>
        <a:bodyPr/>
        <a:lstStyle/>
        <a:p>
          <a:endParaRPr lang="en-US"/>
        </a:p>
      </dgm:t>
    </dgm:pt>
    <dgm:pt modelId="{6954E5F4-C4D1-40EE-B9C0-E1BBFAE37868}" type="sibTrans" cxnId="{D6669481-0D25-4C35-97D5-F662DDE74001}">
      <dgm:prSet/>
      <dgm:spPr/>
      <dgm:t>
        <a:bodyPr/>
        <a:lstStyle/>
        <a:p>
          <a:endParaRPr lang="en-US"/>
        </a:p>
      </dgm:t>
    </dgm:pt>
    <dgm:pt modelId="{0929EAFC-1F77-4BDA-9736-50B2B2D2C8FC}">
      <dgm:prSet/>
      <dgm:spPr/>
      <dgm:t>
        <a:bodyPr/>
        <a:lstStyle/>
        <a:p>
          <a:r>
            <a:rPr lang="en-GB"/>
            <a:t>Feedback / Evaluation</a:t>
          </a:r>
          <a:endParaRPr lang="en-US"/>
        </a:p>
      </dgm:t>
    </dgm:pt>
    <dgm:pt modelId="{73DB16C2-6F8F-431C-A260-E98A78581851}" type="parTrans" cxnId="{C568F147-C5C0-46A8-9968-99A8D17BC881}">
      <dgm:prSet/>
      <dgm:spPr/>
      <dgm:t>
        <a:bodyPr/>
        <a:lstStyle/>
        <a:p>
          <a:endParaRPr lang="en-US"/>
        </a:p>
      </dgm:t>
    </dgm:pt>
    <dgm:pt modelId="{131E5E97-D764-4D8F-80EC-63A35ED13ADD}" type="sibTrans" cxnId="{C568F147-C5C0-46A8-9968-99A8D17BC881}">
      <dgm:prSet/>
      <dgm:spPr/>
      <dgm:t>
        <a:bodyPr/>
        <a:lstStyle/>
        <a:p>
          <a:endParaRPr lang="en-US"/>
        </a:p>
      </dgm:t>
    </dgm:pt>
    <dgm:pt modelId="{9B929428-48A0-4592-9066-F8F356639845}" type="pres">
      <dgm:prSet presAssocID="{816A1CC2-A6B0-46BF-8981-174E47F2B757}" presName="Name0" presStyleCnt="0">
        <dgm:presLayoutVars>
          <dgm:dir/>
          <dgm:resizeHandles val="exact"/>
        </dgm:presLayoutVars>
      </dgm:prSet>
      <dgm:spPr/>
    </dgm:pt>
    <dgm:pt modelId="{26E8E3EC-FBEA-41F4-8BF3-EDA1DE9B4C1A}" type="pres">
      <dgm:prSet presAssocID="{FF9D07C9-C01A-43DA-B2F9-18EA3EAADD44}" presName="node" presStyleLbl="node1" presStyleIdx="0" presStyleCnt="8">
        <dgm:presLayoutVars>
          <dgm:bulletEnabled val="1"/>
        </dgm:presLayoutVars>
      </dgm:prSet>
      <dgm:spPr/>
    </dgm:pt>
    <dgm:pt modelId="{92B4C868-3343-44E1-9891-6CEB2C19DB8F}" type="pres">
      <dgm:prSet presAssocID="{0032E2F8-63A0-421E-8461-9DEE8CAF4FC6}" presName="sibTrans" presStyleLbl="sibTrans1D1" presStyleIdx="0" presStyleCnt="7"/>
      <dgm:spPr/>
    </dgm:pt>
    <dgm:pt modelId="{646891C2-3539-4B81-81A7-B2960D6920C4}" type="pres">
      <dgm:prSet presAssocID="{0032E2F8-63A0-421E-8461-9DEE8CAF4FC6}" presName="connectorText" presStyleLbl="sibTrans1D1" presStyleIdx="0" presStyleCnt="7"/>
      <dgm:spPr/>
    </dgm:pt>
    <dgm:pt modelId="{024B752F-750B-4C16-A3D9-8A9246763A31}" type="pres">
      <dgm:prSet presAssocID="{6631E411-1885-4B9F-88FC-A98B6CBB3CAF}" presName="node" presStyleLbl="node1" presStyleIdx="1" presStyleCnt="8">
        <dgm:presLayoutVars>
          <dgm:bulletEnabled val="1"/>
        </dgm:presLayoutVars>
      </dgm:prSet>
      <dgm:spPr/>
    </dgm:pt>
    <dgm:pt modelId="{21AD71B8-DF35-4D65-8BCE-44782B5BA5BB}" type="pres">
      <dgm:prSet presAssocID="{E21814E7-F7E3-4E23-AECA-C6EA83C37B8C}" presName="sibTrans" presStyleLbl="sibTrans1D1" presStyleIdx="1" presStyleCnt="7"/>
      <dgm:spPr/>
    </dgm:pt>
    <dgm:pt modelId="{E5883094-26BB-460F-9347-4B111FEC3F4B}" type="pres">
      <dgm:prSet presAssocID="{E21814E7-F7E3-4E23-AECA-C6EA83C37B8C}" presName="connectorText" presStyleLbl="sibTrans1D1" presStyleIdx="1" presStyleCnt="7"/>
      <dgm:spPr/>
    </dgm:pt>
    <dgm:pt modelId="{8F79466A-B7D7-4405-8730-EA856EFA0467}" type="pres">
      <dgm:prSet presAssocID="{FC2C8CE1-8EE3-4833-AB14-E5A154318308}" presName="node" presStyleLbl="node1" presStyleIdx="2" presStyleCnt="8">
        <dgm:presLayoutVars>
          <dgm:bulletEnabled val="1"/>
        </dgm:presLayoutVars>
      </dgm:prSet>
      <dgm:spPr/>
    </dgm:pt>
    <dgm:pt modelId="{E5F3E428-6CDF-4179-AB1E-030FA9B5A85B}" type="pres">
      <dgm:prSet presAssocID="{0871C9C3-3650-4C4F-BED4-9399C03844E9}" presName="sibTrans" presStyleLbl="sibTrans1D1" presStyleIdx="2" presStyleCnt="7"/>
      <dgm:spPr/>
    </dgm:pt>
    <dgm:pt modelId="{EA171EF6-210C-4783-B2CE-99D16CA3D8D5}" type="pres">
      <dgm:prSet presAssocID="{0871C9C3-3650-4C4F-BED4-9399C03844E9}" presName="connectorText" presStyleLbl="sibTrans1D1" presStyleIdx="2" presStyleCnt="7"/>
      <dgm:spPr/>
    </dgm:pt>
    <dgm:pt modelId="{CF9F84D3-9177-464D-B304-C9FFC509483B}" type="pres">
      <dgm:prSet presAssocID="{BF66AA96-E643-4D67-9FE4-8A11B600C9E8}" presName="node" presStyleLbl="node1" presStyleIdx="3" presStyleCnt="8">
        <dgm:presLayoutVars>
          <dgm:bulletEnabled val="1"/>
        </dgm:presLayoutVars>
      </dgm:prSet>
      <dgm:spPr/>
    </dgm:pt>
    <dgm:pt modelId="{47A116D5-A3EC-4009-BEA5-7A7E993080B5}" type="pres">
      <dgm:prSet presAssocID="{9804FFFE-B6AD-465F-9D79-6890DE7D3650}" presName="sibTrans" presStyleLbl="sibTrans1D1" presStyleIdx="3" presStyleCnt="7"/>
      <dgm:spPr/>
    </dgm:pt>
    <dgm:pt modelId="{06B173D8-289A-45D7-A259-0BE9408C0A36}" type="pres">
      <dgm:prSet presAssocID="{9804FFFE-B6AD-465F-9D79-6890DE7D3650}" presName="connectorText" presStyleLbl="sibTrans1D1" presStyleIdx="3" presStyleCnt="7"/>
      <dgm:spPr/>
    </dgm:pt>
    <dgm:pt modelId="{4ED1747B-9C5D-4095-96E1-0C0964ECD9E3}" type="pres">
      <dgm:prSet presAssocID="{3842EE66-6105-491C-9495-5BFEB8BFD2BC}" presName="node" presStyleLbl="node1" presStyleIdx="4" presStyleCnt="8">
        <dgm:presLayoutVars>
          <dgm:bulletEnabled val="1"/>
        </dgm:presLayoutVars>
      </dgm:prSet>
      <dgm:spPr/>
    </dgm:pt>
    <dgm:pt modelId="{0CF09337-B593-4380-888C-B6C9ECC9C393}" type="pres">
      <dgm:prSet presAssocID="{49DFFA06-C7BC-4F98-8CB4-0B7A07C7740D}" presName="sibTrans" presStyleLbl="sibTrans1D1" presStyleIdx="4" presStyleCnt="7"/>
      <dgm:spPr/>
    </dgm:pt>
    <dgm:pt modelId="{9CC502FE-401A-4FE1-9E3D-144F2B052BEA}" type="pres">
      <dgm:prSet presAssocID="{49DFFA06-C7BC-4F98-8CB4-0B7A07C7740D}" presName="connectorText" presStyleLbl="sibTrans1D1" presStyleIdx="4" presStyleCnt="7"/>
      <dgm:spPr/>
    </dgm:pt>
    <dgm:pt modelId="{60A5BB3E-DAD6-46B3-AEEE-AEB6B89B87F4}" type="pres">
      <dgm:prSet presAssocID="{7EF038CD-04F1-4AC3-A222-D3939C136610}" presName="node" presStyleLbl="node1" presStyleIdx="5" presStyleCnt="8">
        <dgm:presLayoutVars>
          <dgm:bulletEnabled val="1"/>
        </dgm:presLayoutVars>
      </dgm:prSet>
      <dgm:spPr/>
    </dgm:pt>
    <dgm:pt modelId="{73C7ACBF-1280-4A0A-92EE-552B820E8ECC}" type="pres">
      <dgm:prSet presAssocID="{C800DB3A-F61B-4439-8D45-95777ED973F3}" presName="sibTrans" presStyleLbl="sibTrans1D1" presStyleIdx="5" presStyleCnt="7"/>
      <dgm:spPr/>
    </dgm:pt>
    <dgm:pt modelId="{4D697261-90D4-46DD-A493-D3CB6F9C63FD}" type="pres">
      <dgm:prSet presAssocID="{C800DB3A-F61B-4439-8D45-95777ED973F3}" presName="connectorText" presStyleLbl="sibTrans1D1" presStyleIdx="5" presStyleCnt="7"/>
      <dgm:spPr/>
    </dgm:pt>
    <dgm:pt modelId="{B6ADF5D2-47DA-4966-AC7F-8480D54AB529}" type="pres">
      <dgm:prSet presAssocID="{8AF2CFEF-252B-49FD-81F0-D4ACC74F21BD}" presName="node" presStyleLbl="node1" presStyleIdx="6" presStyleCnt="8">
        <dgm:presLayoutVars>
          <dgm:bulletEnabled val="1"/>
        </dgm:presLayoutVars>
      </dgm:prSet>
      <dgm:spPr/>
    </dgm:pt>
    <dgm:pt modelId="{B5F3CBFA-910F-4E10-81A3-195CD38D78DD}" type="pres">
      <dgm:prSet presAssocID="{6954E5F4-C4D1-40EE-B9C0-E1BBFAE37868}" presName="sibTrans" presStyleLbl="sibTrans1D1" presStyleIdx="6" presStyleCnt="7"/>
      <dgm:spPr/>
    </dgm:pt>
    <dgm:pt modelId="{5F949953-921B-4B05-9167-3CE87163F790}" type="pres">
      <dgm:prSet presAssocID="{6954E5F4-C4D1-40EE-B9C0-E1BBFAE37868}" presName="connectorText" presStyleLbl="sibTrans1D1" presStyleIdx="6" presStyleCnt="7"/>
      <dgm:spPr/>
    </dgm:pt>
    <dgm:pt modelId="{2C9F1536-E7BC-4410-9146-FA0B0A3021F0}" type="pres">
      <dgm:prSet presAssocID="{0929EAFC-1F77-4BDA-9736-50B2B2D2C8FC}" presName="node" presStyleLbl="node1" presStyleIdx="7" presStyleCnt="8">
        <dgm:presLayoutVars>
          <dgm:bulletEnabled val="1"/>
        </dgm:presLayoutVars>
      </dgm:prSet>
      <dgm:spPr/>
    </dgm:pt>
  </dgm:ptLst>
  <dgm:cxnLst>
    <dgm:cxn modelId="{1FDB4F02-9328-440D-B460-81663882AA79}" type="presOf" srcId="{9804FFFE-B6AD-465F-9D79-6890DE7D3650}" destId="{06B173D8-289A-45D7-A259-0BE9408C0A36}" srcOrd="1" destOrd="0" presId="urn:microsoft.com/office/officeart/2016/7/layout/RepeatingBendingProcessNew"/>
    <dgm:cxn modelId="{952AEC05-586F-4519-BCA3-C356BC79710B}" type="presOf" srcId="{C800DB3A-F61B-4439-8D45-95777ED973F3}" destId="{4D697261-90D4-46DD-A493-D3CB6F9C63FD}" srcOrd="1" destOrd="0" presId="urn:microsoft.com/office/officeart/2016/7/layout/RepeatingBendingProcessNew"/>
    <dgm:cxn modelId="{01B70A0F-E3CA-4B37-81EC-01F8BB470341}" type="presOf" srcId="{9804FFFE-B6AD-465F-9D79-6890DE7D3650}" destId="{47A116D5-A3EC-4009-BEA5-7A7E993080B5}" srcOrd="0" destOrd="0" presId="urn:microsoft.com/office/officeart/2016/7/layout/RepeatingBendingProcessNew"/>
    <dgm:cxn modelId="{C13BCC16-F822-441D-9C6B-8E62CC5A32BE}" srcId="{816A1CC2-A6B0-46BF-8981-174E47F2B757}" destId="{6631E411-1885-4B9F-88FC-A98B6CBB3CAF}" srcOrd="1" destOrd="0" parTransId="{91770B1C-9A06-471C-979E-AC7FFC85FF4A}" sibTransId="{E21814E7-F7E3-4E23-AECA-C6EA83C37B8C}"/>
    <dgm:cxn modelId="{8BF51F17-9056-475F-BF52-900DCC3EF207}" type="presOf" srcId="{0871C9C3-3650-4C4F-BED4-9399C03844E9}" destId="{E5F3E428-6CDF-4179-AB1E-030FA9B5A85B}" srcOrd="0" destOrd="0" presId="urn:microsoft.com/office/officeart/2016/7/layout/RepeatingBendingProcessNew"/>
    <dgm:cxn modelId="{F2B76229-DA22-496A-B0B2-CEBBE77CB1F2}" type="presOf" srcId="{BF66AA96-E643-4D67-9FE4-8A11B600C9E8}" destId="{CF9F84D3-9177-464D-B304-C9FFC509483B}" srcOrd="0" destOrd="0" presId="urn:microsoft.com/office/officeart/2016/7/layout/RepeatingBendingProcessNew"/>
    <dgm:cxn modelId="{B1E4F53B-1D51-4413-8AA2-6A102929D96C}" type="presOf" srcId="{7EF038CD-04F1-4AC3-A222-D3939C136610}" destId="{60A5BB3E-DAD6-46B3-AEEE-AEB6B89B87F4}" srcOrd="0" destOrd="0" presId="urn:microsoft.com/office/officeart/2016/7/layout/RepeatingBendingProcessNew"/>
    <dgm:cxn modelId="{5D92B63E-BEC3-458E-911F-EDD8C75C977F}" type="presOf" srcId="{FC2C8CE1-8EE3-4833-AB14-E5A154318308}" destId="{8F79466A-B7D7-4405-8730-EA856EFA0467}" srcOrd="0" destOrd="0" presId="urn:microsoft.com/office/officeart/2016/7/layout/RepeatingBendingProcessNew"/>
    <dgm:cxn modelId="{E9057B42-962F-422D-BA06-CF3DFCF391D9}" type="presOf" srcId="{0871C9C3-3650-4C4F-BED4-9399C03844E9}" destId="{EA171EF6-210C-4783-B2CE-99D16CA3D8D5}" srcOrd="1" destOrd="0" presId="urn:microsoft.com/office/officeart/2016/7/layout/RepeatingBendingProcessNew"/>
    <dgm:cxn modelId="{85DA7565-0F05-411F-8853-9F0C31286688}" type="presOf" srcId="{816A1CC2-A6B0-46BF-8981-174E47F2B757}" destId="{9B929428-48A0-4592-9066-F8F356639845}" srcOrd="0" destOrd="0" presId="urn:microsoft.com/office/officeart/2016/7/layout/RepeatingBendingProcessNew"/>
    <dgm:cxn modelId="{C568F147-C5C0-46A8-9968-99A8D17BC881}" srcId="{816A1CC2-A6B0-46BF-8981-174E47F2B757}" destId="{0929EAFC-1F77-4BDA-9736-50B2B2D2C8FC}" srcOrd="7" destOrd="0" parTransId="{73DB16C2-6F8F-431C-A260-E98A78581851}" sibTransId="{131E5E97-D764-4D8F-80EC-63A35ED13ADD}"/>
    <dgm:cxn modelId="{3BD09B6B-E265-4E72-8633-3C4A4835128D}" srcId="{816A1CC2-A6B0-46BF-8981-174E47F2B757}" destId="{FC2C8CE1-8EE3-4833-AB14-E5A154318308}" srcOrd="2" destOrd="0" parTransId="{A18D291F-3996-4922-872D-278BF976DD44}" sibTransId="{0871C9C3-3650-4C4F-BED4-9399C03844E9}"/>
    <dgm:cxn modelId="{A1356E4F-9AD6-423D-8DA6-03339F5782A5}" srcId="{816A1CC2-A6B0-46BF-8981-174E47F2B757}" destId="{7EF038CD-04F1-4AC3-A222-D3939C136610}" srcOrd="5" destOrd="0" parTransId="{F2F70A5B-EE7E-4F21-AF2E-BA9209228294}" sibTransId="{C800DB3A-F61B-4439-8D45-95777ED973F3}"/>
    <dgm:cxn modelId="{15F9D971-C805-4808-B386-46DB6FB0EBA9}" type="presOf" srcId="{E21814E7-F7E3-4E23-AECA-C6EA83C37B8C}" destId="{E5883094-26BB-460F-9347-4B111FEC3F4B}" srcOrd="1" destOrd="0" presId="urn:microsoft.com/office/officeart/2016/7/layout/RepeatingBendingProcessNew"/>
    <dgm:cxn modelId="{53902552-ADDE-41A9-A997-727F47B7C3A9}" type="presOf" srcId="{3842EE66-6105-491C-9495-5BFEB8BFD2BC}" destId="{4ED1747B-9C5D-4095-96E1-0C0964ECD9E3}" srcOrd="0" destOrd="0" presId="urn:microsoft.com/office/officeart/2016/7/layout/RepeatingBendingProcessNew"/>
    <dgm:cxn modelId="{30E50674-69E0-4187-AB22-210696DDC112}" type="presOf" srcId="{0032E2F8-63A0-421E-8461-9DEE8CAF4FC6}" destId="{646891C2-3539-4B81-81A7-B2960D6920C4}" srcOrd="1" destOrd="0" presId="urn:microsoft.com/office/officeart/2016/7/layout/RepeatingBendingProcessNew"/>
    <dgm:cxn modelId="{746DDE57-E673-4799-ACF0-0646A5D55D77}" type="presOf" srcId="{6954E5F4-C4D1-40EE-B9C0-E1BBFAE37868}" destId="{5F949953-921B-4B05-9167-3CE87163F790}" srcOrd="1" destOrd="0" presId="urn:microsoft.com/office/officeart/2016/7/layout/RepeatingBendingProcessNew"/>
    <dgm:cxn modelId="{AAF81E79-8A26-4DF9-A67C-42727FB715CF}" srcId="{816A1CC2-A6B0-46BF-8981-174E47F2B757}" destId="{3842EE66-6105-491C-9495-5BFEB8BFD2BC}" srcOrd="4" destOrd="0" parTransId="{1BB3580C-F428-4F68-8E71-7003DF1CB9CB}" sibTransId="{49DFFA06-C7BC-4F98-8CB4-0B7A07C7740D}"/>
    <dgm:cxn modelId="{6B6E1E5A-23A1-4D3E-BCAD-767F3BF915A9}" type="presOf" srcId="{6954E5F4-C4D1-40EE-B9C0-E1BBFAE37868}" destId="{B5F3CBFA-910F-4E10-81A3-195CD38D78DD}" srcOrd="0" destOrd="0" presId="urn:microsoft.com/office/officeart/2016/7/layout/RepeatingBendingProcessNew"/>
    <dgm:cxn modelId="{59DAA25A-0BF7-48FD-BE30-8C02D56B545C}" type="presOf" srcId="{6631E411-1885-4B9F-88FC-A98B6CBB3CAF}" destId="{024B752F-750B-4C16-A3D9-8A9246763A31}" srcOrd="0" destOrd="0" presId="urn:microsoft.com/office/officeart/2016/7/layout/RepeatingBendingProcessNew"/>
    <dgm:cxn modelId="{06D19F7D-5F9D-4844-AE69-EFC30CD63858}" type="presOf" srcId="{0032E2F8-63A0-421E-8461-9DEE8CAF4FC6}" destId="{92B4C868-3343-44E1-9891-6CEB2C19DB8F}" srcOrd="0" destOrd="0" presId="urn:microsoft.com/office/officeart/2016/7/layout/RepeatingBendingProcessNew"/>
    <dgm:cxn modelId="{D6669481-0D25-4C35-97D5-F662DDE74001}" srcId="{816A1CC2-A6B0-46BF-8981-174E47F2B757}" destId="{8AF2CFEF-252B-49FD-81F0-D4ACC74F21BD}" srcOrd="6" destOrd="0" parTransId="{1AD95367-54D6-4336-AD2E-F9BD6ED5F79C}" sibTransId="{6954E5F4-C4D1-40EE-B9C0-E1BBFAE37868}"/>
    <dgm:cxn modelId="{C16D2785-4875-41C2-A55B-FA7D7E0261A4}" type="presOf" srcId="{49DFFA06-C7BC-4F98-8CB4-0B7A07C7740D}" destId="{0CF09337-B593-4380-888C-B6C9ECC9C393}" srcOrd="0" destOrd="0" presId="urn:microsoft.com/office/officeart/2016/7/layout/RepeatingBendingProcessNew"/>
    <dgm:cxn modelId="{7D559096-EDA8-4FF6-BBF6-4AFF6C3826EF}" srcId="{816A1CC2-A6B0-46BF-8981-174E47F2B757}" destId="{BF66AA96-E643-4D67-9FE4-8A11B600C9E8}" srcOrd="3" destOrd="0" parTransId="{B8E9882D-5538-497B-82DA-73D9A31E11DE}" sibTransId="{9804FFFE-B6AD-465F-9D79-6890DE7D3650}"/>
    <dgm:cxn modelId="{72FC859D-4AD9-4631-8B9F-C252DC7E3FC9}" srcId="{816A1CC2-A6B0-46BF-8981-174E47F2B757}" destId="{FF9D07C9-C01A-43DA-B2F9-18EA3EAADD44}" srcOrd="0" destOrd="0" parTransId="{F825DB30-4A39-4320-8185-A195FC9AA7CD}" sibTransId="{0032E2F8-63A0-421E-8461-9DEE8CAF4FC6}"/>
    <dgm:cxn modelId="{003B6CB6-D62A-4AF3-A5D2-936058128643}" type="presOf" srcId="{FF9D07C9-C01A-43DA-B2F9-18EA3EAADD44}" destId="{26E8E3EC-FBEA-41F4-8BF3-EDA1DE9B4C1A}" srcOrd="0" destOrd="0" presId="urn:microsoft.com/office/officeart/2016/7/layout/RepeatingBendingProcessNew"/>
    <dgm:cxn modelId="{B3BBF2BA-83A4-48AC-A3D8-6AB6F039ED27}" type="presOf" srcId="{8AF2CFEF-252B-49FD-81F0-D4ACC74F21BD}" destId="{B6ADF5D2-47DA-4966-AC7F-8480D54AB529}" srcOrd="0" destOrd="0" presId="urn:microsoft.com/office/officeart/2016/7/layout/RepeatingBendingProcessNew"/>
    <dgm:cxn modelId="{0BBF21C5-AF5E-480F-8D9B-E0112617ADDA}" type="presOf" srcId="{C800DB3A-F61B-4439-8D45-95777ED973F3}" destId="{73C7ACBF-1280-4A0A-92EE-552B820E8ECC}" srcOrd="0" destOrd="0" presId="urn:microsoft.com/office/officeart/2016/7/layout/RepeatingBendingProcessNew"/>
    <dgm:cxn modelId="{25C7D4CD-D1DD-4987-9C75-CB1F1755F151}" type="presOf" srcId="{0929EAFC-1F77-4BDA-9736-50B2B2D2C8FC}" destId="{2C9F1536-E7BC-4410-9146-FA0B0A3021F0}" srcOrd="0" destOrd="0" presId="urn:microsoft.com/office/officeart/2016/7/layout/RepeatingBendingProcessNew"/>
    <dgm:cxn modelId="{01149BD2-BD48-4457-B868-FD10B865C778}" type="presOf" srcId="{49DFFA06-C7BC-4F98-8CB4-0B7A07C7740D}" destId="{9CC502FE-401A-4FE1-9E3D-144F2B052BEA}" srcOrd="1" destOrd="0" presId="urn:microsoft.com/office/officeart/2016/7/layout/RepeatingBendingProcessNew"/>
    <dgm:cxn modelId="{321CEBD5-3EFF-4EC6-821B-7160A25882E8}" type="presOf" srcId="{E21814E7-F7E3-4E23-AECA-C6EA83C37B8C}" destId="{21AD71B8-DF35-4D65-8BCE-44782B5BA5BB}" srcOrd="0" destOrd="0" presId="urn:microsoft.com/office/officeart/2016/7/layout/RepeatingBendingProcessNew"/>
    <dgm:cxn modelId="{A4BD94A2-65C5-4E3B-95E9-7E9ACC9C22FE}" type="presParOf" srcId="{9B929428-48A0-4592-9066-F8F356639845}" destId="{26E8E3EC-FBEA-41F4-8BF3-EDA1DE9B4C1A}" srcOrd="0" destOrd="0" presId="urn:microsoft.com/office/officeart/2016/7/layout/RepeatingBendingProcessNew"/>
    <dgm:cxn modelId="{E4EA24F9-7F0D-42DB-909E-12F1A615BFA2}" type="presParOf" srcId="{9B929428-48A0-4592-9066-F8F356639845}" destId="{92B4C868-3343-44E1-9891-6CEB2C19DB8F}" srcOrd="1" destOrd="0" presId="urn:microsoft.com/office/officeart/2016/7/layout/RepeatingBendingProcessNew"/>
    <dgm:cxn modelId="{F0C18A3D-9E3E-48C0-A4C1-1E1CF0891A30}" type="presParOf" srcId="{92B4C868-3343-44E1-9891-6CEB2C19DB8F}" destId="{646891C2-3539-4B81-81A7-B2960D6920C4}" srcOrd="0" destOrd="0" presId="urn:microsoft.com/office/officeart/2016/7/layout/RepeatingBendingProcessNew"/>
    <dgm:cxn modelId="{51868112-36A9-47C5-87FB-7C9F41AE981F}" type="presParOf" srcId="{9B929428-48A0-4592-9066-F8F356639845}" destId="{024B752F-750B-4C16-A3D9-8A9246763A31}" srcOrd="2" destOrd="0" presId="urn:microsoft.com/office/officeart/2016/7/layout/RepeatingBendingProcessNew"/>
    <dgm:cxn modelId="{886558CC-3077-4DAE-A6F4-AA57AA7F5683}" type="presParOf" srcId="{9B929428-48A0-4592-9066-F8F356639845}" destId="{21AD71B8-DF35-4D65-8BCE-44782B5BA5BB}" srcOrd="3" destOrd="0" presId="urn:microsoft.com/office/officeart/2016/7/layout/RepeatingBendingProcessNew"/>
    <dgm:cxn modelId="{6D6D1426-04C8-426A-8E7D-41D712AC7049}" type="presParOf" srcId="{21AD71B8-DF35-4D65-8BCE-44782B5BA5BB}" destId="{E5883094-26BB-460F-9347-4B111FEC3F4B}" srcOrd="0" destOrd="0" presId="urn:microsoft.com/office/officeart/2016/7/layout/RepeatingBendingProcessNew"/>
    <dgm:cxn modelId="{391AEB4B-0C8B-4CFC-853B-45A3ABABC0B4}" type="presParOf" srcId="{9B929428-48A0-4592-9066-F8F356639845}" destId="{8F79466A-B7D7-4405-8730-EA856EFA0467}" srcOrd="4" destOrd="0" presId="urn:microsoft.com/office/officeart/2016/7/layout/RepeatingBendingProcessNew"/>
    <dgm:cxn modelId="{86EAE847-E446-456E-87C0-6402BD0A154C}" type="presParOf" srcId="{9B929428-48A0-4592-9066-F8F356639845}" destId="{E5F3E428-6CDF-4179-AB1E-030FA9B5A85B}" srcOrd="5" destOrd="0" presId="urn:microsoft.com/office/officeart/2016/7/layout/RepeatingBendingProcessNew"/>
    <dgm:cxn modelId="{4CEA1A45-AAFD-450F-99C8-3D5F8038AFA4}" type="presParOf" srcId="{E5F3E428-6CDF-4179-AB1E-030FA9B5A85B}" destId="{EA171EF6-210C-4783-B2CE-99D16CA3D8D5}" srcOrd="0" destOrd="0" presId="urn:microsoft.com/office/officeart/2016/7/layout/RepeatingBendingProcessNew"/>
    <dgm:cxn modelId="{847EAED9-059F-4CD8-9E70-473A4F243C85}" type="presParOf" srcId="{9B929428-48A0-4592-9066-F8F356639845}" destId="{CF9F84D3-9177-464D-B304-C9FFC509483B}" srcOrd="6" destOrd="0" presId="urn:microsoft.com/office/officeart/2016/7/layout/RepeatingBendingProcessNew"/>
    <dgm:cxn modelId="{AB87DD7D-4444-4C22-ABB0-B8FE49CF602C}" type="presParOf" srcId="{9B929428-48A0-4592-9066-F8F356639845}" destId="{47A116D5-A3EC-4009-BEA5-7A7E993080B5}" srcOrd="7" destOrd="0" presId="urn:microsoft.com/office/officeart/2016/7/layout/RepeatingBendingProcessNew"/>
    <dgm:cxn modelId="{C76883A9-9D30-4223-9575-FF194725E759}" type="presParOf" srcId="{47A116D5-A3EC-4009-BEA5-7A7E993080B5}" destId="{06B173D8-289A-45D7-A259-0BE9408C0A36}" srcOrd="0" destOrd="0" presId="urn:microsoft.com/office/officeart/2016/7/layout/RepeatingBendingProcessNew"/>
    <dgm:cxn modelId="{52AD8EC6-4C72-4528-8222-35DD4AC66978}" type="presParOf" srcId="{9B929428-48A0-4592-9066-F8F356639845}" destId="{4ED1747B-9C5D-4095-96E1-0C0964ECD9E3}" srcOrd="8" destOrd="0" presId="urn:microsoft.com/office/officeart/2016/7/layout/RepeatingBendingProcessNew"/>
    <dgm:cxn modelId="{7EB51E47-3F07-49C3-90EA-5BC246BE3A67}" type="presParOf" srcId="{9B929428-48A0-4592-9066-F8F356639845}" destId="{0CF09337-B593-4380-888C-B6C9ECC9C393}" srcOrd="9" destOrd="0" presId="urn:microsoft.com/office/officeart/2016/7/layout/RepeatingBendingProcessNew"/>
    <dgm:cxn modelId="{59FB4DB2-817F-43CB-8F04-8B5C254F084E}" type="presParOf" srcId="{0CF09337-B593-4380-888C-B6C9ECC9C393}" destId="{9CC502FE-401A-4FE1-9E3D-144F2B052BEA}" srcOrd="0" destOrd="0" presId="urn:microsoft.com/office/officeart/2016/7/layout/RepeatingBendingProcessNew"/>
    <dgm:cxn modelId="{5A1B5DC7-8977-4B58-9164-229EC6CF3AFD}" type="presParOf" srcId="{9B929428-48A0-4592-9066-F8F356639845}" destId="{60A5BB3E-DAD6-46B3-AEEE-AEB6B89B87F4}" srcOrd="10" destOrd="0" presId="urn:microsoft.com/office/officeart/2016/7/layout/RepeatingBendingProcessNew"/>
    <dgm:cxn modelId="{CA401978-182E-4FEE-9A4A-56B142DF39C0}" type="presParOf" srcId="{9B929428-48A0-4592-9066-F8F356639845}" destId="{73C7ACBF-1280-4A0A-92EE-552B820E8ECC}" srcOrd="11" destOrd="0" presId="urn:microsoft.com/office/officeart/2016/7/layout/RepeatingBendingProcessNew"/>
    <dgm:cxn modelId="{4862AFB4-3E4F-4555-AC31-F2C9416ECFE1}" type="presParOf" srcId="{73C7ACBF-1280-4A0A-92EE-552B820E8ECC}" destId="{4D697261-90D4-46DD-A493-D3CB6F9C63FD}" srcOrd="0" destOrd="0" presId="urn:microsoft.com/office/officeart/2016/7/layout/RepeatingBendingProcessNew"/>
    <dgm:cxn modelId="{5ECCE455-8FDE-48F2-9922-E7523FD54573}" type="presParOf" srcId="{9B929428-48A0-4592-9066-F8F356639845}" destId="{B6ADF5D2-47DA-4966-AC7F-8480D54AB529}" srcOrd="12" destOrd="0" presId="urn:microsoft.com/office/officeart/2016/7/layout/RepeatingBendingProcessNew"/>
    <dgm:cxn modelId="{7205AA26-F746-4020-8505-4323092FD54C}" type="presParOf" srcId="{9B929428-48A0-4592-9066-F8F356639845}" destId="{B5F3CBFA-910F-4E10-81A3-195CD38D78DD}" srcOrd="13" destOrd="0" presId="urn:microsoft.com/office/officeart/2016/7/layout/RepeatingBendingProcessNew"/>
    <dgm:cxn modelId="{680E44F3-1778-44D5-8039-FAEC5FA2372A}" type="presParOf" srcId="{B5F3CBFA-910F-4E10-81A3-195CD38D78DD}" destId="{5F949953-921B-4B05-9167-3CE87163F790}" srcOrd="0" destOrd="0" presId="urn:microsoft.com/office/officeart/2016/7/layout/RepeatingBendingProcessNew"/>
    <dgm:cxn modelId="{B7ED91BC-A0BD-45C3-9760-05F470ADFC2F}" type="presParOf" srcId="{9B929428-48A0-4592-9066-F8F356639845}" destId="{2C9F1536-E7BC-4410-9146-FA0B0A3021F0}"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25B7BA-1694-4936-BACF-1B6D50B6AA6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447DA7E-85DD-460D-96CC-A1B25225D6D4}">
      <dgm:prSet custT="1"/>
      <dgm:spPr/>
      <dgm:t>
        <a:bodyPr/>
        <a:lstStyle/>
        <a:p>
          <a:pPr>
            <a:lnSpc>
              <a:spcPct val="100000"/>
            </a:lnSpc>
          </a:pPr>
          <a:r>
            <a:rPr lang="en-GB" sz="1800" dirty="0"/>
            <a:t>Something that affects your emotional state, often significantly, by causing extreme overwhelm or distress.</a:t>
          </a:r>
          <a:endParaRPr lang="en-US" sz="1800" dirty="0"/>
        </a:p>
      </dgm:t>
    </dgm:pt>
    <dgm:pt modelId="{97F8E683-8AC4-405F-8484-B26BDF0C90E6}" type="parTrans" cxnId="{78F8A46C-BC8B-4B01-8402-E0080300ADD3}">
      <dgm:prSet/>
      <dgm:spPr/>
      <dgm:t>
        <a:bodyPr/>
        <a:lstStyle/>
        <a:p>
          <a:endParaRPr lang="en-US"/>
        </a:p>
      </dgm:t>
    </dgm:pt>
    <dgm:pt modelId="{FD66D3FB-B547-4E9A-9EBF-98ADA9968CAF}" type="sibTrans" cxnId="{78F8A46C-BC8B-4B01-8402-E0080300ADD3}">
      <dgm:prSet/>
      <dgm:spPr/>
      <dgm:t>
        <a:bodyPr/>
        <a:lstStyle/>
        <a:p>
          <a:pPr>
            <a:lnSpc>
              <a:spcPct val="100000"/>
            </a:lnSpc>
          </a:pPr>
          <a:endParaRPr lang="en-US"/>
        </a:p>
      </dgm:t>
    </dgm:pt>
    <dgm:pt modelId="{78217B8C-4DB5-4182-9D1C-D2ED3300EB47}">
      <dgm:prSet custT="1"/>
      <dgm:spPr/>
      <dgm:t>
        <a:bodyPr/>
        <a:lstStyle/>
        <a:p>
          <a:pPr>
            <a:lnSpc>
              <a:spcPct val="100000"/>
            </a:lnSpc>
          </a:pPr>
          <a:r>
            <a:rPr lang="en-GB" sz="1800" dirty="0"/>
            <a:t>A trigger affects your ability to remain present in the moment. It may bring up specific thought patterns or influence your behaviour.</a:t>
          </a:r>
          <a:endParaRPr lang="en-US" sz="1800" dirty="0"/>
        </a:p>
      </dgm:t>
    </dgm:pt>
    <dgm:pt modelId="{1B099BB7-41DB-4EAF-ABE3-42A0B5F8BE90}" type="parTrans" cxnId="{D43B6C50-3EB8-4DAB-91B7-8FBF37492588}">
      <dgm:prSet/>
      <dgm:spPr/>
      <dgm:t>
        <a:bodyPr/>
        <a:lstStyle/>
        <a:p>
          <a:endParaRPr lang="en-US"/>
        </a:p>
      </dgm:t>
    </dgm:pt>
    <dgm:pt modelId="{E415EB91-B58F-4834-9AA8-05DD949DEFE2}" type="sibTrans" cxnId="{D43B6C50-3EB8-4DAB-91B7-8FBF37492588}">
      <dgm:prSet/>
      <dgm:spPr/>
      <dgm:t>
        <a:bodyPr/>
        <a:lstStyle/>
        <a:p>
          <a:pPr>
            <a:lnSpc>
              <a:spcPct val="100000"/>
            </a:lnSpc>
          </a:pPr>
          <a:endParaRPr lang="en-US"/>
        </a:p>
      </dgm:t>
    </dgm:pt>
    <dgm:pt modelId="{D8B9B129-7B16-4571-B280-9F4CF8A66B7F}">
      <dgm:prSet custT="1"/>
      <dgm:spPr/>
      <dgm:t>
        <a:bodyPr/>
        <a:lstStyle/>
        <a:p>
          <a:pPr>
            <a:lnSpc>
              <a:spcPct val="100000"/>
            </a:lnSpc>
          </a:pPr>
          <a:r>
            <a:rPr lang="en-GB" sz="1800" dirty="0"/>
            <a:t>Can be brought on by a smell, sound, voice, phrase, witnessing a behaviour or situation. </a:t>
          </a:r>
          <a:endParaRPr lang="en-US" sz="1800" dirty="0"/>
        </a:p>
      </dgm:t>
    </dgm:pt>
    <dgm:pt modelId="{B232468C-6DEF-4628-A6E1-0C0F9FAFF605}" type="parTrans" cxnId="{AE3131B8-3F2B-46C0-A9B7-3DCFD1E4327B}">
      <dgm:prSet/>
      <dgm:spPr/>
      <dgm:t>
        <a:bodyPr/>
        <a:lstStyle/>
        <a:p>
          <a:endParaRPr lang="en-US"/>
        </a:p>
      </dgm:t>
    </dgm:pt>
    <dgm:pt modelId="{7760AB5E-99E9-4815-B308-B67FFA0EE486}" type="sibTrans" cxnId="{AE3131B8-3F2B-46C0-A9B7-3DCFD1E4327B}">
      <dgm:prSet/>
      <dgm:spPr/>
      <dgm:t>
        <a:bodyPr/>
        <a:lstStyle/>
        <a:p>
          <a:pPr>
            <a:lnSpc>
              <a:spcPct val="100000"/>
            </a:lnSpc>
          </a:pPr>
          <a:endParaRPr lang="en-US"/>
        </a:p>
      </dgm:t>
    </dgm:pt>
    <dgm:pt modelId="{DA23A33E-A254-4BF7-8FD1-8C9461FC673E}">
      <dgm:prSet custT="1"/>
      <dgm:spPr/>
      <dgm:t>
        <a:bodyPr/>
        <a:lstStyle/>
        <a:p>
          <a:pPr>
            <a:lnSpc>
              <a:spcPct val="100000"/>
            </a:lnSpc>
          </a:pPr>
          <a:r>
            <a:rPr lang="en-GB" sz="1800" dirty="0"/>
            <a:t>Something that causes your mind &amp; body to go back to a traumatic event/experience that happened to you throughout your life. Even from you being a baby (Raypole, 2025).</a:t>
          </a:r>
          <a:endParaRPr lang="en-US" sz="1800" dirty="0"/>
        </a:p>
      </dgm:t>
    </dgm:pt>
    <dgm:pt modelId="{5A67A013-677A-411E-AE9B-2F2DC0525BAF}" type="parTrans" cxnId="{9F82A16E-ACEF-4CCE-8852-49BF83E38DBD}">
      <dgm:prSet/>
      <dgm:spPr/>
      <dgm:t>
        <a:bodyPr/>
        <a:lstStyle/>
        <a:p>
          <a:endParaRPr lang="en-US"/>
        </a:p>
      </dgm:t>
    </dgm:pt>
    <dgm:pt modelId="{B68F890F-B4BF-4C63-8C19-2D78908A21A7}" type="sibTrans" cxnId="{9F82A16E-ACEF-4CCE-8852-49BF83E38DBD}">
      <dgm:prSet/>
      <dgm:spPr/>
      <dgm:t>
        <a:bodyPr/>
        <a:lstStyle/>
        <a:p>
          <a:endParaRPr lang="en-US"/>
        </a:p>
      </dgm:t>
    </dgm:pt>
    <dgm:pt modelId="{96C89A3D-824D-4EAC-83E6-BF0AD3FA0214}" type="pres">
      <dgm:prSet presAssocID="{1025B7BA-1694-4936-BACF-1B6D50B6AA64}" presName="root" presStyleCnt="0">
        <dgm:presLayoutVars>
          <dgm:dir/>
          <dgm:resizeHandles val="exact"/>
        </dgm:presLayoutVars>
      </dgm:prSet>
      <dgm:spPr/>
    </dgm:pt>
    <dgm:pt modelId="{33755540-10A2-4286-B034-F8A3B137E40C}" type="pres">
      <dgm:prSet presAssocID="{1025B7BA-1694-4936-BACF-1B6D50B6AA64}" presName="container" presStyleCnt="0">
        <dgm:presLayoutVars>
          <dgm:dir/>
          <dgm:resizeHandles val="exact"/>
        </dgm:presLayoutVars>
      </dgm:prSet>
      <dgm:spPr/>
    </dgm:pt>
    <dgm:pt modelId="{E40C049B-FE3F-46A8-8F45-78230F47F185}" type="pres">
      <dgm:prSet presAssocID="{6447DA7E-85DD-460D-96CC-A1B25225D6D4}" presName="compNode" presStyleCnt="0"/>
      <dgm:spPr/>
    </dgm:pt>
    <dgm:pt modelId="{9F4E4132-B052-481E-BB04-127754A57909}" type="pres">
      <dgm:prSet presAssocID="{6447DA7E-85DD-460D-96CC-A1B25225D6D4}" presName="iconBgRect" presStyleLbl="bgShp" presStyleIdx="0" presStyleCnt="4"/>
      <dgm:spPr/>
    </dgm:pt>
    <dgm:pt modelId="{2E4D6E7B-92E2-43C1-AC62-0D90CCEFA547}" type="pres">
      <dgm:prSet presAssocID="{6447DA7E-85DD-460D-96CC-A1B25225D6D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7F8618DD-1391-4A8E-9D44-E12CAC59FB4C}" type="pres">
      <dgm:prSet presAssocID="{6447DA7E-85DD-460D-96CC-A1B25225D6D4}" presName="spaceRect" presStyleCnt="0"/>
      <dgm:spPr/>
    </dgm:pt>
    <dgm:pt modelId="{E010AC4B-42C0-4470-AB7A-921C97B4BD04}" type="pres">
      <dgm:prSet presAssocID="{6447DA7E-85DD-460D-96CC-A1B25225D6D4}" presName="textRect" presStyleLbl="revTx" presStyleIdx="0" presStyleCnt="4">
        <dgm:presLayoutVars>
          <dgm:chMax val="1"/>
          <dgm:chPref val="1"/>
        </dgm:presLayoutVars>
      </dgm:prSet>
      <dgm:spPr/>
    </dgm:pt>
    <dgm:pt modelId="{DDC7C3BE-2D39-4791-8343-1A7A1811092F}" type="pres">
      <dgm:prSet presAssocID="{FD66D3FB-B547-4E9A-9EBF-98ADA9968CAF}" presName="sibTrans" presStyleLbl="sibTrans2D1" presStyleIdx="0" presStyleCnt="0"/>
      <dgm:spPr/>
    </dgm:pt>
    <dgm:pt modelId="{E8F3A37F-820E-44BC-B88F-B92E2264B26E}" type="pres">
      <dgm:prSet presAssocID="{78217B8C-4DB5-4182-9D1C-D2ED3300EB47}" presName="compNode" presStyleCnt="0"/>
      <dgm:spPr/>
    </dgm:pt>
    <dgm:pt modelId="{459B106A-2DDC-4F76-8D46-94647395F21B}" type="pres">
      <dgm:prSet presAssocID="{78217B8C-4DB5-4182-9D1C-D2ED3300EB47}" presName="iconBgRect" presStyleLbl="bgShp" presStyleIdx="1" presStyleCnt="4"/>
      <dgm:spPr/>
    </dgm:pt>
    <dgm:pt modelId="{AA19F7DB-A4D2-4938-A9BD-F172C25BCCDB}" type="pres">
      <dgm:prSet presAssocID="{78217B8C-4DB5-4182-9D1C-D2ED3300EB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7D4CC2D9-63D3-49B4-9736-DFD6E940B20A}" type="pres">
      <dgm:prSet presAssocID="{78217B8C-4DB5-4182-9D1C-D2ED3300EB47}" presName="spaceRect" presStyleCnt="0"/>
      <dgm:spPr/>
    </dgm:pt>
    <dgm:pt modelId="{5E6951D3-9597-4CBB-85D1-85F8312B22CD}" type="pres">
      <dgm:prSet presAssocID="{78217B8C-4DB5-4182-9D1C-D2ED3300EB47}" presName="textRect" presStyleLbl="revTx" presStyleIdx="1" presStyleCnt="4">
        <dgm:presLayoutVars>
          <dgm:chMax val="1"/>
          <dgm:chPref val="1"/>
        </dgm:presLayoutVars>
      </dgm:prSet>
      <dgm:spPr/>
    </dgm:pt>
    <dgm:pt modelId="{8DCE195E-C5FB-4682-98E7-163C9FAEB3E9}" type="pres">
      <dgm:prSet presAssocID="{E415EB91-B58F-4834-9AA8-05DD949DEFE2}" presName="sibTrans" presStyleLbl="sibTrans2D1" presStyleIdx="0" presStyleCnt="0"/>
      <dgm:spPr/>
    </dgm:pt>
    <dgm:pt modelId="{D1D252E2-34AC-48C8-B1D9-776B388CB527}" type="pres">
      <dgm:prSet presAssocID="{D8B9B129-7B16-4571-B280-9F4CF8A66B7F}" presName="compNode" presStyleCnt="0"/>
      <dgm:spPr/>
    </dgm:pt>
    <dgm:pt modelId="{0699CC96-6BC8-4493-9DA5-1DF9323436D7}" type="pres">
      <dgm:prSet presAssocID="{D8B9B129-7B16-4571-B280-9F4CF8A66B7F}" presName="iconBgRect" presStyleLbl="bgShp" presStyleIdx="2" presStyleCnt="4"/>
      <dgm:spPr/>
    </dgm:pt>
    <dgm:pt modelId="{38567F96-7120-4D86-B12F-54F7FED36DA9}" type="pres">
      <dgm:prSet presAssocID="{D8B9B129-7B16-4571-B280-9F4CF8A66B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B6CE1CBB-5ABC-447C-B48F-226C7B1038A6}" type="pres">
      <dgm:prSet presAssocID="{D8B9B129-7B16-4571-B280-9F4CF8A66B7F}" presName="spaceRect" presStyleCnt="0"/>
      <dgm:spPr/>
    </dgm:pt>
    <dgm:pt modelId="{53514DF8-370F-4A7B-84D8-923113093AB3}" type="pres">
      <dgm:prSet presAssocID="{D8B9B129-7B16-4571-B280-9F4CF8A66B7F}" presName="textRect" presStyleLbl="revTx" presStyleIdx="2" presStyleCnt="4">
        <dgm:presLayoutVars>
          <dgm:chMax val="1"/>
          <dgm:chPref val="1"/>
        </dgm:presLayoutVars>
      </dgm:prSet>
      <dgm:spPr/>
    </dgm:pt>
    <dgm:pt modelId="{BE2B6301-1911-4C07-B128-957C1F372745}" type="pres">
      <dgm:prSet presAssocID="{7760AB5E-99E9-4815-B308-B67FFA0EE486}" presName="sibTrans" presStyleLbl="sibTrans2D1" presStyleIdx="0" presStyleCnt="0"/>
      <dgm:spPr/>
    </dgm:pt>
    <dgm:pt modelId="{A12F9351-9760-4318-B655-3664C153BBA7}" type="pres">
      <dgm:prSet presAssocID="{DA23A33E-A254-4BF7-8FD1-8C9461FC673E}" presName="compNode" presStyleCnt="0"/>
      <dgm:spPr/>
    </dgm:pt>
    <dgm:pt modelId="{33E3F6A9-1497-4546-AA6D-B8A9D378CAD7}" type="pres">
      <dgm:prSet presAssocID="{DA23A33E-A254-4BF7-8FD1-8C9461FC673E}" presName="iconBgRect" presStyleLbl="bgShp" presStyleIdx="3" presStyleCnt="4"/>
      <dgm:spPr/>
    </dgm:pt>
    <dgm:pt modelId="{D3A89E41-7F67-4163-B873-296E9F4535CB}" type="pres">
      <dgm:prSet presAssocID="{DA23A33E-A254-4BF7-8FD1-8C9461FC67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D5397D9F-3932-4C92-85A0-AF320D6E3298}" type="pres">
      <dgm:prSet presAssocID="{DA23A33E-A254-4BF7-8FD1-8C9461FC673E}" presName="spaceRect" presStyleCnt="0"/>
      <dgm:spPr/>
    </dgm:pt>
    <dgm:pt modelId="{EEC90E58-110E-4834-B995-3955CAF67509}" type="pres">
      <dgm:prSet presAssocID="{DA23A33E-A254-4BF7-8FD1-8C9461FC673E}" presName="textRect" presStyleLbl="revTx" presStyleIdx="3" presStyleCnt="4">
        <dgm:presLayoutVars>
          <dgm:chMax val="1"/>
          <dgm:chPref val="1"/>
        </dgm:presLayoutVars>
      </dgm:prSet>
      <dgm:spPr/>
    </dgm:pt>
  </dgm:ptLst>
  <dgm:cxnLst>
    <dgm:cxn modelId="{7C148F00-B7DC-43C0-9725-357B2EEACD1B}" type="presOf" srcId="{1025B7BA-1694-4936-BACF-1B6D50B6AA64}" destId="{96C89A3D-824D-4EAC-83E6-BF0AD3FA0214}" srcOrd="0" destOrd="0" presId="urn:microsoft.com/office/officeart/2018/2/layout/IconCircleList"/>
    <dgm:cxn modelId="{ED24173A-4948-4A4B-866B-51E2D247064A}" type="presOf" srcId="{E415EB91-B58F-4834-9AA8-05DD949DEFE2}" destId="{8DCE195E-C5FB-4682-98E7-163C9FAEB3E9}" srcOrd="0" destOrd="0" presId="urn:microsoft.com/office/officeart/2018/2/layout/IconCircleList"/>
    <dgm:cxn modelId="{78F8A46C-BC8B-4B01-8402-E0080300ADD3}" srcId="{1025B7BA-1694-4936-BACF-1B6D50B6AA64}" destId="{6447DA7E-85DD-460D-96CC-A1B25225D6D4}" srcOrd="0" destOrd="0" parTransId="{97F8E683-8AC4-405F-8484-B26BDF0C90E6}" sibTransId="{FD66D3FB-B547-4E9A-9EBF-98ADA9968CAF}"/>
    <dgm:cxn modelId="{9F82A16E-ACEF-4CCE-8852-49BF83E38DBD}" srcId="{1025B7BA-1694-4936-BACF-1B6D50B6AA64}" destId="{DA23A33E-A254-4BF7-8FD1-8C9461FC673E}" srcOrd="3" destOrd="0" parTransId="{5A67A013-677A-411E-AE9B-2F2DC0525BAF}" sibTransId="{B68F890F-B4BF-4C63-8C19-2D78908A21A7}"/>
    <dgm:cxn modelId="{D43B6C50-3EB8-4DAB-91B7-8FBF37492588}" srcId="{1025B7BA-1694-4936-BACF-1B6D50B6AA64}" destId="{78217B8C-4DB5-4182-9D1C-D2ED3300EB47}" srcOrd="1" destOrd="0" parTransId="{1B099BB7-41DB-4EAF-ABE3-42A0B5F8BE90}" sibTransId="{E415EB91-B58F-4834-9AA8-05DD949DEFE2}"/>
    <dgm:cxn modelId="{23A65057-2910-48C9-B943-BADAFEFDDE75}" type="presOf" srcId="{DA23A33E-A254-4BF7-8FD1-8C9461FC673E}" destId="{EEC90E58-110E-4834-B995-3955CAF67509}" srcOrd="0" destOrd="0" presId="urn:microsoft.com/office/officeart/2018/2/layout/IconCircleList"/>
    <dgm:cxn modelId="{A183687F-5D65-4544-9FB7-4C35D7B46B93}" type="presOf" srcId="{7760AB5E-99E9-4815-B308-B67FFA0EE486}" destId="{BE2B6301-1911-4C07-B128-957C1F372745}" srcOrd="0" destOrd="0" presId="urn:microsoft.com/office/officeart/2018/2/layout/IconCircleList"/>
    <dgm:cxn modelId="{C01D43A1-A6BA-4629-BCC3-6F332A366C89}" type="presOf" srcId="{D8B9B129-7B16-4571-B280-9F4CF8A66B7F}" destId="{53514DF8-370F-4A7B-84D8-923113093AB3}" srcOrd="0" destOrd="0" presId="urn:microsoft.com/office/officeart/2018/2/layout/IconCircleList"/>
    <dgm:cxn modelId="{AE3131B8-3F2B-46C0-A9B7-3DCFD1E4327B}" srcId="{1025B7BA-1694-4936-BACF-1B6D50B6AA64}" destId="{D8B9B129-7B16-4571-B280-9F4CF8A66B7F}" srcOrd="2" destOrd="0" parTransId="{B232468C-6DEF-4628-A6E1-0C0F9FAFF605}" sibTransId="{7760AB5E-99E9-4815-B308-B67FFA0EE486}"/>
    <dgm:cxn modelId="{CE3238BD-6A5A-400F-870E-7986B9ACC9C7}" type="presOf" srcId="{FD66D3FB-B547-4E9A-9EBF-98ADA9968CAF}" destId="{DDC7C3BE-2D39-4791-8343-1A7A1811092F}" srcOrd="0" destOrd="0" presId="urn:microsoft.com/office/officeart/2018/2/layout/IconCircleList"/>
    <dgm:cxn modelId="{C1F1B4DE-B4A8-4041-82C1-293381C9E417}" type="presOf" srcId="{78217B8C-4DB5-4182-9D1C-D2ED3300EB47}" destId="{5E6951D3-9597-4CBB-85D1-85F8312B22CD}" srcOrd="0" destOrd="0" presId="urn:microsoft.com/office/officeart/2018/2/layout/IconCircleList"/>
    <dgm:cxn modelId="{FCAFA9EF-3D62-423B-8FA8-FD5B69B8C5EB}" type="presOf" srcId="{6447DA7E-85DD-460D-96CC-A1B25225D6D4}" destId="{E010AC4B-42C0-4470-AB7A-921C97B4BD04}" srcOrd="0" destOrd="0" presId="urn:microsoft.com/office/officeart/2018/2/layout/IconCircleList"/>
    <dgm:cxn modelId="{17D0062F-B777-4A00-A986-17045DD3600F}" type="presParOf" srcId="{96C89A3D-824D-4EAC-83E6-BF0AD3FA0214}" destId="{33755540-10A2-4286-B034-F8A3B137E40C}" srcOrd="0" destOrd="0" presId="urn:microsoft.com/office/officeart/2018/2/layout/IconCircleList"/>
    <dgm:cxn modelId="{C2C8E176-EED2-4B0B-8E3A-59FE30FC782B}" type="presParOf" srcId="{33755540-10A2-4286-B034-F8A3B137E40C}" destId="{E40C049B-FE3F-46A8-8F45-78230F47F185}" srcOrd="0" destOrd="0" presId="urn:microsoft.com/office/officeart/2018/2/layout/IconCircleList"/>
    <dgm:cxn modelId="{A0D128B8-CA09-4A93-8A8E-DB3A63E4216A}" type="presParOf" srcId="{E40C049B-FE3F-46A8-8F45-78230F47F185}" destId="{9F4E4132-B052-481E-BB04-127754A57909}" srcOrd="0" destOrd="0" presId="urn:microsoft.com/office/officeart/2018/2/layout/IconCircleList"/>
    <dgm:cxn modelId="{AB5450B3-D425-4F53-93BA-9FFDF7712A9D}" type="presParOf" srcId="{E40C049B-FE3F-46A8-8F45-78230F47F185}" destId="{2E4D6E7B-92E2-43C1-AC62-0D90CCEFA547}" srcOrd="1" destOrd="0" presId="urn:microsoft.com/office/officeart/2018/2/layout/IconCircleList"/>
    <dgm:cxn modelId="{13A31E77-2568-47AB-9D6E-FA13AC60527E}" type="presParOf" srcId="{E40C049B-FE3F-46A8-8F45-78230F47F185}" destId="{7F8618DD-1391-4A8E-9D44-E12CAC59FB4C}" srcOrd="2" destOrd="0" presId="urn:microsoft.com/office/officeart/2018/2/layout/IconCircleList"/>
    <dgm:cxn modelId="{D8EE13DB-F65E-4CFD-87B6-9852122E5D28}" type="presParOf" srcId="{E40C049B-FE3F-46A8-8F45-78230F47F185}" destId="{E010AC4B-42C0-4470-AB7A-921C97B4BD04}" srcOrd="3" destOrd="0" presId="urn:microsoft.com/office/officeart/2018/2/layout/IconCircleList"/>
    <dgm:cxn modelId="{62B087DB-EC7A-49B6-AAC4-C2BE417DEF61}" type="presParOf" srcId="{33755540-10A2-4286-B034-F8A3B137E40C}" destId="{DDC7C3BE-2D39-4791-8343-1A7A1811092F}" srcOrd="1" destOrd="0" presId="urn:microsoft.com/office/officeart/2018/2/layout/IconCircleList"/>
    <dgm:cxn modelId="{B455DED3-959E-4D4D-B9AF-24C538D09DBF}" type="presParOf" srcId="{33755540-10A2-4286-B034-F8A3B137E40C}" destId="{E8F3A37F-820E-44BC-B88F-B92E2264B26E}" srcOrd="2" destOrd="0" presId="urn:microsoft.com/office/officeart/2018/2/layout/IconCircleList"/>
    <dgm:cxn modelId="{09A6891A-426E-4ADE-8791-F51CC7FF5EED}" type="presParOf" srcId="{E8F3A37F-820E-44BC-B88F-B92E2264B26E}" destId="{459B106A-2DDC-4F76-8D46-94647395F21B}" srcOrd="0" destOrd="0" presId="urn:microsoft.com/office/officeart/2018/2/layout/IconCircleList"/>
    <dgm:cxn modelId="{81D3FD60-E0B0-4072-8AD0-B4CA4D41D7EA}" type="presParOf" srcId="{E8F3A37F-820E-44BC-B88F-B92E2264B26E}" destId="{AA19F7DB-A4D2-4938-A9BD-F172C25BCCDB}" srcOrd="1" destOrd="0" presId="urn:microsoft.com/office/officeart/2018/2/layout/IconCircleList"/>
    <dgm:cxn modelId="{838CCA15-EF91-459B-9D19-13C5A6ADE6FC}" type="presParOf" srcId="{E8F3A37F-820E-44BC-B88F-B92E2264B26E}" destId="{7D4CC2D9-63D3-49B4-9736-DFD6E940B20A}" srcOrd="2" destOrd="0" presId="urn:microsoft.com/office/officeart/2018/2/layout/IconCircleList"/>
    <dgm:cxn modelId="{98CEB1B1-A524-4180-ABA0-3C2C6540C441}" type="presParOf" srcId="{E8F3A37F-820E-44BC-B88F-B92E2264B26E}" destId="{5E6951D3-9597-4CBB-85D1-85F8312B22CD}" srcOrd="3" destOrd="0" presId="urn:microsoft.com/office/officeart/2018/2/layout/IconCircleList"/>
    <dgm:cxn modelId="{5C3B63B7-E81A-4F9B-98D7-386D2467D675}" type="presParOf" srcId="{33755540-10A2-4286-B034-F8A3B137E40C}" destId="{8DCE195E-C5FB-4682-98E7-163C9FAEB3E9}" srcOrd="3" destOrd="0" presId="urn:microsoft.com/office/officeart/2018/2/layout/IconCircleList"/>
    <dgm:cxn modelId="{72FBDE2B-7D73-4062-9AE5-5EF992DFEAF6}" type="presParOf" srcId="{33755540-10A2-4286-B034-F8A3B137E40C}" destId="{D1D252E2-34AC-48C8-B1D9-776B388CB527}" srcOrd="4" destOrd="0" presId="urn:microsoft.com/office/officeart/2018/2/layout/IconCircleList"/>
    <dgm:cxn modelId="{4A0D7C77-AFD9-4388-8822-93B9DB6E4191}" type="presParOf" srcId="{D1D252E2-34AC-48C8-B1D9-776B388CB527}" destId="{0699CC96-6BC8-4493-9DA5-1DF9323436D7}" srcOrd="0" destOrd="0" presId="urn:microsoft.com/office/officeart/2018/2/layout/IconCircleList"/>
    <dgm:cxn modelId="{C9AC0C12-3C1E-4938-B1BF-7E0AC55F7620}" type="presParOf" srcId="{D1D252E2-34AC-48C8-B1D9-776B388CB527}" destId="{38567F96-7120-4D86-B12F-54F7FED36DA9}" srcOrd="1" destOrd="0" presId="urn:microsoft.com/office/officeart/2018/2/layout/IconCircleList"/>
    <dgm:cxn modelId="{CBFE4A2C-48B0-42EA-A54E-C03E56720EDD}" type="presParOf" srcId="{D1D252E2-34AC-48C8-B1D9-776B388CB527}" destId="{B6CE1CBB-5ABC-447C-B48F-226C7B1038A6}" srcOrd="2" destOrd="0" presId="urn:microsoft.com/office/officeart/2018/2/layout/IconCircleList"/>
    <dgm:cxn modelId="{AE617B48-B8CA-4149-A5B8-CBB955412B39}" type="presParOf" srcId="{D1D252E2-34AC-48C8-B1D9-776B388CB527}" destId="{53514DF8-370F-4A7B-84D8-923113093AB3}" srcOrd="3" destOrd="0" presId="urn:microsoft.com/office/officeart/2018/2/layout/IconCircleList"/>
    <dgm:cxn modelId="{8D673A7F-BA61-46ED-80E7-0E39162618D3}" type="presParOf" srcId="{33755540-10A2-4286-B034-F8A3B137E40C}" destId="{BE2B6301-1911-4C07-B128-957C1F372745}" srcOrd="5" destOrd="0" presId="urn:microsoft.com/office/officeart/2018/2/layout/IconCircleList"/>
    <dgm:cxn modelId="{3B4D0B8F-F1EA-40C7-81C0-9E6C05088E57}" type="presParOf" srcId="{33755540-10A2-4286-B034-F8A3B137E40C}" destId="{A12F9351-9760-4318-B655-3664C153BBA7}" srcOrd="6" destOrd="0" presId="urn:microsoft.com/office/officeart/2018/2/layout/IconCircleList"/>
    <dgm:cxn modelId="{39BA6BD7-351C-4ECB-8090-5FEBA70FC418}" type="presParOf" srcId="{A12F9351-9760-4318-B655-3664C153BBA7}" destId="{33E3F6A9-1497-4546-AA6D-B8A9D378CAD7}" srcOrd="0" destOrd="0" presId="urn:microsoft.com/office/officeart/2018/2/layout/IconCircleList"/>
    <dgm:cxn modelId="{36739657-0642-4F55-A577-9385D770FB3F}" type="presParOf" srcId="{A12F9351-9760-4318-B655-3664C153BBA7}" destId="{D3A89E41-7F67-4163-B873-296E9F4535CB}" srcOrd="1" destOrd="0" presId="urn:microsoft.com/office/officeart/2018/2/layout/IconCircleList"/>
    <dgm:cxn modelId="{B21B3E67-ED15-4589-B1F6-5EEFC3768772}" type="presParOf" srcId="{A12F9351-9760-4318-B655-3664C153BBA7}" destId="{D5397D9F-3932-4C92-85A0-AF320D6E3298}" srcOrd="2" destOrd="0" presId="urn:microsoft.com/office/officeart/2018/2/layout/IconCircleList"/>
    <dgm:cxn modelId="{B545E58C-905E-4562-A932-09ABC9BFF84F}" type="presParOf" srcId="{A12F9351-9760-4318-B655-3664C153BBA7}" destId="{EEC90E58-110E-4834-B995-3955CAF6750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8E2BD4-BF71-4AC4-83D7-93D8DD08A2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C8F22D6-D0A7-4266-82D2-4207F02BFE37}">
      <dgm:prSet/>
      <dgm:spPr/>
      <dgm:t>
        <a:bodyPr/>
        <a:lstStyle/>
        <a:p>
          <a:r>
            <a:rPr lang="en-GB"/>
            <a:t>Communication</a:t>
          </a:r>
          <a:endParaRPr lang="en-US"/>
        </a:p>
      </dgm:t>
    </dgm:pt>
    <dgm:pt modelId="{04EDBF98-A6BC-4FC9-89F6-96305D0AE658}" type="parTrans" cxnId="{DF0C2062-7924-49C1-A28A-3C3F427A49F4}">
      <dgm:prSet/>
      <dgm:spPr/>
      <dgm:t>
        <a:bodyPr/>
        <a:lstStyle/>
        <a:p>
          <a:endParaRPr lang="en-US"/>
        </a:p>
      </dgm:t>
    </dgm:pt>
    <dgm:pt modelId="{FBD7D07B-B04C-41C8-AFA2-8F3936233073}" type="sibTrans" cxnId="{DF0C2062-7924-49C1-A28A-3C3F427A49F4}">
      <dgm:prSet/>
      <dgm:spPr/>
      <dgm:t>
        <a:bodyPr/>
        <a:lstStyle/>
        <a:p>
          <a:endParaRPr lang="en-US"/>
        </a:p>
      </dgm:t>
    </dgm:pt>
    <dgm:pt modelId="{BF7E2747-21DB-4B99-A922-769F4264AE53}">
      <dgm:prSet/>
      <dgm:spPr/>
      <dgm:t>
        <a:bodyPr/>
        <a:lstStyle/>
        <a:p>
          <a:r>
            <a:rPr lang="en-GB"/>
            <a:t>Strong &amp; supported relationships with adults</a:t>
          </a:r>
          <a:endParaRPr lang="en-US"/>
        </a:p>
      </dgm:t>
    </dgm:pt>
    <dgm:pt modelId="{E2ADE168-A2ED-4A4E-A683-FA389737F00B}" type="parTrans" cxnId="{28DCDE62-66C0-456A-B8D9-8BE5E97619EF}">
      <dgm:prSet/>
      <dgm:spPr/>
      <dgm:t>
        <a:bodyPr/>
        <a:lstStyle/>
        <a:p>
          <a:endParaRPr lang="en-US"/>
        </a:p>
      </dgm:t>
    </dgm:pt>
    <dgm:pt modelId="{A57436DB-43AB-46D2-AEED-5CA033756703}" type="sibTrans" cxnId="{28DCDE62-66C0-456A-B8D9-8BE5E97619EF}">
      <dgm:prSet/>
      <dgm:spPr/>
      <dgm:t>
        <a:bodyPr/>
        <a:lstStyle/>
        <a:p>
          <a:endParaRPr lang="en-US"/>
        </a:p>
      </dgm:t>
    </dgm:pt>
    <dgm:pt modelId="{76AE7C6A-BAF1-4DDA-B1AB-A76637F9C457}">
      <dgm:prSet/>
      <dgm:spPr/>
      <dgm:t>
        <a:bodyPr/>
        <a:lstStyle/>
        <a:p>
          <a:r>
            <a:rPr lang="en-GB"/>
            <a:t>Stable home environments</a:t>
          </a:r>
          <a:endParaRPr lang="en-US"/>
        </a:p>
      </dgm:t>
    </dgm:pt>
    <dgm:pt modelId="{4BA0FAC6-8084-42E2-A7E4-A8659B4A741D}" type="parTrans" cxnId="{184FA670-D9CD-447E-B0B4-FB9F076C4AB2}">
      <dgm:prSet/>
      <dgm:spPr/>
      <dgm:t>
        <a:bodyPr/>
        <a:lstStyle/>
        <a:p>
          <a:endParaRPr lang="en-US"/>
        </a:p>
      </dgm:t>
    </dgm:pt>
    <dgm:pt modelId="{465D80C6-0E26-4CD3-95D5-E8D12BAF24BD}" type="sibTrans" cxnId="{184FA670-D9CD-447E-B0B4-FB9F076C4AB2}">
      <dgm:prSet/>
      <dgm:spPr/>
      <dgm:t>
        <a:bodyPr/>
        <a:lstStyle/>
        <a:p>
          <a:endParaRPr lang="en-US"/>
        </a:p>
      </dgm:t>
    </dgm:pt>
    <dgm:pt modelId="{B5706132-3210-47C5-9F67-1CFDBCC285AA}">
      <dgm:prSet/>
      <dgm:spPr/>
      <dgm:t>
        <a:bodyPr/>
        <a:lstStyle/>
        <a:p>
          <a:r>
            <a:rPr lang="en-GB"/>
            <a:t>Safe home environments</a:t>
          </a:r>
          <a:endParaRPr lang="en-US"/>
        </a:p>
      </dgm:t>
    </dgm:pt>
    <dgm:pt modelId="{F1922966-96D5-40B6-92D4-701A9DDD2534}" type="parTrans" cxnId="{45ACE639-FCDF-4805-AFC5-5442E3B6C358}">
      <dgm:prSet/>
      <dgm:spPr/>
      <dgm:t>
        <a:bodyPr/>
        <a:lstStyle/>
        <a:p>
          <a:endParaRPr lang="en-US"/>
        </a:p>
      </dgm:t>
    </dgm:pt>
    <dgm:pt modelId="{4A77E3C2-836E-456C-B9A5-D70AD306A0AC}" type="sibTrans" cxnId="{45ACE639-FCDF-4805-AFC5-5442E3B6C358}">
      <dgm:prSet/>
      <dgm:spPr/>
      <dgm:t>
        <a:bodyPr/>
        <a:lstStyle/>
        <a:p>
          <a:endParaRPr lang="en-US"/>
        </a:p>
      </dgm:t>
    </dgm:pt>
    <dgm:pt modelId="{B393313E-9610-4316-B275-371EC34CF0E7}">
      <dgm:prSet/>
      <dgm:spPr/>
      <dgm:t>
        <a:bodyPr/>
        <a:lstStyle/>
        <a:p>
          <a:r>
            <a:rPr lang="en-GB"/>
            <a:t>Mental Health Care &amp; support</a:t>
          </a:r>
          <a:endParaRPr lang="en-US"/>
        </a:p>
      </dgm:t>
    </dgm:pt>
    <dgm:pt modelId="{DCAAAA9D-88B6-4235-85B1-0E1D62FACE44}" type="parTrans" cxnId="{FD04CBD0-9748-4526-877C-A4AF83ED822B}">
      <dgm:prSet/>
      <dgm:spPr/>
      <dgm:t>
        <a:bodyPr/>
        <a:lstStyle/>
        <a:p>
          <a:endParaRPr lang="en-US"/>
        </a:p>
      </dgm:t>
    </dgm:pt>
    <dgm:pt modelId="{27FF10FE-00EC-4ABE-8A28-F7B2E20E8E0E}" type="sibTrans" cxnId="{FD04CBD0-9748-4526-877C-A4AF83ED822B}">
      <dgm:prSet/>
      <dgm:spPr/>
      <dgm:t>
        <a:bodyPr/>
        <a:lstStyle/>
        <a:p>
          <a:endParaRPr lang="en-US"/>
        </a:p>
      </dgm:t>
    </dgm:pt>
    <dgm:pt modelId="{1429E2EA-F276-4A3F-A2E6-9EDBB2459FAC}">
      <dgm:prSet/>
      <dgm:spPr/>
      <dgm:t>
        <a:bodyPr/>
        <a:lstStyle/>
        <a:p>
          <a:r>
            <a:rPr lang="en-GB"/>
            <a:t>Community Support Services – Youth Clubs,  Afterschool clubs, Sports Clubs</a:t>
          </a:r>
          <a:endParaRPr lang="en-US"/>
        </a:p>
      </dgm:t>
    </dgm:pt>
    <dgm:pt modelId="{A63841B3-848F-403C-994F-375F1BDE7453}" type="parTrans" cxnId="{87999A6B-11E4-4067-9570-ED7F2DCA47AE}">
      <dgm:prSet/>
      <dgm:spPr/>
      <dgm:t>
        <a:bodyPr/>
        <a:lstStyle/>
        <a:p>
          <a:endParaRPr lang="en-US"/>
        </a:p>
      </dgm:t>
    </dgm:pt>
    <dgm:pt modelId="{E454ABF7-D384-4AEA-86C8-AFB2B004F0D3}" type="sibTrans" cxnId="{87999A6B-11E4-4067-9570-ED7F2DCA47AE}">
      <dgm:prSet/>
      <dgm:spPr/>
      <dgm:t>
        <a:bodyPr/>
        <a:lstStyle/>
        <a:p>
          <a:endParaRPr lang="en-US"/>
        </a:p>
      </dgm:t>
    </dgm:pt>
    <dgm:pt modelId="{F2C12A50-4F86-44CE-A30E-61B3F4EF0CF6}">
      <dgm:prSet/>
      <dgm:spPr/>
      <dgm:t>
        <a:bodyPr/>
        <a:lstStyle/>
        <a:p>
          <a:r>
            <a:rPr lang="en-GB"/>
            <a:t>Trauma informed Services</a:t>
          </a:r>
          <a:endParaRPr lang="en-US"/>
        </a:p>
      </dgm:t>
    </dgm:pt>
    <dgm:pt modelId="{08431F6A-7D8E-48D3-B3C6-B79ABD4571B9}" type="parTrans" cxnId="{F8F8AD83-8C38-4EB5-B214-C06C622D61E9}">
      <dgm:prSet/>
      <dgm:spPr/>
      <dgm:t>
        <a:bodyPr/>
        <a:lstStyle/>
        <a:p>
          <a:endParaRPr lang="en-US"/>
        </a:p>
      </dgm:t>
    </dgm:pt>
    <dgm:pt modelId="{75E81E6F-73F2-4CA7-A4AD-267A97ED4A5F}" type="sibTrans" cxnId="{F8F8AD83-8C38-4EB5-B214-C06C622D61E9}">
      <dgm:prSet/>
      <dgm:spPr/>
      <dgm:t>
        <a:bodyPr/>
        <a:lstStyle/>
        <a:p>
          <a:endParaRPr lang="en-US"/>
        </a:p>
      </dgm:t>
    </dgm:pt>
    <dgm:pt modelId="{F4909693-F0CE-42E9-ACE8-27959D76B3A4}" type="pres">
      <dgm:prSet presAssocID="{7E8E2BD4-BF71-4AC4-83D7-93D8DD08A207}" presName="root" presStyleCnt="0">
        <dgm:presLayoutVars>
          <dgm:dir/>
          <dgm:resizeHandles val="exact"/>
        </dgm:presLayoutVars>
      </dgm:prSet>
      <dgm:spPr/>
    </dgm:pt>
    <dgm:pt modelId="{06D0966D-202E-44BA-909E-46F695B0E0B4}" type="pres">
      <dgm:prSet presAssocID="{4C8F22D6-D0A7-4266-82D2-4207F02BFE37}" presName="compNode" presStyleCnt="0"/>
      <dgm:spPr/>
    </dgm:pt>
    <dgm:pt modelId="{DC269014-5623-4F32-8299-7BCB73040D4B}" type="pres">
      <dgm:prSet presAssocID="{4C8F22D6-D0A7-4266-82D2-4207F02BFE37}" presName="bgRect" presStyleLbl="bgShp" presStyleIdx="0" presStyleCnt="7"/>
      <dgm:spPr/>
    </dgm:pt>
    <dgm:pt modelId="{C79FAE51-4600-4A7C-9454-F1D49D7F4A90}" type="pres">
      <dgm:prSet presAssocID="{4C8F22D6-D0A7-4266-82D2-4207F02BFE3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phone"/>
        </a:ext>
      </dgm:extLst>
    </dgm:pt>
    <dgm:pt modelId="{D73E12A5-0E67-4050-A8E8-625C85F9CFD5}" type="pres">
      <dgm:prSet presAssocID="{4C8F22D6-D0A7-4266-82D2-4207F02BFE37}" presName="spaceRect" presStyleCnt="0"/>
      <dgm:spPr/>
    </dgm:pt>
    <dgm:pt modelId="{670A1B5A-CB56-4B29-8755-F12D628B72EB}" type="pres">
      <dgm:prSet presAssocID="{4C8F22D6-D0A7-4266-82D2-4207F02BFE37}" presName="parTx" presStyleLbl="revTx" presStyleIdx="0" presStyleCnt="7">
        <dgm:presLayoutVars>
          <dgm:chMax val="0"/>
          <dgm:chPref val="0"/>
        </dgm:presLayoutVars>
      </dgm:prSet>
      <dgm:spPr/>
    </dgm:pt>
    <dgm:pt modelId="{6430F54B-7151-469F-A1DC-EA4D7D51E4F3}" type="pres">
      <dgm:prSet presAssocID="{FBD7D07B-B04C-41C8-AFA2-8F3936233073}" presName="sibTrans" presStyleCnt="0"/>
      <dgm:spPr/>
    </dgm:pt>
    <dgm:pt modelId="{80A53777-5767-4B18-B4DB-A5527F0284D3}" type="pres">
      <dgm:prSet presAssocID="{BF7E2747-21DB-4B99-A922-769F4264AE53}" presName="compNode" presStyleCnt="0"/>
      <dgm:spPr/>
    </dgm:pt>
    <dgm:pt modelId="{D4CE0106-709D-48CC-9005-6D332DDDDC1F}" type="pres">
      <dgm:prSet presAssocID="{BF7E2747-21DB-4B99-A922-769F4264AE53}" presName="bgRect" presStyleLbl="bgShp" presStyleIdx="1" presStyleCnt="7"/>
      <dgm:spPr/>
    </dgm:pt>
    <dgm:pt modelId="{BB43F433-F6CE-46A1-91F2-91E07FE7F2A8}" type="pres">
      <dgm:prSet presAssocID="{BF7E2747-21DB-4B99-A922-769F4264AE5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2869A8B0-4755-41E7-9DD8-E853402675E0}" type="pres">
      <dgm:prSet presAssocID="{BF7E2747-21DB-4B99-A922-769F4264AE53}" presName="spaceRect" presStyleCnt="0"/>
      <dgm:spPr/>
    </dgm:pt>
    <dgm:pt modelId="{06CA4A70-C871-4108-9DC7-555F6557FDB2}" type="pres">
      <dgm:prSet presAssocID="{BF7E2747-21DB-4B99-A922-769F4264AE53}" presName="parTx" presStyleLbl="revTx" presStyleIdx="1" presStyleCnt="7">
        <dgm:presLayoutVars>
          <dgm:chMax val="0"/>
          <dgm:chPref val="0"/>
        </dgm:presLayoutVars>
      </dgm:prSet>
      <dgm:spPr/>
    </dgm:pt>
    <dgm:pt modelId="{B1578252-A7C4-4877-9963-3FE83D6CDF16}" type="pres">
      <dgm:prSet presAssocID="{A57436DB-43AB-46D2-AEED-5CA033756703}" presName="sibTrans" presStyleCnt="0"/>
      <dgm:spPr/>
    </dgm:pt>
    <dgm:pt modelId="{9EC11107-C037-4122-90F5-E9CA07DB9B65}" type="pres">
      <dgm:prSet presAssocID="{76AE7C6A-BAF1-4DDA-B1AB-A76637F9C457}" presName="compNode" presStyleCnt="0"/>
      <dgm:spPr/>
    </dgm:pt>
    <dgm:pt modelId="{1F4373AC-0A21-480B-BAFB-EE69BB4A4EDF}" type="pres">
      <dgm:prSet presAssocID="{76AE7C6A-BAF1-4DDA-B1AB-A76637F9C457}" presName="bgRect" presStyleLbl="bgShp" presStyleIdx="2" presStyleCnt="7"/>
      <dgm:spPr/>
    </dgm:pt>
    <dgm:pt modelId="{FAF6FF72-297F-4C36-BD0C-0077867BD454}" type="pres">
      <dgm:prSet presAssocID="{76AE7C6A-BAF1-4DDA-B1AB-A76637F9C45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788C60E8-4272-48C5-A7D1-26AFD3D4174A}" type="pres">
      <dgm:prSet presAssocID="{76AE7C6A-BAF1-4DDA-B1AB-A76637F9C457}" presName="spaceRect" presStyleCnt="0"/>
      <dgm:spPr/>
    </dgm:pt>
    <dgm:pt modelId="{87352200-497D-4BA3-A83F-02E428AECAB6}" type="pres">
      <dgm:prSet presAssocID="{76AE7C6A-BAF1-4DDA-B1AB-A76637F9C457}" presName="parTx" presStyleLbl="revTx" presStyleIdx="2" presStyleCnt="7">
        <dgm:presLayoutVars>
          <dgm:chMax val="0"/>
          <dgm:chPref val="0"/>
        </dgm:presLayoutVars>
      </dgm:prSet>
      <dgm:spPr/>
    </dgm:pt>
    <dgm:pt modelId="{819EF498-5596-45FD-AA71-36AC37B9B206}" type="pres">
      <dgm:prSet presAssocID="{465D80C6-0E26-4CD3-95D5-E8D12BAF24BD}" presName="sibTrans" presStyleCnt="0"/>
      <dgm:spPr/>
    </dgm:pt>
    <dgm:pt modelId="{0EBA8E71-FCAF-4CB4-8EDC-7085F029C276}" type="pres">
      <dgm:prSet presAssocID="{B5706132-3210-47C5-9F67-1CFDBCC285AA}" presName="compNode" presStyleCnt="0"/>
      <dgm:spPr/>
    </dgm:pt>
    <dgm:pt modelId="{2E752FC2-BC20-4BEE-A6E4-AF1BBD12443D}" type="pres">
      <dgm:prSet presAssocID="{B5706132-3210-47C5-9F67-1CFDBCC285AA}" presName="bgRect" presStyleLbl="bgShp" presStyleIdx="3" presStyleCnt="7"/>
      <dgm:spPr/>
    </dgm:pt>
    <dgm:pt modelId="{3289D4F6-519F-487B-A02F-06CE863AC5AE}" type="pres">
      <dgm:prSet presAssocID="{B5706132-3210-47C5-9F67-1CFDBCC285A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me"/>
        </a:ext>
      </dgm:extLst>
    </dgm:pt>
    <dgm:pt modelId="{3F593399-0AF9-49E4-BE82-5D78503FD1E0}" type="pres">
      <dgm:prSet presAssocID="{B5706132-3210-47C5-9F67-1CFDBCC285AA}" presName="spaceRect" presStyleCnt="0"/>
      <dgm:spPr/>
    </dgm:pt>
    <dgm:pt modelId="{B13F9F7E-3ED7-4253-B2E6-19D99B4F3F13}" type="pres">
      <dgm:prSet presAssocID="{B5706132-3210-47C5-9F67-1CFDBCC285AA}" presName="parTx" presStyleLbl="revTx" presStyleIdx="3" presStyleCnt="7">
        <dgm:presLayoutVars>
          <dgm:chMax val="0"/>
          <dgm:chPref val="0"/>
        </dgm:presLayoutVars>
      </dgm:prSet>
      <dgm:spPr/>
    </dgm:pt>
    <dgm:pt modelId="{1ECAC6C6-B79B-406E-A037-0A0AF2184589}" type="pres">
      <dgm:prSet presAssocID="{4A77E3C2-836E-456C-B9A5-D70AD306A0AC}" presName="sibTrans" presStyleCnt="0"/>
      <dgm:spPr/>
    </dgm:pt>
    <dgm:pt modelId="{D7010AB3-44EA-43A1-850E-82E5B72EE4C3}" type="pres">
      <dgm:prSet presAssocID="{B393313E-9610-4316-B275-371EC34CF0E7}" presName="compNode" presStyleCnt="0"/>
      <dgm:spPr/>
    </dgm:pt>
    <dgm:pt modelId="{8EA6B777-D9A1-469B-BAA2-67D5678E7779}" type="pres">
      <dgm:prSet presAssocID="{B393313E-9610-4316-B275-371EC34CF0E7}" presName="bgRect" presStyleLbl="bgShp" presStyleIdx="4" presStyleCnt="7"/>
      <dgm:spPr/>
    </dgm:pt>
    <dgm:pt modelId="{181B4AB7-1D6B-4737-8E0A-A014F94E2C58}" type="pres">
      <dgm:prSet presAssocID="{B393313E-9610-4316-B275-371EC34CF0E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8797A28B-5244-45C9-9493-8D86CB11A810}" type="pres">
      <dgm:prSet presAssocID="{B393313E-9610-4316-B275-371EC34CF0E7}" presName="spaceRect" presStyleCnt="0"/>
      <dgm:spPr/>
    </dgm:pt>
    <dgm:pt modelId="{54CB0757-DC89-4074-B9ED-68CE72395964}" type="pres">
      <dgm:prSet presAssocID="{B393313E-9610-4316-B275-371EC34CF0E7}" presName="parTx" presStyleLbl="revTx" presStyleIdx="4" presStyleCnt="7">
        <dgm:presLayoutVars>
          <dgm:chMax val="0"/>
          <dgm:chPref val="0"/>
        </dgm:presLayoutVars>
      </dgm:prSet>
      <dgm:spPr/>
    </dgm:pt>
    <dgm:pt modelId="{D3518FB1-575E-4EFC-8B1A-2D67A1D3E8B3}" type="pres">
      <dgm:prSet presAssocID="{27FF10FE-00EC-4ABE-8A28-F7B2E20E8E0E}" presName="sibTrans" presStyleCnt="0"/>
      <dgm:spPr/>
    </dgm:pt>
    <dgm:pt modelId="{45196DC8-A543-4677-87EB-3512DB8AA88F}" type="pres">
      <dgm:prSet presAssocID="{1429E2EA-F276-4A3F-A2E6-9EDBB2459FAC}" presName="compNode" presStyleCnt="0"/>
      <dgm:spPr/>
    </dgm:pt>
    <dgm:pt modelId="{9AA1B4BE-3031-48AA-9926-F6FF06D202D7}" type="pres">
      <dgm:prSet presAssocID="{1429E2EA-F276-4A3F-A2E6-9EDBB2459FAC}" presName="bgRect" presStyleLbl="bgShp" presStyleIdx="5" presStyleCnt="7"/>
      <dgm:spPr/>
    </dgm:pt>
    <dgm:pt modelId="{48D94277-508A-4235-AE11-90343BEE4299}" type="pres">
      <dgm:prSet presAssocID="{1429E2EA-F276-4A3F-A2E6-9EDBB2459FA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ark scene"/>
        </a:ext>
      </dgm:extLst>
    </dgm:pt>
    <dgm:pt modelId="{80EB2264-3044-4724-96AC-205187E4A458}" type="pres">
      <dgm:prSet presAssocID="{1429E2EA-F276-4A3F-A2E6-9EDBB2459FAC}" presName="spaceRect" presStyleCnt="0"/>
      <dgm:spPr/>
    </dgm:pt>
    <dgm:pt modelId="{18E287C5-6455-4281-A11B-80B60DE44D37}" type="pres">
      <dgm:prSet presAssocID="{1429E2EA-F276-4A3F-A2E6-9EDBB2459FAC}" presName="parTx" presStyleLbl="revTx" presStyleIdx="5" presStyleCnt="7">
        <dgm:presLayoutVars>
          <dgm:chMax val="0"/>
          <dgm:chPref val="0"/>
        </dgm:presLayoutVars>
      </dgm:prSet>
      <dgm:spPr/>
    </dgm:pt>
    <dgm:pt modelId="{A1F3F774-6056-499E-B0DD-0689C5F8E7E4}" type="pres">
      <dgm:prSet presAssocID="{E454ABF7-D384-4AEA-86C8-AFB2B004F0D3}" presName="sibTrans" presStyleCnt="0"/>
      <dgm:spPr/>
    </dgm:pt>
    <dgm:pt modelId="{69EA58C6-2485-4979-8D25-D40711051904}" type="pres">
      <dgm:prSet presAssocID="{F2C12A50-4F86-44CE-A30E-61B3F4EF0CF6}" presName="compNode" presStyleCnt="0"/>
      <dgm:spPr/>
    </dgm:pt>
    <dgm:pt modelId="{26832A23-6DEA-4B14-B34D-57D9C15EA4B6}" type="pres">
      <dgm:prSet presAssocID="{F2C12A50-4F86-44CE-A30E-61B3F4EF0CF6}" presName="bgRect" presStyleLbl="bgShp" presStyleIdx="6" presStyleCnt="7"/>
      <dgm:spPr/>
    </dgm:pt>
    <dgm:pt modelId="{C3517790-B116-4A1C-B404-CC253319DAF6}" type="pres">
      <dgm:prSet presAssocID="{F2C12A50-4F86-44CE-A30E-61B3F4EF0CF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edical"/>
        </a:ext>
      </dgm:extLst>
    </dgm:pt>
    <dgm:pt modelId="{0E5271EC-8472-4428-9880-CADCF2B394E7}" type="pres">
      <dgm:prSet presAssocID="{F2C12A50-4F86-44CE-A30E-61B3F4EF0CF6}" presName="spaceRect" presStyleCnt="0"/>
      <dgm:spPr/>
    </dgm:pt>
    <dgm:pt modelId="{B36F2E07-A7D3-41BE-9402-66F06B3B38F1}" type="pres">
      <dgm:prSet presAssocID="{F2C12A50-4F86-44CE-A30E-61B3F4EF0CF6}" presName="parTx" presStyleLbl="revTx" presStyleIdx="6" presStyleCnt="7">
        <dgm:presLayoutVars>
          <dgm:chMax val="0"/>
          <dgm:chPref val="0"/>
        </dgm:presLayoutVars>
      </dgm:prSet>
      <dgm:spPr/>
    </dgm:pt>
  </dgm:ptLst>
  <dgm:cxnLst>
    <dgm:cxn modelId="{54FD6301-CD57-471A-B6C5-9C80ACB92D05}" type="presOf" srcId="{BF7E2747-21DB-4B99-A922-769F4264AE53}" destId="{06CA4A70-C871-4108-9DC7-555F6557FDB2}" srcOrd="0" destOrd="0" presId="urn:microsoft.com/office/officeart/2018/2/layout/IconVerticalSolidList"/>
    <dgm:cxn modelId="{531D971B-756A-47D4-99C0-4F604DDE6CCD}" type="presOf" srcId="{76AE7C6A-BAF1-4DDA-B1AB-A76637F9C457}" destId="{87352200-497D-4BA3-A83F-02E428AECAB6}" srcOrd="0" destOrd="0" presId="urn:microsoft.com/office/officeart/2018/2/layout/IconVerticalSolidList"/>
    <dgm:cxn modelId="{45ACE639-FCDF-4805-AFC5-5442E3B6C358}" srcId="{7E8E2BD4-BF71-4AC4-83D7-93D8DD08A207}" destId="{B5706132-3210-47C5-9F67-1CFDBCC285AA}" srcOrd="3" destOrd="0" parTransId="{F1922966-96D5-40B6-92D4-701A9DDD2534}" sibTransId="{4A77E3C2-836E-456C-B9A5-D70AD306A0AC}"/>
    <dgm:cxn modelId="{DF0C2062-7924-49C1-A28A-3C3F427A49F4}" srcId="{7E8E2BD4-BF71-4AC4-83D7-93D8DD08A207}" destId="{4C8F22D6-D0A7-4266-82D2-4207F02BFE37}" srcOrd="0" destOrd="0" parTransId="{04EDBF98-A6BC-4FC9-89F6-96305D0AE658}" sibTransId="{FBD7D07B-B04C-41C8-AFA2-8F3936233073}"/>
    <dgm:cxn modelId="{28DCDE62-66C0-456A-B8D9-8BE5E97619EF}" srcId="{7E8E2BD4-BF71-4AC4-83D7-93D8DD08A207}" destId="{BF7E2747-21DB-4B99-A922-769F4264AE53}" srcOrd="1" destOrd="0" parTransId="{E2ADE168-A2ED-4A4E-A683-FA389737F00B}" sibTransId="{A57436DB-43AB-46D2-AEED-5CA033756703}"/>
    <dgm:cxn modelId="{87999A6B-11E4-4067-9570-ED7F2DCA47AE}" srcId="{7E8E2BD4-BF71-4AC4-83D7-93D8DD08A207}" destId="{1429E2EA-F276-4A3F-A2E6-9EDBB2459FAC}" srcOrd="5" destOrd="0" parTransId="{A63841B3-848F-403C-994F-375F1BDE7453}" sibTransId="{E454ABF7-D384-4AEA-86C8-AFB2B004F0D3}"/>
    <dgm:cxn modelId="{184FA670-D9CD-447E-B0B4-FB9F076C4AB2}" srcId="{7E8E2BD4-BF71-4AC4-83D7-93D8DD08A207}" destId="{76AE7C6A-BAF1-4DDA-B1AB-A76637F9C457}" srcOrd="2" destOrd="0" parTransId="{4BA0FAC6-8084-42E2-A7E4-A8659B4A741D}" sibTransId="{465D80C6-0E26-4CD3-95D5-E8D12BAF24BD}"/>
    <dgm:cxn modelId="{240B0B80-CB88-4268-9C65-F4B6595887E9}" type="presOf" srcId="{4C8F22D6-D0A7-4266-82D2-4207F02BFE37}" destId="{670A1B5A-CB56-4B29-8755-F12D628B72EB}" srcOrd="0" destOrd="0" presId="urn:microsoft.com/office/officeart/2018/2/layout/IconVerticalSolidList"/>
    <dgm:cxn modelId="{F8F8AD83-8C38-4EB5-B214-C06C622D61E9}" srcId="{7E8E2BD4-BF71-4AC4-83D7-93D8DD08A207}" destId="{F2C12A50-4F86-44CE-A30E-61B3F4EF0CF6}" srcOrd="6" destOrd="0" parTransId="{08431F6A-7D8E-48D3-B3C6-B79ABD4571B9}" sibTransId="{75E81E6F-73F2-4CA7-A4AD-267A97ED4A5F}"/>
    <dgm:cxn modelId="{C249B584-2852-4947-8D1B-BD8AD74AC27B}" type="presOf" srcId="{B5706132-3210-47C5-9F67-1CFDBCC285AA}" destId="{B13F9F7E-3ED7-4253-B2E6-19D99B4F3F13}" srcOrd="0" destOrd="0" presId="urn:microsoft.com/office/officeart/2018/2/layout/IconVerticalSolidList"/>
    <dgm:cxn modelId="{C1263AA4-9E6F-484F-A944-4E4AADF8AD58}" type="presOf" srcId="{B393313E-9610-4316-B275-371EC34CF0E7}" destId="{54CB0757-DC89-4074-B9ED-68CE72395964}" srcOrd="0" destOrd="0" presId="urn:microsoft.com/office/officeart/2018/2/layout/IconVerticalSolidList"/>
    <dgm:cxn modelId="{61E584A9-6C97-4DFE-8E52-2CBCE9D59E38}" type="presOf" srcId="{F2C12A50-4F86-44CE-A30E-61B3F4EF0CF6}" destId="{B36F2E07-A7D3-41BE-9402-66F06B3B38F1}" srcOrd="0" destOrd="0" presId="urn:microsoft.com/office/officeart/2018/2/layout/IconVerticalSolidList"/>
    <dgm:cxn modelId="{FD04CBD0-9748-4526-877C-A4AF83ED822B}" srcId="{7E8E2BD4-BF71-4AC4-83D7-93D8DD08A207}" destId="{B393313E-9610-4316-B275-371EC34CF0E7}" srcOrd="4" destOrd="0" parTransId="{DCAAAA9D-88B6-4235-85B1-0E1D62FACE44}" sibTransId="{27FF10FE-00EC-4ABE-8A28-F7B2E20E8E0E}"/>
    <dgm:cxn modelId="{41B909F7-95B6-466A-BE91-B4FA941EDE63}" type="presOf" srcId="{1429E2EA-F276-4A3F-A2E6-9EDBB2459FAC}" destId="{18E287C5-6455-4281-A11B-80B60DE44D37}" srcOrd="0" destOrd="0" presId="urn:microsoft.com/office/officeart/2018/2/layout/IconVerticalSolidList"/>
    <dgm:cxn modelId="{9EAB75F8-733A-4C00-8E35-A7A5D44F91FF}" type="presOf" srcId="{7E8E2BD4-BF71-4AC4-83D7-93D8DD08A207}" destId="{F4909693-F0CE-42E9-ACE8-27959D76B3A4}" srcOrd="0" destOrd="0" presId="urn:microsoft.com/office/officeart/2018/2/layout/IconVerticalSolidList"/>
    <dgm:cxn modelId="{E5CA93F5-5DAE-4977-8C31-EA58F22554FD}" type="presParOf" srcId="{F4909693-F0CE-42E9-ACE8-27959D76B3A4}" destId="{06D0966D-202E-44BA-909E-46F695B0E0B4}" srcOrd="0" destOrd="0" presId="urn:microsoft.com/office/officeart/2018/2/layout/IconVerticalSolidList"/>
    <dgm:cxn modelId="{18420D4B-BE73-4EA5-8AD0-A0B7626D9C79}" type="presParOf" srcId="{06D0966D-202E-44BA-909E-46F695B0E0B4}" destId="{DC269014-5623-4F32-8299-7BCB73040D4B}" srcOrd="0" destOrd="0" presId="urn:microsoft.com/office/officeart/2018/2/layout/IconVerticalSolidList"/>
    <dgm:cxn modelId="{FE1C7AB2-D7FF-429A-A378-E8CE76DFBB69}" type="presParOf" srcId="{06D0966D-202E-44BA-909E-46F695B0E0B4}" destId="{C79FAE51-4600-4A7C-9454-F1D49D7F4A90}" srcOrd="1" destOrd="0" presId="urn:microsoft.com/office/officeart/2018/2/layout/IconVerticalSolidList"/>
    <dgm:cxn modelId="{CD28C15D-7751-4D6E-BD87-B492473A8082}" type="presParOf" srcId="{06D0966D-202E-44BA-909E-46F695B0E0B4}" destId="{D73E12A5-0E67-4050-A8E8-625C85F9CFD5}" srcOrd="2" destOrd="0" presId="urn:microsoft.com/office/officeart/2018/2/layout/IconVerticalSolidList"/>
    <dgm:cxn modelId="{8844DC8E-6FD2-44EB-901F-11596463B2D2}" type="presParOf" srcId="{06D0966D-202E-44BA-909E-46F695B0E0B4}" destId="{670A1B5A-CB56-4B29-8755-F12D628B72EB}" srcOrd="3" destOrd="0" presId="urn:microsoft.com/office/officeart/2018/2/layout/IconVerticalSolidList"/>
    <dgm:cxn modelId="{C07ED277-F616-4AD0-8987-2E2A8031D18E}" type="presParOf" srcId="{F4909693-F0CE-42E9-ACE8-27959D76B3A4}" destId="{6430F54B-7151-469F-A1DC-EA4D7D51E4F3}" srcOrd="1" destOrd="0" presId="urn:microsoft.com/office/officeart/2018/2/layout/IconVerticalSolidList"/>
    <dgm:cxn modelId="{1F102C0C-DB05-40C5-BCC1-2C9D267CBF27}" type="presParOf" srcId="{F4909693-F0CE-42E9-ACE8-27959D76B3A4}" destId="{80A53777-5767-4B18-B4DB-A5527F0284D3}" srcOrd="2" destOrd="0" presId="urn:microsoft.com/office/officeart/2018/2/layout/IconVerticalSolidList"/>
    <dgm:cxn modelId="{94085C16-FFC1-41BF-BDCC-C931C0CA0F9E}" type="presParOf" srcId="{80A53777-5767-4B18-B4DB-A5527F0284D3}" destId="{D4CE0106-709D-48CC-9005-6D332DDDDC1F}" srcOrd="0" destOrd="0" presId="urn:microsoft.com/office/officeart/2018/2/layout/IconVerticalSolidList"/>
    <dgm:cxn modelId="{46FA3C1D-E2A4-41E5-9041-ADE33FBC1814}" type="presParOf" srcId="{80A53777-5767-4B18-B4DB-A5527F0284D3}" destId="{BB43F433-F6CE-46A1-91F2-91E07FE7F2A8}" srcOrd="1" destOrd="0" presId="urn:microsoft.com/office/officeart/2018/2/layout/IconVerticalSolidList"/>
    <dgm:cxn modelId="{BB904F79-99D1-40A6-BF0A-CDDE4D795CE5}" type="presParOf" srcId="{80A53777-5767-4B18-B4DB-A5527F0284D3}" destId="{2869A8B0-4755-41E7-9DD8-E853402675E0}" srcOrd="2" destOrd="0" presId="urn:microsoft.com/office/officeart/2018/2/layout/IconVerticalSolidList"/>
    <dgm:cxn modelId="{A3A89E65-4F90-4046-97AE-0A9B8A38CDCC}" type="presParOf" srcId="{80A53777-5767-4B18-B4DB-A5527F0284D3}" destId="{06CA4A70-C871-4108-9DC7-555F6557FDB2}" srcOrd="3" destOrd="0" presId="urn:microsoft.com/office/officeart/2018/2/layout/IconVerticalSolidList"/>
    <dgm:cxn modelId="{264BE2C1-BC9F-4396-B9A0-29382E111D55}" type="presParOf" srcId="{F4909693-F0CE-42E9-ACE8-27959D76B3A4}" destId="{B1578252-A7C4-4877-9963-3FE83D6CDF16}" srcOrd="3" destOrd="0" presId="urn:microsoft.com/office/officeart/2018/2/layout/IconVerticalSolidList"/>
    <dgm:cxn modelId="{D48594A3-7B4E-4614-8BCC-A7A2F582E34E}" type="presParOf" srcId="{F4909693-F0CE-42E9-ACE8-27959D76B3A4}" destId="{9EC11107-C037-4122-90F5-E9CA07DB9B65}" srcOrd="4" destOrd="0" presId="urn:microsoft.com/office/officeart/2018/2/layout/IconVerticalSolidList"/>
    <dgm:cxn modelId="{6F10DABB-C9BB-45F0-A7F9-3545090B5727}" type="presParOf" srcId="{9EC11107-C037-4122-90F5-E9CA07DB9B65}" destId="{1F4373AC-0A21-480B-BAFB-EE69BB4A4EDF}" srcOrd="0" destOrd="0" presId="urn:microsoft.com/office/officeart/2018/2/layout/IconVerticalSolidList"/>
    <dgm:cxn modelId="{807EFFE1-6421-464F-BF55-CEBADF8B4D0F}" type="presParOf" srcId="{9EC11107-C037-4122-90F5-E9CA07DB9B65}" destId="{FAF6FF72-297F-4C36-BD0C-0077867BD454}" srcOrd="1" destOrd="0" presId="urn:microsoft.com/office/officeart/2018/2/layout/IconVerticalSolidList"/>
    <dgm:cxn modelId="{E7BF7C2B-7981-4F8C-9BB7-CFBE2930EDFC}" type="presParOf" srcId="{9EC11107-C037-4122-90F5-E9CA07DB9B65}" destId="{788C60E8-4272-48C5-A7D1-26AFD3D4174A}" srcOrd="2" destOrd="0" presId="urn:microsoft.com/office/officeart/2018/2/layout/IconVerticalSolidList"/>
    <dgm:cxn modelId="{E60F4965-FF62-4DCA-BFD3-D42377BAADF5}" type="presParOf" srcId="{9EC11107-C037-4122-90F5-E9CA07DB9B65}" destId="{87352200-497D-4BA3-A83F-02E428AECAB6}" srcOrd="3" destOrd="0" presId="urn:microsoft.com/office/officeart/2018/2/layout/IconVerticalSolidList"/>
    <dgm:cxn modelId="{B86B70BC-A12B-4BA8-9424-074133A12515}" type="presParOf" srcId="{F4909693-F0CE-42E9-ACE8-27959D76B3A4}" destId="{819EF498-5596-45FD-AA71-36AC37B9B206}" srcOrd="5" destOrd="0" presId="urn:microsoft.com/office/officeart/2018/2/layout/IconVerticalSolidList"/>
    <dgm:cxn modelId="{AE52C123-A1A5-45D1-95D5-E362A211F20B}" type="presParOf" srcId="{F4909693-F0CE-42E9-ACE8-27959D76B3A4}" destId="{0EBA8E71-FCAF-4CB4-8EDC-7085F029C276}" srcOrd="6" destOrd="0" presId="urn:microsoft.com/office/officeart/2018/2/layout/IconVerticalSolidList"/>
    <dgm:cxn modelId="{3B841526-6564-4C92-9ECE-00EECCA55D4A}" type="presParOf" srcId="{0EBA8E71-FCAF-4CB4-8EDC-7085F029C276}" destId="{2E752FC2-BC20-4BEE-A6E4-AF1BBD12443D}" srcOrd="0" destOrd="0" presId="urn:microsoft.com/office/officeart/2018/2/layout/IconVerticalSolidList"/>
    <dgm:cxn modelId="{CF1675A1-AD31-4BE6-A963-6B22584A8C92}" type="presParOf" srcId="{0EBA8E71-FCAF-4CB4-8EDC-7085F029C276}" destId="{3289D4F6-519F-487B-A02F-06CE863AC5AE}" srcOrd="1" destOrd="0" presId="urn:microsoft.com/office/officeart/2018/2/layout/IconVerticalSolidList"/>
    <dgm:cxn modelId="{4EBAC3E5-2C17-4EDD-A1C7-9D0DE40875D6}" type="presParOf" srcId="{0EBA8E71-FCAF-4CB4-8EDC-7085F029C276}" destId="{3F593399-0AF9-49E4-BE82-5D78503FD1E0}" srcOrd="2" destOrd="0" presId="urn:microsoft.com/office/officeart/2018/2/layout/IconVerticalSolidList"/>
    <dgm:cxn modelId="{D78721CE-D0EB-4B94-8F6A-D9F92D4A1D1A}" type="presParOf" srcId="{0EBA8E71-FCAF-4CB4-8EDC-7085F029C276}" destId="{B13F9F7E-3ED7-4253-B2E6-19D99B4F3F13}" srcOrd="3" destOrd="0" presId="urn:microsoft.com/office/officeart/2018/2/layout/IconVerticalSolidList"/>
    <dgm:cxn modelId="{4FDE8289-C7C0-4A6C-8122-822B89E9BEC3}" type="presParOf" srcId="{F4909693-F0CE-42E9-ACE8-27959D76B3A4}" destId="{1ECAC6C6-B79B-406E-A037-0A0AF2184589}" srcOrd="7" destOrd="0" presId="urn:microsoft.com/office/officeart/2018/2/layout/IconVerticalSolidList"/>
    <dgm:cxn modelId="{82E05592-46C8-4004-A82E-A1ECD6C76118}" type="presParOf" srcId="{F4909693-F0CE-42E9-ACE8-27959D76B3A4}" destId="{D7010AB3-44EA-43A1-850E-82E5B72EE4C3}" srcOrd="8" destOrd="0" presId="urn:microsoft.com/office/officeart/2018/2/layout/IconVerticalSolidList"/>
    <dgm:cxn modelId="{06C95432-DC20-4757-877D-6A526CE39D8E}" type="presParOf" srcId="{D7010AB3-44EA-43A1-850E-82E5B72EE4C3}" destId="{8EA6B777-D9A1-469B-BAA2-67D5678E7779}" srcOrd="0" destOrd="0" presId="urn:microsoft.com/office/officeart/2018/2/layout/IconVerticalSolidList"/>
    <dgm:cxn modelId="{7B7D0452-55B7-48D5-8452-69465DD3B02B}" type="presParOf" srcId="{D7010AB3-44EA-43A1-850E-82E5B72EE4C3}" destId="{181B4AB7-1D6B-4737-8E0A-A014F94E2C58}" srcOrd="1" destOrd="0" presId="urn:microsoft.com/office/officeart/2018/2/layout/IconVerticalSolidList"/>
    <dgm:cxn modelId="{0707DF27-AFF9-4ABE-85BB-49098A3D6DB2}" type="presParOf" srcId="{D7010AB3-44EA-43A1-850E-82E5B72EE4C3}" destId="{8797A28B-5244-45C9-9493-8D86CB11A810}" srcOrd="2" destOrd="0" presId="urn:microsoft.com/office/officeart/2018/2/layout/IconVerticalSolidList"/>
    <dgm:cxn modelId="{76604D20-726B-46B0-8DE8-B79D40CFF176}" type="presParOf" srcId="{D7010AB3-44EA-43A1-850E-82E5B72EE4C3}" destId="{54CB0757-DC89-4074-B9ED-68CE72395964}" srcOrd="3" destOrd="0" presId="urn:microsoft.com/office/officeart/2018/2/layout/IconVerticalSolidList"/>
    <dgm:cxn modelId="{27FF4079-B206-4133-A87D-E60075BA4CCA}" type="presParOf" srcId="{F4909693-F0CE-42E9-ACE8-27959D76B3A4}" destId="{D3518FB1-575E-4EFC-8B1A-2D67A1D3E8B3}" srcOrd="9" destOrd="0" presId="urn:microsoft.com/office/officeart/2018/2/layout/IconVerticalSolidList"/>
    <dgm:cxn modelId="{7A23AC33-9B78-4D81-871D-415B080148A1}" type="presParOf" srcId="{F4909693-F0CE-42E9-ACE8-27959D76B3A4}" destId="{45196DC8-A543-4677-87EB-3512DB8AA88F}" srcOrd="10" destOrd="0" presId="urn:microsoft.com/office/officeart/2018/2/layout/IconVerticalSolidList"/>
    <dgm:cxn modelId="{49D7B471-5D13-40AD-838B-33F6FEADAB30}" type="presParOf" srcId="{45196DC8-A543-4677-87EB-3512DB8AA88F}" destId="{9AA1B4BE-3031-48AA-9926-F6FF06D202D7}" srcOrd="0" destOrd="0" presId="urn:microsoft.com/office/officeart/2018/2/layout/IconVerticalSolidList"/>
    <dgm:cxn modelId="{5B5D41EF-0BAD-4760-A756-6A346E35AEC2}" type="presParOf" srcId="{45196DC8-A543-4677-87EB-3512DB8AA88F}" destId="{48D94277-508A-4235-AE11-90343BEE4299}" srcOrd="1" destOrd="0" presId="urn:microsoft.com/office/officeart/2018/2/layout/IconVerticalSolidList"/>
    <dgm:cxn modelId="{EB83896C-E633-47F2-864C-585602097505}" type="presParOf" srcId="{45196DC8-A543-4677-87EB-3512DB8AA88F}" destId="{80EB2264-3044-4724-96AC-205187E4A458}" srcOrd="2" destOrd="0" presId="urn:microsoft.com/office/officeart/2018/2/layout/IconVerticalSolidList"/>
    <dgm:cxn modelId="{C74DC395-E291-4939-98A3-BA47D2BC03B5}" type="presParOf" srcId="{45196DC8-A543-4677-87EB-3512DB8AA88F}" destId="{18E287C5-6455-4281-A11B-80B60DE44D37}" srcOrd="3" destOrd="0" presId="urn:microsoft.com/office/officeart/2018/2/layout/IconVerticalSolidList"/>
    <dgm:cxn modelId="{1E90C78B-6ACB-4846-8D52-6D78BA0CAC1D}" type="presParOf" srcId="{F4909693-F0CE-42E9-ACE8-27959D76B3A4}" destId="{A1F3F774-6056-499E-B0DD-0689C5F8E7E4}" srcOrd="11" destOrd="0" presId="urn:microsoft.com/office/officeart/2018/2/layout/IconVerticalSolidList"/>
    <dgm:cxn modelId="{C1C61F90-B4A5-44D1-9D97-4111FFFE33C3}" type="presParOf" srcId="{F4909693-F0CE-42E9-ACE8-27959D76B3A4}" destId="{69EA58C6-2485-4979-8D25-D40711051904}" srcOrd="12" destOrd="0" presId="urn:microsoft.com/office/officeart/2018/2/layout/IconVerticalSolidList"/>
    <dgm:cxn modelId="{64F97E01-E4A6-4771-A8E6-20B30AEC7E76}" type="presParOf" srcId="{69EA58C6-2485-4979-8D25-D40711051904}" destId="{26832A23-6DEA-4B14-B34D-57D9C15EA4B6}" srcOrd="0" destOrd="0" presId="urn:microsoft.com/office/officeart/2018/2/layout/IconVerticalSolidList"/>
    <dgm:cxn modelId="{776B89C8-39CC-4210-AC93-7AC96442DA37}" type="presParOf" srcId="{69EA58C6-2485-4979-8D25-D40711051904}" destId="{C3517790-B116-4A1C-B404-CC253319DAF6}" srcOrd="1" destOrd="0" presId="urn:microsoft.com/office/officeart/2018/2/layout/IconVerticalSolidList"/>
    <dgm:cxn modelId="{9018B949-C9EE-4668-B660-CFE52B5C9798}" type="presParOf" srcId="{69EA58C6-2485-4979-8D25-D40711051904}" destId="{0E5271EC-8472-4428-9880-CADCF2B394E7}" srcOrd="2" destOrd="0" presId="urn:microsoft.com/office/officeart/2018/2/layout/IconVerticalSolidList"/>
    <dgm:cxn modelId="{B2F24CB6-3642-4885-AB3D-FE6227EC11B3}" type="presParOf" srcId="{69EA58C6-2485-4979-8D25-D40711051904}" destId="{B36F2E07-A7D3-41BE-9402-66F06B3B38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4C868-3343-44E1-9891-6CEB2C19DB8F}">
      <dsp:nvSpPr>
        <dsp:cNvPr id="0" name=""/>
        <dsp:cNvSpPr/>
      </dsp:nvSpPr>
      <dsp:spPr>
        <a:xfrm>
          <a:off x="2047137" y="966377"/>
          <a:ext cx="440216" cy="91440"/>
        </a:xfrm>
        <a:custGeom>
          <a:avLst/>
          <a:gdLst/>
          <a:ahLst/>
          <a:cxnLst/>
          <a:rect l="0" t="0" r="0" b="0"/>
          <a:pathLst>
            <a:path>
              <a:moveTo>
                <a:pt x="0" y="45720"/>
              </a:moveTo>
              <a:lnTo>
                <a:pt x="44021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1009743"/>
        <a:ext cx="23540" cy="4708"/>
      </dsp:txXfrm>
    </dsp:sp>
    <dsp:sp modelId="{26E8E3EC-FBEA-41F4-8BF3-EDA1DE9B4C1A}">
      <dsp:nvSpPr>
        <dsp:cNvPr id="0" name=""/>
        <dsp:cNvSpPr/>
      </dsp:nvSpPr>
      <dsp:spPr>
        <a:xfrm>
          <a:off x="1911" y="397989"/>
          <a:ext cx="2047026" cy="12282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GB" sz="2500" kern="1200" dirty="0"/>
            <a:t>Go through contract</a:t>
          </a:r>
          <a:endParaRPr lang="en-US" sz="2500" kern="1200" dirty="0"/>
        </a:p>
      </dsp:txBody>
      <dsp:txXfrm>
        <a:off x="1911" y="397989"/>
        <a:ext cx="2047026" cy="1228215"/>
      </dsp:txXfrm>
    </dsp:sp>
    <dsp:sp modelId="{21AD71B8-DF35-4D65-8BCE-44782B5BA5BB}">
      <dsp:nvSpPr>
        <dsp:cNvPr id="0" name=""/>
        <dsp:cNvSpPr/>
      </dsp:nvSpPr>
      <dsp:spPr>
        <a:xfrm>
          <a:off x="4564979" y="966377"/>
          <a:ext cx="440216" cy="91440"/>
        </a:xfrm>
        <a:custGeom>
          <a:avLst/>
          <a:gdLst/>
          <a:ahLst/>
          <a:cxnLst/>
          <a:rect l="0" t="0" r="0" b="0"/>
          <a:pathLst>
            <a:path>
              <a:moveTo>
                <a:pt x="0" y="45720"/>
              </a:moveTo>
              <a:lnTo>
                <a:pt x="440216" y="45720"/>
              </a:lnTo>
            </a:path>
          </a:pathLst>
        </a:custGeom>
        <a:noFill/>
        <a:ln w="9525" cap="flat" cmpd="sng" algn="ctr">
          <a:solidFill>
            <a:schemeClr val="accent2">
              <a:hueOff val="-241033"/>
              <a:satOff val="-1654"/>
              <a:lumOff val="85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1009743"/>
        <a:ext cx="23540" cy="4708"/>
      </dsp:txXfrm>
    </dsp:sp>
    <dsp:sp modelId="{024B752F-750B-4C16-A3D9-8A9246763A31}">
      <dsp:nvSpPr>
        <dsp:cNvPr id="0" name=""/>
        <dsp:cNvSpPr/>
      </dsp:nvSpPr>
      <dsp:spPr>
        <a:xfrm>
          <a:off x="2519753" y="397989"/>
          <a:ext cx="2047026" cy="1228215"/>
        </a:xfrm>
        <a:prstGeom prst="rect">
          <a:avLst/>
        </a:prstGeom>
        <a:solidFill>
          <a:schemeClr val="accent2">
            <a:hueOff val="-206600"/>
            <a:satOff val="-1418"/>
            <a:lumOff val="7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GB" sz="2500" kern="1200" dirty="0"/>
            <a:t>Well-being</a:t>
          </a:r>
          <a:endParaRPr lang="en-US" sz="2500" kern="1200" dirty="0"/>
        </a:p>
      </dsp:txBody>
      <dsp:txXfrm>
        <a:off x="2519753" y="397989"/>
        <a:ext cx="2047026" cy="1228215"/>
      </dsp:txXfrm>
    </dsp:sp>
    <dsp:sp modelId="{E5F3E428-6CDF-4179-AB1E-030FA9B5A85B}">
      <dsp:nvSpPr>
        <dsp:cNvPr id="0" name=""/>
        <dsp:cNvSpPr/>
      </dsp:nvSpPr>
      <dsp:spPr>
        <a:xfrm>
          <a:off x="7082821" y="966377"/>
          <a:ext cx="440216" cy="91440"/>
        </a:xfrm>
        <a:custGeom>
          <a:avLst/>
          <a:gdLst/>
          <a:ahLst/>
          <a:cxnLst/>
          <a:rect l="0" t="0" r="0" b="0"/>
          <a:pathLst>
            <a:path>
              <a:moveTo>
                <a:pt x="0" y="45720"/>
              </a:moveTo>
              <a:lnTo>
                <a:pt x="440216" y="45720"/>
              </a:lnTo>
            </a:path>
          </a:pathLst>
        </a:custGeom>
        <a:noFill/>
        <a:ln w="9525" cap="flat" cmpd="sng" algn="ctr">
          <a:solidFill>
            <a:schemeClr val="accent2">
              <a:hueOff val="-482067"/>
              <a:satOff val="-3308"/>
              <a:lumOff val="169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1159" y="1009743"/>
        <a:ext cx="23540" cy="4708"/>
      </dsp:txXfrm>
    </dsp:sp>
    <dsp:sp modelId="{8F79466A-B7D7-4405-8730-EA856EFA0467}">
      <dsp:nvSpPr>
        <dsp:cNvPr id="0" name=""/>
        <dsp:cNvSpPr/>
      </dsp:nvSpPr>
      <dsp:spPr>
        <a:xfrm>
          <a:off x="5037595" y="397989"/>
          <a:ext cx="2047026" cy="1228215"/>
        </a:xfrm>
        <a:prstGeom prst="rect">
          <a:avLst/>
        </a:prstGeom>
        <a:solidFill>
          <a:schemeClr val="accent2">
            <a:hueOff val="-413200"/>
            <a:satOff val="-2835"/>
            <a:lumOff val="14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US" sz="2500" kern="1200" dirty="0"/>
            <a:t>Ice Breaker</a:t>
          </a:r>
        </a:p>
      </dsp:txBody>
      <dsp:txXfrm>
        <a:off x="5037595" y="397989"/>
        <a:ext cx="2047026" cy="1228215"/>
      </dsp:txXfrm>
    </dsp:sp>
    <dsp:sp modelId="{47A116D5-A3EC-4009-BEA5-7A7E993080B5}">
      <dsp:nvSpPr>
        <dsp:cNvPr id="0" name=""/>
        <dsp:cNvSpPr/>
      </dsp:nvSpPr>
      <dsp:spPr>
        <a:xfrm>
          <a:off x="1025424" y="1624405"/>
          <a:ext cx="7553526" cy="440216"/>
        </a:xfrm>
        <a:custGeom>
          <a:avLst/>
          <a:gdLst/>
          <a:ahLst/>
          <a:cxnLst/>
          <a:rect l="0" t="0" r="0" b="0"/>
          <a:pathLst>
            <a:path>
              <a:moveTo>
                <a:pt x="7553526" y="0"/>
              </a:moveTo>
              <a:lnTo>
                <a:pt x="7553526" y="237208"/>
              </a:lnTo>
              <a:lnTo>
                <a:pt x="0" y="237208"/>
              </a:lnTo>
              <a:lnTo>
                <a:pt x="0" y="440216"/>
              </a:lnTo>
            </a:path>
          </a:pathLst>
        </a:custGeom>
        <a:noFill/>
        <a:ln w="9525" cap="flat" cmpd="sng" algn="ctr">
          <a:solidFill>
            <a:schemeClr val="accent2">
              <a:hueOff val="-723100"/>
              <a:satOff val="-4962"/>
              <a:lumOff val="254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12982" y="1842159"/>
        <a:ext cx="378409" cy="4708"/>
      </dsp:txXfrm>
    </dsp:sp>
    <dsp:sp modelId="{CF9F84D3-9177-464D-B304-C9FFC509483B}">
      <dsp:nvSpPr>
        <dsp:cNvPr id="0" name=""/>
        <dsp:cNvSpPr/>
      </dsp:nvSpPr>
      <dsp:spPr>
        <a:xfrm>
          <a:off x="7555437" y="397989"/>
          <a:ext cx="2047026" cy="1228215"/>
        </a:xfrm>
        <a:prstGeom prst="rect">
          <a:avLst/>
        </a:prstGeom>
        <a:solidFill>
          <a:schemeClr val="accent2">
            <a:hueOff val="-619800"/>
            <a:satOff val="-4253"/>
            <a:lumOff val="218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GB" sz="2500" kern="1200" dirty="0"/>
            <a:t>What are ACES &amp; Triggers</a:t>
          </a:r>
          <a:endParaRPr lang="en-US" sz="2500" kern="1200" dirty="0"/>
        </a:p>
      </dsp:txBody>
      <dsp:txXfrm>
        <a:off x="7555437" y="397989"/>
        <a:ext cx="2047026" cy="1228215"/>
      </dsp:txXfrm>
    </dsp:sp>
    <dsp:sp modelId="{0CF09337-B593-4380-888C-B6C9ECC9C393}">
      <dsp:nvSpPr>
        <dsp:cNvPr id="0" name=""/>
        <dsp:cNvSpPr/>
      </dsp:nvSpPr>
      <dsp:spPr>
        <a:xfrm>
          <a:off x="2047137" y="2665409"/>
          <a:ext cx="440216" cy="91440"/>
        </a:xfrm>
        <a:custGeom>
          <a:avLst/>
          <a:gdLst/>
          <a:ahLst/>
          <a:cxnLst/>
          <a:rect l="0" t="0" r="0" b="0"/>
          <a:pathLst>
            <a:path>
              <a:moveTo>
                <a:pt x="0" y="45720"/>
              </a:moveTo>
              <a:lnTo>
                <a:pt x="440216" y="45720"/>
              </a:lnTo>
            </a:path>
          </a:pathLst>
        </a:custGeom>
        <a:noFill/>
        <a:ln w="9525" cap="flat" cmpd="sng" algn="ctr">
          <a:solidFill>
            <a:schemeClr val="accent2">
              <a:hueOff val="-964133"/>
              <a:satOff val="-6616"/>
              <a:lumOff val="339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474" y="2708775"/>
        <a:ext cx="23540" cy="4708"/>
      </dsp:txXfrm>
    </dsp:sp>
    <dsp:sp modelId="{4ED1747B-9C5D-4095-96E1-0C0964ECD9E3}">
      <dsp:nvSpPr>
        <dsp:cNvPr id="0" name=""/>
        <dsp:cNvSpPr/>
      </dsp:nvSpPr>
      <dsp:spPr>
        <a:xfrm>
          <a:off x="1911" y="2097021"/>
          <a:ext cx="2047026" cy="1228215"/>
        </a:xfrm>
        <a:prstGeom prst="rect">
          <a:avLst/>
        </a:prstGeom>
        <a:solidFill>
          <a:schemeClr val="accent2">
            <a:hueOff val="-826400"/>
            <a:satOff val="-5671"/>
            <a:lumOff val="291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GB" sz="2500" kern="1200" dirty="0"/>
            <a:t>Work through VR videos</a:t>
          </a:r>
          <a:endParaRPr lang="en-US" sz="2500" kern="1200" dirty="0"/>
        </a:p>
      </dsp:txBody>
      <dsp:txXfrm>
        <a:off x="1911" y="2097021"/>
        <a:ext cx="2047026" cy="1228215"/>
      </dsp:txXfrm>
    </dsp:sp>
    <dsp:sp modelId="{73C7ACBF-1280-4A0A-92EE-552B820E8ECC}">
      <dsp:nvSpPr>
        <dsp:cNvPr id="0" name=""/>
        <dsp:cNvSpPr/>
      </dsp:nvSpPr>
      <dsp:spPr>
        <a:xfrm>
          <a:off x="4564979" y="2665409"/>
          <a:ext cx="440216" cy="91440"/>
        </a:xfrm>
        <a:custGeom>
          <a:avLst/>
          <a:gdLst/>
          <a:ahLst/>
          <a:cxnLst/>
          <a:rect l="0" t="0" r="0" b="0"/>
          <a:pathLst>
            <a:path>
              <a:moveTo>
                <a:pt x="0" y="45720"/>
              </a:moveTo>
              <a:lnTo>
                <a:pt x="440216" y="45720"/>
              </a:lnTo>
            </a:path>
          </a:pathLst>
        </a:custGeom>
        <a:noFill/>
        <a:ln w="9525" cap="flat" cmpd="sng" algn="ctr">
          <a:solidFill>
            <a:schemeClr val="accent2">
              <a:hueOff val="-1205167"/>
              <a:satOff val="-8270"/>
              <a:lumOff val="424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3317" y="2708775"/>
        <a:ext cx="23540" cy="4708"/>
      </dsp:txXfrm>
    </dsp:sp>
    <dsp:sp modelId="{60A5BB3E-DAD6-46B3-AEEE-AEB6B89B87F4}">
      <dsp:nvSpPr>
        <dsp:cNvPr id="0" name=""/>
        <dsp:cNvSpPr/>
      </dsp:nvSpPr>
      <dsp:spPr>
        <a:xfrm>
          <a:off x="2519753" y="2097021"/>
          <a:ext cx="2047026" cy="1228215"/>
        </a:xfrm>
        <a:prstGeom prst="rect">
          <a:avLst/>
        </a:prstGeom>
        <a:solidFill>
          <a:schemeClr val="accent2">
            <a:hueOff val="-1033000"/>
            <a:satOff val="-7089"/>
            <a:lumOff val="36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GB" sz="2500" kern="1200" dirty="0"/>
            <a:t>Group Discussions </a:t>
          </a:r>
          <a:endParaRPr lang="en-US" sz="2500" kern="1200" dirty="0"/>
        </a:p>
      </dsp:txBody>
      <dsp:txXfrm>
        <a:off x="2519753" y="2097021"/>
        <a:ext cx="2047026" cy="1228215"/>
      </dsp:txXfrm>
    </dsp:sp>
    <dsp:sp modelId="{B5F3CBFA-910F-4E10-81A3-195CD38D78DD}">
      <dsp:nvSpPr>
        <dsp:cNvPr id="0" name=""/>
        <dsp:cNvSpPr/>
      </dsp:nvSpPr>
      <dsp:spPr>
        <a:xfrm>
          <a:off x="7082821" y="2665409"/>
          <a:ext cx="440216" cy="91440"/>
        </a:xfrm>
        <a:custGeom>
          <a:avLst/>
          <a:gdLst/>
          <a:ahLst/>
          <a:cxnLst/>
          <a:rect l="0" t="0" r="0" b="0"/>
          <a:pathLst>
            <a:path>
              <a:moveTo>
                <a:pt x="0" y="45720"/>
              </a:moveTo>
              <a:lnTo>
                <a:pt x="440216" y="45720"/>
              </a:lnTo>
            </a:path>
          </a:pathLst>
        </a:custGeom>
        <a:noFill/>
        <a:ln w="9525" cap="flat" cmpd="sng" algn="ctr">
          <a:solidFill>
            <a:schemeClr val="accent2">
              <a:hueOff val="-1446200"/>
              <a:satOff val="-9924"/>
              <a:lumOff val="509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1159" y="2708775"/>
        <a:ext cx="23540" cy="4708"/>
      </dsp:txXfrm>
    </dsp:sp>
    <dsp:sp modelId="{B6ADF5D2-47DA-4966-AC7F-8480D54AB529}">
      <dsp:nvSpPr>
        <dsp:cNvPr id="0" name=""/>
        <dsp:cNvSpPr/>
      </dsp:nvSpPr>
      <dsp:spPr>
        <a:xfrm>
          <a:off x="5037595" y="2097021"/>
          <a:ext cx="2047026" cy="1228215"/>
        </a:xfrm>
        <a:prstGeom prst="rect">
          <a:avLst/>
        </a:prstGeom>
        <a:solidFill>
          <a:schemeClr val="accent2">
            <a:hueOff val="-1239600"/>
            <a:satOff val="-8506"/>
            <a:lumOff val="43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GB" sz="2500" kern="1200"/>
            <a:t>Conclusion</a:t>
          </a:r>
          <a:endParaRPr lang="en-US" sz="2500" kern="1200"/>
        </a:p>
      </dsp:txBody>
      <dsp:txXfrm>
        <a:off x="5037595" y="2097021"/>
        <a:ext cx="2047026" cy="1228215"/>
      </dsp:txXfrm>
    </dsp:sp>
    <dsp:sp modelId="{2C9F1536-E7BC-4410-9146-FA0B0A3021F0}">
      <dsp:nvSpPr>
        <dsp:cNvPr id="0" name=""/>
        <dsp:cNvSpPr/>
      </dsp:nvSpPr>
      <dsp:spPr>
        <a:xfrm>
          <a:off x="7555437" y="2097021"/>
          <a:ext cx="2047026" cy="1228215"/>
        </a:xfrm>
        <a:prstGeom prst="rect">
          <a:avLst/>
        </a:prstGeom>
        <a:solidFill>
          <a:schemeClr val="accent2">
            <a:hueOff val="-1446200"/>
            <a:satOff val="-9924"/>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06" tIns="105289" rIns="100306" bIns="105289" numCol="1" spcCol="1270" anchor="ctr" anchorCtr="0">
          <a:noAutofit/>
        </a:bodyPr>
        <a:lstStyle/>
        <a:p>
          <a:pPr marL="0" lvl="0" indent="0" algn="ctr" defTabSz="1111250">
            <a:lnSpc>
              <a:spcPct val="90000"/>
            </a:lnSpc>
            <a:spcBef>
              <a:spcPct val="0"/>
            </a:spcBef>
            <a:spcAft>
              <a:spcPct val="35000"/>
            </a:spcAft>
            <a:buNone/>
          </a:pPr>
          <a:r>
            <a:rPr lang="en-GB" sz="2500" kern="1200"/>
            <a:t>Feedback / Evaluation</a:t>
          </a:r>
          <a:endParaRPr lang="en-US" sz="2500" kern="1200"/>
        </a:p>
      </dsp:txBody>
      <dsp:txXfrm>
        <a:off x="7555437" y="2097021"/>
        <a:ext cx="2047026" cy="12282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E4132-B052-481E-BB04-127754A57909}">
      <dsp:nvSpPr>
        <dsp:cNvPr id="0" name=""/>
        <dsp:cNvSpPr/>
      </dsp:nvSpPr>
      <dsp:spPr>
        <a:xfrm>
          <a:off x="57854" y="123482"/>
          <a:ext cx="1256182" cy="125618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4D6E7B-92E2-43C1-AC62-0D90CCEFA547}">
      <dsp:nvSpPr>
        <dsp:cNvPr id="0" name=""/>
        <dsp:cNvSpPr/>
      </dsp:nvSpPr>
      <dsp:spPr>
        <a:xfrm>
          <a:off x="321652" y="387280"/>
          <a:ext cx="728586" cy="728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10AC4B-42C0-4470-AB7A-921C97B4BD04}">
      <dsp:nvSpPr>
        <dsp:cNvPr id="0" name=""/>
        <dsp:cNvSpPr/>
      </dsp:nvSpPr>
      <dsp:spPr>
        <a:xfrm>
          <a:off x="1583219" y="123482"/>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Something that affects your emotional state, often significantly, by causing extreme overwhelm or distress.</a:t>
          </a:r>
          <a:endParaRPr lang="en-US" sz="1800" kern="1200" dirty="0"/>
        </a:p>
      </dsp:txBody>
      <dsp:txXfrm>
        <a:off x="1583219" y="123482"/>
        <a:ext cx="2961002" cy="1256182"/>
      </dsp:txXfrm>
    </dsp:sp>
    <dsp:sp modelId="{459B106A-2DDC-4F76-8D46-94647395F21B}">
      <dsp:nvSpPr>
        <dsp:cNvPr id="0" name=""/>
        <dsp:cNvSpPr/>
      </dsp:nvSpPr>
      <dsp:spPr>
        <a:xfrm>
          <a:off x="5060153" y="123482"/>
          <a:ext cx="1256182" cy="125618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9F7DB-A4D2-4938-A9BD-F172C25BCCDB}">
      <dsp:nvSpPr>
        <dsp:cNvPr id="0" name=""/>
        <dsp:cNvSpPr/>
      </dsp:nvSpPr>
      <dsp:spPr>
        <a:xfrm>
          <a:off x="5323952" y="387280"/>
          <a:ext cx="728586" cy="728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6951D3-9597-4CBB-85D1-85F8312B22CD}">
      <dsp:nvSpPr>
        <dsp:cNvPr id="0" name=""/>
        <dsp:cNvSpPr/>
      </dsp:nvSpPr>
      <dsp:spPr>
        <a:xfrm>
          <a:off x="6585518" y="123482"/>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A trigger affects your ability to remain present in the moment. It may bring up specific thought patterns or influence your behaviour.</a:t>
          </a:r>
          <a:endParaRPr lang="en-US" sz="1800" kern="1200" dirty="0"/>
        </a:p>
      </dsp:txBody>
      <dsp:txXfrm>
        <a:off x="6585518" y="123482"/>
        <a:ext cx="2961002" cy="1256182"/>
      </dsp:txXfrm>
    </dsp:sp>
    <dsp:sp modelId="{0699CC96-6BC8-4493-9DA5-1DF9323436D7}">
      <dsp:nvSpPr>
        <dsp:cNvPr id="0" name=""/>
        <dsp:cNvSpPr/>
      </dsp:nvSpPr>
      <dsp:spPr>
        <a:xfrm>
          <a:off x="57854" y="1944828"/>
          <a:ext cx="1256182" cy="125618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67F96-7120-4D86-B12F-54F7FED36DA9}">
      <dsp:nvSpPr>
        <dsp:cNvPr id="0" name=""/>
        <dsp:cNvSpPr/>
      </dsp:nvSpPr>
      <dsp:spPr>
        <a:xfrm>
          <a:off x="321652" y="2208627"/>
          <a:ext cx="728586" cy="728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514DF8-370F-4A7B-84D8-923113093AB3}">
      <dsp:nvSpPr>
        <dsp:cNvPr id="0" name=""/>
        <dsp:cNvSpPr/>
      </dsp:nvSpPr>
      <dsp:spPr>
        <a:xfrm>
          <a:off x="1583219" y="1944828"/>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Can be brought on by a smell, sound, voice, phrase, witnessing a behaviour or situation. </a:t>
          </a:r>
          <a:endParaRPr lang="en-US" sz="1800" kern="1200" dirty="0"/>
        </a:p>
      </dsp:txBody>
      <dsp:txXfrm>
        <a:off x="1583219" y="1944828"/>
        <a:ext cx="2961002" cy="1256182"/>
      </dsp:txXfrm>
    </dsp:sp>
    <dsp:sp modelId="{33E3F6A9-1497-4546-AA6D-B8A9D378CAD7}">
      <dsp:nvSpPr>
        <dsp:cNvPr id="0" name=""/>
        <dsp:cNvSpPr/>
      </dsp:nvSpPr>
      <dsp:spPr>
        <a:xfrm>
          <a:off x="5060153" y="1944828"/>
          <a:ext cx="1256182" cy="125618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89E41-7F67-4163-B873-296E9F4535CB}">
      <dsp:nvSpPr>
        <dsp:cNvPr id="0" name=""/>
        <dsp:cNvSpPr/>
      </dsp:nvSpPr>
      <dsp:spPr>
        <a:xfrm>
          <a:off x="5323952" y="2208627"/>
          <a:ext cx="728586" cy="7285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C90E58-110E-4834-B995-3955CAF67509}">
      <dsp:nvSpPr>
        <dsp:cNvPr id="0" name=""/>
        <dsp:cNvSpPr/>
      </dsp:nvSpPr>
      <dsp:spPr>
        <a:xfrm>
          <a:off x="6585518" y="1944828"/>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Something that causes your mind &amp; body to go back to a traumatic event/experience that happened to you throughout your life. Even from you being a baby (Raypole, 2025).</a:t>
          </a:r>
          <a:endParaRPr lang="en-US" sz="1800" kern="1200" dirty="0"/>
        </a:p>
      </dsp:txBody>
      <dsp:txXfrm>
        <a:off x="6585518" y="1944828"/>
        <a:ext cx="2961002" cy="1256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69014-5623-4F32-8299-7BCB73040D4B}">
      <dsp:nvSpPr>
        <dsp:cNvPr id="0" name=""/>
        <dsp:cNvSpPr/>
      </dsp:nvSpPr>
      <dsp:spPr>
        <a:xfrm>
          <a:off x="0" y="396"/>
          <a:ext cx="5913437" cy="5454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FAE51-4600-4A7C-9454-F1D49D7F4A90}">
      <dsp:nvSpPr>
        <dsp:cNvPr id="0" name=""/>
        <dsp:cNvSpPr/>
      </dsp:nvSpPr>
      <dsp:spPr>
        <a:xfrm>
          <a:off x="164997" y="123121"/>
          <a:ext cx="299995" cy="299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0A1B5A-CB56-4B29-8755-F12D628B72EB}">
      <dsp:nvSpPr>
        <dsp:cNvPr id="0" name=""/>
        <dsp:cNvSpPr/>
      </dsp:nvSpPr>
      <dsp:spPr>
        <a:xfrm>
          <a:off x="629990" y="396"/>
          <a:ext cx="5283446" cy="545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726" tIns="57726" rIns="57726" bIns="57726" numCol="1" spcCol="1270" anchor="ctr" anchorCtr="0">
          <a:noAutofit/>
        </a:bodyPr>
        <a:lstStyle/>
        <a:p>
          <a:pPr marL="0" lvl="0" indent="0" algn="l" defTabSz="711200">
            <a:lnSpc>
              <a:spcPct val="90000"/>
            </a:lnSpc>
            <a:spcBef>
              <a:spcPct val="0"/>
            </a:spcBef>
            <a:spcAft>
              <a:spcPct val="35000"/>
            </a:spcAft>
            <a:buNone/>
          </a:pPr>
          <a:r>
            <a:rPr lang="en-GB" sz="1600" kern="1200"/>
            <a:t>Communication</a:t>
          </a:r>
          <a:endParaRPr lang="en-US" sz="1600" kern="1200"/>
        </a:p>
      </dsp:txBody>
      <dsp:txXfrm>
        <a:off x="629990" y="396"/>
        <a:ext cx="5283446" cy="545446"/>
      </dsp:txXfrm>
    </dsp:sp>
    <dsp:sp modelId="{D4CE0106-709D-48CC-9005-6D332DDDDC1F}">
      <dsp:nvSpPr>
        <dsp:cNvPr id="0" name=""/>
        <dsp:cNvSpPr/>
      </dsp:nvSpPr>
      <dsp:spPr>
        <a:xfrm>
          <a:off x="0" y="682204"/>
          <a:ext cx="5913437" cy="5454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43F433-F6CE-46A1-91F2-91E07FE7F2A8}">
      <dsp:nvSpPr>
        <dsp:cNvPr id="0" name=""/>
        <dsp:cNvSpPr/>
      </dsp:nvSpPr>
      <dsp:spPr>
        <a:xfrm>
          <a:off x="164997" y="804929"/>
          <a:ext cx="299995" cy="299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CA4A70-C871-4108-9DC7-555F6557FDB2}">
      <dsp:nvSpPr>
        <dsp:cNvPr id="0" name=""/>
        <dsp:cNvSpPr/>
      </dsp:nvSpPr>
      <dsp:spPr>
        <a:xfrm>
          <a:off x="629990" y="682204"/>
          <a:ext cx="5283446" cy="545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726" tIns="57726" rIns="57726" bIns="57726" numCol="1" spcCol="1270" anchor="ctr" anchorCtr="0">
          <a:noAutofit/>
        </a:bodyPr>
        <a:lstStyle/>
        <a:p>
          <a:pPr marL="0" lvl="0" indent="0" algn="l" defTabSz="711200">
            <a:lnSpc>
              <a:spcPct val="90000"/>
            </a:lnSpc>
            <a:spcBef>
              <a:spcPct val="0"/>
            </a:spcBef>
            <a:spcAft>
              <a:spcPct val="35000"/>
            </a:spcAft>
            <a:buNone/>
          </a:pPr>
          <a:r>
            <a:rPr lang="en-GB" sz="1600" kern="1200"/>
            <a:t>Strong &amp; supported relationships with adults</a:t>
          </a:r>
          <a:endParaRPr lang="en-US" sz="1600" kern="1200"/>
        </a:p>
      </dsp:txBody>
      <dsp:txXfrm>
        <a:off x="629990" y="682204"/>
        <a:ext cx="5283446" cy="545446"/>
      </dsp:txXfrm>
    </dsp:sp>
    <dsp:sp modelId="{1F4373AC-0A21-480B-BAFB-EE69BB4A4EDF}">
      <dsp:nvSpPr>
        <dsp:cNvPr id="0" name=""/>
        <dsp:cNvSpPr/>
      </dsp:nvSpPr>
      <dsp:spPr>
        <a:xfrm>
          <a:off x="0" y="1364012"/>
          <a:ext cx="5913437" cy="5454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F6FF72-297F-4C36-BD0C-0077867BD454}">
      <dsp:nvSpPr>
        <dsp:cNvPr id="0" name=""/>
        <dsp:cNvSpPr/>
      </dsp:nvSpPr>
      <dsp:spPr>
        <a:xfrm>
          <a:off x="164997" y="1486738"/>
          <a:ext cx="299995" cy="299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352200-497D-4BA3-A83F-02E428AECAB6}">
      <dsp:nvSpPr>
        <dsp:cNvPr id="0" name=""/>
        <dsp:cNvSpPr/>
      </dsp:nvSpPr>
      <dsp:spPr>
        <a:xfrm>
          <a:off x="629990" y="1364012"/>
          <a:ext cx="5283446" cy="545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726" tIns="57726" rIns="57726" bIns="57726" numCol="1" spcCol="1270" anchor="ctr" anchorCtr="0">
          <a:noAutofit/>
        </a:bodyPr>
        <a:lstStyle/>
        <a:p>
          <a:pPr marL="0" lvl="0" indent="0" algn="l" defTabSz="711200">
            <a:lnSpc>
              <a:spcPct val="90000"/>
            </a:lnSpc>
            <a:spcBef>
              <a:spcPct val="0"/>
            </a:spcBef>
            <a:spcAft>
              <a:spcPct val="35000"/>
            </a:spcAft>
            <a:buNone/>
          </a:pPr>
          <a:r>
            <a:rPr lang="en-GB" sz="1600" kern="1200"/>
            <a:t>Stable home environments</a:t>
          </a:r>
          <a:endParaRPr lang="en-US" sz="1600" kern="1200"/>
        </a:p>
      </dsp:txBody>
      <dsp:txXfrm>
        <a:off x="629990" y="1364012"/>
        <a:ext cx="5283446" cy="545446"/>
      </dsp:txXfrm>
    </dsp:sp>
    <dsp:sp modelId="{2E752FC2-BC20-4BEE-A6E4-AF1BBD12443D}">
      <dsp:nvSpPr>
        <dsp:cNvPr id="0" name=""/>
        <dsp:cNvSpPr/>
      </dsp:nvSpPr>
      <dsp:spPr>
        <a:xfrm>
          <a:off x="0" y="2045820"/>
          <a:ext cx="5913437" cy="5454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9D4F6-519F-487B-A02F-06CE863AC5AE}">
      <dsp:nvSpPr>
        <dsp:cNvPr id="0" name=""/>
        <dsp:cNvSpPr/>
      </dsp:nvSpPr>
      <dsp:spPr>
        <a:xfrm>
          <a:off x="164997" y="2168546"/>
          <a:ext cx="299995" cy="299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3F9F7E-3ED7-4253-B2E6-19D99B4F3F13}">
      <dsp:nvSpPr>
        <dsp:cNvPr id="0" name=""/>
        <dsp:cNvSpPr/>
      </dsp:nvSpPr>
      <dsp:spPr>
        <a:xfrm>
          <a:off x="629990" y="2045820"/>
          <a:ext cx="5283446" cy="545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726" tIns="57726" rIns="57726" bIns="57726" numCol="1" spcCol="1270" anchor="ctr" anchorCtr="0">
          <a:noAutofit/>
        </a:bodyPr>
        <a:lstStyle/>
        <a:p>
          <a:pPr marL="0" lvl="0" indent="0" algn="l" defTabSz="711200">
            <a:lnSpc>
              <a:spcPct val="90000"/>
            </a:lnSpc>
            <a:spcBef>
              <a:spcPct val="0"/>
            </a:spcBef>
            <a:spcAft>
              <a:spcPct val="35000"/>
            </a:spcAft>
            <a:buNone/>
          </a:pPr>
          <a:r>
            <a:rPr lang="en-GB" sz="1600" kern="1200"/>
            <a:t>Safe home environments</a:t>
          </a:r>
          <a:endParaRPr lang="en-US" sz="1600" kern="1200"/>
        </a:p>
      </dsp:txBody>
      <dsp:txXfrm>
        <a:off x="629990" y="2045820"/>
        <a:ext cx="5283446" cy="545446"/>
      </dsp:txXfrm>
    </dsp:sp>
    <dsp:sp modelId="{8EA6B777-D9A1-469B-BAA2-67D5678E7779}">
      <dsp:nvSpPr>
        <dsp:cNvPr id="0" name=""/>
        <dsp:cNvSpPr/>
      </dsp:nvSpPr>
      <dsp:spPr>
        <a:xfrm>
          <a:off x="0" y="2727628"/>
          <a:ext cx="5913437" cy="5454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1B4AB7-1D6B-4737-8E0A-A014F94E2C58}">
      <dsp:nvSpPr>
        <dsp:cNvPr id="0" name=""/>
        <dsp:cNvSpPr/>
      </dsp:nvSpPr>
      <dsp:spPr>
        <a:xfrm>
          <a:off x="164997" y="2850354"/>
          <a:ext cx="299995" cy="2999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CB0757-DC89-4074-B9ED-68CE72395964}">
      <dsp:nvSpPr>
        <dsp:cNvPr id="0" name=""/>
        <dsp:cNvSpPr/>
      </dsp:nvSpPr>
      <dsp:spPr>
        <a:xfrm>
          <a:off x="629990" y="2727628"/>
          <a:ext cx="5283446" cy="545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726" tIns="57726" rIns="57726" bIns="57726" numCol="1" spcCol="1270" anchor="ctr" anchorCtr="0">
          <a:noAutofit/>
        </a:bodyPr>
        <a:lstStyle/>
        <a:p>
          <a:pPr marL="0" lvl="0" indent="0" algn="l" defTabSz="711200">
            <a:lnSpc>
              <a:spcPct val="90000"/>
            </a:lnSpc>
            <a:spcBef>
              <a:spcPct val="0"/>
            </a:spcBef>
            <a:spcAft>
              <a:spcPct val="35000"/>
            </a:spcAft>
            <a:buNone/>
          </a:pPr>
          <a:r>
            <a:rPr lang="en-GB" sz="1600" kern="1200"/>
            <a:t>Mental Health Care &amp; support</a:t>
          </a:r>
          <a:endParaRPr lang="en-US" sz="1600" kern="1200"/>
        </a:p>
      </dsp:txBody>
      <dsp:txXfrm>
        <a:off x="629990" y="2727628"/>
        <a:ext cx="5283446" cy="545446"/>
      </dsp:txXfrm>
    </dsp:sp>
    <dsp:sp modelId="{9AA1B4BE-3031-48AA-9926-F6FF06D202D7}">
      <dsp:nvSpPr>
        <dsp:cNvPr id="0" name=""/>
        <dsp:cNvSpPr/>
      </dsp:nvSpPr>
      <dsp:spPr>
        <a:xfrm>
          <a:off x="0" y="3409437"/>
          <a:ext cx="5913437" cy="5454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D94277-508A-4235-AE11-90343BEE4299}">
      <dsp:nvSpPr>
        <dsp:cNvPr id="0" name=""/>
        <dsp:cNvSpPr/>
      </dsp:nvSpPr>
      <dsp:spPr>
        <a:xfrm>
          <a:off x="164997" y="3532162"/>
          <a:ext cx="299995" cy="29999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E287C5-6455-4281-A11B-80B60DE44D37}">
      <dsp:nvSpPr>
        <dsp:cNvPr id="0" name=""/>
        <dsp:cNvSpPr/>
      </dsp:nvSpPr>
      <dsp:spPr>
        <a:xfrm>
          <a:off x="629990" y="3409437"/>
          <a:ext cx="5283446" cy="545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726" tIns="57726" rIns="57726" bIns="57726" numCol="1" spcCol="1270" anchor="ctr" anchorCtr="0">
          <a:noAutofit/>
        </a:bodyPr>
        <a:lstStyle/>
        <a:p>
          <a:pPr marL="0" lvl="0" indent="0" algn="l" defTabSz="711200">
            <a:lnSpc>
              <a:spcPct val="90000"/>
            </a:lnSpc>
            <a:spcBef>
              <a:spcPct val="0"/>
            </a:spcBef>
            <a:spcAft>
              <a:spcPct val="35000"/>
            </a:spcAft>
            <a:buNone/>
          </a:pPr>
          <a:r>
            <a:rPr lang="en-GB" sz="1600" kern="1200"/>
            <a:t>Community Support Services – Youth Clubs,  Afterschool clubs, Sports Clubs</a:t>
          </a:r>
          <a:endParaRPr lang="en-US" sz="1600" kern="1200"/>
        </a:p>
      </dsp:txBody>
      <dsp:txXfrm>
        <a:off x="629990" y="3409437"/>
        <a:ext cx="5283446" cy="545446"/>
      </dsp:txXfrm>
    </dsp:sp>
    <dsp:sp modelId="{26832A23-6DEA-4B14-B34D-57D9C15EA4B6}">
      <dsp:nvSpPr>
        <dsp:cNvPr id="0" name=""/>
        <dsp:cNvSpPr/>
      </dsp:nvSpPr>
      <dsp:spPr>
        <a:xfrm>
          <a:off x="0" y="4091245"/>
          <a:ext cx="5913437" cy="5454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517790-B116-4A1C-B404-CC253319DAF6}">
      <dsp:nvSpPr>
        <dsp:cNvPr id="0" name=""/>
        <dsp:cNvSpPr/>
      </dsp:nvSpPr>
      <dsp:spPr>
        <a:xfrm>
          <a:off x="164997" y="4213970"/>
          <a:ext cx="299995" cy="29999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6F2E07-A7D3-41BE-9402-66F06B3B38F1}">
      <dsp:nvSpPr>
        <dsp:cNvPr id="0" name=""/>
        <dsp:cNvSpPr/>
      </dsp:nvSpPr>
      <dsp:spPr>
        <a:xfrm>
          <a:off x="629990" y="4091245"/>
          <a:ext cx="5283446" cy="545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726" tIns="57726" rIns="57726" bIns="57726" numCol="1" spcCol="1270" anchor="ctr" anchorCtr="0">
          <a:noAutofit/>
        </a:bodyPr>
        <a:lstStyle/>
        <a:p>
          <a:pPr marL="0" lvl="0" indent="0" algn="l" defTabSz="711200">
            <a:lnSpc>
              <a:spcPct val="90000"/>
            </a:lnSpc>
            <a:spcBef>
              <a:spcPct val="0"/>
            </a:spcBef>
            <a:spcAft>
              <a:spcPct val="35000"/>
            </a:spcAft>
            <a:buNone/>
          </a:pPr>
          <a:r>
            <a:rPr lang="en-GB" sz="1600" kern="1200"/>
            <a:t>Trauma informed Services</a:t>
          </a:r>
          <a:endParaRPr lang="en-US" sz="1600" kern="1200"/>
        </a:p>
      </dsp:txBody>
      <dsp:txXfrm>
        <a:off x="629990" y="4091245"/>
        <a:ext cx="5283446" cy="54544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C8F199-F409-4E5E-BEC8-2C57857F172B}"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DB9B5-6338-477B-AF4D-0AA038C2CDF4}" type="slidenum">
              <a:rPr lang="en-GB" smtClean="0"/>
              <a:t>‹#›</a:t>
            </a:fld>
            <a:endParaRPr lang="en-GB"/>
          </a:p>
        </p:txBody>
      </p:sp>
    </p:spTree>
    <p:extLst>
      <p:ext uri="{BB962C8B-B14F-4D97-AF65-F5344CB8AC3E}">
        <p14:creationId xmlns:p14="http://schemas.microsoft.com/office/powerpoint/2010/main" val="181127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Hello everyone, as you all know, my name is Lionie. Today’s session is a follow on from our last session and today we are going to be learning more about trauma and their effects on young people.</a:t>
            </a:r>
          </a:p>
          <a:p>
            <a:endParaRPr lang="en-GB" dirty="0"/>
          </a:p>
        </p:txBody>
      </p:sp>
      <p:sp>
        <p:nvSpPr>
          <p:cNvPr id="4" name="Slide Number Placeholder 3"/>
          <p:cNvSpPr>
            <a:spLocks noGrp="1"/>
          </p:cNvSpPr>
          <p:nvPr>
            <p:ph type="sldNum" sz="quarter" idx="5"/>
          </p:nvPr>
        </p:nvSpPr>
        <p:spPr/>
        <p:txBody>
          <a:bodyPr/>
          <a:lstStyle/>
          <a:p>
            <a:fld id="{AC8DB9B5-6338-477B-AF4D-0AA038C2CDF4}" type="slidenum">
              <a:rPr lang="en-GB" smtClean="0"/>
              <a:t>1</a:t>
            </a:fld>
            <a:endParaRPr lang="en-GB"/>
          </a:p>
        </p:txBody>
      </p:sp>
    </p:spTree>
    <p:extLst>
      <p:ext uri="{BB962C8B-B14F-4D97-AF65-F5344CB8AC3E}">
        <p14:creationId xmlns:p14="http://schemas.microsoft.com/office/powerpoint/2010/main" val="1258202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 scale of 1 to 10, rate your knowledge on this topic. 0 being that you know nothing and 10 being that you know all there is to know about it. You can record your score on the post it notes.</a:t>
            </a:r>
          </a:p>
        </p:txBody>
      </p:sp>
      <p:sp>
        <p:nvSpPr>
          <p:cNvPr id="4" name="Slide Number Placeholder 3"/>
          <p:cNvSpPr>
            <a:spLocks noGrp="1"/>
          </p:cNvSpPr>
          <p:nvPr>
            <p:ph type="sldNum" sz="quarter" idx="5"/>
          </p:nvPr>
        </p:nvSpPr>
        <p:spPr/>
        <p:txBody>
          <a:bodyPr/>
          <a:lstStyle/>
          <a:p>
            <a:fld id="{AC8DB9B5-6338-477B-AF4D-0AA038C2CDF4}" type="slidenum">
              <a:rPr lang="en-GB" smtClean="0"/>
              <a:t>2</a:t>
            </a:fld>
            <a:endParaRPr lang="en-GB"/>
          </a:p>
        </p:txBody>
      </p:sp>
    </p:spTree>
    <p:extLst>
      <p:ext uri="{BB962C8B-B14F-4D97-AF65-F5344CB8AC3E}">
        <p14:creationId xmlns:p14="http://schemas.microsoft.com/office/powerpoint/2010/main" val="2512942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8DB9B5-6338-477B-AF4D-0AA038C2CDF4}" type="slidenum">
              <a:rPr lang="en-GB" smtClean="0"/>
              <a:t>4</a:t>
            </a:fld>
            <a:endParaRPr lang="en-GB"/>
          </a:p>
        </p:txBody>
      </p:sp>
    </p:spTree>
    <p:extLst>
      <p:ext uri="{BB962C8B-B14F-4D97-AF65-F5344CB8AC3E}">
        <p14:creationId xmlns:p14="http://schemas.microsoft.com/office/powerpoint/2010/main" val="61362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going to take a minute to revisit the group contract which we created together during our session last week so that everyone remembers what they want the session to look like. </a:t>
            </a:r>
          </a:p>
        </p:txBody>
      </p:sp>
      <p:sp>
        <p:nvSpPr>
          <p:cNvPr id="4" name="Slide Number Placeholder 3"/>
          <p:cNvSpPr>
            <a:spLocks noGrp="1"/>
          </p:cNvSpPr>
          <p:nvPr>
            <p:ph type="sldNum" sz="quarter" idx="5"/>
          </p:nvPr>
        </p:nvSpPr>
        <p:spPr/>
        <p:txBody>
          <a:bodyPr/>
          <a:lstStyle/>
          <a:p>
            <a:fld id="{AC8DB9B5-6338-477B-AF4D-0AA038C2CDF4}" type="slidenum">
              <a:rPr lang="en-GB" smtClean="0"/>
              <a:t>5</a:t>
            </a:fld>
            <a:endParaRPr lang="en-GB"/>
          </a:p>
        </p:txBody>
      </p:sp>
    </p:spTree>
    <p:extLst>
      <p:ext uri="{BB962C8B-B14F-4D97-AF65-F5344CB8AC3E}">
        <p14:creationId xmlns:p14="http://schemas.microsoft.com/office/powerpoint/2010/main" val="409155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Counting game… I will start us off by saying 1, then someone else says 2 and we go up in 1’s until we get to 20. If more than one person says a number at the same time we go back to the beginning and try until we get to 20 with only one person saying a number and everyone having a turn.</a:t>
            </a:r>
          </a:p>
        </p:txBody>
      </p:sp>
      <p:sp>
        <p:nvSpPr>
          <p:cNvPr id="4" name="Slide Number Placeholder 3"/>
          <p:cNvSpPr>
            <a:spLocks noGrp="1"/>
          </p:cNvSpPr>
          <p:nvPr>
            <p:ph type="sldNum" sz="quarter" idx="5"/>
          </p:nvPr>
        </p:nvSpPr>
        <p:spPr/>
        <p:txBody>
          <a:bodyPr/>
          <a:lstStyle/>
          <a:p>
            <a:fld id="{AC8DB9B5-6338-477B-AF4D-0AA038C2CDF4}" type="slidenum">
              <a:rPr lang="en-GB" smtClean="0"/>
              <a:t>6</a:t>
            </a:fld>
            <a:endParaRPr lang="en-GB"/>
          </a:p>
        </p:txBody>
      </p:sp>
    </p:spTree>
    <p:extLst>
      <p:ext uri="{BB962C8B-B14F-4D97-AF65-F5344CB8AC3E}">
        <p14:creationId xmlns:p14="http://schemas.microsoft.com/office/powerpoint/2010/main" val="3772399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ACES are experiences that fall into three broad categories such as…</a:t>
            </a:r>
          </a:p>
          <a:p>
            <a:endParaRPr lang="en-GB" dirty="0"/>
          </a:p>
          <a:p>
            <a:r>
              <a:rPr lang="en-GB" dirty="0"/>
              <a:t>ACES are calculated using points. For each ACE a child/young person experiences they gain a point. A higher ACE score increases the risk of a negative outcome for the child/young person. </a:t>
            </a:r>
          </a:p>
        </p:txBody>
      </p:sp>
      <p:sp>
        <p:nvSpPr>
          <p:cNvPr id="4" name="Slide Number Placeholder 3"/>
          <p:cNvSpPr>
            <a:spLocks noGrp="1"/>
          </p:cNvSpPr>
          <p:nvPr>
            <p:ph type="sldNum" sz="quarter" idx="5"/>
          </p:nvPr>
        </p:nvSpPr>
        <p:spPr/>
        <p:txBody>
          <a:bodyPr/>
          <a:lstStyle/>
          <a:p>
            <a:fld id="{AC8DB9B5-6338-477B-AF4D-0AA038C2CDF4}" type="slidenum">
              <a:rPr lang="en-GB" smtClean="0"/>
              <a:t>7</a:t>
            </a:fld>
            <a:endParaRPr lang="en-GB"/>
          </a:p>
        </p:txBody>
      </p:sp>
    </p:spTree>
    <p:extLst>
      <p:ext uri="{BB962C8B-B14F-4D97-AF65-F5344CB8AC3E}">
        <p14:creationId xmlns:p14="http://schemas.microsoft.com/office/powerpoint/2010/main" val="3089603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lounge/lobby area you should all see. If your vision is off centre, you need to look straight ahead and then hold down the </a:t>
            </a:r>
            <a:r>
              <a:rPr lang="en-GB" dirty="0" err="1"/>
              <a:t>peaco</a:t>
            </a:r>
            <a:r>
              <a:rPr lang="en-GB" dirty="0"/>
              <a:t> button and it will realign for you. </a:t>
            </a:r>
          </a:p>
          <a:p>
            <a:endParaRPr lang="en-GB" dirty="0"/>
          </a:p>
          <a:p>
            <a:r>
              <a:rPr lang="en-GB" dirty="0"/>
              <a:t>Once you have done that, you need to click on the cornerstone room which is the door with the yellow circle. </a:t>
            </a:r>
          </a:p>
          <a:p>
            <a:r>
              <a:rPr lang="en-GB" dirty="0"/>
              <a:t>Top left circle “childhood being me” , “Select All” in the top Right, Click arrow to next page on the right, click on &amp; watch “Surrounded by wild elephants”, Once you have finished, take off headset for a quick check in.</a:t>
            </a:r>
          </a:p>
          <a:p>
            <a:endParaRPr lang="en-GB" dirty="0"/>
          </a:p>
          <a:p>
            <a:r>
              <a:rPr lang="en-GB" dirty="0"/>
              <a:t>Remember that the experience is 360 degrees so make sure you have enough space around you to look around. </a:t>
            </a:r>
          </a:p>
          <a:p>
            <a:endParaRPr lang="en-GB" dirty="0"/>
          </a:p>
          <a:p>
            <a:endParaRPr lang="en-GB" dirty="0"/>
          </a:p>
        </p:txBody>
      </p:sp>
      <p:sp>
        <p:nvSpPr>
          <p:cNvPr id="4" name="Slide Number Placeholder 3"/>
          <p:cNvSpPr>
            <a:spLocks noGrp="1"/>
          </p:cNvSpPr>
          <p:nvPr>
            <p:ph type="sldNum" sz="quarter" idx="5"/>
          </p:nvPr>
        </p:nvSpPr>
        <p:spPr/>
        <p:txBody>
          <a:bodyPr/>
          <a:lstStyle/>
          <a:p>
            <a:fld id="{AC8DB9B5-6338-477B-AF4D-0AA038C2CDF4}" type="slidenum">
              <a:rPr lang="en-GB" smtClean="0"/>
              <a:t>10</a:t>
            </a:fld>
            <a:endParaRPr lang="en-GB"/>
          </a:p>
        </p:txBody>
      </p:sp>
    </p:spTree>
    <p:extLst>
      <p:ext uri="{BB962C8B-B14F-4D97-AF65-F5344CB8AC3E}">
        <p14:creationId xmlns:p14="http://schemas.microsoft.com/office/powerpoint/2010/main" val="174477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feel using the VR headset?</a:t>
            </a:r>
          </a:p>
          <a:p>
            <a:r>
              <a:rPr lang="en-GB" dirty="0"/>
              <a:t>Are you happy to proceed with the other videos?</a:t>
            </a:r>
          </a:p>
        </p:txBody>
      </p:sp>
      <p:sp>
        <p:nvSpPr>
          <p:cNvPr id="4" name="Slide Number Placeholder 3"/>
          <p:cNvSpPr>
            <a:spLocks noGrp="1"/>
          </p:cNvSpPr>
          <p:nvPr>
            <p:ph type="sldNum" sz="quarter" idx="5"/>
          </p:nvPr>
        </p:nvSpPr>
        <p:spPr/>
        <p:txBody>
          <a:bodyPr/>
          <a:lstStyle/>
          <a:p>
            <a:fld id="{AC8DB9B5-6338-477B-AF4D-0AA038C2CDF4}" type="slidenum">
              <a:rPr lang="en-GB" smtClean="0"/>
              <a:t>11</a:t>
            </a:fld>
            <a:endParaRPr lang="en-GB"/>
          </a:p>
        </p:txBody>
      </p:sp>
    </p:spTree>
    <p:extLst>
      <p:ext uri="{BB962C8B-B14F-4D97-AF65-F5344CB8AC3E}">
        <p14:creationId xmlns:p14="http://schemas.microsoft.com/office/powerpoint/2010/main" val="1582923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a:t>
            </a:r>
            <a:r>
              <a:rPr lang="en-GB" baseline="30000" dirty="0"/>
              <a:t>nd</a:t>
            </a:r>
            <a:r>
              <a:rPr lang="en-GB" dirty="0"/>
              <a:t> Video – Using the triangle on the left, go back to the first page. Click &amp; watch “The Unborn Child’s View”. Once the video finishes, take off your headset for a quick discussion.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did you feel as a baby in the womb?</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Did you feel safe?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Did you feel excited to meet your parents?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the baby in the womb, do you think you will remember that experience as a child, teenager &amp; adult?</a:t>
            </a:r>
          </a:p>
          <a:p>
            <a:endParaRPr lang="en-GB" dirty="0"/>
          </a:p>
        </p:txBody>
      </p:sp>
      <p:sp>
        <p:nvSpPr>
          <p:cNvPr id="4" name="Slide Number Placeholder 3"/>
          <p:cNvSpPr>
            <a:spLocks noGrp="1"/>
          </p:cNvSpPr>
          <p:nvPr>
            <p:ph type="sldNum" sz="quarter" idx="5"/>
          </p:nvPr>
        </p:nvSpPr>
        <p:spPr/>
        <p:txBody>
          <a:bodyPr/>
          <a:lstStyle/>
          <a:p>
            <a:fld id="{AC8DB9B5-6338-477B-AF4D-0AA038C2CDF4}" type="slidenum">
              <a:rPr lang="en-GB" smtClean="0"/>
              <a:t>12</a:t>
            </a:fld>
            <a:endParaRPr lang="en-GB"/>
          </a:p>
        </p:txBody>
      </p:sp>
    </p:spTree>
    <p:extLst>
      <p:ext uri="{BB962C8B-B14F-4D97-AF65-F5344CB8AC3E}">
        <p14:creationId xmlns:p14="http://schemas.microsoft.com/office/powerpoint/2010/main" val="645377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a:t>
            </a:r>
            <a:r>
              <a:rPr lang="en-GB" baseline="30000" dirty="0"/>
              <a:t>rd</a:t>
            </a:r>
            <a:r>
              <a:rPr lang="en-GB" dirty="0"/>
              <a:t> Video – Stay on page 1 and it should be to the right of the unborn child. This video is called “Carnaby Street”. Click &amp; watch this video and then take off the headset once you have watched it. </a:t>
            </a:r>
          </a:p>
          <a:p>
            <a:endParaRPr lang="en-GB" dirty="0"/>
          </a:p>
          <a:p>
            <a:r>
              <a:rPr lang="en-GB" dirty="0"/>
              <a:t>What are your experiences of people &amp; the world so far?</a:t>
            </a:r>
          </a:p>
          <a:p>
            <a:r>
              <a:rPr lang="en-GB" dirty="0"/>
              <a:t>Do you feel like you can trust your parents?</a:t>
            </a:r>
          </a:p>
          <a:p>
            <a:r>
              <a:rPr lang="en-GB" dirty="0"/>
              <a:t>Do you feel like you can trust people?</a:t>
            </a:r>
          </a:p>
          <a:p>
            <a:r>
              <a:rPr lang="en-GB" dirty="0"/>
              <a:t>How did you feel being hungry, smelling the crisps &amp; sauce in the air but not being able to reach it and eat it?</a:t>
            </a:r>
          </a:p>
        </p:txBody>
      </p:sp>
      <p:sp>
        <p:nvSpPr>
          <p:cNvPr id="4" name="Slide Number Placeholder 3"/>
          <p:cNvSpPr>
            <a:spLocks noGrp="1"/>
          </p:cNvSpPr>
          <p:nvPr>
            <p:ph type="sldNum" sz="quarter" idx="5"/>
          </p:nvPr>
        </p:nvSpPr>
        <p:spPr/>
        <p:txBody>
          <a:bodyPr/>
          <a:lstStyle/>
          <a:p>
            <a:fld id="{AC8DB9B5-6338-477B-AF4D-0AA038C2CDF4}" type="slidenum">
              <a:rPr lang="en-GB" smtClean="0"/>
              <a:t>13</a:t>
            </a:fld>
            <a:endParaRPr lang="en-GB"/>
          </a:p>
        </p:txBody>
      </p:sp>
    </p:spTree>
    <p:extLst>
      <p:ext uri="{BB962C8B-B14F-4D97-AF65-F5344CB8AC3E}">
        <p14:creationId xmlns:p14="http://schemas.microsoft.com/office/powerpoint/2010/main" val="2925698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Video – Stay on page 1 and you are looking for “Introduction: School Triggers”. Click &amp; watch that video. Once it finishes, take off your headset for a discussion. </a:t>
            </a:r>
          </a:p>
          <a:p>
            <a:endParaRPr lang="en-GB" dirty="0"/>
          </a:p>
          <a:p>
            <a:r>
              <a:rPr lang="en-GB" dirty="0"/>
              <a:t>Why did Reily get offended by what the young people were saying about her?</a:t>
            </a:r>
          </a:p>
          <a:p>
            <a:r>
              <a:rPr lang="en-GB" dirty="0"/>
              <a:t>Why did Reily have flashbacks of mum from when she was a baby?</a:t>
            </a:r>
          </a:p>
        </p:txBody>
      </p:sp>
      <p:sp>
        <p:nvSpPr>
          <p:cNvPr id="4" name="Slide Number Placeholder 3"/>
          <p:cNvSpPr>
            <a:spLocks noGrp="1"/>
          </p:cNvSpPr>
          <p:nvPr>
            <p:ph type="sldNum" sz="quarter" idx="5"/>
          </p:nvPr>
        </p:nvSpPr>
        <p:spPr/>
        <p:txBody>
          <a:bodyPr/>
          <a:lstStyle/>
          <a:p>
            <a:fld id="{AC8DB9B5-6338-477B-AF4D-0AA038C2CDF4}" type="slidenum">
              <a:rPr lang="en-GB" smtClean="0"/>
              <a:t>14</a:t>
            </a:fld>
            <a:endParaRPr lang="en-GB"/>
          </a:p>
        </p:txBody>
      </p:sp>
    </p:spTree>
    <p:extLst>
      <p:ext uri="{BB962C8B-B14F-4D97-AF65-F5344CB8AC3E}">
        <p14:creationId xmlns:p14="http://schemas.microsoft.com/office/powerpoint/2010/main" val="3488736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anyone heard of the word “Triggers” before? If so, what are they?</a:t>
            </a:r>
          </a:p>
        </p:txBody>
      </p:sp>
      <p:sp>
        <p:nvSpPr>
          <p:cNvPr id="4" name="Slide Number Placeholder 3"/>
          <p:cNvSpPr>
            <a:spLocks noGrp="1"/>
          </p:cNvSpPr>
          <p:nvPr>
            <p:ph type="sldNum" sz="quarter" idx="5"/>
          </p:nvPr>
        </p:nvSpPr>
        <p:spPr/>
        <p:txBody>
          <a:bodyPr/>
          <a:lstStyle/>
          <a:p>
            <a:fld id="{AC8DB9B5-6338-477B-AF4D-0AA038C2CDF4}" type="slidenum">
              <a:rPr lang="en-GB" smtClean="0"/>
              <a:t>15</a:t>
            </a:fld>
            <a:endParaRPr lang="en-GB"/>
          </a:p>
        </p:txBody>
      </p:sp>
    </p:spTree>
    <p:extLst>
      <p:ext uri="{BB962C8B-B14F-4D97-AF65-F5344CB8AC3E}">
        <p14:creationId xmlns:p14="http://schemas.microsoft.com/office/powerpoint/2010/main" val="4189306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go back to the last video where Reily got angry and pushed the boy. To the boy, the other girl and the teacher, it may seem, that Reily has overreacted. However, due to Reily’s trauma and ACES her mind has been triggered by what they have said, and it has taken her back to when she was a baby, and her mum would call her those things and miss treat her. Her body has gone into fight, flight or freeze mode. After watching the last video, what mode do you guys think that Reily opted for?</a:t>
            </a:r>
          </a:p>
          <a:p>
            <a:endParaRPr lang="en-GB" dirty="0"/>
          </a:p>
          <a:p>
            <a:r>
              <a:rPr lang="en-GB" dirty="0"/>
              <a:t>There is always a bigger picture behind anger and there is always a reason for the way that people behave. This can be difficult for people to notice and have patience with, so communication is key if this is something that you struggle with.</a:t>
            </a:r>
          </a:p>
        </p:txBody>
      </p:sp>
      <p:sp>
        <p:nvSpPr>
          <p:cNvPr id="4" name="Slide Number Placeholder 3"/>
          <p:cNvSpPr>
            <a:spLocks noGrp="1"/>
          </p:cNvSpPr>
          <p:nvPr>
            <p:ph type="sldNum" sz="quarter" idx="5"/>
          </p:nvPr>
        </p:nvSpPr>
        <p:spPr/>
        <p:txBody>
          <a:bodyPr/>
          <a:lstStyle/>
          <a:p>
            <a:fld id="{AC8DB9B5-6338-477B-AF4D-0AA038C2CDF4}" type="slidenum">
              <a:rPr lang="en-GB" smtClean="0"/>
              <a:t>16</a:t>
            </a:fld>
            <a:endParaRPr lang="en-GB"/>
          </a:p>
        </p:txBody>
      </p:sp>
    </p:spTree>
    <p:extLst>
      <p:ext uri="{BB962C8B-B14F-4D97-AF65-F5344CB8AC3E}">
        <p14:creationId xmlns:p14="http://schemas.microsoft.com/office/powerpoint/2010/main" val="2299510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8DB9B5-6338-477B-AF4D-0AA038C2CDF4}" type="slidenum">
              <a:rPr lang="en-GB" smtClean="0"/>
              <a:t>17</a:t>
            </a:fld>
            <a:endParaRPr lang="en-GB"/>
          </a:p>
        </p:txBody>
      </p:sp>
    </p:spTree>
    <p:extLst>
      <p:ext uri="{BB962C8B-B14F-4D97-AF65-F5344CB8AC3E}">
        <p14:creationId xmlns:p14="http://schemas.microsoft.com/office/powerpoint/2010/main" val="1853616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this topic can be quite deep, we are going to take a moment to slow down, tune in to our bodies, our thoughts and feelings and experience some joy before we come to the conclusion.  </a:t>
            </a:r>
          </a:p>
          <a:p>
            <a:endParaRPr lang="en-GB" dirty="0"/>
          </a:p>
          <a:p>
            <a:r>
              <a:rPr lang="en-GB" dirty="0"/>
              <a:t>We are going to open this chocolate, and we are going to look at it, touch it, smell it and then place it in our mouth without biting it. Allowing it to melt in our mouth while enjoying the silence and the taste. Think about how you feel in this moment.</a:t>
            </a:r>
          </a:p>
          <a:p>
            <a:endParaRPr lang="en-GB" dirty="0"/>
          </a:p>
          <a:p>
            <a:r>
              <a:rPr lang="en-GB" dirty="0"/>
              <a:t>This activity helps us when we are feeling overwhelmed and anxious as we can visualise, hear, smell and touch what is around us and it helps us be present in the moment and grounds us. This can be done without chocolate but today we are going to have a treat.</a:t>
            </a:r>
          </a:p>
        </p:txBody>
      </p:sp>
      <p:sp>
        <p:nvSpPr>
          <p:cNvPr id="4" name="Slide Number Placeholder 3"/>
          <p:cNvSpPr>
            <a:spLocks noGrp="1"/>
          </p:cNvSpPr>
          <p:nvPr>
            <p:ph type="sldNum" sz="quarter" idx="5"/>
          </p:nvPr>
        </p:nvSpPr>
        <p:spPr/>
        <p:txBody>
          <a:bodyPr/>
          <a:lstStyle/>
          <a:p>
            <a:fld id="{AC8DB9B5-6338-477B-AF4D-0AA038C2CDF4}" type="slidenum">
              <a:rPr lang="en-GB" smtClean="0"/>
              <a:t>18</a:t>
            </a:fld>
            <a:endParaRPr lang="en-GB"/>
          </a:p>
        </p:txBody>
      </p:sp>
    </p:spTree>
    <p:extLst>
      <p:ext uri="{BB962C8B-B14F-4D97-AF65-F5344CB8AC3E}">
        <p14:creationId xmlns:p14="http://schemas.microsoft.com/office/powerpoint/2010/main" val="23556730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Going back to the start where you scored your self on this topic, we are going to do the same now we have come to the end. If your score has changed you can write it down on a new post it note along with 1 thing that you have learnt or will take away from today’s session.</a:t>
            </a:r>
          </a:p>
        </p:txBody>
      </p:sp>
      <p:sp>
        <p:nvSpPr>
          <p:cNvPr id="4" name="Slide Number Placeholder 3"/>
          <p:cNvSpPr>
            <a:spLocks noGrp="1"/>
          </p:cNvSpPr>
          <p:nvPr>
            <p:ph type="sldNum" sz="quarter" idx="5"/>
          </p:nvPr>
        </p:nvSpPr>
        <p:spPr/>
        <p:txBody>
          <a:bodyPr/>
          <a:lstStyle/>
          <a:p>
            <a:fld id="{AC8DB9B5-6338-477B-AF4D-0AA038C2CDF4}" type="slidenum">
              <a:rPr lang="en-GB" smtClean="0"/>
              <a:t>20</a:t>
            </a:fld>
            <a:endParaRPr lang="en-GB"/>
          </a:p>
        </p:txBody>
      </p:sp>
    </p:spTree>
    <p:extLst>
      <p:ext uri="{BB962C8B-B14F-4D97-AF65-F5344CB8AC3E}">
        <p14:creationId xmlns:p14="http://schemas.microsoft.com/office/powerpoint/2010/main" val="3726106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34BBF00-37DB-4279-A8F9-7F25A0783606}" type="datetimeFigureOut">
              <a:rPr lang="en-GB" smtClean="0"/>
              <a:t>03/12/2025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F32F022-6BA7-4EBF-9865-E69B0E2E694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8036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4BBF00-37DB-4279-A8F9-7F25A0783606}"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32F022-6BA7-4EBF-9865-E69B0E2E694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9660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4BBF00-37DB-4279-A8F9-7F25A0783606}"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32F022-6BA7-4EBF-9865-E69B0E2E694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841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34BBF00-37DB-4279-A8F9-7F25A0783606}"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32F022-6BA7-4EBF-9865-E69B0E2E694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6196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34BBF00-37DB-4279-A8F9-7F25A0783606}"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32F022-6BA7-4EBF-9865-E69B0E2E694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12846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34BBF00-37DB-4279-A8F9-7F25A0783606}"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32F022-6BA7-4EBF-9865-E69B0E2E694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5502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4BBF00-37DB-4279-A8F9-7F25A0783606}"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32F022-6BA7-4EBF-9865-E69B0E2E6940}" type="slidenum">
              <a:rPr lang="en-GB" smtClean="0"/>
              <a:t>‹#›</a:t>
            </a:fld>
            <a:endParaRPr lang="en-GB"/>
          </a:p>
        </p:txBody>
      </p:sp>
    </p:spTree>
    <p:extLst>
      <p:ext uri="{BB962C8B-B14F-4D97-AF65-F5344CB8AC3E}">
        <p14:creationId xmlns:p14="http://schemas.microsoft.com/office/powerpoint/2010/main" val="1732733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34BBF00-37DB-4279-A8F9-7F25A0783606}"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32F022-6BA7-4EBF-9865-E69B0E2E694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8314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34BBF00-37DB-4279-A8F9-7F25A0783606}" type="datetimeFigureOut">
              <a:rPr lang="en-GB" smtClean="0"/>
              <a:t>03/12/2025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F32F022-6BA7-4EBF-9865-E69B0E2E694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081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4BBF00-37DB-4279-A8F9-7F25A0783606}"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32F022-6BA7-4EBF-9865-E69B0E2E694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45914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4BBF00-37DB-4279-A8F9-7F25A0783606}"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32F022-6BA7-4EBF-9865-E69B0E2E694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7427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34BBF00-37DB-4279-A8F9-7F25A0783606}" type="datetimeFigureOut">
              <a:rPr lang="en-GB" smtClean="0"/>
              <a:t>03/12/2025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F32F022-6BA7-4EBF-9865-E69B0E2E694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5322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g"/><Relationship Id="rId7" Type="http://schemas.openxmlformats.org/officeDocument/2006/relationships/diagramColors" Target="../diagrams/colors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healthline.com/health/triggered" TargetMode="External"/><Relationship Id="rId2" Type="http://schemas.openxmlformats.org/officeDocument/2006/relationships/hyperlink" Target="https://www.youthandpolicy.org/wp-content/uploads/2017/06/ord-yandp108.pdf" TargetMode="External"/><Relationship Id="rId1" Type="http://schemas.openxmlformats.org/officeDocument/2006/relationships/slideLayout" Target="../slideLayouts/slideLayout7.xml"/><Relationship Id="rId4" Type="http://schemas.openxmlformats.org/officeDocument/2006/relationships/hyperlink" Target="https://mft.nhs.uk/rmch/services/camhs/young-people/adverse-childhood-experiences-aces-and-attach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A2340-5A7A-11AC-8EF5-F6839AF73654}"/>
              </a:ext>
            </a:extLst>
          </p:cNvPr>
          <p:cNvSpPr>
            <a:spLocks noGrp="1"/>
          </p:cNvSpPr>
          <p:nvPr>
            <p:ph type="ctrTitle"/>
          </p:nvPr>
        </p:nvSpPr>
        <p:spPr>
          <a:xfrm>
            <a:off x="1557071" y="1584552"/>
            <a:ext cx="9099255" cy="2537251"/>
          </a:xfrm>
        </p:spPr>
        <p:txBody>
          <a:bodyPr anchor="ctr">
            <a:normAutofit/>
          </a:bodyPr>
          <a:lstStyle/>
          <a:p>
            <a:pPr algn="ctr"/>
            <a:br>
              <a:rPr lang="en-GB" sz="3400" dirty="0">
                <a:solidFill>
                  <a:srgbClr val="454545"/>
                </a:solidFill>
              </a:rPr>
            </a:br>
            <a:r>
              <a:rPr lang="en-GB" sz="3400" dirty="0">
                <a:solidFill>
                  <a:srgbClr val="454545"/>
                </a:solidFill>
              </a:rPr>
              <a:t>Supporting vulnerable Young People through Trauma informed Approaches</a:t>
            </a:r>
            <a:br>
              <a:rPr lang="en-GB" sz="3400" dirty="0">
                <a:solidFill>
                  <a:srgbClr val="454545"/>
                </a:solidFill>
              </a:rPr>
            </a:br>
            <a:r>
              <a:rPr lang="en-GB" sz="3400" dirty="0">
                <a:solidFill>
                  <a:srgbClr val="454545"/>
                </a:solidFill>
              </a:rPr>
              <a:t>(ECYW5013)</a:t>
            </a:r>
          </a:p>
        </p:txBody>
      </p:sp>
      <p:sp>
        <p:nvSpPr>
          <p:cNvPr id="3" name="Subtitle 2">
            <a:extLst>
              <a:ext uri="{FF2B5EF4-FFF2-40B4-BE49-F238E27FC236}">
                <a16:creationId xmlns:a16="http://schemas.microsoft.com/office/drawing/2014/main" id="{8579A5A0-C186-645F-25FB-9899FDCFE74F}"/>
              </a:ext>
            </a:extLst>
          </p:cNvPr>
          <p:cNvSpPr>
            <a:spLocks noGrp="1"/>
          </p:cNvSpPr>
          <p:nvPr>
            <p:ph type="subTitle" idx="1"/>
          </p:nvPr>
        </p:nvSpPr>
        <p:spPr>
          <a:xfrm>
            <a:off x="1535372" y="4303909"/>
            <a:ext cx="9120954" cy="744373"/>
          </a:xfrm>
        </p:spPr>
        <p:txBody>
          <a:bodyPr>
            <a:normAutofit/>
          </a:bodyPr>
          <a:lstStyle/>
          <a:p>
            <a:pPr algn="ctr"/>
            <a:r>
              <a:rPr lang="en-GB" dirty="0">
                <a:solidFill>
                  <a:schemeClr val="accent1"/>
                </a:solidFill>
              </a:rPr>
              <a:t>By Lionie Mason</a:t>
            </a:r>
          </a:p>
        </p:txBody>
      </p:sp>
      <p:pic>
        <p:nvPicPr>
          <p:cNvPr id="7" name="Picture 6">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8674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50FD0717-BEEE-48D4-8750-E44E166E9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4CBA4EB-F997-4F56-9436-88F607540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grpSp>
        <p:nvGrpSpPr>
          <p:cNvPr id="19" name="Group 18">
            <a:extLst>
              <a:ext uri="{FF2B5EF4-FFF2-40B4-BE49-F238E27FC236}">
                <a16:creationId xmlns:a16="http://schemas.microsoft.com/office/drawing/2014/main" id="{C2DA450E-1EDD-4D4A-8257-4808EB93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9392" y="938882"/>
            <a:ext cx="6562082" cy="4236223"/>
            <a:chOff x="7807230" y="2012810"/>
            <a:chExt cx="3251252" cy="3459865"/>
          </a:xfrm>
        </p:grpSpPr>
        <p:sp>
          <p:nvSpPr>
            <p:cNvPr id="20" name="Rectangle 19">
              <a:extLst>
                <a:ext uri="{FF2B5EF4-FFF2-40B4-BE49-F238E27FC236}">
                  <a16:creationId xmlns:a16="http://schemas.microsoft.com/office/drawing/2014/main" id="{228FBF78-9E7E-46C0-950D-FC7AEE43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2116C23-5ED0-4F29-84D0-584CD0150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7EE4B41-0C22-468A-BCFF-66786B9C8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7777" y="1269341"/>
            <a:ext cx="5925312" cy="3575304"/>
          </a:xfrm>
          <a:prstGeom prst="rect">
            <a:avLst/>
          </a:prstGeom>
          <a:solidFill>
            <a:schemeClr val="accent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40BAD6-2ADD-C2E9-A349-23CDF6024F72}"/>
              </a:ext>
            </a:extLst>
          </p:cNvPr>
          <p:cNvSpPr/>
          <p:nvPr/>
        </p:nvSpPr>
        <p:spPr>
          <a:xfrm>
            <a:off x="1446756" y="1463015"/>
            <a:ext cx="5492683" cy="3196668"/>
          </a:xfrm>
          <a:prstGeom prst="rect">
            <a:avLst/>
          </a:prstGeom>
        </p:spPr>
        <p:txBody>
          <a:bodyPr vert="horz" lIns="91440" tIns="45720" rIns="91440" bIns="0" rtlCol="0" anchor="ctr">
            <a:normAutofit/>
            <a:scene3d>
              <a:camera prst="orthographicFront"/>
              <a:lightRig rig="harsh" dir="t"/>
            </a:scene3d>
            <a:sp3d extrusionH="57150" prstMaterial="matte">
              <a:bevelT w="63500" h="12700" prst="angle"/>
              <a:contourClr>
                <a:schemeClr val="bg1">
                  <a:lumMod val="65000"/>
                </a:schemeClr>
              </a:contourClr>
            </a:sp3d>
          </a:bodyPr>
          <a:lstStyle/>
          <a:p>
            <a:pPr algn="ctr" defTabSz="914400">
              <a:lnSpc>
                <a:spcPct val="90000"/>
              </a:lnSpc>
              <a:spcBef>
                <a:spcPct val="0"/>
              </a:spcBef>
              <a:spcAft>
                <a:spcPts val="600"/>
              </a:spcAft>
            </a:pPr>
            <a:r>
              <a:rPr lang="en-US" sz="4000" cap="all" spc="0" dirty="0">
                <a:ln/>
                <a:solidFill>
                  <a:srgbClr val="FFFFFF"/>
                </a:solidFill>
                <a:latin typeface="+mj-lt"/>
                <a:ea typeface="+mj-ea"/>
                <a:cs typeface="+mj-cs"/>
              </a:rPr>
              <a:t>What do you know now </a:t>
            </a:r>
          </a:p>
          <a:p>
            <a:pPr algn="ctr" defTabSz="914400">
              <a:lnSpc>
                <a:spcPct val="90000"/>
              </a:lnSpc>
              <a:spcBef>
                <a:spcPct val="0"/>
              </a:spcBef>
              <a:spcAft>
                <a:spcPts val="600"/>
              </a:spcAft>
            </a:pPr>
            <a:r>
              <a:rPr lang="en-US" sz="4000" cap="all" spc="0" dirty="0">
                <a:ln/>
                <a:solidFill>
                  <a:srgbClr val="FFFFFF"/>
                </a:solidFill>
                <a:latin typeface="+mj-lt"/>
                <a:ea typeface="+mj-ea"/>
                <a:cs typeface="+mj-cs"/>
              </a:rPr>
              <a:t>about this topic?</a:t>
            </a:r>
          </a:p>
        </p:txBody>
      </p:sp>
      <p:pic>
        <p:nvPicPr>
          <p:cNvPr id="25" name="Picture 24">
            <a:extLst>
              <a:ext uri="{FF2B5EF4-FFF2-40B4-BE49-F238E27FC236}">
                <a16:creationId xmlns:a16="http://schemas.microsoft.com/office/drawing/2014/main" id="{8B060F31-12EA-4404-8435-DA25F36C89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E4F1CB68-9DEB-4A71-8E7C-DE9278F035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2942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4DDA56-E5CA-C3FB-7FE9-CFA78D9C815B}"/>
              </a:ext>
            </a:extLst>
          </p:cNvPr>
          <p:cNvSpPr txBox="1"/>
          <p:nvPr/>
        </p:nvSpPr>
        <p:spPr>
          <a:xfrm>
            <a:off x="1385207" y="2136338"/>
            <a:ext cx="9421586" cy="3323987"/>
          </a:xfrm>
          <a:prstGeom prst="rect">
            <a:avLst/>
          </a:prstGeom>
          <a:noFill/>
        </p:spPr>
        <p:txBody>
          <a:bodyPr wrap="square" rtlCol="0">
            <a:spAutoFit/>
          </a:bodyPr>
          <a:lstStyle/>
          <a:p>
            <a:pPr algn="ctr"/>
            <a:r>
              <a:rPr lang="en-GB" sz="2400" dirty="0"/>
              <a:t>Coleman &amp; Hendry believe that adolescence isn’t set in stone through fixed stages for all young people, they believe that it’s a dynamic process which is shaped around many factors such as biological changes, cognitive development, family relationships, peer influences, and social expectations (Coleman, 2011). </a:t>
            </a:r>
          </a:p>
          <a:p>
            <a:pPr algn="ctr"/>
            <a:endParaRPr lang="en-GB" sz="2400" dirty="0"/>
          </a:p>
          <a:p>
            <a:pPr algn="ctr"/>
            <a:r>
              <a:rPr lang="en-GB" sz="2400" dirty="0"/>
              <a:t>However, today’s session is going to focus on ACES and how they affect young people later in their life.</a:t>
            </a:r>
          </a:p>
          <a:p>
            <a:endParaRPr lang="en-GB" dirty="0"/>
          </a:p>
        </p:txBody>
      </p:sp>
    </p:spTree>
    <p:extLst>
      <p:ext uri="{BB962C8B-B14F-4D97-AF65-F5344CB8AC3E}">
        <p14:creationId xmlns:p14="http://schemas.microsoft.com/office/powerpoint/2010/main" val="2356510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8" name="Picture 27">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33">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891FFB2-C5A3-9B2D-4794-6AF521B8C482}"/>
              </a:ext>
            </a:extLst>
          </p:cNvPr>
          <p:cNvSpPr txBox="1"/>
          <p:nvPr/>
        </p:nvSpPr>
        <p:spPr>
          <a:xfrm>
            <a:off x="1451579" y="80451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mj-lt"/>
                <a:ea typeface="+mj-ea"/>
                <a:cs typeface="+mj-cs"/>
              </a:rPr>
              <a:t>Aims</a:t>
            </a:r>
          </a:p>
        </p:txBody>
      </p:sp>
      <p:cxnSp>
        <p:nvCxnSpPr>
          <p:cNvPr id="36" name="Straight Connector 35">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8" name="Rectangle 37">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TextBox 2">
            <a:extLst>
              <a:ext uri="{FF2B5EF4-FFF2-40B4-BE49-F238E27FC236}">
                <a16:creationId xmlns:a16="http://schemas.microsoft.com/office/drawing/2014/main" id="{46F59548-E150-1728-37C9-DD74133F8E1C}"/>
              </a:ext>
            </a:extLst>
          </p:cNvPr>
          <p:cNvGraphicFramePr/>
          <p:nvPr>
            <p:extLst>
              <p:ext uri="{D42A27DB-BD31-4B8C-83A1-F6EECF244321}">
                <p14:modId xmlns:p14="http://schemas.microsoft.com/office/powerpoint/2010/main" val="3385237675"/>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6033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5E66E-0D56-BF98-ABE4-EB0FDBD4C420}"/>
              </a:ext>
            </a:extLst>
          </p:cNvPr>
          <p:cNvSpPr>
            <a:spLocks noGrp="1"/>
          </p:cNvSpPr>
          <p:nvPr>
            <p:ph type="title"/>
          </p:nvPr>
        </p:nvSpPr>
        <p:spPr>
          <a:xfrm>
            <a:off x="5078896" y="643467"/>
            <a:ext cx="5975956" cy="4127545"/>
          </a:xfrm>
        </p:spPr>
        <p:txBody>
          <a:bodyPr vert="horz" lIns="91440" tIns="45720" rIns="91440" bIns="0" rtlCol="0" anchor="ctr">
            <a:normAutofit/>
          </a:bodyPr>
          <a:lstStyle/>
          <a:p>
            <a:r>
              <a:rPr lang="en-US" sz="4800" dirty="0"/>
              <a:t>Group Contract</a:t>
            </a:r>
          </a:p>
        </p:txBody>
      </p:sp>
      <p:sp>
        <p:nvSpPr>
          <p:cNvPr id="21" name="Rectangle 20">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8F5B1A28-BB9D-DC03-E78F-857C83E1B02E}"/>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t="4786" b="4786"/>
          <a:stretch>
            <a:fillRect/>
          </a:stretch>
        </p:blipFill>
        <p:spPr>
          <a:xfrm rot="5400000">
            <a:off x="-1100263" y="1103440"/>
            <a:ext cx="6858002" cy="4651117"/>
          </a:xfrm>
          <a:prstGeom prst="rect">
            <a:avLst/>
          </a:prstGeom>
        </p:spPr>
      </p:pic>
    </p:spTree>
    <p:extLst>
      <p:ext uri="{BB962C8B-B14F-4D97-AF65-F5344CB8AC3E}">
        <p14:creationId xmlns:p14="http://schemas.microsoft.com/office/powerpoint/2010/main" val="189228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48D226DA-E368-46E4-BF0C-D467A1E86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3F86109-1337-C48A-EFC3-7346C7A0E508}"/>
              </a:ext>
            </a:extLst>
          </p:cNvPr>
          <p:cNvSpPr/>
          <p:nvPr/>
        </p:nvSpPr>
        <p:spPr>
          <a:xfrm>
            <a:off x="2365695" y="938717"/>
            <a:ext cx="8689157" cy="3541837"/>
          </a:xfrm>
          <a:prstGeom prst="rect">
            <a:avLst/>
          </a:prstGeom>
        </p:spPr>
        <p:txBody>
          <a:bodyPr vert="horz" lIns="91440" tIns="45720" rIns="91440" bIns="0" rtlCol="0" anchor="b">
            <a:normAutofit/>
          </a:bodyPr>
          <a:lstStyle/>
          <a:p>
            <a:pPr defTabSz="914400">
              <a:lnSpc>
                <a:spcPct val="90000"/>
              </a:lnSpc>
              <a:spcBef>
                <a:spcPct val="0"/>
              </a:spcBef>
              <a:spcAft>
                <a:spcPts val="600"/>
              </a:spcAft>
            </a:pPr>
            <a:r>
              <a:rPr lang="en-US" sz="6600" cap="all" spc="0" dirty="0">
                <a:ln w="22225">
                  <a:solidFill>
                    <a:schemeClr val="accent2"/>
                  </a:solidFill>
                  <a:prstDash val="solid"/>
                </a:ln>
                <a:latin typeface="+mj-lt"/>
                <a:ea typeface="+mj-ea"/>
                <a:cs typeface="+mj-cs"/>
              </a:rPr>
              <a:t>Ice Breaker</a:t>
            </a:r>
          </a:p>
        </p:txBody>
      </p:sp>
      <p:cxnSp>
        <p:nvCxnSpPr>
          <p:cNvPr id="17" name="Straight Connector 16">
            <a:extLst>
              <a:ext uri="{FF2B5EF4-FFF2-40B4-BE49-F238E27FC236}">
                <a16:creationId xmlns:a16="http://schemas.microsoft.com/office/drawing/2014/main" id="{7105F2EF-F4AA-488F-8E74-484FA00785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4735528"/>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14676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D49FAF7-7639-28EF-289B-7C7870E80860}"/>
              </a:ext>
            </a:extLst>
          </p:cNvPr>
          <p:cNvSpPr>
            <a:spLocks noGrp="1"/>
          </p:cNvSpPr>
          <p:nvPr>
            <p:ph type="title"/>
          </p:nvPr>
        </p:nvSpPr>
        <p:spPr/>
        <p:txBody>
          <a:bodyPr>
            <a:normAutofit fontScale="90000"/>
          </a:bodyPr>
          <a:lstStyle/>
          <a:p>
            <a:pPr algn="ctr"/>
            <a:r>
              <a:rPr lang="en-GB" b="1" cap="none" dirty="0">
                <a:ln w="22225">
                  <a:solidFill>
                    <a:schemeClr val="accent2"/>
                  </a:solidFill>
                  <a:prstDash val="solid"/>
                </a:ln>
                <a:solidFill>
                  <a:schemeClr val="accent2">
                    <a:lumMod val="40000"/>
                    <a:lumOff val="60000"/>
                  </a:schemeClr>
                </a:solidFill>
              </a:rPr>
              <a:t>ACES</a:t>
            </a:r>
            <a:br>
              <a:rPr lang="en-GB" b="1" cap="none" dirty="0">
                <a:ln w="22225">
                  <a:solidFill>
                    <a:schemeClr val="accent2"/>
                  </a:solidFill>
                  <a:prstDash val="solid"/>
                </a:ln>
                <a:solidFill>
                  <a:schemeClr val="accent2">
                    <a:lumMod val="40000"/>
                    <a:lumOff val="60000"/>
                  </a:schemeClr>
                </a:solidFill>
              </a:rPr>
            </a:br>
            <a:r>
              <a:rPr lang="en-GB" b="1" dirty="0">
                <a:ln w="22225">
                  <a:solidFill>
                    <a:schemeClr val="accent2"/>
                  </a:solidFill>
                  <a:prstDash val="solid"/>
                </a:ln>
                <a:solidFill>
                  <a:schemeClr val="accent2">
                    <a:lumMod val="40000"/>
                    <a:lumOff val="60000"/>
                  </a:schemeClr>
                </a:solidFill>
              </a:rPr>
              <a:t>(Adverse Childhood Experiences)</a:t>
            </a:r>
            <a:br>
              <a:rPr lang="en-GB" b="1" cap="none" dirty="0">
                <a:ln w="22225">
                  <a:solidFill>
                    <a:schemeClr val="accent2"/>
                  </a:solidFill>
                  <a:prstDash val="solid"/>
                </a:ln>
                <a:solidFill>
                  <a:schemeClr val="accent2">
                    <a:lumMod val="40000"/>
                    <a:lumOff val="60000"/>
                  </a:schemeClr>
                </a:solidFill>
              </a:rPr>
            </a:br>
            <a:endParaRPr lang="en-GB" dirty="0"/>
          </a:p>
        </p:txBody>
      </p:sp>
      <p:sp>
        <p:nvSpPr>
          <p:cNvPr id="8" name="Content Placeholder 7">
            <a:extLst>
              <a:ext uri="{FF2B5EF4-FFF2-40B4-BE49-F238E27FC236}">
                <a16:creationId xmlns:a16="http://schemas.microsoft.com/office/drawing/2014/main" id="{E19CFDA1-574F-6CF6-CE76-EA1E838E594B}"/>
              </a:ext>
            </a:extLst>
          </p:cNvPr>
          <p:cNvSpPr>
            <a:spLocks noGrp="1"/>
          </p:cNvSpPr>
          <p:nvPr>
            <p:ph sz="half" idx="1"/>
          </p:nvPr>
        </p:nvSpPr>
        <p:spPr>
          <a:xfrm>
            <a:off x="1735567" y="2010878"/>
            <a:ext cx="2906955" cy="3448595"/>
          </a:xfrm>
        </p:spPr>
        <p:txBody>
          <a:bodyPr>
            <a:normAutofit/>
          </a:bodyPr>
          <a:lstStyle/>
          <a:p>
            <a:pPr marL="0" indent="0">
              <a:buNone/>
            </a:pPr>
            <a:r>
              <a:rPr lang="en-GB" b="1" dirty="0"/>
              <a:t>Abuse:</a:t>
            </a:r>
          </a:p>
          <a:p>
            <a:pPr marL="0" indent="0">
              <a:buNone/>
            </a:pPr>
            <a:r>
              <a:rPr lang="en-GB" dirty="0"/>
              <a:t>Emotional</a:t>
            </a:r>
          </a:p>
          <a:p>
            <a:pPr marL="0" indent="0">
              <a:buNone/>
            </a:pPr>
            <a:r>
              <a:rPr lang="en-GB" dirty="0"/>
              <a:t>Physical </a:t>
            </a:r>
          </a:p>
          <a:p>
            <a:pPr marL="0" indent="0">
              <a:buNone/>
            </a:pPr>
            <a:r>
              <a:rPr lang="en-GB" dirty="0"/>
              <a:t>Sexual</a:t>
            </a:r>
          </a:p>
          <a:p>
            <a:pPr marL="0" indent="0">
              <a:buNone/>
            </a:pPr>
            <a:endParaRPr lang="en-GB" dirty="0"/>
          </a:p>
        </p:txBody>
      </p:sp>
      <p:sp>
        <p:nvSpPr>
          <p:cNvPr id="9" name="Content Placeholder 8">
            <a:extLst>
              <a:ext uri="{FF2B5EF4-FFF2-40B4-BE49-F238E27FC236}">
                <a16:creationId xmlns:a16="http://schemas.microsoft.com/office/drawing/2014/main" id="{54905B5F-CB6B-4616-2A4F-86D7796F89CB}"/>
              </a:ext>
            </a:extLst>
          </p:cNvPr>
          <p:cNvSpPr>
            <a:spLocks noGrp="1"/>
          </p:cNvSpPr>
          <p:nvPr>
            <p:ph sz="half" idx="2"/>
          </p:nvPr>
        </p:nvSpPr>
        <p:spPr>
          <a:xfrm>
            <a:off x="7053943" y="1992592"/>
            <a:ext cx="4920343" cy="3441520"/>
          </a:xfrm>
        </p:spPr>
        <p:txBody>
          <a:bodyPr>
            <a:normAutofit/>
          </a:bodyPr>
          <a:lstStyle/>
          <a:p>
            <a:pPr marL="0" indent="0">
              <a:buNone/>
            </a:pPr>
            <a:r>
              <a:rPr lang="en-GB" b="1" dirty="0"/>
              <a:t>Household Disfunction:</a:t>
            </a:r>
          </a:p>
          <a:p>
            <a:pPr marL="0" indent="0">
              <a:buNone/>
            </a:pPr>
            <a:r>
              <a:rPr lang="en-GB" dirty="0"/>
              <a:t>Living with someone who has a mental illness.</a:t>
            </a:r>
          </a:p>
          <a:p>
            <a:pPr marL="0" indent="0">
              <a:buNone/>
            </a:pPr>
            <a:r>
              <a:rPr lang="en-GB" dirty="0"/>
              <a:t>Substance misuse within household</a:t>
            </a:r>
          </a:p>
          <a:p>
            <a:pPr marL="0" indent="0">
              <a:buNone/>
            </a:pPr>
            <a:r>
              <a:rPr lang="en-GB" dirty="0"/>
              <a:t>Parental Separation or divorce</a:t>
            </a:r>
          </a:p>
          <a:p>
            <a:pPr marL="0" indent="0">
              <a:buNone/>
            </a:pPr>
            <a:r>
              <a:rPr lang="en-GB" dirty="0"/>
              <a:t>Witnessing Domestic Violence</a:t>
            </a:r>
          </a:p>
          <a:p>
            <a:pPr marL="0" indent="0">
              <a:buNone/>
            </a:pPr>
            <a:r>
              <a:rPr lang="en-GB" dirty="0"/>
              <a:t>Someone from household passing away</a:t>
            </a:r>
          </a:p>
        </p:txBody>
      </p:sp>
      <p:sp>
        <p:nvSpPr>
          <p:cNvPr id="12" name="Content Placeholder 7">
            <a:extLst>
              <a:ext uri="{FF2B5EF4-FFF2-40B4-BE49-F238E27FC236}">
                <a16:creationId xmlns:a16="http://schemas.microsoft.com/office/drawing/2014/main" id="{3ADA0ECC-D26A-A11F-314D-8116E0477603}"/>
              </a:ext>
            </a:extLst>
          </p:cNvPr>
          <p:cNvSpPr txBox="1">
            <a:spLocks/>
          </p:cNvSpPr>
          <p:nvPr/>
        </p:nvSpPr>
        <p:spPr>
          <a:xfrm>
            <a:off x="4642522" y="2010878"/>
            <a:ext cx="2906955" cy="3448595"/>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GB" b="1" dirty="0"/>
              <a:t>Neglect:</a:t>
            </a:r>
          </a:p>
          <a:p>
            <a:pPr marL="0" indent="0">
              <a:buFont typeface="Arial" panose="020B0604020202020204" pitchFamily="34" charset="0"/>
              <a:buNone/>
            </a:pPr>
            <a:r>
              <a:rPr lang="en-GB" dirty="0"/>
              <a:t>Emotional</a:t>
            </a:r>
          </a:p>
          <a:p>
            <a:pPr marL="0" indent="0">
              <a:buFont typeface="Arial" panose="020B0604020202020204" pitchFamily="34" charset="0"/>
              <a:buNone/>
            </a:pPr>
            <a:r>
              <a:rPr lang="en-GB" dirty="0"/>
              <a:t>Physical </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80426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P spid="9" grpId="0" build="p"/>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CB2F2-6D18-3481-9EEE-914B038A35E1}"/>
              </a:ext>
            </a:extLst>
          </p:cNvPr>
          <p:cNvSpPr>
            <a:spLocks noGrp="1"/>
          </p:cNvSpPr>
          <p:nvPr>
            <p:ph type="title"/>
          </p:nvPr>
        </p:nvSpPr>
        <p:spPr/>
        <p:txBody>
          <a:bodyPr/>
          <a:lstStyle/>
          <a:p>
            <a:r>
              <a:rPr lang="en-GB" dirty="0"/>
              <a:t>What are the effects?</a:t>
            </a:r>
          </a:p>
        </p:txBody>
      </p:sp>
      <p:sp>
        <p:nvSpPr>
          <p:cNvPr id="3" name="Content Placeholder 2">
            <a:extLst>
              <a:ext uri="{FF2B5EF4-FFF2-40B4-BE49-F238E27FC236}">
                <a16:creationId xmlns:a16="http://schemas.microsoft.com/office/drawing/2014/main" id="{8637CA46-5DB1-647A-0F92-F2190200FF98}"/>
              </a:ext>
            </a:extLst>
          </p:cNvPr>
          <p:cNvSpPr>
            <a:spLocks noGrp="1"/>
          </p:cNvSpPr>
          <p:nvPr>
            <p:ph idx="1"/>
          </p:nvPr>
        </p:nvSpPr>
        <p:spPr/>
        <p:txBody>
          <a:bodyPr/>
          <a:lstStyle/>
          <a:p>
            <a:r>
              <a:rPr lang="en-GB" dirty="0"/>
              <a:t>Mental Health – increased risk of depression, PTSD,  Anxiety.</a:t>
            </a:r>
          </a:p>
          <a:p>
            <a:r>
              <a:rPr lang="en-GB" dirty="0"/>
              <a:t>Behaviour – Increased risk in substance misuse, risky behaviour, anger/violence</a:t>
            </a:r>
          </a:p>
          <a:p>
            <a:r>
              <a:rPr lang="en-GB" dirty="0"/>
              <a:t>Physical Health – increased risk in heart health, cancer &amp; diabetes </a:t>
            </a:r>
          </a:p>
          <a:p>
            <a:r>
              <a:rPr lang="en-GB" dirty="0"/>
              <a:t>Life Outcomes – Relationship struggles, Job difficulties </a:t>
            </a:r>
          </a:p>
          <a:p>
            <a:endParaRPr lang="en-GB" dirty="0"/>
          </a:p>
          <a:p>
            <a:pPr marL="0" indent="0" algn="ctr">
              <a:buNone/>
            </a:pPr>
            <a:r>
              <a:rPr lang="en-GB" dirty="0"/>
              <a:t>(Trust, 2025)</a:t>
            </a:r>
          </a:p>
          <a:p>
            <a:pPr marL="0" indent="0">
              <a:buNone/>
            </a:pPr>
            <a:endParaRPr lang="en-GB" dirty="0"/>
          </a:p>
        </p:txBody>
      </p:sp>
    </p:spTree>
    <p:extLst>
      <p:ext uri="{BB962C8B-B14F-4D97-AF65-F5344CB8AC3E}">
        <p14:creationId xmlns:p14="http://schemas.microsoft.com/office/powerpoint/2010/main" val="294431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D458524-0197-A1A4-E294-B2AE0A5B3BB1}"/>
              </a:ext>
            </a:extLst>
          </p:cNvPr>
          <p:cNvSpPr txBox="1"/>
          <p:nvPr/>
        </p:nvSpPr>
        <p:spPr>
          <a:xfrm>
            <a:off x="219141" y="4303427"/>
            <a:ext cx="7465870" cy="4916465"/>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dirty="0"/>
              <a:t>If at any point it gets too much, you are very welcome to take off your VR headset and can leave the room for some space. No need to explain.</a:t>
            </a:r>
          </a:p>
        </p:txBody>
      </p:sp>
      <p:sp>
        <p:nvSpPr>
          <p:cNvPr id="26" name="TextBox 25">
            <a:extLst>
              <a:ext uri="{FF2B5EF4-FFF2-40B4-BE49-F238E27FC236}">
                <a16:creationId xmlns:a16="http://schemas.microsoft.com/office/drawing/2014/main" id="{1734D6D9-A8DE-BBD7-6399-1D08DF540BAF}"/>
              </a:ext>
            </a:extLst>
          </p:cNvPr>
          <p:cNvSpPr txBox="1"/>
          <p:nvPr/>
        </p:nvSpPr>
        <p:spPr>
          <a:xfrm>
            <a:off x="183626" y="2144802"/>
            <a:ext cx="7835107" cy="1631216"/>
          </a:xfrm>
          <a:prstGeom prst="rect">
            <a:avLst/>
          </a:prstGeom>
          <a:noFill/>
        </p:spPr>
        <p:txBody>
          <a:bodyPr wrap="square" rtlCol="0">
            <a:spAutoFit/>
          </a:bodyPr>
          <a:lstStyle/>
          <a:p>
            <a:pPr>
              <a:spcAft>
                <a:spcPts val="600"/>
              </a:spcAft>
            </a:pPr>
            <a:r>
              <a:rPr lang="en-GB" sz="2000" dirty="0"/>
              <a:t>The use of  VR is to fully immerse you into the video and the environment and makes you think &amp; feel that you are really there. </a:t>
            </a:r>
          </a:p>
          <a:p>
            <a:pPr>
              <a:spcAft>
                <a:spcPts val="600"/>
              </a:spcAft>
            </a:pPr>
            <a:endParaRPr lang="en-GB" sz="2000" dirty="0"/>
          </a:p>
          <a:p>
            <a:pPr>
              <a:spcAft>
                <a:spcPts val="600"/>
              </a:spcAft>
            </a:pPr>
            <a:r>
              <a:rPr lang="en-GB" sz="2000" dirty="0"/>
              <a:t>This is great for being able to visualise &amp; understand however, it can be emotional and hard hitting and may trigger personal trauma.</a:t>
            </a:r>
          </a:p>
        </p:txBody>
      </p:sp>
      <p:sp>
        <p:nvSpPr>
          <p:cNvPr id="6" name="TextBox 5">
            <a:extLst>
              <a:ext uri="{FF2B5EF4-FFF2-40B4-BE49-F238E27FC236}">
                <a16:creationId xmlns:a16="http://schemas.microsoft.com/office/drawing/2014/main" id="{7E9952EB-BF6D-FFAF-2285-91BCD86C1147}"/>
              </a:ext>
            </a:extLst>
          </p:cNvPr>
          <p:cNvSpPr txBox="1"/>
          <p:nvPr/>
        </p:nvSpPr>
        <p:spPr>
          <a:xfrm>
            <a:off x="219141" y="5407164"/>
            <a:ext cx="7399679" cy="707886"/>
          </a:xfrm>
          <a:prstGeom prst="rect">
            <a:avLst/>
          </a:prstGeom>
          <a:noFill/>
        </p:spPr>
        <p:txBody>
          <a:bodyPr wrap="square" rtlCol="0">
            <a:spAutoFit/>
          </a:bodyPr>
          <a:lstStyle/>
          <a:p>
            <a:pPr>
              <a:spcAft>
                <a:spcPts val="600"/>
              </a:spcAft>
            </a:pPr>
            <a:r>
              <a:rPr lang="en-GB" sz="2000" dirty="0"/>
              <a:t>There’s also some fidget toys on the tables for you to use to help you through if needed.</a:t>
            </a:r>
          </a:p>
        </p:txBody>
      </p:sp>
      <p:sp>
        <p:nvSpPr>
          <p:cNvPr id="5" name="Rectangle 4">
            <a:extLst>
              <a:ext uri="{FF2B5EF4-FFF2-40B4-BE49-F238E27FC236}">
                <a16:creationId xmlns:a16="http://schemas.microsoft.com/office/drawing/2014/main" id="{70CB52FB-7444-4F69-573F-889AEC95F569}"/>
              </a:ext>
            </a:extLst>
          </p:cNvPr>
          <p:cNvSpPr/>
          <p:nvPr/>
        </p:nvSpPr>
        <p:spPr>
          <a:xfrm>
            <a:off x="2722603" y="568737"/>
            <a:ext cx="5296130"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i="0" kern="1200" cap="none" spc="0" dirty="0">
                <a:ln/>
                <a:solidFill>
                  <a:schemeClr val="accent3"/>
                </a:solidFill>
                <a:effectLst/>
                <a:latin typeface="+mj-lt"/>
                <a:ea typeface="+mj-ea"/>
                <a:cs typeface="+mj-cs"/>
              </a:rPr>
              <a:t>Your Well-being</a:t>
            </a:r>
            <a:endParaRPr lang="en-GB" sz="5400" b="1" cap="none" spc="0" dirty="0">
              <a:ln/>
              <a:solidFill>
                <a:schemeClr val="accent3"/>
              </a:solidFill>
              <a:effectLst/>
            </a:endParaRPr>
          </a:p>
        </p:txBody>
      </p:sp>
    </p:spTree>
    <p:extLst>
      <p:ext uri="{BB962C8B-B14F-4D97-AF65-F5344CB8AC3E}">
        <p14:creationId xmlns:p14="http://schemas.microsoft.com/office/powerpoint/2010/main" val="2807847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barn(inVertical)">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6"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110F0E-65C1-2253-A016-43BE2C1F9CDF}"/>
              </a:ext>
            </a:extLst>
          </p:cNvPr>
          <p:cNvPicPr>
            <a:picLocks noChangeAspect="1"/>
          </p:cNvPicPr>
          <p:nvPr/>
        </p:nvPicPr>
        <p:blipFill>
          <a:blip r:embed="rId3"/>
          <a:stretch>
            <a:fillRect/>
          </a:stretch>
        </p:blipFill>
        <p:spPr>
          <a:xfrm>
            <a:off x="782875" y="709948"/>
            <a:ext cx="10626249" cy="5438103"/>
          </a:xfrm>
          <a:prstGeom prst="rect">
            <a:avLst/>
          </a:prstGeom>
        </p:spPr>
      </p:pic>
    </p:spTree>
    <p:extLst>
      <p:ext uri="{BB962C8B-B14F-4D97-AF65-F5344CB8AC3E}">
        <p14:creationId xmlns:p14="http://schemas.microsoft.com/office/powerpoint/2010/main" val="88827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6E6531A-0776-43BA-A852-5FB5C7753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6085" y="533400"/>
            <a:ext cx="9079832"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8C5273F-2B84-46BF-A94F-1A20E13B3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605" y="763203"/>
            <a:ext cx="8622792"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4593860-7282-0890-8B3A-5BC1B0B44680}"/>
              </a:ext>
            </a:extLst>
          </p:cNvPr>
          <p:cNvPicPr>
            <a:picLocks noChangeAspect="1"/>
          </p:cNvPicPr>
          <p:nvPr/>
        </p:nvPicPr>
        <p:blipFill>
          <a:blip r:embed="rId3"/>
          <a:stretch>
            <a:fillRect/>
          </a:stretch>
        </p:blipFill>
        <p:spPr>
          <a:xfrm>
            <a:off x="1784603" y="763203"/>
            <a:ext cx="8622791" cy="4638185"/>
          </a:xfrm>
          <a:prstGeom prst="rect">
            <a:avLst/>
          </a:prstGeom>
        </p:spPr>
      </p:pic>
    </p:spTree>
    <p:extLst>
      <p:ext uri="{BB962C8B-B14F-4D97-AF65-F5344CB8AC3E}">
        <p14:creationId xmlns:p14="http://schemas.microsoft.com/office/powerpoint/2010/main" val="13575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547D15-1136-294E-82BD-209C52A08C33}"/>
              </a:ext>
            </a:extLst>
          </p:cNvPr>
          <p:cNvPicPr>
            <a:picLocks noChangeAspect="1"/>
          </p:cNvPicPr>
          <p:nvPr/>
        </p:nvPicPr>
        <p:blipFill>
          <a:blip r:embed="rId3"/>
          <a:srcRect/>
          <a:stretch>
            <a:fillRect/>
          </a:stretch>
        </p:blipFill>
        <p:spPr>
          <a:xfrm>
            <a:off x="20" y="10"/>
            <a:ext cx="12191980" cy="6857990"/>
          </a:xfrm>
          <a:prstGeom prst="rect">
            <a:avLst/>
          </a:prstGeom>
        </p:spPr>
      </p:pic>
    </p:spTree>
    <p:extLst>
      <p:ext uri="{BB962C8B-B14F-4D97-AF65-F5344CB8AC3E}">
        <p14:creationId xmlns:p14="http://schemas.microsoft.com/office/powerpoint/2010/main" val="387769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50B5DED-C3C5-4B01-8AC3-3EE8CDF88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645F163-EAE9-4EBE-BD11-7103BAE2A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EEF24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C19EE2C-F903-949E-D89B-13393AE6EC90}"/>
              </a:ext>
            </a:extLst>
          </p:cNvPr>
          <p:cNvPicPr>
            <a:picLocks noChangeAspect="1"/>
          </p:cNvPicPr>
          <p:nvPr/>
        </p:nvPicPr>
        <p:blipFill>
          <a:blip r:embed="rId3"/>
          <a:srcRect r="1" b="8774"/>
          <a:stretch>
            <a:fillRect/>
          </a:stretch>
        </p:blipFill>
        <p:spPr>
          <a:xfrm>
            <a:off x="643467" y="643467"/>
            <a:ext cx="10905066" cy="5571066"/>
          </a:xfrm>
          <a:prstGeom prst="rect">
            <a:avLst/>
          </a:prstGeom>
        </p:spPr>
      </p:pic>
    </p:spTree>
    <p:extLst>
      <p:ext uri="{BB962C8B-B14F-4D97-AF65-F5344CB8AC3E}">
        <p14:creationId xmlns:p14="http://schemas.microsoft.com/office/powerpoint/2010/main" val="274421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DF070B-792B-7769-DB0E-44D5718F1A0F}"/>
              </a:ext>
            </a:extLst>
          </p:cNvPr>
          <p:cNvPicPr>
            <a:picLocks noChangeAspect="1"/>
          </p:cNvPicPr>
          <p:nvPr/>
        </p:nvPicPr>
        <p:blipFill>
          <a:blip r:embed="rId3"/>
          <a:srcRect t="21805" b="21945"/>
          <a:stretch>
            <a:fillRect/>
          </a:stretch>
        </p:blipFill>
        <p:spPr>
          <a:xfrm>
            <a:off x="20" y="49247"/>
            <a:ext cx="12191980" cy="6857990"/>
          </a:xfrm>
          <a:prstGeom prst="rect">
            <a:avLst/>
          </a:prstGeom>
        </p:spPr>
      </p:pic>
    </p:spTree>
    <p:extLst>
      <p:ext uri="{BB962C8B-B14F-4D97-AF65-F5344CB8AC3E}">
        <p14:creationId xmlns:p14="http://schemas.microsoft.com/office/powerpoint/2010/main" val="830043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F47A7-042A-3E0F-D106-40F68004DF57}"/>
              </a:ext>
            </a:extLst>
          </p:cNvPr>
          <p:cNvSpPr>
            <a:spLocks noGrp="1"/>
          </p:cNvSpPr>
          <p:nvPr>
            <p:ph type="title"/>
          </p:nvPr>
        </p:nvSpPr>
        <p:spPr>
          <a:xfrm>
            <a:off x="1451579" y="804519"/>
            <a:ext cx="9603275" cy="1049235"/>
          </a:xfrm>
        </p:spPr>
        <p:txBody>
          <a:bodyPr>
            <a:normAutofit/>
          </a:bodyPr>
          <a:lstStyle/>
          <a:p>
            <a:r>
              <a:rPr lang="en-GB" dirty="0"/>
              <a:t>Triggers</a:t>
            </a:r>
          </a:p>
        </p:txBody>
      </p:sp>
      <p:graphicFrame>
        <p:nvGraphicFramePr>
          <p:cNvPr id="16" name="Content Placeholder 2">
            <a:extLst>
              <a:ext uri="{FF2B5EF4-FFF2-40B4-BE49-F238E27FC236}">
                <a16:creationId xmlns:a16="http://schemas.microsoft.com/office/drawing/2014/main" id="{640C3F95-F325-057E-2FB3-9EAA096E2E56}"/>
              </a:ext>
            </a:extLst>
          </p:cNvPr>
          <p:cNvGraphicFramePr>
            <a:graphicFrameLocks noGrp="1"/>
          </p:cNvGraphicFramePr>
          <p:nvPr>
            <p:ph idx="1"/>
            <p:extLst>
              <p:ext uri="{D42A27DB-BD31-4B8C-83A1-F6EECF244321}">
                <p14:modId xmlns:p14="http://schemas.microsoft.com/office/powerpoint/2010/main" val="3832715249"/>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027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6"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8" name="Picture 77">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0" name="Straight Connector 79">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4" name="Rectangle 83">
            <a:extLst>
              <a:ext uri="{FF2B5EF4-FFF2-40B4-BE49-F238E27FC236}">
                <a16:creationId xmlns:a16="http://schemas.microsoft.com/office/drawing/2014/main" id="{19E9CB2B-7C9D-4B98-AD54-C7DE19B7B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Placeholder 16" descr="Iceberg in the water with words on it&#10;&#10;AI-generated content may be incorrect.">
            <a:extLst>
              <a:ext uri="{FF2B5EF4-FFF2-40B4-BE49-F238E27FC236}">
                <a16:creationId xmlns:a16="http://schemas.microsoft.com/office/drawing/2014/main" id="{748A59E5-4FC5-92F0-5DFB-6758FE892EFD}"/>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t="25185" r="9093" b="2455"/>
          <a:stretch>
            <a:fillRect/>
          </a:stretch>
        </p:blipFill>
        <p:spPr>
          <a:xfrm>
            <a:off x="6096000" y="10"/>
            <a:ext cx="6095697" cy="6857990"/>
          </a:xfrm>
          <a:prstGeom prst="rect">
            <a:avLst/>
          </a:prstGeom>
        </p:spPr>
      </p:pic>
      <p:grpSp>
        <p:nvGrpSpPr>
          <p:cNvPr id="86" name="Group 85">
            <a:extLst>
              <a:ext uri="{FF2B5EF4-FFF2-40B4-BE49-F238E27FC236}">
                <a16:creationId xmlns:a16="http://schemas.microsoft.com/office/drawing/2014/main" id="{8349A827-399B-4A6D-926F-6D0F2FB8F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702" y="1149383"/>
            <a:ext cx="6562082" cy="4236223"/>
            <a:chOff x="7807230" y="2012810"/>
            <a:chExt cx="3251252" cy="3459865"/>
          </a:xfrm>
        </p:grpSpPr>
        <p:sp>
          <p:nvSpPr>
            <p:cNvPr id="87" name="Rectangle 86">
              <a:extLst>
                <a:ext uri="{FF2B5EF4-FFF2-40B4-BE49-F238E27FC236}">
                  <a16:creationId xmlns:a16="http://schemas.microsoft.com/office/drawing/2014/main" id="{FBD550E0-F195-46B4-A173-36FCD40A4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30B80ACA-FD08-4616-AD69-6BC181FA2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0" name="Rectangle 89">
            <a:extLst>
              <a:ext uri="{FF2B5EF4-FFF2-40B4-BE49-F238E27FC236}">
                <a16:creationId xmlns:a16="http://schemas.microsoft.com/office/drawing/2014/main" id="{B371F200-D1FD-4B04-AD59-0B916F679D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9087" y="1479842"/>
            <a:ext cx="5925312" cy="3575304"/>
          </a:xfrm>
          <a:prstGeom prst="rect">
            <a:avLst/>
          </a:prstGeom>
          <a:solidFill>
            <a:schemeClr val="tx2"/>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A3D890F-9DCE-4771-67FE-AA4357F3BF6C}"/>
              </a:ext>
            </a:extLst>
          </p:cNvPr>
          <p:cNvSpPr>
            <a:spLocks noGrp="1"/>
          </p:cNvSpPr>
          <p:nvPr>
            <p:ph type="title"/>
          </p:nvPr>
        </p:nvSpPr>
        <p:spPr>
          <a:xfrm>
            <a:off x="1300526" y="1649897"/>
            <a:ext cx="5429361" cy="2602700"/>
          </a:xfrm>
        </p:spPr>
        <p:txBody>
          <a:bodyPr vert="horz" lIns="91440" tIns="45720" rIns="91440" bIns="0" rtlCol="0" anchor="b">
            <a:normAutofit/>
          </a:bodyPr>
          <a:lstStyle/>
          <a:p>
            <a:pPr algn="r"/>
            <a:r>
              <a:rPr lang="en-US" sz="3600" dirty="0">
                <a:solidFill>
                  <a:schemeClr val="bg1"/>
                </a:solidFill>
              </a:rPr>
              <a:t>Anger Iceberg</a:t>
            </a:r>
          </a:p>
        </p:txBody>
      </p:sp>
      <p:sp>
        <p:nvSpPr>
          <p:cNvPr id="6" name="Text Placeholder 5">
            <a:extLst>
              <a:ext uri="{FF2B5EF4-FFF2-40B4-BE49-F238E27FC236}">
                <a16:creationId xmlns:a16="http://schemas.microsoft.com/office/drawing/2014/main" id="{3F05A87C-F976-3DB5-8427-3B4A36075C53}"/>
              </a:ext>
            </a:extLst>
          </p:cNvPr>
          <p:cNvSpPr>
            <a:spLocks noGrp="1"/>
          </p:cNvSpPr>
          <p:nvPr>
            <p:ph type="body" sz="half" idx="2"/>
          </p:nvPr>
        </p:nvSpPr>
        <p:spPr>
          <a:xfrm>
            <a:off x="1300526" y="4436400"/>
            <a:ext cx="5303519" cy="549993"/>
          </a:xfrm>
        </p:spPr>
        <p:txBody>
          <a:bodyPr vert="horz" lIns="91440" tIns="91440" rIns="91440" bIns="91440" rtlCol="0" anchor="ctr">
            <a:normAutofit/>
          </a:bodyPr>
          <a:lstStyle/>
          <a:p>
            <a:pPr algn="r"/>
            <a:r>
              <a:rPr lang="en-US" sz="1600" cap="all" dirty="0">
                <a:solidFill>
                  <a:schemeClr val="bg1"/>
                </a:solidFill>
              </a:rPr>
              <a:t>What is really behind behavior?</a:t>
            </a:r>
          </a:p>
        </p:txBody>
      </p:sp>
      <p:cxnSp>
        <p:nvCxnSpPr>
          <p:cNvPr id="92" name="Straight Connector 91">
            <a:extLst>
              <a:ext uri="{FF2B5EF4-FFF2-40B4-BE49-F238E27FC236}">
                <a16:creationId xmlns:a16="http://schemas.microsoft.com/office/drawing/2014/main" id="{65A72820-B696-4EB4-A62D-3F1E2E3EC4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420075"/>
            <a:ext cx="5303520" cy="0"/>
          </a:xfrm>
          <a:prstGeom prst="line">
            <a:avLst/>
          </a:prstGeom>
          <a:ln w="31750">
            <a:solidFill>
              <a:srgbClr val="53D0E3"/>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786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40376AA-0338-9FBA-7BF1-F2982D78C236}"/>
              </a:ext>
            </a:extLst>
          </p:cNvPr>
          <p:cNvSpPr>
            <a:spLocks noGrp="1"/>
          </p:cNvSpPr>
          <p:nvPr>
            <p:ph type="title"/>
          </p:nvPr>
        </p:nvSpPr>
        <p:spPr>
          <a:xfrm>
            <a:off x="1451579" y="2303047"/>
            <a:ext cx="3272093" cy="2674198"/>
          </a:xfrm>
        </p:spPr>
        <p:txBody>
          <a:bodyPr anchor="t">
            <a:normAutofit/>
          </a:bodyPr>
          <a:lstStyle/>
          <a:p>
            <a:r>
              <a:rPr lang="en-GB" sz="2000" dirty="0"/>
              <a:t>How do you think aces can be prevented/supported?</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12805AF-1C79-364B-DDD7-81F7BFEDA589}"/>
              </a:ext>
            </a:extLst>
          </p:cNvPr>
          <p:cNvGraphicFramePr>
            <a:graphicFrameLocks noGrp="1"/>
          </p:cNvGraphicFramePr>
          <p:nvPr>
            <p:ph idx="1"/>
            <p:extLst>
              <p:ext uri="{D42A27DB-BD31-4B8C-83A1-F6EECF244321}">
                <p14:modId xmlns:p14="http://schemas.microsoft.com/office/powerpoint/2010/main" val="312490460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103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4" name="Picture 33">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0" name="Rectangle 39">
            <a:extLst>
              <a:ext uri="{FF2B5EF4-FFF2-40B4-BE49-F238E27FC236}">
                <a16:creationId xmlns:a16="http://schemas.microsoft.com/office/drawing/2014/main" id="{48D226DA-E368-46E4-BF0C-D467A1E86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6DF5B10A-2321-E1E9-6443-D8DCF71A61E2}"/>
              </a:ext>
            </a:extLst>
          </p:cNvPr>
          <p:cNvSpPr/>
          <p:nvPr/>
        </p:nvSpPr>
        <p:spPr>
          <a:xfrm>
            <a:off x="2365695" y="938717"/>
            <a:ext cx="8689157" cy="3541837"/>
          </a:xfrm>
          <a:prstGeom prst="rect">
            <a:avLst/>
          </a:prstGeom>
        </p:spPr>
        <p:txBody>
          <a:bodyPr vert="horz" lIns="91440" tIns="45720" rIns="91440" bIns="0" rtlCol="0" anchor="b">
            <a:normAutofit/>
            <a:scene3d>
              <a:camera prst="orthographicFront"/>
              <a:lightRig rig="harsh" dir="t"/>
            </a:scene3d>
            <a:sp3d extrusionH="57150" prstMaterial="matte">
              <a:bevelT w="63500" h="12700" prst="angle"/>
              <a:contourClr>
                <a:schemeClr val="bg1">
                  <a:lumMod val="65000"/>
                </a:schemeClr>
              </a:contourClr>
            </a:sp3d>
          </a:bodyPr>
          <a:lstStyle/>
          <a:p>
            <a:pPr defTabSz="914400">
              <a:lnSpc>
                <a:spcPct val="90000"/>
              </a:lnSpc>
              <a:spcBef>
                <a:spcPct val="0"/>
              </a:spcBef>
              <a:spcAft>
                <a:spcPts val="600"/>
              </a:spcAft>
            </a:pPr>
            <a:r>
              <a:rPr lang="en-US" sz="6600" cap="all" spc="0" dirty="0">
                <a:ln/>
                <a:latin typeface="+mj-lt"/>
                <a:ea typeface="+mj-ea"/>
                <a:cs typeface="+mj-cs"/>
              </a:rPr>
              <a:t>Well-being &amp; Mindfulness </a:t>
            </a:r>
          </a:p>
        </p:txBody>
      </p:sp>
      <p:cxnSp>
        <p:nvCxnSpPr>
          <p:cNvPr id="42" name="Straight Connector 41">
            <a:extLst>
              <a:ext uri="{FF2B5EF4-FFF2-40B4-BE49-F238E27FC236}">
                <a16:creationId xmlns:a16="http://schemas.microsoft.com/office/drawing/2014/main" id="{7105F2EF-F4AA-488F-8E74-484FA00785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4735528"/>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75241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863F2E0-356D-1668-D1C6-B3F48DE5D7E0}"/>
              </a:ext>
            </a:extLst>
          </p:cNvPr>
          <p:cNvSpPr txBox="1">
            <a:spLocks/>
          </p:cNvSpPr>
          <p:nvPr/>
        </p:nvSpPr>
        <p:spPr>
          <a:xfrm>
            <a:off x="239485" y="1221075"/>
            <a:ext cx="11451772" cy="4058497"/>
          </a:xfrm>
          <a:prstGeom prst="rect">
            <a:avLst/>
          </a:prstGeom>
        </p:spPr>
        <p:txBody>
          <a:bodyPr>
            <a:normAutofit fontScale="25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spcAft>
                <a:spcPts val="600"/>
              </a:spcAft>
            </a:pPr>
            <a:r>
              <a:rPr lang="en-US" sz="6000" b="1" i="1" dirty="0">
                <a:latin typeface="Arial Narrow" panose="020B0606020202030204" pitchFamily="34" charset="0"/>
              </a:rPr>
              <a:t>ACES present themselves in many ways.</a:t>
            </a:r>
          </a:p>
          <a:p>
            <a:pPr>
              <a:spcAft>
                <a:spcPts val="600"/>
              </a:spcAft>
            </a:pPr>
            <a:r>
              <a:rPr lang="en-US" sz="6000" b="1" i="1" dirty="0">
                <a:latin typeface="Arial Narrow" panose="020B0606020202030204" pitchFamily="34" charset="0"/>
              </a:rPr>
              <a:t>Adolescence (Teenage Years) look different for everyone depending on their life experiences, their family, friends and their environment.</a:t>
            </a:r>
          </a:p>
          <a:p>
            <a:pPr>
              <a:spcAft>
                <a:spcPts val="600"/>
              </a:spcAft>
            </a:pPr>
            <a:r>
              <a:rPr lang="en-US" sz="6000" b="1" i="1" dirty="0">
                <a:latin typeface="Arial Narrow" panose="020B0606020202030204" pitchFamily="34" charset="0"/>
              </a:rPr>
              <a:t>What happens when we are in our mum’s womb, during our baby &amp; toddler years affects us later in life.</a:t>
            </a:r>
          </a:p>
          <a:p>
            <a:pPr>
              <a:spcAft>
                <a:spcPts val="600"/>
              </a:spcAft>
            </a:pPr>
            <a:r>
              <a:rPr lang="en-US" sz="6000" b="1" i="1" dirty="0">
                <a:latin typeface="Arial Narrow" panose="020B0606020202030204" pitchFamily="34" charset="0"/>
              </a:rPr>
              <a:t>Triggers can be brought on unexpectedly.</a:t>
            </a:r>
          </a:p>
          <a:p>
            <a:pPr>
              <a:spcAft>
                <a:spcPts val="600"/>
              </a:spcAft>
            </a:pPr>
            <a:r>
              <a:rPr lang="en-US" sz="6000" b="1" i="1" dirty="0">
                <a:latin typeface="Arial Narrow" panose="020B0606020202030204" pitchFamily="34" charset="0"/>
              </a:rPr>
              <a:t>There is always a bigger picture &amp; message behind anger &amp; behavior.</a:t>
            </a:r>
          </a:p>
          <a:p>
            <a:pPr>
              <a:spcAft>
                <a:spcPts val="600"/>
              </a:spcAft>
            </a:pPr>
            <a:r>
              <a:rPr lang="en-US" sz="6000" b="1" i="1" dirty="0">
                <a:latin typeface="Arial Narrow" panose="020B0606020202030204" pitchFamily="34" charset="0"/>
              </a:rPr>
              <a:t>Having a safe space can have a huge impact on a young person’s life.</a:t>
            </a:r>
          </a:p>
          <a:p>
            <a:pPr>
              <a:spcAft>
                <a:spcPts val="600"/>
              </a:spcAft>
            </a:pPr>
            <a:r>
              <a:rPr lang="en-US" sz="6000" b="1" i="1" dirty="0">
                <a:latin typeface="Arial Narrow" panose="020B0606020202030204" pitchFamily="34" charset="0"/>
              </a:rPr>
              <a:t>The importance of mixing teaching styles supports the different learning styles that people have.  This also supports young people being active learners. </a:t>
            </a:r>
          </a:p>
          <a:p>
            <a:pPr>
              <a:spcAft>
                <a:spcPts val="600"/>
              </a:spcAft>
            </a:pPr>
            <a:r>
              <a:rPr lang="en-US" sz="6000" b="1" i="1" dirty="0">
                <a:latin typeface="Arial Narrow" panose="020B0606020202030204" pitchFamily="34" charset="0"/>
              </a:rPr>
              <a:t>As Dewey argues, learning through real life experiences and social interaction encourages reflection and active engagement (Dewey, 2025). </a:t>
            </a:r>
          </a:p>
          <a:p>
            <a:pPr>
              <a:spcAft>
                <a:spcPts val="600"/>
              </a:spcAft>
            </a:pPr>
            <a:r>
              <a:rPr lang="en-US" sz="6000" b="1" i="1" dirty="0">
                <a:latin typeface="Arial Narrow" panose="020B0606020202030204" pitchFamily="34" charset="0"/>
              </a:rPr>
              <a:t>The UNCRC supports what we have learnt today with article 28 which is a right to education.</a:t>
            </a:r>
          </a:p>
          <a:p>
            <a:pPr>
              <a:spcAft>
                <a:spcPts val="600"/>
              </a:spcAft>
            </a:pPr>
            <a:r>
              <a:rPr lang="en-US" sz="6000" b="1" i="1" dirty="0">
                <a:latin typeface="Arial Narrow" panose="020B0606020202030204" pitchFamily="34" charset="0"/>
              </a:rPr>
              <a:t>What we have learnt today will support with future employment due to you being able to understand needs and the struggles that others may be experiencing or have experienced, you will be able to manage &amp; recognize emotions whether they are yours or someone around you.</a:t>
            </a:r>
          </a:p>
          <a:p>
            <a:endParaRPr lang="en-GB" dirty="0"/>
          </a:p>
        </p:txBody>
      </p:sp>
      <p:sp>
        <p:nvSpPr>
          <p:cNvPr id="6" name="Rectangle 5">
            <a:extLst>
              <a:ext uri="{FF2B5EF4-FFF2-40B4-BE49-F238E27FC236}">
                <a16:creationId xmlns:a16="http://schemas.microsoft.com/office/drawing/2014/main" id="{B0ACB33B-CDE4-7F43-72D6-15FAC51471CC}"/>
              </a:ext>
            </a:extLst>
          </p:cNvPr>
          <p:cNvSpPr/>
          <p:nvPr/>
        </p:nvSpPr>
        <p:spPr>
          <a:xfrm>
            <a:off x="4080079" y="213249"/>
            <a:ext cx="377058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chemeClr val="accent4"/>
                </a:solidFill>
                <a:effectLst/>
              </a:rPr>
              <a:t>Conclusion</a:t>
            </a:r>
          </a:p>
        </p:txBody>
      </p:sp>
    </p:spTree>
    <p:extLst>
      <p:ext uri="{BB962C8B-B14F-4D97-AF65-F5344CB8AC3E}">
        <p14:creationId xmlns:p14="http://schemas.microsoft.com/office/powerpoint/2010/main" val="301020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EE485E7-7D6D-4CB0-A3AD-261D97B2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55E3208-F0C4-4962-8946-065C94F89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Rectangle 1">
            <a:extLst>
              <a:ext uri="{FF2B5EF4-FFF2-40B4-BE49-F238E27FC236}">
                <a16:creationId xmlns:a16="http://schemas.microsoft.com/office/drawing/2014/main" id="{F58E3834-2BA1-DEDC-D2A4-E0512514DCD5}"/>
              </a:ext>
            </a:extLst>
          </p:cNvPr>
          <p:cNvSpPr/>
          <p:nvPr/>
        </p:nvSpPr>
        <p:spPr>
          <a:xfrm>
            <a:off x="5140235" y="1027937"/>
            <a:ext cx="6083708" cy="3711894"/>
          </a:xfrm>
          <a:prstGeom prst="rect">
            <a:avLst/>
          </a:prstGeom>
        </p:spPr>
        <p:txBody>
          <a:bodyPr vert="horz" lIns="91440" tIns="45720" rIns="91440" bIns="0" rtlCol="0" anchor="ctr">
            <a:normAutofit/>
            <a:scene3d>
              <a:camera prst="orthographicFront"/>
              <a:lightRig rig="harsh" dir="t"/>
            </a:scene3d>
            <a:sp3d extrusionH="57150" prstMaterial="matte">
              <a:bevelT w="63500" h="12700" prst="angle"/>
              <a:contourClr>
                <a:schemeClr val="bg1">
                  <a:lumMod val="65000"/>
                </a:schemeClr>
              </a:contourClr>
            </a:sp3d>
          </a:bodyPr>
          <a:lstStyle/>
          <a:p>
            <a:pPr defTabSz="914400">
              <a:lnSpc>
                <a:spcPct val="90000"/>
              </a:lnSpc>
              <a:spcBef>
                <a:spcPct val="0"/>
              </a:spcBef>
              <a:spcAft>
                <a:spcPts val="600"/>
              </a:spcAft>
            </a:pPr>
            <a:r>
              <a:rPr lang="en-US" sz="5400" cap="all" dirty="0">
                <a:ln/>
                <a:latin typeface="+mj-lt"/>
                <a:ea typeface="+mj-ea"/>
                <a:cs typeface="+mj-cs"/>
              </a:rPr>
              <a:t>Evaluation &amp; Feedback</a:t>
            </a:r>
            <a:endParaRPr lang="en-US" sz="5400" cap="all" spc="0" dirty="0">
              <a:ln/>
              <a:latin typeface="+mj-lt"/>
              <a:ea typeface="+mj-ea"/>
              <a:cs typeface="+mj-cs"/>
            </a:endParaRPr>
          </a:p>
        </p:txBody>
      </p:sp>
      <p:cxnSp>
        <p:nvCxnSpPr>
          <p:cNvPr id="19" name="Straight Connector 18">
            <a:extLst>
              <a:ext uri="{FF2B5EF4-FFF2-40B4-BE49-F238E27FC236}">
                <a16:creationId xmlns:a16="http://schemas.microsoft.com/office/drawing/2014/main" id="{4FAE17D3-C2DC-4665-AF20-33C5BACD5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375124"/>
            <a:ext cx="0" cy="3017520"/>
          </a:xfrm>
          <a:prstGeom prst="line">
            <a:avLst/>
          </a:prstGeom>
          <a:ln w="31750"/>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7021C573-B3FF-44B8-A5DE-AB39E9AA6B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50B0CCD4-E9B0-43B2-806F-05EDF57A7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68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dk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5A18E653-B035-201F-55E3-F35D452D723E}"/>
              </a:ext>
            </a:extLst>
          </p:cNvPr>
          <p:cNvSpPr/>
          <p:nvPr/>
        </p:nvSpPr>
        <p:spPr>
          <a:xfrm>
            <a:off x="1557071" y="1584552"/>
            <a:ext cx="9099255" cy="2537251"/>
          </a:xfrm>
          <a:prstGeom prst="rect">
            <a:avLst/>
          </a:prstGeom>
        </p:spPr>
        <p:txBody>
          <a:bodyPr vert="horz" lIns="91440" tIns="45720" rIns="91440" bIns="0" rtlCol="0" anchor="ctr">
            <a:normAutofit/>
          </a:bodyPr>
          <a:lstStyle/>
          <a:p>
            <a:pPr algn="ctr" defTabSz="914400">
              <a:lnSpc>
                <a:spcPct val="90000"/>
              </a:lnSpc>
              <a:spcBef>
                <a:spcPct val="0"/>
              </a:spcBef>
              <a:spcAft>
                <a:spcPts val="600"/>
              </a:spcAft>
            </a:pPr>
            <a:r>
              <a:rPr lang="en-US" sz="5600" cap="all" spc="0" dirty="0">
                <a:ln w="12700">
                  <a:solidFill>
                    <a:schemeClr val="tx2">
                      <a:lumMod val="75000"/>
                    </a:schemeClr>
                  </a:solidFill>
                  <a:prstDash val="solid"/>
                </a:ln>
                <a:solidFill>
                  <a:srgbClr val="454545"/>
                </a:solidFill>
                <a:latin typeface="+mj-lt"/>
                <a:ea typeface="+mj-ea"/>
                <a:cs typeface="+mj-cs"/>
              </a:rPr>
              <a:t>Thank you for listening!</a:t>
            </a:r>
          </a:p>
          <a:p>
            <a:pPr algn="ctr" defTabSz="914400">
              <a:lnSpc>
                <a:spcPct val="90000"/>
              </a:lnSpc>
              <a:spcBef>
                <a:spcPct val="0"/>
              </a:spcBef>
              <a:spcAft>
                <a:spcPts val="600"/>
              </a:spcAft>
            </a:pPr>
            <a:r>
              <a:rPr lang="en-US" sz="5600" cap="all" dirty="0">
                <a:ln w="12700">
                  <a:solidFill>
                    <a:schemeClr val="tx2">
                      <a:lumMod val="75000"/>
                    </a:schemeClr>
                  </a:solidFill>
                  <a:prstDash val="solid"/>
                </a:ln>
                <a:solidFill>
                  <a:srgbClr val="454545"/>
                </a:solidFill>
                <a:latin typeface="+mj-lt"/>
                <a:ea typeface="+mj-ea"/>
                <a:cs typeface="+mj-cs"/>
              </a:rPr>
              <a:t>Any Questions?</a:t>
            </a:r>
            <a:endParaRPr lang="en-US" sz="5600" cap="all" spc="0" dirty="0">
              <a:ln w="12700">
                <a:solidFill>
                  <a:schemeClr val="tx2">
                    <a:lumMod val="75000"/>
                  </a:schemeClr>
                </a:solidFill>
                <a:prstDash val="solid"/>
              </a:ln>
              <a:solidFill>
                <a:srgbClr val="454545"/>
              </a:solidFill>
              <a:latin typeface="+mj-lt"/>
              <a:ea typeface="+mj-ea"/>
              <a:cs typeface="+mj-cs"/>
            </a:endParaRP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205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CE7231-0A70-49E2-AF42-48369D1575EE}"/>
              </a:ext>
            </a:extLst>
          </p:cNvPr>
          <p:cNvSpPr>
            <a:spLocks noChangeArrowheads="1"/>
          </p:cNvSpPr>
          <p:nvPr/>
        </p:nvSpPr>
        <p:spPr bwMode="auto">
          <a:xfrm>
            <a:off x="533399" y="87076"/>
            <a:ext cx="10254343" cy="5791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Coleman, J. C. (2011). The Nature of Adolescence. In J. C. Coleman, </a:t>
            </a:r>
            <a:r>
              <a:rPr kumimoji="0" lang="en-GB" altLang="en-US" sz="2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Nature of Adolescence</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(p. 288). London: Routledge.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Dewey, J. (2025, November 22). </a:t>
            </a:r>
            <a:r>
              <a:rPr kumimoji="0" lang="en-GB" altLang="en-US" sz="2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John Dewey and Experiential Learning: </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Youth And Policy: </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2"/>
              </a:rPr>
              <a:t>https://www.youthandpolicy.org/wp-content/uploads/2017/06/ord-yandp108.pdf</a:t>
            </a:r>
            <a:endPar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Raypole, C. (2025, November 18). </a:t>
            </a:r>
            <a:r>
              <a:rPr kumimoji="0" lang="en-GB" altLang="en-US" sz="2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Healthline</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What It Really Means to Be Triggered: </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3"/>
              </a:rPr>
              <a:t>https://www.healthline.com/health/triggered</a:t>
            </a:r>
            <a:endPar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Trust, M. U. (2025, November 11). </a:t>
            </a:r>
            <a:r>
              <a:rPr kumimoji="0" lang="en-GB" altLang="en-US" sz="24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NHS</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Adverse Childhood Experiences (ACEs) and Attachment: </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4"/>
              </a:rPr>
              <a:t>https://mft.nhs.uk/rmch/services/camhs/young-people/adverse-childhood-experiences-aces-and-attachment/</a:t>
            </a:r>
            <a:r>
              <a:rPr kumimoji="0" lang="en-GB" altLang="en-US" sz="24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639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allery">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6678</TotalTime>
  <Words>1894</Words>
  <Application>Microsoft Office PowerPoint</Application>
  <PresentationFormat>Widescreen</PresentationFormat>
  <Paragraphs>140</Paragraphs>
  <Slides>22</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Arial Narrow</vt:lpstr>
      <vt:lpstr>Gill Sans MT</vt:lpstr>
      <vt:lpstr>Gallery</vt:lpstr>
      <vt:lpstr> Supporting vulnerable Young People through Trauma informed Approaches (ECYW5013)</vt:lpstr>
      <vt:lpstr>PowerPoint Presentation</vt:lpstr>
      <vt:lpstr>PowerPoint Presentation</vt:lpstr>
      <vt:lpstr>PowerPoint Presentation</vt:lpstr>
      <vt:lpstr>Group Contract</vt:lpstr>
      <vt:lpstr>PowerPoint Presentation</vt:lpstr>
      <vt:lpstr>ACES (Adverse Childhood Experiences) </vt:lpstr>
      <vt:lpstr>What are the effects?</vt:lpstr>
      <vt:lpstr>PowerPoint Presentation</vt:lpstr>
      <vt:lpstr>PowerPoint Presentation</vt:lpstr>
      <vt:lpstr>PowerPoint Presentation</vt:lpstr>
      <vt:lpstr>PowerPoint Presentation</vt:lpstr>
      <vt:lpstr>PowerPoint Presentation</vt:lpstr>
      <vt:lpstr>PowerPoint Presentation</vt:lpstr>
      <vt:lpstr>Triggers</vt:lpstr>
      <vt:lpstr>Anger Iceberg</vt:lpstr>
      <vt:lpstr>How do you think aces can be prevented/supported?</vt:lpstr>
      <vt:lpstr>PowerPoint Presentation</vt:lpstr>
      <vt:lpstr>PowerPoint Presentation</vt:lpstr>
      <vt:lpstr>PowerPoint Presentation</vt:lpstr>
      <vt:lpstr>PowerPoint Presentation</vt:lpstr>
      <vt:lpstr>PowerPoint Presentation</vt:lpstr>
    </vt:vector>
  </TitlesOfParts>
  <Company>Cyngor Sir 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Lionie Mason</dc:creator>
  <cp:lastModifiedBy>Lionie Mason</cp:lastModifiedBy>
  <cp:revision>1</cp:revision>
  <dcterms:created xsi:type="dcterms:W3CDTF">2025-11-08T09:47:05Z</dcterms:created>
  <dcterms:modified xsi:type="dcterms:W3CDTF">2025-12-03T17:42:46Z</dcterms:modified>
</cp:coreProperties>
</file>