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B6D6D5-D122-44CA-B849-CF49248492B8}" v="11" dt="2026-02-20T22:06:26.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ma njonjo" userId="97604d097ddd6ddc" providerId="LiveId" clId="{BECE9E00-C6DC-4BFC-BB2A-B5DE4FC390B0}"/>
    <pc:docChg chg="undo custSel addSld modSld sldOrd">
      <pc:chgData name="neema njonjo" userId="97604d097ddd6ddc" providerId="LiveId" clId="{BECE9E00-C6DC-4BFC-BB2A-B5DE4FC390B0}" dt="2026-02-20T22:06:35.912" v="2686" actId="313"/>
      <pc:docMkLst>
        <pc:docMk/>
      </pc:docMkLst>
      <pc:sldChg chg="modSp mod">
        <pc:chgData name="neema njonjo" userId="97604d097ddd6ddc" providerId="LiveId" clId="{BECE9E00-C6DC-4BFC-BB2A-B5DE4FC390B0}" dt="2026-02-17T21:20:39.835" v="925" actId="27636"/>
        <pc:sldMkLst>
          <pc:docMk/>
          <pc:sldMk cId="1804397253" sldId="256"/>
        </pc:sldMkLst>
        <pc:spChg chg="mod">
          <ac:chgData name="neema njonjo" userId="97604d097ddd6ddc" providerId="LiveId" clId="{BECE9E00-C6DC-4BFC-BB2A-B5DE4FC390B0}" dt="2026-02-17T21:20:39.835" v="925" actId="27636"/>
          <ac:spMkLst>
            <pc:docMk/>
            <pc:sldMk cId="1804397253" sldId="256"/>
            <ac:spMk id="3" creationId="{8BFFEB14-0BDD-9EE6-752B-C59DA83197DF}"/>
          </ac:spMkLst>
        </pc:spChg>
      </pc:sldChg>
      <pc:sldChg chg="addSp delSp modSp mod setBg modClrScheme chgLayout">
        <pc:chgData name="neema njonjo" userId="97604d097ddd6ddc" providerId="LiveId" clId="{BECE9E00-C6DC-4BFC-BB2A-B5DE4FC390B0}" dt="2026-02-20T22:05:27.279" v="2682" actId="255"/>
        <pc:sldMkLst>
          <pc:docMk/>
          <pc:sldMk cId="1093919346" sldId="257"/>
        </pc:sldMkLst>
        <pc:spChg chg="add mod">
          <ac:chgData name="neema njonjo" userId="97604d097ddd6ddc" providerId="LiveId" clId="{BECE9E00-C6DC-4BFC-BB2A-B5DE4FC390B0}" dt="2026-02-20T22:04:41.576" v="2676" actId="26606"/>
          <ac:spMkLst>
            <pc:docMk/>
            <pc:sldMk cId="1093919346" sldId="257"/>
            <ac:spMk id="2" creationId="{6FE4AD77-4CE1-E516-917F-80D320C877B2}"/>
          </ac:spMkLst>
        </pc:spChg>
        <pc:spChg chg="add mod">
          <ac:chgData name="neema njonjo" userId="97604d097ddd6ddc" providerId="LiveId" clId="{BECE9E00-C6DC-4BFC-BB2A-B5DE4FC390B0}" dt="2026-02-20T22:05:27.279" v="2682" actId="255"/>
          <ac:spMkLst>
            <pc:docMk/>
            <pc:sldMk cId="1093919346" sldId="257"/>
            <ac:spMk id="3" creationId="{05CE1ACD-650F-0EF0-39E3-E29193DB824C}"/>
          </ac:spMkLst>
        </pc:spChg>
        <pc:spChg chg="add del">
          <ac:chgData name="neema njonjo" userId="97604d097ddd6ddc" providerId="LiveId" clId="{BECE9E00-C6DC-4BFC-BB2A-B5DE4FC390B0}" dt="2026-02-20T22:04:39.074" v="2673" actId="26606"/>
          <ac:spMkLst>
            <pc:docMk/>
            <pc:sldMk cId="1093919346" sldId="257"/>
            <ac:spMk id="8" creationId="{3741B58E-3B65-4A01-A276-975AB2CF8A08}"/>
          </ac:spMkLst>
        </pc:spChg>
        <pc:spChg chg="add del">
          <ac:chgData name="neema njonjo" userId="97604d097ddd6ddc" providerId="LiveId" clId="{BECE9E00-C6DC-4BFC-BB2A-B5DE4FC390B0}" dt="2026-02-20T22:04:39.074" v="2673" actId="26606"/>
          <ac:spMkLst>
            <pc:docMk/>
            <pc:sldMk cId="1093919346" sldId="257"/>
            <ac:spMk id="10" creationId="{7AAC67C3-831B-4AB1-A259-DFB839CAFAFC}"/>
          </ac:spMkLst>
        </pc:spChg>
        <pc:spChg chg="add del">
          <ac:chgData name="neema njonjo" userId="97604d097ddd6ddc" providerId="LiveId" clId="{BECE9E00-C6DC-4BFC-BB2A-B5DE4FC390B0}" dt="2026-02-20T22:04:39.074" v="2673" actId="26606"/>
          <ac:spMkLst>
            <pc:docMk/>
            <pc:sldMk cId="1093919346" sldId="257"/>
            <ac:spMk id="12" creationId="{054B3F04-9EAC-45C0-B3CE-0387EEA10A0C}"/>
          </ac:spMkLst>
        </pc:spChg>
        <pc:spChg chg="add del">
          <ac:chgData name="neema njonjo" userId="97604d097ddd6ddc" providerId="LiveId" clId="{BECE9E00-C6DC-4BFC-BB2A-B5DE4FC390B0}" dt="2026-02-20T22:04:41.564" v="2675" actId="26606"/>
          <ac:spMkLst>
            <pc:docMk/>
            <pc:sldMk cId="1093919346" sldId="257"/>
            <ac:spMk id="14" creationId="{CECF0FC6-D57B-48B6-9036-F4FFD91A4B34}"/>
          </ac:spMkLst>
        </pc:spChg>
        <pc:spChg chg="add del">
          <ac:chgData name="neema njonjo" userId="97604d097ddd6ddc" providerId="LiveId" clId="{BECE9E00-C6DC-4BFC-BB2A-B5DE4FC390B0}" dt="2026-02-20T22:04:41.564" v="2675" actId="26606"/>
          <ac:spMkLst>
            <pc:docMk/>
            <pc:sldMk cId="1093919346" sldId="257"/>
            <ac:spMk id="15" creationId="{717A211C-5863-4303-AC3D-AEBFDF6D6A4C}"/>
          </ac:spMkLst>
        </pc:spChg>
        <pc:spChg chg="add del">
          <ac:chgData name="neema njonjo" userId="97604d097ddd6ddc" providerId="LiveId" clId="{BECE9E00-C6DC-4BFC-BB2A-B5DE4FC390B0}" dt="2026-02-20T22:04:41.564" v="2675" actId="26606"/>
          <ac:spMkLst>
            <pc:docMk/>
            <pc:sldMk cId="1093919346" sldId="257"/>
            <ac:spMk id="16" creationId="{087519CD-2FFF-42E3-BB0C-FEAA828BA5DB}"/>
          </ac:spMkLst>
        </pc:spChg>
        <pc:spChg chg="add">
          <ac:chgData name="neema njonjo" userId="97604d097ddd6ddc" providerId="LiveId" clId="{BECE9E00-C6DC-4BFC-BB2A-B5DE4FC390B0}" dt="2026-02-20T22:04:41.576" v="2676" actId="26606"/>
          <ac:spMkLst>
            <pc:docMk/>
            <pc:sldMk cId="1093919346" sldId="257"/>
            <ac:spMk id="18" creationId="{3741B58E-3B65-4A01-A276-975AB2CF8A08}"/>
          </ac:spMkLst>
        </pc:spChg>
        <pc:spChg chg="add">
          <ac:chgData name="neema njonjo" userId="97604d097ddd6ddc" providerId="LiveId" clId="{BECE9E00-C6DC-4BFC-BB2A-B5DE4FC390B0}" dt="2026-02-20T22:04:41.576" v="2676" actId="26606"/>
          <ac:spMkLst>
            <pc:docMk/>
            <pc:sldMk cId="1093919346" sldId="257"/>
            <ac:spMk id="19" creationId="{7AAC67C3-831B-4AB1-A259-DFB839CAFAFC}"/>
          </ac:spMkLst>
        </pc:spChg>
        <pc:spChg chg="add">
          <ac:chgData name="neema njonjo" userId="97604d097ddd6ddc" providerId="LiveId" clId="{BECE9E00-C6DC-4BFC-BB2A-B5DE4FC390B0}" dt="2026-02-20T22:04:41.576" v="2676" actId="26606"/>
          <ac:spMkLst>
            <pc:docMk/>
            <pc:sldMk cId="1093919346" sldId="257"/>
            <ac:spMk id="20" creationId="{054B3F04-9EAC-45C0-B3CE-0387EEA10A0C}"/>
          </ac:spMkLst>
        </pc:spChg>
      </pc:sldChg>
      <pc:sldChg chg="addSp modSp new mod setBg modClrScheme chgLayout">
        <pc:chgData name="neema njonjo" userId="97604d097ddd6ddc" providerId="LiveId" clId="{BECE9E00-C6DC-4BFC-BB2A-B5DE4FC390B0}" dt="2026-02-20T22:06:35.912" v="2686" actId="313"/>
        <pc:sldMkLst>
          <pc:docMk/>
          <pc:sldMk cId="1727338129" sldId="258"/>
        </pc:sldMkLst>
        <pc:spChg chg="add mod">
          <ac:chgData name="neema njonjo" userId="97604d097ddd6ddc" providerId="LiveId" clId="{BECE9E00-C6DC-4BFC-BB2A-B5DE4FC390B0}" dt="2026-02-20T22:04:47.345" v="2677" actId="26606"/>
          <ac:spMkLst>
            <pc:docMk/>
            <pc:sldMk cId="1727338129" sldId="258"/>
            <ac:spMk id="2" creationId="{8B18C24D-DE7C-9558-9E47-ACA995DB111C}"/>
          </ac:spMkLst>
        </pc:spChg>
        <pc:spChg chg="add mod">
          <ac:chgData name="neema njonjo" userId="97604d097ddd6ddc" providerId="LiveId" clId="{BECE9E00-C6DC-4BFC-BB2A-B5DE4FC390B0}" dt="2026-02-20T22:06:35.912" v="2686" actId="313"/>
          <ac:spMkLst>
            <pc:docMk/>
            <pc:sldMk cId="1727338129" sldId="258"/>
            <ac:spMk id="3" creationId="{26768D21-84B5-AB30-6B91-5C7E486AECA9}"/>
          </ac:spMkLst>
        </pc:spChg>
        <pc:spChg chg="add">
          <ac:chgData name="neema njonjo" userId="97604d097ddd6ddc" providerId="LiveId" clId="{BECE9E00-C6DC-4BFC-BB2A-B5DE4FC390B0}" dt="2026-02-20T22:04:47.345" v="2677" actId="26606"/>
          <ac:spMkLst>
            <pc:docMk/>
            <pc:sldMk cId="1727338129" sldId="258"/>
            <ac:spMk id="8" creationId="{3741B58E-3B65-4A01-A276-975AB2CF8A08}"/>
          </ac:spMkLst>
        </pc:spChg>
        <pc:spChg chg="add">
          <ac:chgData name="neema njonjo" userId="97604d097ddd6ddc" providerId="LiveId" clId="{BECE9E00-C6DC-4BFC-BB2A-B5DE4FC390B0}" dt="2026-02-20T22:04:47.345" v="2677" actId="26606"/>
          <ac:spMkLst>
            <pc:docMk/>
            <pc:sldMk cId="1727338129" sldId="258"/>
            <ac:spMk id="10" creationId="{7AAC67C3-831B-4AB1-A259-DFB839CAFAFC}"/>
          </ac:spMkLst>
        </pc:spChg>
        <pc:spChg chg="add">
          <ac:chgData name="neema njonjo" userId="97604d097ddd6ddc" providerId="LiveId" clId="{BECE9E00-C6DC-4BFC-BB2A-B5DE4FC390B0}" dt="2026-02-20T22:04:47.345" v="2677" actId="26606"/>
          <ac:spMkLst>
            <pc:docMk/>
            <pc:sldMk cId="1727338129" sldId="258"/>
            <ac:spMk id="12" creationId="{054B3F04-9EAC-45C0-B3CE-0387EEA10A0C}"/>
          </ac:spMkLst>
        </pc:spChg>
      </pc:sldChg>
      <pc:sldChg chg="addSp delSp modSp new mod setBg chgLayout">
        <pc:chgData name="neema njonjo" userId="97604d097ddd6ddc" providerId="LiveId" clId="{BECE9E00-C6DC-4BFC-BB2A-B5DE4FC390B0}" dt="2026-02-20T22:05:44.788" v="2684" actId="255"/>
        <pc:sldMkLst>
          <pc:docMk/>
          <pc:sldMk cId="2211007385" sldId="259"/>
        </pc:sldMkLst>
        <pc:spChg chg="add mod ord">
          <ac:chgData name="neema njonjo" userId="97604d097ddd6ddc" providerId="LiveId" clId="{BECE9E00-C6DC-4BFC-BB2A-B5DE4FC390B0}" dt="2026-02-20T22:04:58.174" v="2678" actId="26606"/>
          <ac:spMkLst>
            <pc:docMk/>
            <pc:sldMk cId="2211007385" sldId="259"/>
            <ac:spMk id="4" creationId="{7FC803E8-6E25-86DE-FFAF-30296C011A0B}"/>
          </ac:spMkLst>
        </pc:spChg>
        <pc:spChg chg="add mod ord">
          <ac:chgData name="neema njonjo" userId="97604d097ddd6ddc" providerId="LiveId" clId="{BECE9E00-C6DC-4BFC-BB2A-B5DE4FC390B0}" dt="2026-02-20T22:05:44.788" v="2684" actId="255"/>
          <ac:spMkLst>
            <pc:docMk/>
            <pc:sldMk cId="2211007385" sldId="259"/>
            <ac:spMk id="5" creationId="{9F6D81D7-643B-E8BA-C990-180798AC8483}"/>
          </ac:spMkLst>
        </pc:spChg>
        <pc:spChg chg="add">
          <ac:chgData name="neema njonjo" userId="97604d097ddd6ddc" providerId="LiveId" clId="{BECE9E00-C6DC-4BFC-BB2A-B5DE4FC390B0}" dt="2026-02-20T22:04:58.174" v="2678" actId="26606"/>
          <ac:spMkLst>
            <pc:docMk/>
            <pc:sldMk cId="2211007385" sldId="259"/>
            <ac:spMk id="10" creationId="{3741B58E-3B65-4A01-A276-975AB2CF8A08}"/>
          </ac:spMkLst>
        </pc:spChg>
        <pc:spChg chg="add">
          <ac:chgData name="neema njonjo" userId="97604d097ddd6ddc" providerId="LiveId" clId="{BECE9E00-C6DC-4BFC-BB2A-B5DE4FC390B0}" dt="2026-02-20T22:04:58.174" v="2678" actId="26606"/>
          <ac:spMkLst>
            <pc:docMk/>
            <pc:sldMk cId="2211007385" sldId="259"/>
            <ac:spMk id="12" creationId="{7AAC67C3-831B-4AB1-A259-DFB839CAFAFC}"/>
          </ac:spMkLst>
        </pc:spChg>
        <pc:spChg chg="add">
          <ac:chgData name="neema njonjo" userId="97604d097ddd6ddc" providerId="LiveId" clId="{BECE9E00-C6DC-4BFC-BB2A-B5DE4FC390B0}" dt="2026-02-20T22:04:58.174" v="2678" actId="26606"/>
          <ac:spMkLst>
            <pc:docMk/>
            <pc:sldMk cId="2211007385" sldId="259"/>
            <ac:spMk id="14" creationId="{054B3F04-9EAC-45C0-B3CE-0387EEA10A0C}"/>
          </ac:spMkLst>
        </pc:spChg>
      </pc:sldChg>
      <pc:sldChg chg="addSp delSp modSp new mod ord setBg chgLayout">
        <pc:chgData name="neema njonjo" userId="97604d097ddd6ddc" providerId="LiveId" clId="{BECE9E00-C6DC-4BFC-BB2A-B5DE4FC390B0}" dt="2026-02-20T22:05:53.243" v="2685" actId="255"/>
        <pc:sldMkLst>
          <pc:docMk/>
          <pc:sldMk cId="1243008667" sldId="260"/>
        </pc:sldMkLst>
        <pc:spChg chg="mod ord">
          <ac:chgData name="neema njonjo" userId="97604d097ddd6ddc" providerId="LiveId" clId="{BECE9E00-C6DC-4BFC-BB2A-B5DE4FC390B0}" dt="2026-02-20T22:05:02.031" v="2679" actId="26606"/>
          <ac:spMkLst>
            <pc:docMk/>
            <pc:sldMk cId="1243008667" sldId="260"/>
            <ac:spMk id="2" creationId="{898A200B-1047-72DA-621C-D3722FF1456C}"/>
          </ac:spMkLst>
        </pc:spChg>
        <pc:spChg chg="add mod ord">
          <ac:chgData name="neema njonjo" userId="97604d097ddd6ddc" providerId="LiveId" clId="{BECE9E00-C6DC-4BFC-BB2A-B5DE4FC390B0}" dt="2026-02-20T22:05:53.243" v="2685" actId="255"/>
          <ac:spMkLst>
            <pc:docMk/>
            <pc:sldMk cId="1243008667" sldId="260"/>
            <ac:spMk id="4" creationId="{856C2DA0-8D79-86B9-5E06-BAB6D4D15A83}"/>
          </ac:spMkLst>
        </pc:spChg>
        <pc:spChg chg="add">
          <ac:chgData name="neema njonjo" userId="97604d097ddd6ddc" providerId="LiveId" clId="{BECE9E00-C6DC-4BFC-BB2A-B5DE4FC390B0}" dt="2026-02-20T22:05:02.031" v="2679" actId="26606"/>
          <ac:spMkLst>
            <pc:docMk/>
            <pc:sldMk cId="1243008667" sldId="260"/>
            <ac:spMk id="9" creationId="{3741B58E-3B65-4A01-A276-975AB2CF8A08}"/>
          </ac:spMkLst>
        </pc:spChg>
        <pc:spChg chg="add">
          <ac:chgData name="neema njonjo" userId="97604d097ddd6ddc" providerId="LiveId" clId="{BECE9E00-C6DC-4BFC-BB2A-B5DE4FC390B0}" dt="2026-02-20T22:05:02.031" v="2679" actId="26606"/>
          <ac:spMkLst>
            <pc:docMk/>
            <pc:sldMk cId="1243008667" sldId="260"/>
            <ac:spMk id="11" creationId="{7AAC67C3-831B-4AB1-A259-DFB839CAFAFC}"/>
          </ac:spMkLst>
        </pc:spChg>
        <pc:spChg chg="add">
          <ac:chgData name="neema njonjo" userId="97604d097ddd6ddc" providerId="LiveId" clId="{BECE9E00-C6DC-4BFC-BB2A-B5DE4FC390B0}" dt="2026-02-20T22:05:02.031" v="2679" actId="26606"/>
          <ac:spMkLst>
            <pc:docMk/>
            <pc:sldMk cId="1243008667" sldId="260"/>
            <ac:spMk id="13" creationId="{054B3F04-9EAC-45C0-B3CE-0387EEA10A0C}"/>
          </ac:spMkLst>
        </pc:spChg>
      </pc:sldChg>
      <pc:sldChg chg="addSp delSp modSp new mod chgLayout">
        <pc:chgData name="neema njonjo" userId="97604d097ddd6ddc" providerId="LiveId" clId="{BECE9E00-C6DC-4BFC-BB2A-B5DE4FC390B0}" dt="2026-02-20T22:05:14.323" v="2681" actId="14100"/>
        <pc:sldMkLst>
          <pc:docMk/>
          <pc:sldMk cId="2828783332" sldId="261"/>
        </pc:sldMkLst>
        <pc:spChg chg="add mod ord">
          <ac:chgData name="neema njonjo" userId="97604d097ddd6ddc" providerId="LiveId" clId="{BECE9E00-C6DC-4BFC-BB2A-B5DE4FC390B0}" dt="2026-02-20T22:03:57.209" v="2670"/>
          <ac:spMkLst>
            <pc:docMk/>
            <pc:sldMk cId="2828783332" sldId="261"/>
            <ac:spMk id="4" creationId="{DA05B419-AE92-7D8D-C17F-62C0C5F453A9}"/>
          </ac:spMkLst>
        </pc:spChg>
        <pc:spChg chg="add mod ord">
          <ac:chgData name="neema njonjo" userId="97604d097ddd6ddc" providerId="LiveId" clId="{BECE9E00-C6DC-4BFC-BB2A-B5DE4FC390B0}" dt="2026-02-20T22:05:14.323" v="2681" actId="14100"/>
          <ac:spMkLst>
            <pc:docMk/>
            <pc:sldMk cId="2828783332" sldId="261"/>
            <ac:spMk id="5" creationId="{21D4912B-781E-26C4-2CB1-3453F1CFC8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28EA2-0EC4-4E04-AC88-B7AE7F167443}" type="datetimeFigureOut">
              <a:rPr lang="en-GB" smtClean="0"/>
              <a:t>20/02/2026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595B88-639B-45D7-8AE0-B4EEACC8D3D6}" type="slidenum">
              <a:rPr lang="en-GB" smtClean="0"/>
              <a:t>‹#›</a:t>
            </a:fld>
            <a:endParaRPr lang="en-GB" dirty="0"/>
          </a:p>
        </p:txBody>
      </p:sp>
    </p:spTree>
    <p:extLst>
      <p:ext uri="{BB962C8B-B14F-4D97-AF65-F5344CB8AC3E}">
        <p14:creationId xmlns:p14="http://schemas.microsoft.com/office/powerpoint/2010/main" val="474376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595B88-639B-45D7-8AE0-B4EEACC8D3D6}" type="slidenum">
              <a:rPr lang="en-GB" smtClean="0"/>
              <a:t>2</a:t>
            </a:fld>
            <a:endParaRPr lang="en-GB" dirty="0"/>
          </a:p>
        </p:txBody>
      </p:sp>
    </p:spTree>
    <p:extLst>
      <p:ext uri="{BB962C8B-B14F-4D97-AF65-F5344CB8AC3E}">
        <p14:creationId xmlns:p14="http://schemas.microsoft.com/office/powerpoint/2010/main" val="3369477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659C3-D574-44B3-A2A4-C7F97812D32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5570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3856542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659C3-D574-44B3-A2A4-C7F97812D32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3625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500236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2606822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3839218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7" name="Date Placeholder 6"/>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1645601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93F32E9-645D-4808-8874-AB50A95B02ED}" type="datetimeFigureOut">
              <a:rPr lang="en-GB" smtClean="0"/>
              <a:t>20/02/2026</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6D659C3-D574-44B3-A2A4-C7F97812D32E}" type="slidenum">
              <a:rPr lang="en-GB" smtClean="0"/>
              <a:t>‹#›</a:t>
            </a:fld>
            <a:endParaRPr lang="en-GB" dirty="0"/>
          </a:p>
        </p:txBody>
      </p:sp>
    </p:spTree>
    <p:extLst>
      <p:ext uri="{BB962C8B-B14F-4D97-AF65-F5344CB8AC3E}">
        <p14:creationId xmlns:p14="http://schemas.microsoft.com/office/powerpoint/2010/main" val="2258731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2982861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1233644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3F32E9-645D-4808-8874-AB50A95B02ED}" type="datetimeFigureOut">
              <a:rPr lang="en-GB" smtClean="0"/>
              <a:t>20/02/2026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6D659C3-D574-44B3-A2A4-C7F97812D32E}" type="slidenum">
              <a:rPr lang="en-GB" smtClean="0"/>
              <a:t>‹#›</a:t>
            </a:fld>
            <a:endParaRPr lang="en-GB" dirty="0"/>
          </a:p>
        </p:txBody>
      </p:sp>
    </p:spTree>
    <p:extLst>
      <p:ext uri="{BB962C8B-B14F-4D97-AF65-F5344CB8AC3E}">
        <p14:creationId xmlns:p14="http://schemas.microsoft.com/office/powerpoint/2010/main" val="3645635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93F32E9-645D-4808-8874-AB50A95B02ED}" type="datetimeFigureOut">
              <a:rPr lang="en-GB" smtClean="0"/>
              <a:t>20/02/2026</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6D659C3-D574-44B3-A2A4-C7F97812D32E}"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736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BFFEB14-0BDD-9EE6-752B-C59DA83197DF}"/>
              </a:ext>
            </a:extLst>
          </p:cNvPr>
          <p:cNvSpPr>
            <a:spLocks noGrp="1"/>
          </p:cNvSpPr>
          <p:nvPr>
            <p:ph type="subTitle" idx="1"/>
          </p:nvPr>
        </p:nvSpPr>
        <p:spPr>
          <a:xfrm>
            <a:off x="1323033" y="1562222"/>
            <a:ext cx="9144000" cy="1655762"/>
          </a:xfrm>
        </p:spPr>
        <p:txBody>
          <a:bodyPr>
            <a:normAutofit/>
          </a:bodyPr>
          <a:lstStyle/>
          <a:p>
            <a:pPr algn="l"/>
            <a:r>
              <a:rPr lang="en-GB" sz="1100" dirty="0">
                <a:latin typeface="Arial" panose="020B0604020202020204" pitchFamily="34" charset="0"/>
                <a:cs typeface="Arial" panose="020B0604020202020204" pitchFamily="34" charset="0"/>
              </a:rPr>
              <a:t>NAME: NEEMA NJONJO</a:t>
            </a:r>
          </a:p>
          <a:p>
            <a:pPr algn="l"/>
            <a:r>
              <a:rPr lang="en-GB" sz="1100" dirty="0">
                <a:latin typeface="Arial" panose="020B0604020202020204" pitchFamily="34" charset="0"/>
                <a:cs typeface="Arial" panose="020B0604020202020204" pitchFamily="34" charset="0"/>
              </a:rPr>
              <a:t>MODULE NAME: PROFESSIONAL DEVELOPMENT WITHIN HEALTH AND SOCIAL CARE</a:t>
            </a:r>
          </a:p>
          <a:p>
            <a:pPr algn="l"/>
            <a:r>
              <a:rPr lang="en-GB" sz="1100" dirty="0">
                <a:latin typeface="Arial" panose="020B0604020202020204" pitchFamily="34" charset="0"/>
                <a:cs typeface="Arial" panose="020B0604020202020204" pitchFamily="34" charset="0"/>
              </a:rPr>
              <a:t>MODULE CODE: LCHS4009</a:t>
            </a:r>
          </a:p>
          <a:p>
            <a:pPr algn="l"/>
            <a:r>
              <a:rPr lang="en-GB" sz="1100" dirty="0">
                <a:latin typeface="Arial" panose="020B0604020202020204" pitchFamily="34" charset="0"/>
                <a:cs typeface="Arial" panose="020B0604020202020204" pitchFamily="34" charset="0"/>
              </a:rPr>
              <a:t>ASSIGNMENT TITLE: SELF-AWARENESS PRESENTATION </a:t>
            </a:r>
          </a:p>
          <a:p>
            <a:pPr algn="l"/>
            <a:r>
              <a:rPr lang="en-GB" sz="1100" dirty="0">
                <a:latin typeface="Arial" panose="020B0604020202020204" pitchFamily="34" charset="0"/>
                <a:cs typeface="Arial" panose="020B0604020202020204" pitchFamily="34" charset="0"/>
              </a:rPr>
              <a:t>LECTURER NAME: HAJIRA MUSTASIM</a:t>
            </a:r>
          </a:p>
        </p:txBody>
      </p:sp>
    </p:spTree>
    <p:extLst>
      <p:ext uri="{BB962C8B-B14F-4D97-AF65-F5344CB8AC3E}">
        <p14:creationId xmlns:p14="http://schemas.microsoft.com/office/powerpoint/2010/main" val="1804397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6FE4AD77-4CE1-E516-917F-80D320C877B2}"/>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rPr>
              <a:t>Introduction to communication</a:t>
            </a:r>
          </a:p>
        </p:txBody>
      </p:sp>
      <p:sp>
        <p:nvSpPr>
          <p:cNvPr id="20" name="Rectangle 1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Content Placeholder 2">
            <a:extLst>
              <a:ext uri="{FF2B5EF4-FFF2-40B4-BE49-F238E27FC236}">
                <a16:creationId xmlns:a16="http://schemas.microsoft.com/office/drawing/2014/main" id="{05CE1ACD-650F-0EF0-39E3-E29193DB824C}"/>
              </a:ext>
            </a:extLst>
          </p:cNvPr>
          <p:cNvSpPr>
            <a:spLocks noGrp="1"/>
          </p:cNvSpPr>
          <p:nvPr>
            <p:ph idx="1"/>
          </p:nvPr>
        </p:nvSpPr>
        <p:spPr>
          <a:xfrm>
            <a:off x="4742016" y="605896"/>
            <a:ext cx="6413663" cy="5646208"/>
          </a:xfrm>
        </p:spPr>
        <p:txBody>
          <a:bodyPr anchor="ctr">
            <a:normAutofit/>
          </a:bodyPr>
          <a:lstStyle/>
          <a:p>
            <a:pPr marL="0" indent="0">
              <a:buNone/>
            </a:pPr>
            <a:r>
              <a:rPr lang="en-US" sz="1100" dirty="0">
                <a:latin typeface="Arial" panose="020B0604020202020204" pitchFamily="34" charset="0"/>
                <a:cs typeface="Arial" panose="020B0604020202020204" pitchFamily="34" charset="0"/>
              </a:rPr>
              <a:t>Communication is a process of sharing or exchanging information, ideas, feeling or messages between people or systems (‌Fatimayin, F. 2018).</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It usually involves;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sender – the one who gives the message.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message – the information being send.</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medium/channel – could be speech, written, text or signals.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receiver – the one who receives /get the message.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And often</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feedback – which is when the receiver responds.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Examples of communication.</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Talking to someone face to face, or over the phone.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Sending a text or email.</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body language or facial expression.</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3919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8B18C24D-DE7C-9558-9E47-ACA995DB111C}"/>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rPr>
              <a:t>Shannon and Weaver model</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3" name="Content Placeholder 2">
            <a:extLst>
              <a:ext uri="{FF2B5EF4-FFF2-40B4-BE49-F238E27FC236}">
                <a16:creationId xmlns:a16="http://schemas.microsoft.com/office/drawing/2014/main" id="{26768D21-84B5-AB30-6B91-5C7E486AECA9}"/>
              </a:ext>
            </a:extLst>
          </p:cNvPr>
          <p:cNvSpPr>
            <a:spLocks noGrp="1"/>
          </p:cNvSpPr>
          <p:nvPr>
            <p:ph idx="1"/>
          </p:nvPr>
        </p:nvSpPr>
        <p:spPr>
          <a:xfrm>
            <a:off x="4742016" y="605896"/>
            <a:ext cx="6413663" cy="5646208"/>
          </a:xfrm>
        </p:spPr>
        <p:txBody>
          <a:bodyPr anchor="ctr">
            <a:normAutofit/>
          </a:bodyPr>
          <a:lstStyle/>
          <a:p>
            <a:pPr marL="0" indent="0">
              <a:buNone/>
            </a:pPr>
            <a:r>
              <a:rPr lang="en-US" sz="1100" dirty="0">
                <a:latin typeface="Arial" panose="020B0604020202020204" pitchFamily="34" charset="0"/>
                <a:cs typeface="Arial" panose="020B0604020202020204" pitchFamily="34" charset="0"/>
              </a:rPr>
              <a:t>The Shannon and Weaver model was one of the first theories of communication. (Chandler, Daniel 1994).</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It describes communication as linear and having 5 parts.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The 5 parts are-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Sender</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Message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Channel</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Receiver</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Noise – distractions or interruptions that can hinder the message. Examples: Language barrier and stress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b="1" dirty="0">
                <a:latin typeface="Arial" panose="020B0604020202020204" pitchFamily="34" charset="0"/>
                <a:cs typeface="Arial" panose="020B0604020202020204" pitchFamily="34" charset="0"/>
              </a:rPr>
              <a:t>Applications in health care-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Used to identify barriers in communication and resolve them.</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Helps increase clarity of message.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Helps increase patient safety by allowing health care practitioners to visualize where errors in communication can occur.</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7338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4" name="Title 3">
            <a:extLst>
              <a:ext uri="{FF2B5EF4-FFF2-40B4-BE49-F238E27FC236}">
                <a16:creationId xmlns:a16="http://schemas.microsoft.com/office/drawing/2014/main" id="{7FC803E8-6E25-86DE-FFAF-30296C011A0B}"/>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rPr>
              <a:t>Practical example</a:t>
            </a:r>
          </a:p>
        </p:txBody>
      </p:sp>
      <p:sp>
        <p:nvSpPr>
          <p:cNvPr id="14" name="Rectangle 13">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5" name="Content Placeholder 4">
            <a:extLst>
              <a:ext uri="{FF2B5EF4-FFF2-40B4-BE49-F238E27FC236}">
                <a16:creationId xmlns:a16="http://schemas.microsoft.com/office/drawing/2014/main" id="{9F6D81D7-643B-E8BA-C990-180798AC8483}"/>
              </a:ext>
            </a:extLst>
          </p:cNvPr>
          <p:cNvSpPr>
            <a:spLocks noGrp="1"/>
          </p:cNvSpPr>
          <p:nvPr>
            <p:ph idx="1"/>
          </p:nvPr>
        </p:nvSpPr>
        <p:spPr>
          <a:xfrm>
            <a:off x="4742016" y="605896"/>
            <a:ext cx="6413663" cy="5646208"/>
          </a:xfrm>
        </p:spPr>
        <p:txBody>
          <a:bodyPr anchor="ctr">
            <a:normAutofit/>
          </a:bodyPr>
          <a:lstStyle/>
          <a:p>
            <a:r>
              <a:rPr lang="en-GB" sz="1100" dirty="0">
                <a:latin typeface="Arial" panose="020B0604020202020204" pitchFamily="34" charset="0"/>
                <a:cs typeface="Arial" panose="020B0604020202020204" pitchFamily="34" charset="0"/>
              </a:rPr>
              <a:t>E.g. Shift Handover </a:t>
            </a:r>
          </a:p>
          <a:p>
            <a:pPr marL="0" indent="0">
              <a:buNone/>
            </a:pPr>
            <a:r>
              <a:rPr lang="en-GB" sz="1100" dirty="0">
                <a:latin typeface="Arial" panose="020B0604020202020204" pitchFamily="34" charset="0"/>
                <a:cs typeface="Arial" panose="020B0604020202020204" pitchFamily="34" charset="0"/>
              </a:rPr>
              <a:t>Handover is task that verbal and written communication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Shift leader giving handover must be </a:t>
            </a:r>
          </a:p>
          <a:p>
            <a:r>
              <a:rPr lang="en-GB" sz="1100" dirty="0">
                <a:latin typeface="Arial" panose="020B0604020202020204" pitchFamily="34" charset="0"/>
                <a:cs typeface="Arial" panose="020B0604020202020204" pitchFamily="34" charset="0"/>
              </a:rPr>
              <a:t>Clear </a:t>
            </a:r>
          </a:p>
          <a:p>
            <a:r>
              <a:rPr lang="en-GB" sz="1100" dirty="0">
                <a:latin typeface="Arial" panose="020B0604020202020204" pitchFamily="34" charset="0"/>
                <a:cs typeface="Arial" panose="020B0604020202020204" pitchFamily="34" charset="0"/>
              </a:rPr>
              <a:t>Audible</a:t>
            </a:r>
          </a:p>
          <a:p>
            <a:r>
              <a:rPr lang="en-GB" sz="1100" dirty="0">
                <a:latin typeface="Arial" panose="020B0604020202020204" pitchFamily="34" charset="0"/>
                <a:cs typeface="Arial" panose="020B0604020202020204" pitchFamily="34" charset="0"/>
              </a:rPr>
              <a:t>Precise</a:t>
            </a:r>
          </a:p>
          <a:p>
            <a:r>
              <a:rPr lang="en-GB" sz="1100" dirty="0">
                <a:latin typeface="Arial" panose="020B0604020202020204" pitchFamily="34" charset="0"/>
                <a:cs typeface="Arial" panose="020B0604020202020204" pitchFamily="34" charset="0"/>
              </a:rPr>
              <a:t>Detailed </a:t>
            </a:r>
          </a:p>
          <a:p>
            <a:pPr marL="0" indent="0">
              <a:buNone/>
            </a:pPr>
            <a:r>
              <a:rPr lang="en-GB" sz="1100" dirty="0">
                <a:latin typeface="Arial" panose="020B0604020202020204" pitchFamily="34" charset="0"/>
                <a:cs typeface="Arial" panose="020B0604020202020204" pitchFamily="34" charset="0"/>
              </a:rPr>
              <a:t>This features are necessary in communication for the incoming team to understand without doubt, what they are expected during their shift </a:t>
            </a:r>
          </a:p>
          <a:p>
            <a:pPr marL="0" indent="0">
              <a:buNone/>
            </a:pPr>
            <a:r>
              <a:rPr lang="en-GB" sz="1100" dirty="0">
                <a:latin typeface="Arial" panose="020B0604020202020204" pitchFamily="34" charset="0"/>
                <a:cs typeface="Arial" panose="020B0604020202020204" pitchFamily="34" charset="0"/>
              </a:rPr>
              <a:t>Furthermore, the receivers of the message during the handover must be </a:t>
            </a:r>
          </a:p>
          <a:p>
            <a:r>
              <a:rPr lang="en-GB" sz="1100" dirty="0">
                <a:latin typeface="Arial" panose="020B0604020202020204" pitchFamily="34" charset="0"/>
                <a:cs typeface="Arial" panose="020B0604020202020204" pitchFamily="34" charset="0"/>
              </a:rPr>
              <a:t>Good listeners</a:t>
            </a:r>
          </a:p>
          <a:p>
            <a:r>
              <a:rPr lang="en-GB" sz="1100" dirty="0">
                <a:latin typeface="Arial" panose="020B0604020202020204" pitchFamily="34" charset="0"/>
                <a:cs typeface="Arial" panose="020B0604020202020204" pitchFamily="34" charset="0"/>
              </a:rPr>
              <a:t>Attentive to detail</a:t>
            </a:r>
          </a:p>
          <a:p>
            <a:pPr marL="0" indent="0">
              <a:buNone/>
            </a:pPr>
            <a:r>
              <a:rPr lang="en-GB" sz="1100" dirty="0">
                <a:latin typeface="Arial" panose="020B0604020202020204" pitchFamily="34" charset="0"/>
                <a:cs typeface="Arial" panose="020B0604020202020204" pitchFamily="34" charset="0"/>
              </a:rPr>
              <a:t>Hence, effective communication is achieved </a:t>
            </a:r>
          </a:p>
        </p:txBody>
      </p:sp>
    </p:spTree>
    <p:extLst>
      <p:ext uri="{BB962C8B-B14F-4D97-AF65-F5344CB8AC3E}">
        <p14:creationId xmlns:p14="http://schemas.microsoft.com/office/powerpoint/2010/main" val="221100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898A200B-1047-72DA-621C-D3722FF1456C}"/>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rPr>
              <a:t>Conclusion </a:t>
            </a:r>
          </a:p>
        </p:txBody>
      </p:sp>
      <p:sp>
        <p:nvSpPr>
          <p:cNvPr id="13" name="Rectangle 12">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4" name="Content Placeholder 3">
            <a:extLst>
              <a:ext uri="{FF2B5EF4-FFF2-40B4-BE49-F238E27FC236}">
                <a16:creationId xmlns:a16="http://schemas.microsoft.com/office/drawing/2014/main" id="{856C2DA0-8D79-86B9-5E06-BAB6D4D15A83}"/>
              </a:ext>
            </a:extLst>
          </p:cNvPr>
          <p:cNvSpPr>
            <a:spLocks noGrp="1"/>
          </p:cNvSpPr>
          <p:nvPr>
            <p:ph idx="1"/>
          </p:nvPr>
        </p:nvSpPr>
        <p:spPr>
          <a:xfrm>
            <a:off x="4742016" y="605896"/>
            <a:ext cx="6413663" cy="5646208"/>
          </a:xfrm>
        </p:spPr>
        <p:txBody>
          <a:bodyPr anchor="ctr">
            <a:normAutofit/>
          </a:bodyPr>
          <a:lstStyle/>
          <a:p>
            <a:pPr marL="0" indent="0">
              <a:buNone/>
            </a:pPr>
            <a:r>
              <a:rPr lang="en-US" sz="1100" dirty="0">
                <a:latin typeface="Arial" panose="020B0604020202020204" pitchFamily="34" charset="0"/>
                <a:cs typeface="Arial" panose="020B0604020202020204" pitchFamily="34" charset="0"/>
              </a:rPr>
              <a:t>The Shannon and Weaver model reminds us that communication is a process. There is a sender, who has a message they want to communicate. They send it via a channel. The receiver then decodes the message, while “noise” may interfere.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Think about a shift handover. One nurse (sender) communicates important updates about patients (message) via verbal communication and written documentation (channel) to the nurse coming on shift (receiver). Noise could be distractions on the ward, time constraints, jargon. When staff are mindful of these barriers to communication, they can slow down, clarify key information, and repeat back important messages. This allows for less information to be missed and safer decision‑making.</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3008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05B419-AE92-7D8D-C17F-62C0C5F453A9}"/>
              </a:ext>
            </a:extLst>
          </p:cNvPr>
          <p:cNvSpPr>
            <a:spLocks noGrp="1"/>
          </p:cNvSpPr>
          <p:nvPr>
            <p:ph type="title"/>
          </p:nvPr>
        </p:nvSpPr>
        <p:spPr/>
        <p:txBody>
          <a:bodyPr/>
          <a:lstStyle/>
          <a:p>
            <a:r>
              <a:rPr lang="en-GB" dirty="0"/>
              <a:t>Reference </a:t>
            </a:r>
          </a:p>
        </p:txBody>
      </p:sp>
      <p:sp>
        <p:nvSpPr>
          <p:cNvPr id="5" name="Content Placeholder 4">
            <a:extLst>
              <a:ext uri="{FF2B5EF4-FFF2-40B4-BE49-F238E27FC236}">
                <a16:creationId xmlns:a16="http://schemas.microsoft.com/office/drawing/2014/main" id="{21D4912B-781E-26C4-2CB1-3453F1CFC844}"/>
              </a:ext>
            </a:extLst>
          </p:cNvPr>
          <p:cNvSpPr>
            <a:spLocks noGrp="1"/>
          </p:cNvSpPr>
          <p:nvPr>
            <p:ph idx="1"/>
          </p:nvPr>
        </p:nvSpPr>
        <p:spPr>
          <a:xfrm>
            <a:off x="752422" y="2220059"/>
            <a:ext cx="10515600" cy="2194286"/>
          </a:xfrm>
        </p:spPr>
        <p:txBody>
          <a:bodyPr/>
          <a:lstStyle/>
          <a:p>
            <a:r>
              <a:rPr lang="en-US" sz="1100" dirty="0">
                <a:latin typeface="Arial" panose="020B0604020202020204" pitchFamily="34" charset="0"/>
                <a:cs typeface="Arial" panose="020B0604020202020204" pitchFamily="34" charset="0"/>
              </a:rPr>
              <a:t>Chandler, D. (1994). </a:t>
            </a:r>
            <a:r>
              <a:rPr lang="en-US" sz="1100" i="1" dirty="0">
                <a:latin typeface="Arial" panose="020B0604020202020204" pitchFamily="34" charset="0"/>
                <a:cs typeface="Arial" panose="020B0604020202020204" pitchFamily="34" charset="0"/>
              </a:rPr>
              <a:t>Transmission Model of Communication</a:t>
            </a:r>
            <a:r>
              <a:rPr lang="en-US" sz="1100" dirty="0">
                <a:latin typeface="Arial" panose="020B0604020202020204" pitchFamily="34" charset="0"/>
                <a:cs typeface="Arial" panose="020B0604020202020204" pitchFamily="34" charset="0"/>
              </a:rPr>
              <a:t>. [online] visual-memory.co.uk. Available at: http://visual-memory.co.uk/daniel//Documents/short/trans.html.</a:t>
            </a:r>
          </a:p>
          <a:p>
            <a:r>
              <a:rPr lang="en-US" sz="1100" dirty="0">
                <a:latin typeface="Arial" panose="020B0604020202020204" pitchFamily="34" charset="0"/>
                <a:cs typeface="Arial" panose="020B0604020202020204" pitchFamily="34" charset="0"/>
              </a:rPr>
              <a:t>‌Fatimayin, F., 2018. What is communication. </a:t>
            </a:r>
            <a:r>
              <a:rPr lang="en-US" sz="1100" i="1" dirty="0">
                <a:latin typeface="Arial" panose="020B0604020202020204" pitchFamily="34" charset="0"/>
                <a:cs typeface="Arial" panose="020B0604020202020204" pitchFamily="34" charset="0"/>
              </a:rPr>
              <a:t>National Open University of Nigeria</a:t>
            </a:r>
            <a:r>
              <a:rPr lang="en-US" sz="1100"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282878333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329</TotalTime>
  <Words>558</Words>
  <Application>Microsoft Office PowerPoint</Application>
  <PresentationFormat>Widescreen</PresentationFormat>
  <Paragraphs>29</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Calibri</vt:lpstr>
      <vt:lpstr>Calibri Light</vt:lpstr>
      <vt:lpstr>Retrospect</vt:lpstr>
      <vt:lpstr>PowerPoint Presentation</vt:lpstr>
      <vt:lpstr>Introduction to communication</vt:lpstr>
      <vt:lpstr>Shannon and Weaver model</vt:lpstr>
      <vt:lpstr>Practical example</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neema njonjo</dc:creator>
  <cp:lastModifiedBy>neema njonjo</cp:lastModifiedBy>
  <cp:revision>1</cp:revision>
  <dcterms:created xsi:type="dcterms:W3CDTF">2026-02-17T17:12:06Z</dcterms:created>
  <dcterms:modified xsi:type="dcterms:W3CDTF">2026-02-20T22:06:40Z</dcterms:modified>
</cp:coreProperties>
</file>