
<file path=[Content_Types].xml><?xml version="1.0" encoding="utf-8"?>
<Types xmlns="http://schemas.openxmlformats.org/package/2006/content-types">
  <Default ContentType="image/vnd.ms-photo" Extension="wdp"/>
  <Default ContentType="application/xml" Extension="xml"/>
  <Default ContentType="image/png" Extension="png"/>
  <Default ContentType="image/jpeg" Extension="jpeg"/>
  <Default ContentType="application/vnd.openxmlformats-officedocument.obfuscatedFont" Extension="odttf"/>
  <Default ContentType="application/vnd.openxmlformats-package.relationships+xml" Extension="rels"/>
  <Override ContentType="application/vnd.openxmlformats-officedocument.presentationml.tableStyles+xml" PartName="/ppt/tableStyles1.xml"/>
  <Override ContentType="application/vnd.openxmlformats-officedocument.drawingml.diagramData+xml" PartName="/ppt/diagrams/data1.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presentation.main+xml" PartName="/ppt/presentation.xml"/>
  <Override ContentType="application/vnd.ms-office.drawingml.diagramDrawing+xml" PartName="/ppt/diagrams/drawing1.xml"/>
  <Override ContentType="application/vnd.openxmlformats-officedocument.theme+xml" PartName="/ppt/theme/theme1.xml"/>
  <Override ContentType="application/vnd.openxmlformats-officedocument.theme+xml" PartName="/ppt/theme/theme2.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drawingml.diagramLayout+xml" PartName="/ppt/diagrams/layout1.xml"/>
  <Override ContentType="application/vnd.openxmlformats-officedocument.drawingml.diagramStyle+xml" PartName="/ppt/diagrams/quickStyle1.xml"/>
  <Override ContentType="application/vnd.openxmlformats-officedocument.presentationml.notesMaster+xml" PartName="/ppt/notesMasters/notesMaster1.xml"/>
  <Override ContentType="application/vnd.openxmlformats-officedocument.presentationml.presProps+xml" PartName="/ppt/presProps1.xml"/>
  <Override ContentType="application/vnd.openxmlformats-officedocument.drawingml.diagramColors+xml" PartName="/ppt/diagrams/colors1.xml"/>
  <Override ContentType="application/vnd.openxmlformats-officedocument.presentationml.tags+xml" PartName="/ppt/tags/tag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6858000" cx="12192000"/>
  <p:notesSz cx="6858000" cy="9144000"/>
  <p:custDataLst>
    <p:tags r:id="rId21"/>
  </p:custDataLst>
  <p:defaultTextStyle>
    <a:defPPr lvl="0">
      <a:defRPr lang="en-US"/>
    </a:defPPr>
    <a:lvl1pPr defTabSz="914400" eaLnBrk="1" hangingPunct="1" latinLnBrk="0" lvl="0" marL="0" rtl="0" algn="l">
      <a:defRPr kern="1200" sz="1800">
        <a:solidFill>
          <a:schemeClr val="tx1"/>
        </a:solidFill>
        <a:latin typeface="+mn-lt"/>
        <a:ea typeface="+mn-ea"/>
        <a:cs typeface="+mn-cs"/>
      </a:defRPr>
    </a:lvl1pPr>
    <a:lvl2pPr defTabSz="914400" eaLnBrk="1" hangingPunct="1" latinLnBrk="0" lvl="1" marL="457200" rtl="0" algn="l">
      <a:defRPr kern="1200" sz="1800">
        <a:solidFill>
          <a:schemeClr val="tx1"/>
        </a:solidFill>
        <a:latin typeface="+mn-lt"/>
        <a:ea typeface="+mn-ea"/>
        <a:cs typeface="+mn-cs"/>
      </a:defRPr>
    </a:lvl2pPr>
    <a:lvl3pPr defTabSz="914400" eaLnBrk="1" hangingPunct="1" latinLnBrk="0" lvl="2" marL="914400" rtl="0" algn="l">
      <a:defRPr kern="1200" sz="1800">
        <a:solidFill>
          <a:schemeClr val="tx1"/>
        </a:solidFill>
        <a:latin typeface="+mn-lt"/>
        <a:ea typeface="+mn-ea"/>
        <a:cs typeface="+mn-cs"/>
      </a:defRPr>
    </a:lvl3pPr>
    <a:lvl4pPr defTabSz="914400" eaLnBrk="1" hangingPunct="1" latinLnBrk="0" lvl="3" marL="1371600" rtl="0" algn="l">
      <a:defRPr kern="1200" sz="1800">
        <a:solidFill>
          <a:schemeClr val="tx1"/>
        </a:solidFill>
        <a:latin typeface="+mn-lt"/>
        <a:ea typeface="+mn-ea"/>
        <a:cs typeface="+mn-cs"/>
      </a:defRPr>
    </a:lvl4pPr>
    <a:lvl5pPr defTabSz="914400" eaLnBrk="1" hangingPunct="1" latinLnBrk="0" lvl="4" marL="1828800" rtl="0" algn="l">
      <a:defRPr kern="1200" sz="1800">
        <a:solidFill>
          <a:schemeClr val="tx1"/>
        </a:solidFill>
        <a:latin typeface="+mn-lt"/>
        <a:ea typeface="+mn-ea"/>
        <a:cs typeface="+mn-cs"/>
      </a:defRPr>
    </a:lvl5pPr>
    <a:lvl6pPr defTabSz="914400" eaLnBrk="1" hangingPunct="1" latinLnBrk="0" lvl="5" marL="2286000" rtl="0" algn="l">
      <a:defRPr kern="1200" sz="1800">
        <a:solidFill>
          <a:schemeClr val="tx1"/>
        </a:solidFill>
        <a:latin typeface="+mn-lt"/>
        <a:ea typeface="+mn-ea"/>
        <a:cs typeface="+mn-cs"/>
      </a:defRPr>
    </a:lvl6pPr>
    <a:lvl7pPr defTabSz="914400" eaLnBrk="1" hangingPunct="1" latinLnBrk="0" lvl="6" marL="2743200" rtl="0" algn="l">
      <a:defRPr kern="1200" sz="1800">
        <a:solidFill>
          <a:schemeClr val="tx1"/>
        </a:solidFill>
        <a:latin typeface="+mn-lt"/>
        <a:ea typeface="+mn-ea"/>
        <a:cs typeface="+mn-cs"/>
      </a:defRPr>
    </a:lvl7pPr>
    <a:lvl8pPr defTabSz="914400" eaLnBrk="1" hangingPunct="1" latinLnBrk="0" lvl="7" marL="3200400" rtl="0" algn="l">
      <a:defRPr kern="1200" sz="1800">
        <a:solidFill>
          <a:schemeClr val="tx1"/>
        </a:solidFill>
        <a:latin typeface="+mn-lt"/>
        <a:ea typeface="+mn-ea"/>
        <a:cs typeface="+mn-cs"/>
      </a:defRPr>
    </a:lvl8pPr>
    <a:lvl9pPr defTabSz="914400" eaLnBrk="1" hangingPunct="1" latinLnBrk="0" lvl="8" marL="3657600" rtl="0" algn="l">
      <a:defRPr kern="1200" sz="1800">
        <a:solidFill>
          <a:schemeClr val="tx1"/>
        </a:solidFill>
        <a:latin typeface="+mn-lt"/>
        <a:ea typeface="+mn-ea"/>
        <a:cs typeface="+mn-cs"/>
      </a:defRPr>
    </a:lvl9pPr>
  </p:defaultTextStyle>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1.xml><?xml version="1.0" encoding="utf-8"?>
<a:tblStyleLst xmlns:a="http://schemas.openxmlformats.org/drawingml/2006/main" xmlns:r="http://schemas.openxmlformats.org/officeDocument/2006/relationships" def="{90651C3A-4460-11DB-9652-00E08161165F}">
  <a:tblStyle styleId="{2D5ABB26-0587-4C30-8999-92F81FD0307C}" styleName="No Style, No Grid">
    <a:wholeTbl>
      <a:tcTxStyle>
        <a:fontRef idx="minor">
          <a:scrgbClr b="0" g="0" r="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10" Type="http://schemas.openxmlformats.org/officeDocument/2006/relationships/slide" Target="slides/slide5.xml"/><Relationship Id="rId21" Type="http://schemas.openxmlformats.org/officeDocument/2006/relationships/tags" Target="tags/tag1.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1.xml"/><Relationship Id="rId3" Type="http://schemas.openxmlformats.org/officeDocument/2006/relationships/tableStyles" Target="tableStyles1.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64BE13-F71F-4B4F-BC41-88824AA7B35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CB709335-6986-914D-88C5-DF89C2B49D4D}">
      <dgm:prSet/>
      <dgm:spPr/>
      <dgm:t>
        <a:bodyPr/>
        <a:lstStyle/>
        <a:p>
          <a:r>
            <a:rPr lang="en-BG" b="0" i="1" baseline="0"/>
            <a:t>Effective organising plays an important role in the success of IKEA. Managers ensure that employees have clear responsibilities, receive appropriate training and work effectively as part of a team. Strong communication and leadership skills help managers coordinate activities and support employee performance. In addition, digital skills allow managers to monitor inventory, schedules and operational processes. These skills contribute to improved productivity, better teamwork and higher levels of customer satisfaction.</a:t>
          </a:r>
          <a:endParaRPr lang="en-BG"/>
        </a:p>
      </dgm:t>
    </dgm:pt>
    <dgm:pt modelId="{0EDAEEF6-6B58-AC4E-B29B-0A11B1A270AD}" type="parTrans" cxnId="{7535EC8C-A47C-F84C-9115-DDA7F99B6BA4}">
      <dgm:prSet/>
      <dgm:spPr/>
      <dgm:t>
        <a:bodyPr/>
        <a:lstStyle/>
        <a:p>
          <a:endParaRPr lang="en-GB"/>
        </a:p>
      </dgm:t>
    </dgm:pt>
    <dgm:pt modelId="{3A01D10B-0964-8A4B-9737-E34584C065A8}" type="sibTrans" cxnId="{7535EC8C-A47C-F84C-9115-DDA7F99B6BA4}">
      <dgm:prSet/>
      <dgm:spPr/>
      <dgm:t>
        <a:bodyPr/>
        <a:lstStyle/>
        <a:p>
          <a:endParaRPr lang="en-GB"/>
        </a:p>
      </dgm:t>
    </dgm:pt>
    <dgm:pt modelId="{CE917B0C-C9D6-3848-973F-2F647D2EF359}" type="pres">
      <dgm:prSet presAssocID="{A564BE13-F71F-4B4F-BC41-88824AA7B358}" presName="linear" presStyleCnt="0">
        <dgm:presLayoutVars>
          <dgm:animLvl val="lvl"/>
          <dgm:resizeHandles val="exact"/>
        </dgm:presLayoutVars>
      </dgm:prSet>
      <dgm:spPr/>
    </dgm:pt>
    <dgm:pt modelId="{11119BB1-320E-D64B-88F5-8E1DBC560A2C}" type="pres">
      <dgm:prSet presAssocID="{CB709335-6986-914D-88C5-DF89C2B49D4D}" presName="parentText" presStyleLbl="node1" presStyleIdx="0" presStyleCnt="1">
        <dgm:presLayoutVars>
          <dgm:chMax val="0"/>
          <dgm:bulletEnabled val="1"/>
        </dgm:presLayoutVars>
      </dgm:prSet>
      <dgm:spPr/>
    </dgm:pt>
  </dgm:ptLst>
  <dgm:cxnLst>
    <dgm:cxn modelId="{7535EC8C-A47C-F84C-9115-DDA7F99B6BA4}" srcId="{A564BE13-F71F-4B4F-BC41-88824AA7B358}" destId="{CB709335-6986-914D-88C5-DF89C2B49D4D}" srcOrd="0" destOrd="0" parTransId="{0EDAEEF6-6B58-AC4E-B29B-0A11B1A270AD}" sibTransId="{3A01D10B-0964-8A4B-9737-E34584C065A8}"/>
    <dgm:cxn modelId="{18E0E1B2-68A9-354F-960C-E4FEA802552B}" type="presOf" srcId="{CB709335-6986-914D-88C5-DF89C2B49D4D}" destId="{11119BB1-320E-D64B-88F5-8E1DBC560A2C}" srcOrd="0" destOrd="0" presId="urn:microsoft.com/office/officeart/2005/8/layout/vList2"/>
    <dgm:cxn modelId="{AB5384CD-D7B9-A642-9225-562F70858CF7}" type="presOf" srcId="{A564BE13-F71F-4B4F-BC41-88824AA7B358}" destId="{CE917B0C-C9D6-3848-973F-2F647D2EF359}" srcOrd="0" destOrd="0" presId="urn:microsoft.com/office/officeart/2005/8/layout/vList2"/>
    <dgm:cxn modelId="{7E95423A-68DB-8E4E-BBF9-F8B69B521178}" type="presParOf" srcId="{CE917B0C-C9D6-3848-973F-2F647D2EF359}" destId="{11119BB1-320E-D64B-88F5-8E1DBC560A2C}"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119BB1-320E-D64B-88F5-8E1DBC560A2C}">
      <dsp:nvSpPr>
        <dsp:cNvPr id="0" name=""/>
        <dsp:cNvSpPr/>
      </dsp:nvSpPr>
      <dsp:spPr>
        <a:xfrm>
          <a:off x="0" y="216429"/>
          <a:ext cx="6675467" cy="3112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BG" sz="1900" b="0" i="1" kern="1200" baseline="0"/>
            <a:t>Effective organising plays an important role in the success of IKEA. Managers ensure that employees have clear responsibilities, receive appropriate training and work effectively as part of a team. Strong communication and leadership skills help managers coordinate activities and support employee performance. In addition, digital skills allow managers to monitor inventory, schedules and operational processes. These skills contribute to improved productivity, better teamwork and higher levels of customer satisfaction.</a:t>
          </a:r>
          <a:endParaRPr lang="en-BG" sz="1900" kern="1200"/>
        </a:p>
      </dsp:txBody>
      <dsp:txXfrm>
        <a:off x="151925" y="368354"/>
        <a:ext cx="6371617" cy="28083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F85F30-A497-F84E-BC49-B57AB2B760AA}" type="datetimeFigureOut">
              <a:rPr lang="en-US" smtClean="0"/>
              <a:t>6/12/26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7D3E5B-4BED-B24C-9674-6B6454D04561}" type="slidenum">
              <a:rPr lang="en-US" smtClean="0"/>
              <a:t>‹#›</a:t>
            </a:fld>
            <a:endParaRPr lang="en-US" dirty="0"/>
          </a:p>
        </p:txBody>
      </p:sp>
    </p:spTree>
    <p:extLst>
      <p:ext uri="{BB962C8B-B14F-4D97-AF65-F5344CB8AC3E}">
        <p14:creationId xmlns:p14="http://schemas.microsoft.com/office/powerpoint/2010/main" val="676233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kern="1200">
                <a:solidFill>
                  <a:schemeClr val="tx1"/>
                </a:solidFill>
                <a:effectLst/>
                <a:latin typeface="+mn-lt"/>
                <a:ea typeface="+mn-ea"/>
                <a:cs typeface="+mn-cs"/>
              </a:rPr>
              <a:t>Good afternoon everyone.</a:t>
            </a:r>
          </a:p>
          <a:p>
            <a:r>
              <a:rPr lang="en-BG" sz="1200" b="0" i="0" kern="1200">
                <a:solidFill>
                  <a:schemeClr val="tx1"/>
                </a:solidFill>
                <a:effectLst/>
                <a:latin typeface="+mn-lt"/>
                <a:ea typeface="+mn-ea"/>
                <a:cs typeface="+mn-cs"/>
              </a:rPr>
              <a:t>Today I will discuss Henri Fayol's five management functions and explain how they are applied within IKEA. I will examine the roles and responsibilities of managers, focus on the organising function, and explain how effective management helps IKEA achieve its business objectives.</a:t>
            </a:r>
          </a:p>
          <a:p>
            <a:br>
              <a:rPr lang="en-BG"/>
            </a:br>
            <a:endParaRPr lang="en-BG"/>
          </a:p>
        </p:txBody>
      </p:sp>
      <p:sp>
        <p:nvSpPr>
          <p:cNvPr id="4" name="Slide Number Placeholder 3"/>
          <p:cNvSpPr>
            <a:spLocks noGrp="1"/>
          </p:cNvSpPr>
          <p:nvPr>
            <p:ph type="sldNum" sz="quarter" idx="5"/>
          </p:nvPr>
        </p:nvSpPr>
        <p:spPr/>
        <p:txBody>
          <a:bodyPr/>
          <a:lstStyle/>
          <a:p>
            <a:fld id="{8D7D3E5B-4BED-B24C-9674-6B6454D04561}" type="slidenum">
              <a:rPr lang="en-US" smtClean="0"/>
              <a:t>1</a:t>
            </a:fld>
            <a:endParaRPr lang="en-US" dirty="0"/>
          </a:p>
        </p:txBody>
      </p:sp>
    </p:spTree>
    <p:extLst>
      <p:ext uri="{BB962C8B-B14F-4D97-AF65-F5344CB8AC3E}">
        <p14:creationId xmlns:p14="http://schemas.microsoft.com/office/powerpoint/2010/main" val="249993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BG" sz="1200" b="0" i="0" kern="1200">
                <a:solidFill>
                  <a:schemeClr val="tx1"/>
                </a:solidFill>
                <a:effectLst/>
                <a:latin typeface="+mn-lt"/>
                <a:ea typeface="+mn-ea"/>
                <a:cs typeface="+mn-cs"/>
              </a:rPr>
              <a:t>In this presentation, I will begin with a brief introduction to IKEA and Henri Fayol's management theory. I will then explain the five functions of management and show how they are used by managers at IKEA. After that, I will focus on organising as the selected management function and discuss its importance in helping IKEA achieve its goals. Finally, I will identify the key managerial skills needed in today's business environment and provide a conclusion.</a:t>
            </a:r>
          </a:p>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2</a:t>
            </a:fld>
            <a:endParaRPr lang="en-US" dirty="0"/>
          </a:p>
        </p:txBody>
      </p:sp>
    </p:spTree>
    <p:extLst>
      <p:ext uri="{BB962C8B-B14F-4D97-AF65-F5344CB8AC3E}">
        <p14:creationId xmlns:p14="http://schemas.microsoft.com/office/powerpoint/2010/main" val="3880612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a:solidFill>
                  <a:schemeClr val="tx1"/>
                </a:solidFill>
                <a:effectLst/>
                <a:latin typeface="+mn-lt"/>
                <a:ea typeface="+mn-ea"/>
                <a:cs typeface="+mn-cs"/>
              </a:rPr>
              <a:t>Management is important because it helps organisations use their resources effectively and achieve their objectives. Henri Fayol introduced five management functions: planning, organising, commanding, coordinating and controlling. Although this theory was developed many years ago, it remains relevant in modern organisations. In this presentation, I will explain how IKEA applies these management functions and how they help the company achieve its business goals.</a:t>
            </a:r>
            <a:endParaRPr lang="en-BG"/>
          </a:p>
        </p:txBody>
      </p:sp>
      <p:sp>
        <p:nvSpPr>
          <p:cNvPr id="4" name="Slide Number Placeholder 3"/>
          <p:cNvSpPr>
            <a:spLocks noGrp="1"/>
          </p:cNvSpPr>
          <p:nvPr>
            <p:ph type="sldNum" sz="quarter" idx="5"/>
          </p:nvPr>
        </p:nvSpPr>
        <p:spPr/>
        <p:txBody>
          <a:bodyPr/>
          <a:lstStyle/>
          <a:p>
            <a:fld id="{8D7D3E5B-4BED-B24C-9674-6B6454D04561}" type="slidenum">
              <a:rPr lang="en-US" smtClean="0"/>
              <a:t>3</a:t>
            </a:fld>
            <a:endParaRPr lang="en-US" dirty="0"/>
          </a:p>
        </p:txBody>
      </p:sp>
    </p:spTree>
    <p:extLst>
      <p:ext uri="{BB962C8B-B14F-4D97-AF65-F5344CB8AC3E}">
        <p14:creationId xmlns:p14="http://schemas.microsoft.com/office/powerpoint/2010/main" val="3363190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a:solidFill>
                  <a:schemeClr val="tx1"/>
                </a:solidFill>
                <a:effectLst/>
                <a:latin typeface="+mn-lt"/>
                <a:ea typeface="+mn-ea"/>
                <a:cs typeface="+mn-cs"/>
              </a:rPr>
              <a:t>IKEA was founded in Sweden in 1943 by Ingvar Kamprad. Since then, the company has grown into one of the world's largest furniture retailers. IKEA operates in more than 60 countries and attracts millions of customers every year. The company focuses on providing affordable and functional products while also promoting sustainability. Its mission is to create a better everyday life for the many people, which guides its business decisions and long-term strategy.</a:t>
            </a:r>
            <a:endParaRPr lang="en-BG"/>
          </a:p>
        </p:txBody>
      </p:sp>
      <p:sp>
        <p:nvSpPr>
          <p:cNvPr id="4" name="Slide Number Placeholder 3"/>
          <p:cNvSpPr>
            <a:spLocks noGrp="1"/>
          </p:cNvSpPr>
          <p:nvPr>
            <p:ph type="sldNum" sz="quarter" idx="5"/>
          </p:nvPr>
        </p:nvSpPr>
        <p:spPr/>
        <p:txBody>
          <a:bodyPr/>
          <a:lstStyle/>
          <a:p>
            <a:fld id="{8D7D3E5B-4BED-B24C-9674-6B6454D04561}" type="slidenum">
              <a:rPr lang="en-US" smtClean="0"/>
              <a:t>4</a:t>
            </a:fld>
            <a:endParaRPr lang="en-US" dirty="0"/>
          </a:p>
        </p:txBody>
      </p:sp>
    </p:spTree>
    <p:extLst>
      <p:ext uri="{BB962C8B-B14F-4D97-AF65-F5344CB8AC3E}">
        <p14:creationId xmlns:p14="http://schemas.microsoft.com/office/powerpoint/2010/main" val="2828551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a:solidFill>
                  <a:schemeClr val="tx1"/>
                </a:solidFill>
                <a:effectLst/>
                <a:latin typeface="+mn-lt"/>
                <a:ea typeface="+mn-ea"/>
                <a:cs typeface="+mn-cs"/>
              </a:rPr>
              <a:t>Henri Fayol developed one of the earliest management theories and identified five important functions of management. Planning involves setting objectives and deciding how to achieve them. Organising focuses on arranging resources and responsibilities. Commanding refers to directing employees and providing leadership. Coordinating ensures that different departments work together efficiently. Finally, controlling involves monitoring performance and making sure organisational goals are achieved. These functions continue to influence modern management practices</a:t>
            </a:r>
            <a:endParaRPr lang="en-BG"/>
          </a:p>
        </p:txBody>
      </p:sp>
      <p:sp>
        <p:nvSpPr>
          <p:cNvPr id="4" name="Slide Number Placeholder 3"/>
          <p:cNvSpPr>
            <a:spLocks noGrp="1"/>
          </p:cNvSpPr>
          <p:nvPr>
            <p:ph type="sldNum" sz="quarter" idx="5"/>
          </p:nvPr>
        </p:nvSpPr>
        <p:spPr/>
        <p:txBody>
          <a:bodyPr/>
          <a:lstStyle/>
          <a:p>
            <a:fld id="{8D7D3E5B-4BED-B24C-9674-6B6454D04561}" type="slidenum">
              <a:rPr lang="en-US" smtClean="0"/>
              <a:t>5</a:t>
            </a:fld>
            <a:endParaRPr lang="en-US" dirty="0"/>
          </a:p>
        </p:txBody>
      </p:sp>
    </p:spTree>
    <p:extLst>
      <p:ext uri="{BB962C8B-B14F-4D97-AF65-F5344CB8AC3E}">
        <p14:creationId xmlns:p14="http://schemas.microsoft.com/office/powerpoint/2010/main" val="1072610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a:solidFill>
                  <a:schemeClr val="tx1"/>
                </a:solidFill>
                <a:effectLst/>
                <a:latin typeface="+mn-lt"/>
                <a:ea typeface="+mn-ea"/>
                <a:cs typeface="+mn-cs"/>
              </a:rPr>
              <a:t>Planning is the first management function identified by Henri Fayol and it is essential for organisational success. At IKEA, managers use planning to set business goals and develop strategies for future growth. They analyse market trends and customer demand to ensure that products are available when needed. Planning also supports the development of new products and helps IKEA maintain its competitive position in the furniture industry. In addition, the company focuses on sustainability planning by reducing waste and investing in environmentally friendly materials. Effective planning helps IKEA achieve its long-term objectives while meeting customer expectations.</a:t>
            </a:r>
            <a:endParaRPr lang="en-BG"/>
          </a:p>
        </p:txBody>
      </p:sp>
      <p:sp>
        <p:nvSpPr>
          <p:cNvPr id="4" name="Slide Number Placeholder 3"/>
          <p:cNvSpPr>
            <a:spLocks noGrp="1"/>
          </p:cNvSpPr>
          <p:nvPr>
            <p:ph type="sldNum" sz="quarter" idx="5"/>
          </p:nvPr>
        </p:nvSpPr>
        <p:spPr/>
        <p:txBody>
          <a:bodyPr/>
          <a:lstStyle/>
          <a:p>
            <a:fld id="{8D7D3E5B-4BED-B24C-9674-6B6454D04561}" type="slidenum">
              <a:rPr lang="en-US" smtClean="0"/>
              <a:t>6</a:t>
            </a:fld>
            <a:endParaRPr lang="en-US" dirty="0"/>
          </a:p>
        </p:txBody>
      </p:sp>
    </p:spTree>
    <p:extLst>
      <p:ext uri="{BB962C8B-B14F-4D97-AF65-F5344CB8AC3E}">
        <p14:creationId xmlns:p14="http://schemas.microsoft.com/office/powerpoint/2010/main" val="24696046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a:solidFill>
                  <a:schemeClr val="tx1"/>
                </a:solidFill>
                <a:effectLst/>
                <a:latin typeface="+mn-lt"/>
                <a:ea typeface="+mn-ea"/>
                <a:cs typeface="+mn-cs"/>
              </a:rPr>
              <a:t>Organising involves arranging resources and assigning responsibilities to ensure that organisational objectives are achieved efficiently. At IKEA, managers organise employees, products and operational processes across different departments. Clear job roles help employees understand their responsibilities, while effective scheduling ensures that enough staff are available during busy periods. Managers also coordinate inventory and resources to maintain product availability. Through effective organising, IKEA can improve efficiency, enhance customer satisfaction and support the achievement of its business goals.</a:t>
            </a:r>
            <a:endParaRPr lang="en-BG"/>
          </a:p>
        </p:txBody>
      </p:sp>
      <p:sp>
        <p:nvSpPr>
          <p:cNvPr id="4" name="Slide Number Placeholder 3"/>
          <p:cNvSpPr>
            <a:spLocks noGrp="1"/>
          </p:cNvSpPr>
          <p:nvPr>
            <p:ph type="sldNum" sz="quarter" idx="5"/>
          </p:nvPr>
        </p:nvSpPr>
        <p:spPr/>
        <p:txBody>
          <a:bodyPr/>
          <a:lstStyle/>
          <a:p>
            <a:fld id="{8D7D3E5B-4BED-B24C-9674-6B6454D04561}" type="slidenum">
              <a:rPr lang="en-US" smtClean="0"/>
              <a:t>7</a:t>
            </a:fld>
            <a:endParaRPr lang="en-US" dirty="0"/>
          </a:p>
        </p:txBody>
      </p:sp>
    </p:spTree>
    <p:extLst>
      <p:ext uri="{BB962C8B-B14F-4D97-AF65-F5344CB8AC3E}">
        <p14:creationId xmlns:p14="http://schemas.microsoft.com/office/powerpoint/2010/main" val="36741738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a:solidFill>
                  <a:schemeClr val="tx1"/>
                </a:solidFill>
                <a:effectLst/>
                <a:latin typeface="+mn-lt"/>
                <a:ea typeface="+mn-ea"/>
                <a:cs typeface="+mn-cs"/>
              </a:rPr>
              <a:t>Commanding refers to the ability of managers to lead, guide and supervise employees. At IKEA, managers provide clear instructions and ensure that employees understand their roles and responsibilities. They motivate staff through support, training and feedback, which helps create a positive working environment. Managers also monitor daily activities to ensure that company policies and customer service standards are maintained. Effective commanding improves employee performance and helps IKEA achieve its organisational objectives.</a:t>
            </a:r>
            <a:endParaRPr lang="en-BG"/>
          </a:p>
        </p:txBody>
      </p:sp>
      <p:sp>
        <p:nvSpPr>
          <p:cNvPr id="4" name="Slide Number Placeholder 3"/>
          <p:cNvSpPr>
            <a:spLocks noGrp="1"/>
          </p:cNvSpPr>
          <p:nvPr>
            <p:ph type="sldNum" sz="quarter" idx="5"/>
          </p:nvPr>
        </p:nvSpPr>
        <p:spPr/>
        <p:txBody>
          <a:bodyPr/>
          <a:lstStyle/>
          <a:p>
            <a:fld id="{8D7D3E5B-4BED-B24C-9674-6B6454D04561}" type="slidenum">
              <a:rPr lang="en-US" smtClean="0"/>
              <a:t>8</a:t>
            </a:fld>
            <a:endParaRPr lang="en-US" dirty="0"/>
          </a:p>
        </p:txBody>
      </p:sp>
    </p:spTree>
    <p:extLst>
      <p:ext uri="{BB962C8B-B14F-4D97-AF65-F5344CB8AC3E}">
        <p14:creationId xmlns:p14="http://schemas.microsoft.com/office/powerpoint/2010/main" val="2578832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a:solidFill>
                  <a:schemeClr val="tx1"/>
                </a:solidFill>
                <a:effectLst/>
                <a:latin typeface="+mn-lt"/>
                <a:ea typeface="+mn-ea"/>
                <a:cs typeface="+mn-cs"/>
              </a:rPr>
              <a:t>Coordinating involves bringing together different departments and activities to ensure they work towards common objectives. At IKEA, managers coordinate communication between sales teams, warehouse staff, customer service representatives and logistics departments. This helps ensure that products are available when customers need them and that operations run smoothly. Effective coordination reduces errors, improves efficiency and supports a positive customer experience. As a result, IKEA can achieve its business goals more effectively.</a:t>
            </a:r>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9</a:t>
            </a:fld>
            <a:endParaRPr lang="en-US" dirty="0"/>
          </a:p>
        </p:txBody>
      </p:sp>
    </p:spTree>
    <p:extLst>
      <p:ext uri="{BB962C8B-B14F-4D97-AF65-F5344CB8AC3E}">
        <p14:creationId xmlns:p14="http://schemas.microsoft.com/office/powerpoint/2010/main" val="42728283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a:solidFill>
                  <a:schemeClr val="tx1"/>
                </a:solidFill>
                <a:effectLst/>
                <a:latin typeface="+mn-lt"/>
                <a:ea typeface="+mn-ea"/>
                <a:cs typeface="+mn-cs"/>
              </a:rPr>
              <a:t>Controlling is the process of monitoring performance and ensuring that organisational objectives are achieved. At IKEA, managers review sales results, employee performance and customer feedback to measure success. They also conduct quality checks to ensure that products and services meet company standards. When performance does not meet expectations, managers take corrective actions to improve results. Effective controlling helps IKEA maintain efficiency, customer satisfaction and long-term business success.</a:t>
            </a:r>
            <a:endParaRPr lang="en-BG"/>
          </a:p>
        </p:txBody>
      </p:sp>
      <p:sp>
        <p:nvSpPr>
          <p:cNvPr id="4" name="Slide Number Placeholder 3"/>
          <p:cNvSpPr>
            <a:spLocks noGrp="1"/>
          </p:cNvSpPr>
          <p:nvPr>
            <p:ph type="sldNum" sz="quarter" idx="5"/>
          </p:nvPr>
        </p:nvSpPr>
        <p:spPr/>
        <p:txBody>
          <a:bodyPr/>
          <a:lstStyle/>
          <a:p>
            <a:fld id="{8D7D3E5B-4BED-B24C-9674-6B6454D04561}" type="slidenum">
              <a:rPr lang="en-US" smtClean="0"/>
              <a:t>10</a:t>
            </a:fld>
            <a:endParaRPr lang="en-US" dirty="0"/>
          </a:p>
        </p:txBody>
      </p:sp>
    </p:spTree>
    <p:extLst>
      <p:ext uri="{BB962C8B-B14F-4D97-AF65-F5344CB8AC3E}">
        <p14:creationId xmlns:p14="http://schemas.microsoft.com/office/powerpoint/2010/main" val="27295778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a:solidFill>
                  <a:schemeClr val="tx1"/>
                </a:solidFill>
                <a:effectLst/>
                <a:latin typeface="+mn-lt"/>
                <a:ea typeface="+mn-ea"/>
                <a:cs typeface="+mn-cs"/>
              </a:rPr>
              <a:t>Organising is one of the most important management functions at IKEA because it ensures that people, resources and processes work together effectively. Managers assign clear responsibilities to employees and organise resources to support daily operations. Effective organising improves communication between departments, reduces operational problems and helps maintain product availability. It also contributes to customer satisfaction by ensuring that stores operate efficiently and provide a positive shopping experience. For a global company such as IKEA, organising is essential for achieving long-term success and maintaining a competitive advantage.</a:t>
            </a:r>
            <a:endParaRPr lang="en-BG"/>
          </a:p>
        </p:txBody>
      </p:sp>
      <p:sp>
        <p:nvSpPr>
          <p:cNvPr id="4" name="Slide Number Placeholder 3"/>
          <p:cNvSpPr>
            <a:spLocks noGrp="1"/>
          </p:cNvSpPr>
          <p:nvPr>
            <p:ph type="sldNum" sz="quarter" idx="5"/>
          </p:nvPr>
        </p:nvSpPr>
        <p:spPr/>
        <p:txBody>
          <a:bodyPr/>
          <a:lstStyle/>
          <a:p>
            <a:fld id="{8D7D3E5B-4BED-B24C-9674-6B6454D04561}" type="slidenum">
              <a:rPr lang="en-US" smtClean="0"/>
              <a:t>11</a:t>
            </a:fld>
            <a:endParaRPr lang="en-US" dirty="0"/>
          </a:p>
        </p:txBody>
      </p:sp>
    </p:spTree>
    <p:extLst>
      <p:ext uri="{BB962C8B-B14F-4D97-AF65-F5344CB8AC3E}">
        <p14:creationId xmlns:p14="http://schemas.microsoft.com/office/powerpoint/2010/main" val="17060775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a:solidFill>
                  <a:schemeClr val="tx1"/>
                </a:solidFill>
                <a:effectLst/>
                <a:latin typeface="+mn-lt"/>
                <a:ea typeface="+mn-ea"/>
                <a:cs typeface="+mn-cs"/>
              </a:rPr>
              <a:t>Organising is one of the most important management functions at IKEA because it ensures that people, resources and processes work together effectively. Managers assign clear responsibilities to employees and organise resources to support daily operations. Effective organising improves communication between departments, reduces operational problems and helps maintain product availability. It also contributes to customer satisfaction by ensuring that stores operate efficiently and provide a positive shopping experience. For a global company such as IKEA, organising is essential for achieving long-term success and maintaining a competitive advantage.</a:t>
            </a:r>
            <a:endParaRPr lang="en-BG"/>
          </a:p>
        </p:txBody>
      </p:sp>
      <p:sp>
        <p:nvSpPr>
          <p:cNvPr id="4" name="Slide Number Placeholder 3"/>
          <p:cNvSpPr>
            <a:spLocks noGrp="1"/>
          </p:cNvSpPr>
          <p:nvPr>
            <p:ph type="sldNum" sz="quarter" idx="5"/>
          </p:nvPr>
        </p:nvSpPr>
        <p:spPr/>
        <p:txBody>
          <a:bodyPr/>
          <a:lstStyle/>
          <a:p>
            <a:fld id="{8D7D3E5B-4BED-B24C-9674-6B6454D04561}" type="slidenum">
              <a:rPr lang="en-US" smtClean="0"/>
              <a:t>12</a:t>
            </a:fld>
            <a:endParaRPr lang="en-US" dirty="0"/>
          </a:p>
        </p:txBody>
      </p:sp>
    </p:spTree>
    <p:extLst>
      <p:ext uri="{BB962C8B-B14F-4D97-AF65-F5344CB8AC3E}">
        <p14:creationId xmlns:p14="http://schemas.microsoft.com/office/powerpoint/2010/main" val="30955642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13</a:t>
            </a:fld>
            <a:endParaRPr lang="en-US" dirty="0"/>
          </a:p>
        </p:txBody>
      </p:sp>
    </p:spTree>
    <p:extLst>
      <p:ext uri="{BB962C8B-B14F-4D97-AF65-F5344CB8AC3E}">
        <p14:creationId xmlns:p14="http://schemas.microsoft.com/office/powerpoint/2010/main" val="4847820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14</a:t>
            </a:fld>
            <a:endParaRPr lang="en-US" dirty="0"/>
          </a:p>
        </p:txBody>
      </p:sp>
    </p:spTree>
    <p:extLst>
      <p:ext uri="{BB962C8B-B14F-4D97-AF65-F5344CB8AC3E}">
        <p14:creationId xmlns:p14="http://schemas.microsoft.com/office/powerpoint/2010/main" val="32573586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7D3E5B-4BED-B24C-9674-6B6454D04561}" type="slidenum">
              <a:rPr lang="en-US" smtClean="0"/>
              <a:t>15</a:t>
            </a:fld>
            <a:endParaRPr lang="en-US" dirty="0"/>
          </a:p>
        </p:txBody>
      </p:sp>
    </p:spTree>
    <p:extLst>
      <p:ext uri="{BB962C8B-B14F-4D97-AF65-F5344CB8AC3E}">
        <p14:creationId xmlns:p14="http://schemas.microsoft.com/office/powerpoint/2010/main" val="23182809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EBC0340-3AAE-A39F-0BAF-0E7430611152}"/>
              </a:ext>
            </a:extLst>
          </p:cNvPr>
          <p:cNvSpPr/>
          <p:nvPr userDrawn="1"/>
        </p:nvSpPr>
        <p:spPr>
          <a:xfrm>
            <a:off x="3127386" y="1976768"/>
            <a:ext cx="6929120" cy="4877511"/>
          </a:xfrm>
          <a:custGeom>
            <a:avLst/>
            <a:gdLst>
              <a:gd name="connsiteX0" fmla="*/ 3464560 w 6929120"/>
              <a:gd name="connsiteY0" fmla="*/ 0 h 4877511"/>
              <a:gd name="connsiteX1" fmla="*/ 6929120 w 6929120"/>
              <a:gd name="connsiteY1" fmla="*/ 3464560 h 4877511"/>
              <a:gd name="connsiteX2" fmla="*/ 6656858 w 6929120"/>
              <a:gd name="connsiteY2" fmla="*/ 4813124 h 4877511"/>
              <a:gd name="connsiteX3" fmla="*/ 6625841 w 6929120"/>
              <a:gd name="connsiteY3" fmla="*/ 4877511 h 4877511"/>
              <a:gd name="connsiteX4" fmla="*/ 303280 w 6929120"/>
              <a:gd name="connsiteY4" fmla="*/ 4877511 h 4877511"/>
              <a:gd name="connsiteX5" fmla="*/ 272263 w 6929120"/>
              <a:gd name="connsiteY5" fmla="*/ 4813124 h 4877511"/>
              <a:gd name="connsiteX6" fmla="*/ 0 w 6929120"/>
              <a:gd name="connsiteY6" fmla="*/ 3464560 h 4877511"/>
              <a:gd name="connsiteX7" fmla="*/ 3464560 w 6929120"/>
              <a:gd name="connsiteY7" fmla="*/ 0 h 487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29120" h="4877511">
                <a:moveTo>
                  <a:pt x="3464560" y="0"/>
                </a:moveTo>
                <a:cubicBezTo>
                  <a:pt x="5377984" y="0"/>
                  <a:pt x="6929120" y="1551136"/>
                  <a:pt x="6929120" y="3464560"/>
                </a:cubicBezTo>
                <a:cubicBezTo>
                  <a:pt x="6929120" y="3942916"/>
                  <a:pt x="6832174" y="4398629"/>
                  <a:pt x="6656858" y="4813124"/>
                </a:cubicBezTo>
                <a:lnTo>
                  <a:pt x="6625841" y="4877511"/>
                </a:lnTo>
                <a:lnTo>
                  <a:pt x="303280" y="4877511"/>
                </a:lnTo>
                <a:lnTo>
                  <a:pt x="272263" y="4813124"/>
                </a:lnTo>
                <a:cubicBezTo>
                  <a:pt x="96946" y="4398629"/>
                  <a:pt x="0" y="3942916"/>
                  <a:pt x="0" y="3464560"/>
                </a:cubicBezTo>
                <a:cubicBezTo>
                  <a:pt x="0" y="1551136"/>
                  <a:pt x="1551136" y="0"/>
                  <a:pt x="346456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pic>
        <p:nvPicPr>
          <p:cNvPr id="10" name="Picture 9" descr="Gap between two buildings against the blue sky">
            <a:extLst>
              <a:ext uri="{FF2B5EF4-FFF2-40B4-BE49-F238E27FC236}">
                <a16:creationId xmlns:a16="http://schemas.microsoft.com/office/drawing/2014/main" id="{C40F96A3-9DAF-4D22-64AD-CEC023D28D98}"/>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colorTemperature colorTemp="10546"/>
                    </a14:imgEffect>
                    <a14:imgEffect>
                      <a14:saturation sat="0"/>
                    </a14:imgEffect>
                    <a14:imgEffect>
                      <a14:brightnessContrast bright="-34000" contrast="60000"/>
                    </a14:imgEffect>
                  </a14:imgLayer>
                </a14:imgProps>
              </a:ext>
              <a:ext uri="{28A0092B-C50C-407E-A947-70E740481C1C}">
                <a14:useLocalDpi xmlns:a14="http://schemas.microsoft.com/office/drawing/2010/main"/>
              </a:ext>
            </a:extLst>
          </a:blip>
          <a:srcRect t="2550" b="8386"/>
          <a:stretch/>
        </p:blipFill>
        <p:spPr>
          <a:xfrm>
            <a:off x="760411" y="0"/>
            <a:ext cx="11431589" cy="6858000"/>
          </a:xfrm>
          <a:prstGeom prst="rect">
            <a:avLst/>
          </a:prstGeom>
        </p:spPr>
      </p:pic>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816768" y="633753"/>
            <a:ext cx="7414940" cy="578325"/>
          </a:xfrm>
        </p:spPr>
        <p:txBody>
          <a:bodyPr lIns="0" tIns="0" rIns="0" bIns="0">
            <a:noAutofit/>
          </a:bodyPr>
          <a:lstStyle>
            <a:lvl1pPr marL="0" indent="0" algn="l">
              <a:buNone/>
              <a:defRPr sz="2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816768" y="1313284"/>
            <a:ext cx="6226593" cy="3427502"/>
          </a:xfrm>
        </p:spPr>
        <p:txBody>
          <a:bodyPr lIns="0" tIns="0" rIns="0" bIns="0" anchor="t">
            <a:noAutofit/>
          </a:bodyPr>
          <a:lstStyle>
            <a:lvl1pPr algn="l">
              <a:defRPr sz="4500" cap="all" baseline="0"/>
            </a:lvl1pPr>
          </a:lstStyle>
          <a:p>
            <a:r>
              <a:rPr lang="en-US" dirty="0"/>
              <a:t>CLICK TO EDIT MASTER 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6696222" y="654637"/>
            <a:ext cx="4834517" cy="2774361"/>
          </a:xfrm>
        </p:spPr>
        <p:txBody>
          <a:bodyPr lIns="0" tIns="0" rIns="0" bIns="0" anchor="b">
            <a:noAutofit/>
          </a:bodyPr>
          <a:lstStyle>
            <a:lvl1pPr>
              <a:defRPr sz="3600" cap="all" baseline="0"/>
            </a:lvl1pPr>
          </a:lstStyle>
          <a:p>
            <a:r>
              <a:rPr lang="en-US" dirty="0"/>
              <a:t>CLICK TO EDIT MASTER TITLE STYLE</a:t>
            </a:r>
          </a:p>
        </p:txBody>
      </p:sp>
      <p:sp>
        <p:nvSpPr>
          <p:cNvPr id="5" name="Picture Placeholder 4">
            <a:extLst>
              <a:ext uri="{FF2B5EF4-FFF2-40B4-BE49-F238E27FC236}">
                <a16:creationId xmlns:a16="http://schemas.microsoft.com/office/drawing/2014/main" id="{346650F3-FE62-E3A1-C1F7-6A7E767D0045}"/>
              </a:ext>
            </a:extLst>
          </p:cNvPr>
          <p:cNvSpPr>
            <a:spLocks noGrp="1"/>
          </p:cNvSpPr>
          <p:nvPr>
            <p:ph type="pic" sz="quarter" idx="10"/>
          </p:nvPr>
        </p:nvSpPr>
        <p:spPr>
          <a:xfrm>
            <a:off x="1395412" y="653461"/>
            <a:ext cx="4597556" cy="5549900"/>
          </a:xfrm>
        </p:spPr>
        <p:txBody>
          <a:bodyPr/>
          <a:lstStyle/>
          <a:p>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6696221" y="3429000"/>
            <a:ext cx="4834517" cy="2774361"/>
          </a:xfrm>
        </p:spPr>
        <p:txBody>
          <a:bodyPr lIns="0" tIns="0" rIns="0" bIns="0">
            <a:noAutofit/>
          </a:bodyPr>
          <a:lstStyle>
            <a:lvl1pPr marL="0" indent="0">
              <a:buNone/>
              <a:defRPr sz="2000" cap="all" baseline="0"/>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EDIT MASTER TEXT STYLES</a:t>
            </a:r>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DE39F4-E652-D021-FAC3-9A057954548D}"/>
              </a:ext>
            </a:extLst>
          </p:cNvPr>
          <p:cNvSpPr/>
          <p:nvPr userDrawn="1"/>
        </p:nvSpPr>
        <p:spPr>
          <a:xfrm>
            <a:off x="0" y="0"/>
            <a:ext cx="453347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2" name="Title 21">
            <a:extLst>
              <a:ext uri="{FF2B5EF4-FFF2-40B4-BE49-F238E27FC236}">
                <a16:creationId xmlns:a16="http://schemas.microsoft.com/office/drawing/2014/main" id="{993F1580-C478-6F3E-90EC-651483EF7BEF}"/>
              </a:ext>
            </a:extLst>
          </p:cNvPr>
          <p:cNvSpPr>
            <a:spLocks noGrp="1"/>
          </p:cNvSpPr>
          <p:nvPr>
            <p:ph type="title" hasCustomPrompt="1"/>
          </p:nvPr>
        </p:nvSpPr>
        <p:spPr>
          <a:xfrm>
            <a:off x="847384" y="884981"/>
            <a:ext cx="10506416" cy="1128519"/>
          </a:xfrm>
        </p:spPr>
        <p:txBody>
          <a:bodyPr lIns="0" tIns="0" rIns="0" bIns="0" anchor="t">
            <a:noAutofit/>
          </a:bodyPr>
          <a:lstStyle>
            <a:lvl1pPr>
              <a:defRPr sz="3600" baseline="0">
                <a:solidFill>
                  <a:schemeClr val="tx1"/>
                </a:solidFill>
              </a:defRPr>
            </a:lvl1pPr>
          </a:lstStyle>
          <a:p>
            <a:r>
              <a:rPr lang="en-US" dirty="0"/>
              <a:t>CLICK TO EDIT MASTER TITLE STYLE</a:t>
            </a:r>
          </a:p>
        </p:txBody>
      </p:sp>
      <p:sp>
        <p:nvSpPr>
          <p:cNvPr id="9" name="Picture Placeholder 8">
            <a:extLst>
              <a:ext uri="{FF2B5EF4-FFF2-40B4-BE49-F238E27FC236}">
                <a16:creationId xmlns:a16="http://schemas.microsoft.com/office/drawing/2014/main" id="{6763DD79-6EE3-B8D8-0CBF-2151E3515904}"/>
              </a:ext>
            </a:extLst>
          </p:cNvPr>
          <p:cNvSpPr>
            <a:spLocks noGrp="1"/>
          </p:cNvSpPr>
          <p:nvPr>
            <p:ph type="pic" sz="quarter" idx="11"/>
          </p:nvPr>
        </p:nvSpPr>
        <p:spPr>
          <a:xfrm>
            <a:off x="846438" y="2090460"/>
            <a:ext cx="4729163" cy="3271838"/>
          </a:xfrm>
          <a:custGeom>
            <a:avLst/>
            <a:gdLst>
              <a:gd name="connsiteX0" fmla="*/ 0 w 4729163"/>
              <a:gd name="connsiteY0" fmla="*/ 0 h 3271838"/>
              <a:gd name="connsiteX1" fmla="*/ 4729163 w 4729163"/>
              <a:gd name="connsiteY1" fmla="*/ 0 h 3271838"/>
              <a:gd name="connsiteX2" fmla="*/ 4729163 w 4729163"/>
              <a:gd name="connsiteY2" fmla="*/ 1519113 h 3271838"/>
              <a:gd name="connsiteX3" fmla="*/ 4674888 w 4729163"/>
              <a:gd name="connsiteY3" fmla="*/ 1524585 h 3271838"/>
              <a:gd name="connsiteX4" fmla="*/ 4145679 w 4729163"/>
              <a:gd name="connsiteY4" fmla="*/ 2173901 h 3271838"/>
              <a:gd name="connsiteX5" fmla="*/ 4674888 w 4729163"/>
              <a:gd name="connsiteY5" fmla="*/ 2823218 h 3271838"/>
              <a:gd name="connsiteX6" fmla="*/ 4729163 w 4729163"/>
              <a:gd name="connsiteY6" fmla="*/ 2828689 h 3271838"/>
              <a:gd name="connsiteX7" fmla="*/ 4729163 w 4729163"/>
              <a:gd name="connsiteY7" fmla="*/ 3271838 h 3271838"/>
              <a:gd name="connsiteX8" fmla="*/ 0 w 4729163"/>
              <a:gd name="connsiteY8" fmla="*/ 3271838 h 3271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29163" h="3271838">
                <a:moveTo>
                  <a:pt x="0" y="0"/>
                </a:moveTo>
                <a:lnTo>
                  <a:pt x="4729163" y="0"/>
                </a:lnTo>
                <a:lnTo>
                  <a:pt x="4729163" y="1519113"/>
                </a:lnTo>
                <a:lnTo>
                  <a:pt x="4674888" y="1524585"/>
                </a:lnTo>
                <a:cubicBezTo>
                  <a:pt x="4372869" y="1586387"/>
                  <a:pt x="4145679" y="1853613"/>
                  <a:pt x="4145679" y="2173901"/>
                </a:cubicBezTo>
                <a:cubicBezTo>
                  <a:pt x="4145679" y="2494190"/>
                  <a:pt x="4372869" y="2761416"/>
                  <a:pt x="4674888" y="2823218"/>
                </a:cubicBezTo>
                <a:lnTo>
                  <a:pt x="4729163" y="2828689"/>
                </a:lnTo>
                <a:lnTo>
                  <a:pt x="4729163" y="3271838"/>
                </a:lnTo>
                <a:lnTo>
                  <a:pt x="0" y="3271838"/>
                </a:lnTo>
                <a:close/>
              </a:path>
            </a:pathLst>
          </a:custGeom>
          <a:solidFill>
            <a:schemeClr val="accent1">
              <a:lumMod val="20000"/>
              <a:lumOff val="80000"/>
            </a:schemeClr>
          </a:solidFill>
        </p:spPr>
        <p:txBody>
          <a:bodyPr wrap="square" anchor="ctr">
            <a:noAutofit/>
          </a:bodyPr>
          <a:lstStyle>
            <a:lvl1pPr algn="ctr">
              <a:defRPr/>
            </a:lvl1pPr>
          </a:lstStyle>
          <a:p>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978650" y="2087562"/>
            <a:ext cx="4375150" cy="3891067"/>
          </a:xfrm>
        </p:spPr>
        <p:txBody>
          <a:bodyPr lIns="0" tIns="0" rIns="0" bIns="0">
            <a:no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0" name="Oval 9">
            <a:extLst>
              <a:ext uri="{FF2B5EF4-FFF2-40B4-BE49-F238E27FC236}">
                <a16:creationId xmlns:a16="http://schemas.microsoft.com/office/drawing/2014/main" id="{AE3A22C8-6F2C-1CDE-8309-91BEE025D4F6}"/>
              </a:ext>
              <a:ext uri="{C183D7F6-B498-43B3-948B-1728B52AA6E4}">
                <adec:decorative xmlns:adec="http://schemas.microsoft.com/office/drawing/2017/decorative" val="1"/>
              </a:ext>
            </a:extLst>
          </p:cNvPr>
          <p:cNvSpPr/>
          <p:nvPr userDrawn="1"/>
        </p:nvSpPr>
        <p:spPr>
          <a:xfrm>
            <a:off x="4992117" y="3601579"/>
            <a:ext cx="1325563" cy="1325563"/>
          </a:xfrm>
          <a:prstGeom prst="ellipse">
            <a:avLst/>
          </a:prstGeom>
          <a:solidFill>
            <a:schemeClr val="accent1">
              <a:alpha val="8921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2" name="Footer Placeholder 1">
            <a:extLst>
              <a:ext uri="{FF2B5EF4-FFF2-40B4-BE49-F238E27FC236}">
                <a16:creationId xmlns:a16="http://schemas.microsoft.com/office/drawing/2014/main" id="{6CD6503F-0A61-068C-55A7-DCFF406FB31E}"/>
              </a:ext>
            </a:extLst>
          </p:cNvPr>
          <p:cNvSpPr>
            <a:spLocks noGrp="1"/>
          </p:cNvSpPr>
          <p:nvPr>
            <p:ph type="ftr" sz="quarter" idx="12"/>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CCAB612C-940F-4C41-D28D-9328F1524163}"/>
              </a:ext>
            </a:extLst>
          </p:cNvPr>
          <p:cNvSpPr>
            <a:spLocks noGrp="1"/>
          </p:cNvSpPr>
          <p:nvPr>
            <p:ph type="sldNum" sz="quarter" idx="13"/>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pic>
        <p:nvPicPr>
          <p:cNvPr id="37" name="Picture 36" descr="A picture containing accessory&#10;&#10;Description automatically generated">
            <a:extLst>
              <a:ext uri="{FF2B5EF4-FFF2-40B4-BE49-F238E27FC236}">
                <a16:creationId xmlns:a16="http://schemas.microsoft.com/office/drawing/2014/main" id="{C36ADBF6-BB82-4096-70C0-7517A47A412F}"/>
              </a:ext>
            </a:extLst>
          </p:cNvPr>
          <p:cNvPicPr>
            <a:picLocks noChangeAspect="1"/>
          </p:cNvPicPr>
          <p:nvPr userDrawn="1"/>
        </p:nvPicPr>
        <p:blipFill>
          <a:blip r:embed="rId2" cstate="print">
            <a:grayscl/>
            <a:extLst>
              <a:ext uri="{BEBA8EAE-BF5A-486C-A8C5-ECC9F3942E4B}">
                <a14:imgProps xmlns:a14="http://schemas.microsoft.com/office/drawing/2010/main">
                  <a14:imgLayer r:embed="rId3">
                    <a14:imgEffect>
                      <a14:colorTemperature colorTemp="4700"/>
                    </a14:imgEffect>
                    <a14:imgEffect>
                      <a14:saturation sat="33000"/>
                    </a14:imgEffect>
                    <a14:imgEffect>
                      <a14:brightnessContrast contrast="40000"/>
                    </a14:imgEffect>
                  </a14:imgLayer>
                </a14:imgProps>
              </a:ext>
              <a:ext uri="{28A0092B-C50C-407E-A947-70E740481C1C}">
                <a14:useLocalDpi xmlns:a14="http://schemas.microsoft.com/office/drawing/2010/main"/>
              </a:ext>
            </a:extLst>
          </a:blip>
          <a:srcRect r="21975" b="1533"/>
          <a:stretch>
            <a:fillRect/>
          </a:stretch>
        </p:blipFill>
        <p:spPr>
          <a:xfrm rot="8325578">
            <a:off x="-1775001" y="-1607470"/>
            <a:ext cx="10567962" cy="8905077"/>
          </a:xfrm>
          <a:custGeom>
            <a:avLst/>
            <a:gdLst>
              <a:gd name="connsiteX0" fmla="*/ 6047036 w 10567962"/>
              <a:gd name="connsiteY0" fmla="*/ 8905077 h 8905077"/>
              <a:gd name="connsiteX1" fmla="*/ 0 w 10567962"/>
              <a:gd name="connsiteY1" fmla="*/ 3603767 h 8905077"/>
              <a:gd name="connsiteX2" fmla="*/ 0 w 10567962"/>
              <a:gd name="connsiteY2" fmla="*/ 0 h 8905077"/>
              <a:gd name="connsiteX3" fmla="*/ 6292508 w 10567962"/>
              <a:gd name="connsiteY3" fmla="*/ 0 h 8905077"/>
              <a:gd name="connsiteX4" fmla="*/ 10567962 w 10567962"/>
              <a:gd name="connsiteY4" fmla="*/ 3748201 h 8905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67962" h="8905077">
                <a:moveTo>
                  <a:pt x="6047036" y="8905077"/>
                </a:moveTo>
                <a:lnTo>
                  <a:pt x="0" y="3603767"/>
                </a:lnTo>
                <a:lnTo>
                  <a:pt x="0" y="0"/>
                </a:lnTo>
                <a:lnTo>
                  <a:pt x="6292508" y="0"/>
                </a:lnTo>
                <a:lnTo>
                  <a:pt x="10567962" y="3748201"/>
                </a:lnTo>
                <a:close/>
              </a:path>
            </a:pathLst>
          </a:custGeom>
        </p:spPr>
      </p:pic>
      <p:sp>
        <p:nvSpPr>
          <p:cNvPr id="14" name="Freeform 13">
            <a:extLst>
              <a:ext uri="{FF2B5EF4-FFF2-40B4-BE49-F238E27FC236}">
                <a16:creationId xmlns:a16="http://schemas.microsoft.com/office/drawing/2014/main" id="{FA127B08-9EC5-3FDF-B7CC-DF3587255E18}"/>
              </a:ext>
            </a:extLst>
          </p:cNvPr>
          <p:cNvSpPr/>
          <p:nvPr userDrawn="1"/>
        </p:nvSpPr>
        <p:spPr>
          <a:xfrm>
            <a:off x="925160" y="4144752"/>
            <a:ext cx="4788322" cy="2713249"/>
          </a:xfrm>
          <a:custGeom>
            <a:avLst/>
            <a:gdLst>
              <a:gd name="connsiteX0" fmla="*/ 2394161 w 4788322"/>
              <a:gd name="connsiteY0" fmla="*/ 0 h 2713249"/>
              <a:gd name="connsiteX1" fmla="*/ 4788322 w 4788322"/>
              <a:gd name="connsiteY1" fmla="*/ 2394161 h 2713249"/>
              <a:gd name="connsiteX2" fmla="*/ 4775962 w 4788322"/>
              <a:gd name="connsiteY2" fmla="*/ 2638950 h 2713249"/>
              <a:gd name="connsiteX3" fmla="*/ 4764622 w 4788322"/>
              <a:gd name="connsiteY3" fmla="*/ 2713249 h 2713249"/>
              <a:gd name="connsiteX4" fmla="*/ 23700 w 4788322"/>
              <a:gd name="connsiteY4" fmla="*/ 2713249 h 2713249"/>
              <a:gd name="connsiteX5" fmla="*/ 12361 w 4788322"/>
              <a:gd name="connsiteY5" fmla="*/ 2638950 h 2713249"/>
              <a:gd name="connsiteX6" fmla="*/ 0 w 4788322"/>
              <a:gd name="connsiteY6" fmla="*/ 2394161 h 2713249"/>
              <a:gd name="connsiteX7" fmla="*/ 2394161 w 4788322"/>
              <a:gd name="connsiteY7" fmla="*/ 0 h 27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88322" h="2713249">
                <a:moveTo>
                  <a:pt x="2394161" y="0"/>
                </a:moveTo>
                <a:cubicBezTo>
                  <a:pt x="3716420" y="0"/>
                  <a:pt x="4788322" y="1071902"/>
                  <a:pt x="4788322" y="2394161"/>
                </a:cubicBezTo>
                <a:cubicBezTo>
                  <a:pt x="4788322" y="2476803"/>
                  <a:pt x="4784135" y="2558466"/>
                  <a:pt x="4775962" y="2638950"/>
                </a:cubicBezTo>
                <a:lnTo>
                  <a:pt x="4764622" y="2713249"/>
                </a:lnTo>
                <a:lnTo>
                  <a:pt x="23700" y="2713249"/>
                </a:lnTo>
                <a:lnTo>
                  <a:pt x="12361" y="2638950"/>
                </a:lnTo>
                <a:cubicBezTo>
                  <a:pt x="4187" y="2558466"/>
                  <a:pt x="0" y="2476803"/>
                  <a:pt x="0" y="2394161"/>
                </a:cubicBezTo>
                <a:cubicBezTo>
                  <a:pt x="0" y="1071902"/>
                  <a:pt x="1071902" y="0"/>
                  <a:pt x="2394161" y="0"/>
                </a:cubicBezTo>
                <a:close/>
              </a:path>
            </a:pathLst>
          </a:custGeom>
          <a:solidFill>
            <a:schemeClr val="accent1">
              <a:alpha val="8985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10" name="Title 1">
            <a:extLst>
              <a:ext uri="{FF2B5EF4-FFF2-40B4-BE49-F238E27FC236}">
                <a16:creationId xmlns:a16="http://schemas.microsoft.com/office/drawing/2014/main" id="{0651D38D-DD64-4914-C669-30AA47A5AF3A}"/>
              </a:ext>
            </a:extLst>
          </p:cNvPr>
          <p:cNvSpPr>
            <a:spLocks noGrp="1"/>
          </p:cNvSpPr>
          <p:nvPr>
            <p:ph type="title" hasCustomPrompt="1"/>
          </p:nvPr>
        </p:nvSpPr>
        <p:spPr>
          <a:xfrm>
            <a:off x="5413445" y="2043946"/>
            <a:ext cx="6034216" cy="1439604"/>
          </a:xfrm>
        </p:spPr>
        <p:txBody>
          <a:bodyPr lIns="0" tIns="0" rIns="0" bIns="0" anchor="b">
            <a:noAutofit/>
          </a:bodyPr>
          <a:lstStyle>
            <a:lvl1pPr>
              <a:defRPr sz="3600" cap="all" baseline="0"/>
            </a:lvl1pPr>
          </a:lstStyle>
          <a:p>
            <a:r>
              <a:rPr lang="en-US" dirty="0"/>
              <a:t>CLICK TO EDIT MASTER TITLE STYLE</a:t>
            </a:r>
          </a:p>
        </p:txBody>
      </p:sp>
      <p:sp>
        <p:nvSpPr>
          <p:cNvPr id="12" name="Subtitle 2">
            <a:extLst>
              <a:ext uri="{FF2B5EF4-FFF2-40B4-BE49-F238E27FC236}">
                <a16:creationId xmlns:a16="http://schemas.microsoft.com/office/drawing/2014/main" id="{5A8DA7F4-A65E-7F16-9966-719CC1CE28D2}"/>
              </a:ext>
            </a:extLst>
          </p:cNvPr>
          <p:cNvSpPr>
            <a:spLocks noGrp="1"/>
          </p:cNvSpPr>
          <p:nvPr>
            <p:ph type="subTitle" idx="1" hasCustomPrompt="1"/>
          </p:nvPr>
        </p:nvSpPr>
        <p:spPr>
          <a:xfrm>
            <a:off x="5413445" y="3469262"/>
            <a:ext cx="6034216" cy="1085641"/>
          </a:xfrm>
        </p:spPr>
        <p:txBody>
          <a:bodyPr lIns="0" tIns="0" rIns="0" bIns="0">
            <a:noAutofit/>
          </a:bodyPr>
          <a:lstStyle>
            <a:lvl1pPr marL="0" indent="0" algn="l">
              <a:buNone/>
              <a:defRPr sz="2000" cap="all" spc="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2" name="Footer Placeholder 1">
            <a:extLst>
              <a:ext uri="{FF2B5EF4-FFF2-40B4-BE49-F238E27FC236}">
                <a16:creationId xmlns:a16="http://schemas.microsoft.com/office/drawing/2014/main" id="{E21B6B04-886C-2862-3BD4-97071FCAD7CA}"/>
              </a:ext>
            </a:extLst>
          </p:cNvPr>
          <p:cNvSpPr>
            <a:spLocks noGrp="1"/>
          </p:cNvSpPr>
          <p:nvPr>
            <p:ph type="ftr" sz="quarter" idx="10"/>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AE0F1657-AAC1-699F-C320-E5260E380642}"/>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077806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250F21D-F2DD-7321-0EAB-DA9F671A2586}"/>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850168" y="1828800"/>
            <a:ext cx="10126362" cy="435133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1">
            <a:extLst>
              <a:ext uri="{FF2B5EF4-FFF2-40B4-BE49-F238E27FC236}">
                <a16:creationId xmlns:a16="http://schemas.microsoft.com/office/drawing/2014/main" id="{68EECBEC-47C0-1CBF-96E7-318D53898471}"/>
              </a:ext>
            </a:extLst>
          </p:cNvPr>
          <p:cNvSpPr>
            <a:spLocks noGrp="1"/>
          </p:cNvSpPr>
          <p:nvPr>
            <p:ph type="ftr" sz="quarter" idx="10"/>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335D78F7-5CBD-4D51-970A-4C050848D62B}"/>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hasCustomPrompt="1"/>
          </p:nvPr>
        </p:nvSpPr>
        <p:spPr>
          <a:xfrm>
            <a:off x="846879" y="884902"/>
            <a:ext cx="4567228" cy="1877976"/>
          </a:xfrm>
        </p:spPr>
        <p:txBody>
          <a:bodyPr lIns="0" tIns="0" rIns="0" bIns="0">
            <a:noAutofit/>
          </a:bodyPr>
          <a:lstStyle>
            <a:lvl1pPr>
              <a:defRPr sz="3600" baseline="0"/>
            </a:lvl1pPr>
          </a:lstStyle>
          <a:p>
            <a:r>
              <a:rPr lang="en-US" dirty="0"/>
              <a:t>CLICK TO EDIT MASTER TITLE STYLE</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5572125" y="409576"/>
            <a:ext cx="5789913" cy="6067424"/>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reeform 5" descr="Man looking up at skyscrapers">
            <a:extLst>
              <a:ext uri="{FF2B5EF4-FFF2-40B4-BE49-F238E27FC236}">
                <a16:creationId xmlns:a16="http://schemas.microsoft.com/office/drawing/2014/main" id="{7BCB4311-6C5C-4FCF-5824-E1C8254AC360}"/>
              </a:ext>
            </a:extLst>
          </p:cNvPr>
          <p:cNvSpPr/>
          <p:nvPr userDrawn="1"/>
        </p:nvSpPr>
        <p:spPr>
          <a:xfrm rot="2329651">
            <a:off x="-532604" y="2895950"/>
            <a:ext cx="5658498" cy="5088743"/>
          </a:xfrm>
          <a:custGeom>
            <a:avLst/>
            <a:gdLst>
              <a:gd name="connsiteX0" fmla="*/ 1041364 w 5658498"/>
              <a:gd name="connsiteY0" fmla="*/ 660618 h 5088743"/>
              <a:gd name="connsiteX1" fmla="*/ 2881574 w 5658498"/>
              <a:gd name="connsiteY1" fmla="*/ 0 h 5088743"/>
              <a:gd name="connsiteX2" fmla="*/ 5644500 w 5658498"/>
              <a:gd name="connsiteY2" fmla="*/ 2032703 h 5088743"/>
              <a:gd name="connsiteX3" fmla="*/ 5658498 w 5658498"/>
              <a:gd name="connsiteY3" fmla="*/ 2087143 h 5088743"/>
              <a:gd name="connsiteX4" fmla="*/ 1928931 w 5658498"/>
              <a:gd name="connsiteY4" fmla="*/ 5088743 h 5088743"/>
              <a:gd name="connsiteX5" fmla="*/ 0 w 5658498"/>
              <a:gd name="connsiteY5" fmla="*/ 2691993 h 5088743"/>
              <a:gd name="connsiteX6" fmla="*/ 7450 w 5658498"/>
              <a:gd name="connsiteY6" fmla="*/ 2560795 h 5088743"/>
              <a:gd name="connsiteX7" fmla="*/ 1041364 w 5658498"/>
              <a:gd name="connsiteY7" fmla="*/ 660618 h 508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58498" h="5088743">
                <a:moveTo>
                  <a:pt x="1041364" y="660618"/>
                </a:moveTo>
                <a:cubicBezTo>
                  <a:pt x="1541443" y="247916"/>
                  <a:pt x="2182557" y="0"/>
                  <a:pt x="2881574" y="0"/>
                </a:cubicBezTo>
                <a:cubicBezTo>
                  <a:pt x="4179749" y="0"/>
                  <a:pt x="5278215" y="855058"/>
                  <a:pt x="5644500" y="2032703"/>
                </a:cubicBezTo>
                <a:lnTo>
                  <a:pt x="5658498" y="2087143"/>
                </a:lnTo>
                <a:lnTo>
                  <a:pt x="1928931" y="5088743"/>
                </a:lnTo>
                <a:lnTo>
                  <a:pt x="0" y="2691993"/>
                </a:lnTo>
                <a:lnTo>
                  <a:pt x="7450" y="2560795"/>
                </a:lnTo>
                <a:cubicBezTo>
                  <a:pt x="94683" y="1797754"/>
                  <a:pt x="478776" y="1124908"/>
                  <a:pt x="1041364" y="660618"/>
                </a:cubicBezTo>
                <a:close/>
              </a:path>
            </a:pathLst>
          </a:custGeom>
          <a:blipFill dpi="0" rotWithShape="1">
            <a:blip r:embed="rId2" cstate="print">
              <a:extLst>
                <a:ext uri="{BEBA8EAE-BF5A-486C-A8C5-ECC9F3942E4B}">
                  <a14:imgProps xmlns:a14="http://schemas.microsoft.com/office/drawing/2010/main">
                    <a14:imgLayer r:embed="rId3">
                      <a14:imgEffect>
                        <a14:saturation sat="0"/>
                      </a14:imgEffect>
                      <a14:imgEffect>
                        <a14:brightnessContrast bright="8000" contrast="-25000"/>
                      </a14:imgEffect>
                    </a14:imgLayer>
                  </a14:imgProps>
                </a:ex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Oval 4">
            <a:extLst>
              <a:ext uri="{FF2B5EF4-FFF2-40B4-BE49-F238E27FC236}">
                <a16:creationId xmlns:a16="http://schemas.microsoft.com/office/drawing/2014/main" id="{3B5704EA-7A65-5CC2-D428-F28396B06208}"/>
              </a:ext>
            </a:extLst>
          </p:cNvPr>
          <p:cNvSpPr/>
          <p:nvPr userDrawn="1"/>
        </p:nvSpPr>
        <p:spPr>
          <a:xfrm>
            <a:off x="356461" y="2238899"/>
            <a:ext cx="1411557" cy="1411557"/>
          </a:xfrm>
          <a:prstGeom prst="ellipse">
            <a:avLst/>
          </a:prstGeom>
          <a:solidFill>
            <a:schemeClr val="accent1">
              <a:alpha val="76078"/>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lumMod val="75000"/>
                </a:schemeClr>
              </a:solidFill>
            </a:endParaRPr>
          </a:p>
        </p:txBody>
      </p:sp>
      <p:sp>
        <p:nvSpPr>
          <p:cNvPr id="3" name="Footer Placeholder 2">
            <a:extLst>
              <a:ext uri="{FF2B5EF4-FFF2-40B4-BE49-F238E27FC236}">
                <a16:creationId xmlns:a16="http://schemas.microsoft.com/office/drawing/2014/main" id="{EF04B56E-067D-C824-6EEB-3CCE57E4B5BA}"/>
              </a:ext>
            </a:extLst>
          </p:cNvPr>
          <p:cNvSpPr>
            <a:spLocks noGrp="1"/>
          </p:cNvSpPr>
          <p:nvPr>
            <p:ph type="ftr" sz="quarter" idx="10"/>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915DB247-3AE7-BCCA-E0CC-BC0FD69A7E6D}"/>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840231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849880" y="1781357"/>
            <a:ext cx="5157787" cy="823912"/>
          </a:xfrm>
        </p:spPr>
        <p:txBody>
          <a:bodyPr lIns="0" tIns="0" rIns="0" bIns="0" anchor="b">
            <a:noAutofit/>
          </a:bodyPr>
          <a:lstStyle>
            <a:lvl1pPr marL="0" indent="0">
              <a:buNone/>
              <a:defRPr sz="24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849880" y="2605269"/>
            <a:ext cx="5157787" cy="368458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6182292" y="1781357"/>
            <a:ext cx="5183188" cy="823912"/>
          </a:xfrm>
        </p:spPr>
        <p:txBody>
          <a:bodyPr lIns="0" tIns="0" rIns="0" bIns="0" anchor="b">
            <a:noAutofit/>
          </a:bodyPr>
          <a:lstStyle>
            <a:lvl1pPr marL="0" indent="0">
              <a:buNone/>
              <a:defRPr sz="2400" b="1">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182292" y="2605269"/>
            <a:ext cx="5183188" cy="3684588"/>
          </a:xfrm>
        </p:spPr>
        <p:txBody>
          <a:bodyPr lIns="0" tIns="0" rIns="0" bIns="0">
            <a:noAutofit/>
          </a:bodyPr>
          <a:lstStyle>
            <a:lvl1pPr>
              <a:defRPr>
                <a:latin typeface="+mn-lt"/>
              </a:defRPr>
            </a:lvl1pPr>
            <a:lvl2pPr>
              <a:defRPr>
                <a:latin typeface="+mn-lt"/>
              </a:defRPr>
            </a:lvl2pPr>
            <a:lvl3pPr>
              <a:defRPr>
                <a:latin typeface="+mn-lt"/>
              </a:defRPr>
            </a:lvl3pPr>
            <a:lvl4pPr>
              <a:defRPr>
                <a:latin typeface="+mn-lt"/>
              </a:defRPr>
            </a:lvl4pPr>
            <a:lvl5pPr>
              <a:defRPr>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1">
            <a:extLst>
              <a:ext uri="{FF2B5EF4-FFF2-40B4-BE49-F238E27FC236}">
                <a16:creationId xmlns:a16="http://schemas.microsoft.com/office/drawing/2014/main" id="{2EEB52FD-12DF-7F90-E06C-0C83CEB26F24}"/>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2" name="Footer Placeholder 1">
            <a:extLst>
              <a:ext uri="{FF2B5EF4-FFF2-40B4-BE49-F238E27FC236}">
                <a16:creationId xmlns:a16="http://schemas.microsoft.com/office/drawing/2014/main" id="{EB5B760E-02DF-5B11-D744-D98DE8A01E9E}"/>
              </a:ext>
            </a:extLst>
          </p:cNvPr>
          <p:cNvSpPr>
            <a:spLocks noGrp="1"/>
          </p:cNvSpPr>
          <p:nvPr>
            <p:ph type="ftr" sz="quarter" idx="10"/>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50CBFEC7-DD3B-F9AE-2192-83960534DE75}"/>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AB86DE8E-78DF-CA66-5AED-C7FF0CCF03CD}"/>
              </a:ext>
              <a:ext uri="{C183D7F6-B498-43B3-948B-1728B52AA6E4}">
                <adec:decorative xmlns:adec="http://schemas.microsoft.com/office/drawing/2017/decorative" val="1"/>
              </a:ext>
            </a:extLst>
          </p:cNvPr>
          <p:cNvSpPr/>
          <p:nvPr userDrawn="1"/>
        </p:nvSpPr>
        <p:spPr>
          <a:xfrm>
            <a:off x="2817383" y="4010866"/>
            <a:ext cx="5056094" cy="2847135"/>
          </a:xfrm>
          <a:custGeom>
            <a:avLst/>
            <a:gdLst>
              <a:gd name="connsiteX0" fmla="*/ 2528047 w 5056094"/>
              <a:gd name="connsiteY0" fmla="*/ 0 h 2847135"/>
              <a:gd name="connsiteX1" fmla="*/ 5056094 w 5056094"/>
              <a:gd name="connsiteY1" fmla="*/ 2528047 h 2847135"/>
              <a:gd name="connsiteX2" fmla="*/ 5043042 w 5056094"/>
              <a:gd name="connsiteY2" fmla="*/ 2786525 h 2847135"/>
              <a:gd name="connsiteX3" fmla="*/ 5033792 w 5056094"/>
              <a:gd name="connsiteY3" fmla="*/ 2847135 h 2847135"/>
              <a:gd name="connsiteX4" fmla="*/ 22302 w 5056094"/>
              <a:gd name="connsiteY4" fmla="*/ 2847135 h 2847135"/>
              <a:gd name="connsiteX5" fmla="*/ 13052 w 5056094"/>
              <a:gd name="connsiteY5" fmla="*/ 2786525 h 2847135"/>
              <a:gd name="connsiteX6" fmla="*/ 0 w 5056094"/>
              <a:gd name="connsiteY6" fmla="*/ 2528047 h 2847135"/>
              <a:gd name="connsiteX7" fmla="*/ 2528047 w 5056094"/>
              <a:gd name="connsiteY7" fmla="*/ 0 h 284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56094" h="2847135">
                <a:moveTo>
                  <a:pt x="2528047" y="0"/>
                </a:moveTo>
                <a:cubicBezTo>
                  <a:pt x="3924249" y="0"/>
                  <a:pt x="5056094" y="1131845"/>
                  <a:pt x="5056094" y="2528047"/>
                </a:cubicBezTo>
                <a:cubicBezTo>
                  <a:pt x="5056094" y="2615310"/>
                  <a:pt x="5051673" y="2701540"/>
                  <a:pt x="5043042" y="2786525"/>
                </a:cubicBezTo>
                <a:lnTo>
                  <a:pt x="5033792" y="2847135"/>
                </a:lnTo>
                <a:lnTo>
                  <a:pt x="22302" y="2847135"/>
                </a:lnTo>
                <a:lnTo>
                  <a:pt x="13052" y="2786525"/>
                </a:lnTo>
                <a:cubicBezTo>
                  <a:pt x="4422" y="2701540"/>
                  <a:pt x="0" y="2615310"/>
                  <a:pt x="0" y="2528047"/>
                </a:cubicBezTo>
                <a:cubicBezTo>
                  <a:pt x="0" y="1131845"/>
                  <a:pt x="1131845" y="0"/>
                  <a:pt x="2528047" y="0"/>
                </a:cubicBezTo>
                <a:close/>
              </a:path>
            </a:pathLst>
          </a:custGeom>
          <a:solidFill>
            <a:schemeClr val="accent1">
              <a:alpha val="8969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pic>
        <p:nvPicPr>
          <p:cNvPr id="12" name="Picture 11" descr="Modern house with cubic design">
            <a:extLst>
              <a:ext uri="{FF2B5EF4-FFF2-40B4-BE49-F238E27FC236}">
                <a16:creationId xmlns:a16="http://schemas.microsoft.com/office/drawing/2014/main" id="{FE966628-FEAF-3BD3-2DC4-23A466ABB935}"/>
              </a:ext>
            </a:extLst>
          </p:cNvPr>
          <p:cNvPicPr>
            <a:picLocks noChangeAspect="1"/>
          </p:cNvPicPr>
          <p:nvPr userDrawn="1"/>
        </p:nvPicPr>
        <p:blipFill rotWithShape="1">
          <a:blip r:embed="rId2" cstate="print">
            <a:extLst>
              <a:ext uri="{BEBA8EAE-BF5A-486C-A8C5-ECC9F3942E4B}">
                <a14:imgProps xmlns:a14="http://schemas.microsoft.com/office/drawing/2010/main">
                  <a14:imgLayer r:embed="rId3">
                    <a14:imgEffect>
                      <a14:saturation sat="0"/>
                    </a14:imgEffect>
                    <a14:imgEffect>
                      <a14:brightnessContrast bright="12000" contrast="-17000"/>
                    </a14:imgEffect>
                  </a14:imgLayer>
                </a14:imgProps>
              </a:ext>
              <a:ext uri="{28A0092B-C50C-407E-A947-70E740481C1C}">
                <a14:useLocalDpi xmlns:a14="http://schemas.microsoft.com/office/drawing/2010/main"/>
              </a:ext>
            </a:extLst>
          </a:blip>
          <a:srcRect b="23487"/>
          <a:stretch/>
        </p:blipFill>
        <p:spPr>
          <a:xfrm>
            <a:off x="2531165" y="2125402"/>
            <a:ext cx="9279835" cy="4732598"/>
          </a:xfrm>
          <a:prstGeom prst="rect">
            <a:avLst/>
          </a:prstGeom>
        </p:spPr>
      </p:pic>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1228500" y="1155320"/>
            <a:ext cx="8244113" cy="970081"/>
          </a:xfrm>
        </p:spPr>
        <p:txBody>
          <a:bodyPr lIns="0" tIns="0" rIns="0" bIns="0" anchor="t">
            <a:noAutofit/>
          </a:bodyPr>
          <a:lstStyle>
            <a:lvl1pPr>
              <a:lnSpc>
                <a:spcPct val="100000"/>
              </a:lnSpc>
              <a:defRPr sz="3000" b="0" i="0" spc="0" baseline="0">
                <a:latin typeface="+mn-lt"/>
              </a:defRPr>
            </a:lvl1pPr>
          </a:lstStyle>
          <a:p>
            <a:r>
              <a:rPr lang="en-US" dirty="0"/>
              <a:t>CLICK TO EDIT MASTER TITLE STYLE</a:t>
            </a:r>
          </a:p>
        </p:txBody>
      </p:sp>
      <p:sp>
        <p:nvSpPr>
          <p:cNvPr id="8" name="Subtitle 2">
            <a:extLst>
              <a:ext uri="{FF2B5EF4-FFF2-40B4-BE49-F238E27FC236}">
                <a16:creationId xmlns:a16="http://schemas.microsoft.com/office/drawing/2014/main" id="{304A311B-BF0E-4ABD-250E-58093E12EC36}"/>
              </a:ext>
            </a:extLst>
          </p:cNvPr>
          <p:cNvSpPr>
            <a:spLocks noGrp="1"/>
          </p:cNvSpPr>
          <p:nvPr>
            <p:ph type="subTitle" idx="1" hasCustomPrompt="1"/>
          </p:nvPr>
        </p:nvSpPr>
        <p:spPr>
          <a:xfrm>
            <a:off x="1228500" y="2229358"/>
            <a:ext cx="7044643" cy="559184"/>
          </a:xfrm>
        </p:spPr>
        <p:txBody>
          <a:bodyPr lIns="0" tIns="0" rIns="0" bIns="0">
            <a:noAutofit/>
          </a:bodyPr>
          <a:lstStyle>
            <a:lvl1pPr marL="0" indent="0" algn="l">
              <a:buNone/>
              <a:defRPr sz="1800" b="1" spc="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3" name="Footer Placeholder 2">
            <a:extLst>
              <a:ext uri="{FF2B5EF4-FFF2-40B4-BE49-F238E27FC236}">
                <a16:creationId xmlns:a16="http://schemas.microsoft.com/office/drawing/2014/main" id="{2C310569-B083-466A-F24B-8C44360B4EC2}"/>
              </a:ext>
            </a:extLst>
          </p:cNvPr>
          <p:cNvSpPr>
            <a:spLocks noGrp="1"/>
          </p:cNvSpPr>
          <p:nvPr>
            <p:ph type="ftr" sz="quarter" idx="10"/>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75FB78C1-0CD8-FD34-E7BB-B8F6E296A443}"/>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4227E488-456A-A645-EEF4-38AAED9C5ED1}"/>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850327" y="1747520"/>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endParaRPr lang="en-US" dirty="0"/>
          </a:p>
        </p:txBody>
      </p:sp>
      <p:sp>
        <p:nvSpPr>
          <p:cNvPr id="21" name="Text Placeholder 20">
            <a:extLst>
              <a:ext uri="{FF2B5EF4-FFF2-40B4-BE49-F238E27FC236}">
                <a16:creationId xmlns:a16="http://schemas.microsoft.com/office/drawing/2014/main" id="{F4825303-FCCD-E705-1213-BF7CF16DF7F6}"/>
              </a:ext>
            </a:extLst>
          </p:cNvPr>
          <p:cNvSpPr>
            <a:spLocks noGrp="1"/>
          </p:cNvSpPr>
          <p:nvPr>
            <p:ph type="body" sz="quarter" idx="17" hasCustomPrompt="1"/>
          </p:nvPr>
        </p:nvSpPr>
        <p:spPr>
          <a:xfrm>
            <a:off x="850326"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bg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985524" y="5567730"/>
            <a:ext cx="1943837" cy="347662"/>
          </a:xfrm>
        </p:spPr>
        <p:txBody>
          <a:bodyPr vert="horz" lIns="0" tIns="0" rIns="0" bIns="0" rtlCol="0">
            <a:noAutofit/>
          </a:bodyPr>
          <a:lstStyle>
            <a:lvl1pPr>
              <a:defRPr lang="en-US" sz="1200" spc="20" baseline="0" dirty="0">
                <a:solidFill>
                  <a:schemeClr val="bg1"/>
                </a:solidFill>
              </a:defRPr>
            </a:lvl1pPr>
          </a:lstStyle>
          <a:p>
            <a:pPr marL="0" lvl="0" indent="0">
              <a:lnSpc>
                <a:spcPct val="100000"/>
              </a:lnSpc>
              <a:spcBef>
                <a:spcPts val="0"/>
              </a:spcBef>
              <a:buNone/>
            </a:pPr>
            <a:r>
              <a:rPr lang="en-US" dirty="0"/>
              <a:t>Title</a:t>
            </a:r>
          </a:p>
        </p:txBody>
      </p:sp>
      <p:sp>
        <p:nvSpPr>
          <p:cNvPr id="25" name="Picture Placeholder 23">
            <a:extLst>
              <a:ext uri="{FF2B5EF4-FFF2-40B4-BE49-F238E27FC236}">
                <a16:creationId xmlns:a16="http://schemas.microsoft.com/office/drawing/2014/main" id="{EA9E795C-FED0-FB6B-2D18-0BDABCA2C5BB}"/>
              </a:ext>
            </a:extLst>
          </p:cNvPr>
          <p:cNvSpPr>
            <a:spLocks noGrp="1"/>
          </p:cNvSpPr>
          <p:nvPr>
            <p:ph type="pic" sz="quarter" idx="26"/>
          </p:nvPr>
        </p:nvSpPr>
        <p:spPr>
          <a:xfrm>
            <a:off x="3489968"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endParaRPr lang="en-US" dirty="0"/>
          </a:p>
        </p:txBody>
      </p:sp>
      <p:sp>
        <p:nvSpPr>
          <p:cNvPr id="37" name="Text Placeholder 36">
            <a:extLst>
              <a:ext uri="{FF2B5EF4-FFF2-40B4-BE49-F238E27FC236}">
                <a16:creationId xmlns:a16="http://schemas.microsoft.com/office/drawing/2014/main" id="{BF18F814-0B06-5B49-EC7F-2FFDDB498FF6}"/>
              </a:ext>
            </a:extLst>
          </p:cNvPr>
          <p:cNvSpPr>
            <a:spLocks noGrp="1"/>
          </p:cNvSpPr>
          <p:nvPr>
            <p:ph type="body" sz="quarter" idx="34" hasCustomPrompt="1"/>
          </p:nvPr>
        </p:nvSpPr>
        <p:spPr>
          <a:xfrm>
            <a:off x="3489968"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bg1"/>
                </a:solidFill>
                <a:latin typeface="+mn-lt"/>
              </a:defRPr>
            </a:lvl1pPr>
          </a:lstStyle>
          <a:p>
            <a:pPr lvl="0"/>
            <a:r>
              <a:rPr lang="en-US" dirty="0"/>
              <a:t>Name</a:t>
            </a:r>
          </a:p>
        </p:txBody>
      </p:sp>
      <p:sp>
        <p:nvSpPr>
          <p:cNvPr id="28" name="Text Placeholder 28">
            <a:extLst>
              <a:ext uri="{FF2B5EF4-FFF2-40B4-BE49-F238E27FC236}">
                <a16:creationId xmlns:a16="http://schemas.microsoft.com/office/drawing/2014/main" id="{518B0AC6-8555-9EC9-31D5-2D41E9278A30}"/>
              </a:ext>
            </a:extLst>
          </p:cNvPr>
          <p:cNvSpPr>
            <a:spLocks noGrp="1"/>
          </p:cNvSpPr>
          <p:nvPr>
            <p:ph type="body" sz="quarter" idx="29" hasCustomPrompt="1"/>
          </p:nvPr>
        </p:nvSpPr>
        <p:spPr>
          <a:xfrm>
            <a:off x="3631421" y="5584541"/>
            <a:ext cx="1943837" cy="347662"/>
          </a:xfrm>
        </p:spPr>
        <p:txBody>
          <a:bodyPr vert="horz" lIns="0" tIns="0" rIns="0" bIns="0" rtlCol="0">
            <a:noAutofit/>
          </a:bodyPr>
          <a:lstStyle>
            <a:lvl1pPr>
              <a:defRPr lang="en-US" sz="1200" spc="20" baseline="0" dirty="0">
                <a:solidFill>
                  <a:schemeClr val="bg1"/>
                </a:solidFill>
              </a:defRPr>
            </a:lvl1pPr>
          </a:lstStyle>
          <a:p>
            <a:pPr marL="0" lvl="0" indent="0">
              <a:lnSpc>
                <a:spcPct val="100000"/>
              </a:lnSpc>
              <a:spcBef>
                <a:spcPts val="0"/>
              </a:spcBef>
              <a:buNone/>
            </a:pPr>
            <a:r>
              <a:rPr lang="en-US" dirty="0"/>
              <a:t>Title</a:t>
            </a:r>
          </a:p>
        </p:txBody>
      </p:sp>
      <p:sp>
        <p:nvSpPr>
          <p:cNvPr id="26" name="Picture Placeholder 23">
            <a:extLst>
              <a:ext uri="{FF2B5EF4-FFF2-40B4-BE49-F238E27FC236}">
                <a16:creationId xmlns:a16="http://schemas.microsoft.com/office/drawing/2014/main" id="{1026B989-CBAD-BCCA-CE61-AC5ABC3F8752}"/>
              </a:ext>
            </a:extLst>
          </p:cNvPr>
          <p:cNvSpPr>
            <a:spLocks noGrp="1"/>
          </p:cNvSpPr>
          <p:nvPr>
            <p:ph type="pic" sz="quarter" idx="27"/>
          </p:nvPr>
        </p:nvSpPr>
        <p:spPr>
          <a:xfrm>
            <a:off x="6139567"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endParaRPr lang="en-US" dirty="0"/>
          </a:p>
        </p:txBody>
      </p:sp>
      <p:sp>
        <p:nvSpPr>
          <p:cNvPr id="38" name="Text Placeholder 37">
            <a:extLst>
              <a:ext uri="{FF2B5EF4-FFF2-40B4-BE49-F238E27FC236}">
                <a16:creationId xmlns:a16="http://schemas.microsoft.com/office/drawing/2014/main" id="{3A6E4A81-98BC-4A0B-637E-A8A4EF704A29}"/>
              </a:ext>
            </a:extLst>
          </p:cNvPr>
          <p:cNvSpPr>
            <a:spLocks noGrp="1"/>
          </p:cNvSpPr>
          <p:nvPr>
            <p:ph type="body" sz="quarter" idx="35" hasCustomPrompt="1"/>
          </p:nvPr>
        </p:nvSpPr>
        <p:spPr>
          <a:xfrm>
            <a:off x="6139567"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bg1"/>
                </a:solidFill>
                <a:latin typeface="+mn-lt"/>
              </a:defRPr>
            </a:lvl1pPr>
          </a:lstStyle>
          <a:p>
            <a:pPr lvl="0"/>
            <a:r>
              <a:rPr lang="en-US" dirty="0"/>
              <a:t>Name</a:t>
            </a:r>
          </a:p>
        </p:txBody>
      </p:sp>
      <p:sp>
        <p:nvSpPr>
          <p:cNvPr id="34" name="Text Placeholder 28">
            <a:extLst>
              <a:ext uri="{FF2B5EF4-FFF2-40B4-BE49-F238E27FC236}">
                <a16:creationId xmlns:a16="http://schemas.microsoft.com/office/drawing/2014/main" id="{671F3A8D-7485-35BA-4D51-752E669CD51B}"/>
              </a:ext>
            </a:extLst>
          </p:cNvPr>
          <p:cNvSpPr>
            <a:spLocks noGrp="1"/>
          </p:cNvSpPr>
          <p:nvPr>
            <p:ph type="body" sz="quarter" idx="31" hasCustomPrompt="1"/>
          </p:nvPr>
        </p:nvSpPr>
        <p:spPr>
          <a:xfrm>
            <a:off x="6260967" y="5584541"/>
            <a:ext cx="1943837" cy="347662"/>
          </a:xfrm>
        </p:spPr>
        <p:txBody>
          <a:bodyPr vert="horz" lIns="0" tIns="0" rIns="0" bIns="0" rtlCol="0">
            <a:noAutofit/>
          </a:bodyPr>
          <a:lstStyle>
            <a:lvl1pPr>
              <a:defRPr lang="en-US" sz="1200" spc="20" baseline="0" dirty="0">
                <a:solidFill>
                  <a:schemeClr val="bg1"/>
                </a:solidFill>
              </a:defRPr>
            </a:lvl1pPr>
          </a:lstStyle>
          <a:p>
            <a:pPr marL="0" lvl="0" indent="0">
              <a:lnSpc>
                <a:spcPct val="100000"/>
              </a:lnSpc>
              <a:spcBef>
                <a:spcPts val="0"/>
              </a:spcBef>
              <a:buNone/>
            </a:pPr>
            <a:r>
              <a:rPr lang="en-US" dirty="0"/>
              <a:t>Title</a:t>
            </a:r>
          </a:p>
        </p:txBody>
      </p:sp>
      <p:sp>
        <p:nvSpPr>
          <p:cNvPr id="24" name="Picture Placeholder 23">
            <a:extLst>
              <a:ext uri="{FF2B5EF4-FFF2-40B4-BE49-F238E27FC236}">
                <a16:creationId xmlns:a16="http://schemas.microsoft.com/office/drawing/2014/main" id="{EC3EE756-2FF0-64E0-D905-235B8973F7D5}"/>
              </a:ext>
            </a:extLst>
          </p:cNvPr>
          <p:cNvSpPr>
            <a:spLocks noGrp="1"/>
          </p:cNvSpPr>
          <p:nvPr>
            <p:ph type="pic" sz="quarter" idx="25"/>
          </p:nvPr>
        </p:nvSpPr>
        <p:spPr>
          <a:xfrm>
            <a:off x="8755158" y="1758108"/>
            <a:ext cx="2226360" cy="2940385"/>
          </a:xfrm>
          <a:solidFill>
            <a:schemeClr val="accent1">
              <a:lumMod val="20000"/>
              <a:lumOff val="80000"/>
            </a:schemeClr>
          </a:solidFill>
        </p:spPr>
        <p:txBody>
          <a:bodyPr anchor="ctr">
            <a:noAutofit/>
          </a:bodyPr>
          <a:lstStyle>
            <a:lvl1pPr marL="0" indent="0" algn="ctr">
              <a:buNone/>
              <a:defRPr sz="1400">
                <a:solidFill>
                  <a:schemeClr val="tx1"/>
                </a:solidFill>
              </a:defRPr>
            </a:lvl1pPr>
          </a:lstStyle>
          <a:p>
            <a:endParaRPr lang="en-US" dirty="0"/>
          </a:p>
        </p:txBody>
      </p:sp>
      <p:sp>
        <p:nvSpPr>
          <p:cNvPr id="39" name="Text Placeholder 38">
            <a:extLst>
              <a:ext uri="{FF2B5EF4-FFF2-40B4-BE49-F238E27FC236}">
                <a16:creationId xmlns:a16="http://schemas.microsoft.com/office/drawing/2014/main" id="{35068E76-B8E5-A95C-FAAC-7F43B2481D14}"/>
              </a:ext>
            </a:extLst>
          </p:cNvPr>
          <p:cNvSpPr>
            <a:spLocks noGrp="1"/>
          </p:cNvSpPr>
          <p:nvPr>
            <p:ph type="body" sz="quarter" idx="36" hasCustomPrompt="1"/>
          </p:nvPr>
        </p:nvSpPr>
        <p:spPr>
          <a:xfrm>
            <a:off x="8755158" y="4542790"/>
            <a:ext cx="2226360" cy="1530417"/>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118872" tIns="365760" rIns="0" bIns="0">
            <a:noAutofit/>
          </a:bodyPr>
          <a:lstStyle>
            <a:lvl1pPr marL="0" indent="0" algn="l">
              <a:lnSpc>
                <a:spcPct val="100000"/>
              </a:lnSpc>
              <a:spcBef>
                <a:spcPts val="0"/>
              </a:spcBef>
              <a:buNone/>
              <a:defRPr sz="1800" b="1" i="0" spc="20" baseline="0">
                <a:solidFill>
                  <a:schemeClr val="bg1"/>
                </a:solidFill>
                <a:latin typeface="+mn-lt"/>
              </a:defRPr>
            </a:lvl1pPr>
          </a:lstStyle>
          <a:p>
            <a:pPr lvl="0"/>
            <a:r>
              <a:rPr lang="en-US" dirty="0"/>
              <a:t>Name</a:t>
            </a:r>
          </a:p>
        </p:txBody>
      </p:sp>
      <p:sp>
        <p:nvSpPr>
          <p:cNvPr id="36" name="Text Placeholder 28">
            <a:extLst>
              <a:ext uri="{FF2B5EF4-FFF2-40B4-BE49-F238E27FC236}">
                <a16:creationId xmlns:a16="http://schemas.microsoft.com/office/drawing/2014/main" id="{5985B1DB-E488-ABA9-E8FB-18D2006DCE09}"/>
              </a:ext>
            </a:extLst>
          </p:cNvPr>
          <p:cNvSpPr>
            <a:spLocks noGrp="1"/>
          </p:cNvSpPr>
          <p:nvPr>
            <p:ph type="body" sz="quarter" idx="33" hasCustomPrompt="1"/>
          </p:nvPr>
        </p:nvSpPr>
        <p:spPr>
          <a:xfrm>
            <a:off x="8890513" y="5584541"/>
            <a:ext cx="1943837" cy="347662"/>
          </a:xfrm>
        </p:spPr>
        <p:txBody>
          <a:bodyPr vert="horz" lIns="0" tIns="0" rIns="0" bIns="0" rtlCol="0">
            <a:noAutofit/>
          </a:bodyPr>
          <a:lstStyle>
            <a:lvl1pPr>
              <a:defRPr lang="en-US" sz="1200" spc="20" baseline="0" dirty="0">
                <a:solidFill>
                  <a:schemeClr val="bg1"/>
                </a:solidFill>
              </a:defRPr>
            </a:lvl1pPr>
          </a:lstStyle>
          <a:p>
            <a:pPr marL="0" lvl="0" indent="0">
              <a:lnSpc>
                <a:spcPct val="100000"/>
              </a:lnSpc>
              <a:spcBef>
                <a:spcPts val="0"/>
              </a:spcBef>
              <a:buNone/>
            </a:pPr>
            <a:r>
              <a:rPr lang="en-US" dirty="0"/>
              <a:t>Title</a:t>
            </a:r>
          </a:p>
        </p:txBody>
      </p:sp>
      <p:sp>
        <p:nvSpPr>
          <p:cNvPr id="4" name="Footer Placeholder 3">
            <a:extLst>
              <a:ext uri="{FF2B5EF4-FFF2-40B4-BE49-F238E27FC236}">
                <a16:creationId xmlns:a16="http://schemas.microsoft.com/office/drawing/2014/main" id="{D6FC1105-93C5-0E50-1656-271A54E5D97D}"/>
              </a:ext>
            </a:extLst>
          </p:cNvPr>
          <p:cNvSpPr>
            <a:spLocks noGrp="1"/>
          </p:cNvSpPr>
          <p:nvPr>
            <p:ph type="ftr" sz="quarter" idx="37"/>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E134F48D-1D23-34DB-1FB6-07EEB752692C}"/>
              </a:ext>
            </a:extLst>
          </p:cNvPr>
          <p:cNvSpPr>
            <a:spLocks noGrp="1"/>
          </p:cNvSpPr>
          <p:nvPr>
            <p:ph type="sldNum" sz="quarter" idx="38"/>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1" name="Title 1">
            <a:extLst>
              <a:ext uri="{FF2B5EF4-FFF2-40B4-BE49-F238E27FC236}">
                <a16:creationId xmlns:a16="http://schemas.microsoft.com/office/drawing/2014/main" id="{8D869122-E2BC-ED44-681B-43F70BEF81AF}"/>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8" name="Picture Placeholder 23">
            <a:extLst>
              <a:ext uri="{FF2B5EF4-FFF2-40B4-BE49-F238E27FC236}">
                <a16:creationId xmlns:a16="http://schemas.microsoft.com/office/drawing/2014/main" id="{255CBD6C-C281-8722-27D4-3D2CC5788A07}"/>
              </a:ext>
            </a:extLst>
          </p:cNvPr>
          <p:cNvSpPr>
            <a:spLocks noGrp="1"/>
          </p:cNvSpPr>
          <p:nvPr>
            <p:ph type="pic" sz="quarter" idx="13"/>
          </p:nvPr>
        </p:nvSpPr>
        <p:spPr>
          <a:xfrm>
            <a:off x="1090665" y="1650517"/>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endParaRPr lang="en-US" dirty="0"/>
          </a:p>
        </p:txBody>
      </p:sp>
      <p:sp>
        <p:nvSpPr>
          <p:cNvPr id="34" name="Text Placeholder 33">
            <a:extLst>
              <a:ext uri="{FF2B5EF4-FFF2-40B4-BE49-F238E27FC236}">
                <a16:creationId xmlns:a16="http://schemas.microsoft.com/office/drawing/2014/main" id="{F1774C4E-7344-8232-3750-E424576E1D73}"/>
              </a:ext>
            </a:extLst>
          </p:cNvPr>
          <p:cNvSpPr>
            <a:spLocks noGrp="1"/>
          </p:cNvSpPr>
          <p:nvPr>
            <p:ph type="body" sz="quarter" idx="37" hasCustomPrompt="1"/>
          </p:nvPr>
        </p:nvSpPr>
        <p:spPr>
          <a:xfrm>
            <a:off x="1088136"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30" name="Text Placeholder 28">
            <a:extLst>
              <a:ext uri="{FF2B5EF4-FFF2-40B4-BE49-F238E27FC236}">
                <a16:creationId xmlns:a16="http://schemas.microsoft.com/office/drawing/2014/main" id="{1CE5D490-4727-FFF1-4BFF-A3DED42ECA3F}"/>
              </a:ext>
            </a:extLst>
          </p:cNvPr>
          <p:cNvSpPr>
            <a:spLocks noGrp="1"/>
          </p:cNvSpPr>
          <p:nvPr>
            <p:ph type="body" sz="quarter" idx="22" hasCustomPrompt="1"/>
          </p:nvPr>
        </p:nvSpPr>
        <p:spPr>
          <a:xfrm>
            <a:off x="1185312" y="3587657"/>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18" name="Picture Placeholder 23">
            <a:extLst>
              <a:ext uri="{FF2B5EF4-FFF2-40B4-BE49-F238E27FC236}">
                <a16:creationId xmlns:a16="http://schemas.microsoft.com/office/drawing/2014/main" id="{53802057-01C6-8655-30FA-091AC26925F4}"/>
              </a:ext>
            </a:extLst>
          </p:cNvPr>
          <p:cNvSpPr>
            <a:spLocks noGrp="1"/>
          </p:cNvSpPr>
          <p:nvPr>
            <p:ph type="pic" sz="quarter" idx="15"/>
          </p:nvPr>
        </p:nvSpPr>
        <p:spPr>
          <a:xfrm>
            <a:off x="3638242" y="1656748"/>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endParaRPr lang="en-US" dirty="0"/>
          </a:p>
        </p:txBody>
      </p:sp>
      <p:sp>
        <p:nvSpPr>
          <p:cNvPr id="40" name="Text Placeholder 39">
            <a:extLst>
              <a:ext uri="{FF2B5EF4-FFF2-40B4-BE49-F238E27FC236}">
                <a16:creationId xmlns:a16="http://schemas.microsoft.com/office/drawing/2014/main" id="{69E47AF5-CB74-C3EB-76CA-1CA76678E2D5}"/>
              </a:ext>
            </a:extLst>
          </p:cNvPr>
          <p:cNvSpPr>
            <a:spLocks noGrp="1"/>
          </p:cNvSpPr>
          <p:nvPr>
            <p:ph type="body" sz="quarter" idx="38" hasCustomPrompt="1"/>
          </p:nvPr>
        </p:nvSpPr>
        <p:spPr>
          <a:xfrm>
            <a:off x="3636236"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36" name="Text Placeholder 28">
            <a:extLst>
              <a:ext uri="{FF2B5EF4-FFF2-40B4-BE49-F238E27FC236}">
                <a16:creationId xmlns:a16="http://schemas.microsoft.com/office/drawing/2014/main" id="{890DFA6A-3356-DE98-022D-0DA202FBFD7E}"/>
              </a:ext>
            </a:extLst>
          </p:cNvPr>
          <p:cNvSpPr>
            <a:spLocks noGrp="1"/>
          </p:cNvSpPr>
          <p:nvPr>
            <p:ph type="body" sz="quarter" idx="26" hasCustomPrompt="1"/>
          </p:nvPr>
        </p:nvSpPr>
        <p:spPr>
          <a:xfrm>
            <a:off x="3734201" y="3589774"/>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19" name="Picture Placeholder 23">
            <a:extLst>
              <a:ext uri="{FF2B5EF4-FFF2-40B4-BE49-F238E27FC236}">
                <a16:creationId xmlns:a16="http://schemas.microsoft.com/office/drawing/2014/main" id="{4EB02CDB-488A-8142-CAF9-8E37FFF7C07D}"/>
              </a:ext>
            </a:extLst>
          </p:cNvPr>
          <p:cNvSpPr>
            <a:spLocks noGrp="1"/>
          </p:cNvSpPr>
          <p:nvPr>
            <p:ph type="pic" sz="quarter" idx="16"/>
          </p:nvPr>
        </p:nvSpPr>
        <p:spPr>
          <a:xfrm>
            <a:off x="6185819" y="166297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endParaRPr lang="en-US" dirty="0"/>
          </a:p>
        </p:txBody>
      </p:sp>
      <p:sp>
        <p:nvSpPr>
          <p:cNvPr id="43" name="Text Placeholder 42">
            <a:extLst>
              <a:ext uri="{FF2B5EF4-FFF2-40B4-BE49-F238E27FC236}">
                <a16:creationId xmlns:a16="http://schemas.microsoft.com/office/drawing/2014/main" id="{4F3265D0-915B-E319-A154-B81C7A2C5B94}"/>
              </a:ext>
            </a:extLst>
          </p:cNvPr>
          <p:cNvSpPr>
            <a:spLocks noGrp="1"/>
          </p:cNvSpPr>
          <p:nvPr>
            <p:ph type="body" sz="quarter" idx="39" hasCustomPrompt="1"/>
          </p:nvPr>
        </p:nvSpPr>
        <p:spPr>
          <a:xfrm>
            <a:off x="6183813"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39" name="Text Placeholder 28">
            <a:extLst>
              <a:ext uri="{FF2B5EF4-FFF2-40B4-BE49-F238E27FC236}">
                <a16:creationId xmlns:a16="http://schemas.microsoft.com/office/drawing/2014/main" id="{CC0A1957-087D-BAC8-2FD3-C7879A14D683}"/>
              </a:ext>
            </a:extLst>
          </p:cNvPr>
          <p:cNvSpPr>
            <a:spLocks noGrp="1"/>
          </p:cNvSpPr>
          <p:nvPr>
            <p:ph type="body" sz="quarter" idx="28" hasCustomPrompt="1"/>
          </p:nvPr>
        </p:nvSpPr>
        <p:spPr>
          <a:xfrm>
            <a:off x="6283090" y="3594007"/>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17" name="Picture Placeholder 23">
            <a:extLst>
              <a:ext uri="{FF2B5EF4-FFF2-40B4-BE49-F238E27FC236}">
                <a16:creationId xmlns:a16="http://schemas.microsoft.com/office/drawing/2014/main" id="{C0FA0782-5A43-CA2A-3152-A02B9D5D744A}"/>
              </a:ext>
            </a:extLst>
          </p:cNvPr>
          <p:cNvSpPr>
            <a:spLocks noGrp="1"/>
          </p:cNvSpPr>
          <p:nvPr>
            <p:ph type="pic" sz="quarter" idx="14"/>
          </p:nvPr>
        </p:nvSpPr>
        <p:spPr>
          <a:xfrm>
            <a:off x="8733396" y="166920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endParaRPr lang="en-US" dirty="0"/>
          </a:p>
        </p:txBody>
      </p:sp>
      <p:sp>
        <p:nvSpPr>
          <p:cNvPr id="46" name="Text Placeholder 45">
            <a:extLst>
              <a:ext uri="{FF2B5EF4-FFF2-40B4-BE49-F238E27FC236}">
                <a16:creationId xmlns:a16="http://schemas.microsoft.com/office/drawing/2014/main" id="{D922E682-729B-97DE-1956-5B8FDDB7A7B0}"/>
              </a:ext>
            </a:extLst>
          </p:cNvPr>
          <p:cNvSpPr>
            <a:spLocks noGrp="1"/>
          </p:cNvSpPr>
          <p:nvPr>
            <p:ph type="body" sz="quarter" idx="40" hasCustomPrompt="1"/>
          </p:nvPr>
        </p:nvSpPr>
        <p:spPr>
          <a:xfrm>
            <a:off x="8731390" y="3136392"/>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42" name="Text Placeholder 28">
            <a:extLst>
              <a:ext uri="{FF2B5EF4-FFF2-40B4-BE49-F238E27FC236}">
                <a16:creationId xmlns:a16="http://schemas.microsoft.com/office/drawing/2014/main" id="{8A2E2333-661F-499A-4099-13003D5327DE}"/>
              </a:ext>
            </a:extLst>
          </p:cNvPr>
          <p:cNvSpPr>
            <a:spLocks noGrp="1"/>
          </p:cNvSpPr>
          <p:nvPr>
            <p:ph type="body" sz="quarter" idx="30" hasCustomPrompt="1"/>
          </p:nvPr>
        </p:nvSpPr>
        <p:spPr>
          <a:xfrm>
            <a:off x="8831978" y="3591891"/>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24" name="Picture Placeholder 23">
            <a:extLst>
              <a:ext uri="{FF2B5EF4-FFF2-40B4-BE49-F238E27FC236}">
                <a16:creationId xmlns:a16="http://schemas.microsoft.com/office/drawing/2014/main" id="{BC2B0E64-6036-C50A-4B09-3307E136D0DB}"/>
              </a:ext>
            </a:extLst>
          </p:cNvPr>
          <p:cNvSpPr>
            <a:spLocks noGrp="1"/>
          </p:cNvSpPr>
          <p:nvPr>
            <p:ph type="pic" sz="quarter" idx="17"/>
          </p:nvPr>
        </p:nvSpPr>
        <p:spPr>
          <a:xfrm>
            <a:off x="1090665" y="4221285"/>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endParaRPr lang="en-US" dirty="0"/>
          </a:p>
        </p:txBody>
      </p:sp>
      <p:sp>
        <p:nvSpPr>
          <p:cNvPr id="49" name="Text Placeholder 48">
            <a:extLst>
              <a:ext uri="{FF2B5EF4-FFF2-40B4-BE49-F238E27FC236}">
                <a16:creationId xmlns:a16="http://schemas.microsoft.com/office/drawing/2014/main" id="{B1360129-7F80-B48D-D46B-A111F17E47B4}"/>
              </a:ext>
            </a:extLst>
          </p:cNvPr>
          <p:cNvSpPr>
            <a:spLocks noGrp="1"/>
          </p:cNvSpPr>
          <p:nvPr>
            <p:ph type="body" sz="quarter" idx="41" hasCustomPrompt="1"/>
          </p:nvPr>
        </p:nvSpPr>
        <p:spPr>
          <a:xfrm>
            <a:off x="1088136"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33" name="Text Placeholder 28">
            <a:extLst>
              <a:ext uri="{FF2B5EF4-FFF2-40B4-BE49-F238E27FC236}">
                <a16:creationId xmlns:a16="http://schemas.microsoft.com/office/drawing/2014/main" id="{34A00EE2-7DE2-BF48-E0C1-81C2158B4107}"/>
              </a:ext>
            </a:extLst>
          </p:cNvPr>
          <p:cNvSpPr>
            <a:spLocks noGrp="1"/>
          </p:cNvSpPr>
          <p:nvPr>
            <p:ph type="body" sz="quarter" idx="24" hasCustomPrompt="1"/>
          </p:nvPr>
        </p:nvSpPr>
        <p:spPr>
          <a:xfrm>
            <a:off x="1185312" y="6150401"/>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26" name="Picture Placeholder 23">
            <a:extLst>
              <a:ext uri="{FF2B5EF4-FFF2-40B4-BE49-F238E27FC236}">
                <a16:creationId xmlns:a16="http://schemas.microsoft.com/office/drawing/2014/main" id="{90EE9725-A8CC-5A72-59F1-663EECC9FDF7}"/>
              </a:ext>
            </a:extLst>
          </p:cNvPr>
          <p:cNvSpPr>
            <a:spLocks noGrp="1"/>
          </p:cNvSpPr>
          <p:nvPr>
            <p:ph type="pic" sz="quarter" idx="19"/>
          </p:nvPr>
        </p:nvSpPr>
        <p:spPr>
          <a:xfrm>
            <a:off x="3638242" y="4218973"/>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endParaRPr lang="en-US" dirty="0"/>
          </a:p>
        </p:txBody>
      </p:sp>
      <p:sp>
        <p:nvSpPr>
          <p:cNvPr id="52" name="Text Placeholder 51">
            <a:extLst>
              <a:ext uri="{FF2B5EF4-FFF2-40B4-BE49-F238E27FC236}">
                <a16:creationId xmlns:a16="http://schemas.microsoft.com/office/drawing/2014/main" id="{874C74F1-405C-C6EE-A607-2236B9B08E00}"/>
              </a:ext>
            </a:extLst>
          </p:cNvPr>
          <p:cNvSpPr>
            <a:spLocks noGrp="1"/>
          </p:cNvSpPr>
          <p:nvPr>
            <p:ph type="body" sz="quarter" idx="42" hasCustomPrompt="1"/>
          </p:nvPr>
        </p:nvSpPr>
        <p:spPr>
          <a:xfrm>
            <a:off x="3636236"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45" name="Text Placeholder 28">
            <a:extLst>
              <a:ext uri="{FF2B5EF4-FFF2-40B4-BE49-F238E27FC236}">
                <a16:creationId xmlns:a16="http://schemas.microsoft.com/office/drawing/2014/main" id="{F3B25311-1AE4-31EC-9514-AD4642A2B4F9}"/>
              </a:ext>
            </a:extLst>
          </p:cNvPr>
          <p:cNvSpPr>
            <a:spLocks noGrp="1"/>
          </p:cNvSpPr>
          <p:nvPr>
            <p:ph type="body" sz="quarter" idx="32" hasCustomPrompt="1"/>
          </p:nvPr>
        </p:nvSpPr>
        <p:spPr>
          <a:xfrm>
            <a:off x="3734201" y="6151618"/>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27" name="Picture Placeholder 23">
            <a:extLst>
              <a:ext uri="{FF2B5EF4-FFF2-40B4-BE49-F238E27FC236}">
                <a16:creationId xmlns:a16="http://schemas.microsoft.com/office/drawing/2014/main" id="{EA14E23B-F3B1-C7A2-B03A-1CEABC2E4CF2}"/>
              </a:ext>
            </a:extLst>
          </p:cNvPr>
          <p:cNvSpPr>
            <a:spLocks noGrp="1"/>
          </p:cNvSpPr>
          <p:nvPr>
            <p:ph type="pic" sz="quarter" idx="20"/>
          </p:nvPr>
        </p:nvSpPr>
        <p:spPr>
          <a:xfrm>
            <a:off x="6185819" y="4220129"/>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endParaRPr lang="en-US" dirty="0"/>
          </a:p>
        </p:txBody>
      </p:sp>
      <p:sp>
        <p:nvSpPr>
          <p:cNvPr id="53" name="Text Placeholder 52">
            <a:extLst>
              <a:ext uri="{FF2B5EF4-FFF2-40B4-BE49-F238E27FC236}">
                <a16:creationId xmlns:a16="http://schemas.microsoft.com/office/drawing/2014/main" id="{3914135F-F251-D319-FE2A-787B519F9071}"/>
              </a:ext>
            </a:extLst>
          </p:cNvPr>
          <p:cNvSpPr>
            <a:spLocks noGrp="1"/>
          </p:cNvSpPr>
          <p:nvPr>
            <p:ph type="body" sz="quarter" idx="43" hasCustomPrompt="1"/>
          </p:nvPr>
        </p:nvSpPr>
        <p:spPr>
          <a:xfrm>
            <a:off x="6183813"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48" name="Text Placeholder 28">
            <a:extLst>
              <a:ext uri="{FF2B5EF4-FFF2-40B4-BE49-F238E27FC236}">
                <a16:creationId xmlns:a16="http://schemas.microsoft.com/office/drawing/2014/main" id="{A39619BE-B308-86FC-D02B-5B8AE1C8BF91}"/>
              </a:ext>
            </a:extLst>
          </p:cNvPr>
          <p:cNvSpPr>
            <a:spLocks noGrp="1"/>
          </p:cNvSpPr>
          <p:nvPr>
            <p:ph type="body" sz="quarter" idx="34" hasCustomPrompt="1"/>
          </p:nvPr>
        </p:nvSpPr>
        <p:spPr>
          <a:xfrm>
            <a:off x="6283090" y="6149184"/>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25" name="Picture Placeholder 23">
            <a:extLst>
              <a:ext uri="{FF2B5EF4-FFF2-40B4-BE49-F238E27FC236}">
                <a16:creationId xmlns:a16="http://schemas.microsoft.com/office/drawing/2014/main" id="{D44FC776-875A-9EAD-435C-F5D0F3DF3852}"/>
              </a:ext>
            </a:extLst>
          </p:cNvPr>
          <p:cNvSpPr>
            <a:spLocks noGrp="1"/>
          </p:cNvSpPr>
          <p:nvPr>
            <p:ph type="pic" sz="quarter" idx="18"/>
          </p:nvPr>
        </p:nvSpPr>
        <p:spPr>
          <a:xfrm>
            <a:off x="8733396" y="4222440"/>
            <a:ext cx="2000530" cy="1612167"/>
          </a:xfrm>
          <a:solidFill>
            <a:schemeClr val="accent1">
              <a:lumMod val="20000"/>
              <a:lumOff val="80000"/>
            </a:schemeClr>
          </a:solidFill>
        </p:spPr>
        <p:txBody>
          <a:bodyPr anchor="ctr">
            <a:noAutofit/>
          </a:bodyPr>
          <a:lstStyle>
            <a:lvl1pPr marL="0" indent="0" algn="ctr">
              <a:buNone/>
              <a:defRPr sz="1400">
                <a:solidFill>
                  <a:schemeClr val="tx1"/>
                </a:solidFill>
                <a:latin typeface="+mn-lt"/>
              </a:defRPr>
            </a:lvl1pPr>
          </a:lstStyle>
          <a:p>
            <a:endParaRPr lang="en-US" dirty="0"/>
          </a:p>
        </p:txBody>
      </p:sp>
      <p:sp>
        <p:nvSpPr>
          <p:cNvPr id="54" name="Text Placeholder 53">
            <a:extLst>
              <a:ext uri="{FF2B5EF4-FFF2-40B4-BE49-F238E27FC236}">
                <a16:creationId xmlns:a16="http://schemas.microsoft.com/office/drawing/2014/main" id="{B9DED069-060F-0176-B4A9-26120A147B76}"/>
              </a:ext>
            </a:extLst>
          </p:cNvPr>
          <p:cNvSpPr>
            <a:spLocks noGrp="1"/>
          </p:cNvSpPr>
          <p:nvPr>
            <p:ph type="body" sz="quarter" idx="44" hasCustomPrompt="1"/>
          </p:nvPr>
        </p:nvSpPr>
        <p:spPr>
          <a:xfrm>
            <a:off x="8731390" y="5687568"/>
            <a:ext cx="2002536" cy="740664"/>
          </a:xfrm>
          <a:custGeom>
            <a:avLst/>
            <a:gdLst>
              <a:gd name="connsiteX0" fmla="*/ 0 w 2226360"/>
              <a:gd name="connsiteY0" fmla="*/ 0 h 1530417"/>
              <a:gd name="connsiteX1" fmla="*/ 2226360 w 2226360"/>
              <a:gd name="connsiteY1" fmla="*/ 0 h 1530417"/>
              <a:gd name="connsiteX2" fmla="*/ 2226360 w 2226360"/>
              <a:gd name="connsiteY2" fmla="*/ 1530417 h 1530417"/>
              <a:gd name="connsiteX3" fmla="*/ 0 w 2226360"/>
              <a:gd name="connsiteY3" fmla="*/ 1530417 h 1530417"/>
            </a:gdLst>
            <a:ahLst/>
            <a:cxnLst>
              <a:cxn ang="0">
                <a:pos x="connsiteX0" y="connsiteY0"/>
              </a:cxn>
              <a:cxn ang="0">
                <a:pos x="connsiteX1" y="connsiteY1"/>
              </a:cxn>
              <a:cxn ang="0">
                <a:pos x="connsiteX2" y="connsiteY2"/>
              </a:cxn>
              <a:cxn ang="0">
                <a:pos x="connsiteX3" y="connsiteY3"/>
              </a:cxn>
            </a:cxnLst>
            <a:rect l="l" t="t" r="r" b="b"/>
            <a:pathLst>
              <a:path w="2226360" h="1530417">
                <a:moveTo>
                  <a:pt x="0" y="0"/>
                </a:moveTo>
                <a:lnTo>
                  <a:pt x="2226360" y="0"/>
                </a:lnTo>
                <a:lnTo>
                  <a:pt x="2226360" y="1530417"/>
                </a:lnTo>
                <a:lnTo>
                  <a:pt x="0" y="1530417"/>
                </a:lnTo>
                <a:close/>
              </a:path>
            </a:pathLst>
          </a:custGeom>
          <a:solidFill>
            <a:schemeClr val="accent1">
              <a:alpha val="85000"/>
            </a:schemeClr>
          </a:solidFill>
        </p:spPr>
        <p:txBody>
          <a:bodyPr wrap="square" lIns="91440" tIns="219456" rIns="0" bIns="0">
            <a:noAutofit/>
          </a:bodyPr>
          <a:lstStyle>
            <a:lvl1pPr marL="0" indent="0" algn="l">
              <a:lnSpc>
                <a:spcPct val="100000"/>
              </a:lnSpc>
              <a:spcBef>
                <a:spcPts val="0"/>
              </a:spcBef>
              <a:buNone/>
              <a:defRPr sz="1400" b="1" i="0" spc="20" baseline="0">
                <a:solidFill>
                  <a:schemeClr val="bg1"/>
                </a:solidFill>
                <a:latin typeface="+mn-lt"/>
              </a:defRPr>
            </a:lvl1pPr>
          </a:lstStyle>
          <a:p>
            <a:pPr lvl="0"/>
            <a:r>
              <a:rPr lang="en-US" dirty="0"/>
              <a:t>Name</a:t>
            </a:r>
          </a:p>
        </p:txBody>
      </p:sp>
      <p:sp>
        <p:nvSpPr>
          <p:cNvPr id="51" name="Text Placeholder 28">
            <a:extLst>
              <a:ext uri="{FF2B5EF4-FFF2-40B4-BE49-F238E27FC236}">
                <a16:creationId xmlns:a16="http://schemas.microsoft.com/office/drawing/2014/main" id="{4AD10861-EBBA-146D-C4EC-C0252F808B53}"/>
              </a:ext>
            </a:extLst>
          </p:cNvPr>
          <p:cNvSpPr>
            <a:spLocks noGrp="1"/>
          </p:cNvSpPr>
          <p:nvPr>
            <p:ph type="body" sz="quarter" idx="36" hasCustomPrompt="1"/>
          </p:nvPr>
        </p:nvSpPr>
        <p:spPr>
          <a:xfrm>
            <a:off x="8831978" y="6152835"/>
            <a:ext cx="1833441" cy="217186"/>
          </a:xfrm>
        </p:spPr>
        <p:txBody>
          <a:bodyPr vert="horz" lIns="0" tIns="0" rIns="0" bIns="0" rtlCol="0" anchor="b">
            <a:noAutofit/>
          </a:bodyPr>
          <a:lstStyle>
            <a:lvl1pPr>
              <a:defRPr lang="en-US" sz="1200" spc="20" baseline="0" dirty="0">
                <a:solidFill>
                  <a:schemeClr val="bg1"/>
                </a:solidFill>
                <a:latin typeface="+mn-lt"/>
              </a:defRPr>
            </a:lvl1pPr>
          </a:lstStyle>
          <a:p>
            <a:pPr marL="0" lvl="0" indent="0">
              <a:lnSpc>
                <a:spcPct val="100000"/>
              </a:lnSpc>
              <a:spcBef>
                <a:spcPts val="0"/>
              </a:spcBef>
              <a:buNone/>
            </a:pPr>
            <a:r>
              <a:rPr lang="en-US" dirty="0"/>
              <a:t>Title</a:t>
            </a:r>
          </a:p>
        </p:txBody>
      </p:sp>
      <p:sp>
        <p:nvSpPr>
          <p:cNvPr id="2" name="Footer Placeholder 1">
            <a:extLst>
              <a:ext uri="{FF2B5EF4-FFF2-40B4-BE49-F238E27FC236}">
                <a16:creationId xmlns:a16="http://schemas.microsoft.com/office/drawing/2014/main" id="{58B2A1B4-8B38-9645-3655-35A4232B984C}"/>
              </a:ext>
            </a:extLst>
          </p:cNvPr>
          <p:cNvSpPr>
            <a:spLocks noGrp="1"/>
          </p:cNvSpPr>
          <p:nvPr>
            <p:ph type="ftr" sz="quarter" idx="45"/>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FFD77F83-709B-A595-838B-A50CBBA8DB76}"/>
              </a:ext>
            </a:extLst>
          </p:cNvPr>
          <p:cNvSpPr>
            <a:spLocks noGrp="1"/>
          </p:cNvSpPr>
          <p:nvPr>
            <p:ph type="sldNum" sz="quarter" idx="46"/>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Title 21">
            <a:extLst>
              <a:ext uri="{FF2B5EF4-FFF2-40B4-BE49-F238E27FC236}">
                <a16:creationId xmlns:a16="http://schemas.microsoft.com/office/drawing/2014/main" id="{3995F526-330B-DAB7-25A1-EFA47C9C8033}"/>
              </a:ext>
            </a:extLst>
          </p:cNvPr>
          <p:cNvSpPr>
            <a:spLocks noGrp="1"/>
          </p:cNvSpPr>
          <p:nvPr>
            <p:ph type="title" hasCustomPrompt="1"/>
          </p:nvPr>
        </p:nvSpPr>
        <p:spPr>
          <a:xfrm>
            <a:off x="847384" y="884982"/>
            <a:ext cx="5744335" cy="979204"/>
          </a:xfrm>
        </p:spPr>
        <p:txBody>
          <a:bodyPr lIns="0" tIns="0" rIns="0" bIns="0" anchor="t">
            <a:noAutofit/>
          </a:bodyPr>
          <a:lstStyle>
            <a:lvl1pPr>
              <a:defRPr sz="3600" cap="all" baseline="0"/>
            </a:lvl1pPr>
          </a:lstStyle>
          <a:p>
            <a:r>
              <a:rPr lang="en-US" dirty="0"/>
              <a:t>CLICK TO EDIT MASTER TITLE</a:t>
            </a:r>
          </a:p>
        </p:txBody>
      </p:sp>
      <p:sp>
        <p:nvSpPr>
          <p:cNvPr id="15" name="Text Placeholder 28">
            <a:extLst>
              <a:ext uri="{FF2B5EF4-FFF2-40B4-BE49-F238E27FC236}">
                <a16:creationId xmlns:a16="http://schemas.microsoft.com/office/drawing/2014/main" id="{93B8605C-A60E-DE47-5851-9BF04601C891}"/>
              </a:ext>
            </a:extLst>
          </p:cNvPr>
          <p:cNvSpPr>
            <a:spLocks noGrp="1"/>
          </p:cNvSpPr>
          <p:nvPr>
            <p:ph type="body" sz="quarter" idx="31" hasCustomPrompt="1"/>
          </p:nvPr>
        </p:nvSpPr>
        <p:spPr>
          <a:xfrm>
            <a:off x="852790" y="1864186"/>
            <a:ext cx="5753520" cy="631867"/>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40" name="Text Placeholder 28">
            <a:extLst>
              <a:ext uri="{FF2B5EF4-FFF2-40B4-BE49-F238E27FC236}">
                <a16:creationId xmlns:a16="http://schemas.microsoft.com/office/drawing/2014/main" id="{7B436DCE-21AD-38E2-5C66-1BA09385112D}"/>
              </a:ext>
            </a:extLst>
          </p:cNvPr>
          <p:cNvSpPr>
            <a:spLocks noGrp="1"/>
          </p:cNvSpPr>
          <p:nvPr>
            <p:ph type="body" sz="quarter" idx="29" hasCustomPrompt="1"/>
          </p:nvPr>
        </p:nvSpPr>
        <p:spPr>
          <a:xfrm>
            <a:off x="851805" y="2553205"/>
            <a:ext cx="5257800" cy="1311566"/>
          </a:xfrm>
        </p:spPr>
        <p:txBody>
          <a:bodyPr vert="horz" lIns="0" tIns="0" rIns="0" bIns="0" rtlCol="0">
            <a:noAutofit/>
          </a:bodyPr>
          <a:lstStyle>
            <a:lvl1pPr marL="0" indent="0">
              <a:buFont typeface="Arial" panose="020B0604020202020204" pitchFamily="34" charset="0"/>
              <a:buChar char="•"/>
              <a:defRPr lang="en-US" sz="1400" spc="0" baseline="0" dirty="0"/>
            </a:lvl1pPr>
          </a:lstStyle>
          <a:p>
            <a:pPr marL="285750" lvl="0" indent="-285750">
              <a:lnSpc>
                <a:spcPct val="100000"/>
              </a:lnSpc>
              <a:spcBef>
                <a:spcPts val="0"/>
              </a:spcBef>
            </a:pPr>
            <a:r>
              <a:rPr lang="en-US" dirty="0"/>
              <a:t>Second level</a:t>
            </a:r>
          </a:p>
          <a:p>
            <a:pPr marL="285750" lvl="0" indent="-285750">
              <a:lnSpc>
                <a:spcPct val="100000"/>
              </a:lnSpc>
              <a:spcBef>
                <a:spcPts val="0"/>
              </a:spcBef>
            </a:pPr>
            <a:endParaRPr lang="en-US" dirty="0"/>
          </a:p>
        </p:txBody>
      </p:sp>
      <p:sp>
        <p:nvSpPr>
          <p:cNvPr id="20" name="Text Placeholder 28">
            <a:extLst>
              <a:ext uri="{FF2B5EF4-FFF2-40B4-BE49-F238E27FC236}">
                <a16:creationId xmlns:a16="http://schemas.microsoft.com/office/drawing/2014/main" id="{3A8FAFF0-E023-1B32-CC58-E8ABA8632D2E}"/>
              </a:ext>
            </a:extLst>
          </p:cNvPr>
          <p:cNvSpPr>
            <a:spLocks noGrp="1"/>
          </p:cNvSpPr>
          <p:nvPr>
            <p:ph type="body" sz="quarter" idx="33" hasCustomPrompt="1"/>
          </p:nvPr>
        </p:nvSpPr>
        <p:spPr>
          <a:xfrm>
            <a:off x="852790" y="4057317"/>
            <a:ext cx="5753520" cy="631867"/>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19" name="Text Placeholder 28">
            <a:extLst>
              <a:ext uri="{FF2B5EF4-FFF2-40B4-BE49-F238E27FC236}">
                <a16:creationId xmlns:a16="http://schemas.microsoft.com/office/drawing/2014/main" id="{B73215FA-B8EB-7DD7-837F-F76B74F83728}"/>
              </a:ext>
            </a:extLst>
          </p:cNvPr>
          <p:cNvSpPr>
            <a:spLocks noGrp="1"/>
          </p:cNvSpPr>
          <p:nvPr>
            <p:ph type="body" sz="quarter" idx="32" hasCustomPrompt="1"/>
          </p:nvPr>
        </p:nvSpPr>
        <p:spPr>
          <a:xfrm>
            <a:off x="851805" y="4746336"/>
            <a:ext cx="5257800" cy="1311566"/>
          </a:xfrm>
        </p:spPr>
        <p:txBody>
          <a:bodyPr vert="horz" lIns="0" tIns="0" rIns="0" bIns="0" rtlCol="0">
            <a:noAutofit/>
          </a:bodyPr>
          <a:lstStyle>
            <a:lvl1pPr marL="0" indent="0">
              <a:buFont typeface="Arial" panose="020B0604020202020204" pitchFamily="34" charset="0"/>
              <a:buChar char="•"/>
              <a:defRPr lang="en-US" sz="1400" spc="0" baseline="0" dirty="0"/>
            </a:lvl1pPr>
          </a:lstStyle>
          <a:p>
            <a:pPr marL="285750" lvl="0" indent="-285750">
              <a:lnSpc>
                <a:spcPct val="100000"/>
              </a:lnSpc>
              <a:spcBef>
                <a:spcPts val="0"/>
              </a:spcBef>
            </a:pPr>
            <a:r>
              <a:rPr lang="en-US" dirty="0"/>
              <a:t>Second level</a:t>
            </a:r>
          </a:p>
          <a:p>
            <a:pPr marL="285750" lvl="0" indent="-285750">
              <a:lnSpc>
                <a:spcPct val="100000"/>
              </a:lnSpc>
              <a:spcBef>
                <a:spcPts val="0"/>
              </a:spcBef>
            </a:pPr>
            <a:endParaRPr lang="en-US" dirty="0"/>
          </a:p>
        </p:txBody>
      </p:sp>
      <p:sp>
        <p:nvSpPr>
          <p:cNvPr id="32" name="Rectangle 31">
            <a:extLst>
              <a:ext uri="{FF2B5EF4-FFF2-40B4-BE49-F238E27FC236}">
                <a16:creationId xmlns:a16="http://schemas.microsoft.com/office/drawing/2014/main" id="{4AED9AA9-2FB1-B400-47C0-803090B07B01}"/>
              </a:ext>
            </a:extLst>
          </p:cNvPr>
          <p:cNvSpPr/>
          <p:nvPr userDrawn="1"/>
        </p:nvSpPr>
        <p:spPr>
          <a:xfrm>
            <a:off x="7793831" y="810843"/>
            <a:ext cx="3091172" cy="5597912"/>
          </a:xfrm>
          <a:prstGeom prst="rect">
            <a:avLst/>
          </a:prstGeom>
          <a:solidFill>
            <a:schemeClr val="accent1">
              <a:alpha val="93231"/>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8" name="Picture Placeholder 17">
            <a:extLst>
              <a:ext uri="{FF2B5EF4-FFF2-40B4-BE49-F238E27FC236}">
                <a16:creationId xmlns:a16="http://schemas.microsoft.com/office/drawing/2014/main" id="{C39E8D03-897F-C49F-D816-03B8BD63013D}"/>
              </a:ext>
            </a:extLst>
          </p:cNvPr>
          <p:cNvSpPr>
            <a:spLocks noGrp="1"/>
          </p:cNvSpPr>
          <p:nvPr>
            <p:ph type="pic" sz="quarter" idx="10"/>
          </p:nvPr>
        </p:nvSpPr>
        <p:spPr>
          <a:xfrm>
            <a:off x="7214510" y="1066373"/>
            <a:ext cx="2243137" cy="4929188"/>
          </a:xfrm>
          <a:solidFill>
            <a:schemeClr val="accent1">
              <a:lumMod val="20000"/>
              <a:lumOff val="80000"/>
            </a:schemeClr>
          </a:solidFill>
        </p:spPr>
        <p:txBody>
          <a:bodyPr anchor="ctr">
            <a:noAutofit/>
          </a:bodyPr>
          <a:lstStyle>
            <a:lvl1pPr algn="ctr">
              <a:defRPr/>
            </a:lvl1pPr>
          </a:lstStyle>
          <a:p>
            <a:endParaRPr lang="en-US" dirty="0"/>
          </a:p>
        </p:txBody>
      </p:sp>
      <p:sp>
        <p:nvSpPr>
          <p:cNvPr id="22" name="Picture Placeholder 17">
            <a:extLst>
              <a:ext uri="{FF2B5EF4-FFF2-40B4-BE49-F238E27FC236}">
                <a16:creationId xmlns:a16="http://schemas.microsoft.com/office/drawing/2014/main" id="{DE571619-8CCB-E378-472D-84C8ED7F8AC4}"/>
              </a:ext>
            </a:extLst>
          </p:cNvPr>
          <p:cNvSpPr>
            <a:spLocks noGrp="1"/>
          </p:cNvSpPr>
          <p:nvPr>
            <p:ph type="pic" sz="quarter" idx="13"/>
          </p:nvPr>
        </p:nvSpPr>
        <p:spPr>
          <a:xfrm>
            <a:off x="9791099" y="1066373"/>
            <a:ext cx="1672682" cy="2278993"/>
          </a:xfrm>
          <a:solidFill>
            <a:schemeClr val="accent1">
              <a:lumMod val="20000"/>
              <a:lumOff val="80000"/>
            </a:schemeClr>
          </a:solidFill>
        </p:spPr>
        <p:txBody>
          <a:bodyPr anchor="ctr">
            <a:noAutofit/>
          </a:bodyPr>
          <a:lstStyle>
            <a:lvl1pPr algn="ctr">
              <a:defRPr/>
            </a:lvl1pPr>
          </a:lstStyle>
          <a:p>
            <a:endParaRPr lang="en-US" dirty="0"/>
          </a:p>
        </p:txBody>
      </p:sp>
      <p:sp>
        <p:nvSpPr>
          <p:cNvPr id="23" name="Picture Placeholder 17">
            <a:extLst>
              <a:ext uri="{FF2B5EF4-FFF2-40B4-BE49-F238E27FC236}">
                <a16:creationId xmlns:a16="http://schemas.microsoft.com/office/drawing/2014/main" id="{4A772672-1696-B0AC-34A7-37560F101DFE}"/>
              </a:ext>
            </a:extLst>
          </p:cNvPr>
          <p:cNvSpPr>
            <a:spLocks noGrp="1"/>
          </p:cNvSpPr>
          <p:nvPr>
            <p:ph type="pic" sz="quarter" idx="14"/>
          </p:nvPr>
        </p:nvSpPr>
        <p:spPr>
          <a:xfrm>
            <a:off x="9791099" y="3716568"/>
            <a:ext cx="1672682" cy="2278993"/>
          </a:xfrm>
          <a:solidFill>
            <a:schemeClr val="accent1">
              <a:lumMod val="20000"/>
              <a:lumOff val="80000"/>
            </a:schemeClr>
          </a:solidFill>
        </p:spPr>
        <p:txBody>
          <a:bodyPr anchor="ctr">
            <a:noAutofit/>
          </a:bodyPr>
          <a:lstStyle>
            <a:lvl1pPr algn="ctr">
              <a:defRPr/>
            </a:lvl1pPr>
          </a:lstStyle>
          <a:p>
            <a:endParaRPr lang="en-US" dirty="0"/>
          </a:p>
        </p:txBody>
      </p:sp>
      <p:sp>
        <p:nvSpPr>
          <p:cNvPr id="2" name="Footer Placeholder 1">
            <a:extLst>
              <a:ext uri="{FF2B5EF4-FFF2-40B4-BE49-F238E27FC236}">
                <a16:creationId xmlns:a16="http://schemas.microsoft.com/office/drawing/2014/main" id="{5A615220-DA65-3A8D-609D-95B6D86B192A}"/>
              </a:ext>
            </a:extLst>
          </p:cNvPr>
          <p:cNvSpPr>
            <a:spLocks noGrp="1"/>
          </p:cNvSpPr>
          <p:nvPr>
            <p:ph type="ftr" sz="quarter" idx="34"/>
          </p:nvPr>
        </p:nvSpPr>
        <p:spPr/>
        <p:txBody>
          <a:bodyPr/>
          <a:lstStyle/>
          <a:p>
            <a:r>
              <a:rPr lang="en-US" dirty="0"/>
              <a:t>Presentation Title</a:t>
            </a:r>
          </a:p>
        </p:txBody>
      </p:sp>
      <p:sp>
        <p:nvSpPr>
          <p:cNvPr id="3" name="Slide Number Placeholder 2">
            <a:extLst>
              <a:ext uri="{FF2B5EF4-FFF2-40B4-BE49-F238E27FC236}">
                <a16:creationId xmlns:a16="http://schemas.microsoft.com/office/drawing/2014/main" id="{6AC2A57F-F2BF-F3B3-9D45-5DCD2608D80C}"/>
              </a:ext>
            </a:extLst>
          </p:cNvPr>
          <p:cNvSpPr>
            <a:spLocks noGrp="1"/>
          </p:cNvSpPr>
          <p:nvPr>
            <p:ph type="sldNum" sz="quarter" idx="35"/>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821385B8-472C-422F-2A52-C71336190A24}"/>
              </a:ext>
            </a:extLst>
          </p:cNvPr>
          <p:cNvSpPr>
            <a:spLocks noGrp="1"/>
          </p:cNvSpPr>
          <p:nvPr>
            <p:ph type="title" hasCustomPrompt="1"/>
          </p:nvPr>
        </p:nvSpPr>
        <p:spPr>
          <a:xfrm>
            <a:off x="850168" y="876301"/>
            <a:ext cx="10122632" cy="652054"/>
          </a:xfrm>
        </p:spPr>
        <p:txBody>
          <a:bodyPr anchor="ctr">
            <a:noAutofit/>
          </a:bodyPr>
          <a:lstStyle>
            <a:lvl1pPr algn="ctr">
              <a:defRPr sz="3600" baseline="0"/>
            </a:lvl1pPr>
          </a:lstStyle>
          <a:p>
            <a:r>
              <a:rPr lang="en-US" dirty="0"/>
              <a:t>CLICK TO EDIT MASTER TITLE</a:t>
            </a:r>
          </a:p>
        </p:txBody>
      </p:sp>
      <p:sp>
        <p:nvSpPr>
          <p:cNvPr id="2" name="Oval 1">
            <a:extLst>
              <a:ext uri="{FF2B5EF4-FFF2-40B4-BE49-F238E27FC236}">
                <a16:creationId xmlns:a16="http://schemas.microsoft.com/office/drawing/2014/main" id="{9DE7CA9C-8486-4EA1-8701-DB28FF478598}"/>
              </a:ext>
            </a:extLst>
          </p:cNvPr>
          <p:cNvSpPr/>
          <p:nvPr userDrawn="1"/>
        </p:nvSpPr>
        <p:spPr>
          <a:xfrm>
            <a:off x="2060160"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6" name="Picture Placeholder 13">
            <a:extLst>
              <a:ext uri="{FF2B5EF4-FFF2-40B4-BE49-F238E27FC236}">
                <a16:creationId xmlns:a16="http://schemas.microsoft.com/office/drawing/2014/main" id="{5C378C59-971F-BF38-742D-D95B205A12CA}"/>
              </a:ext>
            </a:extLst>
          </p:cNvPr>
          <p:cNvSpPr>
            <a:spLocks noGrp="1"/>
          </p:cNvSpPr>
          <p:nvPr>
            <p:ph type="pic" sz="quarter" idx="32"/>
          </p:nvPr>
        </p:nvSpPr>
        <p:spPr>
          <a:xfrm>
            <a:off x="1540257" y="2001750"/>
            <a:ext cx="1159161" cy="1036101"/>
          </a:xfrm>
          <a:noFill/>
        </p:spPr>
        <p:txBody>
          <a:bodyPr anchor="ctr">
            <a:noAutofit/>
          </a:bodyPr>
          <a:lstStyle>
            <a:lvl1pPr algn="ctr">
              <a:defRPr sz="1600"/>
            </a:lvl1pPr>
          </a:lstStyle>
          <a:p>
            <a:endParaRPr lang="en-US" dirty="0"/>
          </a:p>
        </p:txBody>
      </p:sp>
      <p:sp>
        <p:nvSpPr>
          <p:cNvPr id="21" name="Subtitle 2">
            <a:extLst>
              <a:ext uri="{FF2B5EF4-FFF2-40B4-BE49-F238E27FC236}">
                <a16:creationId xmlns:a16="http://schemas.microsoft.com/office/drawing/2014/main" id="{3BAF3E19-6FBE-8CBB-4079-33F65C860D3F}"/>
              </a:ext>
            </a:extLst>
          </p:cNvPr>
          <p:cNvSpPr>
            <a:spLocks noGrp="1"/>
          </p:cNvSpPr>
          <p:nvPr>
            <p:ph type="subTitle" idx="1" hasCustomPrompt="1"/>
          </p:nvPr>
        </p:nvSpPr>
        <p:spPr>
          <a:xfrm>
            <a:off x="844257" y="3029583"/>
            <a:ext cx="2940863" cy="1002007"/>
          </a:xfrm>
        </p:spPr>
        <p:txBody>
          <a:bodyPr anchor="b">
            <a:noAutofit/>
          </a:bodyPr>
          <a:lstStyle>
            <a:lvl1pPr marL="0" indent="0" algn="l">
              <a:lnSpc>
                <a:spcPct val="100000"/>
              </a:lnSpc>
              <a:buNone/>
              <a:defRPr sz="2000" b="1" i="0" cap="all" spc="300" baseline="0">
                <a:latin typeface="+mj-lt"/>
                <a:cs typeface="Arial Black"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2" name="Content Placeholder 2">
            <a:extLst>
              <a:ext uri="{FF2B5EF4-FFF2-40B4-BE49-F238E27FC236}">
                <a16:creationId xmlns:a16="http://schemas.microsoft.com/office/drawing/2014/main" id="{16C42666-9F54-E92B-0327-85CCBAD21F0A}"/>
              </a:ext>
            </a:extLst>
          </p:cNvPr>
          <p:cNvSpPr>
            <a:spLocks noGrp="1"/>
          </p:cNvSpPr>
          <p:nvPr>
            <p:ph idx="10" hasCustomPrompt="1"/>
          </p:nvPr>
        </p:nvSpPr>
        <p:spPr>
          <a:xfrm>
            <a:off x="844257" y="4053021"/>
            <a:ext cx="2944737" cy="2284667"/>
          </a:xfrm>
        </p:spPr>
        <p:txBody>
          <a:bodyPr lIns="0" tIns="0" r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Oval 2">
            <a:extLst>
              <a:ext uri="{FF2B5EF4-FFF2-40B4-BE49-F238E27FC236}">
                <a16:creationId xmlns:a16="http://schemas.microsoft.com/office/drawing/2014/main" id="{FCFF2E1B-0868-370D-4DD5-C9FAA608FAF8}"/>
              </a:ext>
            </a:extLst>
          </p:cNvPr>
          <p:cNvSpPr/>
          <p:nvPr userDrawn="1"/>
        </p:nvSpPr>
        <p:spPr>
          <a:xfrm>
            <a:off x="5617535"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4" name="Picture Placeholder 13">
            <a:extLst>
              <a:ext uri="{FF2B5EF4-FFF2-40B4-BE49-F238E27FC236}">
                <a16:creationId xmlns:a16="http://schemas.microsoft.com/office/drawing/2014/main" id="{0B4A9B4F-A838-18BA-A205-674E6E13EB45}"/>
              </a:ext>
            </a:extLst>
          </p:cNvPr>
          <p:cNvSpPr>
            <a:spLocks noGrp="1"/>
          </p:cNvSpPr>
          <p:nvPr>
            <p:ph type="pic" sz="quarter" idx="30"/>
          </p:nvPr>
        </p:nvSpPr>
        <p:spPr>
          <a:xfrm>
            <a:off x="5107541" y="2001750"/>
            <a:ext cx="1159161" cy="1036101"/>
          </a:xfrm>
          <a:noFill/>
        </p:spPr>
        <p:txBody>
          <a:bodyPr anchor="ctr">
            <a:noAutofit/>
          </a:bodyPr>
          <a:lstStyle>
            <a:lvl1pPr algn="ctr">
              <a:defRPr sz="1600"/>
            </a:lvl1pPr>
          </a:lstStyle>
          <a:p>
            <a:endParaRPr lang="en-US" dirty="0"/>
          </a:p>
        </p:txBody>
      </p:sp>
      <p:sp>
        <p:nvSpPr>
          <p:cNvPr id="31" name="Text Placeholder 28">
            <a:extLst>
              <a:ext uri="{FF2B5EF4-FFF2-40B4-BE49-F238E27FC236}">
                <a16:creationId xmlns:a16="http://schemas.microsoft.com/office/drawing/2014/main" id="{35959781-AA1F-7789-57AC-F3583B408E73}"/>
              </a:ext>
            </a:extLst>
          </p:cNvPr>
          <p:cNvSpPr>
            <a:spLocks noGrp="1"/>
          </p:cNvSpPr>
          <p:nvPr>
            <p:ph type="body" sz="quarter" idx="28" hasCustomPrompt="1"/>
          </p:nvPr>
        </p:nvSpPr>
        <p:spPr>
          <a:xfrm>
            <a:off x="4617227" y="3064120"/>
            <a:ext cx="2940864" cy="988902"/>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24" name="Content Placeholder 2">
            <a:extLst>
              <a:ext uri="{FF2B5EF4-FFF2-40B4-BE49-F238E27FC236}">
                <a16:creationId xmlns:a16="http://schemas.microsoft.com/office/drawing/2014/main" id="{73AFA26A-367B-C958-6FDA-30DC18B38549}"/>
              </a:ext>
            </a:extLst>
          </p:cNvPr>
          <p:cNvSpPr>
            <a:spLocks noGrp="1"/>
          </p:cNvSpPr>
          <p:nvPr>
            <p:ph idx="12" hasCustomPrompt="1"/>
          </p:nvPr>
        </p:nvSpPr>
        <p:spPr>
          <a:xfrm>
            <a:off x="4617226" y="4066126"/>
            <a:ext cx="2944737" cy="2284667"/>
          </a:xfrm>
        </p:spPr>
        <p:txBody>
          <a:bodyPr t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Oval 3">
            <a:extLst>
              <a:ext uri="{FF2B5EF4-FFF2-40B4-BE49-F238E27FC236}">
                <a16:creationId xmlns:a16="http://schemas.microsoft.com/office/drawing/2014/main" id="{BE993317-B15E-4278-C4C8-D2C8F54AED79}"/>
              </a:ext>
            </a:extLst>
          </p:cNvPr>
          <p:cNvSpPr/>
          <p:nvPr userDrawn="1"/>
        </p:nvSpPr>
        <p:spPr>
          <a:xfrm>
            <a:off x="8836567" y="2070777"/>
            <a:ext cx="956930" cy="956930"/>
          </a:xfrm>
          <a:prstGeom prst="ellipse">
            <a:avLst/>
          </a:prstGeom>
          <a:solidFill>
            <a:schemeClr val="accent1">
              <a:alpha val="7449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25" name="Picture Placeholder 13">
            <a:extLst>
              <a:ext uri="{FF2B5EF4-FFF2-40B4-BE49-F238E27FC236}">
                <a16:creationId xmlns:a16="http://schemas.microsoft.com/office/drawing/2014/main" id="{320E0A84-9337-4401-9D13-157978C60776}"/>
              </a:ext>
            </a:extLst>
          </p:cNvPr>
          <p:cNvSpPr>
            <a:spLocks noGrp="1"/>
          </p:cNvSpPr>
          <p:nvPr>
            <p:ph type="pic" sz="quarter" idx="31"/>
          </p:nvPr>
        </p:nvSpPr>
        <p:spPr>
          <a:xfrm>
            <a:off x="8333421" y="2004710"/>
            <a:ext cx="1159161" cy="1036101"/>
          </a:xfrm>
          <a:noFill/>
        </p:spPr>
        <p:txBody>
          <a:bodyPr anchor="ctr">
            <a:noAutofit/>
          </a:bodyPr>
          <a:lstStyle>
            <a:lvl1pPr algn="ctr">
              <a:defRPr sz="1600"/>
            </a:lvl1pPr>
          </a:lstStyle>
          <a:p>
            <a:endParaRPr lang="en-US" dirty="0"/>
          </a:p>
        </p:txBody>
      </p:sp>
      <p:sp>
        <p:nvSpPr>
          <p:cNvPr id="32" name="Text Placeholder 28">
            <a:extLst>
              <a:ext uri="{FF2B5EF4-FFF2-40B4-BE49-F238E27FC236}">
                <a16:creationId xmlns:a16="http://schemas.microsoft.com/office/drawing/2014/main" id="{AC8F3009-6B00-DF9F-8517-05A826556634}"/>
              </a:ext>
            </a:extLst>
          </p:cNvPr>
          <p:cNvSpPr>
            <a:spLocks noGrp="1"/>
          </p:cNvSpPr>
          <p:nvPr>
            <p:ph type="body" sz="quarter" idx="29" hasCustomPrompt="1"/>
          </p:nvPr>
        </p:nvSpPr>
        <p:spPr>
          <a:xfrm>
            <a:off x="8403008" y="3029583"/>
            <a:ext cx="2940864" cy="988902"/>
          </a:xfrm>
        </p:spPr>
        <p:txBody>
          <a:bodyPr lIns="0" tIns="0" rIns="0" bIns="0" anchor="b">
            <a:noAutofit/>
          </a:bodyPr>
          <a:lstStyle>
            <a:lvl1pPr marL="0" indent="0" algn="l">
              <a:lnSpc>
                <a:spcPct val="100000"/>
              </a:lnSpc>
              <a:spcBef>
                <a:spcPts val="0"/>
              </a:spcBef>
              <a:buNone/>
              <a:defRPr lang="en-US" sz="2000" b="1" i="0" kern="1200" cap="all" spc="300" baseline="0" dirty="0">
                <a:solidFill>
                  <a:schemeClr val="tx1"/>
                </a:solidFill>
                <a:latin typeface="+mj-lt"/>
                <a:ea typeface="+mn-ea"/>
                <a:cs typeface="Arial Black" panose="020B0604020202020204" pitchFamily="34" charset="0"/>
              </a:defRPr>
            </a:lvl1pPr>
          </a:lstStyle>
          <a:p>
            <a:r>
              <a:rPr lang="en-US" dirty="0"/>
              <a:t>CLICK TO EDIT MASTER SUBTITLE STYLE</a:t>
            </a:r>
          </a:p>
        </p:txBody>
      </p:sp>
      <p:sp>
        <p:nvSpPr>
          <p:cNvPr id="23" name="Content Placeholder 2">
            <a:extLst>
              <a:ext uri="{FF2B5EF4-FFF2-40B4-BE49-F238E27FC236}">
                <a16:creationId xmlns:a16="http://schemas.microsoft.com/office/drawing/2014/main" id="{B51E11FB-D524-5781-B4B3-F6E5484F19F3}"/>
              </a:ext>
            </a:extLst>
          </p:cNvPr>
          <p:cNvSpPr>
            <a:spLocks noGrp="1"/>
          </p:cNvSpPr>
          <p:nvPr>
            <p:ph idx="11" hasCustomPrompt="1"/>
          </p:nvPr>
        </p:nvSpPr>
        <p:spPr>
          <a:xfrm>
            <a:off x="8398539" y="4031589"/>
            <a:ext cx="2944737" cy="2284667"/>
          </a:xfrm>
        </p:spPr>
        <p:txBody>
          <a:bodyPr tIns="0" bIns="0">
            <a:noAutofit/>
          </a:bodyPr>
          <a:lstStyle>
            <a:lvl1pPr marL="285750" indent="-285750">
              <a:lnSpc>
                <a:spcPct val="100000"/>
              </a:lnSpc>
              <a:buFont typeface="Arial" panose="020B0604020202020204" pitchFamily="34" charset="0"/>
              <a:buChar char="•"/>
              <a:defRPr sz="1400" b="0" i="0">
                <a:latin typeface="+mn-lt"/>
              </a:defRPr>
            </a:lvl1pPr>
            <a:lvl2pPr marL="800100" indent="-342900">
              <a:lnSpc>
                <a:spcPct val="100000"/>
              </a:lnSpc>
              <a:buFont typeface="Arial" panose="020B0604020202020204" pitchFamily="34" charset="0"/>
              <a:buChar char="•"/>
              <a:defRPr sz="1400" b="0" i="0">
                <a:latin typeface="+mn-lt"/>
              </a:defRPr>
            </a:lvl2pPr>
            <a:lvl3pPr marL="1200150" indent="-285750">
              <a:lnSpc>
                <a:spcPct val="100000"/>
              </a:lnSpc>
              <a:buFont typeface="Arial" panose="020B0604020202020204" pitchFamily="34" charset="0"/>
              <a:buChar char="•"/>
              <a:defRPr sz="1400" b="0" i="0">
                <a:latin typeface="+mn-lt"/>
              </a:defRPr>
            </a:lvl3pPr>
            <a:lvl4pPr marL="1657350" indent="-285750">
              <a:lnSpc>
                <a:spcPct val="100000"/>
              </a:lnSpc>
              <a:buFont typeface="Arial" panose="020B0604020202020204" pitchFamily="34" charset="0"/>
              <a:buChar char="•"/>
              <a:defRPr sz="1400" b="0" i="0">
                <a:latin typeface="+mn-lt"/>
              </a:defRPr>
            </a:lvl4pPr>
            <a:lvl5pPr marL="2114550" indent="-285750">
              <a:lnSpc>
                <a:spcPct val="100000"/>
              </a:lnSpc>
              <a:buFont typeface="Arial" panose="020B0604020202020204" pitchFamily="34" charset="0"/>
              <a:buChar char="•"/>
              <a:defRPr sz="1400" b="0" i="0">
                <a:latin typeface="+mn-lt"/>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A466B1E6-E67B-3B07-B464-6C782D2D21E7}"/>
              </a:ext>
            </a:extLst>
          </p:cNvPr>
          <p:cNvSpPr>
            <a:spLocks noGrp="1"/>
          </p:cNvSpPr>
          <p:nvPr>
            <p:ph type="ftr" sz="quarter" idx="33"/>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2B63D2A3-D5E9-1D68-8AB2-1DB5C21E9126}"/>
              </a:ext>
            </a:extLst>
          </p:cNvPr>
          <p:cNvSpPr>
            <a:spLocks noGrp="1"/>
          </p:cNvSpPr>
          <p:nvPr>
            <p:ph type="sldNum" sz="quarter" idx="34"/>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5" name="Title 21">
            <a:extLst>
              <a:ext uri="{FF2B5EF4-FFF2-40B4-BE49-F238E27FC236}">
                <a16:creationId xmlns:a16="http://schemas.microsoft.com/office/drawing/2014/main" id="{592F592C-CC3F-8FC0-DAF8-24019474CAB1}"/>
              </a:ext>
            </a:extLst>
          </p:cNvPr>
          <p:cNvSpPr>
            <a:spLocks noGrp="1"/>
          </p:cNvSpPr>
          <p:nvPr>
            <p:ph type="title" hasCustomPrompt="1"/>
          </p:nvPr>
        </p:nvSpPr>
        <p:spPr>
          <a:xfrm>
            <a:off x="847384" y="884982"/>
            <a:ext cx="5744335" cy="979204"/>
          </a:xfrm>
        </p:spPr>
        <p:txBody>
          <a:bodyPr lIns="0" tIns="0" rIns="0" bIns="0" anchor="t">
            <a:noAutofit/>
          </a:bodyPr>
          <a:lstStyle>
            <a:lvl1pPr>
              <a:defRPr sz="3600" baseline="0">
                <a:latin typeface="+mj-lt"/>
              </a:defRPr>
            </a:lvl1pPr>
          </a:lstStyle>
          <a:p>
            <a:r>
              <a:rPr lang="en-US" dirty="0"/>
              <a:t>CLICK TO EDIT MASTER TITLE</a:t>
            </a:r>
          </a:p>
        </p:txBody>
      </p:sp>
      <p:sp>
        <p:nvSpPr>
          <p:cNvPr id="13" name="Text Placeholder 2">
            <a:extLst>
              <a:ext uri="{FF2B5EF4-FFF2-40B4-BE49-F238E27FC236}">
                <a16:creationId xmlns:a16="http://schemas.microsoft.com/office/drawing/2014/main" id="{ED5AF112-F5BD-9AA8-0E64-A6972333DDB1}"/>
              </a:ext>
            </a:extLst>
          </p:cNvPr>
          <p:cNvSpPr>
            <a:spLocks noGrp="1"/>
          </p:cNvSpPr>
          <p:nvPr>
            <p:ph type="body" idx="1"/>
          </p:nvPr>
        </p:nvSpPr>
        <p:spPr>
          <a:xfrm>
            <a:off x="855915" y="2046038"/>
            <a:ext cx="4831207" cy="3568139"/>
          </a:xfrm>
        </p:spPr>
        <p:txBody>
          <a:bodyPr lIns="0" tIns="0" rIns="0" bIns="0">
            <a:no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9" name="Picture Placeholder 8">
            <a:extLst>
              <a:ext uri="{FF2B5EF4-FFF2-40B4-BE49-F238E27FC236}">
                <a16:creationId xmlns:a16="http://schemas.microsoft.com/office/drawing/2014/main" id="{DD9A5508-A146-4C36-FF14-5B78325C526D}"/>
              </a:ext>
            </a:extLst>
          </p:cNvPr>
          <p:cNvSpPr>
            <a:spLocks noGrp="1"/>
          </p:cNvSpPr>
          <p:nvPr>
            <p:ph type="pic" sz="quarter" idx="12"/>
          </p:nvPr>
        </p:nvSpPr>
        <p:spPr>
          <a:xfrm>
            <a:off x="7868966" y="1112838"/>
            <a:ext cx="3475649" cy="4975225"/>
          </a:xfrm>
          <a:solidFill>
            <a:schemeClr val="accent1">
              <a:lumMod val="20000"/>
              <a:lumOff val="80000"/>
            </a:schemeClr>
          </a:solidFill>
        </p:spPr>
        <p:txBody>
          <a:bodyPr anchor="ctr"/>
          <a:lstStyle>
            <a:lvl1pPr algn="ctr">
              <a:defRPr/>
            </a:lvl1pPr>
          </a:lstStyle>
          <a:p>
            <a:endParaRPr lang="en-US" dirty="0"/>
          </a:p>
        </p:txBody>
      </p:sp>
      <p:sp>
        <p:nvSpPr>
          <p:cNvPr id="14" name="Text Placeholder 10">
            <a:extLst>
              <a:ext uri="{FF2B5EF4-FFF2-40B4-BE49-F238E27FC236}">
                <a16:creationId xmlns:a16="http://schemas.microsoft.com/office/drawing/2014/main" id="{104F5115-4987-5C8E-E191-E06A29A553D3}"/>
              </a:ext>
            </a:extLst>
          </p:cNvPr>
          <p:cNvSpPr>
            <a:spLocks noGrp="1"/>
          </p:cNvSpPr>
          <p:nvPr>
            <p:ph type="body" sz="quarter" idx="13"/>
          </p:nvPr>
        </p:nvSpPr>
        <p:spPr>
          <a:xfrm>
            <a:off x="7010733" y="2803273"/>
            <a:ext cx="2121408" cy="2121408"/>
          </a:xfrm>
          <a:prstGeom prst="ellipse">
            <a:avLst/>
          </a:prstGeom>
          <a:solidFill>
            <a:schemeClr val="accent1">
              <a:alpha val="89000"/>
            </a:schemeClr>
          </a:solidFill>
        </p:spPr>
        <p:txBody>
          <a:bodyPr/>
          <a:lstStyle>
            <a:lvl1pPr>
              <a:defRPr sz="300">
                <a:solidFill>
                  <a:schemeClr val="accent1">
                    <a:alpha val="0"/>
                  </a:schemeClr>
                </a:solidFill>
              </a:defRPr>
            </a:lvl1pPr>
          </a:lstStyle>
          <a:p>
            <a:pPr lvl="0"/>
            <a:r>
              <a:rPr lang="en-US" dirty="0"/>
              <a:t>Click to edit Master text styles</a:t>
            </a:r>
          </a:p>
        </p:txBody>
      </p:sp>
      <p:sp>
        <p:nvSpPr>
          <p:cNvPr id="15" name="Text Placeholder 10">
            <a:extLst>
              <a:ext uri="{FF2B5EF4-FFF2-40B4-BE49-F238E27FC236}">
                <a16:creationId xmlns:a16="http://schemas.microsoft.com/office/drawing/2014/main" id="{1EA969D2-43E7-374C-2BD3-3ED94ADEAE97}"/>
              </a:ext>
            </a:extLst>
          </p:cNvPr>
          <p:cNvSpPr>
            <a:spLocks noGrp="1"/>
          </p:cNvSpPr>
          <p:nvPr>
            <p:ph type="body" sz="quarter" idx="14"/>
          </p:nvPr>
        </p:nvSpPr>
        <p:spPr>
          <a:xfrm>
            <a:off x="11258537" y="4711495"/>
            <a:ext cx="192024" cy="1033272"/>
          </a:xfrm>
          <a:prstGeom prst="rect">
            <a:avLst/>
          </a:prstGeom>
          <a:solidFill>
            <a:schemeClr val="accent1">
              <a:alpha val="83000"/>
            </a:schemeClr>
          </a:solidFill>
        </p:spPr>
        <p:txBody>
          <a:bodyPr/>
          <a:lstStyle>
            <a:lvl1pPr>
              <a:defRPr sz="300">
                <a:solidFill>
                  <a:schemeClr val="accent1">
                    <a:alpha val="0"/>
                  </a:schemeClr>
                </a:solidFill>
              </a:defRPr>
            </a:lvl1pPr>
          </a:lstStyle>
          <a:p>
            <a:pPr lvl="0"/>
            <a:r>
              <a:rPr lang="en-US" dirty="0"/>
              <a:t>Click to edit Master text styles</a:t>
            </a:r>
          </a:p>
        </p:txBody>
      </p:sp>
      <p:sp>
        <p:nvSpPr>
          <p:cNvPr id="3" name="Footer Placeholder 2">
            <a:extLst>
              <a:ext uri="{FF2B5EF4-FFF2-40B4-BE49-F238E27FC236}">
                <a16:creationId xmlns:a16="http://schemas.microsoft.com/office/drawing/2014/main" id="{8DE7E217-DB17-AA1B-8753-DBFDF42AB32F}"/>
              </a:ext>
            </a:extLst>
          </p:cNvPr>
          <p:cNvSpPr>
            <a:spLocks noGrp="1"/>
          </p:cNvSpPr>
          <p:nvPr>
            <p:ph type="ftr" sz="quarter" idx="10"/>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CD6FA3F1-16D7-20B8-B929-59317A576C99}"/>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8305795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3" name="Picture 2" descr="Large walking intersection with one lone person">
            <a:extLst>
              <a:ext uri="{FF2B5EF4-FFF2-40B4-BE49-F238E27FC236}">
                <a16:creationId xmlns:a16="http://schemas.microsoft.com/office/drawing/2014/main" id="{09010683-ED2B-BF6C-90F9-AF09D38DB677}"/>
              </a:ext>
            </a:extLst>
          </p:cNvPr>
          <p:cNvPicPr>
            <a:picLocks noChangeAspect="1"/>
          </p:cNvPicPr>
          <p:nvPr userDrawn="1"/>
        </p:nvPicPr>
        <p:blipFill rotWithShape="1">
          <a:blip r:embed="rId2">
            <a:extLst>
              <a:ext uri="{BEBA8EAE-BF5A-486C-A8C5-ECC9F3942E4B}">
                <a14:imgProps xmlns:a14="http://schemas.microsoft.com/office/drawing/2010/main">
                  <a14:imgLayer r:embed="rId3">
                    <a14:imgEffect>
                      <a14:saturation sat="0"/>
                    </a14:imgEffect>
                    <a14:imgEffect>
                      <a14:brightnessContrast bright="27000" contrast="5000"/>
                    </a14:imgEffect>
                  </a14:imgLayer>
                </a14:imgProps>
              </a:ext>
              <a:ext uri="{28A0092B-C50C-407E-A947-70E740481C1C}">
                <a14:useLocalDpi xmlns:a14="http://schemas.microsoft.com/office/drawing/2010/main"/>
              </a:ext>
            </a:extLst>
          </a:blip>
          <a:srcRect/>
          <a:stretch/>
        </p:blipFill>
        <p:spPr>
          <a:xfrm>
            <a:off x="0" y="1"/>
            <a:ext cx="11811000" cy="6858000"/>
          </a:xfrm>
          <a:prstGeom prst="rect">
            <a:avLst/>
          </a:prstGeom>
        </p:spPr>
      </p:pic>
      <p:sp>
        <p:nvSpPr>
          <p:cNvPr id="13" name="Freeform 12">
            <a:extLst>
              <a:ext uri="{FF2B5EF4-FFF2-40B4-BE49-F238E27FC236}">
                <a16:creationId xmlns:a16="http://schemas.microsoft.com/office/drawing/2014/main" id="{C7A66511-B85E-197E-52D6-398E0BABD4A3}"/>
              </a:ext>
            </a:extLst>
          </p:cNvPr>
          <p:cNvSpPr/>
          <p:nvPr userDrawn="1"/>
        </p:nvSpPr>
        <p:spPr>
          <a:xfrm>
            <a:off x="777819" y="0"/>
            <a:ext cx="8272488" cy="6858000"/>
          </a:xfrm>
          <a:custGeom>
            <a:avLst/>
            <a:gdLst>
              <a:gd name="connsiteX0" fmla="*/ 2449074 w 8272488"/>
              <a:gd name="connsiteY0" fmla="*/ 0 h 6858000"/>
              <a:gd name="connsiteX1" fmla="*/ 5823415 w 8272488"/>
              <a:gd name="connsiteY1" fmla="*/ 0 h 6858000"/>
              <a:gd name="connsiteX2" fmla="*/ 5929477 w 8272488"/>
              <a:gd name="connsiteY2" fmla="*/ 47950 h 6858000"/>
              <a:gd name="connsiteX3" fmla="*/ 8272488 w 8272488"/>
              <a:gd name="connsiteY3" fmla="*/ 3776315 h 6858000"/>
              <a:gd name="connsiteX4" fmla="*/ 7025715 w 8272488"/>
              <a:gd name="connsiteY4" fmla="*/ 6735959 h 6858000"/>
              <a:gd name="connsiteX5" fmla="*/ 6893036 w 8272488"/>
              <a:gd name="connsiteY5" fmla="*/ 6858000 h 6858000"/>
              <a:gd name="connsiteX6" fmla="*/ 1379452 w 8272488"/>
              <a:gd name="connsiteY6" fmla="*/ 6858000 h 6858000"/>
              <a:gd name="connsiteX7" fmla="*/ 1246773 w 8272488"/>
              <a:gd name="connsiteY7" fmla="*/ 6735959 h 6858000"/>
              <a:gd name="connsiteX8" fmla="*/ 0 w 8272488"/>
              <a:gd name="connsiteY8" fmla="*/ 3776315 h 6858000"/>
              <a:gd name="connsiteX9" fmla="*/ 2343012 w 8272488"/>
              <a:gd name="connsiteY9" fmla="*/ 479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72488" h="6858000">
                <a:moveTo>
                  <a:pt x="2449074" y="0"/>
                </a:moveTo>
                <a:lnTo>
                  <a:pt x="5823415" y="0"/>
                </a:lnTo>
                <a:lnTo>
                  <a:pt x="5929477" y="47950"/>
                </a:lnTo>
                <a:cubicBezTo>
                  <a:pt x="7315814" y="715956"/>
                  <a:pt x="8272488" y="2134414"/>
                  <a:pt x="8272488" y="3776315"/>
                </a:cubicBezTo>
                <a:cubicBezTo>
                  <a:pt x="8272488" y="4936354"/>
                  <a:pt x="7794942" y="5984857"/>
                  <a:pt x="7025715" y="6735959"/>
                </a:cubicBezTo>
                <a:lnTo>
                  <a:pt x="6893036" y="6858000"/>
                </a:lnTo>
                <a:lnTo>
                  <a:pt x="1379452" y="6858000"/>
                </a:lnTo>
                <a:lnTo>
                  <a:pt x="1246773" y="6735959"/>
                </a:lnTo>
                <a:cubicBezTo>
                  <a:pt x="477546" y="5984857"/>
                  <a:pt x="0" y="4936354"/>
                  <a:pt x="0" y="3776315"/>
                </a:cubicBezTo>
                <a:cubicBezTo>
                  <a:pt x="0" y="2134414"/>
                  <a:pt x="956674" y="715956"/>
                  <a:pt x="2343012" y="47950"/>
                </a:cubicBezTo>
                <a:close/>
              </a:path>
            </a:pathLst>
          </a:custGeom>
          <a:solidFill>
            <a:schemeClr val="accent1">
              <a:alpha val="67365"/>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1"/>
              </a:solidFill>
            </a:endParaRPr>
          </a:p>
        </p:txBody>
      </p:sp>
      <p:sp>
        <p:nvSpPr>
          <p:cNvPr id="2" name="Title 1">
            <a:extLst>
              <a:ext uri="{FF2B5EF4-FFF2-40B4-BE49-F238E27FC236}">
                <a16:creationId xmlns:a16="http://schemas.microsoft.com/office/drawing/2014/main" id="{71A36714-0A6D-7D0D-3336-B8081C409BA0}"/>
              </a:ext>
            </a:extLst>
          </p:cNvPr>
          <p:cNvSpPr>
            <a:spLocks noGrp="1"/>
          </p:cNvSpPr>
          <p:nvPr>
            <p:ph type="title" hasCustomPrompt="1"/>
          </p:nvPr>
        </p:nvSpPr>
        <p:spPr>
          <a:xfrm>
            <a:off x="1907196" y="2188196"/>
            <a:ext cx="5985159" cy="1594507"/>
          </a:xfrm>
        </p:spPr>
        <p:txBody>
          <a:bodyPr lIns="0" tIns="0" rIns="0" bIns="0" anchor="b">
            <a:noAutofit/>
          </a:bodyPr>
          <a:lstStyle>
            <a:lvl1pPr>
              <a:defRPr sz="3600" b="1" i="0" baseline="0">
                <a:solidFill>
                  <a:schemeClr val="bg1"/>
                </a:solidFill>
                <a:latin typeface="+mj-lt"/>
                <a:cs typeface="Arial Black" panose="020B0604020202020204" pitchFamily="34" charset="0"/>
              </a:defRPr>
            </a:lvl1pPr>
          </a:lstStyle>
          <a:p>
            <a:r>
              <a:rPr lang="en-US" dirty="0"/>
              <a:t>CLICK TO EDIT MASTER TITLE STYLE</a:t>
            </a:r>
          </a:p>
        </p:txBody>
      </p:sp>
      <p:sp>
        <p:nvSpPr>
          <p:cNvPr id="11" name="Text Placeholder 2">
            <a:extLst>
              <a:ext uri="{FF2B5EF4-FFF2-40B4-BE49-F238E27FC236}">
                <a16:creationId xmlns:a16="http://schemas.microsoft.com/office/drawing/2014/main" id="{CFA9DBC5-E4A8-5230-9CE1-902849869495}"/>
              </a:ext>
            </a:extLst>
          </p:cNvPr>
          <p:cNvSpPr>
            <a:spLocks noGrp="1"/>
          </p:cNvSpPr>
          <p:nvPr>
            <p:ph type="body" idx="1"/>
          </p:nvPr>
        </p:nvSpPr>
        <p:spPr>
          <a:xfrm>
            <a:off x="1907196" y="3790988"/>
            <a:ext cx="5444517" cy="1731890"/>
          </a:xfrm>
        </p:spPr>
        <p:txBody>
          <a:bodyPr lIns="0" tIns="0" rIns="0" bIns="0" anchor="t">
            <a:noAutofit/>
          </a:bodyPr>
          <a:lstStyle>
            <a:lvl1pPr marL="0" indent="0">
              <a:buNone/>
              <a:defRPr sz="1800" b="0" i="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0" name="Rectangle 9">
            <a:extLst>
              <a:ext uri="{FF2B5EF4-FFF2-40B4-BE49-F238E27FC236}">
                <a16:creationId xmlns:a16="http://schemas.microsoft.com/office/drawing/2014/main" id="{829F29DD-6F0C-B005-FD16-89C061AE31C9}"/>
              </a:ext>
            </a:extLst>
          </p:cNvPr>
          <p:cNvSpPr/>
          <p:nvPr userDrawn="1"/>
        </p:nvSpPr>
        <p:spPr>
          <a:xfrm>
            <a:off x="10408059" y="1151133"/>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12" name="Rectangle 11">
            <a:extLst>
              <a:ext uri="{FF2B5EF4-FFF2-40B4-BE49-F238E27FC236}">
                <a16:creationId xmlns:a16="http://schemas.microsoft.com/office/drawing/2014/main" id="{67980795-C54D-B27A-60D2-8758CAF840E2}"/>
              </a:ext>
            </a:extLst>
          </p:cNvPr>
          <p:cNvSpPr/>
          <p:nvPr userDrawn="1"/>
        </p:nvSpPr>
        <p:spPr>
          <a:xfrm>
            <a:off x="10987993" y="114070"/>
            <a:ext cx="190346" cy="1037063"/>
          </a:xfrm>
          <a:prstGeom prst="rect">
            <a:avLst/>
          </a:prstGeom>
          <a:solidFill>
            <a:schemeClr val="accent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1"/>
              </a:solidFill>
            </a:endParaRPr>
          </a:p>
        </p:txBody>
      </p:sp>
      <p:sp>
        <p:nvSpPr>
          <p:cNvPr id="4" name="Footer Placeholder 3">
            <a:extLst>
              <a:ext uri="{FF2B5EF4-FFF2-40B4-BE49-F238E27FC236}">
                <a16:creationId xmlns:a16="http://schemas.microsoft.com/office/drawing/2014/main" id="{7B05DD54-AC6C-8FD6-3ABF-282F1F124B40}"/>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22CBBA03-8EAF-9651-6DC8-7316BA1FE5F7}"/>
              </a:ext>
            </a:extLst>
          </p:cNvPr>
          <p:cNvSpPr>
            <a:spLocks noGrp="1"/>
          </p:cNvSpPr>
          <p:nvPr>
            <p:ph type="sldNum" sz="quarter" idx="11"/>
          </p:nvPr>
        </p:nvSpPr>
        <p:spPr/>
        <p:txBody>
          <a:body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52720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688C66-2A77-64CD-38B5-90492185CACE}"/>
              </a:ext>
            </a:extLst>
          </p:cNvPr>
          <p:cNvSpPr/>
          <p:nvPr userDrawn="1"/>
        </p:nvSpPr>
        <p:spPr>
          <a:xfrm rot="5400000" flipH="1" flipV="1">
            <a:off x="8570975" y="3236976"/>
            <a:ext cx="6858000" cy="384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Footer Placeholder 4">
            <a:extLst>
              <a:ext uri="{FF2B5EF4-FFF2-40B4-BE49-F238E27FC236}">
                <a16:creationId xmlns:a16="http://schemas.microsoft.com/office/drawing/2014/main" id="{89035839-CD36-5568-9808-CCDD9953C933}"/>
              </a:ext>
            </a:extLst>
          </p:cNvPr>
          <p:cNvSpPr>
            <a:spLocks noGrp="1"/>
          </p:cNvSpPr>
          <p:nvPr>
            <p:ph type="ftr" sz="quarter" idx="3"/>
          </p:nvPr>
        </p:nvSpPr>
        <p:spPr>
          <a:xfrm rot="16200000">
            <a:off x="8854442" y="2953511"/>
            <a:ext cx="6291068" cy="384048"/>
          </a:xfrm>
          <a:prstGeom prst="rect">
            <a:avLst/>
          </a:prstGeom>
          <a:noFill/>
        </p:spPr>
        <p:txBody>
          <a:bodyPr vert="horz" lIns="210312" tIns="45720" rIns="91440" bIns="45720" rtlCol="0" anchor="ctr"/>
          <a:lstStyle>
            <a:lvl1pPr algn="l">
              <a:defRPr sz="1200" b="1" cap="all" spc="300" baseline="0">
                <a:solidFill>
                  <a:schemeClr val="bg1"/>
                </a:solidFill>
                <a:latin typeface="+mj-lt"/>
              </a:defRPr>
            </a:lvl1pPr>
          </a:lstStyle>
          <a:p>
            <a:r>
              <a:rPr lang="en-US" dirty="0"/>
              <a:t>Presentation Title</a:t>
            </a:r>
          </a:p>
        </p:txBody>
      </p:sp>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46438" y="409576"/>
            <a:ext cx="10972800" cy="1325563"/>
          </a:xfrm>
          <a:prstGeom prst="rect">
            <a:avLst/>
          </a:prstGeom>
        </p:spPr>
        <p:txBody>
          <a:bodyPr vert="horz" lIns="0" tIns="0" rIns="0" bIns="0" rtlCol="0" anchor="t">
            <a:noAutofit/>
          </a:bodyPr>
          <a:lstStyle/>
          <a:p>
            <a:r>
              <a:rPr lang="en-US" dirty="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745644" y="1825625"/>
            <a:ext cx="11098307" cy="4351338"/>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Slide Number Placeholder 5">
            <a:extLst>
              <a:ext uri="{FF2B5EF4-FFF2-40B4-BE49-F238E27FC236}">
                <a16:creationId xmlns:a16="http://schemas.microsoft.com/office/drawing/2014/main" id="{533E5E79-C396-3919-759D-5AD893CE4260}"/>
              </a:ext>
            </a:extLst>
          </p:cNvPr>
          <p:cNvSpPr>
            <a:spLocks noGrp="1"/>
          </p:cNvSpPr>
          <p:nvPr>
            <p:ph type="sldNum" sz="quarter" idx="4"/>
          </p:nvPr>
        </p:nvSpPr>
        <p:spPr>
          <a:xfrm rot="16200000">
            <a:off x="11716512" y="6382510"/>
            <a:ext cx="566928" cy="384048"/>
          </a:xfrm>
          <a:prstGeom prst="rect">
            <a:avLst/>
          </a:prstGeom>
        </p:spPr>
        <p:txBody>
          <a:bodyPr vert="horz" lIns="91440" tIns="45720" rIns="91440" bIns="45720" rtlCol="0" anchor="ctr"/>
          <a:lstStyle>
            <a:lvl1pPr algn="ctr">
              <a:defRPr sz="1400">
                <a:solidFill>
                  <a:schemeClr val="bg1"/>
                </a:solidFill>
              </a:defRPr>
            </a:lvl1pPr>
          </a:lstStyle>
          <a:p>
            <a:fld id="{09A01C0A-2BB6-49E7-91A3-DCB9F9F59583}"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52" r:id="rId5"/>
    <p:sldLayoutId id="2147483665" r:id="rId6"/>
    <p:sldLayoutId id="2147483653" r:id="rId7"/>
    <p:sldLayoutId id="2147483654" r:id="rId8"/>
    <p:sldLayoutId id="2147483658" r:id="rId9"/>
    <p:sldLayoutId id="2147483655" r:id="rId10"/>
    <p:sldLayoutId id="2147483656" r:id="rId11"/>
    <p:sldLayoutId id="2147483657" r:id="rId12"/>
    <p:sldLayoutId id="2147483664" r:id="rId13"/>
    <p:sldLayoutId id="2147483663" r:id="rId14"/>
  </p:sldLayoutIdLst>
  <p:hf hdr="0" dt="0"/>
  <p:txStyles>
    <p:titleStyle>
      <a:lvl1pPr algn="l" defTabSz="914400" rtl="0" eaLnBrk="1" latinLnBrk="0" hangingPunct="1">
        <a:lnSpc>
          <a:spcPct val="90000"/>
        </a:lnSpc>
        <a:spcBef>
          <a:spcPct val="0"/>
        </a:spcBef>
        <a:buNone/>
        <a:defRPr sz="4000" b="1" i="0" kern="1200" cap="all" spc="600" baseline="0">
          <a:solidFill>
            <a:schemeClr val="tx1"/>
          </a:solidFill>
          <a:latin typeface="+mj-lt"/>
          <a:ea typeface="+mj-ea"/>
          <a:cs typeface="Arial Black" panose="020B0604020202020204" pitchFamily="34" charset="0"/>
        </a:defRPr>
      </a:lvl1pPr>
    </p:titleStyle>
    <p:bodyStyle>
      <a:lvl1pPr marL="0" indent="0" algn="l" defTabSz="914400" rtl="0" eaLnBrk="1" latinLnBrk="0" hangingPunct="1">
        <a:lnSpc>
          <a:spcPct val="150000"/>
        </a:lnSpc>
        <a:spcBef>
          <a:spcPts val="1000"/>
        </a:spcBef>
        <a:buFontTx/>
        <a:buNone/>
        <a:defRPr sz="2400" b="0" i="0" kern="1200">
          <a:solidFill>
            <a:schemeClr val="tx1"/>
          </a:solidFill>
          <a:latin typeface="+mn-lt"/>
          <a:ea typeface="+mn-ea"/>
          <a:cs typeface="+mn-cs"/>
        </a:defRPr>
      </a:lvl1pPr>
      <a:lvl2pPr marL="457200" indent="0" algn="l" defTabSz="914400" rtl="0" eaLnBrk="1" latinLnBrk="0" hangingPunct="1">
        <a:lnSpc>
          <a:spcPct val="150000"/>
        </a:lnSpc>
        <a:spcBef>
          <a:spcPts val="500"/>
        </a:spcBef>
        <a:buFontTx/>
        <a:buNone/>
        <a:defRPr sz="2200" b="0" i="0" kern="1200">
          <a:solidFill>
            <a:schemeClr val="tx1"/>
          </a:solidFill>
          <a:latin typeface="Avenir Next LT Pro" panose="020B0504020202020204" pitchFamily="34" charset="77"/>
          <a:ea typeface="+mn-ea"/>
          <a:cs typeface="+mn-cs"/>
        </a:defRPr>
      </a:lvl2pPr>
      <a:lvl3pPr marL="914400" indent="0" algn="l"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3pPr>
      <a:lvl4pPr marL="13716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4pPr>
      <a:lvl5pPr marL="1828800" indent="0" algn="l"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4" orient="horz" pos="1152">
          <p15:clr>
            <a:srgbClr val="547EBF"/>
          </p15:clr>
        </p15:guide>
        <p15:guide id="5" pos="7440">
          <p15:clr>
            <a:srgbClr val="547EBF"/>
          </p15:clr>
        </p15:guide>
        <p15:guide id="6" orient="horz" pos="4080">
          <p15:clr>
            <a:srgbClr val="547EBF"/>
          </p15:clr>
        </p15:guide>
        <p15:guide id="19">
          <p15:clr>
            <a:srgbClr val="547EBF"/>
          </p15:clr>
        </p15:guide>
        <p15:guide id="20" pos="7680">
          <p15:clr>
            <a:srgbClr val="547EBF"/>
          </p15:clr>
        </p15:guide>
        <p15:guide id="21" pos="528">
          <p15:clr>
            <a:srgbClr val="547EBF"/>
          </p15:clr>
        </p15:guide>
        <p15:guide id="22" pos="6912">
          <p15:clr>
            <a:srgbClr val="547EBF"/>
          </p15:clr>
        </p15:guide>
        <p15:guide id="23" orient="horz" pos="240">
          <p15:clr>
            <a:srgbClr val="547EBF"/>
          </p15:clr>
        </p15:guide>
        <p15:guide id="25" orient="horz" pos="552">
          <p15:clr>
            <a:srgbClr val="547EBF"/>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microsoft.com/office/2007/relationships/hdphoto" Target="../media/hdphoto7.wdp"/><Relationship Id="rId5" Type="http://schemas.openxmlformats.org/officeDocument/2006/relationships/image" Target="../media/image7.png"/><Relationship Id="rId4" Type="http://schemas.microsoft.com/office/2007/relationships/hdphoto" Target="../media/hdphoto6.wdp"/></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microsoft.com/office/2007/relationships/hdphoto" Target="../media/hdphoto8.wdp"/></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9.xml"/><Relationship Id="rId5" Type="http://schemas.openxmlformats.org/officeDocument/2006/relationships/image" Target="../media/image12.pn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image" Target="../media/image14.png"/><Relationship Id="rId13" Type="http://schemas.microsoft.com/office/2007/relationships/hdphoto" Target="../media/hdphoto11.wdp"/><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1.xml"/><Relationship Id="rId6" Type="http://schemas.openxmlformats.org/officeDocument/2006/relationships/diagramColors" Target="../diagrams/colors1.xml"/><Relationship Id="rId11" Type="http://schemas.microsoft.com/office/2007/relationships/hdphoto" Target="../media/hdphoto10.wdp"/><Relationship Id="rId5" Type="http://schemas.openxmlformats.org/officeDocument/2006/relationships/diagramQuickStyle" Target="../diagrams/quickStyle1.xml"/><Relationship Id="rId15" Type="http://schemas.microsoft.com/office/2007/relationships/hdphoto" Target="../media/hdphoto12.wdp"/><Relationship Id="rId10" Type="http://schemas.openxmlformats.org/officeDocument/2006/relationships/image" Target="../media/image15.png"/><Relationship Id="rId4" Type="http://schemas.openxmlformats.org/officeDocument/2006/relationships/diagramLayout" Target="../diagrams/layout1.xml"/><Relationship Id="rId9" Type="http://schemas.microsoft.com/office/2007/relationships/hdphoto" Target="../media/hdphoto9.wdp"/><Relationship Id="rId1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ikea.com/global/en/our-business/" TargetMode="External"/><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hyperlink" Target="https://www.ikea.com/global/en/our-business/sustainability/"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1"/>
          <p:cNvSpPr txBox="1"/>
          <p:nvPr>
            <p:ph type="ctrTitle"/>
          </p:nvPr>
        </p:nvSpPr>
        <p:spPr>
          <a:xfrm>
            <a:off x="816768" y="1658679"/>
            <a:ext cx="6226500" cy="401790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Clr>
                <a:schemeClr val="dk1"/>
              </a:buClr>
              <a:buSzPts val="1400"/>
              <a:buFont typeface="Arial Black"/>
              <a:buNone/>
            </a:pPr>
            <a:r>
              <a:rPr b="0" lang="en-BG" sz="1400"/>
              <a:t>INTRODUCTION TO LEADERSHIP AND MANAGEMENT </a:t>
            </a:r>
            <a:br>
              <a:rPr b="0" lang="en-BG" sz="1400"/>
            </a:br>
            <a:br>
              <a:rPr b="0" lang="en-BG" sz="1400"/>
            </a:br>
            <a:r>
              <a:rPr b="0" lang="en-BG" sz="1400"/>
              <a:t>MODULE CODE:LCBB4015</a:t>
            </a:r>
            <a:br>
              <a:rPr b="0" lang="en-BG" sz="1400"/>
            </a:br>
            <a:br>
              <a:rPr b="0" lang="en-BG" sz="1400"/>
            </a:br>
            <a:r>
              <a:rPr b="0" lang="en-BG" sz="1400"/>
              <a:t>STUDENT NAME: Hristo Borisov</a:t>
            </a:r>
            <a:br>
              <a:rPr b="0" lang="en-BG" sz="1400"/>
            </a:br>
            <a:r>
              <a:rPr b="0" lang="en-BG" sz="1400"/>
              <a:t>STUDENT ID: 2431886</a:t>
            </a:r>
            <a:br>
              <a:rPr b="0" lang="en-BG" sz="1400"/>
            </a:br>
            <a:r>
              <a:rPr b="0" lang="en-BG" sz="1400"/>
              <a:t>SUBMISSION DATE: 20.06.2026</a:t>
            </a:r>
            <a:br>
              <a:rPr b="0" lang="en-BG" sz="1400"/>
            </a:br>
            <a:endParaRPr b="0" sz="1400"/>
          </a:p>
        </p:txBody>
      </p:sp>
      <p:sp>
        <p:nvSpPr>
          <p:cNvPr id="156" name="Google Shape;156;p1"/>
          <p:cNvSpPr txBox="1"/>
          <p:nvPr>
            <p:ph idx="1" type="subTitle"/>
          </p:nvPr>
        </p:nvSpPr>
        <p:spPr>
          <a:xfrm>
            <a:off x="816768" y="633753"/>
            <a:ext cx="7414800" cy="759000"/>
          </a:xfrm>
          <a:prstGeom prst="rect">
            <a:avLst/>
          </a:prstGeom>
          <a:noFill/>
          <a:ln>
            <a:noFill/>
          </a:ln>
        </p:spPr>
        <p:txBody>
          <a:bodyPr anchorCtr="0" anchor="t" bIns="0" lIns="0" spcFirstLastPara="1" rIns="0" wrap="square" tIns="0">
            <a:noAutofit/>
          </a:bodyPr>
          <a:lstStyle/>
          <a:p>
            <a:pPr indent="0" lvl="0" marL="0" rtl="0" algn="l">
              <a:lnSpc>
                <a:spcPct val="150000"/>
              </a:lnSpc>
              <a:spcBef>
                <a:spcPts val="0"/>
              </a:spcBef>
              <a:spcAft>
                <a:spcPts val="0"/>
              </a:spcAft>
              <a:buClr>
                <a:schemeClr val="dk1"/>
              </a:buClr>
              <a:buSzPts val="1600"/>
              <a:buFont typeface="Avenir"/>
              <a:buNone/>
            </a:pPr>
            <a:r>
              <a:rPr b="1" i="1" lang="en-BG" sz="1600"/>
              <a:t>FUNCTIONS: THE ROLES AND RESPONSIBILITIES OF MANAGERS AT IKEA</a:t>
            </a:r>
            <a:endParaRPr b="1" sz="16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984E2-4C7E-D7E0-9603-A0CE74BC7667}"/>
              </a:ext>
            </a:extLst>
          </p:cNvPr>
          <p:cNvSpPr>
            <a:spLocks noGrp="1"/>
          </p:cNvSpPr>
          <p:nvPr>
            <p:ph type="title"/>
          </p:nvPr>
        </p:nvSpPr>
        <p:spPr>
          <a:xfrm>
            <a:off x="6696222" y="654638"/>
            <a:ext cx="4834517" cy="578740"/>
          </a:xfrm>
        </p:spPr>
        <p:txBody>
          <a:bodyPr/>
          <a:lstStyle/>
          <a:p>
            <a:r>
              <a:rPr lang="en-US" sz="2000"/>
              <a:t>Table of content </a:t>
            </a:r>
            <a:endParaRPr lang="en-US" sz="2000" dirty="0"/>
          </a:p>
        </p:txBody>
      </p:sp>
      <p:pic>
        <p:nvPicPr>
          <p:cNvPr id="22" name="Picture Placeholder 11" descr="Close-up of skyscrapers">
            <a:extLst>
              <a:ext uri="{FF2B5EF4-FFF2-40B4-BE49-F238E27FC236}">
                <a16:creationId xmlns:a16="http://schemas.microsoft.com/office/drawing/2014/main" id="{02CB0A40-C392-7AEB-F580-EA0981B3CBEC}"/>
              </a:ext>
            </a:extLst>
          </p:cNvPr>
          <p:cNvPicPr>
            <a:picLocks noGrp="1" noChangeAspect="1"/>
          </p:cNvPicPr>
          <p:nvPr>
            <p:ph type="pic" sz="quarter" idx="10"/>
          </p:nvPr>
        </p:nvPicPr>
        <p:blipFill rotWithShape="1">
          <a:blip r:embed="rId3">
            <a:extLst>
              <a:ext uri="{BEBA8EAE-BF5A-486C-A8C5-ECC9F3942E4B}">
                <a14:imgProps xmlns:a14="http://schemas.microsoft.com/office/drawing/2010/main">
                  <a14:imgLayer r:embed="rId4">
                    <a14:imgEffect>
                      <a14:colorTemperature colorTemp="8800"/>
                    </a14:imgEffect>
                    <a14:imgEffect>
                      <a14:saturation sat="0"/>
                    </a14:imgEffect>
                    <a14:imgEffect>
                      <a14:brightnessContrast bright="26000" contrast="-21000"/>
                    </a14:imgEffect>
                  </a14:imgLayer>
                </a14:imgProps>
              </a:ext>
              <a:ext uri="{28A0092B-C50C-407E-A947-70E740481C1C}">
                <a14:useLocalDpi xmlns:a14="http://schemas.microsoft.com/office/drawing/2010/main"/>
              </a:ext>
            </a:extLst>
          </a:blip>
          <a:srcRect/>
          <a:stretch/>
        </p:blipFill>
        <p:spPr>
          <a:blipFill dpi="0" rotWithShape="1">
            <a:blip r:embed="rId5" cstate="print">
              <a:duotone>
                <a:prstClr val="black"/>
                <a:schemeClr val="tx2">
                  <a:tint val="45000"/>
                  <a:satMod val="400000"/>
                </a:schemeClr>
              </a:duotone>
              <a:extLst>
                <a:ext uri="{BEBA8EAE-BF5A-486C-A8C5-ECC9F3942E4B}">
                  <a14:imgProps xmlns:a14="http://schemas.microsoft.com/office/drawing/2010/main">
                    <a14:imgLayer r:embed="rId6">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a:stretch>
              <a:fillRect b="124"/>
            </a:stretch>
          </a:blipFill>
        </p:spPr>
      </p:pic>
      <p:sp>
        <p:nvSpPr>
          <p:cNvPr id="21" name="Content Placeholder 20">
            <a:extLst>
              <a:ext uri="{FF2B5EF4-FFF2-40B4-BE49-F238E27FC236}">
                <a16:creationId xmlns:a16="http://schemas.microsoft.com/office/drawing/2014/main" id="{A50CB90F-9D48-F8DD-961F-C3F1AE2B2D3D}"/>
              </a:ext>
            </a:extLst>
          </p:cNvPr>
          <p:cNvSpPr>
            <a:spLocks noGrp="1"/>
          </p:cNvSpPr>
          <p:nvPr>
            <p:ph idx="1"/>
          </p:nvPr>
        </p:nvSpPr>
        <p:spPr>
          <a:xfrm>
            <a:off x="6696221" y="1318438"/>
            <a:ext cx="4834517" cy="4884924"/>
          </a:xfrm>
        </p:spPr>
        <p:txBody>
          <a:bodyPr/>
          <a:lstStyle/>
          <a:p>
            <a:pPr>
              <a:lnSpc>
                <a:spcPct val="100000"/>
              </a:lnSpc>
            </a:pPr>
            <a:r>
              <a:rPr lang="en-BG" sz="1600" i="1"/>
              <a:t>- Introduction</a:t>
            </a:r>
          </a:p>
          <a:p>
            <a:pPr>
              <a:lnSpc>
                <a:spcPct val="100000"/>
              </a:lnSpc>
            </a:pPr>
            <a:r>
              <a:rPr lang="en-BG" sz="1600" i="1"/>
              <a:t>- Overview of IKEA</a:t>
            </a:r>
          </a:p>
          <a:p>
            <a:pPr>
              <a:lnSpc>
                <a:spcPct val="100000"/>
              </a:lnSpc>
            </a:pPr>
            <a:r>
              <a:rPr lang="en-BG" sz="1600" i="1"/>
              <a:t>- Henri Fayol's Five Functions of    Management</a:t>
            </a:r>
          </a:p>
          <a:p>
            <a:pPr>
              <a:lnSpc>
                <a:spcPct val="100000"/>
              </a:lnSpc>
            </a:pPr>
            <a:r>
              <a:rPr lang="en-BG" sz="1600" i="1"/>
              <a:t>- Planning at IKEA</a:t>
            </a:r>
          </a:p>
          <a:p>
            <a:pPr>
              <a:lnSpc>
                <a:spcPct val="100000"/>
              </a:lnSpc>
            </a:pPr>
            <a:r>
              <a:rPr lang="en-BG" sz="1600" i="1"/>
              <a:t>- Organising at IKEA</a:t>
            </a:r>
          </a:p>
          <a:p>
            <a:pPr>
              <a:lnSpc>
                <a:spcPct val="100000"/>
              </a:lnSpc>
            </a:pPr>
            <a:r>
              <a:rPr lang="en-BG" sz="1600" i="1"/>
              <a:t>- Commanding at IKEA</a:t>
            </a:r>
          </a:p>
          <a:p>
            <a:pPr>
              <a:lnSpc>
                <a:spcPct val="100000"/>
              </a:lnSpc>
            </a:pPr>
            <a:r>
              <a:rPr lang="en-BG" sz="1600" i="1"/>
              <a:t>- Coordinating at IKEA</a:t>
            </a:r>
          </a:p>
          <a:p>
            <a:pPr>
              <a:lnSpc>
                <a:spcPct val="100000"/>
              </a:lnSpc>
            </a:pPr>
            <a:r>
              <a:rPr lang="en-BG" sz="1600" i="1"/>
              <a:t>- Controlling at IKEA</a:t>
            </a:r>
          </a:p>
          <a:p>
            <a:pPr>
              <a:lnSpc>
                <a:spcPct val="100000"/>
              </a:lnSpc>
            </a:pPr>
            <a:r>
              <a:rPr lang="en-BG" sz="1600" i="1"/>
              <a:t>- The Importance of Organising</a:t>
            </a:r>
          </a:p>
          <a:p>
            <a:pPr>
              <a:lnSpc>
                <a:spcPct val="100000"/>
              </a:lnSpc>
            </a:pPr>
            <a:r>
              <a:rPr lang="en-BG" sz="1600" i="1"/>
              <a:t>- Essential Managerial Skills</a:t>
            </a:r>
          </a:p>
          <a:p>
            <a:pPr>
              <a:lnSpc>
                <a:spcPct val="100000"/>
              </a:lnSpc>
            </a:pPr>
            <a:r>
              <a:rPr lang="en-BG" sz="1600" i="1"/>
              <a:t>- Conclusion</a:t>
            </a:r>
          </a:p>
          <a:p>
            <a:pPr>
              <a:lnSpc>
                <a:spcPct val="100000"/>
              </a:lnSpc>
            </a:pPr>
            <a:r>
              <a:rPr lang="en-BG" sz="1600" i="1"/>
              <a:t>- References</a:t>
            </a:r>
          </a:p>
          <a:p>
            <a:endParaRPr lang="en-US" sz="1500"/>
          </a:p>
          <a:p>
            <a:endParaRPr lang="en-US" dirty="0"/>
          </a:p>
        </p:txBody>
      </p:sp>
      <p:sp>
        <p:nvSpPr>
          <p:cNvPr id="14" name="Rectangle 13">
            <a:extLst>
              <a:ext uri="{FF2B5EF4-FFF2-40B4-BE49-F238E27FC236}">
                <a16:creationId xmlns:a16="http://schemas.microsoft.com/office/drawing/2014/main" id="{0D15BEAD-012C-AF1F-9EBB-243A511C902E}"/>
              </a:ext>
              <a:ext uri="{C183D7F6-B498-43B3-948B-1728B52AA6E4}">
                <adec:decorative xmlns:adec="http://schemas.microsoft.com/office/drawing/2017/decorative" val="1"/>
              </a:ext>
            </a:extLst>
          </p:cNvPr>
          <p:cNvSpPr/>
          <p:nvPr/>
        </p:nvSpPr>
        <p:spPr>
          <a:xfrm>
            <a:off x="469107" y="638594"/>
            <a:ext cx="2743200" cy="1336433"/>
          </a:xfrm>
          <a:prstGeom prst="rect">
            <a:avLst/>
          </a:prstGeom>
          <a:solidFill>
            <a:srgbClr val="4A5EE6">
              <a:alpha val="87843"/>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solidFill>
                <a:schemeClr val="accent1"/>
              </a:solidFill>
            </a:endParaRPr>
          </a:p>
        </p:txBody>
      </p:sp>
      <p:sp>
        <p:nvSpPr>
          <p:cNvPr id="16" name="Rectangle 15">
            <a:extLst>
              <a:ext uri="{FF2B5EF4-FFF2-40B4-BE49-F238E27FC236}">
                <a16:creationId xmlns:a16="http://schemas.microsoft.com/office/drawing/2014/main" id="{2D578531-1E9F-3E5A-7A85-E9CA9A5C7312}"/>
              </a:ext>
              <a:ext uri="{C183D7F6-B498-43B3-948B-1728B52AA6E4}">
                <adec:decorative xmlns:adec="http://schemas.microsoft.com/office/drawing/2017/decorative" val="1"/>
              </a:ext>
            </a:extLst>
          </p:cNvPr>
          <p:cNvSpPr/>
          <p:nvPr/>
        </p:nvSpPr>
        <p:spPr>
          <a:xfrm>
            <a:off x="5867072" y="2918445"/>
            <a:ext cx="251791" cy="2071501"/>
          </a:xfrm>
          <a:prstGeom prst="rect">
            <a:avLst/>
          </a:prstGeom>
          <a:solidFill>
            <a:srgbClr val="4A5EE6">
              <a:alpha val="76078"/>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solidFill>
                <a:schemeClr val="accent1"/>
              </a:solidFill>
            </a:endParaRPr>
          </a:p>
        </p:txBody>
      </p:sp>
    </p:spTree>
    <p:extLst>
      <p:ext uri="{BB962C8B-B14F-4D97-AF65-F5344CB8AC3E}">
        <p14:creationId xmlns:p14="http://schemas.microsoft.com/office/powerpoint/2010/main" val="3171735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9752655-72F7-26B4-5DA5-07E2346C179C}"/>
              </a:ext>
            </a:extLst>
          </p:cNvPr>
          <p:cNvSpPr>
            <a:spLocks noGrp="1"/>
          </p:cNvSpPr>
          <p:nvPr>
            <p:ph type="title"/>
          </p:nvPr>
        </p:nvSpPr>
        <p:spPr/>
        <p:txBody>
          <a:bodyPr/>
          <a:lstStyle/>
          <a:p>
            <a:r>
              <a:rPr lang="en-US">
                <a:solidFill>
                  <a:schemeClr val="bg1"/>
                </a:solidFill>
              </a:rPr>
              <a:t>INTRO</a:t>
            </a:r>
            <a:endParaRPr lang="en-US" dirty="0">
              <a:solidFill>
                <a:schemeClr val="bg1"/>
              </a:solidFill>
            </a:endParaRPr>
          </a:p>
        </p:txBody>
      </p:sp>
      <p:pic>
        <p:nvPicPr>
          <p:cNvPr id="15" name="Picture Placeholder 14">
            <a:extLst>
              <a:ext uri="{FF2B5EF4-FFF2-40B4-BE49-F238E27FC236}">
                <a16:creationId xmlns:a16="http://schemas.microsoft.com/office/drawing/2014/main" id="{6D77A1A7-7876-7DF9-AF3A-C47588011CB8}"/>
              </a:ext>
            </a:extLst>
          </p:cNvPr>
          <p:cNvPicPr>
            <a:picLocks noGrp="1" noChangeAspect="1"/>
          </p:cNvPicPr>
          <p:nvPr>
            <p:ph type="pic" sz="quarter" idx="11"/>
          </p:nvPr>
        </p:nvPicPr>
        <p:blipFill>
          <a:blip r:embed="rId3">
            <a:grayscl/>
            <a:extLst>
              <a:ext uri="{BEBA8EAE-BF5A-486C-A8C5-ECC9F3942E4B}">
                <a14:imgProps xmlns:a14="http://schemas.microsoft.com/office/drawing/2010/main">
                  <a14:imgLayer r:embed="rId4">
                    <a14:imgEffect>
                      <a14:sharpenSoften amount="25000"/>
                    </a14:imgEffect>
                    <a14:imgEffect>
                      <a14:brightnessContrast contrast="40000"/>
                    </a14:imgEffect>
                  </a14:imgLayer>
                </a14:imgProps>
              </a:ext>
            </a:extLst>
          </a:blip>
          <a:srcRect/>
          <a:stretch/>
        </p:blipFill>
        <p:spPr/>
      </p:pic>
      <p:sp>
        <p:nvSpPr>
          <p:cNvPr id="2" name="Text Placeholder 1">
            <a:extLst>
              <a:ext uri="{FF2B5EF4-FFF2-40B4-BE49-F238E27FC236}">
                <a16:creationId xmlns:a16="http://schemas.microsoft.com/office/drawing/2014/main" id="{C8FC01B0-7BC5-5869-A281-EF11B59BA8A0}"/>
              </a:ext>
            </a:extLst>
          </p:cNvPr>
          <p:cNvSpPr>
            <a:spLocks noGrp="1"/>
          </p:cNvSpPr>
          <p:nvPr>
            <p:ph type="body" idx="1"/>
          </p:nvPr>
        </p:nvSpPr>
        <p:spPr>
          <a:xfrm>
            <a:off x="6517758" y="884982"/>
            <a:ext cx="4836042" cy="5093648"/>
          </a:xfrm>
        </p:spPr>
        <p:txBody>
          <a:bodyPr/>
          <a:lstStyle/>
          <a:p>
            <a:pPr>
              <a:lnSpc>
                <a:spcPct val="100000"/>
              </a:lnSpc>
            </a:pPr>
            <a:r>
              <a:rPr lang="en-BG" i="1"/>
              <a:t>Management helps organisations achieve their goals.</a:t>
            </a:r>
            <a:br>
              <a:rPr lang="en-BG" i="1"/>
            </a:br>
            <a:br>
              <a:rPr lang="en-BG" i="1"/>
            </a:br>
            <a:r>
              <a:rPr lang="en-BG" i="1"/>
              <a:t>Henri Fayol developed five management functions.</a:t>
            </a:r>
            <a:br>
              <a:rPr lang="en-BG" i="1"/>
            </a:br>
            <a:br>
              <a:rPr lang="en-BG" i="1"/>
            </a:br>
            <a:r>
              <a:rPr lang="en-BG" i="1"/>
              <a:t>Planning, Organising, Commanding, Coordinating and Controlling.</a:t>
            </a:r>
            <a:br>
              <a:rPr lang="en-BG" i="1"/>
            </a:br>
            <a:br>
              <a:rPr lang="en-BG" i="1"/>
            </a:br>
            <a:r>
              <a:rPr lang="en-BG" i="1"/>
              <a:t>These functions are still relevant in modern businesses.</a:t>
            </a:r>
            <a:br>
              <a:rPr lang="en-BG" i="1"/>
            </a:br>
            <a:br>
              <a:rPr lang="en-BG" i="1"/>
            </a:br>
            <a:r>
              <a:rPr lang="en-BG" i="1"/>
              <a:t>This presentation explores how IKEA applies Fayol's theory.</a:t>
            </a:r>
            <a:endParaRPr lang="en-US" i="1" dirty="0"/>
          </a:p>
        </p:txBody>
      </p:sp>
      <p:sp>
        <p:nvSpPr>
          <p:cNvPr id="11" name="Footer Placeholder 10">
            <a:extLst>
              <a:ext uri="{FF2B5EF4-FFF2-40B4-BE49-F238E27FC236}">
                <a16:creationId xmlns:a16="http://schemas.microsoft.com/office/drawing/2014/main" id="{32E16497-4AD4-29BC-9602-2FDFDA688E0A}"/>
              </a:ext>
            </a:extLst>
          </p:cNvPr>
          <p:cNvSpPr>
            <a:spLocks noGrp="1"/>
          </p:cNvSpPr>
          <p:nvPr>
            <p:ph type="ftr" sz="quarter" idx="12"/>
          </p:nvPr>
        </p:nvSpPr>
        <p:spPr/>
        <p:txBody>
          <a:bodyPr/>
          <a:lstStyle/>
          <a:p>
            <a:r>
              <a:rPr lang="en-US"/>
              <a:t> </a:t>
            </a:r>
            <a:endParaRPr lang="en-US" dirty="0"/>
          </a:p>
        </p:txBody>
      </p:sp>
      <p:sp>
        <p:nvSpPr>
          <p:cNvPr id="12" name="Slide Number Placeholder 11">
            <a:extLst>
              <a:ext uri="{FF2B5EF4-FFF2-40B4-BE49-F238E27FC236}">
                <a16:creationId xmlns:a16="http://schemas.microsoft.com/office/drawing/2014/main" id="{5A2D1EE3-10BA-7879-1DC3-ACF7D44361DC}"/>
              </a:ext>
            </a:extLst>
          </p:cNvPr>
          <p:cNvSpPr>
            <a:spLocks noGrp="1"/>
          </p:cNvSpPr>
          <p:nvPr>
            <p:ph type="sldNum" sz="quarter" idx="13"/>
          </p:nvPr>
        </p:nvSpPr>
        <p:spPr/>
        <p:txBody>
          <a:bodyPr/>
          <a:lstStyle/>
          <a:p>
            <a:fld id="{09A01C0A-2BB6-49E7-91A3-DCB9F9F59583}" type="slidenum">
              <a:rPr lang="en-US" smtClean="0"/>
              <a:pPr/>
              <a:t>3</a:t>
            </a:fld>
            <a:endParaRPr lang="en-US" dirty="0"/>
          </a:p>
        </p:txBody>
      </p:sp>
      <p:sp>
        <p:nvSpPr>
          <p:cNvPr id="4" name="TextBox 3">
            <a:extLst>
              <a:ext uri="{FF2B5EF4-FFF2-40B4-BE49-F238E27FC236}">
                <a16:creationId xmlns:a16="http://schemas.microsoft.com/office/drawing/2014/main" id="{39FF93C3-5A52-13D6-5A28-E60F043DD5EB}"/>
              </a:ext>
            </a:extLst>
          </p:cNvPr>
          <p:cNvSpPr txBox="1"/>
          <p:nvPr/>
        </p:nvSpPr>
        <p:spPr>
          <a:xfrm>
            <a:off x="11929730" y="1137684"/>
            <a:ext cx="184731" cy="369332"/>
          </a:xfrm>
          <a:prstGeom prst="rect">
            <a:avLst/>
          </a:prstGeom>
          <a:noFill/>
        </p:spPr>
        <p:txBody>
          <a:bodyPr wrap="none" rtlCol="0">
            <a:spAutoFit/>
          </a:bodyPr>
          <a:lstStyle/>
          <a:p>
            <a:endParaRPr lang="en-BG"/>
          </a:p>
        </p:txBody>
      </p:sp>
    </p:spTree>
    <p:extLst>
      <p:ext uri="{BB962C8B-B14F-4D97-AF65-F5344CB8AC3E}">
        <p14:creationId xmlns:p14="http://schemas.microsoft.com/office/powerpoint/2010/main" val="612500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3C5A-CEA8-6DDC-B3F1-41D07C4FA704}"/>
              </a:ext>
            </a:extLst>
          </p:cNvPr>
          <p:cNvSpPr>
            <a:spLocks noGrp="1"/>
          </p:cNvSpPr>
          <p:nvPr>
            <p:ph type="title"/>
          </p:nvPr>
        </p:nvSpPr>
        <p:spPr>
          <a:xfrm>
            <a:off x="4518838" y="903767"/>
            <a:ext cx="6928824" cy="765545"/>
          </a:xfrm>
        </p:spPr>
        <p:txBody>
          <a:bodyPr/>
          <a:lstStyle/>
          <a:p>
            <a:r>
              <a:rPr lang="en-BG" b="0"/>
              <a:t>Overview of </a:t>
            </a:r>
            <a:r>
              <a:rPr lang="en-BG" sz="4800" b="0">
                <a:solidFill>
                  <a:srgbClr val="FFE168"/>
                </a:solidFill>
              </a:rPr>
              <a:t>IKEA</a:t>
            </a:r>
            <a:endParaRPr lang="en-US" sz="4800" dirty="0">
              <a:solidFill>
                <a:srgbClr val="FFE168"/>
              </a:solidFill>
            </a:endParaRPr>
          </a:p>
        </p:txBody>
      </p:sp>
      <p:sp>
        <p:nvSpPr>
          <p:cNvPr id="5" name="Subtitle 4">
            <a:extLst>
              <a:ext uri="{FF2B5EF4-FFF2-40B4-BE49-F238E27FC236}">
                <a16:creationId xmlns:a16="http://schemas.microsoft.com/office/drawing/2014/main" id="{0E8B56C7-C38F-E96E-3C19-8ACF8AF9E716}"/>
              </a:ext>
            </a:extLst>
          </p:cNvPr>
          <p:cNvSpPr>
            <a:spLocks noGrp="1"/>
          </p:cNvSpPr>
          <p:nvPr>
            <p:ph type="subTitle" idx="1"/>
          </p:nvPr>
        </p:nvSpPr>
        <p:spPr>
          <a:xfrm>
            <a:off x="5103628" y="1743740"/>
            <a:ext cx="6344033" cy="4465674"/>
          </a:xfrm>
        </p:spPr>
        <p:txBody>
          <a:bodyPr/>
          <a:lstStyle/>
          <a:p>
            <a:pPr marL="285750" indent="-285750">
              <a:buFont typeface="Arial" panose="020B0604020202020204" pitchFamily="34" charset="0"/>
              <a:buChar char="•"/>
            </a:pPr>
            <a:r>
              <a:rPr lang="en-BG" sz="1400"/>
              <a:t>IKEA was founded in 1943 by Ingvar Kamprad in Sweden.</a:t>
            </a:r>
          </a:p>
          <a:p>
            <a:pPr marL="285750" indent="-285750">
              <a:buFont typeface="Arial" panose="020B0604020202020204" pitchFamily="34" charset="0"/>
              <a:buChar char="•"/>
            </a:pPr>
            <a:r>
              <a:rPr lang="en-BG" sz="1400"/>
              <a:t>The company is one of the world's leading furniture retailers.</a:t>
            </a:r>
          </a:p>
          <a:p>
            <a:pPr marL="285750" indent="-285750">
              <a:buFont typeface="Arial" panose="020B0604020202020204" pitchFamily="34" charset="0"/>
              <a:buChar char="•"/>
            </a:pPr>
            <a:r>
              <a:rPr lang="en-BG" sz="1400"/>
              <a:t>IKEA operates in more than 60 countries and serves millions of customers each year.</a:t>
            </a:r>
          </a:p>
          <a:p>
            <a:pPr marL="285750" indent="-285750">
              <a:buFont typeface="Arial" panose="020B0604020202020204" pitchFamily="34" charset="0"/>
              <a:buChar char="•"/>
            </a:pPr>
            <a:r>
              <a:rPr lang="en-BG" sz="1400"/>
              <a:t>The company offers affordable, functional and sustainable home furnishing products.</a:t>
            </a:r>
            <a:endParaRPr lang="bg-BG" sz="1400"/>
          </a:p>
          <a:p>
            <a:pPr marL="285750" indent="-285750">
              <a:buFont typeface="Arial" panose="020B0604020202020204" pitchFamily="34" charset="0"/>
              <a:buChar char="•"/>
            </a:pPr>
            <a:r>
              <a:rPr lang="en-BG" sz="1400"/>
              <a:t>IKEA's mission is to create a better everyday life for the many people.</a:t>
            </a:r>
            <a:br>
              <a:rPr lang="en-BG" sz="1400"/>
            </a:br>
            <a:endParaRPr lang="en-BG" sz="1400"/>
          </a:p>
          <a:p>
            <a:pPr marL="285750" indent="-285750">
              <a:buFont typeface="Arial" panose="020B0604020202020204" pitchFamily="34" charset="0"/>
              <a:buChar char="•"/>
            </a:pPr>
            <a:endParaRPr lang="en-US" sz="1400" dirty="0"/>
          </a:p>
        </p:txBody>
      </p:sp>
      <p:sp>
        <p:nvSpPr>
          <p:cNvPr id="7" name="Footer Placeholder 6">
            <a:extLst>
              <a:ext uri="{FF2B5EF4-FFF2-40B4-BE49-F238E27FC236}">
                <a16:creationId xmlns:a16="http://schemas.microsoft.com/office/drawing/2014/main" id="{440E13AC-B5E7-B132-0EB7-541E53B3DA90}"/>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126E68C1-1703-73CF-D4D8-D10C96073FA1}"/>
              </a:ext>
            </a:extLst>
          </p:cNvPr>
          <p:cNvSpPr>
            <a:spLocks noGrp="1"/>
          </p:cNvSpPr>
          <p:nvPr>
            <p:ph type="sldNum" sz="quarter" idx="11"/>
          </p:nvPr>
        </p:nvSpPr>
        <p:spPr/>
        <p:txBody>
          <a:bodyPr/>
          <a:lstStyle/>
          <a:p>
            <a:fld id="{09A01C0A-2BB6-49E7-91A3-DCB9F9F59583}" type="slidenum">
              <a:rPr lang="en-US" smtClean="0"/>
              <a:pPr/>
              <a:t>4</a:t>
            </a:fld>
            <a:endParaRPr lang="en-US" dirty="0"/>
          </a:p>
        </p:txBody>
      </p:sp>
    </p:spTree>
    <p:extLst>
      <p:ext uri="{BB962C8B-B14F-4D97-AF65-F5344CB8AC3E}">
        <p14:creationId xmlns:p14="http://schemas.microsoft.com/office/powerpoint/2010/main" val="2521615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FB9C5-183A-3556-D047-215BDB00B71F}"/>
              </a:ext>
            </a:extLst>
          </p:cNvPr>
          <p:cNvSpPr>
            <a:spLocks noGrp="1"/>
          </p:cNvSpPr>
          <p:nvPr>
            <p:ph type="title"/>
          </p:nvPr>
        </p:nvSpPr>
        <p:spPr>
          <a:xfrm>
            <a:off x="847384" y="884982"/>
            <a:ext cx="5744335" cy="979204"/>
          </a:xfrm>
        </p:spPr>
        <p:txBody>
          <a:bodyPr anchor="t">
            <a:normAutofit/>
          </a:bodyPr>
          <a:lstStyle/>
          <a:p>
            <a:br>
              <a:rPr lang="en-BG" sz="1700" i="1"/>
            </a:br>
            <a:endParaRPr lang="en-US" sz="1700"/>
          </a:p>
        </p:txBody>
      </p:sp>
      <p:sp>
        <p:nvSpPr>
          <p:cNvPr id="22" name="Text Placeholder 4">
            <a:extLst>
              <a:ext uri="{FF2B5EF4-FFF2-40B4-BE49-F238E27FC236}">
                <a16:creationId xmlns:a16="http://schemas.microsoft.com/office/drawing/2014/main" id="{802860C8-D34A-1502-9857-01D98289912E}"/>
              </a:ext>
            </a:extLst>
          </p:cNvPr>
          <p:cNvSpPr>
            <a:spLocks noGrp="1"/>
          </p:cNvSpPr>
          <p:nvPr>
            <p:ph type="body" sz="quarter" idx="13"/>
          </p:nvPr>
        </p:nvSpPr>
        <p:spPr>
          <a:xfrm>
            <a:off x="5717340" y="4293406"/>
            <a:ext cx="2121408" cy="2121408"/>
          </a:xfrm>
        </p:spPr>
        <p:txBody>
          <a:bodyPr/>
          <a:lstStyle/>
          <a:p>
            <a:endParaRPr lang="en-US"/>
          </a:p>
        </p:txBody>
      </p:sp>
      <p:sp>
        <p:nvSpPr>
          <p:cNvPr id="7" name="Slide Number Placeholder 6">
            <a:extLst>
              <a:ext uri="{FF2B5EF4-FFF2-40B4-BE49-F238E27FC236}">
                <a16:creationId xmlns:a16="http://schemas.microsoft.com/office/drawing/2014/main" id="{DA33CCEA-C12A-DDE4-040B-E2BBFEC5AE09}"/>
              </a:ext>
            </a:extLst>
          </p:cNvPr>
          <p:cNvSpPr>
            <a:spLocks noGrp="1"/>
          </p:cNvSpPr>
          <p:nvPr>
            <p:ph type="sldNum" sz="quarter" idx="11"/>
          </p:nvPr>
        </p:nvSpPr>
        <p:spPr>
          <a:xfrm rot="16200000">
            <a:off x="11716512" y="6382510"/>
            <a:ext cx="566928" cy="384048"/>
          </a:xfrm>
        </p:spPr>
        <p:txBody>
          <a:bodyPr anchor="ctr">
            <a:normAutofit/>
          </a:bodyPr>
          <a:lstStyle/>
          <a:p>
            <a:pPr>
              <a:spcAft>
                <a:spcPts val="600"/>
              </a:spcAft>
            </a:pPr>
            <a:fld id="{09A01C0A-2BB6-49E7-91A3-DCB9F9F59583}" type="slidenum">
              <a:rPr lang="en-US" smtClean="0"/>
              <a:pPr>
                <a:spcAft>
                  <a:spcPts val="600"/>
                </a:spcAft>
              </a:pPr>
              <a:t>5</a:t>
            </a:fld>
            <a:endParaRPr lang="en-US"/>
          </a:p>
        </p:txBody>
      </p:sp>
      <p:pic>
        <p:nvPicPr>
          <p:cNvPr id="11" name="Picture 10">
            <a:extLst>
              <a:ext uri="{FF2B5EF4-FFF2-40B4-BE49-F238E27FC236}">
                <a16:creationId xmlns:a16="http://schemas.microsoft.com/office/drawing/2014/main" id="{42DCC1A6-C1C7-119F-D195-C481391998CF}"/>
              </a:ext>
            </a:extLst>
          </p:cNvPr>
          <p:cNvPicPr>
            <a:picLocks noChangeAspect="1"/>
          </p:cNvPicPr>
          <p:nvPr/>
        </p:nvPicPr>
        <p:blipFill>
          <a:blip r:embed="rId3"/>
          <a:stretch>
            <a:fillRect/>
          </a:stretch>
        </p:blipFill>
        <p:spPr>
          <a:xfrm>
            <a:off x="1" y="0"/>
            <a:ext cx="11807952" cy="6857998"/>
          </a:xfrm>
          <a:prstGeom prst="rect">
            <a:avLst/>
          </a:prstGeom>
        </p:spPr>
      </p:pic>
    </p:spTree>
    <p:extLst>
      <p:ext uri="{BB962C8B-B14F-4D97-AF65-F5344CB8AC3E}">
        <p14:creationId xmlns:p14="http://schemas.microsoft.com/office/powerpoint/2010/main" val="3942952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pattFill prst="wave">
          <a:fgClr>
            <a:schemeClr val="accent1"/>
          </a:fgClr>
          <a:bgClr>
            <a:schemeClr val="bg1"/>
          </a:bgClr>
        </a:pattFill>
        <a:effectLst/>
      </p:bgPr>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020BF937-AC73-BB36-1AEF-481DC3E092DF}"/>
              </a:ext>
            </a:extLst>
          </p:cNvPr>
          <p:cNvSpPr>
            <a:spLocks noGrp="1"/>
          </p:cNvSpPr>
          <p:nvPr>
            <p:ph type="sldNum" sz="quarter" idx="11"/>
          </p:nvPr>
        </p:nvSpPr>
        <p:spPr/>
        <p:txBody>
          <a:bodyPr/>
          <a:lstStyle/>
          <a:p>
            <a:fld id="{09A01C0A-2BB6-49E7-91A3-DCB9F9F59583}" type="slidenum">
              <a:rPr lang="en-US" smtClean="0"/>
              <a:pPr/>
              <a:t>6</a:t>
            </a:fld>
            <a:endParaRPr lang="en-US" dirty="0"/>
          </a:p>
        </p:txBody>
      </p:sp>
      <p:sp>
        <p:nvSpPr>
          <p:cNvPr id="9" name="Rectangle 8">
            <a:extLst>
              <a:ext uri="{FF2B5EF4-FFF2-40B4-BE49-F238E27FC236}">
                <a16:creationId xmlns:a16="http://schemas.microsoft.com/office/drawing/2014/main" id="{11CA0A42-9B73-751B-80F3-22B32470B1F8}"/>
              </a:ext>
            </a:extLst>
          </p:cNvPr>
          <p:cNvSpPr/>
          <p:nvPr/>
        </p:nvSpPr>
        <p:spPr>
          <a:xfrm>
            <a:off x="1239306" y="1836337"/>
            <a:ext cx="2200589" cy="2916534"/>
          </a:xfrm>
          <a:prstGeom prst="rect">
            <a:avLst/>
          </a:prstGeom>
          <a:solidFill>
            <a:srgbClr val="FC6E73"/>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700" b="1"/>
              <a:t>Bussines Goals</a:t>
            </a:r>
            <a:br>
              <a:rPr lang="en-GB" sz="1700"/>
            </a:br>
            <a:br>
              <a:rPr lang="en-GB" sz="1400"/>
            </a:br>
            <a:r>
              <a:rPr lang="en-GB" sz="1400"/>
              <a:t>Increas sales </a:t>
            </a:r>
            <a:br>
              <a:rPr lang="en-GB" sz="1400"/>
            </a:br>
            <a:br>
              <a:rPr lang="en-GB" sz="1400"/>
            </a:br>
            <a:r>
              <a:rPr lang="en-BG" sz="1400"/>
              <a:t>Expand market presence</a:t>
            </a:r>
            <a:br>
              <a:rPr lang="en-GB"/>
            </a:br>
            <a:br>
              <a:rPr lang="en-GB"/>
            </a:br>
            <a:endParaRPr lang="en-BG"/>
          </a:p>
        </p:txBody>
      </p:sp>
      <p:sp>
        <p:nvSpPr>
          <p:cNvPr id="10" name="Rectangle 9">
            <a:extLst>
              <a:ext uri="{FF2B5EF4-FFF2-40B4-BE49-F238E27FC236}">
                <a16:creationId xmlns:a16="http://schemas.microsoft.com/office/drawing/2014/main" id="{E1161F9D-DFB2-E848-5125-A1A799EACF74}"/>
              </a:ext>
            </a:extLst>
          </p:cNvPr>
          <p:cNvSpPr/>
          <p:nvPr/>
        </p:nvSpPr>
        <p:spPr>
          <a:xfrm>
            <a:off x="3652580" y="1836337"/>
            <a:ext cx="2200589" cy="2916534"/>
          </a:xfrm>
          <a:prstGeom prst="rect">
            <a:avLst/>
          </a:prstGeom>
          <a:solidFill>
            <a:srgbClr val="FFC59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br>
              <a:rPr lang="en-BG" sz="1700" b="1"/>
            </a:br>
            <a:r>
              <a:rPr lang="en-BG" sz="1700" b="1"/>
              <a:t> </a:t>
            </a:r>
            <a:br>
              <a:rPr lang="en-BG" sz="1700" b="1"/>
            </a:br>
            <a:br>
              <a:rPr lang="en-BG" sz="1700" b="1"/>
            </a:br>
            <a:br>
              <a:rPr lang="en-BG" sz="1700" b="1"/>
            </a:br>
            <a:br>
              <a:rPr lang="en-BG" sz="1700" b="1"/>
            </a:br>
            <a:r>
              <a:rPr lang="en-BG" sz="1700" b="1"/>
              <a:t>Inventory Planning</a:t>
            </a:r>
            <a:br>
              <a:rPr lang="en-BG" sz="1700" b="1"/>
            </a:br>
            <a:br>
              <a:rPr lang="en-BG" sz="1700" b="1"/>
            </a:br>
            <a:r>
              <a:rPr lang="en-BG" sz="1400"/>
              <a:t>Forecast customer</a:t>
            </a:r>
            <a:br>
              <a:rPr lang="en-BG" sz="1400"/>
            </a:br>
            <a:r>
              <a:rPr lang="en-BG" sz="1400"/>
              <a:t> demand</a:t>
            </a:r>
            <a:br>
              <a:rPr lang="en-BG" sz="1400"/>
            </a:br>
            <a:br>
              <a:rPr lang="en-BG" sz="1400"/>
            </a:br>
            <a:r>
              <a:rPr lang="en-BG" sz="1400"/>
              <a:t>Maintain stock availability</a:t>
            </a:r>
            <a:br>
              <a:rPr lang="en-BG" sz="1400" b="1"/>
            </a:br>
            <a:br>
              <a:rPr lang="en-BG" b="1"/>
            </a:br>
            <a:br>
              <a:rPr lang="en-BG" b="1"/>
            </a:br>
            <a:br>
              <a:rPr lang="en-BG" b="1"/>
            </a:br>
            <a:br>
              <a:rPr lang="en-BG" b="1"/>
            </a:br>
            <a:endParaRPr lang="en-BG"/>
          </a:p>
        </p:txBody>
      </p:sp>
      <p:sp>
        <p:nvSpPr>
          <p:cNvPr id="11" name="Rectangle 10">
            <a:extLst>
              <a:ext uri="{FF2B5EF4-FFF2-40B4-BE49-F238E27FC236}">
                <a16:creationId xmlns:a16="http://schemas.microsoft.com/office/drawing/2014/main" id="{C8EC8EBB-192E-D55D-8B23-28EA890054F8}"/>
              </a:ext>
            </a:extLst>
          </p:cNvPr>
          <p:cNvSpPr/>
          <p:nvPr/>
        </p:nvSpPr>
        <p:spPr>
          <a:xfrm>
            <a:off x="6039068" y="1836337"/>
            <a:ext cx="2200589" cy="2916534"/>
          </a:xfrm>
          <a:prstGeom prst="rect">
            <a:avLst/>
          </a:prstGeom>
          <a:solidFill>
            <a:srgbClr val="8088BE"/>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br>
              <a:rPr lang="en-BG" sz="1700" b="1"/>
            </a:br>
            <a:br>
              <a:rPr lang="en-BG" sz="1700" b="1"/>
            </a:br>
            <a:r>
              <a:rPr lang="en-BG" sz="1700" b="1"/>
              <a:t>Product </a:t>
            </a:r>
            <a:br>
              <a:rPr lang="en-BG" sz="1700" b="1"/>
            </a:br>
            <a:r>
              <a:rPr lang="en-BG" sz="1700" b="1"/>
              <a:t>Development</a:t>
            </a:r>
            <a:br>
              <a:rPr lang="en-BG" b="1"/>
            </a:br>
            <a:br>
              <a:rPr lang="en-BG" b="1"/>
            </a:br>
            <a:r>
              <a:rPr lang="en-BG" sz="1400"/>
              <a:t>Plan new product launches</a:t>
            </a:r>
            <a:br>
              <a:rPr lang="en-BG" sz="1400"/>
            </a:br>
            <a:endParaRPr lang="en-BG" sz="1400"/>
          </a:p>
          <a:p>
            <a:pPr algn="ctr"/>
            <a:r>
              <a:rPr lang="en-BG" sz="1400"/>
              <a:t>Respond to customer needs</a:t>
            </a:r>
            <a:br>
              <a:rPr lang="en-BG" b="1"/>
            </a:br>
            <a:br>
              <a:rPr lang="en-BG" b="1"/>
            </a:br>
            <a:endParaRPr lang="en-BG"/>
          </a:p>
        </p:txBody>
      </p:sp>
      <p:sp>
        <p:nvSpPr>
          <p:cNvPr id="12" name="Rectangle 11">
            <a:extLst>
              <a:ext uri="{FF2B5EF4-FFF2-40B4-BE49-F238E27FC236}">
                <a16:creationId xmlns:a16="http://schemas.microsoft.com/office/drawing/2014/main" id="{18AAB62C-3649-24C9-76FF-32DC3DA3E543}"/>
              </a:ext>
            </a:extLst>
          </p:cNvPr>
          <p:cNvSpPr/>
          <p:nvPr/>
        </p:nvSpPr>
        <p:spPr>
          <a:xfrm>
            <a:off x="8425556" y="1836337"/>
            <a:ext cx="2200589" cy="2916534"/>
          </a:xfrm>
          <a:prstGeom prst="rect">
            <a:avLst/>
          </a:prstGeom>
          <a:solidFill>
            <a:srgbClr val="98BB73"/>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br>
              <a:rPr lang="en-BG" b="1"/>
            </a:br>
            <a:br>
              <a:rPr lang="en-BG" b="1"/>
            </a:br>
            <a:br>
              <a:rPr lang="en-BG" b="1"/>
            </a:br>
            <a:br>
              <a:rPr lang="en-BG" b="1"/>
            </a:br>
            <a:r>
              <a:rPr lang="en-BG" b="1"/>
              <a:t>Sustainability Strategy</a:t>
            </a:r>
            <a:br>
              <a:rPr lang="en-BG" b="1"/>
            </a:br>
            <a:br>
              <a:rPr lang="en-BG" b="1"/>
            </a:br>
            <a:r>
              <a:rPr lang="en-BG" sz="1400"/>
              <a:t>Reduce waste</a:t>
            </a:r>
            <a:br>
              <a:rPr lang="en-BG" sz="1400"/>
            </a:br>
            <a:br>
              <a:rPr lang="en-BG" sz="1400"/>
            </a:br>
            <a:r>
              <a:rPr lang="en-BG" sz="1400"/>
              <a:t>Invest in  renewable materials</a:t>
            </a:r>
            <a:br>
              <a:rPr lang="en-BG" b="1"/>
            </a:br>
            <a:br>
              <a:rPr lang="en-BG" b="1"/>
            </a:br>
            <a:br>
              <a:rPr lang="en-BG" b="1"/>
            </a:br>
            <a:br>
              <a:rPr lang="en-BG" b="1"/>
            </a:br>
            <a:br>
              <a:rPr lang="en-BG" b="1"/>
            </a:br>
            <a:endParaRPr lang="en-BG"/>
          </a:p>
        </p:txBody>
      </p:sp>
      <p:sp>
        <p:nvSpPr>
          <p:cNvPr id="13" name="TextBox 12">
            <a:extLst>
              <a:ext uri="{FF2B5EF4-FFF2-40B4-BE49-F238E27FC236}">
                <a16:creationId xmlns:a16="http://schemas.microsoft.com/office/drawing/2014/main" id="{4D8BC5D5-5B3B-D99D-4452-8CEDBF2D4AAA}"/>
              </a:ext>
            </a:extLst>
          </p:cNvPr>
          <p:cNvSpPr txBox="1"/>
          <p:nvPr/>
        </p:nvSpPr>
        <p:spPr>
          <a:xfrm>
            <a:off x="3250646" y="693337"/>
            <a:ext cx="5205046" cy="707886"/>
          </a:xfrm>
          <a:prstGeom prst="rect">
            <a:avLst/>
          </a:prstGeom>
          <a:noFill/>
        </p:spPr>
        <p:txBody>
          <a:bodyPr wrap="square" rtlCol="0">
            <a:spAutoFit/>
          </a:bodyPr>
          <a:lstStyle/>
          <a:p>
            <a:pPr algn="ctr"/>
            <a:r>
              <a:rPr lang="en-BG" sz="4000" b="1"/>
              <a:t>Planning at </a:t>
            </a:r>
            <a:r>
              <a:rPr lang="en-BG" sz="4000" b="1">
                <a:solidFill>
                  <a:srgbClr val="FFE168"/>
                </a:solidFill>
              </a:rPr>
              <a:t>IKEA </a:t>
            </a:r>
          </a:p>
        </p:txBody>
      </p:sp>
      <p:sp>
        <p:nvSpPr>
          <p:cNvPr id="15" name="TextBox 14">
            <a:extLst>
              <a:ext uri="{FF2B5EF4-FFF2-40B4-BE49-F238E27FC236}">
                <a16:creationId xmlns:a16="http://schemas.microsoft.com/office/drawing/2014/main" id="{79163D6A-F88E-6A7C-6FB9-942E9114E0F9}"/>
              </a:ext>
            </a:extLst>
          </p:cNvPr>
          <p:cNvSpPr txBox="1"/>
          <p:nvPr/>
        </p:nvSpPr>
        <p:spPr>
          <a:xfrm>
            <a:off x="9525850" y="6574533"/>
            <a:ext cx="6108970" cy="276999"/>
          </a:xfrm>
          <a:prstGeom prst="rect">
            <a:avLst/>
          </a:prstGeom>
          <a:noFill/>
        </p:spPr>
        <p:txBody>
          <a:bodyPr wrap="square">
            <a:spAutoFit/>
          </a:bodyPr>
          <a:lstStyle/>
          <a:p>
            <a:r>
              <a:rPr lang="en-BG" sz="1200" b="0" i="0" u="none" strike="noStrike">
                <a:solidFill>
                  <a:srgbClr val="000000"/>
                </a:solidFill>
                <a:effectLst/>
                <a:latin typeface="-webkit-standard"/>
              </a:rPr>
              <a:t>(Fayol, 1949; Robbins and Coulter, 2022)</a:t>
            </a:r>
            <a:endParaRPr lang="en-BG" sz="1200"/>
          </a:p>
        </p:txBody>
      </p:sp>
    </p:spTree>
    <p:extLst>
      <p:ext uri="{BB962C8B-B14F-4D97-AF65-F5344CB8AC3E}">
        <p14:creationId xmlns:p14="http://schemas.microsoft.com/office/powerpoint/2010/main" val="1684760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2C975-C0D8-5635-3CD4-B28EE3571842}"/>
              </a:ext>
            </a:extLst>
          </p:cNvPr>
          <p:cNvSpPr>
            <a:spLocks noGrp="1"/>
          </p:cNvSpPr>
          <p:nvPr>
            <p:ph type="title"/>
          </p:nvPr>
        </p:nvSpPr>
        <p:spPr>
          <a:xfrm>
            <a:off x="82988" y="331355"/>
            <a:ext cx="8244113" cy="970081"/>
          </a:xfrm>
        </p:spPr>
        <p:txBody>
          <a:bodyPr/>
          <a:lstStyle/>
          <a:p>
            <a:r>
              <a:rPr lang="en-BG" b="1"/>
              <a:t>Organising at IKEA</a:t>
            </a:r>
            <a:r>
              <a:rPr lang="en-US" b="1">
                <a:solidFill>
                  <a:srgbClr val="132BDC"/>
                </a:solidFill>
              </a:rPr>
              <a:t> </a:t>
            </a:r>
            <a:r>
              <a:rPr lang="en-US" b="1">
                <a:solidFill>
                  <a:srgbClr val="FFE168"/>
                </a:solidFill>
              </a:rPr>
              <a:t>IKEA</a:t>
            </a:r>
            <a:endParaRPr lang="en-US" b="1" dirty="0">
              <a:solidFill>
                <a:srgbClr val="FFE168"/>
              </a:solidFill>
            </a:endParaRPr>
          </a:p>
        </p:txBody>
      </p:sp>
      <p:sp>
        <p:nvSpPr>
          <p:cNvPr id="3" name="Subtitle 2">
            <a:extLst>
              <a:ext uri="{FF2B5EF4-FFF2-40B4-BE49-F238E27FC236}">
                <a16:creationId xmlns:a16="http://schemas.microsoft.com/office/drawing/2014/main" id="{B62B6991-4690-5E5C-1B86-4715D2403B3B}"/>
              </a:ext>
            </a:extLst>
          </p:cNvPr>
          <p:cNvSpPr>
            <a:spLocks noGrp="1"/>
          </p:cNvSpPr>
          <p:nvPr>
            <p:ph type="subTitle" idx="1"/>
          </p:nvPr>
        </p:nvSpPr>
        <p:spPr>
          <a:xfrm>
            <a:off x="110149" y="1457579"/>
            <a:ext cx="2944336" cy="3942842"/>
          </a:xfrm>
        </p:spPr>
        <p:txBody>
          <a:bodyPr/>
          <a:lstStyle/>
          <a:p>
            <a:r>
              <a:rPr lang="en-BG" sz="1400"/>
              <a:t>Workforce Management</a:t>
            </a:r>
            <a:endParaRPr lang="en-BG" sz="1400" b="0"/>
          </a:p>
          <a:p>
            <a:pPr>
              <a:lnSpc>
                <a:spcPct val="100000"/>
              </a:lnSpc>
              <a:spcBef>
                <a:spcPts val="100"/>
              </a:spcBef>
            </a:pPr>
            <a:r>
              <a:rPr lang="en-BG" sz="1400" b="0"/>
              <a:t>Assign roles and responsibilities</a:t>
            </a:r>
          </a:p>
          <a:p>
            <a:pPr>
              <a:lnSpc>
                <a:spcPct val="100000"/>
              </a:lnSpc>
              <a:spcBef>
                <a:spcPts val="100"/>
              </a:spcBef>
            </a:pPr>
            <a:r>
              <a:rPr lang="en-BG" sz="1400" b="0"/>
              <a:t>Schedule employees effectively</a:t>
            </a:r>
            <a:br>
              <a:rPr lang="en-BG" sz="1400" b="0"/>
            </a:br>
            <a:br>
              <a:rPr lang="en-BG" sz="1400" b="0"/>
            </a:br>
            <a:r>
              <a:rPr lang="en-BG" sz="1400"/>
              <a:t>Resource Allocation</a:t>
            </a:r>
            <a:br>
              <a:rPr lang="en-BG" sz="1400"/>
            </a:br>
            <a:r>
              <a:rPr lang="en-BG" sz="1400" b="0"/>
              <a:t>Manage stock and inventory</a:t>
            </a:r>
          </a:p>
          <a:p>
            <a:pPr>
              <a:lnSpc>
                <a:spcPct val="100000"/>
              </a:lnSpc>
              <a:spcBef>
                <a:spcPts val="100"/>
              </a:spcBef>
            </a:pPr>
            <a:r>
              <a:rPr lang="en-BG" sz="1400" b="0"/>
              <a:t>Ensure products are available</a:t>
            </a:r>
          </a:p>
          <a:p>
            <a:endParaRPr lang="en-US" dirty="0"/>
          </a:p>
        </p:txBody>
      </p:sp>
      <p:sp>
        <p:nvSpPr>
          <p:cNvPr id="11" name="Footer Placeholder 10">
            <a:extLst>
              <a:ext uri="{FF2B5EF4-FFF2-40B4-BE49-F238E27FC236}">
                <a16:creationId xmlns:a16="http://schemas.microsoft.com/office/drawing/2014/main" id="{F0FE709F-757F-9DAB-DC56-68FD7C46FC5A}"/>
              </a:ext>
            </a:extLst>
          </p:cNvPr>
          <p:cNvSpPr>
            <a:spLocks noGrp="1"/>
          </p:cNvSpPr>
          <p:nvPr>
            <p:ph type="ftr" sz="quarter" idx="10"/>
          </p:nvPr>
        </p:nvSpPr>
        <p:spPr/>
        <p:txBody>
          <a:bodyPr/>
          <a:lstStyle/>
          <a:p>
            <a:endParaRPr lang="en-US" dirty="0"/>
          </a:p>
        </p:txBody>
      </p:sp>
      <p:sp>
        <p:nvSpPr>
          <p:cNvPr id="12" name="Slide Number Placeholder 11">
            <a:extLst>
              <a:ext uri="{FF2B5EF4-FFF2-40B4-BE49-F238E27FC236}">
                <a16:creationId xmlns:a16="http://schemas.microsoft.com/office/drawing/2014/main" id="{EA7158D5-C54E-C1C2-70BB-D7F577BB8A7C}"/>
              </a:ext>
            </a:extLst>
          </p:cNvPr>
          <p:cNvSpPr>
            <a:spLocks noGrp="1"/>
          </p:cNvSpPr>
          <p:nvPr>
            <p:ph type="sldNum" sz="quarter" idx="11"/>
          </p:nvPr>
        </p:nvSpPr>
        <p:spPr/>
        <p:txBody>
          <a:bodyPr/>
          <a:lstStyle/>
          <a:p>
            <a:fld id="{09A01C0A-2BB6-49E7-91A3-DCB9F9F59583}" type="slidenum">
              <a:rPr lang="en-US" smtClean="0"/>
              <a:pPr/>
              <a:t>7</a:t>
            </a:fld>
            <a:endParaRPr lang="en-US" dirty="0"/>
          </a:p>
        </p:txBody>
      </p:sp>
      <p:sp>
        <p:nvSpPr>
          <p:cNvPr id="6" name="Subtitle 2">
            <a:extLst>
              <a:ext uri="{FF2B5EF4-FFF2-40B4-BE49-F238E27FC236}">
                <a16:creationId xmlns:a16="http://schemas.microsoft.com/office/drawing/2014/main" id="{B7E719E5-4D69-CE2C-C51A-252263F08368}"/>
              </a:ext>
            </a:extLst>
          </p:cNvPr>
          <p:cNvSpPr txBox="1">
            <a:spLocks/>
          </p:cNvSpPr>
          <p:nvPr/>
        </p:nvSpPr>
        <p:spPr>
          <a:xfrm>
            <a:off x="3247295" y="1457579"/>
            <a:ext cx="3637502" cy="3942842"/>
          </a:xfrm>
          <a:prstGeom prst="rect">
            <a:avLst/>
          </a:prstGeom>
        </p:spPr>
        <p:txBody>
          <a:bodyPr vert="horz" lIns="0" tIns="0" rIns="0" bIns="0" rtlCol="0">
            <a:noAutofit/>
          </a:bodyPr>
          <a:lstStyle>
            <a:lvl1pPr marL="0" indent="0" algn="l" defTabSz="914400" rtl="0" eaLnBrk="1" latinLnBrk="0" hangingPunct="1">
              <a:lnSpc>
                <a:spcPct val="150000"/>
              </a:lnSpc>
              <a:spcBef>
                <a:spcPts val="1000"/>
              </a:spcBef>
              <a:buFontTx/>
              <a:buNone/>
              <a:defRPr sz="1800" b="1" i="0" kern="1200" spc="0">
                <a:solidFill>
                  <a:schemeClr val="tx1"/>
                </a:solidFill>
                <a:latin typeface="+mn-lt"/>
                <a:ea typeface="+mn-ea"/>
                <a:cs typeface="+mn-cs"/>
              </a:defRPr>
            </a:lvl1pPr>
            <a:lvl2pPr marL="457200" indent="0" algn="ctr" defTabSz="914400" rtl="0" eaLnBrk="1" latinLnBrk="0" hangingPunct="1">
              <a:lnSpc>
                <a:spcPct val="150000"/>
              </a:lnSpc>
              <a:spcBef>
                <a:spcPts val="500"/>
              </a:spcBef>
              <a:buFontTx/>
              <a:buNone/>
              <a:defRPr sz="2000" b="0" i="0" kern="1200">
                <a:solidFill>
                  <a:schemeClr val="tx1"/>
                </a:solidFill>
                <a:latin typeface="Avenir Next LT Pro" panose="020B0504020202020204" pitchFamily="34" charset="77"/>
                <a:ea typeface="+mn-ea"/>
                <a:cs typeface="+mn-cs"/>
              </a:defRPr>
            </a:lvl2pPr>
            <a:lvl3pPr marL="914400" indent="0" algn="ctr" defTabSz="914400" rtl="0" eaLnBrk="1" latinLnBrk="0" hangingPunct="1">
              <a:lnSpc>
                <a:spcPct val="150000"/>
              </a:lnSpc>
              <a:spcBef>
                <a:spcPts val="500"/>
              </a:spcBef>
              <a:buFontTx/>
              <a:buNone/>
              <a:defRPr sz="1800" b="0" i="0" kern="1200">
                <a:solidFill>
                  <a:schemeClr val="tx1"/>
                </a:solidFill>
                <a:latin typeface="Avenir Next LT Pro" panose="020B0504020202020204" pitchFamily="34" charset="77"/>
                <a:ea typeface="+mn-ea"/>
                <a:cs typeface="+mn-cs"/>
              </a:defRPr>
            </a:lvl3pPr>
            <a:lvl4pPr marL="1371600" indent="0" algn="ctr" defTabSz="914400" rtl="0" eaLnBrk="1" latinLnBrk="0" hangingPunct="1">
              <a:lnSpc>
                <a:spcPct val="150000"/>
              </a:lnSpc>
              <a:spcBef>
                <a:spcPts val="500"/>
              </a:spcBef>
              <a:buFontTx/>
              <a:buNone/>
              <a:defRPr sz="1600" b="0" i="0" kern="1200">
                <a:solidFill>
                  <a:schemeClr val="tx1"/>
                </a:solidFill>
                <a:latin typeface="Avenir Next LT Pro" panose="020B0504020202020204" pitchFamily="34" charset="77"/>
                <a:ea typeface="+mn-ea"/>
                <a:cs typeface="+mn-cs"/>
              </a:defRPr>
            </a:lvl4pPr>
            <a:lvl5pPr marL="1828800" indent="0" algn="ctr" defTabSz="914400" rtl="0" eaLnBrk="1" latinLnBrk="0" hangingPunct="1">
              <a:lnSpc>
                <a:spcPct val="150000"/>
              </a:lnSpc>
              <a:spcBef>
                <a:spcPts val="500"/>
              </a:spcBef>
              <a:buFontTx/>
              <a:buNone/>
              <a:defRPr sz="1600" b="0" i="0" kern="1200">
                <a:solidFill>
                  <a:schemeClr val="tx1"/>
                </a:solidFill>
                <a:latin typeface="Avenir Next LT Pro" panose="020B0504020202020204" pitchFamily="34" charset="77"/>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0000"/>
              </a:lnSpc>
            </a:pPr>
            <a:r>
              <a:rPr lang="en-BG" sz="1400"/>
              <a:t>Department Structure</a:t>
            </a:r>
            <a:br>
              <a:rPr lang="en-BG" sz="1400" b="0"/>
            </a:br>
            <a:r>
              <a:rPr lang="en-BG" sz="1400" b="0"/>
              <a:t>Coordinate sales, warehouse and customer service teams</a:t>
            </a:r>
          </a:p>
          <a:p>
            <a:pPr>
              <a:lnSpc>
                <a:spcPct val="100000"/>
              </a:lnSpc>
            </a:pPr>
            <a:r>
              <a:rPr lang="en-BG" sz="1400"/>
              <a:t>Technology and Systems</a:t>
            </a:r>
            <a:br>
              <a:rPr lang="en-BG" sz="1400" b="0"/>
            </a:br>
            <a:r>
              <a:rPr lang="en-BG" sz="1400" b="0"/>
              <a:t>Use digital systems to monitor operations and inventory</a:t>
            </a:r>
          </a:p>
          <a:p>
            <a:endParaRPr lang="en-US" dirty="0"/>
          </a:p>
        </p:txBody>
      </p:sp>
      <p:sp>
        <p:nvSpPr>
          <p:cNvPr id="7" name="TextBox 6">
            <a:extLst>
              <a:ext uri="{FF2B5EF4-FFF2-40B4-BE49-F238E27FC236}">
                <a16:creationId xmlns:a16="http://schemas.microsoft.com/office/drawing/2014/main" id="{7A512BEC-3E82-FB1D-BE84-1400602F6701}"/>
              </a:ext>
            </a:extLst>
          </p:cNvPr>
          <p:cNvSpPr txBox="1"/>
          <p:nvPr/>
        </p:nvSpPr>
        <p:spPr>
          <a:xfrm>
            <a:off x="0" y="3349816"/>
            <a:ext cx="4610911" cy="738664"/>
          </a:xfrm>
          <a:prstGeom prst="rect">
            <a:avLst/>
          </a:prstGeom>
          <a:noFill/>
        </p:spPr>
        <p:txBody>
          <a:bodyPr wrap="square" rtlCol="0">
            <a:spAutoFit/>
          </a:bodyPr>
          <a:lstStyle/>
          <a:p>
            <a:r>
              <a:rPr lang="en-BG" sz="1400"/>
              <a:t>Organising ensures that people, resources and processes work together efficiently to achieve organisational goals.</a:t>
            </a:r>
          </a:p>
        </p:txBody>
      </p:sp>
      <p:sp>
        <p:nvSpPr>
          <p:cNvPr id="9" name="TextBox 8">
            <a:extLst>
              <a:ext uri="{FF2B5EF4-FFF2-40B4-BE49-F238E27FC236}">
                <a16:creationId xmlns:a16="http://schemas.microsoft.com/office/drawing/2014/main" id="{DE7DC6AA-B49B-AFEA-B645-731EB473FD0F}"/>
              </a:ext>
            </a:extLst>
          </p:cNvPr>
          <p:cNvSpPr txBox="1"/>
          <p:nvPr/>
        </p:nvSpPr>
        <p:spPr>
          <a:xfrm>
            <a:off x="9170751" y="6581001"/>
            <a:ext cx="6181926" cy="276999"/>
          </a:xfrm>
          <a:prstGeom prst="rect">
            <a:avLst/>
          </a:prstGeom>
          <a:noFill/>
        </p:spPr>
        <p:txBody>
          <a:bodyPr wrap="square">
            <a:spAutoFit/>
          </a:bodyPr>
          <a:lstStyle/>
          <a:p>
            <a:r>
              <a:rPr lang="en-BG" sz="1200" b="0" i="0" u="none" strike="noStrike">
                <a:solidFill>
                  <a:schemeClr val="bg1"/>
                </a:solidFill>
                <a:effectLst/>
                <a:latin typeface="-webkit-standard"/>
              </a:rPr>
              <a:t>(Fayol, 1949; Robbins and Coulter, 2022)</a:t>
            </a:r>
            <a:endParaRPr lang="en-BG" sz="1200">
              <a:solidFill>
                <a:schemeClr val="bg1"/>
              </a:solidFill>
            </a:endParaRPr>
          </a:p>
        </p:txBody>
      </p:sp>
    </p:spTree>
    <p:extLst>
      <p:ext uri="{BB962C8B-B14F-4D97-AF65-F5344CB8AC3E}">
        <p14:creationId xmlns:p14="http://schemas.microsoft.com/office/powerpoint/2010/main" val="1572098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C921613-A2A4-672F-8CE1-64641C51E6A6}"/>
              </a:ext>
            </a:extLst>
          </p:cNvPr>
          <p:cNvSpPr>
            <a:spLocks noGrp="1"/>
          </p:cNvSpPr>
          <p:nvPr>
            <p:ph type="title"/>
          </p:nvPr>
        </p:nvSpPr>
        <p:spPr>
          <a:xfrm>
            <a:off x="645055" y="774661"/>
            <a:ext cx="10122632" cy="652054"/>
          </a:xfrm>
        </p:spPr>
        <p:txBody>
          <a:bodyPr/>
          <a:lstStyle/>
          <a:p>
            <a:r>
              <a:rPr lang="en-BG" b="0"/>
              <a:t>Commanding at IKEA</a:t>
            </a:r>
            <a:endParaRPr lang="en-US" dirty="0"/>
          </a:p>
        </p:txBody>
      </p:sp>
      <p:sp>
        <p:nvSpPr>
          <p:cNvPr id="7" name="Text Placeholder 6">
            <a:extLst>
              <a:ext uri="{FF2B5EF4-FFF2-40B4-BE49-F238E27FC236}">
                <a16:creationId xmlns:a16="http://schemas.microsoft.com/office/drawing/2014/main" id="{ECA1D41D-0857-3138-ACC8-642FAC688F7B}"/>
              </a:ext>
            </a:extLst>
          </p:cNvPr>
          <p:cNvSpPr>
            <a:spLocks noGrp="1"/>
          </p:cNvSpPr>
          <p:nvPr>
            <p:ph type="body" sz="quarter" idx="17"/>
          </p:nvPr>
        </p:nvSpPr>
        <p:spPr>
          <a:xfrm>
            <a:off x="1229476" y="4427798"/>
            <a:ext cx="2226360" cy="1748279"/>
          </a:xfrm>
        </p:spPr>
        <p:txBody>
          <a:bodyPr/>
          <a:lstStyle/>
          <a:p>
            <a:r>
              <a:rPr lang="en-US" sz="1300"/>
              <a:t>Leadership</a:t>
            </a:r>
            <a:endParaRPr lang="en-US" sz="1300" dirty="0"/>
          </a:p>
          <a:p>
            <a:endParaRPr lang="en-US" dirty="0"/>
          </a:p>
        </p:txBody>
      </p:sp>
      <p:sp>
        <p:nvSpPr>
          <p:cNvPr id="14" name="Text Placeholder 13">
            <a:extLst>
              <a:ext uri="{FF2B5EF4-FFF2-40B4-BE49-F238E27FC236}">
                <a16:creationId xmlns:a16="http://schemas.microsoft.com/office/drawing/2014/main" id="{D06328D1-86D0-5845-5BEB-2B038E46A1E0}"/>
              </a:ext>
            </a:extLst>
          </p:cNvPr>
          <p:cNvSpPr>
            <a:spLocks noGrp="1"/>
          </p:cNvSpPr>
          <p:nvPr>
            <p:ph type="body" sz="quarter" idx="18"/>
          </p:nvPr>
        </p:nvSpPr>
        <p:spPr>
          <a:xfrm>
            <a:off x="1312523" y="5207696"/>
            <a:ext cx="2143313" cy="551078"/>
          </a:xfrm>
        </p:spPr>
        <p:txBody>
          <a:bodyPr/>
          <a:lstStyle/>
          <a:p>
            <a:pPr>
              <a:lnSpc>
                <a:spcPct val="100000"/>
              </a:lnSpc>
            </a:pPr>
            <a:r>
              <a:rPr lang="en-BG" sz="1100"/>
              <a:t>Provide direction to employees</a:t>
            </a:r>
            <a:br>
              <a:rPr lang="en-BG" sz="1100"/>
            </a:br>
            <a:br>
              <a:rPr lang="en-BG" sz="1100"/>
            </a:br>
            <a:r>
              <a:rPr lang="en-BG" sz="1100"/>
              <a:t>Set performance expectations</a:t>
            </a:r>
            <a:endParaRPr lang="en-US" sz="1100" dirty="0"/>
          </a:p>
          <a:p>
            <a:endParaRPr lang="en-US" dirty="0"/>
          </a:p>
          <a:p>
            <a:endParaRPr lang="en-US" dirty="0"/>
          </a:p>
        </p:txBody>
      </p:sp>
      <p:sp>
        <p:nvSpPr>
          <p:cNvPr id="57" name="Text Placeholder 56">
            <a:extLst>
              <a:ext uri="{FF2B5EF4-FFF2-40B4-BE49-F238E27FC236}">
                <a16:creationId xmlns:a16="http://schemas.microsoft.com/office/drawing/2014/main" id="{E965E90D-D692-724C-5D50-9041F3568A5F}"/>
              </a:ext>
            </a:extLst>
          </p:cNvPr>
          <p:cNvSpPr>
            <a:spLocks noGrp="1"/>
          </p:cNvSpPr>
          <p:nvPr>
            <p:ph type="body" sz="quarter" idx="34"/>
          </p:nvPr>
        </p:nvSpPr>
        <p:spPr>
          <a:xfrm>
            <a:off x="5012423" y="4427799"/>
            <a:ext cx="2226360" cy="1748279"/>
          </a:xfrm>
        </p:spPr>
        <p:txBody>
          <a:bodyPr/>
          <a:lstStyle/>
          <a:p>
            <a:r>
              <a:rPr lang="en-BG" sz="1300"/>
              <a:t>Employee Motivation</a:t>
            </a:r>
            <a:br>
              <a:rPr lang="en-BG" sz="1300"/>
            </a:br>
            <a:br>
              <a:rPr lang="en-BG" sz="1300" b="0"/>
            </a:br>
            <a:r>
              <a:rPr lang="en-BG" sz="1100" b="0"/>
              <a:t>Managers encourage teamwork, recognise employee achievements and support staff development through training and feedback.</a:t>
            </a:r>
          </a:p>
          <a:p>
            <a:endParaRPr lang="en-US" dirty="0"/>
          </a:p>
          <a:p>
            <a:endParaRPr lang="en-US" dirty="0"/>
          </a:p>
        </p:txBody>
      </p:sp>
      <p:sp>
        <p:nvSpPr>
          <p:cNvPr id="44" name="Text Placeholder 43">
            <a:extLst>
              <a:ext uri="{FF2B5EF4-FFF2-40B4-BE49-F238E27FC236}">
                <a16:creationId xmlns:a16="http://schemas.microsoft.com/office/drawing/2014/main" id="{BDEDB8D2-6724-7574-F062-862481DC1140}"/>
              </a:ext>
            </a:extLst>
          </p:cNvPr>
          <p:cNvSpPr>
            <a:spLocks noGrp="1"/>
          </p:cNvSpPr>
          <p:nvPr>
            <p:ph type="body" sz="quarter" idx="35"/>
          </p:nvPr>
        </p:nvSpPr>
        <p:spPr>
          <a:xfrm>
            <a:off x="8365927" y="4427800"/>
            <a:ext cx="2226360" cy="1748279"/>
          </a:xfrm>
        </p:spPr>
        <p:txBody>
          <a:bodyPr/>
          <a:lstStyle/>
          <a:p>
            <a:r>
              <a:rPr lang="en-BG" sz="1200"/>
              <a:t>Performance Supervision</a:t>
            </a:r>
            <a:br>
              <a:rPr lang="en-BG" sz="1200"/>
            </a:br>
            <a:endParaRPr lang="en-BG" sz="1200" b="0"/>
          </a:p>
          <a:p>
            <a:r>
              <a:rPr lang="en-BG" sz="1200" b="0"/>
              <a:t>Managers monitor daily operations, maintain service standards and ensure that company policies are followed consistently.</a:t>
            </a:r>
          </a:p>
          <a:p>
            <a:endParaRPr lang="en-US"/>
          </a:p>
        </p:txBody>
      </p:sp>
      <p:sp>
        <p:nvSpPr>
          <p:cNvPr id="59" name="Footer Placeholder 58">
            <a:extLst>
              <a:ext uri="{FF2B5EF4-FFF2-40B4-BE49-F238E27FC236}">
                <a16:creationId xmlns:a16="http://schemas.microsoft.com/office/drawing/2014/main" id="{F1FF8459-BD47-4502-A26F-B546D64F37BC}"/>
              </a:ext>
            </a:extLst>
          </p:cNvPr>
          <p:cNvSpPr>
            <a:spLocks noGrp="1"/>
          </p:cNvSpPr>
          <p:nvPr>
            <p:ph type="ftr" sz="quarter" idx="37"/>
          </p:nvPr>
        </p:nvSpPr>
        <p:spPr/>
        <p:txBody>
          <a:bodyPr/>
          <a:lstStyle/>
          <a:p>
            <a:endParaRPr lang="en-US" dirty="0"/>
          </a:p>
        </p:txBody>
      </p:sp>
      <p:sp>
        <p:nvSpPr>
          <p:cNvPr id="60" name="Slide Number Placeholder 59">
            <a:extLst>
              <a:ext uri="{FF2B5EF4-FFF2-40B4-BE49-F238E27FC236}">
                <a16:creationId xmlns:a16="http://schemas.microsoft.com/office/drawing/2014/main" id="{B7C966D4-C0C9-F9AA-B8C0-3770EAC247CE}"/>
              </a:ext>
            </a:extLst>
          </p:cNvPr>
          <p:cNvSpPr>
            <a:spLocks noGrp="1"/>
          </p:cNvSpPr>
          <p:nvPr>
            <p:ph type="sldNum" sz="quarter" idx="38"/>
          </p:nvPr>
        </p:nvSpPr>
        <p:spPr/>
        <p:txBody>
          <a:bodyPr/>
          <a:lstStyle/>
          <a:p>
            <a:fld id="{09A01C0A-2BB6-49E7-91A3-DCB9F9F59583}" type="slidenum">
              <a:rPr lang="en-US" smtClean="0"/>
              <a:pPr/>
              <a:t>8</a:t>
            </a:fld>
            <a:endParaRPr lang="en-US" dirty="0"/>
          </a:p>
        </p:txBody>
      </p:sp>
      <p:sp>
        <p:nvSpPr>
          <p:cNvPr id="3" name="TextBox 2">
            <a:extLst>
              <a:ext uri="{FF2B5EF4-FFF2-40B4-BE49-F238E27FC236}">
                <a16:creationId xmlns:a16="http://schemas.microsoft.com/office/drawing/2014/main" id="{A97AA1EE-278C-9302-FE67-81AC88ECA98A}"/>
              </a:ext>
            </a:extLst>
          </p:cNvPr>
          <p:cNvSpPr txBox="1"/>
          <p:nvPr/>
        </p:nvSpPr>
        <p:spPr>
          <a:xfrm>
            <a:off x="9764009" y="6595593"/>
            <a:ext cx="6108970" cy="276999"/>
          </a:xfrm>
          <a:prstGeom prst="rect">
            <a:avLst/>
          </a:prstGeom>
          <a:noFill/>
        </p:spPr>
        <p:txBody>
          <a:bodyPr wrap="square">
            <a:spAutoFit/>
          </a:bodyPr>
          <a:lstStyle/>
          <a:p>
            <a:r>
              <a:rPr lang="en-BG" sz="1200" b="0" i="0" u="none" strike="noStrike">
                <a:solidFill>
                  <a:srgbClr val="000000"/>
                </a:solidFill>
                <a:effectLst/>
                <a:latin typeface="-webkit-standard"/>
              </a:rPr>
              <a:t>(Fayol, 1949; Northouse, 2021)</a:t>
            </a:r>
            <a:endParaRPr lang="en-BG" sz="1200"/>
          </a:p>
        </p:txBody>
      </p:sp>
      <p:pic>
        <p:nvPicPr>
          <p:cNvPr id="29" name="Picture Placeholder 28">
            <a:extLst>
              <a:ext uri="{FF2B5EF4-FFF2-40B4-BE49-F238E27FC236}">
                <a16:creationId xmlns:a16="http://schemas.microsoft.com/office/drawing/2014/main" id="{3153FD6E-C2AE-3302-17ED-E284688430C1}"/>
              </a:ext>
            </a:extLst>
          </p:cNvPr>
          <p:cNvPicPr>
            <a:picLocks noGrp="1" noChangeAspect="1"/>
          </p:cNvPicPr>
          <p:nvPr>
            <p:ph type="pic" sz="quarter" idx="27"/>
          </p:nvPr>
        </p:nvPicPr>
        <p:blipFill>
          <a:blip r:embed="rId3"/>
          <a:srcRect l="24749" r="24749"/>
          <a:stretch>
            <a:fillRect/>
          </a:stretch>
        </p:blipFill>
        <p:spPr>
          <a:xfrm>
            <a:off x="1226824" y="1455313"/>
            <a:ext cx="2229012" cy="2943887"/>
          </a:xfrm>
          <a:prstGeom prst="rect">
            <a:avLst/>
          </a:prstGeom>
          <a:solidFill>
            <a:srgbClr val="4A5EE6">
              <a:lumMod val="20000"/>
              <a:lumOff val="80000"/>
            </a:srgbClr>
          </a:solidFill>
        </p:spPr>
      </p:pic>
      <p:pic>
        <p:nvPicPr>
          <p:cNvPr id="47" name="Picture Placeholder 46">
            <a:extLst>
              <a:ext uri="{FF2B5EF4-FFF2-40B4-BE49-F238E27FC236}">
                <a16:creationId xmlns:a16="http://schemas.microsoft.com/office/drawing/2014/main" id="{0AE2093E-1572-ABF3-60E6-002FDB3EF845}"/>
              </a:ext>
            </a:extLst>
          </p:cNvPr>
          <p:cNvPicPr>
            <a:picLocks noGrp="1" noChangeAspect="1"/>
          </p:cNvPicPr>
          <p:nvPr>
            <p:ph type="pic" sz="quarter" idx="25"/>
          </p:nvPr>
        </p:nvPicPr>
        <p:blipFill>
          <a:blip r:embed="rId4"/>
          <a:srcRect l="26667" r="26667"/>
          <a:stretch>
            <a:fillRect/>
          </a:stretch>
        </p:blipFill>
        <p:spPr>
          <a:xfrm>
            <a:off x="8365927" y="1487750"/>
            <a:ext cx="2227262" cy="2940050"/>
          </a:xfrm>
          <a:prstGeom prst="rect">
            <a:avLst/>
          </a:prstGeom>
          <a:solidFill>
            <a:srgbClr val="4A5EE6">
              <a:lumMod val="20000"/>
              <a:lumOff val="80000"/>
            </a:srgbClr>
          </a:solidFill>
        </p:spPr>
      </p:pic>
      <p:pic>
        <p:nvPicPr>
          <p:cNvPr id="40" name="Picture Placeholder 28">
            <a:extLst>
              <a:ext uri="{FF2B5EF4-FFF2-40B4-BE49-F238E27FC236}">
                <a16:creationId xmlns:a16="http://schemas.microsoft.com/office/drawing/2014/main" id="{0B308C8A-1243-C97D-92D5-80540161C869}"/>
              </a:ext>
            </a:extLst>
          </p:cNvPr>
          <p:cNvPicPr>
            <a:picLocks noChangeAspect="1"/>
          </p:cNvPicPr>
          <p:nvPr/>
        </p:nvPicPr>
        <p:blipFill>
          <a:blip r:embed="rId5"/>
          <a:srcRect l="19962" r="19962"/>
          <a:stretch/>
        </p:blipFill>
        <p:spPr>
          <a:xfrm>
            <a:off x="5012423" y="1514560"/>
            <a:ext cx="2226360" cy="2940385"/>
          </a:xfrm>
          <a:prstGeom prst="rect">
            <a:avLst/>
          </a:prstGeom>
          <a:solidFill>
            <a:srgbClr val="4A5EE6">
              <a:lumMod val="20000"/>
              <a:lumOff val="80000"/>
            </a:srgbClr>
          </a:solidFill>
        </p:spPr>
      </p:pic>
    </p:spTree>
    <p:extLst>
      <p:ext uri="{BB962C8B-B14F-4D97-AF65-F5344CB8AC3E}">
        <p14:creationId xmlns:p14="http://schemas.microsoft.com/office/powerpoint/2010/main" val="12631271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DE21BA7-E5C4-4FD7-6C9E-DCF6B195B5B8}"/>
              </a:ext>
            </a:extLst>
          </p:cNvPr>
          <p:cNvSpPr>
            <a:spLocks noGrp="1"/>
          </p:cNvSpPr>
          <p:nvPr>
            <p:ph type="title"/>
          </p:nvPr>
        </p:nvSpPr>
        <p:spPr>
          <a:xfrm>
            <a:off x="6696222" y="654638"/>
            <a:ext cx="4834517" cy="1144980"/>
          </a:xfrm>
        </p:spPr>
        <p:txBody>
          <a:bodyPr vert="horz" lIns="0" tIns="0" rIns="0" bIns="0" rtlCol="0" anchor="b">
            <a:normAutofit/>
          </a:bodyPr>
          <a:lstStyle/>
          <a:p>
            <a:r>
              <a:rPr lang="en-US" sz="3300" b="1" i="0" kern="1200" cap="all" spc="600" baseline="0">
                <a:latin typeface="+mj-lt"/>
                <a:ea typeface="+mj-ea"/>
                <a:cs typeface="Arial Black" panose="020B0604020202020204" pitchFamily="34" charset="0"/>
              </a:rPr>
              <a:t>Coordinating at IKEA</a:t>
            </a:r>
          </a:p>
        </p:txBody>
      </p:sp>
      <p:pic>
        <p:nvPicPr>
          <p:cNvPr id="62" name="Picture 61">
            <a:extLst>
              <a:ext uri="{FF2B5EF4-FFF2-40B4-BE49-F238E27FC236}">
                <a16:creationId xmlns:a16="http://schemas.microsoft.com/office/drawing/2014/main" id="{75BCA587-6F45-3A0D-C545-5CA8C00BCC53}"/>
              </a:ext>
            </a:extLst>
          </p:cNvPr>
          <p:cNvPicPr>
            <a:picLocks noChangeAspect="1"/>
          </p:cNvPicPr>
          <p:nvPr/>
        </p:nvPicPr>
        <p:blipFill>
          <a:blip r:embed="rId3"/>
          <a:srcRect l="11781" r="32923" b="-1"/>
          <a:stretch>
            <a:fillRect/>
          </a:stretch>
        </p:blipFill>
        <p:spPr>
          <a:xfrm>
            <a:off x="1395412" y="653461"/>
            <a:ext cx="4597556" cy="5549900"/>
          </a:xfrm>
          <a:prstGeom prst="rect">
            <a:avLst/>
          </a:prstGeom>
          <a:noFill/>
        </p:spPr>
      </p:pic>
      <p:sp>
        <p:nvSpPr>
          <p:cNvPr id="59" name="TextBox 58">
            <a:extLst>
              <a:ext uri="{FF2B5EF4-FFF2-40B4-BE49-F238E27FC236}">
                <a16:creationId xmlns:a16="http://schemas.microsoft.com/office/drawing/2014/main" id="{B53078C6-BD9A-9A83-E2D2-5452EDB56840}"/>
              </a:ext>
            </a:extLst>
          </p:cNvPr>
          <p:cNvSpPr txBox="1"/>
          <p:nvPr/>
        </p:nvSpPr>
        <p:spPr>
          <a:xfrm>
            <a:off x="6696222" y="1974716"/>
            <a:ext cx="4834517" cy="4095344"/>
          </a:xfrm>
          <a:prstGeom prst="rect">
            <a:avLst/>
          </a:prstGeom>
        </p:spPr>
        <p:txBody>
          <a:bodyPr vert="horz" lIns="0" tIns="0" rIns="0" bIns="0" rtlCol="0">
            <a:normAutofit/>
          </a:bodyPr>
          <a:lstStyle/>
          <a:p>
            <a:pPr marL="171450" indent="-171450">
              <a:spcBef>
                <a:spcPts val="1000"/>
              </a:spcBef>
              <a:buFont typeface="Arial" panose="020B0604020202020204" pitchFamily="34" charset="0"/>
              <a:buChar char="•"/>
            </a:pPr>
            <a:r>
              <a:rPr lang="en-US" sz="1200" b="1" i="0" kern="1200" cap="all" baseline="0">
                <a:latin typeface="+mn-lt"/>
                <a:ea typeface="+mn-ea"/>
                <a:cs typeface="+mn-cs"/>
              </a:rPr>
              <a:t>Cross-Department Collaboration</a:t>
            </a:r>
            <a:br>
              <a:rPr lang="en-US" sz="1200" b="0" i="0" kern="1200" cap="all" baseline="0">
                <a:latin typeface="+mn-lt"/>
                <a:ea typeface="+mn-ea"/>
                <a:cs typeface="+mn-cs"/>
              </a:rPr>
            </a:br>
            <a:r>
              <a:rPr lang="en-US" sz="1100" b="0" i="1" kern="1200" cap="all" baseline="0">
                <a:latin typeface="+mn-lt"/>
                <a:ea typeface="+mn-ea"/>
                <a:cs typeface="+mn-cs"/>
              </a:rPr>
              <a:t>Managers ensure effective communication between sales, warehouse, customer service and logistics teams</a:t>
            </a:r>
          </a:p>
          <a:p>
            <a:pPr marL="171450" indent="-171450">
              <a:lnSpc>
                <a:spcPct val="140000"/>
              </a:lnSpc>
              <a:spcBef>
                <a:spcPts val="1000"/>
              </a:spcBef>
              <a:buFont typeface="Arial" panose="020B0604020202020204" pitchFamily="34" charset="0"/>
              <a:buChar char="•"/>
            </a:pPr>
            <a:r>
              <a:rPr lang="en-US" sz="1200" b="1" i="0" kern="1200" cap="all" baseline="0">
                <a:latin typeface="+mn-lt"/>
                <a:ea typeface="+mn-ea"/>
                <a:cs typeface="+mn-cs"/>
              </a:rPr>
              <a:t>Efficient Information Sharing</a:t>
            </a:r>
            <a:br>
              <a:rPr lang="en-US" sz="1200" b="1" i="0" kern="1200" cap="all" baseline="0">
                <a:latin typeface="+mn-lt"/>
                <a:ea typeface="+mn-ea"/>
                <a:cs typeface="+mn-cs"/>
              </a:rPr>
            </a:br>
            <a:r>
              <a:rPr lang="en-US" sz="1100" b="0" i="1" kern="1200" cap="all" baseline="0">
                <a:latin typeface="+mn-lt"/>
                <a:ea typeface="+mn-ea"/>
                <a:cs typeface="+mn-cs"/>
              </a:rPr>
              <a:t>Regular meetings and digital systems help departments exchange information and coordinate activities.</a:t>
            </a:r>
          </a:p>
          <a:p>
            <a:pPr marL="171450" indent="-171450">
              <a:lnSpc>
                <a:spcPct val="140000"/>
              </a:lnSpc>
              <a:spcBef>
                <a:spcPts val="1000"/>
              </a:spcBef>
              <a:buFont typeface="Arial" panose="020B0604020202020204" pitchFamily="34" charset="0"/>
              <a:buChar char="•"/>
            </a:pPr>
            <a:r>
              <a:rPr lang="en-US" sz="1200" b="1" i="0" kern="1200" cap="all" baseline="0">
                <a:latin typeface="+mn-lt"/>
                <a:ea typeface="+mn-ea"/>
                <a:cs typeface="+mn-cs"/>
              </a:rPr>
              <a:t>Supporting Organisational Goals</a:t>
            </a:r>
            <a:br>
              <a:rPr lang="en-US" sz="1200" b="1" i="0" kern="1200" cap="all" baseline="0">
                <a:latin typeface="+mn-lt"/>
                <a:ea typeface="+mn-ea"/>
                <a:cs typeface="+mn-cs"/>
              </a:rPr>
            </a:br>
            <a:r>
              <a:rPr lang="en-US" sz="1100" b="0" i="1" kern="1200" cap="all" baseline="0">
                <a:latin typeface="+mn-lt"/>
                <a:ea typeface="+mn-ea"/>
                <a:cs typeface="+mn-cs"/>
              </a:rPr>
              <a:t>Coordination helps improve customer satisfaction, reduce delays and increase operational efficiency.</a:t>
            </a:r>
          </a:p>
          <a:p>
            <a:pPr>
              <a:lnSpc>
                <a:spcPct val="140000"/>
              </a:lnSpc>
              <a:spcBef>
                <a:spcPts val="1000"/>
              </a:spcBef>
            </a:pPr>
            <a:endParaRPr lang="en-US" sz="700" b="0" i="0" kern="1200" cap="all" baseline="0">
              <a:latin typeface="+mn-lt"/>
              <a:ea typeface="+mn-ea"/>
              <a:cs typeface="+mn-cs"/>
            </a:endParaRPr>
          </a:p>
          <a:p>
            <a:pPr>
              <a:lnSpc>
                <a:spcPct val="140000"/>
              </a:lnSpc>
              <a:spcBef>
                <a:spcPts val="1000"/>
              </a:spcBef>
            </a:pPr>
            <a:r>
              <a:rPr lang="en-US" sz="1100" b="0" i="1" kern="1200" cap="all" baseline="0">
                <a:latin typeface="+mn-lt"/>
                <a:ea typeface="+mn-ea"/>
                <a:cs typeface="+mn-cs"/>
              </a:rPr>
              <a:t>Effective coordination ensures that all departments work together to achieve IKEA's business objectives.</a:t>
            </a:r>
          </a:p>
          <a:p>
            <a:pPr>
              <a:lnSpc>
                <a:spcPct val="140000"/>
              </a:lnSpc>
              <a:spcBef>
                <a:spcPts val="1000"/>
              </a:spcBef>
            </a:pPr>
            <a:endParaRPr lang="en-US" sz="700" b="0" i="0" kern="1200" cap="all" baseline="0">
              <a:latin typeface="+mn-lt"/>
              <a:ea typeface="+mn-ea"/>
              <a:cs typeface="+mn-cs"/>
            </a:endParaRPr>
          </a:p>
        </p:txBody>
      </p:sp>
      <p:sp>
        <p:nvSpPr>
          <p:cNvPr id="152" name="Slide Number Placeholder 151" hidden="1">
            <a:extLst>
              <a:ext uri="{FF2B5EF4-FFF2-40B4-BE49-F238E27FC236}">
                <a16:creationId xmlns:a16="http://schemas.microsoft.com/office/drawing/2014/main" id="{1C1F8493-B963-CDFF-50B9-BC053FA825A8}"/>
              </a:ext>
            </a:extLst>
          </p:cNvPr>
          <p:cNvSpPr>
            <a:spLocks noGrp="1"/>
          </p:cNvSpPr>
          <p:nvPr>
            <p:ph type="sldNum" sz="quarter" idx="4294967295"/>
          </p:nvPr>
        </p:nvSpPr>
        <p:spPr>
          <a:xfrm rot="16200000">
            <a:off x="11716512" y="6382510"/>
            <a:ext cx="566928" cy="384048"/>
          </a:xfrm>
        </p:spPr>
        <p:txBody>
          <a:bodyPr/>
          <a:lstStyle/>
          <a:p>
            <a:pPr>
              <a:spcAft>
                <a:spcPts val="600"/>
              </a:spcAft>
            </a:pPr>
            <a:fld id="{09A01C0A-2BB6-49E7-91A3-DCB9F9F59583}" type="slidenum">
              <a:rPr lang="en-US" smtClean="0"/>
              <a:pPr>
                <a:spcAft>
                  <a:spcPts val="600"/>
                </a:spcAft>
              </a:pPr>
              <a:t>9</a:t>
            </a:fld>
            <a:endParaRPr lang="en-US"/>
          </a:p>
        </p:txBody>
      </p:sp>
      <p:sp>
        <p:nvSpPr>
          <p:cNvPr id="63" name="TextBox 62">
            <a:extLst>
              <a:ext uri="{FF2B5EF4-FFF2-40B4-BE49-F238E27FC236}">
                <a16:creationId xmlns:a16="http://schemas.microsoft.com/office/drawing/2014/main" id="{A3461AFD-3EC0-146F-5645-9B016F80F790}"/>
              </a:ext>
            </a:extLst>
          </p:cNvPr>
          <p:cNvSpPr txBox="1"/>
          <p:nvPr/>
        </p:nvSpPr>
        <p:spPr>
          <a:xfrm>
            <a:off x="9615654" y="6611779"/>
            <a:ext cx="2576346" cy="246221"/>
          </a:xfrm>
          <a:prstGeom prst="rect">
            <a:avLst/>
          </a:prstGeom>
          <a:noFill/>
        </p:spPr>
        <p:txBody>
          <a:bodyPr wrap="none" rtlCol="0">
            <a:spAutoFit/>
          </a:bodyPr>
          <a:lstStyle/>
          <a:p>
            <a:r>
              <a:rPr lang="en-BG" sz="1000"/>
              <a:t>(Fayol, 1949; Robbins and Coulter, 2022)</a:t>
            </a:r>
          </a:p>
        </p:txBody>
      </p:sp>
    </p:spTree>
    <p:extLst>
      <p:ext uri="{BB962C8B-B14F-4D97-AF65-F5344CB8AC3E}">
        <p14:creationId xmlns:p14="http://schemas.microsoft.com/office/powerpoint/2010/main" val="1849997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84B4FB8-6256-4F44-F50B-954ED8BB56A8}"/>
              </a:ext>
            </a:extLst>
          </p:cNvPr>
          <p:cNvSpPr>
            <a:spLocks noGrp="1"/>
          </p:cNvSpPr>
          <p:nvPr>
            <p:ph type="title"/>
          </p:nvPr>
        </p:nvSpPr>
        <p:spPr/>
        <p:txBody>
          <a:bodyPr/>
          <a:lstStyle/>
          <a:p>
            <a:r>
              <a:rPr lang="en-BG" b="0"/>
              <a:t>Controlling at </a:t>
            </a:r>
            <a:r>
              <a:rPr lang="en-BG" b="0">
                <a:solidFill>
                  <a:srgbClr val="FFE168"/>
                </a:solidFill>
              </a:rPr>
              <a:t>IKEA</a:t>
            </a:r>
            <a:endParaRPr lang="en-US" dirty="0">
              <a:solidFill>
                <a:srgbClr val="FFE168"/>
              </a:solidFill>
            </a:endParaRPr>
          </a:p>
        </p:txBody>
      </p:sp>
      <p:sp>
        <p:nvSpPr>
          <p:cNvPr id="6" name="Footer Placeholder 5">
            <a:extLst>
              <a:ext uri="{FF2B5EF4-FFF2-40B4-BE49-F238E27FC236}">
                <a16:creationId xmlns:a16="http://schemas.microsoft.com/office/drawing/2014/main" id="{ADD1FD97-ECA8-A83C-7727-187711310EF5}"/>
              </a:ext>
            </a:extLst>
          </p:cNvPr>
          <p:cNvSpPr>
            <a:spLocks noGrp="1"/>
          </p:cNvSpPr>
          <p:nvPr>
            <p:ph type="ftr" sz="quarter" idx="10"/>
          </p:nvPr>
        </p:nvSpPr>
        <p:spPr/>
        <p:txBody>
          <a:bodyPr/>
          <a:lstStyle/>
          <a:p>
            <a:endParaRPr lang="en-US" dirty="0"/>
          </a:p>
        </p:txBody>
      </p:sp>
      <p:sp>
        <p:nvSpPr>
          <p:cNvPr id="7" name="Slide Number Placeholder 6">
            <a:extLst>
              <a:ext uri="{FF2B5EF4-FFF2-40B4-BE49-F238E27FC236}">
                <a16:creationId xmlns:a16="http://schemas.microsoft.com/office/drawing/2014/main" id="{C52F19C2-AF93-9D25-71CF-17F90A8DA904}"/>
              </a:ext>
            </a:extLst>
          </p:cNvPr>
          <p:cNvSpPr>
            <a:spLocks noGrp="1"/>
          </p:cNvSpPr>
          <p:nvPr>
            <p:ph type="sldNum" sz="quarter" idx="11"/>
          </p:nvPr>
        </p:nvSpPr>
        <p:spPr/>
        <p:txBody>
          <a:bodyPr/>
          <a:lstStyle/>
          <a:p>
            <a:fld id="{09A01C0A-2BB6-49E7-91A3-DCB9F9F59583}" type="slidenum">
              <a:rPr lang="en-US" smtClean="0"/>
              <a:pPr/>
              <a:t>10</a:t>
            </a:fld>
            <a:endParaRPr lang="en-US" dirty="0"/>
          </a:p>
        </p:txBody>
      </p:sp>
      <p:sp>
        <p:nvSpPr>
          <p:cNvPr id="3" name="Content Placeholder 2">
            <a:extLst>
              <a:ext uri="{FF2B5EF4-FFF2-40B4-BE49-F238E27FC236}">
                <a16:creationId xmlns:a16="http://schemas.microsoft.com/office/drawing/2014/main" id="{DD98D8B2-D88E-0B26-6284-B57C8BFEBC50}"/>
              </a:ext>
            </a:extLst>
          </p:cNvPr>
          <p:cNvSpPr>
            <a:spLocks noGrp="1"/>
          </p:cNvSpPr>
          <p:nvPr>
            <p:ph sz="half" idx="2"/>
          </p:nvPr>
        </p:nvSpPr>
        <p:spPr>
          <a:xfrm>
            <a:off x="710119" y="1828800"/>
            <a:ext cx="10266411" cy="3920247"/>
          </a:xfrm>
        </p:spPr>
        <p:txBody>
          <a:bodyPr/>
          <a:lstStyle/>
          <a:p>
            <a:r>
              <a:rPr lang="en-BG" sz="1500" b="1"/>
              <a:t>Performance Monitoring</a:t>
            </a:r>
          </a:p>
          <a:p>
            <a:r>
              <a:rPr lang="en-BG" sz="1500"/>
              <a:t>Managers regularly review sales performance and employee productivity to ensure targets are achieved.</a:t>
            </a:r>
          </a:p>
          <a:p>
            <a:r>
              <a:rPr lang="en-BG" sz="1500" b="1"/>
              <a:t>Quality Standards</a:t>
            </a:r>
          </a:p>
          <a:p>
            <a:r>
              <a:rPr lang="en-BG" sz="1500"/>
              <a:t>IKEA maintains product quality and customer service standards through regular checks and evaluations.</a:t>
            </a:r>
          </a:p>
          <a:p>
            <a:r>
              <a:rPr lang="en-BG" sz="1500" b="1"/>
              <a:t> Corrective Actions</a:t>
            </a:r>
          </a:p>
          <a:p>
            <a:r>
              <a:rPr lang="en-BG" sz="1500"/>
              <a:t>Managers identify problems, analyse performance data and implement improvements when necessary.</a:t>
            </a:r>
            <a:endParaRPr lang="en-BG" sz="1500" b="1"/>
          </a:p>
          <a:p>
            <a:r>
              <a:rPr lang="en-BG" sz="1500" b="1"/>
              <a:t>Controlling helps IKEA maintain high standards, improve efficiency and achieve organisational objectives.</a:t>
            </a:r>
            <a:endParaRPr lang="en-BG" sz="1500"/>
          </a:p>
          <a:p>
            <a:endParaRPr lang="en-BG" sz="1500"/>
          </a:p>
        </p:txBody>
      </p:sp>
      <p:sp>
        <p:nvSpPr>
          <p:cNvPr id="8" name="TextBox 7">
            <a:extLst>
              <a:ext uri="{FF2B5EF4-FFF2-40B4-BE49-F238E27FC236}">
                <a16:creationId xmlns:a16="http://schemas.microsoft.com/office/drawing/2014/main" id="{79828332-3EAB-3736-B85A-515464B46076}"/>
              </a:ext>
            </a:extLst>
          </p:cNvPr>
          <p:cNvSpPr txBox="1"/>
          <p:nvPr/>
        </p:nvSpPr>
        <p:spPr>
          <a:xfrm>
            <a:off x="8768658" y="6598515"/>
            <a:ext cx="3039294" cy="276999"/>
          </a:xfrm>
          <a:prstGeom prst="rect">
            <a:avLst/>
          </a:prstGeom>
          <a:noFill/>
        </p:spPr>
        <p:txBody>
          <a:bodyPr wrap="none" rtlCol="0">
            <a:spAutoFit/>
          </a:bodyPr>
          <a:lstStyle/>
          <a:p>
            <a:r>
              <a:rPr lang="en-BG" sz="1200"/>
              <a:t>(Fayol, 1949; Robbins and Coulter, 2022)</a:t>
            </a:r>
          </a:p>
        </p:txBody>
      </p:sp>
    </p:spTree>
    <p:extLst>
      <p:ext uri="{BB962C8B-B14F-4D97-AF65-F5344CB8AC3E}">
        <p14:creationId xmlns:p14="http://schemas.microsoft.com/office/powerpoint/2010/main" val="2646176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EA49A-DC7C-9C4F-2F9A-564E195C5628}"/>
              </a:ext>
            </a:extLst>
          </p:cNvPr>
          <p:cNvSpPr>
            <a:spLocks noGrp="1"/>
          </p:cNvSpPr>
          <p:nvPr>
            <p:ph type="title"/>
          </p:nvPr>
        </p:nvSpPr>
        <p:spPr>
          <a:xfrm>
            <a:off x="0" y="87549"/>
            <a:ext cx="5414107" cy="2675329"/>
          </a:xfrm>
        </p:spPr>
        <p:txBody>
          <a:bodyPr/>
          <a:lstStyle/>
          <a:p>
            <a:r>
              <a:rPr lang="en-BG" b="0"/>
              <a:t>The Importance of Organising at IKEA</a:t>
            </a:r>
            <a:endParaRPr lang="en-US" dirty="0"/>
          </a:p>
        </p:txBody>
      </p:sp>
      <p:graphicFrame>
        <p:nvGraphicFramePr>
          <p:cNvPr id="7" name="Table 7">
            <a:extLst>
              <a:ext uri="{FF2B5EF4-FFF2-40B4-BE49-F238E27FC236}">
                <a16:creationId xmlns:a16="http://schemas.microsoft.com/office/drawing/2014/main" id="{AF0DE047-1B7D-F942-8E09-3EFF699BE9A0}"/>
              </a:ext>
            </a:extLst>
          </p:cNvPr>
          <p:cNvGraphicFramePr>
            <a:graphicFrameLocks noGrp="1"/>
          </p:cNvGraphicFramePr>
          <p:nvPr>
            <p:ph sz="half" idx="2"/>
            <p:extLst>
              <p:ext uri="{D42A27DB-BD31-4B8C-83A1-F6EECF244321}">
                <p14:modId xmlns:p14="http://schemas.microsoft.com/office/powerpoint/2010/main" val="723695519"/>
              </p:ext>
            </p:extLst>
          </p:nvPr>
        </p:nvGraphicFramePr>
        <p:xfrm>
          <a:off x="5572125" y="409575"/>
          <a:ext cx="5862085" cy="5943600"/>
        </p:xfrm>
        <a:graphic>
          <a:graphicData uri="http://schemas.openxmlformats.org/drawingml/2006/table">
            <a:tbl>
              <a:tblPr firstRow="1" bandRow="1">
                <a:tableStyleId>{2D5ABB26-0587-4C30-8999-92F81FD0307C}</a:tableStyleId>
              </a:tblPr>
              <a:tblGrid>
                <a:gridCol w="1900257">
                  <a:extLst>
                    <a:ext uri="{9D8B030D-6E8A-4147-A177-3AD203B41FA5}">
                      <a16:colId xmlns:a16="http://schemas.microsoft.com/office/drawing/2014/main" val="2918303207"/>
                    </a:ext>
                  </a:extLst>
                </a:gridCol>
                <a:gridCol w="3961828">
                  <a:extLst>
                    <a:ext uri="{9D8B030D-6E8A-4147-A177-3AD203B41FA5}">
                      <a16:colId xmlns:a16="http://schemas.microsoft.com/office/drawing/2014/main" val="1189393465"/>
                    </a:ext>
                  </a:extLst>
                </a:gridCol>
              </a:tblGrid>
              <a:tr h="1188720">
                <a:tc>
                  <a:txBody>
                    <a:bodyPr/>
                    <a:lstStyle/>
                    <a:p>
                      <a:endParaRPr lang="en-US" b="1" i="0" spc="300" dirty="0">
                        <a:latin typeface="Arial Black" panose="020B0604020202020204" pitchFamily="34" charset="0"/>
                        <a:cs typeface="Arial Black" panose="020B0604020202020204" pitchFamily="34" charset="0"/>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BG" sz="1800" b="1" i="0" kern="1200">
                          <a:solidFill>
                            <a:schemeClr val="tx1"/>
                          </a:solidFill>
                          <a:effectLst/>
                          <a:latin typeface="+mn-lt"/>
                          <a:ea typeface="+mn-ea"/>
                          <a:cs typeface="+mn-cs"/>
                        </a:rPr>
                        <a:t>Efficient Workforce</a:t>
                      </a:r>
                      <a:br>
                        <a:rPr lang="en-BG" sz="1800" b="1" i="0" kern="1200">
                          <a:solidFill>
                            <a:schemeClr val="tx1"/>
                          </a:solidFill>
                          <a:effectLst/>
                          <a:latin typeface="+mn-lt"/>
                          <a:ea typeface="+mn-ea"/>
                          <a:cs typeface="+mn-cs"/>
                        </a:rPr>
                      </a:br>
                      <a:r>
                        <a:rPr lang="en-BG" sz="1200"/>
                        <a:t>Clear roles and responsibilities</a:t>
                      </a:r>
                      <a:br>
                        <a:rPr lang="en-BG" sz="1200"/>
                      </a:br>
                      <a:r>
                        <a:rPr lang="en-BG" sz="1200"/>
                        <a:t>Better employee productivity</a:t>
                      </a:r>
                      <a:endParaRPr lang="en-US" sz="1200" b="1" i="0" dirty="0">
                        <a:latin typeface="Avenir Next LT Pro" panose="020B0504020202020204" pitchFamily="34" charset="77"/>
                      </a:endParaRPr>
                    </a:p>
                  </a:txBody>
                  <a:tcPr anchor="ctr"/>
                </a:tc>
                <a:extLst>
                  <a:ext uri="{0D108BD9-81ED-4DB2-BD59-A6C34878D82A}">
                    <a16:rowId xmlns:a16="http://schemas.microsoft.com/office/drawing/2014/main" val="3812157666"/>
                  </a:ext>
                </a:extLst>
              </a:tr>
              <a:tr h="1188720">
                <a:tc>
                  <a:txBody>
                    <a:bodyPr/>
                    <a:lstStyle/>
                    <a:p>
                      <a:endParaRPr lang="en-US" b="1" i="0" spc="300" dirty="0">
                        <a:latin typeface="Arial Black" panose="020B0604020202020204" pitchFamily="34" charset="0"/>
                        <a:cs typeface="Arial Black" panose="020B0604020202020204" pitchFamily="34" charset="0"/>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BG" sz="1800" b="1" i="0" kern="1200">
                          <a:solidFill>
                            <a:schemeClr val="tx1"/>
                          </a:solidFill>
                          <a:effectLst/>
                          <a:latin typeface="+mn-lt"/>
                          <a:ea typeface="+mn-ea"/>
                          <a:cs typeface="+mn-cs"/>
                        </a:rPr>
                        <a:t>Inventory Management</a:t>
                      </a:r>
                      <a:br>
                        <a:rPr lang="en-BG" sz="1800" b="1" i="0" kern="1200">
                          <a:solidFill>
                            <a:schemeClr val="tx1"/>
                          </a:solidFill>
                          <a:effectLst/>
                          <a:latin typeface="+mn-lt"/>
                          <a:ea typeface="+mn-ea"/>
                          <a:cs typeface="+mn-cs"/>
                        </a:rPr>
                      </a:br>
                      <a:r>
                        <a:rPr lang="en-BG" sz="1200"/>
                        <a:t>Products available when needed</a:t>
                      </a:r>
                      <a:br>
                        <a:rPr lang="en-BG" sz="1200"/>
                      </a:br>
                      <a:r>
                        <a:rPr lang="en-BG" sz="1200"/>
                        <a:t>Reduced stock shortages</a:t>
                      </a:r>
                      <a:endParaRPr lang="en-US" sz="1200" dirty="0"/>
                    </a:p>
                  </a:txBody>
                  <a:tcPr anchor="ctr"/>
                </a:tc>
                <a:extLst>
                  <a:ext uri="{0D108BD9-81ED-4DB2-BD59-A6C34878D82A}">
                    <a16:rowId xmlns:a16="http://schemas.microsoft.com/office/drawing/2014/main" val="2423334722"/>
                  </a:ext>
                </a:extLst>
              </a:tr>
              <a:tr h="1188720">
                <a:tc>
                  <a:txBody>
                    <a:bodyPr/>
                    <a:lstStyle/>
                    <a:p>
                      <a:endParaRPr lang="en-US" b="1" i="0" dirty="0">
                        <a:latin typeface="Arial Black" panose="020B0604020202020204" pitchFamily="34" charset="0"/>
                        <a:cs typeface="Arial Black" panose="020B0604020202020204" pitchFamily="34" charset="0"/>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BG" sz="1800" b="1" i="0" kern="1200">
                          <a:solidFill>
                            <a:schemeClr val="tx1"/>
                          </a:solidFill>
                          <a:effectLst/>
                          <a:latin typeface="+mn-lt"/>
                          <a:ea typeface="+mn-ea"/>
                          <a:cs typeface="+mn-cs"/>
                        </a:rPr>
                        <a:t>Improved Coordination</a:t>
                      </a:r>
                      <a:br>
                        <a:rPr lang="en-BG" sz="1800" b="1" i="0" kern="1200">
                          <a:solidFill>
                            <a:schemeClr val="tx1"/>
                          </a:solidFill>
                          <a:effectLst/>
                          <a:latin typeface="+mn-lt"/>
                          <a:ea typeface="+mn-ea"/>
                          <a:cs typeface="+mn-cs"/>
                        </a:rPr>
                      </a:br>
                      <a:r>
                        <a:rPr lang="en-BG" sz="1200"/>
                        <a:t>Strong communication between departments</a:t>
                      </a:r>
                      <a:br>
                        <a:rPr lang="en-BG" sz="1200"/>
                      </a:br>
                      <a:r>
                        <a:rPr lang="en-BG" sz="1200"/>
                        <a:t>Smoother daily operations</a:t>
                      </a:r>
                      <a:endParaRPr lang="en-US" sz="1200" dirty="0"/>
                    </a:p>
                  </a:txBody>
                  <a:tcPr anchor="ctr"/>
                </a:tc>
                <a:extLst>
                  <a:ext uri="{0D108BD9-81ED-4DB2-BD59-A6C34878D82A}">
                    <a16:rowId xmlns:a16="http://schemas.microsoft.com/office/drawing/2014/main" val="4197403263"/>
                  </a:ext>
                </a:extLst>
              </a:tr>
              <a:tr h="1188720">
                <a:tc>
                  <a:txBody>
                    <a:bodyPr/>
                    <a:lstStyle/>
                    <a:p>
                      <a:endParaRPr lang="en-US" b="1" i="0" spc="300" dirty="0">
                        <a:latin typeface="Arial Black" panose="020B0604020202020204" pitchFamily="34" charset="0"/>
                        <a:cs typeface="Arial Black" panose="020B0604020202020204" pitchFamily="34" charset="0"/>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BG" sz="1800" b="1" i="0" kern="1200">
                          <a:solidFill>
                            <a:schemeClr val="tx1"/>
                          </a:solidFill>
                          <a:effectLst/>
                          <a:latin typeface="+mn-lt"/>
                          <a:ea typeface="+mn-ea"/>
                          <a:cs typeface="+mn-cs"/>
                        </a:rPr>
                        <a:t>Customer Satisfaction</a:t>
                      </a:r>
                      <a:br>
                        <a:rPr lang="en-BG" sz="1800" b="1" i="0" kern="1200">
                          <a:solidFill>
                            <a:schemeClr val="tx1"/>
                          </a:solidFill>
                          <a:effectLst/>
                          <a:latin typeface="+mn-lt"/>
                          <a:ea typeface="+mn-ea"/>
                          <a:cs typeface="+mn-cs"/>
                        </a:rPr>
                      </a:br>
                      <a:r>
                        <a:rPr lang="en-BG" sz="1200"/>
                        <a:t>Faster service</a:t>
                      </a:r>
                      <a:br>
                        <a:rPr lang="en-BG" sz="1200"/>
                      </a:br>
                      <a:r>
                        <a:rPr lang="en-BG" sz="1200"/>
                        <a:t>Better shopping experience</a:t>
                      </a:r>
                      <a:endParaRPr lang="en-US" sz="1200" b="1" i="0" dirty="0">
                        <a:latin typeface="Avenir Next LT Pro" panose="020B0504020202020204" pitchFamily="34" charset="77"/>
                      </a:endParaRPr>
                    </a:p>
                  </a:txBody>
                  <a:tcPr anchor="ctr"/>
                </a:tc>
                <a:extLst>
                  <a:ext uri="{0D108BD9-81ED-4DB2-BD59-A6C34878D82A}">
                    <a16:rowId xmlns:a16="http://schemas.microsoft.com/office/drawing/2014/main" val="850924858"/>
                  </a:ext>
                </a:extLst>
              </a:tr>
              <a:tr h="1188720">
                <a:tc>
                  <a:txBody>
                    <a:bodyPr/>
                    <a:lstStyle/>
                    <a:p>
                      <a:endParaRPr lang="en-US" b="1" i="0" spc="300" dirty="0">
                        <a:latin typeface="Arial Black" panose="020B0604020202020204" pitchFamily="34" charset="0"/>
                        <a:cs typeface="Arial Black" panose="020B0604020202020204" pitchFamily="34" charset="0"/>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nchor="ctr"/>
                </a:tc>
                <a:extLst>
                  <a:ext uri="{0D108BD9-81ED-4DB2-BD59-A6C34878D82A}">
                    <a16:rowId xmlns:a16="http://schemas.microsoft.com/office/drawing/2014/main" val="3024136017"/>
                  </a:ext>
                </a:extLst>
              </a:tr>
            </a:tbl>
          </a:graphicData>
        </a:graphic>
      </p:graphicFrame>
      <p:sp>
        <p:nvSpPr>
          <p:cNvPr id="9" name="Footer Placeholder 8">
            <a:extLst>
              <a:ext uri="{FF2B5EF4-FFF2-40B4-BE49-F238E27FC236}">
                <a16:creationId xmlns:a16="http://schemas.microsoft.com/office/drawing/2014/main" id="{B38CA53F-F8EE-9AA8-01B7-F90566F1596A}"/>
              </a:ext>
            </a:extLst>
          </p:cNvPr>
          <p:cNvSpPr>
            <a:spLocks noGrp="1"/>
          </p:cNvSpPr>
          <p:nvPr>
            <p:ph type="ftr" sz="quarter" idx="10"/>
          </p:nvPr>
        </p:nvSpPr>
        <p:spPr/>
        <p:txBody>
          <a:bodyPr/>
          <a:lstStyle/>
          <a:p>
            <a:endParaRPr lang="en-US" dirty="0"/>
          </a:p>
        </p:txBody>
      </p:sp>
      <p:sp>
        <p:nvSpPr>
          <p:cNvPr id="10" name="Slide Number Placeholder 9">
            <a:extLst>
              <a:ext uri="{FF2B5EF4-FFF2-40B4-BE49-F238E27FC236}">
                <a16:creationId xmlns:a16="http://schemas.microsoft.com/office/drawing/2014/main" id="{F85384B4-F5D2-6521-EDF6-AAF2511DE148}"/>
              </a:ext>
            </a:extLst>
          </p:cNvPr>
          <p:cNvSpPr>
            <a:spLocks noGrp="1"/>
          </p:cNvSpPr>
          <p:nvPr>
            <p:ph type="sldNum" sz="quarter" idx="11"/>
          </p:nvPr>
        </p:nvSpPr>
        <p:spPr/>
        <p:txBody>
          <a:bodyPr/>
          <a:lstStyle/>
          <a:p>
            <a:fld id="{09A01C0A-2BB6-49E7-91A3-DCB9F9F59583}" type="slidenum">
              <a:rPr lang="en-US" smtClean="0"/>
              <a:pPr/>
              <a:t>11</a:t>
            </a:fld>
            <a:endParaRPr lang="en-US" dirty="0"/>
          </a:p>
        </p:txBody>
      </p:sp>
      <p:cxnSp>
        <p:nvCxnSpPr>
          <p:cNvPr id="13" name="Straight Connector 12">
            <a:extLst>
              <a:ext uri="{FF2B5EF4-FFF2-40B4-BE49-F238E27FC236}">
                <a16:creationId xmlns:a16="http://schemas.microsoft.com/office/drawing/2014/main" id="{25138D39-DE26-CACA-E17F-0D30E82AA5FD}"/>
              </a:ext>
              <a:ext uri="{C183D7F6-B498-43B3-948B-1728B52AA6E4}">
                <adec:decorative xmlns:adec="http://schemas.microsoft.com/office/drawing/2017/decorative" val="1"/>
              </a:ext>
            </a:extLst>
          </p:cNvPr>
          <p:cNvCxnSpPr>
            <a:cxnSpLocks/>
          </p:cNvCxnSpPr>
          <p:nvPr/>
        </p:nvCxnSpPr>
        <p:spPr>
          <a:xfrm>
            <a:off x="7152640" y="381000"/>
            <a:ext cx="0" cy="4609289"/>
          </a:xfrm>
          <a:prstGeom prst="line">
            <a:avLst/>
          </a:prstGeom>
          <a:ln w="12700"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5" name="Oval 14">
            <a:extLst>
              <a:ext uri="{FF2B5EF4-FFF2-40B4-BE49-F238E27FC236}">
                <a16:creationId xmlns:a16="http://schemas.microsoft.com/office/drawing/2014/main" id="{FA3D4B50-54D0-CA63-02B8-46F00CBD0496}"/>
              </a:ext>
              <a:ext uri="{C183D7F6-B498-43B3-948B-1728B52AA6E4}">
                <adec:decorative xmlns:adec="http://schemas.microsoft.com/office/drawing/2017/decorative" val="1"/>
              </a:ext>
            </a:extLst>
          </p:cNvPr>
          <p:cNvSpPr/>
          <p:nvPr/>
        </p:nvSpPr>
        <p:spPr>
          <a:xfrm>
            <a:off x="7051405" y="913958"/>
            <a:ext cx="202470" cy="2024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17" name="Oval 16">
            <a:extLst>
              <a:ext uri="{FF2B5EF4-FFF2-40B4-BE49-F238E27FC236}">
                <a16:creationId xmlns:a16="http://schemas.microsoft.com/office/drawing/2014/main" id="{A998E0FB-F056-814D-0480-795EEC9C9284}"/>
              </a:ext>
              <a:ext uri="{C183D7F6-B498-43B3-948B-1728B52AA6E4}">
                <adec:decorative xmlns:adec="http://schemas.microsoft.com/office/drawing/2017/decorative" val="1"/>
              </a:ext>
            </a:extLst>
          </p:cNvPr>
          <p:cNvSpPr/>
          <p:nvPr/>
        </p:nvSpPr>
        <p:spPr>
          <a:xfrm>
            <a:off x="7051405" y="2096896"/>
            <a:ext cx="202470" cy="2024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19" name="Oval 18">
            <a:extLst>
              <a:ext uri="{FF2B5EF4-FFF2-40B4-BE49-F238E27FC236}">
                <a16:creationId xmlns:a16="http://schemas.microsoft.com/office/drawing/2014/main" id="{6D179EA3-9F21-20F9-B3EF-80C1C931867B}"/>
              </a:ext>
              <a:ext uri="{C183D7F6-B498-43B3-948B-1728B52AA6E4}">
                <adec:decorative xmlns:adec="http://schemas.microsoft.com/office/drawing/2017/decorative" val="1"/>
              </a:ext>
            </a:extLst>
          </p:cNvPr>
          <p:cNvSpPr/>
          <p:nvPr/>
        </p:nvSpPr>
        <p:spPr>
          <a:xfrm>
            <a:off x="7051405" y="3279834"/>
            <a:ext cx="202470" cy="2024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20" name="Oval 19">
            <a:extLst>
              <a:ext uri="{FF2B5EF4-FFF2-40B4-BE49-F238E27FC236}">
                <a16:creationId xmlns:a16="http://schemas.microsoft.com/office/drawing/2014/main" id="{2C6B5CE2-4CD6-EA8F-61E1-8184FC0666E9}"/>
              </a:ext>
              <a:ext uri="{C183D7F6-B498-43B3-948B-1728B52AA6E4}">
                <adec:decorative xmlns:adec="http://schemas.microsoft.com/office/drawing/2017/decorative" val="1"/>
              </a:ext>
            </a:extLst>
          </p:cNvPr>
          <p:cNvSpPr/>
          <p:nvPr/>
        </p:nvSpPr>
        <p:spPr>
          <a:xfrm>
            <a:off x="7051405" y="4462772"/>
            <a:ext cx="202470" cy="20247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solidFill>
            </a:endParaRPr>
          </a:p>
        </p:txBody>
      </p:sp>
      <p:sp>
        <p:nvSpPr>
          <p:cNvPr id="5" name="TextBox 4">
            <a:extLst>
              <a:ext uri="{FF2B5EF4-FFF2-40B4-BE49-F238E27FC236}">
                <a16:creationId xmlns:a16="http://schemas.microsoft.com/office/drawing/2014/main" id="{668BDF29-701B-F953-55FF-BC11198806C5}"/>
              </a:ext>
            </a:extLst>
          </p:cNvPr>
          <p:cNvSpPr txBox="1"/>
          <p:nvPr/>
        </p:nvSpPr>
        <p:spPr>
          <a:xfrm>
            <a:off x="5165057" y="5494672"/>
            <a:ext cx="6456024" cy="646331"/>
          </a:xfrm>
          <a:prstGeom prst="rect">
            <a:avLst/>
          </a:prstGeom>
          <a:noFill/>
        </p:spPr>
        <p:txBody>
          <a:bodyPr wrap="square" rtlCol="0">
            <a:spAutoFit/>
          </a:bodyPr>
          <a:lstStyle/>
          <a:p>
            <a:r>
              <a:rPr lang="en-BG"/>
              <a:t>Effective organising helps IKEA use its resources efficiently, improve teamwork and achieve its business objectives.</a:t>
            </a:r>
          </a:p>
        </p:txBody>
      </p:sp>
      <p:sp>
        <p:nvSpPr>
          <p:cNvPr id="6" name="TextBox 5">
            <a:extLst>
              <a:ext uri="{FF2B5EF4-FFF2-40B4-BE49-F238E27FC236}">
                <a16:creationId xmlns:a16="http://schemas.microsoft.com/office/drawing/2014/main" id="{C184BB0D-EE98-036A-8897-179261B01C79}"/>
              </a:ext>
            </a:extLst>
          </p:cNvPr>
          <p:cNvSpPr txBox="1"/>
          <p:nvPr/>
        </p:nvSpPr>
        <p:spPr>
          <a:xfrm>
            <a:off x="8854005" y="6581001"/>
            <a:ext cx="3039294" cy="276999"/>
          </a:xfrm>
          <a:prstGeom prst="rect">
            <a:avLst/>
          </a:prstGeom>
          <a:noFill/>
        </p:spPr>
        <p:txBody>
          <a:bodyPr wrap="none" rtlCol="0">
            <a:spAutoFit/>
          </a:bodyPr>
          <a:lstStyle/>
          <a:p>
            <a:r>
              <a:rPr lang="en-BG" sz="1200"/>
              <a:t>(Fayol, 1949; Robbins and Coulter, 2022)</a:t>
            </a:r>
          </a:p>
        </p:txBody>
      </p:sp>
    </p:spTree>
    <p:extLst>
      <p:ext uri="{BB962C8B-B14F-4D97-AF65-F5344CB8AC3E}">
        <p14:creationId xmlns:p14="http://schemas.microsoft.com/office/powerpoint/2010/main" val="14096582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9EA43EF1-009B-DB7B-7D0C-2867BEE9636E}"/>
              </a:ext>
            </a:extLst>
          </p:cNvPr>
          <p:cNvSpPr>
            <a:spLocks noGrp="1"/>
          </p:cNvSpPr>
          <p:nvPr>
            <p:ph type="title"/>
          </p:nvPr>
        </p:nvSpPr>
        <p:spPr>
          <a:xfrm>
            <a:off x="194872" y="302922"/>
            <a:ext cx="7162531" cy="956252"/>
          </a:xfrm>
        </p:spPr>
        <p:txBody>
          <a:bodyPr/>
          <a:lstStyle/>
          <a:p>
            <a:r>
              <a:rPr lang="en-BG" sz="3000" b="0"/>
              <a:t>Effective Organising and Managerial Skills at IKEA</a:t>
            </a:r>
            <a:endParaRPr lang="en-US" sz="3000" dirty="0"/>
          </a:p>
        </p:txBody>
      </p:sp>
      <p:graphicFrame>
        <p:nvGraphicFramePr>
          <p:cNvPr id="7" name="Diagram 6">
            <a:extLst>
              <a:ext uri="{FF2B5EF4-FFF2-40B4-BE49-F238E27FC236}">
                <a16:creationId xmlns:a16="http://schemas.microsoft.com/office/drawing/2014/main" id="{DC2086F5-6AD6-F751-9726-42F4A5323BA1}"/>
              </a:ext>
            </a:extLst>
          </p:cNvPr>
          <p:cNvGraphicFramePr/>
          <p:nvPr>
            <p:extLst>
              <p:ext uri="{D42A27DB-BD31-4B8C-83A1-F6EECF244321}">
                <p14:modId xmlns:p14="http://schemas.microsoft.com/office/powerpoint/2010/main" val="2012603431"/>
              </p:ext>
            </p:extLst>
          </p:nvPr>
        </p:nvGraphicFramePr>
        <p:xfrm>
          <a:off x="194872" y="1786596"/>
          <a:ext cx="6675467" cy="35450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0" name="Picture Placeholder 31" descr="Large walking intersection with one lone person">
            <a:extLst>
              <a:ext uri="{FF2B5EF4-FFF2-40B4-BE49-F238E27FC236}">
                <a16:creationId xmlns:a16="http://schemas.microsoft.com/office/drawing/2014/main" id="{D1FC6153-A37A-EC14-7EEA-7335A559F915}"/>
              </a:ext>
            </a:extLst>
          </p:cNvPr>
          <p:cNvPicPr>
            <a:picLocks noGrp="1" noChangeAspect="1"/>
          </p:cNvPicPr>
          <p:nvPr>
            <p:ph type="pic" sz="quarter" idx="10"/>
          </p:nvPr>
        </p:nvPicPr>
        <p:blipFill rotWithShape="1">
          <a:blip r:embed="rId8" cstate="print">
            <a:extLst>
              <a:ext uri="{BEBA8EAE-BF5A-486C-A8C5-ECC9F3942E4B}">
                <a14:imgProps xmlns:a14="http://schemas.microsoft.com/office/drawing/2010/main">
                  <a14:imgLayer r:embed="rId9">
                    <a14:imgEffect>
                      <a14:saturation sat="0"/>
                    </a14:imgEffect>
                    <a14:imgEffect>
                      <a14:brightnessContrast bright="44000" contrast="-55000"/>
                    </a14:imgEffect>
                  </a14:imgLayer>
                </a14:imgProps>
              </a:ext>
              <a:ext uri="{28A0092B-C50C-407E-A947-70E740481C1C}">
                <a14:useLocalDpi xmlns:a14="http://schemas.microsoft.com/office/drawing/2010/main"/>
              </a:ext>
            </a:extLst>
          </a:blip>
          <a:srcRect/>
          <a:stretch/>
        </p:blipFill>
        <p:spPr/>
      </p:pic>
      <p:pic>
        <p:nvPicPr>
          <p:cNvPr id="68" name="Picture Placeholder 11" descr="Close-up of skyscrapers">
            <a:extLst>
              <a:ext uri="{FF2B5EF4-FFF2-40B4-BE49-F238E27FC236}">
                <a16:creationId xmlns:a16="http://schemas.microsoft.com/office/drawing/2014/main" id="{A0327B68-D192-4EDA-F3AE-366C54CED4D3}"/>
              </a:ext>
            </a:extLst>
          </p:cNvPr>
          <p:cNvPicPr>
            <a:picLocks noGrp="1" noChangeAspect="1"/>
          </p:cNvPicPr>
          <p:nvPr>
            <p:ph type="pic" sz="quarter" idx="13"/>
          </p:nvPr>
        </p:nvPicPr>
        <p:blipFill rotWithShape="1">
          <a:blip r:embed="rId10" cstate="print">
            <a:extLst>
              <a:ext uri="{BEBA8EAE-BF5A-486C-A8C5-ECC9F3942E4B}">
                <a14:imgProps xmlns:a14="http://schemas.microsoft.com/office/drawing/2010/main">
                  <a14:imgLayer r:embed="rId11">
                    <a14:imgEffect>
                      <a14:colorTemperature colorTemp="8800"/>
                    </a14:imgEffect>
                    <a14:imgEffect>
                      <a14:saturation sat="0"/>
                    </a14:imgEffect>
                    <a14:imgEffect>
                      <a14:brightnessContrast bright="26000" contrast="-21000"/>
                    </a14:imgEffect>
                  </a14:imgLayer>
                </a14:imgProps>
              </a:ext>
              <a:ext uri="{28A0092B-C50C-407E-A947-70E740481C1C}">
                <a14:useLocalDpi xmlns:a14="http://schemas.microsoft.com/office/drawing/2010/main"/>
              </a:ext>
            </a:extLst>
          </a:blip>
          <a:srcRect/>
          <a:stretch/>
        </p:blipFill>
        <p:spPr>
          <a:blipFill dpi="0" rotWithShape="1">
            <a:blip r:embed="rId12" cstate="print">
              <a:duotone>
                <a:prstClr val="black"/>
                <a:schemeClr val="tx2">
                  <a:tint val="45000"/>
                  <a:satMod val="400000"/>
                </a:schemeClr>
              </a:duotone>
              <a:extLst>
                <a:ext uri="{BEBA8EAE-BF5A-486C-A8C5-ECC9F3942E4B}">
                  <a14:imgProps xmlns:a14="http://schemas.microsoft.com/office/drawing/2010/main">
                    <a14:imgLayer r:embed="rId13">
                      <a14:imgEffect>
                        <a14:colorTemperature colorTemp="4700"/>
                      </a14:imgEffect>
                      <a14:imgEffect>
                        <a14:brightnessContrast bright="20000" contrast="-40000"/>
                      </a14:imgEffect>
                    </a14:imgLayer>
                  </a14:imgProps>
                </a:ext>
                <a:ext uri="{28A0092B-C50C-407E-A947-70E740481C1C}">
                  <a14:useLocalDpi xmlns:a14="http://schemas.microsoft.com/office/drawing/2010/main"/>
                </a:ext>
              </a:extLst>
            </a:blip>
            <a:srcRect/>
            <a:stretch>
              <a:fillRect b="124"/>
            </a:stretch>
          </a:blipFill>
        </p:spPr>
      </p:pic>
      <p:pic>
        <p:nvPicPr>
          <p:cNvPr id="69" name="Picture Placeholder 8" descr="Curved skyscraper against the blue sky">
            <a:extLst>
              <a:ext uri="{FF2B5EF4-FFF2-40B4-BE49-F238E27FC236}">
                <a16:creationId xmlns:a16="http://schemas.microsoft.com/office/drawing/2014/main" id="{EB131536-3790-0769-3F4B-54C44B98F3B0}"/>
              </a:ext>
            </a:extLst>
          </p:cNvPr>
          <p:cNvPicPr>
            <a:picLocks noGrp="1" noChangeAspect="1"/>
          </p:cNvPicPr>
          <p:nvPr>
            <p:ph type="pic" sz="quarter" idx="14"/>
          </p:nvPr>
        </p:nvPicPr>
        <p:blipFill rotWithShape="1">
          <a:blip r:embed="rId14" cstate="print">
            <a:extLst>
              <a:ext uri="{BEBA8EAE-BF5A-486C-A8C5-ECC9F3942E4B}">
                <a14:imgProps xmlns:a14="http://schemas.microsoft.com/office/drawing/2010/main">
                  <a14:imgLayer r:embed="rId15">
                    <a14:imgEffect>
                      <a14:saturation sat="0"/>
                    </a14:imgEffect>
                    <a14:imgEffect>
                      <a14:brightnessContrast bright="22000"/>
                    </a14:imgEffect>
                  </a14:imgLayer>
                </a14:imgProps>
              </a:ext>
              <a:ext uri="{28A0092B-C50C-407E-A947-70E740481C1C}">
                <a14:useLocalDpi xmlns:a14="http://schemas.microsoft.com/office/drawing/2010/main"/>
              </a:ext>
            </a:extLst>
          </a:blip>
          <a:srcRect/>
          <a:stretch/>
        </p:blipFill>
        <p:spPr/>
      </p:pic>
      <p:sp>
        <p:nvSpPr>
          <p:cNvPr id="35" name="Footer Placeholder 34">
            <a:extLst>
              <a:ext uri="{FF2B5EF4-FFF2-40B4-BE49-F238E27FC236}">
                <a16:creationId xmlns:a16="http://schemas.microsoft.com/office/drawing/2014/main" id="{978E9DBF-D6A0-80E9-5F4C-B1782C5CD470}"/>
              </a:ext>
            </a:extLst>
          </p:cNvPr>
          <p:cNvSpPr>
            <a:spLocks noGrp="1"/>
          </p:cNvSpPr>
          <p:nvPr>
            <p:ph type="ftr" sz="quarter" idx="34"/>
          </p:nvPr>
        </p:nvSpPr>
        <p:spPr/>
        <p:txBody>
          <a:bodyPr/>
          <a:lstStyle/>
          <a:p>
            <a:endParaRPr lang="en-US" dirty="0"/>
          </a:p>
        </p:txBody>
      </p:sp>
      <p:sp>
        <p:nvSpPr>
          <p:cNvPr id="36" name="Slide Number Placeholder 35">
            <a:extLst>
              <a:ext uri="{FF2B5EF4-FFF2-40B4-BE49-F238E27FC236}">
                <a16:creationId xmlns:a16="http://schemas.microsoft.com/office/drawing/2014/main" id="{B6B0F1EA-6238-43CB-79BF-1872F34BB86C}"/>
              </a:ext>
            </a:extLst>
          </p:cNvPr>
          <p:cNvSpPr>
            <a:spLocks noGrp="1"/>
          </p:cNvSpPr>
          <p:nvPr>
            <p:ph type="sldNum" sz="quarter" idx="35"/>
          </p:nvPr>
        </p:nvSpPr>
        <p:spPr/>
        <p:txBody>
          <a:bodyPr/>
          <a:lstStyle/>
          <a:p>
            <a:fld id="{09A01C0A-2BB6-49E7-91A3-DCB9F9F59583}" type="slidenum">
              <a:rPr lang="en-US" smtClean="0"/>
              <a:pPr/>
              <a:t>12</a:t>
            </a:fld>
            <a:endParaRPr lang="en-US" dirty="0"/>
          </a:p>
        </p:txBody>
      </p:sp>
      <p:sp>
        <p:nvSpPr>
          <p:cNvPr id="8" name="TextBox 7">
            <a:extLst>
              <a:ext uri="{FF2B5EF4-FFF2-40B4-BE49-F238E27FC236}">
                <a16:creationId xmlns:a16="http://schemas.microsoft.com/office/drawing/2014/main" id="{4DBCC4AD-9B1E-5B78-D196-7B65E6EEA949}"/>
              </a:ext>
            </a:extLst>
          </p:cNvPr>
          <p:cNvSpPr txBox="1"/>
          <p:nvPr/>
        </p:nvSpPr>
        <p:spPr>
          <a:xfrm>
            <a:off x="8476180" y="6620512"/>
            <a:ext cx="3415102" cy="276999"/>
          </a:xfrm>
          <a:prstGeom prst="rect">
            <a:avLst/>
          </a:prstGeom>
          <a:noFill/>
        </p:spPr>
        <p:txBody>
          <a:bodyPr wrap="none" rtlCol="0">
            <a:spAutoFit/>
          </a:bodyPr>
          <a:lstStyle/>
          <a:p>
            <a:r>
              <a:rPr lang="en-BG" sz="1200"/>
              <a:t>(Northouse, 2021; Robbins and Coulter, 2022)</a:t>
            </a:r>
          </a:p>
        </p:txBody>
      </p:sp>
    </p:spTree>
    <p:extLst>
      <p:ext uri="{BB962C8B-B14F-4D97-AF65-F5344CB8AC3E}">
        <p14:creationId xmlns:p14="http://schemas.microsoft.com/office/powerpoint/2010/main" val="2563119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97EFE406-7799-825C-C7AD-B4F51349C75F}"/>
              </a:ext>
            </a:extLst>
          </p:cNvPr>
          <p:cNvSpPr>
            <a:spLocks noGrp="1"/>
          </p:cNvSpPr>
          <p:nvPr>
            <p:ph type="title"/>
          </p:nvPr>
        </p:nvSpPr>
        <p:spPr>
          <a:xfrm>
            <a:off x="847384" y="884981"/>
            <a:ext cx="10506416" cy="1128519"/>
          </a:xfrm>
        </p:spPr>
        <p:txBody>
          <a:bodyPr anchor="t">
            <a:normAutofit/>
          </a:bodyPr>
          <a:lstStyle/>
          <a:p>
            <a:r>
              <a:rPr lang="en-US"/>
              <a:t>Conclusion </a:t>
            </a:r>
            <a:endParaRPr lang="en-US" dirty="0"/>
          </a:p>
        </p:txBody>
      </p:sp>
      <p:pic>
        <p:nvPicPr>
          <p:cNvPr id="32" name="Picture Placeholder 31">
            <a:extLst>
              <a:ext uri="{FF2B5EF4-FFF2-40B4-BE49-F238E27FC236}">
                <a16:creationId xmlns:a16="http://schemas.microsoft.com/office/drawing/2014/main" id="{0A799535-5E87-2F9E-90F7-1B7E651BBA17}"/>
              </a:ext>
            </a:extLst>
          </p:cNvPr>
          <p:cNvPicPr>
            <a:picLocks noGrp="1" noChangeAspect="1"/>
          </p:cNvPicPr>
          <p:nvPr>
            <p:ph type="pic" sz="quarter" idx="11"/>
          </p:nvPr>
        </p:nvPicPr>
        <p:blipFill>
          <a:blip r:embed="rId3"/>
          <a:srcRect l="1819" r="1819"/>
          <a:stretch>
            <a:fillRect/>
          </a:stretch>
        </p:blipFill>
        <p:spPr>
          <a:custGeom>
            <a:avLst/>
            <a:gdLst>
              <a:gd name="connsiteX0" fmla="*/ 0 w 4729163"/>
              <a:gd name="connsiteY0" fmla="*/ 0 h 3271838"/>
              <a:gd name="connsiteX1" fmla="*/ 4729163 w 4729163"/>
              <a:gd name="connsiteY1" fmla="*/ 0 h 3271838"/>
              <a:gd name="connsiteX2" fmla="*/ 4729163 w 4729163"/>
              <a:gd name="connsiteY2" fmla="*/ 1519113 h 3271838"/>
              <a:gd name="connsiteX3" fmla="*/ 4674888 w 4729163"/>
              <a:gd name="connsiteY3" fmla="*/ 1524585 h 3271838"/>
              <a:gd name="connsiteX4" fmla="*/ 4145679 w 4729163"/>
              <a:gd name="connsiteY4" fmla="*/ 2173901 h 3271838"/>
              <a:gd name="connsiteX5" fmla="*/ 4674888 w 4729163"/>
              <a:gd name="connsiteY5" fmla="*/ 2823218 h 3271838"/>
              <a:gd name="connsiteX6" fmla="*/ 4729163 w 4729163"/>
              <a:gd name="connsiteY6" fmla="*/ 2828689 h 3271838"/>
              <a:gd name="connsiteX7" fmla="*/ 4729163 w 4729163"/>
              <a:gd name="connsiteY7" fmla="*/ 3271838 h 3271838"/>
              <a:gd name="connsiteX8" fmla="*/ 0 w 4729163"/>
              <a:gd name="connsiteY8" fmla="*/ 3271838 h 3271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29163" h="3271838">
                <a:moveTo>
                  <a:pt x="0" y="0"/>
                </a:moveTo>
                <a:lnTo>
                  <a:pt x="4729163" y="0"/>
                </a:lnTo>
                <a:lnTo>
                  <a:pt x="4729163" y="1519113"/>
                </a:lnTo>
                <a:lnTo>
                  <a:pt x="4674888" y="1524585"/>
                </a:lnTo>
                <a:cubicBezTo>
                  <a:pt x="4372869" y="1586387"/>
                  <a:pt x="4145679" y="1853613"/>
                  <a:pt x="4145679" y="2173901"/>
                </a:cubicBezTo>
                <a:cubicBezTo>
                  <a:pt x="4145679" y="2494190"/>
                  <a:pt x="4372869" y="2761416"/>
                  <a:pt x="4674888" y="2823218"/>
                </a:cubicBezTo>
                <a:lnTo>
                  <a:pt x="4729163" y="2828689"/>
                </a:lnTo>
                <a:lnTo>
                  <a:pt x="4729163" y="3271838"/>
                </a:lnTo>
                <a:lnTo>
                  <a:pt x="0" y="3271838"/>
                </a:lnTo>
                <a:close/>
              </a:path>
            </a:pathLst>
          </a:custGeom>
          <a:solidFill>
            <a:srgbClr val="4A5EE6">
              <a:lumMod val="20000"/>
              <a:lumOff val="80000"/>
            </a:srgbClr>
          </a:solidFill>
        </p:spPr>
      </p:pic>
      <p:sp>
        <p:nvSpPr>
          <p:cNvPr id="4" name="Content Placeholder 3">
            <a:extLst>
              <a:ext uri="{FF2B5EF4-FFF2-40B4-BE49-F238E27FC236}">
                <a16:creationId xmlns:a16="http://schemas.microsoft.com/office/drawing/2014/main" id="{9B9ED227-95A7-4B08-91FE-5E0EF0D41D20}"/>
              </a:ext>
            </a:extLst>
          </p:cNvPr>
          <p:cNvSpPr>
            <a:spLocks noGrp="1"/>
          </p:cNvSpPr>
          <p:nvPr>
            <p:ph type="body" idx="1"/>
          </p:nvPr>
        </p:nvSpPr>
        <p:spPr>
          <a:xfrm>
            <a:off x="6978650" y="2087562"/>
            <a:ext cx="4375150" cy="3891067"/>
          </a:xfrm>
        </p:spPr>
        <p:txBody>
          <a:bodyPr>
            <a:normAutofit/>
          </a:bodyPr>
          <a:lstStyle/>
          <a:p>
            <a:pPr>
              <a:lnSpc>
                <a:spcPct val="140000"/>
              </a:lnSpc>
            </a:pPr>
            <a:r>
              <a:rPr lang="en-BG" sz="1400"/>
              <a:t>Henri Fayol's management functions remain relevant in modern organisations and continue to influence management practices today. IKEA applies planning, organising, commanding, coordinating and controlling to support its daily operations and achieve its strategic objectives. Among these functions, organising is particularly important because it helps employees, resources and processes work together effectively. Through strong management practices, IKEA can improve efficiency, enhance customer satisfaction and maintain its position as one of the world's leading furniture retailers.</a:t>
            </a:r>
            <a:endParaRPr lang="en-US" sz="1400"/>
          </a:p>
          <a:p>
            <a:pPr>
              <a:lnSpc>
                <a:spcPct val="140000"/>
              </a:lnSpc>
            </a:pPr>
            <a:endParaRPr lang="en-US" sz="1400"/>
          </a:p>
          <a:p>
            <a:pPr>
              <a:lnSpc>
                <a:spcPct val="140000"/>
              </a:lnSpc>
            </a:pPr>
            <a:endParaRPr lang="en-US" sz="1400"/>
          </a:p>
        </p:txBody>
      </p:sp>
      <p:sp>
        <p:nvSpPr>
          <p:cNvPr id="48" name="Footer Placeholder 4">
            <a:extLst>
              <a:ext uri="{FF2B5EF4-FFF2-40B4-BE49-F238E27FC236}">
                <a16:creationId xmlns:a16="http://schemas.microsoft.com/office/drawing/2014/main" id="{715E0980-887D-0494-7B5F-7C66C377D06E}"/>
              </a:ext>
            </a:extLst>
          </p:cNvPr>
          <p:cNvSpPr>
            <a:spLocks noGrp="1"/>
          </p:cNvSpPr>
          <p:nvPr>
            <p:ph type="ftr" sz="quarter" idx="12"/>
          </p:nvPr>
        </p:nvSpPr>
        <p:spPr>
          <a:xfrm rot="16200000">
            <a:off x="8854442" y="2953511"/>
            <a:ext cx="6291068" cy="384048"/>
          </a:xfrm>
        </p:spPr>
        <p:txBody>
          <a:bodyPr/>
          <a:lstStyle/>
          <a:p>
            <a:pPr>
              <a:spcAft>
                <a:spcPts val="600"/>
              </a:spcAft>
            </a:pPr>
            <a:r>
              <a:rPr lang="en-US"/>
              <a:t>Presentation Title</a:t>
            </a:r>
          </a:p>
        </p:txBody>
      </p:sp>
      <p:sp>
        <p:nvSpPr>
          <p:cNvPr id="34" name="Slide Number Placeholder 33">
            <a:extLst>
              <a:ext uri="{FF2B5EF4-FFF2-40B4-BE49-F238E27FC236}">
                <a16:creationId xmlns:a16="http://schemas.microsoft.com/office/drawing/2014/main" id="{EC120403-BB88-8260-B7C0-B7F016EC53E4}"/>
              </a:ext>
            </a:extLst>
          </p:cNvPr>
          <p:cNvSpPr>
            <a:spLocks noGrp="1"/>
          </p:cNvSpPr>
          <p:nvPr>
            <p:ph type="sldNum" sz="quarter" idx="13"/>
          </p:nvPr>
        </p:nvSpPr>
        <p:spPr>
          <a:xfrm rot="16200000">
            <a:off x="11716512" y="6382510"/>
            <a:ext cx="566928" cy="384048"/>
          </a:xfrm>
        </p:spPr>
        <p:txBody>
          <a:bodyPr anchor="ctr">
            <a:normAutofit/>
          </a:bodyPr>
          <a:lstStyle/>
          <a:p>
            <a:pPr>
              <a:spcAft>
                <a:spcPts val="600"/>
              </a:spcAft>
            </a:pPr>
            <a:fld id="{09A01C0A-2BB6-49E7-91A3-DCB9F9F59583}" type="slidenum">
              <a:rPr lang="en-US" smtClean="0"/>
              <a:pPr>
                <a:spcAft>
                  <a:spcPts val="600"/>
                </a:spcAft>
              </a:pPr>
              <a:t>13</a:t>
            </a:fld>
            <a:endParaRPr lang="en-US"/>
          </a:p>
        </p:txBody>
      </p:sp>
      <p:sp>
        <p:nvSpPr>
          <p:cNvPr id="35" name="TextBox 34">
            <a:extLst>
              <a:ext uri="{FF2B5EF4-FFF2-40B4-BE49-F238E27FC236}">
                <a16:creationId xmlns:a16="http://schemas.microsoft.com/office/drawing/2014/main" id="{11EB814F-46D3-C89C-05AC-716805D42F3A}"/>
              </a:ext>
            </a:extLst>
          </p:cNvPr>
          <p:cNvSpPr txBox="1"/>
          <p:nvPr/>
        </p:nvSpPr>
        <p:spPr>
          <a:xfrm>
            <a:off x="10727913" y="6581001"/>
            <a:ext cx="1080039" cy="276999"/>
          </a:xfrm>
          <a:prstGeom prst="rect">
            <a:avLst/>
          </a:prstGeom>
          <a:noFill/>
        </p:spPr>
        <p:txBody>
          <a:bodyPr wrap="none" rtlCol="0">
            <a:spAutoFit/>
          </a:bodyPr>
          <a:lstStyle/>
          <a:p>
            <a:r>
              <a:rPr lang="en-BG" sz="1200"/>
              <a:t>(Fayol, 1949)</a:t>
            </a:r>
          </a:p>
        </p:txBody>
      </p:sp>
    </p:spTree>
    <p:extLst>
      <p:ext uri="{BB962C8B-B14F-4D97-AF65-F5344CB8AC3E}">
        <p14:creationId xmlns:p14="http://schemas.microsoft.com/office/powerpoint/2010/main" val="2721508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3B7B0AB-7E6D-621B-43E7-5825A6443DDF}"/>
              </a:ext>
            </a:extLst>
          </p:cNvPr>
          <p:cNvSpPr>
            <a:spLocks noGrp="1"/>
          </p:cNvSpPr>
          <p:nvPr>
            <p:ph type="title"/>
          </p:nvPr>
        </p:nvSpPr>
        <p:spPr/>
        <p:txBody>
          <a:bodyPr/>
          <a:lstStyle/>
          <a:p>
            <a:r>
              <a:rPr lang="en-US"/>
              <a:t>References </a:t>
            </a:r>
            <a:endParaRPr lang="en-US" dirty="0"/>
          </a:p>
        </p:txBody>
      </p:sp>
      <p:sp>
        <p:nvSpPr>
          <p:cNvPr id="3" name="Text Placeholder 2">
            <a:extLst>
              <a:ext uri="{FF2B5EF4-FFF2-40B4-BE49-F238E27FC236}">
                <a16:creationId xmlns:a16="http://schemas.microsoft.com/office/drawing/2014/main" id="{0F17F915-9766-1FC8-98BD-D9AE3D5B2A55}"/>
              </a:ext>
            </a:extLst>
          </p:cNvPr>
          <p:cNvSpPr>
            <a:spLocks noGrp="1"/>
          </p:cNvSpPr>
          <p:nvPr>
            <p:ph type="body" idx="1"/>
          </p:nvPr>
        </p:nvSpPr>
        <p:spPr>
          <a:xfrm>
            <a:off x="855915" y="2046038"/>
            <a:ext cx="10764157" cy="4508874"/>
          </a:xfrm>
        </p:spPr>
        <p:txBody>
          <a:bodyPr/>
          <a:lstStyle/>
          <a:p>
            <a:r>
              <a:rPr lang="en-BG" b="1"/>
              <a:t>References</a:t>
            </a:r>
          </a:p>
          <a:p>
            <a:r>
              <a:rPr lang="en-BG"/>
              <a:t>1- Fayol, H. (1949) </a:t>
            </a:r>
            <a:r>
              <a:rPr lang="en-BG" i="1"/>
              <a:t>General and Industrial Management</a:t>
            </a:r>
            <a:r>
              <a:rPr lang="en-BG"/>
              <a:t>. London: Pitman Publishing</a:t>
            </a:r>
          </a:p>
          <a:p>
            <a:r>
              <a:rPr lang="en-BG"/>
              <a:t>2- IKEA (2025) </a:t>
            </a:r>
            <a:r>
              <a:rPr lang="en-BG" i="1"/>
              <a:t>About IKEA</a:t>
            </a:r>
            <a:r>
              <a:rPr lang="en-BG"/>
              <a:t>. Available at: </a:t>
            </a:r>
            <a:r>
              <a:rPr lang="en-BG">
                <a:hlinkClick r:id="rId3"/>
              </a:rPr>
              <a:t>https://www.ikea.com/global/en/our-business/</a:t>
            </a:r>
            <a:r>
              <a:rPr lang="en-BG"/>
              <a:t> (Accessed:12 June 2026)</a:t>
            </a:r>
          </a:p>
          <a:p>
            <a:r>
              <a:rPr lang="en-BG"/>
              <a:t>3- IKEA (2025) </a:t>
            </a:r>
            <a:r>
              <a:rPr lang="en-BG" i="1"/>
              <a:t>Sustainability</a:t>
            </a:r>
            <a:r>
              <a:rPr lang="en-BG"/>
              <a:t>. Available at: </a:t>
            </a:r>
            <a:r>
              <a:rPr lang="en-BG">
                <a:hlinkClick r:id="rId4"/>
              </a:rPr>
              <a:t>https://www.ikea.com/global/en/our-business/sustainability/</a:t>
            </a:r>
            <a:r>
              <a:rPr lang="en-BG"/>
              <a:t> (Accessed:12 June 2026)</a:t>
            </a:r>
          </a:p>
          <a:p>
            <a:r>
              <a:rPr lang="en-BG"/>
              <a:t>4- Northouse, P.G. (2021) </a:t>
            </a:r>
            <a:r>
              <a:rPr lang="en-BG" i="1"/>
              <a:t>Leadership: Theory and Practice</a:t>
            </a:r>
            <a:r>
              <a:rPr lang="en-BG"/>
              <a:t>. 9th edn. Thousand Oaks, CA: Sage Publications</a:t>
            </a:r>
          </a:p>
          <a:p>
            <a:r>
              <a:rPr lang="en-BG"/>
              <a:t>5- Robbins, S.P. and Coulter, M. (2022) </a:t>
            </a:r>
            <a:r>
              <a:rPr lang="en-BG" i="1"/>
              <a:t>Management</a:t>
            </a:r>
            <a:r>
              <a:rPr lang="en-BG"/>
              <a:t>. 15th edn. Harlow: Pearson Education</a:t>
            </a:r>
          </a:p>
          <a:p>
            <a:endParaRPr lang="en-US" dirty="0"/>
          </a:p>
        </p:txBody>
      </p:sp>
      <p:sp>
        <p:nvSpPr>
          <p:cNvPr id="2" name="Footer Placeholder 1">
            <a:extLst>
              <a:ext uri="{FF2B5EF4-FFF2-40B4-BE49-F238E27FC236}">
                <a16:creationId xmlns:a16="http://schemas.microsoft.com/office/drawing/2014/main" id="{EB4325A5-D39C-C1D3-2E04-F741DCBB2B59}"/>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DE6C7ECE-6B8F-A6C6-C92D-4C1BB62455B0}"/>
              </a:ext>
            </a:extLst>
          </p:cNvPr>
          <p:cNvSpPr>
            <a:spLocks noGrp="1"/>
          </p:cNvSpPr>
          <p:nvPr>
            <p:ph type="sldNum" sz="quarter" idx="11"/>
          </p:nvPr>
        </p:nvSpPr>
        <p:spPr/>
        <p:txBody>
          <a:bodyPr/>
          <a:lstStyle/>
          <a:p>
            <a:fld id="{09A01C0A-2BB6-49E7-91A3-DCB9F9F59583}" type="slidenum">
              <a:rPr lang="en-US" smtClean="0"/>
              <a:pPr/>
              <a:t>14</a:t>
            </a:fld>
            <a:endParaRPr lang="en-US" dirty="0"/>
          </a:p>
        </p:txBody>
      </p:sp>
    </p:spTree>
    <p:extLst>
      <p:ext uri="{BB962C8B-B14F-4D97-AF65-F5344CB8AC3E}">
        <p14:creationId xmlns:p14="http://schemas.microsoft.com/office/powerpoint/2010/main" val="42784012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6A12F8-DD2F-AE73-677F-D5310D6D52B5}"/>
              </a:ext>
            </a:extLst>
          </p:cNvPr>
          <p:cNvSpPr>
            <a:spLocks noGrp="1"/>
          </p:cNvSpPr>
          <p:nvPr>
            <p:ph type="title"/>
          </p:nvPr>
        </p:nvSpPr>
        <p:spPr/>
        <p:txBody>
          <a:bodyPr/>
          <a:lstStyle/>
          <a:p>
            <a:r>
              <a:rPr lang="en-US" dirty="0"/>
              <a:t>THANK YOU</a:t>
            </a:r>
          </a:p>
        </p:txBody>
      </p:sp>
      <p:sp>
        <p:nvSpPr>
          <p:cNvPr id="15" name="Text Placeholder 14">
            <a:extLst>
              <a:ext uri="{FF2B5EF4-FFF2-40B4-BE49-F238E27FC236}">
                <a16:creationId xmlns:a16="http://schemas.microsoft.com/office/drawing/2014/main" id="{791AF693-3675-52A5-9E8E-C071048A1A4D}"/>
              </a:ext>
            </a:extLst>
          </p:cNvPr>
          <p:cNvSpPr>
            <a:spLocks noGrp="1"/>
          </p:cNvSpPr>
          <p:nvPr>
            <p:ph type="body" idx="1"/>
          </p:nvPr>
        </p:nvSpPr>
        <p:spPr/>
        <p:txBody>
          <a:bodyPr/>
          <a:lstStyle/>
          <a:p>
            <a:endParaRPr lang="en-US" dirty="0"/>
          </a:p>
          <a:p>
            <a:endParaRPr lang="en-US" dirty="0"/>
          </a:p>
        </p:txBody>
      </p:sp>
      <p:sp>
        <p:nvSpPr>
          <p:cNvPr id="3" name="Footer Placeholder 2">
            <a:extLst>
              <a:ext uri="{FF2B5EF4-FFF2-40B4-BE49-F238E27FC236}">
                <a16:creationId xmlns:a16="http://schemas.microsoft.com/office/drawing/2014/main" id="{30B35086-0CC9-27F6-6E0B-D4F2AD6181E0}"/>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CC8A5661-D5F1-FE42-FC42-CC2D27E7AA8D}"/>
              </a:ext>
            </a:extLst>
          </p:cNvPr>
          <p:cNvSpPr>
            <a:spLocks noGrp="1"/>
          </p:cNvSpPr>
          <p:nvPr>
            <p:ph type="sldNum" sz="quarter" idx="11"/>
          </p:nvPr>
        </p:nvSpPr>
        <p:spPr/>
        <p:txBody>
          <a:bodyPr/>
          <a:lstStyle/>
          <a:p>
            <a:fld id="{09A01C0A-2BB6-49E7-91A3-DCB9F9F59583}" type="slidenum">
              <a:rPr lang="en-US" smtClean="0"/>
              <a:pPr/>
              <a:t>15</a:t>
            </a:fld>
            <a:endParaRPr lang="en-US" dirty="0"/>
          </a:p>
        </p:txBody>
      </p:sp>
    </p:spTree>
    <p:extLst>
      <p:ext uri="{BB962C8B-B14F-4D97-AF65-F5344CB8AC3E}">
        <p14:creationId xmlns:p14="http://schemas.microsoft.com/office/powerpoint/2010/main" val="102378348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xmlns:mc="http://schemas.openxmlformats.org/markup-compatibility/2006" xmlns:mv="urn:schemas-microsoft-com:mac:vml">
  <p:tag name="may_ignore_ucw" val="true"/>
  <p:tag name="ppt/slides/slide1.xml" val="3041348644"/>
  <p:tag name="ppt/slides/slide2.xml" val="1990690754"/>
  <p:tag name="ppt/slides/slide3.xml" val="3958971721"/>
  <p:tag name="ppt/slides/slide4.xml" val="2235960850"/>
  <p:tag name="ppt/slides/slide5.xml" val="2819487536"/>
  <p:tag name="ppt/slides/slide6.xml" val="1765973954"/>
  <p:tag name="ppt/slides/slide7.xml" val="3002613364"/>
  <p:tag name="ppt/slides/slide8.xml" val="3766071092"/>
  <p:tag name="ppt/slides/slide9.xml" val="4248100882"/>
  <p:tag name="ppt/slides/slide10.xml" val="3592525960"/>
  <p:tag name="ppt/slides/slide11.xml" val="3844199910"/>
  <p:tag name="ppt/slides/slide12.xml" val="1784491410"/>
  <p:tag name="ppt/slides/slide13.xml" val="2320959364"/>
  <p:tag name="ppt/slides/slide14.xml" val="1207256211"/>
  <p:tag name="ppt/slides/slide15.xml" val="578813617"/>
  <p:tag name="ppt/diagrams/data1.xml" val="3826647531"/>
  <p:tag name="ppt/slideMasters/slideMaster1.xml" val="3476304354"/>
  <p:tag name="ppt/slideLayouts/slideLayout13.xml" val="2404697634"/>
  <p:tag name="ppt/slideLayouts/slideLayout14.xml" val="161723788"/>
  <p:tag name="ppt/notesSlides/notesSlide1.xml" val="466135210"/>
  <p:tag name="ppt/notesSlides/notesSlide2.xml" val="2222749685"/>
  <p:tag name="ppt/notesSlides/notesSlide3.xml" val="731879960"/>
  <p:tag name="ppt/notesSlides/notesSlide4.xml" val="2696250430"/>
  <p:tag name="ppt/notesSlides/notesSlide5.xml" val="707224906"/>
  <p:tag name="ppt/notesSlides/notesSlide6.xml" val="3742837767"/>
  <p:tag name="ppt/notesSlides/notesSlide7.xml" val="1461064049"/>
  <p:tag name="ppt/notesSlides/notesSlide8.xml" val="1772386430"/>
  <p:tag name="ppt/slideLayouts/slideLayout11.xml" val="2798363145"/>
  <p:tag name="ppt/slideLayouts/slideLayout10.xml" val="857763576"/>
  <p:tag name="ppt/slideLayouts/slideLayout9.xml" val="1095581345"/>
  <p:tag name="ppt/slideLayouts/slideLayout8.xml" val="302130269"/>
  <p:tag name="ppt/slideLayouts/slideLayout7.xml" val="3083079790"/>
  <p:tag name="ppt/slideLayouts/slideLayout6.xml" val="3147200567"/>
  <p:tag name="ppt/slideLayouts/slideLayout5.xml" val="1476365146"/>
  <p:tag name="ppt/slideLayouts/slideLayout4.xml" val="1454186653"/>
  <p:tag name="ppt/slideLayouts/slideLayout3.xml" val="3086365577"/>
  <p:tag name="ppt/slideLayouts/slideLayout2.xml" val="3477702312"/>
  <p:tag name="ppt/slideLayouts/slideLayout1.xml" val="1153519243"/>
  <p:tag name="ppt/notesSlides/notesSlide9.xml" val="2859669294"/>
  <p:tag name="ppt/notesSlides/notesSlide11.xml" val="3988494927"/>
  <p:tag name="ppt/notesSlides/notesSlide12.xml" val="621089751"/>
  <p:tag name="ppt/notesSlides/notesSlide13.xml" val="1825501828"/>
  <p:tag name="ppt/notesSlides/notesSlide14.xml" val="2969527338"/>
  <p:tag name="ppt/notesSlides/notesSlide15.xml" val="3470109226"/>
  <p:tag name="ppt/slideLayouts/slideLayout12.xml" val="1100126416"/>
  <p:tag name="ppt/notesSlides/notesSlide10.xml" val="3017209316"/>
  <p:tag name="ppt/media/image8.png" val="3548449104"/>
  <p:tag name="ppt/media/image18.png" val="1687613381"/>
  <p:tag name="ppt/media/hdphoto12.wdp" val="1497635242"/>
  <p:tag name="ppt/media/image17.png" val="227170518"/>
  <p:tag name="ppt/media/hdphoto11.wdp" val="3742139649"/>
  <p:tag name="ppt/media/image16.png" val="871512414"/>
  <p:tag name="ppt/media/hdphoto10.wdp" val="1905884574"/>
  <p:tag name="ppt/media/image15.png" val="1702291066"/>
  <p:tag name="ppt/media/hdphoto9.wdp" val="1022065198"/>
  <p:tag name="ppt/media/image14.png" val="3535603161"/>
  <p:tag name="ppt/diagrams/drawing1.xml" val="2563727662"/>
  <p:tag name="ppt/diagrams/colors1.xml" val="1017298947"/>
  <p:tag name="ppt/diagrams/quickStyle1.xml" val="2594491225"/>
  <p:tag name="ppt/diagrams/layout1.xml" val="2828075582"/>
  <p:tag name="ppt/media/image13.png" val="165597862"/>
  <p:tag name="ppt/media/image12.png" val="1095862517"/>
  <p:tag name="ppt/media/image11.jpeg" val="676264678"/>
  <p:tag name="ppt/media/image10.jpeg" val="4120244272"/>
  <p:tag name="ppt/media/image9.png" val="3795395433"/>
  <p:tag name="ppt/media/hdphoto8.wdp" val="494400974"/>
  <p:tag name="ppt/media/hdphoto7.wdp" val="1696466739"/>
  <p:tag name="ppt/media/image7.png" val="2765327458"/>
  <p:tag name="ppt/media/hdphoto6.wdp" val="3397368627"/>
  <p:tag name="ppt/media/image6.png" val="599444699"/>
  <p:tag name="ppt/theme/theme2.xml" val="1572619131"/>
  <p:tag name="ppt/media/hdphoto5.wdp" val="2541657163"/>
  <p:tag name="ppt/media/image5.png" val="3495036777"/>
  <p:tag name="ppt/media/hdphoto4.wdp" val="2262151086"/>
  <p:tag name="ppt/media/image4.png" val="2367871182"/>
  <p:tag name="ppt/media/hdphoto3.wdp" val="198483881"/>
  <p:tag name="ppt/media/image3.png" val="2043559473"/>
  <p:tag name="ppt/media/hdphoto2.wdp" val="4001086203"/>
  <p:tag name="ppt/media/image2.png" val="1247168605"/>
  <p:tag name="ppt/media/hdphoto1.wdp" val="1783269312"/>
  <p:tag name="ppt/media/image1.png" val="1714969893"/>
  <p:tag name="ppt/theme/theme1.xml" val="1753088446"/>
  <p:tag name="ppt/notesMasters/notesMaster1.xml" val="3217809930"/>
</p:tagLst>
</file>

<file path=ppt/theme/theme1.xml><?xml version="1.0" encoding="utf-8"?>
<a:theme xmlns:a="http://schemas.openxmlformats.org/drawingml/2006/main" name="Office Theme">
  <a:themeElements>
    <a:clrScheme name="Custom 9">
      <a:dk1>
        <a:srgbClr val="36393B"/>
      </a:dk1>
      <a:lt1>
        <a:srgbClr val="FFFFFF"/>
      </a:lt1>
      <a:dk2>
        <a:srgbClr val="3AEFCC"/>
      </a:dk2>
      <a:lt2>
        <a:srgbClr val="E7E4E6"/>
      </a:lt2>
      <a:accent1>
        <a:srgbClr val="4A5EE6"/>
      </a:accent1>
      <a:accent2>
        <a:srgbClr val="62D382"/>
      </a:accent2>
      <a:accent3>
        <a:srgbClr val="FDED60"/>
      </a:accent3>
      <a:accent4>
        <a:srgbClr val="FD4C00"/>
      </a:accent4>
      <a:accent5>
        <a:srgbClr val="FE2701"/>
      </a:accent5>
      <a:accent6>
        <a:srgbClr val="CA54FB"/>
      </a:accent6>
      <a:hlink>
        <a:srgbClr val="4E62F0"/>
      </a:hlink>
      <a:folHlink>
        <a:srgbClr val="FC4C00"/>
      </a:folHlink>
    </a:clrScheme>
    <a:fontScheme name="Custom 9">
      <a:majorFont>
        <a:latin typeface="Arial Black"/>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