
<file path=[Content_Types].xml><?xml version="1.0" encoding="utf-8"?>
<Types xmlns="http://schemas.openxmlformats.org/package/2006/content-types">
  <Default Extension="xml" ContentType="application/xml"/>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85" r:id="rId1"/>
  </p:sldMasterIdLst>
  <p:notesMasterIdLst>
    <p:notesMasterId r:id="rId15"/>
  </p:notesMasterIdLst>
  <p:sldIdLst>
    <p:sldId id="256" r:id="rId2"/>
    <p:sldId id="259" r:id="rId3"/>
    <p:sldId id="292" r:id="rId4"/>
    <p:sldId id="258" r:id="rId5"/>
    <p:sldId id="284" r:id="rId6"/>
    <p:sldId id="285" r:id="rId7"/>
    <p:sldId id="315" r:id="rId8"/>
    <p:sldId id="317" r:id="rId9"/>
    <p:sldId id="318" r:id="rId10"/>
    <p:sldId id="319" r:id="rId11"/>
    <p:sldId id="260" r:id="rId12"/>
    <p:sldId id="291" r:id="rId13"/>
    <p:sldId id="261" r:id="rId14"/>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xmlns="">
        <p15:guide id="1" orient="horz" pos="1620">
          <p15:clr>
            <a:srgbClr val="9AA0A6"/>
          </p15:clr>
        </p15:guide>
        <p15:guide id="2" pos="2880">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200F0459-D125-42C0-B500-26246FD3F7CB}">
  <a:tblStyle styleId="{200F0459-D125-42C0-B500-26246FD3F7CB}"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30" autoAdjust="0"/>
    <p:restoredTop sz="81914" autoAdjust="0"/>
  </p:normalViewPr>
  <p:slideViewPr>
    <p:cSldViewPr snapToGrid="0">
      <p:cViewPr varScale="1">
        <p:scale>
          <a:sx n="224" d="100"/>
          <a:sy n="224" d="100"/>
        </p:scale>
        <p:origin x="-2064" y="-816"/>
      </p:cViewPr>
      <p:guideLst>
        <p:guide orient="horz" pos="1620"/>
        <p:guide pos="2880"/>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notesMaster" Target="notesMasters/notesMaster1.xml"/><Relationship Id="rId16" Type="http://schemas.openxmlformats.org/officeDocument/2006/relationships/printerSettings" Target="printerSettings/printerSettings1.bin"/><Relationship Id="rId17" Type="http://schemas.openxmlformats.org/officeDocument/2006/relationships/presProps" Target="presProps.xml"/><Relationship Id="rId18" Type="http://schemas.openxmlformats.org/officeDocument/2006/relationships/viewProps" Target="viewProps.xml"/><Relationship Id="rId19" Type="http://schemas.openxmlformats.org/officeDocument/2006/relationships/theme" Target="theme/theme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4798F7-5F64-4D0D-AE35-1700F1F81591}" type="doc">
      <dgm:prSet loTypeId="urn:microsoft.com/office/officeart/2008/layout/LinedList" loCatId="hierarchy" qsTypeId="urn:microsoft.com/office/officeart/2005/8/quickstyle/simple1" qsCatId="simple" csTypeId="urn:microsoft.com/office/officeart/2005/8/colors/accent1_2" csCatId="accent1"/>
      <dgm:spPr/>
      <dgm:t>
        <a:bodyPr/>
        <a:lstStyle/>
        <a:p>
          <a:endParaRPr lang="en-GB"/>
        </a:p>
      </dgm:t>
    </dgm:pt>
    <dgm:pt modelId="{978C5FF0-4128-4EB3-8294-FDDED45C34BB}">
      <dgm:prSet/>
      <dgm:spPr/>
      <dgm:t>
        <a:bodyPr/>
        <a:lstStyle/>
        <a:p>
          <a:r>
            <a:rPr lang="en-GB" b="1" i="0" dirty="0">
              <a:latin typeface="Adamina"/>
            </a:rPr>
            <a:t>Company Overview</a:t>
          </a:r>
          <a:endParaRPr lang="en-GB" b="1" dirty="0">
            <a:latin typeface="Adamina"/>
          </a:endParaRPr>
        </a:p>
      </dgm:t>
    </dgm:pt>
    <dgm:pt modelId="{851E692F-3FF4-41C9-89F8-3AFEEFB03493}" type="parTrans" cxnId="{1F6DF593-822E-4468-83B1-92B1ED44074B}">
      <dgm:prSet/>
      <dgm:spPr/>
      <dgm:t>
        <a:bodyPr/>
        <a:lstStyle/>
        <a:p>
          <a:endParaRPr lang="en-GB"/>
        </a:p>
      </dgm:t>
    </dgm:pt>
    <dgm:pt modelId="{57081C71-B3DB-4031-9E8B-ADA98938D20F}" type="sibTrans" cxnId="{1F6DF593-822E-4468-83B1-92B1ED44074B}">
      <dgm:prSet/>
      <dgm:spPr/>
      <dgm:t>
        <a:bodyPr/>
        <a:lstStyle/>
        <a:p>
          <a:endParaRPr lang="en-GB"/>
        </a:p>
      </dgm:t>
    </dgm:pt>
    <dgm:pt modelId="{B631E1B4-D424-4D8E-84BD-C6FCA6FB0704}">
      <dgm:prSet/>
      <dgm:spPr/>
      <dgm:t>
        <a:bodyPr/>
        <a:lstStyle/>
        <a:p>
          <a:r>
            <a:rPr lang="en-GB" b="1" i="0" dirty="0">
              <a:latin typeface="Adamina"/>
            </a:rPr>
            <a:t>Reasons for Health and Safety Concerns</a:t>
          </a:r>
          <a:endParaRPr lang="en-GB" b="1" dirty="0">
            <a:latin typeface="Adamina"/>
          </a:endParaRPr>
        </a:p>
      </dgm:t>
    </dgm:pt>
    <dgm:pt modelId="{DCFAA965-0F57-4D00-A561-ED341E4A8EA4}" type="parTrans" cxnId="{4E15DCCC-F09A-46A7-8A37-28AC7603A412}">
      <dgm:prSet/>
      <dgm:spPr/>
      <dgm:t>
        <a:bodyPr/>
        <a:lstStyle/>
        <a:p>
          <a:endParaRPr lang="en-GB"/>
        </a:p>
      </dgm:t>
    </dgm:pt>
    <dgm:pt modelId="{C566A1CE-AF87-4A65-ACBB-A9C71407A11B}" type="sibTrans" cxnId="{4E15DCCC-F09A-46A7-8A37-28AC7603A412}">
      <dgm:prSet/>
      <dgm:spPr/>
      <dgm:t>
        <a:bodyPr/>
        <a:lstStyle/>
        <a:p>
          <a:endParaRPr lang="en-GB"/>
        </a:p>
      </dgm:t>
    </dgm:pt>
    <dgm:pt modelId="{9F3AF836-F23E-4171-9561-1FCF0A4A8C23}">
      <dgm:prSet/>
      <dgm:spPr/>
      <dgm:t>
        <a:bodyPr/>
        <a:lstStyle/>
        <a:p>
          <a:r>
            <a:rPr lang="en-GB" b="1" i="0" dirty="0">
              <a:latin typeface="Adamina"/>
            </a:rPr>
            <a:t>Objectives of Health and Safety Concerns</a:t>
          </a:r>
          <a:endParaRPr lang="en-GB" b="1" dirty="0">
            <a:latin typeface="Adamina"/>
          </a:endParaRPr>
        </a:p>
      </dgm:t>
    </dgm:pt>
    <dgm:pt modelId="{4F1FE6CB-3318-42FE-93DC-E304F542F3CC}" type="parTrans" cxnId="{72915CBD-07A1-42CF-AC3C-FF63D1934963}">
      <dgm:prSet/>
      <dgm:spPr/>
      <dgm:t>
        <a:bodyPr/>
        <a:lstStyle/>
        <a:p>
          <a:endParaRPr lang="en-GB"/>
        </a:p>
      </dgm:t>
    </dgm:pt>
    <dgm:pt modelId="{52530ACF-F200-4D65-BB3F-A04D96D2090A}" type="sibTrans" cxnId="{72915CBD-07A1-42CF-AC3C-FF63D1934963}">
      <dgm:prSet/>
      <dgm:spPr/>
      <dgm:t>
        <a:bodyPr/>
        <a:lstStyle/>
        <a:p>
          <a:endParaRPr lang="en-GB"/>
        </a:p>
      </dgm:t>
    </dgm:pt>
    <dgm:pt modelId="{870C65B3-9779-4EB4-97B9-9865A4C6C338}">
      <dgm:prSet/>
      <dgm:spPr/>
      <dgm:t>
        <a:bodyPr/>
        <a:lstStyle/>
        <a:p>
          <a:r>
            <a:rPr lang="en-GB" b="1" i="0">
              <a:latin typeface="Adamina"/>
            </a:rPr>
            <a:t>Key Health and Safety Practices</a:t>
          </a:r>
          <a:endParaRPr lang="en-GB" b="1">
            <a:latin typeface="Adamina"/>
          </a:endParaRPr>
        </a:p>
      </dgm:t>
    </dgm:pt>
    <dgm:pt modelId="{92E0F853-9CF1-440E-B915-B239C400009D}" type="parTrans" cxnId="{CFFEF439-8311-4582-BD93-CFC70F907F1D}">
      <dgm:prSet/>
      <dgm:spPr/>
      <dgm:t>
        <a:bodyPr/>
        <a:lstStyle/>
        <a:p>
          <a:endParaRPr lang="en-GB"/>
        </a:p>
      </dgm:t>
    </dgm:pt>
    <dgm:pt modelId="{1678AFC8-B8BF-4003-A779-FD24CB395BAC}" type="sibTrans" cxnId="{CFFEF439-8311-4582-BD93-CFC70F907F1D}">
      <dgm:prSet/>
      <dgm:spPr/>
      <dgm:t>
        <a:bodyPr/>
        <a:lstStyle/>
        <a:p>
          <a:endParaRPr lang="en-GB"/>
        </a:p>
      </dgm:t>
    </dgm:pt>
    <dgm:pt modelId="{4683755E-D444-444F-895B-4DD538A91072}">
      <dgm:prSet/>
      <dgm:spPr/>
      <dgm:t>
        <a:bodyPr/>
        <a:lstStyle/>
        <a:p>
          <a:r>
            <a:rPr lang="en-GB" b="1" i="0" dirty="0">
              <a:latin typeface="Adamina"/>
            </a:rPr>
            <a:t>Healthy Room Cleaning Procedures</a:t>
          </a:r>
          <a:endParaRPr lang="en-GB" b="1" dirty="0">
            <a:latin typeface="Adamina"/>
          </a:endParaRPr>
        </a:p>
      </dgm:t>
    </dgm:pt>
    <dgm:pt modelId="{493A79A5-1FCA-49A5-9C81-D6E994661BCD}" type="parTrans" cxnId="{9988A132-B66E-46EF-86B1-157164CE117B}">
      <dgm:prSet/>
      <dgm:spPr/>
      <dgm:t>
        <a:bodyPr/>
        <a:lstStyle/>
        <a:p>
          <a:endParaRPr lang="en-GB"/>
        </a:p>
      </dgm:t>
    </dgm:pt>
    <dgm:pt modelId="{AA998882-5110-4867-80B1-70ABEDDC7F63}" type="sibTrans" cxnId="{9988A132-B66E-46EF-86B1-157164CE117B}">
      <dgm:prSet/>
      <dgm:spPr/>
      <dgm:t>
        <a:bodyPr/>
        <a:lstStyle/>
        <a:p>
          <a:endParaRPr lang="en-GB"/>
        </a:p>
      </dgm:t>
    </dgm:pt>
    <dgm:pt modelId="{1EB025F0-E1F2-40FC-BD2F-D462A9CB8BDC}" type="pres">
      <dgm:prSet presAssocID="{1D4798F7-5F64-4D0D-AE35-1700F1F81591}" presName="vert0" presStyleCnt="0">
        <dgm:presLayoutVars>
          <dgm:dir/>
          <dgm:animOne val="branch"/>
          <dgm:animLvl val="lvl"/>
        </dgm:presLayoutVars>
      </dgm:prSet>
      <dgm:spPr/>
      <dgm:t>
        <a:bodyPr/>
        <a:lstStyle/>
        <a:p>
          <a:endParaRPr lang="en-US"/>
        </a:p>
      </dgm:t>
    </dgm:pt>
    <dgm:pt modelId="{C1AA851C-4AE0-4D35-BE3B-227F9D0DFB84}" type="pres">
      <dgm:prSet presAssocID="{978C5FF0-4128-4EB3-8294-FDDED45C34BB}" presName="thickLine" presStyleLbl="alignNode1" presStyleIdx="0" presStyleCnt="5"/>
      <dgm:spPr/>
    </dgm:pt>
    <dgm:pt modelId="{4A23B02B-53F7-41AB-B1E9-7FABFC278735}" type="pres">
      <dgm:prSet presAssocID="{978C5FF0-4128-4EB3-8294-FDDED45C34BB}" presName="horz1" presStyleCnt="0"/>
      <dgm:spPr/>
    </dgm:pt>
    <dgm:pt modelId="{6C74E313-A509-4235-93C9-0AF50AF4FE05}" type="pres">
      <dgm:prSet presAssocID="{978C5FF0-4128-4EB3-8294-FDDED45C34BB}" presName="tx1" presStyleLbl="revTx" presStyleIdx="0" presStyleCnt="5"/>
      <dgm:spPr/>
      <dgm:t>
        <a:bodyPr/>
        <a:lstStyle/>
        <a:p>
          <a:endParaRPr lang="en-US"/>
        </a:p>
      </dgm:t>
    </dgm:pt>
    <dgm:pt modelId="{F9D04E19-B4D2-481A-8A44-A7E3E58BBC5B}" type="pres">
      <dgm:prSet presAssocID="{978C5FF0-4128-4EB3-8294-FDDED45C34BB}" presName="vert1" presStyleCnt="0"/>
      <dgm:spPr/>
    </dgm:pt>
    <dgm:pt modelId="{65304A38-8594-4BA5-B656-B2F04038AF71}" type="pres">
      <dgm:prSet presAssocID="{B631E1B4-D424-4D8E-84BD-C6FCA6FB0704}" presName="thickLine" presStyleLbl="alignNode1" presStyleIdx="1" presStyleCnt="5"/>
      <dgm:spPr/>
    </dgm:pt>
    <dgm:pt modelId="{C91A72D2-2E84-4938-90C6-45F5D8BEFD21}" type="pres">
      <dgm:prSet presAssocID="{B631E1B4-D424-4D8E-84BD-C6FCA6FB0704}" presName="horz1" presStyleCnt="0"/>
      <dgm:spPr/>
    </dgm:pt>
    <dgm:pt modelId="{45FA05A4-B7D7-470B-81EB-8BA2FFA40B46}" type="pres">
      <dgm:prSet presAssocID="{B631E1B4-D424-4D8E-84BD-C6FCA6FB0704}" presName="tx1" presStyleLbl="revTx" presStyleIdx="1" presStyleCnt="5"/>
      <dgm:spPr/>
      <dgm:t>
        <a:bodyPr/>
        <a:lstStyle/>
        <a:p>
          <a:endParaRPr lang="en-US"/>
        </a:p>
      </dgm:t>
    </dgm:pt>
    <dgm:pt modelId="{2E3F7956-E36C-40E6-B06B-0DCA2EED9C36}" type="pres">
      <dgm:prSet presAssocID="{B631E1B4-D424-4D8E-84BD-C6FCA6FB0704}" presName="vert1" presStyleCnt="0"/>
      <dgm:spPr/>
    </dgm:pt>
    <dgm:pt modelId="{49630BE0-C702-4CCB-9772-EB54AB2DEF4F}" type="pres">
      <dgm:prSet presAssocID="{9F3AF836-F23E-4171-9561-1FCF0A4A8C23}" presName="thickLine" presStyleLbl="alignNode1" presStyleIdx="2" presStyleCnt="5"/>
      <dgm:spPr/>
    </dgm:pt>
    <dgm:pt modelId="{F230AEE9-CD21-417C-B004-38E0F803AC7C}" type="pres">
      <dgm:prSet presAssocID="{9F3AF836-F23E-4171-9561-1FCF0A4A8C23}" presName="horz1" presStyleCnt="0"/>
      <dgm:spPr/>
    </dgm:pt>
    <dgm:pt modelId="{C8FF50B3-0E68-4296-81EA-3D65B6994F07}" type="pres">
      <dgm:prSet presAssocID="{9F3AF836-F23E-4171-9561-1FCF0A4A8C23}" presName="tx1" presStyleLbl="revTx" presStyleIdx="2" presStyleCnt="5"/>
      <dgm:spPr/>
      <dgm:t>
        <a:bodyPr/>
        <a:lstStyle/>
        <a:p>
          <a:endParaRPr lang="en-US"/>
        </a:p>
      </dgm:t>
    </dgm:pt>
    <dgm:pt modelId="{E518F76C-9E71-4CB5-A8F9-D6B35391AFCF}" type="pres">
      <dgm:prSet presAssocID="{9F3AF836-F23E-4171-9561-1FCF0A4A8C23}" presName="vert1" presStyleCnt="0"/>
      <dgm:spPr/>
    </dgm:pt>
    <dgm:pt modelId="{3B47F789-9EF8-43A1-BABF-F459DADD3AD1}" type="pres">
      <dgm:prSet presAssocID="{870C65B3-9779-4EB4-97B9-9865A4C6C338}" presName="thickLine" presStyleLbl="alignNode1" presStyleIdx="3" presStyleCnt="5"/>
      <dgm:spPr/>
    </dgm:pt>
    <dgm:pt modelId="{DD521680-DA91-4A29-9121-FA69EF74E4FE}" type="pres">
      <dgm:prSet presAssocID="{870C65B3-9779-4EB4-97B9-9865A4C6C338}" presName="horz1" presStyleCnt="0"/>
      <dgm:spPr/>
    </dgm:pt>
    <dgm:pt modelId="{38FC3A37-8552-4FC2-9C28-2C61B65EB8FA}" type="pres">
      <dgm:prSet presAssocID="{870C65B3-9779-4EB4-97B9-9865A4C6C338}" presName="tx1" presStyleLbl="revTx" presStyleIdx="3" presStyleCnt="5"/>
      <dgm:spPr/>
      <dgm:t>
        <a:bodyPr/>
        <a:lstStyle/>
        <a:p>
          <a:endParaRPr lang="en-US"/>
        </a:p>
      </dgm:t>
    </dgm:pt>
    <dgm:pt modelId="{10B1C8FD-BEE2-49BC-9843-6AB857C783F2}" type="pres">
      <dgm:prSet presAssocID="{870C65B3-9779-4EB4-97B9-9865A4C6C338}" presName="vert1" presStyleCnt="0"/>
      <dgm:spPr/>
    </dgm:pt>
    <dgm:pt modelId="{EB9AE735-A2E2-43CD-A5B8-6A793B657A24}" type="pres">
      <dgm:prSet presAssocID="{4683755E-D444-444F-895B-4DD538A91072}" presName="thickLine" presStyleLbl="alignNode1" presStyleIdx="4" presStyleCnt="5"/>
      <dgm:spPr/>
    </dgm:pt>
    <dgm:pt modelId="{690C9698-48F9-4F61-A6ED-5D97C658E51E}" type="pres">
      <dgm:prSet presAssocID="{4683755E-D444-444F-895B-4DD538A91072}" presName="horz1" presStyleCnt="0"/>
      <dgm:spPr/>
    </dgm:pt>
    <dgm:pt modelId="{25484CFD-06CC-4117-9B96-710DE2C10FF0}" type="pres">
      <dgm:prSet presAssocID="{4683755E-D444-444F-895B-4DD538A91072}" presName="tx1" presStyleLbl="revTx" presStyleIdx="4" presStyleCnt="5"/>
      <dgm:spPr/>
      <dgm:t>
        <a:bodyPr/>
        <a:lstStyle/>
        <a:p>
          <a:endParaRPr lang="en-US"/>
        </a:p>
      </dgm:t>
    </dgm:pt>
    <dgm:pt modelId="{D3B04F14-A2E7-4003-BCD3-31329C255C69}" type="pres">
      <dgm:prSet presAssocID="{4683755E-D444-444F-895B-4DD538A91072}" presName="vert1" presStyleCnt="0"/>
      <dgm:spPr/>
    </dgm:pt>
  </dgm:ptLst>
  <dgm:cxnLst>
    <dgm:cxn modelId="{3F487C8B-BE56-4EB3-AC2F-8A33FAE88468}" type="presOf" srcId="{4683755E-D444-444F-895B-4DD538A91072}" destId="{25484CFD-06CC-4117-9B96-710DE2C10FF0}" srcOrd="0" destOrd="0" presId="urn:microsoft.com/office/officeart/2008/layout/LinedList"/>
    <dgm:cxn modelId="{C7F71F44-53D3-48A6-B804-662BB3AB2CF6}" type="presOf" srcId="{B631E1B4-D424-4D8E-84BD-C6FCA6FB0704}" destId="{45FA05A4-B7D7-470B-81EB-8BA2FFA40B46}" srcOrd="0" destOrd="0" presId="urn:microsoft.com/office/officeart/2008/layout/LinedList"/>
    <dgm:cxn modelId="{1ACB14D9-5D0F-4F75-994C-1C73979F4945}" type="presOf" srcId="{870C65B3-9779-4EB4-97B9-9865A4C6C338}" destId="{38FC3A37-8552-4FC2-9C28-2C61B65EB8FA}" srcOrd="0" destOrd="0" presId="urn:microsoft.com/office/officeart/2008/layout/LinedList"/>
    <dgm:cxn modelId="{1F6DF593-822E-4468-83B1-92B1ED44074B}" srcId="{1D4798F7-5F64-4D0D-AE35-1700F1F81591}" destId="{978C5FF0-4128-4EB3-8294-FDDED45C34BB}" srcOrd="0" destOrd="0" parTransId="{851E692F-3FF4-41C9-89F8-3AFEEFB03493}" sibTransId="{57081C71-B3DB-4031-9E8B-ADA98938D20F}"/>
    <dgm:cxn modelId="{5CE3DEF3-66EA-4B05-9ABF-2216E4023EB8}" type="presOf" srcId="{9F3AF836-F23E-4171-9561-1FCF0A4A8C23}" destId="{C8FF50B3-0E68-4296-81EA-3D65B6994F07}" srcOrd="0" destOrd="0" presId="urn:microsoft.com/office/officeart/2008/layout/LinedList"/>
    <dgm:cxn modelId="{E76AB90A-64B3-4944-8B52-A38EDB3AC9F8}" type="presOf" srcId="{978C5FF0-4128-4EB3-8294-FDDED45C34BB}" destId="{6C74E313-A509-4235-93C9-0AF50AF4FE05}" srcOrd="0" destOrd="0" presId="urn:microsoft.com/office/officeart/2008/layout/LinedList"/>
    <dgm:cxn modelId="{72915CBD-07A1-42CF-AC3C-FF63D1934963}" srcId="{1D4798F7-5F64-4D0D-AE35-1700F1F81591}" destId="{9F3AF836-F23E-4171-9561-1FCF0A4A8C23}" srcOrd="2" destOrd="0" parTransId="{4F1FE6CB-3318-42FE-93DC-E304F542F3CC}" sibTransId="{52530ACF-F200-4D65-BB3F-A04D96D2090A}"/>
    <dgm:cxn modelId="{CFFEF439-8311-4582-BD93-CFC70F907F1D}" srcId="{1D4798F7-5F64-4D0D-AE35-1700F1F81591}" destId="{870C65B3-9779-4EB4-97B9-9865A4C6C338}" srcOrd="3" destOrd="0" parTransId="{92E0F853-9CF1-440E-B915-B239C400009D}" sibTransId="{1678AFC8-B8BF-4003-A779-FD24CB395BAC}"/>
    <dgm:cxn modelId="{4E15DCCC-F09A-46A7-8A37-28AC7603A412}" srcId="{1D4798F7-5F64-4D0D-AE35-1700F1F81591}" destId="{B631E1B4-D424-4D8E-84BD-C6FCA6FB0704}" srcOrd="1" destOrd="0" parTransId="{DCFAA965-0F57-4D00-A561-ED341E4A8EA4}" sibTransId="{C566A1CE-AF87-4A65-ACBB-A9C71407A11B}"/>
    <dgm:cxn modelId="{E25BBE86-E8B7-4C4A-9F54-CF61097B29B9}" type="presOf" srcId="{1D4798F7-5F64-4D0D-AE35-1700F1F81591}" destId="{1EB025F0-E1F2-40FC-BD2F-D462A9CB8BDC}" srcOrd="0" destOrd="0" presId="urn:microsoft.com/office/officeart/2008/layout/LinedList"/>
    <dgm:cxn modelId="{9988A132-B66E-46EF-86B1-157164CE117B}" srcId="{1D4798F7-5F64-4D0D-AE35-1700F1F81591}" destId="{4683755E-D444-444F-895B-4DD538A91072}" srcOrd="4" destOrd="0" parTransId="{493A79A5-1FCA-49A5-9C81-D6E994661BCD}" sibTransId="{AA998882-5110-4867-80B1-70ABEDDC7F63}"/>
    <dgm:cxn modelId="{75781155-A715-4575-8678-E0EF39730868}" type="presParOf" srcId="{1EB025F0-E1F2-40FC-BD2F-D462A9CB8BDC}" destId="{C1AA851C-4AE0-4D35-BE3B-227F9D0DFB84}" srcOrd="0" destOrd="0" presId="urn:microsoft.com/office/officeart/2008/layout/LinedList"/>
    <dgm:cxn modelId="{C50E2A5F-3DAC-4154-B4C5-4EF80B7C7DE5}" type="presParOf" srcId="{1EB025F0-E1F2-40FC-BD2F-D462A9CB8BDC}" destId="{4A23B02B-53F7-41AB-B1E9-7FABFC278735}" srcOrd="1" destOrd="0" presId="urn:microsoft.com/office/officeart/2008/layout/LinedList"/>
    <dgm:cxn modelId="{FDB73625-21EA-4765-AD23-523A4E2256F8}" type="presParOf" srcId="{4A23B02B-53F7-41AB-B1E9-7FABFC278735}" destId="{6C74E313-A509-4235-93C9-0AF50AF4FE05}" srcOrd="0" destOrd="0" presId="urn:microsoft.com/office/officeart/2008/layout/LinedList"/>
    <dgm:cxn modelId="{A34F7EA6-EF3F-498A-97C0-0CD7E4E8BB1A}" type="presParOf" srcId="{4A23B02B-53F7-41AB-B1E9-7FABFC278735}" destId="{F9D04E19-B4D2-481A-8A44-A7E3E58BBC5B}" srcOrd="1" destOrd="0" presId="urn:microsoft.com/office/officeart/2008/layout/LinedList"/>
    <dgm:cxn modelId="{941C664A-63C2-4CD6-B13F-3759E591B6FE}" type="presParOf" srcId="{1EB025F0-E1F2-40FC-BD2F-D462A9CB8BDC}" destId="{65304A38-8594-4BA5-B656-B2F04038AF71}" srcOrd="2" destOrd="0" presId="urn:microsoft.com/office/officeart/2008/layout/LinedList"/>
    <dgm:cxn modelId="{F808BAFA-3DB6-4758-96B1-98670C1EE523}" type="presParOf" srcId="{1EB025F0-E1F2-40FC-BD2F-D462A9CB8BDC}" destId="{C91A72D2-2E84-4938-90C6-45F5D8BEFD21}" srcOrd="3" destOrd="0" presId="urn:microsoft.com/office/officeart/2008/layout/LinedList"/>
    <dgm:cxn modelId="{6901061B-A23A-4F75-BFB6-579C5994D560}" type="presParOf" srcId="{C91A72D2-2E84-4938-90C6-45F5D8BEFD21}" destId="{45FA05A4-B7D7-470B-81EB-8BA2FFA40B46}" srcOrd="0" destOrd="0" presId="urn:microsoft.com/office/officeart/2008/layout/LinedList"/>
    <dgm:cxn modelId="{D8193B1B-A4BA-4CE2-992F-6D0F88284F8F}" type="presParOf" srcId="{C91A72D2-2E84-4938-90C6-45F5D8BEFD21}" destId="{2E3F7956-E36C-40E6-B06B-0DCA2EED9C36}" srcOrd="1" destOrd="0" presId="urn:microsoft.com/office/officeart/2008/layout/LinedList"/>
    <dgm:cxn modelId="{7693590F-377D-4706-B1FF-3EB905F87101}" type="presParOf" srcId="{1EB025F0-E1F2-40FC-BD2F-D462A9CB8BDC}" destId="{49630BE0-C702-4CCB-9772-EB54AB2DEF4F}" srcOrd="4" destOrd="0" presId="urn:microsoft.com/office/officeart/2008/layout/LinedList"/>
    <dgm:cxn modelId="{848BD4AB-0D8D-4D18-B8C4-F45BCD118D34}" type="presParOf" srcId="{1EB025F0-E1F2-40FC-BD2F-D462A9CB8BDC}" destId="{F230AEE9-CD21-417C-B004-38E0F803AC7C}" srcOrd="5" destOrd="0" presId="urn:microsoft.com/office/officeart/2008/layout/LinedList"/>
    <dgm:cxn modelId="{59886E2B-F093-4382-81C7-756540906991}" type="presParOf" srcId="{F230AEE9-CD21-417C-B004-38E0F803AC7C}" destId="{C8FF50B3-0E68-4296-81EA-3D65B6994F07}" srcOrd="0" destOrd="0" presId="urn:microsoft.com/office/officeart/2008/layout/LinedList"/>
    <dgm:cxn modelId="{98B6656D-51D5-4811-8B21-6318A378500E}" type="presParOf" srcId="{F230AEE9-CD21-417C-B004-38E0F803AC7C}" destId="{E518F76C-9E71-4CB5-A8F9-D6B35391AFCF}" srcOrd="1" destOrd="0" presId="urn:microsoft.com/office/officeart/2008/layout/LinedList"/>
    <dgm:cxn modelId="{C1634DEA-014B-4A21-AF74-846DCF869617}" type="presParOf" srcId="{1EB025F0-E1F2-40FC-BD2F-D462A9CB8BDC}" destId="{3B47F789-9EF8-43A1-BABF-F459DADD3AD1}" srcOrd="6" destOrd="0" presId="urn:microsoft.com/office/officeart/2008/layout/LinedList"/>
    <dgm:cxn modelId="{ED1A6379-B131-460F-85A7-E2303948F3B5}" type="presParOf" srcId="{1EB025F0-E1F2-40FC-BD2F-D462A9CB8BDC}" destId="{DD521680-DA91-4A29-9121-FA69EF74E4FE}" srcOrd="7" destOrd="0" presId="urn:microsoft.com/office/officeart/2008/layout/LinedList"/>
    <dgm:cxn modelId="{E10CBD82-02EE-4B77-8DEA-399A55F63D3B}" type="presParOf" srcId="{DD521680-DA91-4A29-9121-FA69EF74E4FE}" destId="{38FC3A37-8552-4FC2-9C28-2C61B65EB8FA}" srcOrd="0" destOrd="0" presId="urn:microsoft.com/office/officeart/2008/layout/LinedList"/>
    <dgm:cxn modelId="{44E25BD2-F01E-4EE1-BD05-66B67BD1CA5B}" type="presParOf" srcId="{DD521680-DA91-4A29-9121-FA69EF74E4FE}" destId="{10B1C8FD-BEE2-49BC-9843-6AB857C783F2}" srcOrd="1" destOrd="0" presId="urn:microsoft.com/office/officeart/2008/layout/LinedList"/>
    <dgm:cxn modelId="{DB07C80C-13FC-4A21-A9DE-F1B7A3F3E62C}" type="presParOf" srcId="{1EB025F0-E1F2-40FC-BD2F-D462A9CB8BDC}" destId="{EB9AE735-A2E2-43CD-A5B8-6A793B657A24}" srcOrd="8" destOrd="0" presId="urn:microsoft.com/office/officeart/2008/layout/LinedList"/>
    <dgm:cxn modelId="{2B790546-B9BC-4506-86A3-F97348B7BC03}" type="presParOf" srcId="{1EB025F0-E1F2-40FC-BD2F-D462A9CB8BDC}" destId="{690C9698-48F9-4F61-A6ED-5D97C658E51E}" srcOrd="9" destOrd="0" presId="urn:microsoft.com/office/officeart/2008/layout/LinedList"/>
    <dgm:cxn modelId="{D4480C84-991B-4AEF-8F14-CBB572230D82}" type="presParOf" srcId="{690C9698-48F9-4F61-A6ED-5D97C658E51E}" destId="{25484CFD-06CC-4117-9B96-710DE2C10FF0}" srcOrd="0" destOrd="0" presId="urn:microsoft.com/office/officeart/2008/layout/LinedList"/>
    <dgm:cxn modelId="{14E66E77-0815-44E1-A359-76B8095201F3}" type="presParOf" srcId="{690C9698-48F9-4F61-A6ED-5D97C658E51E}" destId="{D3B04F14-A2E7-4003-BCD3-31329C255C6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B7E81AD-4713-43B5-86CF-E8824126511D}" type="doc">
      <dgm:prSet loTypeId="urn:microsoft.com/office/officeart/2005/8/layout/pyramid2" loCatId="pyramid" qsTypeId="urn:microsoft.com/office/officeart/2005/8/quickstyle/simple5" qsCatId="simple" csTypeId="urn:microsoft.com/office/officeart/2005/8/colors/accent1_2" csCatId="accent1" phldr="1"/>
      <dgm:spPr/>
      <dgm:t>
        <a:bodyPr/>
        <a:lstStyle/>
        <a:p>
          <a:endParaRPr lang="en-GB"/>
        </a:p>
      </dgm:t>
    </dgm:pt>
    <dgm:pt modelId="{EFF57F13-1DA8-419D-93A5-5CCB01CACF53}">
      <dgm:prSet custT="1"/>
      <dgm:spPr/>
      <dgm:t>
        <a:bodyPr/>
        <a:lstStyle/>
        <a:p>
          <a:r>
            <a:rPr lang="en-GB" sz="1200" b="1" i="0" dirty="0">
              <a:latin typeface="Adamina"/>
            </a:rPr>
            <a:t>4-Star Hotel</a:t>
          </a:r>
          <a:endParaRPr lang="en-GB" sz="1200" b="1" dirty="0">
            <a:latin typeface="Adamina"/>
          </a:endParaRPr>
        </a:p>
      </dgm:t>
    </dgm:pt>
    <dgm:pt modelId="{0EE8CCF4-C0A6-4D2A-A36C-3A612EB4D019}" type="parTrans" cxnId="{FD852345-6F13-4AF2-9C30-37543DFF3A93}">
      <dgm:prSet/>
      <dgm:spPr/>
      <dgm:t>
        <a:bodyPr/>
        <a:lstStyle/>
        <a:p>
          <a:endParaRPr lang="en-GB"/>
        </a:p>
      </dgm:t>
    </dgm:pt>
    <dgm:pt modelId="{110A1294-F63B-441E-B789-2162CC0A7129}" type="sibTrans" cxnId="{FD852345-6F13-4AF2-9C30-37543DFF3A93}">
      <dgm:prSet/>
      <dgm:spPr/>
      <dgm:t>
        <a:bodyPr/>
        <a:lstStyle/>
        <a:p>
          <a:endParaRPr lang="en-GB"/>
        </a:p>
      </dgm:t>
    </dgm:pt>
    <dgm:pt modelId="{836471D6-29AB-4267-BD91-A4340D8009FF}">
      <dgm:prSet custT="1"/>
      <dgm:spPr/>
      <dgm:t>
        <a:bodyPr/>
        <a:lstStyle/>
        <a:p>
          <a:r>
            <a:rPr lang="en-GB" sz="1200" b="1" i="0" dirty="0">
              <a:latin typeface="Adamina"/>
            </a:rPr>
            <a:t>Next to Queen Elizabeth II Bridge</a:t>
          </a:r>
          <a:endParaRPr lang="en-GB" sz="1200" b="1" dirty="0">
            <a:latin typeface="Adamina"/>
          </a:endParaRPr>
        </a:p>
      </dgm:t>
    </dgm:pt>
    <dgm:pt modelId="{C94CEB7B-703C-435A-9B7B-7216E93A2B1B}" type="parTrans" cxnId="{B6EF2301-7EE0-4BCB-882C-0AACB7FEA9D1}">
      <dgm:prSet/>
      <dgm:spPr/>
      <dgm:t>
        <a:bodyPr/>
        <a:lstStyle/>
        <a:p>
          <a:endParaRPr lang="en-GB"/>
        </a:p>
      </dgm:t>
    </dgm:pt>
    <dgm:pt modelId="{95BE0840-4C3A-4454-9A99-CB8BC2749B17}" type="sibTrans" cxnId="{B6EF2301-7EE0-4BCB-882C-0AACB7FEA9D1}">
      <dgm:prSet/>
      <dgm:spPr/>
      <dgm:t>
        <a:bodyPr/>
        <a:lstStyle/>
        <a:p>
          <a:endParaRPr lang="en-GB"/>
        </a:p>
      </dgm:t>
    </dgm:pt>
    <dgm:pt modelId="{D8F88F80-26A0-433A-8FE4-1D79EA08AED9}">
      <dgm:prSet custT="1"/>
      <dgm:spPr/>
      <dgm:t>
        <a:bodyPr/>
        <a:lstStyle/>
        <a:p>
          <a:r>
            <a:rPr lang="en-GB" sz="1050" b="1" i="0" dirty="0">
              <a:latin typeface="Adamina"/>
            </a:rPr>
            <a:t>Short Distance from Bluewater</a:t>
          </a:r>
          <a:endParaRPr lang="en-GB" sz="1050" b="1" dirty="0">
            <a:latin typeface="Adamina"/>
          </a:endParaRPr>
        </a:p>
      </dgm:t>
    </dgm:pt>
    <dgm:pt modelId="{15E10600-8992-4BD1-86A0-D2051EE175C6}" type="parTrans" cxnId="{66165EE8-E0BF-421F-B301-79A40A2CDC95}">
      <dgm:prSet/>
      <dgm:spPr/>
      <dgm:t>
        <a:bodyPr/>
        <a:lstStyle/>
        <a:p>
          <a:endParaRPr lang="en-GB"/>
        </a:p>
      </dgm:t>
    </dgm:pt>
    <dgm:pt modelId="{DDA4ABF8-BD1E-485D-9910-0AA3A859CA4C}" type="sibTrans" cxnId="{66165EE8-E0BF-421F-B301-79A40A2CDC95}">
      <dgm:prSet/>
      <dgm:spPr/>
      <dgm:t>
        <a:bodyPr/>
        <a:lstStyle/>
        <a:p>
          <a:endParaRPr lang="en-GB"/>
        </a:p>
      </dgm:t>
    </dgm:pt>
    <dgm:pt modelId="{0BC33B92-C3B8-4066-8FC5-D1ABB0AB540B}">
      <dgm:prSet custT="1"/>
      <dgm:spPr/>
      <dgm:t>
        <a:bodyPr/>
        <a:lstStyle/>
        <a:p>
          <a:r>
            <a:rPr lang="en-GB" sz="1050" b="1" i="0" dirty="0">
              <a:latin typeface="Adamina"/>
            </a:rPr>
            <a:t>Close to Ebbsfleet International</a:t>
          </a:r>
          <a:endParaRPr lang="en-GB" sz="1050" b="1" dirty="0">
            <a:latin typeface="Adamina"/>
          </a:endParaRPr>
        </a:p>
      </dgm:t>
    </dgm:pt>
    <dgm:pt modelId="{B3F61267-F45C-48A1-9E3E-D89ED29C1FC4}" type="parTrans" cxnId="{B7361B7B-7270-4709-9F7B-6C08884FEFFC}">
      <dgm:prSet/>
      <dgm:spPr/>
      <dgm:t>
        <a:bodyPr/>
        <a:lstStyle/>
        <a:p>
          <a:endParaRPr lang="en-GB"/>
        </a:p>
      </dgm:t>
    </dgm:pt>
    <dgm:pt modelId="{DA431DE5-F1C8-467B-B71B-95EBB5E17808}" type="sibTrans" cxnId="{B7361B7B-7270-4709-9F7B-6C08884FEFFC}">
      <dgm:prSet/>
      <dgm:spPr/>
      <dgm:t>
        <a:bodyPr/>
        <a:lstStyle/>
        <a:p>
          <a:endParaRPr lang="en-GB"/>
        </a:p>
      </dgm:t>
    </dgm:pt>
    <dgm:pt modelId="{F930BA96-EFD6-4C34-9439-0F3555C794F0}">
      <dgm:prSet custT="1"/>
      <dgm:spPr/>
      <dgm:t>
        <a:bodyPr/>
        <a:lstStyle/>
        <a:p>
          <a:r>
            <a:rPr lang="en-GB" sz="1050" b="1" i="0" dirty="0">
              <a:latin typeface="Adamina"/>
            </a:rPr>
            <a:t>Paris or Brussels Travellers.</a:t>
          </a:r>
          <a:endParaRPr lang="en-GB" sz="1050" b="1" dirty="0">
            <a:latin typeface="Adamina"/>
          </a:endParaRPr>
        </a:p>
      </dgm:t>
    </dgm:pt>
    <dgm:pt modelId="{806D330A-F91E-46D5-9374-A56B7E30185E}" type="parTrans" cxnId="{A6DEFE3D-D3D6-4BAB-AB6A-1E32D30316AA}">
      <dgm:prSet/>
      <dgm:spPr/>
      <dgm:t>
        <a:bodyPr/>
        <a:lstStyle/>
        <a:p>
          <a:endParaRPr lang="en-GB"/>
        </a:p>
      </dgm:t>
    </dgm:pt>
    <dgm:pt modelId="{714AD8EE-CBA4-4C0C-A777-3087E35199B2}" type="sibTrans" cxnId="{A6DEFE3D-D3D6-4BAB-AB6A-1E32D30316AA}">
      <dgm:prSet/>
      <dgm:spPr/>
      <dgm:t>
        <a:bodyPr/>
        <a:lstStyle/>
        <a:p>
          <a:endParaRPr lang="en-GB"/>
        </a:p>
      </dgm:t>
    </dgm:pt>
    <dgm:pt modelId="{FB631D44-24F3-4E7C-AED3-BD3F08859EAF}">
      <dgm:prSet custT="1"/>
      <dgm:spPr/>
      <dgm:t>
        <a:bodyPr/>
        <a:lstStyle/>
        <a:p>
          <a:r>
            <a:rPr lang="en-GB" sz="1050" b="1" i="0" dirty="0">
              <a:latin typeface="Adamina"/>
            </a:rPr>
            <a:t>209 guest rooms and suites</a:t>
          </a:r>
          <a:endParaRPr lang="en-GB" sz="1050" b="1" dirty="0">
            <a:latin typeface="Adamina"/>
          </a:endParaRPr>
        </a:p>
      </dgm:t>
    </dgm:pt>
    <dgm:pt modelId="{F75FBF6A-BF2B-4C5D-BF00-70D8CC8D2934}" type="parTrans" cxnId="{265065BC-1EEE-47F0-89CF-8C1269A8AD61}">
      <dgm:prSet/>
      <dgm:spPr/>
      <dgm:t>
        <a:bodyPr/>
        <a:lstStyle/>
        <a:p>
          <a:endParaRPr lang="en-GB"/>
        </a:p>
      </dgm:t>
    </dgm:pt>
    <dgm:pt modelId="{EE1B99E5-726B-4435-A95A-B50E6F797B71}" type="sibTrans" cxnId="{265065BC-1EEE-47F0-89CF-8C1269A8AD61}">
      <dgm:prSet/>
      <dgm:spPr/>
      <dgm:t>
        <a:bodyPr/>
        <a:lstStyle/>
        <a:p>
          <a:endParaRPr lang="en-GB"/>
        </a:p>
      </dgm:t>
    </dgm:pt>
    <dgm:pt modelId="{11ACCEBC-1BE2-438C-B537-C83AAF96FD29}">
      <dgm:prSet custT="1"/>
      <dgm:spPr/>
      <dgm:t>
        <a:bodyPr/>
        <a:lstStyle/>
        <a:p>
          <a:r>
            <a:rPr lang="en-GB" sz="1050" b="1" i="0" dirty="0">
              <a:latin typeface="Adamina"/>
            </a:rPr>
            <a:t>An indoor pool and sauna</a:t>
          </a:r>
          <a:endParaRPr lang="en-GB" sz="1050" b="1" dirty="0">
            <a:latin typeface="Adamina"/>
          </a:endParaRPr>
        </a:p>
      </dgm:t>
    </dgm:pt>
    <dgm:pt modelId="{8A18776A-7F42-457F-BD12-E6BF121509BF}" type="parTrans" cxnId="{E8154EC2-23DE-4DAB-A2B0-F6279E966750}">
      <dgm:prSet/>
      <dgm:spPr/>
      <dgm:t>
        <a:bodyPr/>
        <a:lstStyle/>
        <a:p>
          <a:endParaRPr lang="en-GB"/>
        </a:p>
      </dgm:t>
    </dgm:pt>
    <dgm:pt modelId="{7C99333D-1080-4A38-B223-B291F44E5B79}" type="sibTrans" cxnId="{E8154EC2-23DE-4DAB-A2B0-F6279E966750}">
      <dgm:prSet/>
      <dgm:spPr/>
      <dgm:t>
        <a:bodyPr/>
        <a:lstStyle/>
        <a:p>
          <a:endParaRPr lang="en-GB"/>
        </a:p>
      </dgm:t>
    </dgm:pt>
    <dgm:pt modelId="{A966B2BD-F813-4265-A044-09536B98CE14}">
      <dgm:prSet custT="1"/>
      <dgm:spPr/>
      <dgm:t>
        <a:bodyPr/>
        <a:lstStyle/>
        <a:p>
          <a:r>
            <a:rPr lang="en-GB" sz="1050" b="1" i="0" dirty="0">
              <a:latin typeface="Adamina"/>
            </a:rPr>
            <a:t>A restaurant and bar</a:t>
          </a:r>
          <a:endParaRPr lang="en-GB" sz="1050" b="1" dirty="0">
            <a:latin typeface="Adamina"/>
          </a:endParaRPr>
        </a:p>
      </dgm:t>
    </dgm:pt>
    <dgm:pt modelId="{3E45DE44-06DE-4009-95B0-A386A2F3E750}" type="parTrans" cxnId="{FB5D1627-FAB3-4F66-B03B-87C9B154EAFF}">
      <dgm:prSet/>
      <dgm:spPr/>
      <dgm:t>
        <a:bodyPr/>
        <a:lstStyle/>
        <a:p>
          <a:endParaRPr lang="en-GB"/>
        </a:p>
      </dgm:t>
    </dgm:pt>
    <dgm:pt modelId="{82287318-133C-4890-A6C1-03B008EC7B64}" type="sibTrans" cxnId="{FB5D1627-FAB3-4F66-B03B-87C9B154EAFF}">
      <dgm:prSet/>
      <dgm:spPr/>
      <dgm:t>
        <a:bodyPr/>
        <a:lstStyle/>
        <a:p>
          <a:endParaRPr lang="en-GB"/>
        </a:p>
      </dgm:t>
    </dgm:pt>
    <dgm:pt modelId="{D21DCD09-61EE-4EAB-A5E6-00A0006965C1}">
      <dgm:prSet custT="1"/>
      <dgm:spPr/>
      <dgm:t>
        <a:bodyPr/>
        <a:lstStyle/>
        <a:p>
          <a:r>
            <a:rPr lang="en-GB" sz="1050" b="1" i="0" dirty="0">
              <a:latin typeface="Adamina"/>
            </a:rPr>
            <a:t>A fitness centre</a:t>
          </a:r>
          <a:endParaRPr lang="en-GB" sz="1050" b="1" dirty="0">
            <a:latin typeface="Adamina"/>
          </a:endParaRPr>
        </a:p>
      </dgm:t>
    </dgm:pt>
    <dgm:pt modelId="{21B1B158-AB06-4BEC-8F5E-361B5C4B85EA}" type="parTrans" cxnId="{BBE5DE05-6046-44B4-81C4-AF512A8FD509}">
      <dgm:prSet/>
      <dgm:spPr/>
      <dgm:t>
        <a:bodyPr/>
        <a:lstStyle/>
        <a:p>
          <a:endParaRPr lang="en-GB"/>
        </a:p>
      </dgm:t>
    </dgm:pt>
    <dgm:pt modelId="{46E74BE4-31C5-4C3D-8FAA-28AE229913E7}" type="sibTrans" cxnId="{BBE5DE05-6046-44B4-81C4-AF512A8FD509}">
      <dgm:prSet/>
      <dgm:spPr/>
      <dgm:t>
        <a:bodyPr/>
        <a:lstStyle/>
        <a:p>
          <a:endParaRPr lang="en-GB"/>
        </a:p>
      </dgm:t>
    </dgm:pt>
    <dgm:pt modelId="{E7FB637F-9E64-48B0-B7BB-F8BEE674DBB8}" type="pres">
      <dgm:prSet presAssocID="{3B7E81AD-4713-43B5-86CF-E8824126511D}" presName="compositeShape" presStyleCnt="0">
        <dgm:presLayoutVars>
          <dgm:dir/>
          <dgm:resizeHandles/>
        </dgm:presLayoutVars>
      </dgm:prSet>
      <dgm:spPr/>
      <dgm:t>
        <a:bodyPr/>
        <a:lstStyle/>
        <a:p>
          <a:endParaRPr lang="en-US"/>
        </a:p>
      </dgm:t>
    </dgm:pt>
    <dgm:pt modelId="{0468FC22-BD4A-4519-A776-9DCFC800B8FF}" type="pres">
      <dgm:prSet presAssocID="{3B7E81AD-4713-43B5-86CF-E8824126511D}" presName="pyramid" presStyleLbl="node1" presStyleIdx="0" presStyleCnt="1"/>
      <dgm:spPr>
        <a:solidFill>
          <a:schemeClr val="bg2"/>
        </a:solidFill>
      </dgm:spPr>
    </dgm:pt>
    <dgm:pt modelId="{8CAE608D-0532-456C-B54D-B74B70B8197F}" type="pres">
      <dgm:prSet presAssocID="{3B7E81AD-4713-43B5-86CF-E8824126511D}" presName="theList" presStyleCnt="0"/>
      <dgm:spPr/>
    </dgm:pt>
    <dgm:pt modelId="{6346F9D5-8EC8-41A2-B0ED-E9F3E8AE4B3D}" type="pres">
      <dgm:prSet presAssocID="{EFF57F13-1DA8-419D-93A5-5CCB01CACF53}" presName="aNode" presStyleLbl="fgAcc1" presStyleIdx="0" presStyleCnt="9">
        <dgm:presLayoutVars>
          <dgm:bulletEnabled val="1"/>
        </dgm:presLayoutVars>
      </dgm:prSet>
      <dgm:spPr/>
      <dgm:t>
        <a:bodyPr/>
        <a:lstStyle/>
        <a:p>
          <a:endParaRPr lang="en-US"/>
        </a:p>
      </dgm:t>
    </dgm:pt>
    <dgm:pt modelId="{B1738CE0-0F67-46D9-B748-7C792D1FFF96}" type="pres">
      <dgm:prSet presAssocID="{EFF57F13-1DA8-419D-93A5-5CCB01CACF53}" presName="aSpace" presStyleCnt="0"/>
      <dgm:spPr/>
    </dgm:pt>
    <dgm:pt modelId="{758FC88B-EB60-47D8-BCC6-8908212C5F58}" type="pres">
      <dgm:prSet presAssocID="{836471D6-29AB-4267-BD91-A4340D8009FF}" presName="aNode" presStyleLbl="fgAcc1" presStyleIdx="1" presStyleCnt="9">
        <dgm:presLayoutVars>
          <dgm:bulletEnabled val="1"/>
        </dgm:presLayoutVars>
      </dgm:prSet>
      <dgm:spPr/>
      <dgm:t>
        <a:bodyPr/>
        <a:lstStyle/>
        <a:p>
          <a:endParaRPr lang="en-US"/>
        </a:p>
      </dgm:t>
    </dgm:pt>
    <dgm:pt modelId="{6C10859B-190F-4C8B-8705-35950319BC71}" type="pres">
      <dgm:prSet presAssocID="{836471D6-29AB-4267-BD91-A4340D8009FF}" presName="aSpace" presStyleCnt="0"/>
      <dgm:spPr/>
    </dgm:pt>
    <dgm:pt modelId="{989312E3-D490-4759-AFDF-1ACDA13131FE}" type="pres">
      <dgm:prSet presAssocID="{D8F88F80-26A0-433A-8FE4-1D79EA08AED9}" presName="aNode" presStyleLbl="fgAcc1" presStyleIdx="2" presStyleCnt="9">
        <dgm:presLayoutVars>
          <dgm:bulletEnabled val="1"/>
        </dgm:presLayoutVars>
      </dgm:prSet>
      <dgm:spPr/>
      <dgm:t>
        <a:bodyPr/>
        <a:lstStyle/>
        <a:p>
          <a:endParaRPr lang="en-US"/>
        </a:p>
      </dgm:t>
    </dgm:pt>
    <dgm:pt modelId="{18A12876-FC81-43F3-B35A-E42A993F5609}" type="pres">
      <dgm:prSet presAssocID="{D8F88F80-26A0-433A-8FE4-1D79EA08AED9}" presName="aSpace" presStyleCnt="0"/>
      <dgm:spPr/>
    </dgm:pt>
    <dgm:pt modelId="{4C765B31-59BC-487C-A245-C4E80CAA4AE3}" type="pres">
      <dgm:prSet presAssocID="{0BC33B92-C3B8-4066-8FC5-D1ABB0AB540B}" presName="aNode" presStyleLbl="fgAcc1" presStyleIdx="3" presStyleCnt="9">
        <dgm:presLayoutVars>
          <dgm:bulletEnabled val="1"/>
        </dgm:presLayoutVars>
      </dgm:prSet>
      <dgm:spPr/>
      <dgm:t>
        <a:bodyPr/>
        <a:lstStyle/>
        <a:p>
          <a:endParaRPr lang="en-US"/>
        </a:p>
      </dgm:t>
    </dgm:pt>
    <dgm:pt modelId="{5CA772DA-20F3-4D60-BD77-8583922641F6}" type="pres">
      <dgm:prSet presAssocID="{0BC33B92-C3B8-4066-8FC5-D1ABB0AB540B}" presName="aSpace" presStyleCnt="0"/>
      <dgm:spPr/>
    </dgm:pt>
    <dgm:pt modelId="{9CFBB252-47FC-4407-9A21-1CC6F40862A4}" type="pres">
      <dgm:prSet presAssocID="{F930BA96-EFD6-4C34-9439-0F3555C794F0}" presName="aNode" presStyleLbl="fgAcc1" presStyleIdx="4" presStyleCnt="9">
        <dgm:presLayoutVars>
          <dgm:bulletEnabled val="1"/>
        </dgm:presLayoutVars>
      </dgm:prSet>
      <dgm:spPr/>
      <dgm:t>
        <a:bodyPr/>
        <a:lstStyle/>
        <a:p>
          <a:endParaRPr lang="en-US"/>
        </a:p>
      </dgm:t>
    </dgm:pt>
    <dgm:pt modelId="{54CAB80C-B4C2-4AB6-B379-051C40A32820}" type="pres">
      <dgm:prSet presAssocID="{F930BA96-EFD6-4C34-9439-0F3555C794F0}" presName="aSpace" presStyleCnt="0"/>
      <dgm:spPr/>
    </dgm:pt>
    <dgm:pt modelId="{FE54F516-B275-40D2-9441-22D7F1A7E326}" type="pres">
      <dgm:prSet presAssocID="{FB631D44-24F3-4E7C-AED3-BD3F08859EAF}" presName="aNode" presStyleLbl="fgAcc1" presStyleIdx="5" presStyleCnt="9">
        <dgm:presLayoutVars>
          <dgm:bulletEnabled val="1"/>
        </dgm:presLayoutVars>
      </dgm:prSet>
      <dgm:spPr/>
      <dgm:t>
        <a:bodyPr/>
        <a:lstStyle/>
        <a:p>
          <a:endParaRPr lang="en-US"/>
        </a:p>
      </dgm:t>
    </dgm:pt>
    <dgm:pt modelId="{D99199D2-6558-4873-AC54-D0855F1040D8}" type="pres">
      <dgm:prSet presAssocID="{FB631D44-24F3-4E7C-AED3-BD3F08859EAF}" presName="aSpace" presStyleCnt="0"/>
      <dgm:spPr/>
    </dgm:pt>
    <dgm:pt modelId="{8BC1A6A6-6C42-46C9-94C7-3CFE25E0F192}" type="pres">
      <dgm:prSet presAssocID="{11ACCEBC-1BE2-438C-B537-C83AAF96FD29}" presName="aNode" presStyleLbl="fgAcc1" presStyleIdx="6" presStyleCnt="9">
        <dgm:presLayoutVars>
          <dgm:bulletEnabled val="1"/>
        </dgm:presLayoutVars>
      </dgm:prSet>
      <dgm:spPr/>
      <dgm:t>
        <a:bodyPr/>
        <a:lstStyle/>
        <a:p>
          <a:endParaRPr lang="en-US"/>
        </a:p>
      </dgm:t>
    </dgm:pt>
    <dgm:pt modelId="{84EC2D0A-89D5-4BE6-80A2-F03BBBA15C97}" type="pres">
      <dgm:prSet presAssocID="{11ACCEBC-1BE2-438C-B537-C83AAF96FD29}" presName="aSpace" presStyleCnt="0"/>
      <dgm:spPr/>
    </dgm:pt>
    <dgm:pt modelId="{6C34FACB-9B90-42F2-8557-AE8B343D2C31}" type="pres">
      <dgm:prSet presAssocID="{A966B2BD-F813-4265-A044-09536B98CE14}" presName="aNode" presStyleLbl="fgAcc1" presStyleIdx="7" presStyleCnt="9">
        <dgm:presLayoutVars>
          <dgm:bulletEnabled val="1"/>
        </dgm:presLayoutVars>
      </dgm:prSet>
      <dgm:spPr/>
      <dgm:t>
        <a:bodyPr/>
        <a:lstStyle/>
        <a:p>
          <a:endParaRPr lang="en-US"/>
        </a:p>
      </dgm:t>
    </dgm:pt>
    <dgm:pt modelId="{471F110A-BB89-49BF-B94D-7D4D11F65F88}" type="pres">
      <dgm:prSet presAssocID="{A966B2BD-F813-4265-A044-09536B98CE14}" presName="aSpace" presStyleCnt="0"/>
      <dgm:spPr/>
    </dgm:pt>
    <dgm:pt modelId="{927A7AC0-9246-47A1-9EEF-A30C9EA405FF}" type="pres">
      <dgm:prSet presAssocID="{D21DCD09-61EE-4EAB-A5E6-00A0006965C1}" presName="aNode" presStyleLbl="fgAcc1" presStyleIdx="8" presStyleCnt="9">
        <dgm:presLayoutVars>
          <dgm:bulletEnabled val="1"/>
        </dgm:presLayoutVars>
      </dgm:prSet>
      <dgm:spPr/>
      <dgm:t>
        <a:bodyPr/>
        <a:lstStyle/>
        <a:p>
          <a:endParaRPr lang="en-US"/>
        </a:p>
      </dgm:t>
    </dgm:pt>
    <dgm:pt modelId="{463577D2-15A7-4E1D-A95D-4CCDEA3B89F0}" type="pres">
      <dgm:prSet presAssocID="{D21DCD09-61EE-4EAB-A5E6-00A0006965C1}" presName="aSpace" presStyleCnt="0"/>
      <dgm:spPr/>
    </dgm:pt>
  </dgm:ptLst>
  <dgm:cxnLst>
    <dgm:cxn modelId="{4214BC08-F577-4B61-A0B5-413261AC8513}" type="presOf" srcId="{3B7E81AD-4713-43B5-86CF-E8824126511D}" destId="{E7FB637F-9E64-48B0-B7BB-F8BEE674DBB8}" srcOrd="0" destOrd="0" presId="urn:microsoft.com/office/officeart/2005/8/layout/pyramid2"/>
    <dgm:cxn modelId="{265065BC-1EEE-47F0-89CF-8C1269A8AD61}" srcId="{3B7E81AD-4713-43B5-86CF-E8824126511D}" destId="{FB631D44-24F3-4E7C-AED3-BD3F08859EAF}" srcOrd="5" destOrd="0" parTransId="{F75FBF6A-BF2B-4C5D-BF00-70D8CC8D2934}" sibTransId="{EE1B99E5-726B-4435-A95A-B50E6F797B71}"/>
    <dgm:cxn modelId="{66165EE8-E0BF-421F-B301-79A40A2CDC95}" srcId="{3B7E81AD-4713-43B5-86CF-E8824126511D}" destId="{D8F88F80-26A0-433A-8FE4-1D79EA08AED9}" srcOrd="2" destOrd="0" parTransId="{15E10600-8992-4BD1-86A0-D2051EE175C6}" sibTransId="{DDA4ABF8-BD1E-485D-9910-0AA3A859CA4C}"/>
    <dgm:cxn modelId="{1B92DC78-A9FD-4982-A8FA-FBB5EB3B078D}" type="presOf" srcId="{F930BA96-EFD6-4C34-9439-0F3555C794F0}" destId="{9CFBB252-47FC-4407-9A21-1CC6F40862A4}" srcOrd="0" destOrd="0" presId="urn:microsoft.com/office/officeart/2005/8/layout/pyramid2"/>
    <dgm:cxn modelId="{A89AB23C-FEC1-425E-AAE2-AAEEB09BC417}" type="presOf" srcId="{FB631D44-24F3-4E7C-AED3-BD3F08859EAF}" destId="{FE54F516-B275-40D2-9441-22D7F1A7E326}" srcOrd="0" destOrd="0" presId="urn:microsoft.com/office/officeart/2005/8/layout/pyramid2"/>
    <dgm:cxn modelId="{FD852345-6F13-4AF2-9C30-37543DFF3A93}" srcId="{3B7E81AD-4713-43B5-86CF-E8824126511D}" destId="{EFF57F13-1DA8-419D-93A5-5CCB01CACF53}" srcOrd="0" destOrd="0" parTransId="{0EE8CCF4-C0A6-4D2A-A36C-3A612EB4D019}" sibTransId="{110A1294-F63B-441E-B789-2162CC0A7129}"/>
    <dgm:cxn modelId="{BBE5DE05-6046-44B4-81C4-AF512A8FD509}" srcId="{3B7E81AD-4713-43B5-86CF-E8824126511D}" destId="{D21DCD09-61EE-4EAB-A5E6-00A0006965C1}" srcOrd="8" destOrd="0" parTransId="{21B1B158-AB06-4BEC-8F5E-361B5C4B85EA}" sibTransId="{46E74BE4-31C5-4C3D-8FAA-28AE229913E7}"/>
    <dgm:cxn modelId="{A6DEFE3D-D3D6-4BAB-AB6A-1E32D30316AA}" srcId="{3B7E81AD-4713-43B5-86CF-E8824126511D}" destId="{F930BA96-EFD6-4C34-9439-0F3555C794F0}" srcOrd="4" destOrd="0" parTransId="{806D330A-F91E-46D5-9374-A56B7E30185E}" sibTransId="{714AD8EE-CBA4-4C0C-A777-3087E35199B2}"/>
    <dgm:cxn modelId="{B7361B7B-7270-4709-9F7B-6C08884FEFFC}" srcId="{3B7E81AD-4713-43B5-86CF-E8824126511D}" destId="{0BC33B92-C3B8-4066-8FC5-D1ABB0AB540B}" srcOrd="3" destOrd="0" parTransId="{B3F61267-F45C-48A1-9E3E-D89ED29C1FC4}" sibTransId="{DA431DE5-F1C8-467B-B71B-95EBB5E17808}"/>
    <dgm:cxn modelId="{918249D1-D10A-428B-B474-88365F61CCEE}" type="presOf" srcId="{11ACCEBC-1BE2-438C-B537-C83AAF96FD29}" destId="{8BC1A6A6-6C42-46C9-94C7-3CFE25E0F192}" srcOrd="0" destOrd="0" presId="urn:microsoft.com/office/officeart/2005/8/layout/pyramid2"/>
    <dgm:cxn modelId="{E8154EC2-23DE-4DAB-A2B0-F6279E966750}" srcId="{3B7E81AD-4713-43B5-86CF-E8824126511D}" destId="{11ACCEBC-1BE2-438C-B537-C83AAF96FD29}" srcOrd="6" destOrd="0" parTransId="{8A18776A-7F42-457F-BD12-E6BF121509BF}" sibTransId="{7C99333D-1080-4A38-B223-B291F44E5B79}"/>
    <dgm:cxn modelId="{B6EF2301-7EE0-4BCB-882C-0AACB7FEA9D1}" srcId="{3B7E81AD-4713-43B5-86CF-E8824126511D}" destId="{836471D6-29AB-4267-BD91-A4340D8009FF}" srcOrd="1" destOrd="0" parTransId="{C94CEB7B-703C-435A-9B7B-7216E93A2B1B}" sibTransId="{95BE0840-4C3A-4454-9A99-CB8BC2749B17}"/>
    <dgm:cxn modelId="{013D04C2-CEB8-4B6D-910C-87FB79BAA3B5}" type="presOf" srcId="{D21DCD09-61EE-4EAB-A5E6-00A0006965C1}" destId="{927A7AC0-9246-47A1-9EEF-A30C9EA405FF}" srcOrd="0" destOrd="0" presId="urn:microsoft.com/office/officeart/2005/8/layout/pyramid2"/>
    <dgm:cxn modelId="{FB5D1627-FAB3-4F66-B03B-87C9B154EAFF}" srcId="{3B7E81AD-4713-43B5-86CF-E8824126511D}" destId="{A966B2BD-F813-4265-A044-09536B98CE14}" srcOrd="7" destOrd="0" parTransId="{3E45DE44-06DE-4009-95B0-A386A2F3E750}" sibTransId="{82287318-133C-4890-A6C1-03B008EC7B64}"/>
    <dgm:cxn modelId="{0B543A4E-4BEE-487D-823D-DBD91C3FE6FD}" type="presOf" srcId="{0BC33B92-C3B8-4066-8FC5-D1ABB0AB540B}" destId="{4C765B31-59BC-487C-A245-C4E80CAA4AE3}" srcOrd="0" destOrd="0" presId="urn:microsoft.com/office/officeart/2005/8/layout/pyramid2"/>
    <dgm:cxn modelId="{630A09CE-B5ED-4B1E-8D87-F06D58DA20F0}" type="presOf" srcId="{EFF57F13-1DA8-419D-93A5-5CCB01CACF53}" destId="{6346F9D5-8EC8-41A2-B0ED-E9F3E8AE4B3D}" srcOrd="0" destOrd="0" presId="urn:microsoft.com/office/officeart/2005/8/layout/pyramid2"/>
    <dgm:cxn modelId="{681D82C7-6107-4AFD-92CD-D58DD9C340A3}" type="presOf" srcId="{836471D6-29AB-4267-BD91-A4340D8009FF}" destId="{758FC88B-EB60-47D8-BCC6-8908212C5F58}" srcOrd="0" destOrd="0" presId="urn:microsoft.com/office/officeart/2005/8/layout/pyramid2"/>
    <dgm:cxn modelId="{505C4DFB-FD5D-413E-A33B-BC2EEB5B9066}" type="presOf" srcId="{A966B2BD-F813-4265-A044-09536B98CE14}" destId="{6C34FACB-9B90-42F2-8557-AE8B343D2C31}" srcOrd="0" destOrd="0" presId="urn:microsoft.com/office/officeart/2005/8/layout/pyramid2"/>
    <dgm:cxn modelId="{15CFD08E-943F-4161-A5FB-AF702288E94B}" type="presOf" srcId="{D8F88F80-26A0-433A-8FE4-1D79EA08AED9}" destId="{989312E3-D490-4759-AFDF-1ACDA13131FE}" srcOrd="0" destOrd="0" presId="urn:microsoft.com/office/officeart/2005/8/layout/pyramid2"/>
    <dgm:cxn modelId="{86FB14F7-C8D3-4E90-8D0A-59158E6D940A}" type="presParOf" srcId="{E7FB637F-9E64-48B0-B7BB-F8BEE674DBB8}" destId="{0468FC22-BD4A-4519-A776-9DCFC800B8FF}" srcOrd="0" destOrd="0" presId="urn:microsoft.com/office/officeart/2005/8/layout/pyramid2"/>
    <dgm:cxn modelId="{B585FED1-6378-45DE-96B7-6B60E1F29377}" type="presParOf" srcId="{E7FB637F-9E64-48B0-B7BB-F8BEE674DBB8}" destId="{8CAE608D-0532-456C-B54D-B74B70B8197F}" srcOrd="1" destOrd="0" presId="urn:microsoft.com/office/officeart/2005/8/layout/pyramid2"/>
    <dgm:cxn modelId="{2753B129-47E0-4A4B-825B-6E938E8D0A6F}" type="presParOf" srcId="{8CAE608D-0532-456C-B54D-B74B70B8197F}" destId="{6346F9D5-8EC8-41A2-B0ED-E9F3E8AE4B3D}" srcOrd="0" destOrd="0" presId="urn:microsoft.com/office/officeart/2005/8/layout/pyramid2"/>
    <dgm:cxn modelId="{10E22EF9-2354-4AA2-A975-E88CA7E924B9}" type="presParOf" srcId="{8CAE608D-0532-456C-B54D-B74B70B8197F}" destId="{B1738CE0-0F67-46D9-B748-7C792D1FFF96}" srcOrd="1" destOrd="0" presId="urn:microsoft.com/office/officeart/2005/8/layout/pyramid2"/>
    <dgm:cxn modelId="{923F2926-0481-4A95-BA6C-B84F4D51C504}" type="presParOf" srcId="{8CAE608D-0532-456C-B54D-B74B70B8197F}" destId="{758FC88B-EB60-47D8-BCC6-8908212C5F58}" srcOrd="2" destOrd="0" presId="urn:microsoft.com/office/officeart/2005/8/layout/pyramid2"/>
    <dgm:cxn modelId="{E346340A-C86C-4F7B-AD8A-CEAE0088E604}" type="presParOf" srcId="{8CAE608D-0532-456C-B54D-B74B70B8197F}" destId="{6C10859B-190F-4C8B-8705-35950319BC71}" srcOrd="3" destOrd="0" presId="urn:microsoft.com/office/officeart/2005/8/layout/pyramid2"/>
    <dgm:cxn modelId="{DACA0DD1-3539-429E-9817-60CDA4AFB59F}" type="presParOf" srcId="{8CAE608D-0532-456C-B54D-B74B70B8197F}" destId="{989312E3-D490-4759-AFDF-1ACDA13131FE}" srcOrd="4" destOrd="0" presId="urn:microsoft.com/office/officeart/2005/8/layout/pyramid2"/>
    <dgm:cxn modelId="{0D1AEE98-58A9-492B-B566-ED832A8A5185}" type="presParOf" srcId="{8CAE608D-0532-456C-B54D-B74B70B8197F}" destId="{18A12876-FC81-43F3-B35A-E42A993F5609}" srcOrd="5" destOrd="0" presId="urn:microsoft.com/office/officeart/2005/8/layout/pyramid2"/>
    <dgm:cxn modelId="{FB81D42A-E463-47A2-B86F-D66E8FD0EE2C}" type="presParOf" srcId="{8CAE608D-0532-456C-B54D-B74B70B8197F}" destId="{4C765B31-59BC-487C-A245-C4E80CAA4AE3}" srcOrd="6" destOrd="0" presId="urn:microsoft.com/office/officeart/2005/8/layout/pyramid2"/>
    <dgm:cxn modelId="{00D9D476-DCD4-4F30-A051-BAED8F5753AE}" type="presParOf" srcId="{8CAE608D-0532-456C-B54D-B74B70B8197F}" destId="{5CA772DA-20F3-4D60-BD77-8583922641F6}" srcOrd="7" destOrd="0" presId="urn:microsoft.com/office/officeart/2005/8/layout/pyramid2"/>
    <dgm:cxn modelId="{A31E8C52-4DF3-4AA2-823A-E55E1ED865F7}" type="presParOf" srcId="{8CAE608D-0532-456C-B54D-B74B70B8197F}" destId="{9CFBB252-47FC-4407-9A21-1CC6F40862A4}" srcOrd="8" destOrd="0" presId="urn:microsoft.com/office/officeart/2005/8/layout/pyramid2"/>
    <dgm:cxn modelId="{7F891383-1E03-4080-B041-E3ECDF9D5C04}" type="presParOf" srcId="{8CAE608D-0532-456C-B54D-B74B70B8197F}" destId="{54CAB80C-B4C2-4AB6-B379-051C40A32820}" srcOrd="9" destOrd="0" presId="urn:microsoft.com/office/officeart/2005/8/layout/pyramid2"/>
    <dgm:cxn modelId="{407364EB-9652-4F75-8A84-195F55EC70D2}" type="presParOf" srcId="{8CAE608D-0532-456C-B54D-B74B70B8197F}" destId="{FE54F516-B275-40D2-9441-22D7F1A7E326}" srcOrd="10" destOrd="0" presId="urn:microsoft.com/office/officeart/2005/8/layout/pyramid2"/>
    <dgm:cxn modelId="{BE12386F-7498-40DF-BAFC-4A11F1AA5E73}" type="presParOf" srcId="{8CAE608D-0532-456C-B54D-B74B70B8197F}" destId="{D99199D2-6558-4873-AC54-D0855F1040D8}" srcOrd="11" destOrd="0" presId="urn:microsoft.com/office/officeart/2005/8/layout/pyramid2"/>
    <dgm:cxn modelId="{A1C6CD9C-5250-45CB-B6F6-40A3713E9007}" type="presParOf" srcId="{8CAE608D-0532-456C-B54D-B74B70B8197F}" destId="{8BC1A6A6-6C42-46C9-94C7-3CFE25E0F192}" srcOrd="12" destOrd="0" presId="urn:microsoft.com/office/officeart/2005/8/layout/pyramid2"/>
    <dgm:cxn modelId="{057BE4BD-9879-4BEE-A3D3-F058FEB8A5D6}" type="presParOf" srcId="{8CAE608D-0532-456C-B54D-B74B70B8197F}" destId="{84EC2D0A-89D5-4BE6-80A2-F03BBBA15C97}" srcOrd="13" destOrd="0" presId="urn:microsoft.com/office/officeart/2005/8/layout/pyramid2"/>
    <dgm:cxn modelId="{4B59037C-651E-403C-8769-C63638EFA380}" type="presParOf" srcId="{8CAE608D-0532-456C-B54D-B74B70B8197F}" destId="{6C34FACB-9B90-42F2-8557-AE8B343D2C31}" srcOrd="14" destOrd="0" presId="urn:microsoft.com/office/officeart/2005/8/layout/pyramid2"/>
    <dgm:cxn modelId="{DB2734A5-F705-445D-9368-CF2ABA00AD42}" type="presParOf" srcId="{8CAE608D-0532-456C-B54D-B74B70B8197F}" destId="{471F110A-BB89-49BF-B94D-7D4D11F65F88}" srcOrd="15" destOrd="0" presId="urn:microsoft.com/office/officeart/2005/8/layout/pyramid2"/>
    <dgm:cxn modelId="{D9513B88-336B-4F4C-A934-F94CCA5FDA4E}" type="presParOf" srcId="{8CAE608D-0532-456C-B54D-B74B70B8197F}" destId="{927A7AC0-9246-47A1-9EEF-A30C9EA405FF}" srcOrd="16" destOrd="0" presId="urn:microsoft.com/office/officeart/2005/8/layout/pyramid2"/>
    <dgm:cxn modelId="{389EBE6B-35AF-4226-BEE4-D9A1E9968750}" type="presParOf" srcId="{8CAE608D-0532-456C-B54D-B74B70B8197F}" destId="{463577D2-15A7-4E1D-A95D-4CCDEA3B89F0}" srcOrd="17" destOrd="0" presId="urn:microsoft.com/office/officeart/2005/8/layout/pyramid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7AFCCDE-4A5D-4F28-B90A-BA4DB5742880}"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CF331421-D2C6-42AA-AA01-F3F5E81464EE}">
      <dgm:prSet custT="1"/>
      <dgm:spPr/>
      <dgm:t>
        <a:bodyPr/>
        <a:lstStyle/>
        <a:p>
          <a:r>
            <a:rPr lang="en-US" sz="2800" b="1" i="0" dirty="0">
              <a:solidFill>
                <a:schemeClr val="tx1"/>
              </a:solidFill>
              <a:latin typeface="Adamina"/>
            </a:rPr>
            <a:t>Before Entering</a:t>
          </a:r>
          <a:endParaRPr lang="en-GB" sz="2800" dirty="0">
            <a:solidFill>
              <a:schemeClr val="tx1"/>
            </a:solidFill>
            <a:latin typeface="Adamina"/>
          </a:endParaRPr>
        </a:p>
      </dgm:t>
    </dgm:pt>
    <dgm:pt modelId="{945D8625-19F6-428E-8190-031E61922826}" type="parTrans" cxnId="{1094807A-1EE1-4DF1-A006-D3921ACDCB67}">
      <dgm:prSet/>
      <dgm:spPr/>
      <dgm:t>
        <a:bodyPr/>
        <a:lstStyle/>
        <a:p>
          <a:endParaRPr lang="en-GB"/>
        </a:p>
      </dgm:t>
    </dgm:pt>
    <dgm:pt modelId="{A9B2A7C4-83DD-4813-910E-E9C5BAA6F147}" type="sibTrans" cxnId="{1094807A-1EE1-4DF1-A006-D3921ACDCB67}">
      <dgm:prSet/>
      <dgm:spPr/>
      <dgm:t>
        <a:bodyPr/>
        <a:lstStyle/>
        <a:p>
          <a:endParaRPr lang="en-GB"/>
        </a:p>
      </dgm:t>
    </dgm:pt>
    <dgm:pt modelId="{C57BFFFC-FC4D-4B1C-89DA-D3F03E6B80FB}">
      <dgm:prSet custT="1"/>
      <dgm:spPr/>
      <dgm:t>
        <a:bodyPr/>
        <a:lstStyle/>
        <a:p>
          <a:pPr>
            <a:buFont typeface="Wingdings" panose="05000000000000000000" pitchFamily="2" charset="2"/>
            <a:buChar char="ü"/>
          </a:pPr>
          <a:r>
            <a:rPr lang="en-GB" sz="1800" b="1" dirty="0">
              <a:latin typeface="Adamina"/>
            </a:rPr>
            <a:t>Review guest information</a:t>
          </a:r>
        </a:p>
      </dgm:t>
    </dgm:pt>
    <dgm:pt modelId="{FDDBEF32-8323-4BDF-A1EB-E5C19DF65176}" type="parTrans" cxnId="{3997F002-DB5E-4E31-BB71-9558131AB1F8}">
      <dgm:prSet/>
      <dgm:spPr/>
      <dgm:t>
        <a:bodyPr/>
        <a:lstStyle/>
        <a:p>
          <a:endParaRPr lang="en-GB"/>
        </a:p>
      </dgm:t>
    </dgm:pt>
    <dgm:pt modelId="{EA2B37FC-A332-41F4-AF11-07E499F7D571}" type="sibTrans" cxnId="{3997F002-DB5E-4E31-BB71-9558131AB1F8}">
      <dgm:prSet/>
      <dgm:spPr/>
      <dgm:t>
        <a:bodyPr/>
        <a:lstStyle/>
        <a:p>
          <a:endParaRPr lang="en-GB"/>
        </a:p>
      </dgm:t>
    </dgm:pt>
    <dgm:pt modelId="{FE86EA1D-2865-404D-9403-40BADEA61884}">
      <dgm:prSet custT="1"/>
      <dgm:spPr/>
      <dgm:t>
        <a:bodyPr/>
        <a:lstStyle/>
        <a:p>
          <a:pPr>
            <a:buNone/>
          </a:pPr>
          <a:r>
            <a:rPr lang="en-GB" sz="2800" b="1" dirty="0">
              <a:solidFill>
                <a:schemeClr val="tx1"/>
              </a:solidFill>
              <a:latin typeface="Adamina"/>
            </a:rPr>
            <a:t>Personal Protective Equipment (PPE)</a:t>
          </a:r>
        </a:p>
      </dgm:t>
    </dgm:pt>
    <dgm:pt modelId="{FA7A2176-CFFC-4241-A0A4-4D3C52F017EC}" type="parTrans" cxnId="{125E9B8D-5DAC-465D-B15B-A15340202844}">
      <dgm:prSet/>
      <dgm:spPr/>
      <dgm:t>
        <a:bodyPr/>
        <a:lstStyle/>
        <a:p>
          <a:endParaRPr lang="en-GB"/>
        </a:p>
      </dgm:t>
    </dgm:pt>
    <dgm:pt modelId="{66489641-82A3-4A69-AEF3-02EB92AB1833}" type="sibTrans" cxnId="{125E9B8D-5DAC-465D-B15B-A15340202844}">
      <dgm:prSet/>
      <dgm:spPr/>
      <dgm:t>
        <a:bodyPr/>
        <a:lstStyle/>
        <a:p>
          <a:endParaRPr lang="en-GB"/>
        </a:p>
      </dgm:t>
    </dgm:pt>
    <dgm:pt modelId="{6BA20909-DD79-4431-98B0-5EF0C5643F86}">
      <dgm:prSet custT="1"/>
      <dgm:spPr/>
      <dgm:t>
        <a:bodyPr/>
        <a:lstStyle/>
        <a:p>
          <a:pPr>
            <a:buFont typeface="Wingdings" panose="05000000000000000000" pitchFamily="2" charset="2"/>
            <a:buChar char="ü"/>
          </a:pPr>
          <a:r>
            <a:rPr lang="en-GB" sz="1800" b="1" i="0" dirty="0">
              <a:latin typeface="Adamina"/>
            </a:rPr>
            <a:t>Wear appropriate PPE</a:t>
          </a:r>
          <a:endParaRPr lang="en-GB" sz="1800" b="1" dirty="0">
            <a:latin typeface="Adamina"/>
          </a:endParaRPr>
        </a:p>
      </dgm:t>
    </dgm:pt>
    <dgm:pt modelId="{EBB4C44F-2E6C-43C1-B3E0-8B0BE151A858}" type="parTrans" cxnId="{2BCA19E2-1146-4BD2-8209-34C2A7EC388C}">
      <dgm:prSet/>
      <dgm:spPr/>
      <dgm:t>
        <a:bodyPr/>
        <a:lstStyle/>
        <a:p>
          <a:endParaRPr lang="en-GB"/>
        </a:p>
      </dgm:t>
    </dgm:pt>
    <dgm:pt modelId="{84FA49A6-71DE-4A67-8048-1F70085F568C}" type="sibTrans" cxnId="{2BCA19E2-1146-4BD2-8209-34C2A7EC388C}">
      <dgm:prSet/>
      <dgm:spPr/>
      <dgm:t>
        <a:bodyPr/>
        <a:lstStyle/>
        <a:p>
          <a:endParaRPr lang="en-GB"/>
        </a:p>
      </dgm:t>
    </dgm:pt>
    <dgm:pt modelId="{C86269DE-7D4E-4062-A83E-E7B24FE6EE89}">
      <dgm:prSet custT="1"/>
      <dgm:spPr/>
      <dgm:t>
        <a:bodyPr/>
        <a:lstStyle/>
        <a:p>
          <a:pPr>
            <a:buFont typeface="Wingdings" panose="05000000000000000000" pitchFamily="2" charset="2"/>
            <a:buChar char="ü"/>
          </a:pPr>
          <a:r>
            <a:rPr lang="en-GB" sz="1800" b="1" i="0" dirty="0">
              <a:latin typeface="Adamina"/>
            </a:rPr>
            <a:t>Ensure PPE is in good condition</a:t>
          </a:r>
          <a:endParaRPr lang="en-GB" sz="1800" b="1" dirty="0">
            <a:latin typeface="Adamina"/>
          </a:endParaRPr>
        </a:p>
      </dgm:t>
    </dgm:pt>
    <dgm:pt modelId="{166E9D77-6DBB-47B6-8522-AC7E8DB333E2}" type="parTrans" cxnId="{B10589F7-12B1-49AF-9951-5125AB481CBE}">
      <dgm:prSet/>
      <dgm:spPr/>
      <dgm:t>
        <a:bodyPr/>
        <a:lstStyle/>
        <a:p>
          <a:endParaRPr lang="en-GB"/>
        </a:p>
      </dgm:t>
    </dgm:pt>
    <dgm:pt modelId="{A5D7D2F8-97F5-41D1-A0BD-975FB1D18D3D}" type="sibTrans" cxnId="{B10589F7-12B1-49AF-9951-5125AB481CBE}">
      <dgm:prSet/>
      <dgm:spPr/>
      <dgm:t>
        <a:bodyPr/>
        <a:lstStyle/>
        <a:p>
          <a:endParaRPr lang="en-GB"/>
        </a:p>
      </dgm:t>
    </dgm:pt>
    <dgm:pt modelId="{C3B14E65-8218-449C-A751-FB55D3CA89FB}">
      <dgm:prSet custT="1"/>
      <dgm:spPr/>
      <dgm:t>
        <a:bodyPr/>
        <a:lstStyle/>
        <a:p>
          <a:pPr>
            <a:buFont typeface="Wingdings" panose="05000000000000000000" pitchFamily="2" charset="2"/>
            <a:buChar char="ü"/>
          </a:pPr>
          <a:r>
            <a:rPr lang="en-GB" sz="1800" b="1" dirty="0">
              <a:latin typeface="Adamina"/>
            </a:rPr>
            <a:t>Knock and announce yourself clearly</a:t>
          </a:r>
        </a:p>
      </dgm:t>
    </dgm:pt>
    <dgm:pt modelId="{B390404B-3CA2-4626-88C9-2DB5FB233823}" type="parTrans" cxnId="{2E9EE1CC-CBD1-45D9-ABF0-FA87D3FA6985}">
      <dgm:prSet/>
      <dgm:spPr/>
      <dgm:t>
        <a:bodyPr/>
        <a:lstStyle/>
        <a:p>
          <a:endParaRPr lang="en-GB"/>
        </a:p>
      </dgm:t>
    </dgm:pt>
    <dgm:pt modelId="{9DAFCAED-75B5-4BC3-9305-EE29AB5ECB03}" type="sibTrans" cxnId="{2E9EE1CC-CBD1-45D9-ABF0-FA87D3FA6985}">
      <dgm:prSet/>
      <dgm:spPr/>
      <dgm:t>
        <a:bodyPr/>
        <a:lstStyle/>
        <a:p>
          <a:endParaRPr lang="en-GB"/>
        </a:p>
      </dgm:t>
    </dgm:pt>
    <dgm:pt modelId="{DA251DC5-4F5A-4872-A985-D446B5ECD5A4}">
      <dgm:prSet custT="1"/>
      <dgm:spPr/>
      <dgm:t>
        <a:bodyPr/>
        <a:lstStyle/>
        <a:p>
          <a:pPr>
            <a:buFont typeface="Wingdings" panose="05000000000000000000" pitchFamily="2" charset="2"/>
            <a:buChar char="ü"/>
          </a:pPr>
          <a:r>
            <a:rPr lang="en-GB" sz="1800" b="1" dirty="0">
              <a:latin typeface="Adamina"/>
            </a:rPr>
            <a:t>Check for "Do Not Disturb" signs</a:t>
          </a:r>
        </a:p>
      </dgm:t>
    </dgm:pt>
    <dgm:pt modelId="{F5B49A66-65A5-4C25-9680-764363896EA6}" type="parTrans" cxnId="{0D1C2235-1B72-42D5-9E4D-2A5B7AD006FF}">
      <dgm:prSet/>
      <dgm:spPr/>
      <dgm:t>
        <a:bodyPr/>
        <a:lstStyle/>
        <a:p>
          <a:endParaRPr lang="en-GB"/>
        </a:p>
      </dgm:t>
    </dgm:pt>
    <dgm:pt modelId="{923B117B-1E82-4B92-9A2D-F658C3F3050F}" type="sibTrans" cxnId="{0D1C2235-1B72-42D5-9E4D-2A5B7AD006FF}">
      <dgm:prSet/>
      <dgm:spPr/>
      <dgm:t>
        <a:bodyPr/>
        <a:lstStyle/>
        <a:p>
          <a:endParaRPr lang="en-GB"/>
        </a:p>
      </dgm:t>
    </dgm:pt>
    <dgm:pt modelId="{DCB207DE-CE42-452D-9AC7-3A1779170CCB}" type="pres">
      <dgm:prSet presAssocID="{C7AFCCDE-4A5D-4F28-B90A-BA4DB5742880}" presName="Name0" presStyleCnt="0">
        <dgm:presLayoutVars>
          <dgm:dir/>
          <dgm:animLvl val="lvl"/>
          <dgm:resizeHandles val="exact"/>
        </dgm:presLayoutVars>
      </dgm:prSet>
      <dgm:spPr/>
      <dgm:t>
        <a:bodyPr/>
        <a:lstStyle/>
        <a:p>
          <a:endParaRPr lang="en-US"/>
        </a:p>
      </dgm:t>
    </dgm:pt>
    <dgm:pt modelId="{0D6BBBD4-352B-4A71-97FF-E0541E77033D}" type="pres">
      <dgm:prSet presAssocID="{CF331421-D2C6-42AA-AA01-F3F5E81464EE}" presName="linNode" presStyleCnt="0"/>
      <dgm:spPr/>
    </dgm:pt>
    <dgm:pt modelId="{7B0ED807-3F2B-41CF-A004-B48A5E5F9AAA}" type="pres">
      <dgm:prSet presAssocID="{CF331421-D2C6-42AA-AA01-F3F5E81464EE}" presName="parentText" presStyleLbl="node1" presStyleIdx="0" presStyleCnt="2">
        <dgm:presLayoutVars>
          <dgm:chMax val="1"/>
          <dgm:bulletEnabled val="1"/>
        </dgm:presLayoutVars>
      </dgm:prSet>
      <dgm:spPr/>
      <dgm:t>
        <a:bodyPr/>
        <a:lstStyle/>
        <a:p>
          <a:endParaRPr lang="en-US"/>
        </a:p>
      </dgm:t>
    </dgm:pt>
    <dgm:pt modelId="{FA835B76-4D11-4920-8993-023F2437E3AC}" type="pres">
      <dgm:prSet presAssocID="{CF331421-D2C6-42AA-AA01-F3F5E81464EE}" presName="descendantText" presStyleLbl="alignAccFollowNode1" presStyleIdx="0" presStyleCnt="2">
        <dgm:presLayoutVars>
          <dgm:bulletEnabled val="1"/>
        </dgm:presLayoutVars>
      </dgm:prSet>
      <dgm:spPr/>
      <dgm:t>
        <a:bodyPr/>
        <a:lstStyle/>
        <a:p>
          <a:endParaRPr lang="en-US"/>
        </a:p>
      </dgm:t>
    </dgm:pt>
    <dgm:pt modelId="{A8CB53FC-AD47-47E6-B271-2B3EC07C79C1}" type="pres">
      <dgm:prSet presAssocID="{A9B2A7C4-83DD-4813-910E-E9C5BAA6F147}" presName="sp" presStyleCnt="0"/>
      <dgm:spPr/>
    </dgm:pt>
    <dgm:pt modelId="{32AA4622-E889-4D8E-928A-99B4B1F78C16}" type="pres">
      <dgm:prSet presAssocID="{FE86EA1D-2865-404D-9403-40BADEA61884}" presName="linNode" presStyleCnt="0"/>
      <dgm:spPr/>
    </dgm:pt>
    <dgm:pt modelId="{43DA3D09-8973-4E9B-9472-BF1A57DE8C45}" type="pres">
      <dgm:prSet presAssocID="{FE86EA1D-2865-404D-9403-40BADEA61884}" presName="parentText" presStyleLbl="node1" presStyleIdx="1" presStyleCnt="2">
        <dgm:presLayoutVars>
          <dgm:chMax val="1"/>
          <dgm:bulletEnabled val="1"/>
        </dgm:presLayoutVars>
      </dgm:prSet>
      <dgm:spPr/>
      <dgm:t>
        <a:bodyPr/>
        <a:lstStyle/>
        <a:p>
          <a:endParaRPr lang="en-US"/>
        </a:p>
      </dgm:t>
    </dgm:pt>
    <dgm:pt modelId="{7E68AC9B-F4AD-4504-B65D-ECBA44B042E7}" type="pres">
      <dgm:prSet presAssocID="{FE86EA1D-2865-404D-9403-40BADEA61884}" presName="descendantText" presStyleLbl="alignAccFollowNode1" presStyleIdx="1" presStyleCnt="2">
        <dgm:presLayoutVars>
          <dgm:bulletEnabled val="1"/>
        </dgm:presLayoutVars>
      </dgm:prSet>
      <dgm:spPr/>
      <dgm:t>
        <a:bodyPr/>
        <a:lstStyle/>
        <a:p>
          <a:endParaRPr lang="en-US"/>
        </a:p>
      </dgm:t>
    </dgm:pt>
  </dgm:ptLst>
  <dgm:cxnLst>
    <dgm:cxn modelId="{9197F132-AE6E-4B90-9126-696E85EB09CF}" type="presOf" srcId="{C7AFCCDE-4A5D-4F28-B90A-BA4DB5742880}" destId="{DCB207DE-CE42-452D-9AC7-3A1779170CCB}" srcOrd="0" destOrd="0" presId="urn:microsoft.com/office/officeart/2005/8/layout/vList5"/>
    <dgm:cxn modelId="{B57DA77E-AA61-407D-9643-79D448F767E5}" type="presOf" srcId="{6BA20909-DD79-4431-98B0-5EF0C5643F86}" destId="{7E68AC9B-F4AD-4504-B65D-ECBA44B042E7}" srcOrd="0" destOrd="0" presId="urn:microsoft.com/office/officeart/2005/8/layout/vList5"/>
    <dgm:cxn modelId="{034B7A93-79E0-4FD4-B7EA-E3C973BC8924}" type="presOf" srcId="{CF331421-D2C6-42AA-AA01-F3F5E81464EE}" destId="{7B0ED807-3F2B-41CF-A004-B48A5E5F9AAA}" srcOrd="0" destOrd="0" presId="urn:microsoft.com/office/officeart/2005/8/layout/vList5"/>
    <dgm:cxn modelId="{9B893AAD-853C-42FF-8ACA-B70AB062B2BF}" type="presOf" srcId="{DA251DC5-4F5A-4872-A985-D446B5ECD5A4}" destId="{FA835B76-4D11-4920-8993-023F2437E3AC}" srcOrd="0" destOrd="2" presId="urn:microsoft.com/office/officeart/2005/8/layout/vList5"/>
    <dgm:cxn modelId="{8DB8586B-A29E-4989-B582-8E6884B70EDF}" type="presOf" srcId="{FE86EA1D-2865-404D-9403-40BADEA61884}" destId="{43DA3D09-8973-4E9B-9472-BF1A57DE8C45}" srcOrd="0" destOrd="0" presId="urn:microsoft.com/office/officeart/2005/8/layout/vList5"/>
    <dgm:cxn modelId="{3997F002-DB5E-4E31-BB71-9558131AB1F8}" srcId="{CF331421-D2C6-42AA-AA01-F3F5E81464EE}" destId="{C57BFFFC-FC4D-4B1C-89DA-D3F03E6B80FB}" srcOrd="0" destOrd="0" parTransId="{FDDBEF32-8323-4BDF-A1EB-E5C19DF65176}" sibTransId="{EA2B37FC-A332-41F4-AF11-07E499F7D571}"/>
    <dgm:cxn modelId="{2E9EE1CC-CBD1-45D9-ABF0-FA87D3FA6985}" srcId="{CF331421-D2C6-42AA-AA01-F3F5E81464EE}" destId="{C3B14E65-8218-449C-A751-FB55D3CA89FB}" srcOrd="1" destOrd="0" parTransId="{B390404B-3CA2-4626-88C9-2DB5FB233823}" sibTransId="{9DAFCAED-75B5-4BC3-9305-EE29AB5ECB03}"/>
    <dgm:cxn modelId="{12C09FBA-ED5F-4258-9CC8-38E476CFA91F}" type="presOf" srcId="{C3B14E65-8218-449C-A751-FB55D3CA89FB}" destId="{FA835B76-4D11-4920-8993-023F2437E3AC}" srcOrd="0" destOrd="1" presId="urn:microsoft.com/office/officeart/2005/8/layout/vList5"/>
    <dgm:cxn modelId="{125E9B8D-5DAC-465D-B15B-A15340202844}" srcId="{C7AFCCDE-4A5D-4F28-B90A-BA4DB5742880}" destId="{FE86EA1D-2865-404D-9403-40BADEA61884}" srcOrd="1" destOrd="0" parTransId="{FA7A2176-CFFC-4241-A0A4-4D3C52F017EC}" sibTransId="{66489641-82A3-4A69-AEF3-02EB92AB1833}"/>
    <dgm:cxn modelId="{6D909A72-9B81-47E2-999D-4E6C4982DC7B}" type="presOf" srcId="{C86269DE-7D4E-4062-A83E-E7B24FE6EE89}" destId="{7E68AC9B-F4AD-4504-B65D-ECBA44B042E7}" srcOrd="0" destOrd="1" presId="urn:microsoft.com/office/officeart/2005/8/layout/vList5"/>
    <dgm:cxn modelId="{51653624-7C98-41D9-B693-8902F69934CB}" type="presOf" srcId="{C57BFFFC-FC4D-4B1C-89DA-D3F03E6B80FB}" destId="{FA835B76-4D11-4920-8993-023F2437E3AC}" srcOrd="0" destOrd="0" presId="urn:microsoft.com/office/officeart/2005/8/layout/vList5"/>
    <dgm:cxn modelId="{1094807A-1EE1-4DF1-A006-D3921ACDCB67}" srcId="{C7AFCCDE-4A5D-4F28-B90A-BA4DB5742880}" destId="{CF331421-D2C6-42AA-AA01-F3F5E81464EE}" srcOrd="0" destOrd="0" parTransId="{945D8625-19F6-428E-8190-031E61922826}" sibTransId="{A9B2A7C4-83DD-4813-910E-E9C5BAA6F147}"/>
    <dgm:cxn modelId="{0D1C2235-1B72-42D5-9E4D-2A5B7AD006FF}" srcId="{CF331421-D2C6-42AA-AA01-F3F5E81464EE}" destId="{DA251DC5-4F5A-4872-A985-D446B5ECD5A4}" srcOrd="2" destOrd="0" parTransId="{F5B49A66-65A5-4C25-9680-764363896EA6}" sibTransId="{923B117B-1E82-4B92-9A2D-F658C3F3050F}"/>
    <dgm:cxn modelId="{2BCA19E2-1146-4BD2-8209-34C2A7EC388C}" srcId="{FE86EA1D-2865-404D-9403-40BADEA61884}" destId="{6BA20909-DD79-4431-98B0-5EF0C5643F86}" srcOrd="0" destOrd="0" parTransId="{EBB4C44F-2E6C-43C1-B3E0-8B0BE151A858}" sibTransId="{84FA49A6-71DE-4A67-8048-1F70085F568C}"/>
    <dgm:cxn modelId="{B10589F7-12B1-49AF-9951-5125AB481CBE}" srcId="{FE86EA1D-2865-404D-9403-40BADEA61884}" destId="{C86269DE-7D4E-4062-A83E-E7B24FE6EE89}" srcOrd="1" destOrd="0" parTransId="{166E9D77-6DBB-47B6-8522-AC7E8DB333E2}" sibTransId="{A5D7D2F8-97F5-41D1-A0BD-975FB1D18D3D}"/>
    <dgm:cxn modelId="{916810FA-C85A-441A-B03B-01D9EF98D472}" type="presParOf" srcId="{DCB207DE-CE42-452D-9AC7-3A1779170CCB}" destId="{0D6BBBD4-352B-4A71-97FF-E0541E77033D}" srcOrd="0" destOrd="0" presId="urn:microsoft.com/office/officeart/2005/8/layout/vList5"/>
    <dgm:cxn modelId="{0501603E-D0C2-4994-84A1-237C7393C45E}" type="presParOf" srcId="{0D6BBBD4-352B-4A71-97FF-E0541E77033D}" destId="{7B0ED807-3F2B-41CF-A004-B48A5E5F9AAA}" srcOrd="0" destOrd="0" presId="urn:microsoft.com/office/officeart/2005/8/layout/vList5"/>
    <dgm:cxn modelId="{B0E6803F-6C4F-4443-A318-7D81DB23679B}" type="presParOf" srcId="{0D6BBBD4-352B-4A71-97FF-E0541E77033D}" destId="{FA835B76-4D11-4920-8993-023F2437E3AC}" srcOrd="1" destOrd="0" presId="urn:microsoft.com/office/officeart/2005/8/layout/vList5"/>
    <dgm:cxn modelId="{28801251-5DFB-4AEB-975D-1A06D9D62507}" type="presParOf" srcId="{DCB207DE-CE42-452D-9AC7-3A1779170CCB}" destId="{A8CB53FC-AD47-47E6-B271-2B3EC07C79C1}" srcOrd="1" destOrd="0" presId="urn:microsoft.com/office/officeart/2005/8/layout/vList5"/>
    <dgm:cxn modelId="{EA37F2F2-432B-4EE2-AC15-C8B74DFE6C50}" type="presParOf" srcId="{DCB207DE-CE42-452D-9AC7-3A1779170CCB}" destId="{32AA4622-E889-4D8E-928A-99B4B1F78C16}" srcOrd="2" destOrd="0" presId="urn:microsoft.com/office/officeart/2005/8/layout/vList5"/>
    <dgm:cxn modelId="{A956054E-1CD6-4DFE-A82A-DF8ED60A9E01}" type="presParOf" srcId="{32AA4622-E889-4D8E-928A-99B4B1F78C16}" destId="{43DA3D09-8973-4E9B-9472-BF1A57DE8C45}" srcOrd="0" destOrd="0" presId="urn:microsoft.com/office/officeart/2005/8/layout/vList5"/>
    <dgm:cxn modelId="{BD7CC59C-59B5-4F08-A547-D688FC50F46D}" type="presParOf" srcId="{32AA4622-E889-4D8E-928A-99B4B1F78C16}" destId="{7E68AC9B-F4AD-4504-B65D-ECBA44B042E7}"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7AFCCDE-4A5D-4F28-B90A-BA4DB5742880}"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C91208EA-6FF5-44C9-A74A-C13CABC4E76A}">
      <dgm:prSet custT="1"/>
      <dgm:spPr>
        <a:solidFill>
          <a:schemeClr val="accent1">
            <a:lumMod val="75000"/>
          </a:schemeClr>
        </a:solidFill>
      </dgm:spPr>
      <dgm:t>
        <a:bodyPr/>
        <a:lstStyle/>
        <a:p>
          <a:r>
            <a:rPr lang="en-GB" sz="2800" b="1" i="0" dirty="0">
              <a:solidFill>
                <a:schemeClr val="tx1"/>
              </a:solidFill>
              <a:latin typeface="Adamina"/>
            </a:rPr>
            <a:t>Cleaning Procedures</a:t>
          </a:r>
          <a:endParaRPr lang="en-GB" sz="2800" b="1" dirty="0">
            <a:solidFill>
              <a:schemeClr val="tx1"/>
            </a:solidFill>
            <a:latin typeface="Adamina"/>
          </a:endParaRPr>
        </a:p>
      </dgm:t>
    </dgm:pt>
    <dgm:pt modelId="{78D1FCAC-4697-45D2-A3CC-C6D67B6A7D83}" type="parTrans" cxnId="{42A77374-5CEA-47D9-81F3-35770A735FF8}">
      <dgm:prSet/>
      <dgm:spPr/>
      <dgm:t>
        <a:bodyPr/>
        <a:lstStyle/>
        <a:p>
          <a:endParaRPr lang="en-GB"/>
        </a:p>
      </dgm:t>
    </dgm:pt>
    <dgm:pt modelId="{87047129-190B-4EDC-A56B-C0CF1D8C073D}" type="sibTrans" cxnId="{42A77374-5CEA-47D9-81F3-35770A735FF8}">
      <dgm:prSet/>
      <dgm:spPr/>
      <dgm:t>
        <a:bodyPr/>
        <a:lstStyle/>
        <a:p>
          <a:endParaRPr lang="en-GB"/>
        </a:p>
      </dgm:t>
    </dgm:pt>
    <dgm:pt modelId="{59D134C3-157E-43AD-A773-D867753FA332}">
      <dgm:prSet custT="1"/>
      <dgm:spPr>
        <a:solidFill>
          <a:schemeClr val="accent3">
            <a:lumMod val="40000"/>
            <a:lumOff val="60000"/>
            <a:alpha val="90000"/>
          </a:schemeClr>
        </a:solidFill>
      </dgm:spPr>
      <dgm:t>
        <a:bodyPr/>
        <a:lstStyle/>
        <a:p>
          <a:pPr>
            <a:buFont typeface="Wingdings" panose="05000000000000000000" pitchFamily="2" charset="2"/>
            <a:buChar char="ü"/>
          </a:pPr>
          <a:r>
            <a:rPr lang="en-GB" sz="1200" b="1" i="0" dirty="0">
              <a:latin typeface="Adamina"/>
            </a:rPr>
            <a:t>Start from high surfaces and work your way down</a:t>
          </a:r>
          <a:endParaRPr lang="en-GB" sz="1200" b="1" dirty="0">
            <a:latin typeface="Adamina"/>
          </a:endParaRPr>
        </a:p>
      </dgm:t>
    </dgm:pt>
    <dgm:pt modelId="{576391B2-E0B7-4A1E-9A8B-BBD49F7D794A}" type="parTrans" cxnId="{5774E441-1982-46B0-91B9-F3B4474C1D0F}">
      <dgm:prSet/>
      <dgm:spPr/>
      <dgm:t>
        <a:bodyPr/>
        <a:lstStyle/>
        <a:p>
          <a:endParaRPr lang="en-GB"/>
        </a:p>
      </dgm:t>
    </dgm:pt>
    <dgm:pt modelId="{83DFDAAC-78AC-4840-B5F0-7B373E34B6FB}" type="sibTrans" cxnId="{5774E441-1982-46B0-91B9-F3B4474C1D0F}">
      <dgm:prSet/>
      <dgm:spPr/>
      <dgm:t>
        <a:bodyPr/>
        <a:lstStyle/>
        <a:p>
          <a:endParaRPr lang="en-GB"/>
        </a:p>
      </dgm:t>
    </dgm:pt>
    <dgm:pt modelId="{9E9F5FC2-D9C7-4992-9D10-282AE81D2466}">
      <dgm:prSet custT="1"/>
      <dgm:spPr>
        <a:solidFill>
          <a:schemeClr val="accent3">
            <a:lumMod val="40000"/>
            <a:lumOff val="60000"/>
            <a:alpha val="90000"/>
          </a:schemeClr>
        </a:solidFill>
      </dgm:spPr>
      <dgm:t>
        <a:bodyPr/>
        <a:lstStyle/>
        <a:p>
          <a:pPr>
            <a:buFont typeface="Wingdings" panose="05000000000000000000" pitchFamily="2" charset="2"/>
            <a:buChar char="ü"/>
          </a:pPr>
          <a:r>
            <a:rPr lang="en-GB" sz="1200" b="1" i="0" dirty="0">
              <a:latin typeface="Adamina"/>
            </a:rPr>
            <a:t>Follow specific cleaning protocols for different surfaces and materials</a:t>
          </a:r>
          <a:endParaRPr lang="en-GB" sz="1200" b="1" dirty="0">
            <a:latin typeface="Adamina"/>
          </a:endParaRPr>
        </a:p>
      </dgm:t>
    </dgm:pt>
    <dgm:pt modelId="{582C83AA-541C-444C-98AF-041AE7BF57E2}" type="parTrans" cxnId="{71AC5FAB-711F-428E-A4B9-E7B641525AE0}">
      <dgm:prSet/>
      <dgm:spPr/>
      <dgm:t>
        <a:bodyPr/>
        <a:lstStyle/>
        <a:p>
          <a:endParaRPr lang="en-GB"/>
        </a:p>
      </dgm:t>
    </dgm:pt>
    <dgm:pt modelId="{044AF3A8-9EB7-4B20-BC42-631FBA509638}" type="sibTrans" cxnId="{71AC5FAB-711F-428E-A4B9-E7B641525AE0}">
      <dgm:prSet/>
      <dgm:spPr/>
      <dgm:t>
        <a:bodyPr/>
        <a:lstStyle/>
        <a:p>
          <a:endParaRPr lang="en-GB"/>
        </a:p>
      </dgm:t>
    </dgm:pt>
    <dgm:pt modelId="{A148560D-0DA0-4ECB-9497-0A6C6E0B79CA}">
      <dgm:prSet custT="1"/>
      <dgm:spPr>
        <a:solidFill>
          <a:schemeClr val="accent3">
            <a:lumMod val="40000"/>
            <a:lumOff val="60000"/>
            <a:alpha val="90000"/>
          </a:schemeClr>
        </a:solidFill>
      </dgm:spPr>
      <dgm:t>
        <a:bodyPr/>
        <a:lstStyle/>
        <a:p>
          <a:pPr>
            <a:buFont typeface="Wingdings" panose="05000000000000000000" pitchFamily="2" charset="2"/>
            <a:buChar char="ü"/>
          </a:pPr>
          <a:r>
            <a:rPr lang="en-GB" sz="1200" b="1" i="0" dirty="0">
              <a:latin typeface="Adamina"/>
            </a:rPr>
            <a:t>Pay attention to high-touch surfaces</a:t>
          </a:r>
          <a:endParaRPr lang="en-GB" sz="1200" b="1" dirty="0">
            <a:latin typeface="Adamina"/>
          </a:endParaRPr>
        </a:p>
      </dgm:t>
    </dgm:pt>
    <dgm:pt modelId="{53CFAD8E-ED49-4666-B48F-872410F96D1F}" type="parTrans" cxnId="{346F6DC1-9592-4185-A064-1A7FE5EC6D5D}">
      <dgm:prSet/>
      <dgm:spPr/>
      <dgm:t>
        <a:bodyPr/>
        <a:lstStyle/>
        <a:p>
          <a:endParaRPr lang="en-GB"/>
        </a:p>
      </dgm:t>
    </dgm:pt>
    <dgm:pt modelId="{E3238E8A-BC6C-43D4-9091-D613C0D88F49}" type="sibTrans" cxnId="{346F6DC1-9592-4185-A064-1A7FE5EC6D5D}">
      <dgm:prSet/>
      <dgm:spPr/>
      <dgm:t>
        <a:bodyPr/>
        <a:lstStyle/>
        <a:p>
          <a:endParaRPr lang="en-GB"/>
        </a:p>
      </dgm:t>
    </dgm:pt>
    <dgm:pt modelId="{EB022878-0305-4CC0-9C83-3B23368BD1F4}">
      <dgm:prSet custT="1"/>
      <dgm:spPr>
        <a:solidFill>
          <a:schemeClr val="accent3">
            <a:lumMod val="40000"/>
            <a:lumOff val="60000"/>
            <a:alpha val="90000"/>
          </a:schemeClr>
        </a:solidFill>
      </dgm:spPr>
      <dgm:t>
        <a:bodyPr/>
        <a:lstStyle/>
        <a:p>
          <a:pPr>
            <a:buFont typeface="Wingdings" panose="05000000000000000000" pitchFamily="2" charset="2"/>
            <a:buChar char="ü"/>
          </a:pPr>
          <a:r>
            <a:rPr lang="en-GB" sz="1200" b="1" i="0" dirty="0">
              <a:latin typeface="Adamina"/>
            </a:rPr>
            <a:t>Dispose of waste properly</a:t>
          </a:r>
          <a:endParaRPr lang="en-GB" sz="1200" b="1" dirty="0">
            <a:latin typeface="Adamina"/>
          </a:endParaRPr>
        </a:p>
      </dgm:t>
    </dgm:pt>
    <dgm:pt modelId="{19F62273-0879-4899-98D7-9274A6B4CC60}" type="parTrans" cxnId="{4DB1D019-A889-40C9-BE38-CFE0E8A5BF74}">
      <dgm:prSet/>
      <dgm:spPr/>
      <dgm:t>
        <a:bodyPr/>
        <a:lstStyle/>
        <a:p>
          <a:endParaRPr lang="en-GB"/>
        </a:p>
      </dgm:t>
    </dgm:pt>
    <dgm:pt modelId="{FBD7E5DC-12C1-4C9D-AF9B-8AB78FF81C28}" type="sibTrans" cxnId="{4DB1D019-A889-40C9-BE38-CFE0E8A5BF74}">
      <dgm:prSet/>
      <dgm:spPr/>
      <dgm:t>
        <a:bodyPr/>
        <a:lstStyle/>
        <a:p>
          <a:endParaRPr lang="en-GB"/>
        </a:p>
      </dgm:t>
    </dgm:pt>
    <dgm:pt modelId="{455CD621-A4E5-4DDE-82BC-4A6AB742DE1D}">
      <dgm:prSet custT="1"/>
      <dgm:spPr>
        <a:solidFill>
          <a:schemeClr val="accent3">
            <a:lumMod val="40000"/>
            <a:lumOff val="60000"/>
            <a:alpha val="90000"/>
          </a:schemeClr>
        </a:solidFill>
      </dgm:spPr>
      <dgm:t>
        <a:bodyPr/>
        <a:lstStyle/>
        <a:p>
          <a:pPr>
            <a:buFont typeface="Wingdings" panose="05000000000000000000" pitchFamily="2" charset="2"/>
            <a:buChar char="ü"/>
          </a:pPr>
          <a:r>
            <a:rPr lang="en-GB" sz="1200" b="1" i="0" dirty="0">
              <a:latin typeface="Adamina"/>
            </a:rPr>
            <a:t>Be mindful of spills and wet floors</a:t>
          </a:r>
          <a:endParaRPr lang="en-GB" sz="1200" b="1" dirty="0">
            <a:latin typeface="Adamina"/>
          </a:endParaRPr>
        </a:p>
      </dgm:t>
    </dgm:pt>
    <dgm:pt modelId="{2D8E3278-815B-4099-8D21-BCD18FF10C73}" type="parTrans" cxnId="{4A8FB6A8-A451-48A9-887E-8DCF83CD8861}">
      <dgm:prSet/>
      <dgm:spPr/>
      <dgm:t>
        <a:bodyPr/>
        <a:lstStyle/>
        <a:p>
          <a:endParaRPr lang="en-GB"/>
        </a:p>
      </dgm:t>
    </dgm:pt>
    <dgm:pt modelId="{CC8BC769-333E-4675-B2B6-283D0B86B969}" type="sibTrans" cxnId="{4A8FB6A8-A451-48A9-887E-8DCF83CD8861}">
      <dgm:prSet/>
      <dgm:spPr/>
      <dgm:t>
        <a:bodyPr/>
        <a:lstStyle/>
        <a:p>
          <a:endParaRPr lang="en-GB"/>
        </a:p>
      </dgm:t>
    </dgm:pt>
    <dgm:pt modelId="{86DE6475-CD16-4FB2-A418-08110A69B622}">
      <dgm:prSet custT="1"/>
      <dgm:spPr>
        <a:solidFill>
          <a:schemeClr val="accent3">
            <a:lumMod val="40000"/>
            <a:lumOff val="60000"/>
          </a:schemeClr>
        </a:solidFill>
      </dgm:spPr>
      <dgm:t>
        <a:bodyPr/>
        <a:lstStyle/>
        <a:p>
          <a:r>
            <a:rPr lang="en-GB" sz="2800" b="1" dirty="0">
              <a:solidFill>
                <a:schemeClr val="tx1"/>
              </a:solidFill>
              <a:latin typeface="Adamina"/>
            </a:rPr>
            <a:t>Entering the Room</a:t>
          </a:r>
          <a:endParaRPr lang="en-GB" sz="2800" b="1" dirty="0">
            <a:latin typeface="Adamina"/>
          </a:endParaRPr>
        </a:p>
      </dgm:t>
    </dgm:pt>
    <dgm:pt modelId="{03EAE1D2-8D32-4631-834D-AFCC13E22D2E}" type="parTrans" cxnId="{6E074018-A7E1-464B-81AA-220A5B6AAFED}">
      <dgm:prSet/>
      <dgm:spPr/>
      <dgm:t>
        <a:bodyPr/>
        <a:lstStyle/>
        <a:p>
          <a:endParaRPr lang="en-GB"/>
        </a:p>
      </dgm:t>
    </dgm:pt>
    <dgm:pt modelId="{87ABA2C0-60A6-4E26-AACD-AF22DDEC39E4}" type="sibTrans" cxnId="{6E074018-A7E1-464B-81AA-220A5B6AAFED}">
      <dgm:prSet/>
      <dgm:spPr/>
      <dgm:t>
        <a:bodyPr/>
        <a:lstStyle/>
        <a:p>
          <a:endParaRPr lang="en-GB"/>
        </a:p>
      </dgm:t>
    </dgm:pt>
    <dgm:pt modelId="{A4E57273-1845-4E04-BA63-18346456770A}">
      <dgm:prSet custT="1"/>
      <dgm:spPr>
        <a:solidFill>
          <a:schemeClr val="accent1">
            <a:lumMod val="75000"/>
            <a:alpha val="90000"/>
          </a:schemeClr>
        </a:solidFill>
      </dgm:spPr>
      <dgm:t>
        <a:bodyPr/>
        <a:lstStyle/>
        <a:p>
          <a:pPr>
            <a:buFont typeface="Wingdings" panose="05000000000000000000" pitchFamily="2" charset="2"/>
            <a:buChar char="ü"/>
          </a:pPr>
          <a:r>
            <a:rPr lang="en-GB" sz="1600" b="1" i="0" dirty="0">
              <a:latin typeface="Adamina"/>
            </a:rPr>
            <a:t>Open windows and doors for ventilation</a:t>
          </a:r>
          <a:endParaRPr lang="en-GB" sz="1600" b="1" dirty="0">
            <a:latin typeface="Adamina"/>
          </a:endParaRPr>
        </a:p>
      </dgm:t>
    </dgm:pt>
    <dgm:pt modelId="{23455E6E-0BAD-401D-9A94-34D7EDA42465}" type="parTrans" cxnId="{B7F0DC40-F075-4081-AC6F-34F1FDEF79F9}">
      <dgm:prSet/>
      <dgm:spPr/>
      <dgm:t>
        <a:bodyPr/>
        <a:lstStyle/>
        <a:p>
          <a:endParaRPr lang="en-GB"/>
        </a:p>
      </dgm:t>
    </dgm:pt>
    <dgm:pt modelId="{4FD67E7C-BC35-4736-A238-FAD4E95ECA56}" type="sibTrans" cxnId="{B7F0DC40-F075-4081-AC6F-34F1FDEF79F9}">
      <dgm:prSet/>
      <dgm:spPr/>
      <dgm:t>
        <a:bodyPr/>
        <a:lstStyle/>
        <a:p>
          <a:endParaRPr lang="en-GB"/>
        </a:p>
      </dgm:t>
    </dgm:pt>
    <dgm:pt modelId="{504C0E19-CD38-48AC-ABCA-B2C04CD412A1}">
      <dgm:prSet custT="1"/>
      <dgm:spPr>
        <a:solidFill>
          <a:schemeClr val="accent1">
            <a:lumMod val="75000"/>
            <a:alpha val="90000"/>
          </a:schemeClr>
        </a:solidFill>
      </dgm:spPr>
      <dgm:t>
        <a:bodyPr/>
        <a:lstStyle/>
        <a:p>
          <a:pPr>
            <a:buFont typeface="Wingdings" panose="05000000000000000000" pitchFamily="2" charset="2"/>
            <a:buChar char="ü"/>
          </a:pPr>
          <a:r>
            <a:rPr lang="en-GB" sz="1600" b="1" i="0" dirty="0">
              <a:latin typeface="Adamina"/>
            </a:rPr>
            <a:t>Turn on lights and avoid working in the dark</a:t>
          </a:r>
          <a:endParaRPr lang="en-GB" sz="1600" b="1" dirty="0">
            <a:latin typeface="Adamina"/>
          </a:endParaRPr>
        </a:p>
      </dgm:t>
    </dgm:pt>
    <dgm:pt modelId="{80483961-FC77-472B-94D2-A02E967A30B3}" type="parTrans" cxnId="{7DCE39D0-8CE4-48D3-A58A-DD74E7289F57}">
      <dgm:prSet/>
      <dgm:spPr/>
      <dgm:t>
        <a:bodyPr/>
        <a:lstStyle/>
        <a:p>
          <a:endParaRPr lang="en-GB"/>
        </a:p>
      </dgm:t>
    </dgm:pt>
    <dgm:pt modelId="{D7507DD2-E220-4585-A924-97EAC3661F5E}" type="sibTrans" cxnId="{7DCE39D0-8CE4-48D3-A58A-DD74E7289F57}">
      <dgm:prSet/>
      <dgm:spPr/>
      <dgm:t>
        <a:bodyPr/>
        <a:lstStyle/>
        <a:p>
          <a:endParaRPr lang="en-GB"/>
        </a:p>
      </dgm:t>
    </dgm:pt>
    <dgm:pt modelId="{DCB207DE-CE42-452D-9AC7-3A1779170CCB}" type="pres">
      <dgm:prSet presAssocID="{C7AFCCDE-4A5D-4F28-B90A-BA4DB5742880}" presName="Name0" presStyleCnt="0">
        <dgm:presLayoutVars>
          <dgm:dir/>
          <dgm:animLvl val="lvl"/>
          <dgm:resizeHandles val="exact"/>
        </dgm:presLayoutVars>
      </dgm:prSet>
      <dgm:spPr/>
      <dgm:t>
        <a:bodyPr/>
        <a:lstStyle/>
        <a:p>
          <a:endParaRPr lang="en-US"/>
        </a:p>
      </dgm:t>
    </dgm:pt>
    <dgm:pt modelId="{B411F8AC-DE3A-4754-ABD8-4BDBC26A0AFD}" type="pres">
      <dgm:prSet presAssocID="{C91208EA-6FF5-44C9-A74A-C13CABC4E76A}" presName="linNode" presStyleCnt="0"/>
      <dgm:spPr/>
    </dgm:pt>
    <dgm:pt modelId="{0A6788AA-69D1-4090-A47E-6429D52A29AA}" type="pres">
      <dgm:prSet presAssocID="{C91208EA-6FF5-44C9-A74A-C13CABC4E76A}" presName="parentText" presStyleLbl="node1" presStyleIdx="0" presStyleCnt="2">
        <dgm:presLayoutVars>
          <dgm:chMax val="1"/>
          <dgm:bulletEnabled val="1"/>
        </dgm:presLayoutVars>
      </dgm:prSet>
      <dgm:spPr/>
      <dgm:t>
        <a:bodyPr/>
        <a:lstStyle/>
        <a:p>
          <a:endParaRPr lang="en-US"/>
        </a:p>
      </dgm:t>
    </dgm:pt>
    <dgm:pt modelId="{0E9DF8B1-C481-42FA-866E-42C19D96D9C7}" type="pres">
      <dgm:prSet presAssocID="{C91208EA-6FF5-44C9-A74A-C13CABC4E76A}" presName="descendantText" presStyleLbl="alignAccFollowNode1" presStyleIdx="0" presStyleCnt="2">
        <dgm:presLayoutVars>
          <dgm:bulletEnabled val="1"/>
        </dgm:presLayoutVars>
      </dgm:prSet>
      <dgm:spPr/>
      <dgm:t>
        <a:bodyPr/>
        <a:lstStyle/>
        <a:p>
          <a:endParaRPr lang="en-US"/>
        </a:p>
      </dgm:t>
    </dgm:pt>
    <dgm:pt modelId="{843346BC-0D95-4BE8-B700-3F8491719C79}" type="pres">
      <dgm:prSet presAssocID="{87047129-190B-4EDC-A56B-C0CF1D8C073D}" presName="sp" presStyleCnt="0"/>
      <dgm:spPr/>
    </dgm:pt>
    <dgm:pt modelId="{7214401F-F653-41C3-BB75-209BE25F7F8E}" type="pres">
      <dgm:prSet presAssocID="{86DE6475-CD16-4FB2-A418-08110A69B622}" presName="linNode" presStyleCnt="0"/>
      <dgm:spPr/>
    </dgm:pt>
    <dgm:pt modelId="{6B0627F0-F6CC-422C-BFC9-5273AD87C523}" type="pres">
      <dgm:prSet presAssocID="{86DE6475-CD16-4FB2-A418-08110A69B622}" presName="parentText" presStyleLbl="node1" presStyleIdx="1" presStyleCnt="2">
        <dgm:presLayoutVars>
          <dgm:chMax val="1"/>
          <dgm:bulletEnabled val="1"/>
        </dgm:presLayoutVars>
      </dgm:prSet>
      <dgm:spPr/>
      <dgm:t>
        <a:bodyPr/>
        <a:lstStyle/>
        <a:p>
          <a:endParaRPr lang="en-US"/>
        </a:p>
      </dgm:t>
    </dgm:pt>
    <dgm:pt modelId="{30FAFC76-1754-4438-84AD-4ED1B18DCF00}" type="pres">
      <dgm:prSet presAssocID="{86DE6475-CD16-4FB2-A418-08110A69B622}" presName="descendantText" presStyleLbl="alignAccFollowNode1" presStyleIdx="1" presStyleCnt="2">
        <dgm:presLayoutVars>
          <dgm:bulletEnabled val="1"/>
        </dgm:presLayoutVars>
      </dgm:prSet>
      <dgm:spPr/>
      <dgm:t>
        <a:bodyPr/>
        <a:lstStyle/>
        <a:p>
          <a:endParaRPr lang="en-US"/>
        </a:p>
      </dgm:t>
    </dgm:pt>
  </dgm:ptLst>
  <dgm:cxnLst>
    <dgm:cxn modelId="{5D6F6823-DF39-4104-8409-B3144177C667}" type="presOf" srcId="{9E9F5FC2-D9C7-4992-9D10-282AE81D2466}" destId="{0E9DF8B1-C481-42FA-866E-42C19D96D9C7}" srcOrd="0" destOrd="1" presId="urn:microsoft.com/office/officeart/2005/8/layout/vList5"/>
    <dgm:cxn modelId="{9197F132-AE6E-4B90-9126-696E85EB09CF}" type="presOf" srcId="{C7AFCCDE-4A5D-4F28-B90A-BA4DB5742880}" destId="{DCB207DE-CE42-452D-9AC7-3A1779170CCB}" srcOrd="0" destOrd="0" presId="urn:microsoft.com/office/officeart/2005/8/layout/vList5"/>
    <dgm:cxn modelId="{4DB1D019-A889-40C9-BE38-CFE0E8A5BF74}" srcId="{C91208EA-6FF5-44C9-A74A-C13CABC4E76A}" destId="{EB022878-0305-4CC0-9C83-3B23368BD1F4}" srcOrd="3" destOrd="0" parTransId="{19F62273-0879-4899-98D7-9274A6B4CC60}" sibTransId="{FBD7E5DC-12C1-4C9D-AF9B-8AB78FF81C28}"/>
    <dgm:cxn modelId="{346F6DC1-9592-4185-A064-1A7FE5EC6D5D}" srcId="{C91208EA-6FF5-44C9-A74A-C13CABC4E76A}" destId="{A148560D-0DA0-4ECB-9497-0A6C6E0B79CA}" srcOrd="2" destOrd="0" parTransId="{53CFAD8E-ED49-4666-B48F-872410F96D1F}" sibTransId="{E3238E8A-BC6C-43D4-9091-D613C0D88F49}"/>
    <dgm:cxn modelId="{7DCE39D0-8CE4-48D3-A58A-DD74E7289F57}" srcId="{86DE6475-CD16-4FB2-A418-08110A69B622}" destId="{504C0E19-CD38-48AC-ABCA-B2C04CD412A1}" srcOrd="1" destOrd="0" parTransId="{80483961-FC77-472B-94D2-A02E967A30B3}" sibTransId="{D7507DD2-E220-4585-A924-97EAC3661F5E}"/>
    <dgm:cxn modelId="{13BE789C-B0D9-4950-80FC-026FD9AF5FA3}" type="presOf" srcId="{504C0E19-CD38-48AC-ABCA-B2C04CD412A1}" destId="{30FAFC76-1754-4438-84AD-4ED1B18DCF00}" srcOrd="0" destOrd="1" presId="urn:microsoft.com/office/officeart/2005/8/layout/vList5"/>
    <dgm:cxn modelId="{25176FDC-59B1-4DF4-BFAF-28BB78F3E0C6}" type="presOf" srcId="{A148560D-0DA0-4ECB-9497-0A6C6E0B79CA}" destId="{0E9DF8B1-C481-42FA-866E-42C19D96D9C7}" srcOrd="0" destOrd="2" presId="urn:microsoft.com/office/officeart/2005/8/layout/vList5"/>
    <dgm:cxn modelId="{0393DA61-47A8-4D87-9596-9A526DC6FA55}" type="presOf" srcId="{59D134C3-157E-43AD-A773-D867753FA332}" destId="{0E9DF8B1-C481-42FA-866E-42C19D96D9C7}" srcOrd="0" destOrd="0" presId="urn:microsoft.com/office/officeart/2005/8/layout/vList5"/>
    <dgm:cxn modelId="{ECF50A4F-FDF6-45E5-9B76-469CAFF08486}" type="presOf" srcId="{A4E57273-1845-4E04-BA63-18346456770A}" destId="{30FAFC76-1754-4438-84AD-4ED1B18DCF00}" srcOrd="0" destOrd="0" presId="urn:microsoft.com/office/officeart/2005/8/layout/vList5"/>
    <dgm:cxn modelId="{5774E441-1982-46B0-91B9-F3B4474C1D0F}" srcId="{C91208EA-6FF5-44C9-A74A-C13CABC4E76A}" destId="{59D134C3-157E-43AD-A773-D867753FA332}" srcOrd="0" destOrd="0" parTransId="{576391B2-E0B7-4A1E-9A8B-BBD49F7D794A}" sibTransId="{83DFDAAC-78AC-4840-B5F0-7B373E34B6FB}"/>
    <dgm:cxn modelId="{FAD255BF-EBAA-4564-A7D7-8199A3041B75}" type="presOf" srcId="{C91208EA-6FF5-44C9-A74A-C13CABC4E76A}" destId="{0A6788AA-69D1-4090-A47E-6429D52A29AA}" srcOrd="0" destOrd="0" presId="urn:microsoft.com/office/officeart/2005/8/layout/vList5"/>
    <dgm:cxn modelId="{B7F0DC40-F075-4081-AC6F-34F1FDEF79F9}" srcId="{86DE6475-CD16-4FB2-A418-08110A69B622}" destId="{A4E57273-1845-4E04-BA63-18346456770A}" srcOrd="0" destOrd="0" parTransId="{23455E6E-0BAD-401D-9A94-34D7EDA42465}" sibTransId="{4FD67E7C-BC35-4736-A238-FAD4E95ECA56}"/>
    <dgm:cxn modelId="{71AC5FAB-711F-428E-A4B9-E7B641525AE0}" srcId="{C91208EA-6FF5-44C9-A74A-C13CABC4E76A}" destId="{9E9F5FC2-D9C7-4992-9D10-282AE81D2466}" srcOrd="1" destOrd="0" parTransId="{582C83AA-541C-444C-98AF-041AE7BF57E2}" sibTransId="{044AF3A8-9EB7-4B20-BC42-631FBA509638}"/>
    <dgm:cxn modelId="{42A77374-5CEA-47D9-81F3-35770A735FF8}" srcId="{C7AFCCDE-4A5D-4F28-B90A-BA4DB5742880}" destId="{C91208EA-6FF5-44C9-A74A-C13CABC4E76A}" srcOrd="0" destOrd="0" parTransId="{78D1FCAC-4697-45D2-A3CC-C6D67B6A7D83}" sibTransId="{87047129-190B-4EDC-A56B-C0CF1D8C073D}"/>
    <dgm:cxn modelId="{966DC3F0-3F50-497B-A1CB-CA1DA925FFD1}" type="presOf" srcId="{455CD621-A4E5-4DDE-82BC-4A6AB742DE1D}" destId="{0E9DF8B1-C481-42FA-866E-42C19D96D9C7}" srcOrd="0" destOrd="4" presId="urn:microsoft.com/office/officeart/2005/8/layout/vList5"/>
    <dgm:cxn modelId="{6E074018-A7E1-464B-81AA-220A5B6AAFED}" srcId="{C7AFCCDE-4A5D-4F28-B90A-BA4DB5742880}" destId="{86DE6475-CD16-4FB2-A418-08110A69B622}" srcOrd="1" destOrd="0" parTransId="{03EAE1D2-8D32-4631-834D-AFCC13E22D2E}" sibTransId="{87ABA2C0-60A6-4E26-AACD-AF22DDEC39E4}"/>
    <dgm:cxn modelId="{34661CB9-DABA-45A2-A406-DA0625715861}" type="presOf" srcId="{86DE6475-CD16-4FB2-A418-08110A69B622}" destId="{6B0627F0-F6CC-422C-BFC9-5273AD87C523}" srcOrd="0" destOrd="0" presId="urn:microsoft.com/office/officeart/2005/8/layout/vList5"/>
    <dgm:cxn modelId="{614A3E82-AF65-4780-91EC-561C559BE6BA}" type="presOf" srcId="{EB022878-0305-4CC0-9C83-3B23368BD1F4}" destId="{0E9DF8B1-C481-42FA-866E-42C19D96D9C7}" srcOrd="0" destOrd="3" presId="urn:microsoft.com/office/officeart/2005/8/layout/vList5"/>
    <dgm:cxn modelId="{4A8FB6A8-A451-48A9-887E-8DCF83CD8861}" srcId="{C91208EA-6FF5-44C9-A74A-C13CABC4E76A}" destId="{455CD621-A4E5-4DDE-82BC-4A6AB742DE1D}" srcOrd="4" destOrd="0" parTransId="{2D8E3278-815B-4099-8D21-BCD18FF10C73}" sibTransId="{CC8BC769-333E-4675-B2B6-283D0B86B969}"/>
    <dgm:cxn modelId="{72DCD98C-09A5-48C2-A96A-D3DD69C23903}" type="presParOf" srcId="{DCB207DE-CE42-452D-9AC7-3A1779170CCB}" destId="{B411F8AC-DE3A-4754-ABD8-4BDBC26A0AFD}" srcOrd="0" destOrd="0" presId="urn:microsoft.com/office/officeart/2005/8/layout/vList5"/>
    <dgm:cxn modelId="{771E7B14-86CB-49C5-A624-5E9815E97006}" type="presParOf" srcId="{B411F8AC-DE3A-4754-ABD8-4BDBC26A0AFD}" destId="{0A6788AA-69D1-4090-A47E-6429D52A29AA}" srcOrd="0" destOrd="0" presId="urn:microsoft.com/office/officeart/2005/8/layout/vList5"/>
    <dgm:cxn modelId="{C3ACFFC7-403B-48F3-8362-F90FDC8F91C4}" type="presParOf" srcId="{B411F8AC-DE3A-4754-ABD8-4BDBC26A0AFD}" destId="{0E9DF8B1-C481-42FA-866E-42C19D96D9C7}" srcOrd="1" destOrd="0" presId="urn:microsoft.com/office/officeart/2005/8/layout/vList5"/>
    <dgm:cxn modelId="{C4A66D56-514B-4B39-832E-5DB5057EDCF3}" type="presParOf" srcId="{DCB207DE-CE42-452D-9AC7-3A1779170CCB}" destId="{843346BC-0D95-4BE8-B700-3F8491719C79}" srcOrd="1" destOrd="0" presId="urn:microsoft.com/office/officeart/2005/8/layout/vList5"/>
    <dgm:cxn modelId="{B26BD547-03AC-4020-9AB0-8E46384CD0A5}" type="presParOf" srcId="{DCB207DE-CE42-452D-9AC7-3A1779170CCB}" destId="{7214401F-F653-41C3-BB75-209BE25F7F8E}" srcOrd="2" destOrd="0" presId="urn:microsoft.com/office/officeart/2005/8/layout/vList5"/>
    <dgm:cxn modelId="{33B62418-BEBA-4A81-B22B-F11B32C43ED4}" type="presParOf" srcId="{7214401F-F653-41C3-BB75-209BE25F7F8E}" destId="{6B0627F0-F6CC-422C-BFC9-5273AD87C523}" srcOrd="0" destOrd="0" presId="urn:microsoft.com/office/officeart/2005/8/layout/vList5"/>
    <dgm:cxn modelId="{C3229281-B3BA-4B5C-B0DA-7EC344EE7446}" type="presParOf" srcId="{7214401F-F653-41C3-BB75-209BE25F7F8E}" destId="{30FAFC76-1754-4438-84AD-4ED1B18DCF00}"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7AFCCDE-4A5D-4F28-B90A-BA4DB5742880}"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999A987B-70C3-4282-B1ED-73CB8CFD26B9}">
      <dgm:prSet custT="1"/>
      <dgm:spPr/>
      <dgm:t>
        <a:bodyPr/>
        <a:lstStyle/>
        <a:p>
          <a:r>
            <a:rPr lang="en-GB" sz="2500" b="1" i="0" dirty="0">
              <a:solidFill>
                <a:schemeClr val="tx1"/>
              </a:solidFill>
              <a:latin typeface="Adamina"/>
            </a:rPr>
            <a:t>Guest Belongings</a:t>
          </a:r>
          <a:endParaRPr lang="en-GB" sz="2500" b="1" dirty="0">
            <a:solidFill>
              <a:schemeClr val="tx1"/>
            </a:solidFill>
            <a:latin typeface="Adamina"/>
          </a:endParaRPr>
        </a:p>
      </dgm:t>
    </dgm:pt>
    <dgm:pt modelId="{25C24E8B-9BEE-4BF7-AE01-1D0CA8B04930}" type="parTrans" cxnId="{40EA5AC6-6DB4-4D1A-85D2-0066279D2F15}">
      <dgm:prSet/>
      <dgm:spPr/>
      <dgm:t>
        <a:bodyPr/>
        <a:lstStyle/>
        <a:p>
          <a:endParaRPr lang="en-GB"/>
        </a:p>
      </dgm:t>
    </dgm:pt>
    <dgm:pt modelId="{63173B84-1B0B-4370-A90A-3B4FD97E77E3}" type="sibTrans" cxnId="{40EA5AC6-6DB4-4D1A-85D2-0066279D2F15}">
      <dgm:prSet/>
      <dgm:spPr/>
      <dgm:t>
        <a:bodyPr/>
        <a:lstStyle/>
        <a:p>
          <a:endParaRPr lang="en-GB"/>
        </a:p>
      </dgm:t>
    </dgm:pt>
    <dgm:pt modelId="{1F768525-B846-42DC-AAF9-38FAAFBBF300}">
      <dgm:prSet custT="1"/>
      <dgm:spPr>
        <a:solidFill>
          <a:schemeClr val="accent3">
            <a:lumMod val="40000"/>
            <a:lumOff val="60000"/>
            <a:alpha val="90000"/>
          </a:schemeClr>
        </a:solidFill>
      </dgm:spPr>
      <dgm:t>
        <a:bodyPr/>
        <a:lstStyle/>
        <a:p>
          <a:pPr>
            <a:buFont typeface="Wingdings" panose="05000000000000000000" pitchFamily="2" charset="2"/>
            <a:buChar char="ü"/>
          </a:pPr>
          <a:r>
            <a:rPr lang="en-GB" sz="1500" b="1" i="0" dirty="0">
              <a:latin typeface="Adamina"/>
            </a:rPr>
            <a:t>Respect guest privacy</a:t>
          </a:r>
          <a:endParaRPr lang="en-GB" sz="1500" b="1" dirty="0">
            <a:latin typeface="Adamina"/>
          </a:endParaRPr>
        </a:p>
      </dgm:t>
    </dgm:pt>
    <dgm:pt modelId="{7B9367A8-C3E4-4FDA-A8A2-C4C357DD2FC9}" type="parTrans" cxnId="{9434C4A4-953E-4E1A-A0C6-1E9F6717203F}">
      <dgm:prSet/>
      <dgm:spPr/>
      <dgm:t>
        <a:bodyPr/>
        <a:lstStyle/>
        <a:p>
          <a:endParaRPr lang="en-GB"/>
        </a:p>
      </dgm:t>
    </dgm:pt>
    <dgm:pt modelId="{A378BC68-073D-4C74-8B7E-7E1E1E9F7258}" type="sibTrans" cxnId="{9434C4A4-953E-4E1A-A0C6-1E9F6717203F}">
      <dgm:prSet/>
      <dgm:spPr/>
      <dgm:t>
        <a:bodyPr/>
        <a:lstStyle/>
        <a:p>
          <a:endParaRPr lang="en-GB"/>
        </a:p>
      </dgm:t>
    </dgm:pt>
    <dgm:pt modelId="{2C1C5AD4-F32C-40ED-B307-37A60371F1CF}">
      <dgm:prSet custT="1"/>
      <dgm:spPr>
        <a:solidFill>
          <a:schemeClr val="accent3">
            <a:lumMod val="40000"/>
            <a:lumOff val="60000"/>
            <a:alpha val="90000"/>
          </a:schemeClr>
        </a:solidFill>
      </dgm:spPr>
      <dgm:t>
        <a:bodyPr/>
        <a:lstStyle/>
        <a:p>
          <a:pPr>
            <a:buFont typeface="Wingdings" panose="05000000000000000000" pitchFamily="2" charset="2"/>
            <a:buChar char="ü"/>
          </a:pPr>
          <a:r>
            <a:rPr lang="en-GB" sz="1500" b="1" i="0" dirty="0">
              <a:latin typeface="Adamina"/>
            </a:rPr>
            <a:t>Report any found lost and found items promptly</a:t>
          </a:r>
          <a:endParaRPr lang="en-GB" sz="1500" b="1" dirty="0">
            <a:latin typeface="Adamina"/>
          </a:endParaRPr>
        </a:p>
      </dgm:t>
    </dgm:pt>
    <dgm:pt modelId="{550DF052-8C7C-420C-A972-6F90B9FBA252}" type="parTrans" cxnId="{07223367-8CA9-4FCC-9494-4EC68C39C0D1}">
      <dgm:prSet/>
      <dgm:spPr/>
      <dgm:t>
        <a:bodyPr/>
        <a:lstStyle/>
        <a:p>
          <a:endParaRPr lang="en-GB"/>
        </a:p>
      </dgm:t>
    </dgm:pt>
    <dgm:pt modelId="{98C1EF2A-A5CF-499E-8F1B-4A676D8C3851}" type="sibTrans" cxnId="{07223367-8CA9-4FCC-9494-4EC68C39C0D1}">
      <dgm:prSet/>
      <dgm:spPr/>
      <dgm:t>
        <a:bodyPr/>
        <a:lstStyle/>
        <a:p>
          <a:endParaRPr lang="en-GB"/>
        </a:p>
      </dgm:t>
    </dgm:pt>
    <dgm:pt modelId="{A53EB505-1816-43BA-A124-0E974FCE6416}">
      <dgm:prSet custT="1"/>
      <dgm:spPr>
        <a:solidFill>
          <a:schemeClr val="accent3">
            <a:lumMod val="40000"/>
            <a:lumOff val="60000"/>
            <a:alpha val="90000"/>
          </a:schemeClr>
        </a:solidFill>
      </dgm:spPr>
      <dgm:t>
        <a:bodyPr/>
        <a:lstStyle/>
        <a:p>
          <a:pPr>
            <a:buFont typeface="Wingdings" panose="05000000000000000000" pitchFamily="2" charset="2"/>
            <a:buChar char="ü"/>
          </a:pPr>
          <a:r>
            <a:rPr lang="en-GB" sz="1500" b="1" i="0" dirty="0">
              <a:latin typeface="Adamina"/>
            </a:rPr>
            <a:t>Do not enter locked drawers </a:t>
          </a:r>
          <a:endParaRPr lang="en-GB" sz="1500" b="1" dirty="0">
            <a:latin typeface="Adamina"/>
          </a:endParaRPr>
        </a:p>
      </dgm:t>
    </dgm:pt>
    <dgm:pt modelId="{51769B1F-3C48-42A9-A85F-F3930F8DA943}" type="parTrans" cxnId="{779CE244-D285-4E85-B4A8-C0D1A1CCABFD}">
      <dgm:prSet/>
      <dgm:spPr/>
      <dgm:t>
        <a:bodyPr/>
        <a:lstStyle/>
        <a:p>
          <a:endParaRPr lang="en-GB"/>
        </a:p>
      </dgm:t>
    </dgm:pt>
    <dgm:pt modelId="{1E4BA046-2A3D-4E5A-B78B-13D9666762AD}" type="sibTrans" cxnId="{779CE244-D285-4E85-B4A8-C0D1A1CCABFD}">
      <dgm:prSet/>
      <dgm:spPr/>
      <dgm:t>
        <a:bodyPr/>
        <a:lstStyle/>
        <a:p>
          <a:endParaRPr lang="en-GB"/>
        </a:p>
      </dgm:t>
    </dgm:pt>
    <dgm:pt modelId="{2B9620F7-C87E-426F-ABB3-C557ADB6E467}">
      <dgm:prSet custT="1"/>
      <dgm:spPr/>
      <dgm:t>
        <a:bodyPr/>
        <a:lstStyle/>
        <a:p>
          <a:r>
            <a:rPr lang="en-GB" sz="2500" b="1" i="0" dirty="0">
              <a:solidFill>
                <a:schemeClr val="tx1"/>
              </a:solidFill>
              <a:latin typeface="Adamina"/>
            </a:rPr>
            <a:t>Safety Precautions</a:t>
          </a:r>
          <a:endParaRPr lang="en-GB" sz="2500" b="1" dirty="0">
            <a:solidFill>
              <a:schemeClr val="tx1"/>
            </a:solidFill>
            <a:latin typeface="Adamina"/>
          </a:endParaRPr>
        </a:p>
      </dgm:t>
    </dgm:pt>
    <dgm:pt modelId="{DD13CBEC-7882-4A6E-AF0F-10B0496CFE53}" type="parTrans" cxnId="{465CEF43-64ED-4971-A7C7-A9249E8391D5}">
      <dgm:prSet/>
      <dgm:spPr/>
      <dgm:t>
        <a:bodyPr/>
        <a:lstStyle/>
        <a:p>
          <a:endParaRPr lang="en-GB"/>
        </a:p>
      </dgm:t>
    </dgm:pt>
    <dgm:pt modelId="{7A36055C-FBE0-4B92-945E-D771F8761866}" type="sibTrans" cxnId="{465CEF43-64ED-4971-A7C7-A9249E8391D5}">
      <dgm:prSet/>
      <dgm:spPr/>
      <dgm:t>
        <a:bodyPr/>
        <a:lstStyle/>
        <a:p>
          <a:endParaRPr lang="en-GB"/>
        </a:p>
      </dgm:t>
    </dgm:pt>
    <dgm:pt modelId="{8CC3BF92-12BB-4F75-A66F-9E7D53818F6E}">
      <dgm:prSet custT="1"/>
      <dgm:spPr>
        <a:solidFill>
          <a:schemeClr val="accent4">
            <a:lumMod val="40000"/>
            <a:lumOff val="60000"/>
            <a:alpha val="90000"/>
          </a:schemeClr>
        </a:solidFill>
      </dgm:spPr>
      <dgm:t>
        <a:bodyPr/>
        <a:lstStyle/>
        <a:p>
          <a:pPr>
            <a:buFont typeface="Wingdings" panose="05000000000000000000" pitchFamily="2" charset="2"/>
            <a:buChar char="ü"/>
          </a:pPr>
          <a:r>
            <a:rPr lang="en-GB" sz="1400" b="1" i="0" dirty="0">
              <a:latin typeface="Adamina"/>
            </a:rPr>
            <a:t>Be aware of electrical hazards</a:t>
          </a:r>
          <a:endParaRPr lang="en-GB" sz="1400" b="1" dirty="0">
            <a:latin typeface="Adamina"/>
          </a:endParaRPr>
        </a:p>
      </dgm:t>
    </dgm:pt>
    <dgm:pt modelId="{9E851A5B-A537-4BC5-83E7-115A87D19160}" type="parTrans" cxnId="{2FB33F7C-DC7D-403A-8B50-B787BAFB3214}">
      <dgm:prSet/>
      <dgm:spPr/>
      <dgm:t>
        <a:bodyPr/>
        <a:lstStyle/>
        <a:p>
          <a:endParaRPr lang="en-GB"/>
        </a:p>
      </dgm:t>
    </dgm:pt>
    <dgm:pt modelId="{E02242FC-6394-40E3-93E2-353608F4A825}" type="sibTrans" cxnId="{2FB33F7C-DC7D-403A-8B50-B787BAFB3214}">
      <dgm:prSet/>
      <dgm:spPr/>
      <dgm:t>
        <a:bodyPr/>
        <a:lstStyle/>
        <a:p>
          <a:endParaRPr lang="en-GB"/>
        </a:p>
      </dgm:t>
    </dgm:pt>
    <dgm:pt modelId="{0E6D1A6D-3066-4E4B-A0A8-3CD02D80B197}">
      <dgm:prSet custT="1"/>
      <dgm:spPr>
        <a:solidFill>
          <a:schemeClr val="accent4">
            <a:lumMod val="40000"/>
            <a:lumOff val="60000"/>
            <a:alpha val="90000"/>
          </a:schemeClr>
        </a:solidFill>
      </dgm:spPr>
      <dgm:t>
        <a:bodyPr/>
        <a:lstStyle/>
        <a:p>
          <a:pPr>
            <a:buFont typeface="Wingdings" panose="05000000000000000000" pitchFamily="2" charset="2"/>
            <a:buChar char="ü"/>
          </a:pPr>
          <a:r>
            <a:rPr lang="en-GB" sz="1400" b="1" i="0" dirty="0">
              <a:latin typeface="Adamina"/>
            </a:rPr>
            <a:t>Report any damaged furniture, appliances, or electrical cords immediately</a:t>
          </a:r>
          <a:endParaRPr lang="en-GB" sz="1400" b="1" dirty="0">
            <a:latin typeface="Adamina"/>
          </a:endParaRPr>
        </a:p>
      </dgm:t>
    </dgm:pt>
    <dgm:pt modelId="{EBF3F14B-4052-4949-A2B1-D129CF05C932}" type="parTrans" cxnId="{E9917078-7845-4A55-81FB-24A2B0E447F0}">
      <dgm:prSet/>
      <dgm:spPr/>
      <dgm:t>
        <a:bodyPr/>
        <a:lstStyle/>
        <a:p>
          <a:endParaRPr lang="en-GB"/>
        </a:p>
      </dgm:t>
    </dgm:pt>
    <dgm:pt modelId="{15B2C400-8C2E-4CC7-9C0F-29815F750AD3}" type="sibTrans" cxnId="{E9917078-7845-4A55-81FB-24A2B0E447F0}">
      <dgm:prSet/>
      <dgm:spPr/>
      <dgm:t>
        <a:bodyPr/>
        <a:lstStyle/>
        <a:p>
          <a:endParaRPr lang="en-GB"/>
        </a:p>
      </dgm:t>
    </dgm:pt>
    <dgm:pt modelId="{A587DAC5-0DA2-434F-9DF5-EA92E047E2D5}">
      <dgm:prSet custT="1"/>
      <dgm:spPr>
        <a:solidFill>
          <a:schemeClr val="accent4">
            <a:lumMod val="40000"/>
            <a:lumOff val="60000"/>
            <a:alpha val="90000"/>
          </a:schemeClr>
        </a:solidFill>
      </dgm:spPr>
      <dgm:t>
        <a:bodyPr/>
        <a:lstStyle/>
        <a:p>
          <a:pPr>
            <a:buFont typeface="Wingdings" panose="05000000000000000000" pitchFamily="2" charset="2"/>
            <a:buChar char="ü"/>
          </a:pPr>
          <a:r>
            <a:rPr lang="en-GB" sz="1400" b="1" i="0" dirty="0">
              <a:latin typeface="Adamina"/>
            </a:rPr>
            <a:t>Use ladders safely and securely</a:t>
          </a:r>
          <a:endParaRPr lang="en-GB" sz="1400" b="1" dirty="0">
            <a:latin typeface="Adamina"/>
          </a:endParaRPr>
        </a:p>
      </dgm:t>
    </dgm:pt>
    <dgm:pt modelId="{C2A98E2B-4963-4701-86F1-106AEF86BE51}" type="parTrans" cxnId="{1189ED42-33E9-4FF8-BA91-E91B153E0C51}">
      <dgm:prSet/>
      <dgm:spPr/>
      <dgm:t>
        <a:bodyPr/>
        <a:lstStyle/>
        <a:p>
          <a:endParaRPr lang="en-GB"/>
        </a:p>
      </dgm:t>
    </dgm:pt>
    <dgm:pt modelId="{3A5652AA-B1CA-4BE2-9F34-53985F9552D8}" type="sibTrans" cxnId="{1189ED42-33E9-4FF8-BA91-E91B153E0C51}">
      <dgm:prSet/>
      <dgm:spPr/>
      <dgm:t>
        <a:bodyPr/>
        <a:lstStyle/>
        <a:p>
          <a:endParaRPr lang="en-GB"/>
        </a:p>
      </dgm:t>
    </dgm:pt>
    <dgm:pt modelId="{3BFA8BA7-217A-4A9C-BD84-D764442E1FD7}">
      <dgm:prSet custT="1"/>
      <dgm:spPr>
        <a:solidFill>
          <a:schemeClr val="accent4">
            <a:lumMod val="40000"/>
            <a:lumOff val="60000"/>
            <a:alpha val="90000"/>
          </a:schemeClr>
        </a:solidFill>
      </dgm:spPr>
      <dgm:t>
        <a:bodyPr/>
        <a:lstStyle/>
        <a:p>
          <a:pPr>
            <a:buFont typeface="Wingdings" panose="05000000000000000000" pitchFamily="2" charset="2"/>
            <a:buChar char="ü"/>
          </a:pPr>
          <a:r>
            <a:rPr lang="en-GB" sz="1400" b="1" i="0" dirty="0">
              <a:latin typeface="Adamina"/>
            </a:rPr>
            <a:t>Be cautious when handling heavy objects</a:t>
          </a:r>
          <a:endParaRPr lang="en-GB" sz="1400" b="1" dirty="0">
            <a:latin typeface="Adamina"/>
          </a:endParaRPr>
        </a:p>
      </dgm:t>
    </dgm:pt>
    <dgm:pt modelId="{7BCB1B20-F341-41CF-91EF-44D2A5439890}" type="parTrans" cxnId="{B48E25D7-5434-4D4E-8175-9C9A118D1703}">
      <dgm:prSet/>
      <dgm:spPr/>
      <dgm:t>
        <a:bodyPr/>
        <a:lstStyle/>
        <a:p>
          <a:endParaRPr lang="en-GB"/>
        </a:p>
      </dgm:t>
    </dgm:pt>
    <dgm:pt modelId="{53175270-7C32-4B45-82A5-072CB4002037}" type="sibTrans" cxnId="{B48E25D7-5434-4D4E-8175-9C9A118D1703}">
      <dgm:prSet/>
      <dgm:spPr/>
      <dgm:t>
        <a:bodyPr/>
        <a:lstStyle/>
        <a:p>
          <a:endParaRPr lang="en-GB"/>
        </a:p>
      </dgm:t>
    </dgm:pt>
    <dgm:pt modelId="{08E07CF0-EDD0-4A67-94D5-2BFCF92E928F}">
      <dgm:prSet custT="1"/>
      <dgm:spPr>
        <a:solidFill>
          <a:schemeClr val="accent4">
            <a:lumMod val="40000"/>
            <a:lumOff val="60000"/>
            <a:alpha val="90000"/>
          </a:schemeClr>
        </a:solidFill>
      </dgm:spPr>
      <dgm:t>
        <a:bodyPr/>
        <a:lstStyle/>
        <a:p>
          <a:pPr>
            <a:buFont typeface="Wingdings" panose="05000000000000000000" pitchFamily="2" charset="2"/>
            <a:buChar char="ü"/>
          </a:pPr>
          <a:r>
            <a:rPr lang="en-GB" sz="1400" b="1" i="0" dirty="0">
              <a:latin typeface="Adamina"/>
            </a:rPr>
            <a:t>Report any safety concerns</a:t>
          </a:r>
          <a:endParaRPr lang="en-GB" sz="1400" b="1" dirty="0">
            <a:latin typeface="Adamina"/>
          </a:endParaRPr>
        </a:p>
      </dgm:t>
    </dgm:pt>
    <dgm:pt modelId="{FAA871B3-FAAE-44A6-81DD-CAD0059E7010}" type="parTrans" cxnId="{E98DBE17-C4FD-4057-9349-12CE82BED7F5}">
      <dgm:prSet/>
      <dgm:spPr/>
      <dgm:t>
        <a:bodyPr/>
        <a:lstStyle/>
        <a:p>
          <a:endParaRPr lang="en-GB"/>
        </a:p>
      </dgm:t>
    </dgm:pt>
    <dgm:pt modelId="{5A0C0F93-583F-4EBB-B752-21590920CD5C}" type="sibTrans" cxnId="{E98DBE17-C4FD-4057-9349-12CE82BED7F5}">
      <dgm:prSet/>
      <dgm:spPr/>
      <dgm:t>
        <a:bodyPr/>
        <a:lstStyle/>
        <a:p>
          <a:endParaRPr lang="en-GB"/>
        </a:p>
      </dgm:t>
    </dgm:pt>
    <dgm:pt modelId="{DCB207DE-CE42-452D-9AC7-3A1779170CCB}" type="pres">
      <dgm:prSet presAssocID="{C7AFCCDE-4A5D-4F28-B90A-BA4DB5742880}" presName="Name0" presStyleCnt="0">
        <dgm:presLayoutVars>
          <dgm:dir/>
          <dgm:animLvl val="lvl"/>
          <dgm:resizeHandles val="exact"/>
        </dgm:presLayoutVars>
      </dgm:prSet>
      <dgm:spPr/>
      <dgm:t>
        <a:bodyPr/>
        <a:lstStyle/>
        <a:p>
          <a:endParaRPr lang="en-US"/>
        </a:p>
      </dgm:t>
    </dgm:pt>
    <dgm:pt modelId="{CD5BB28B-1A82-44E5-9569-BC92A203EA25}" type="pres">
      <dgm:prSet presAssocID="{999A987B-70C3-4282-B1ED-73CB8CFD26B9}" presName="linNode" presStyleCnt="0"/>
      <dgm:spPr/>
    </dgm:pt>
    <dgm:pt modelId="{0AB386C1-469A-4620-A939-1485786EBFCB}" type="pres">
      <dgm:prSet presAssocID="{999A987B-70C3-4282-B1ED-73CB8CFD26B9}" presName="parentText" presStyleLbl="node1" presStyleIdx="0" presStyleCnt="2">
        <dgm:presLayoutVars>
          <dgm:chMax val="1"/>
          <dgm:bulletEnabled val="1"/>
        </dgm:presLayoutVars>
      </dgm:prSet>
      <dgm:spPr/>
      <dgm:t>
        <a:bodyPr/>
        <a:lstStyle/>
        <a:p>
          <a:endParaRPr lang="en-US"/>
        </a:p>
      </dgm:t>
    </dgm:pt>
    <dgm:pt modelId="{D475A674-EF26-4E63-9B47-45B5F054E29D}" type="pres">
      <dgm:prSet presAssocID="{999A987B-70C3-4282-B1ED-73CB8CFD26B9}" presName="descendantText" presStyleLbl="alignAccFollowNode1" presStyleIdx="0" presStyleCnt="2">
        <dgm:presLayoutVars>
          <dgm:bulletEnabled val="1"/>
        </dgm:presLayoutVars>
      </dgm:prSet>
      <dgm:spPr/>
      <dgm:t>
        <a:bodyPr/>
        <a:lstStyle/>
        <a:p>
          <a:endParaRPr lang="en-US"/>
        </a:p>
      </dgm:t>
    </dgm:pt>
    <dgm:pt modelId="{301DDEA4-C6F1-4D33-891B-E171BA683869}" type="pres">
      <dgm:prSet presAssocID="{63173B84-1B0B-4370-A90A-3B4FD97E77E3}" presName="sp" presStyleCnt="0"/>
      <dgm:spPr/>
    </dgm:pt>
    <dgm:pt modelId="{CE33BAD3-7444-4165-881D-6580CF4C8F4D}" type="pres">
      <dgm:prSet presAssocID="{2B9620F7-C87E-426F-ABB3-C557ADB6E467}" presName="linNode" presStyleCnt="0"/>
      <dgm:spPr/>
    </dgm:pt>
    <dgm:pt modelId="{FEF823A2-33D0-4CB6-BDEF-5A7AB89E0E96}" type="pres">
      <dgm:prSet presAssocID="{2B9620F7-C87E-426F-ABB3-C557ADB6E467}" presName="parentText" presStyleLbl="node1" presStyleIdx="1" presStyleCnt="2">
        <dgm:presLayoutVars>
          <dgm:chMax val="1"/>
          <dgm:bulletEnabled val="1"/>
        </dgm:presLayoutVars>
      </dgm:prSet>
      <dgm:spPr/>
      <dgm:t>
        <a:bodyPr/>
        <a:lstStyle/>
        <a:p>
          <a:endParaRPr lang="en-US"/>
        </a:p>
      </dgm:t>
    </dgm:pt>
    <dgm:pt modelId="{1D2BD114-D7B2-47EA-A099-6F3D5275BFDD}" type="pres">
      <dgm:prSet presAssocID="{2B9620F7-C87E-426F-ABB3-C557ADB6E467}" presName="descendantText" presStyleLbl="alignAccFollowNode1" presStyleIdx="1" presStyleCnt="2">
        <dgm:presLayoutVars>
          <dgm:bulletEnabled val="1"/>
        </dgm:presLayoutVars>
      </dgm:prSet>
      <dgm:spPr/>
      <dgm:t>
        <a:bodyPr/>
        <a:lstStyle/>
        <a:p>
          <a:endParaRPr lang="en-US"/>
        </a:p>
      </dgm:t>
    </dgm:pt>
  </dgm:ptLst>
  <dgm:cxnLst>
    <dgm:cxn modelId="{B48E25D7-5434-4D4E-8175-9C9A118D1703}" srcId="{2B9620F7-C87E-426F-ABB3-C557ADB6E467}" destId="{3BFA8BA7-217A-4A9C-BD84-D764442E1FD7}" srcOrd="3" destOrd="0" parTransId="{7BCB1B20-F341-41CF-91EF-44D2A5439890}" sibTransId="{53175270-7C32-4B45-82A5-072CB4002037}"/>
    <dgm:cxn modelId="{9434C4A4-953E-4E1A-A0C6-1E9F6717203F}" srcId="{999A987B-70C3-4282-B1ED-73CB8CFD26B9}" destId="{1F768525-B846-42DC-AAF9-38FAAFBBF300}" srcOrd="0" destOrd="0" parTransId="{7B9367A8-C3E4-4FDA-A8A2-C4C357DD2FC9}" sibTransId="{A378BC68-073D-4C74-8B7E-7E1E1E9F7258}"/>
    <dgm:cxn modelId="{9197F132-AE6E-4B90-9126-696E85EB09CF}" type="presOf" srcId="{C7AFCCDE-4A5D-4F28-B90A-BA4DB5742880}" destId="{DCB207DE-CE42-452D-9AC7-3A1779170CCB}" srcOrd="0" destOrd="0" presId="urn:microsoft.com/office/officeart/2005/8/layout/vList5"/>
    <dgm:cxn modelId="{1189ED42-33E9-4FF8-BA91-E91B153E0C51}" srcId="{2B9620F7-C87E-426F-ABB3-C557ADB6E467}" destId="{A587DAC5-0DA2-434F-9DF5-EA92E047E2D5}" srcOrd="2" destOrd="0" parTransId="{C2A98E2B-4963-4701-86F1-106AEF86BE51}" sibTransId="{3A5652AA-B1CA-4BE2-9F34-53985F9552D8}"/>
    <dgm:cxn modelId="{488614AD-1E1F-49C3-A9CB-221414B79B25}" type="presOf" srcId="{A53EB505-1816-43BA-A124-0E974FCE6416}" destId="{D475A674-EF26-4E63-9B47-45B5F054E29D}" srcOrd="0" destOrd="2" presId="urn:microsoft.com/office/officeart/2005/8/layout/vList5"/>
    <dgm:cxn modelId="{02590B78-48BB-4564-AC02-D147BA69D0E6}" type="presOf" srcId="{08E07CF0-EDD0-4A67-94D5-2BFCF92E928F}" destId="{1D2BD114-D7B2-47EA-A099-6F3D5275BFDD}" srcOrd="0" destOrd="4" presId="urn:microsoft.com/office/officeart/2005/8/layout/vList5"/>
    <dgm:cxn modelId="{7EBE94D3-07F7-4259-A0CC-E3F526C2EAA3}" type="presOf" srcId="{2C1C5AD4-F32C-40ED-B307-37A60371F1CF}" destId="{D475A674-EF26-4E63-9B47-45B5F054E29D}" srcOrd="0" destOrd="1" presId="urn:microsoft.com/office/officeart/2005/8/layout/vList5"/>
    <dgm:cxn modelId="{40EA5AC6-6DB4-4D1A-85D2-0066279D2F15}" srcId="{C7AFCCDE-4A5D-4F28-B90A-BA4DB5742880}" destId="{999A987B-70C3-4282-B1ED-73CB8CFD26B9}" srcOrd="0" destOrd="0" parTransId="{25C24E8B-9BEE-4BF7-AE01-1D0CA8B04930}" sibTransId="{63173B84-1B0B-4370-A90A-3B4FD97E77E3}"/>
    <dgm:cxn modelId="{DEBAAE11-0914-417A-A122-48D83765F17E}" type="presOf" srcId="{1F768525-B846-42DC-AAF9-38FAAFBBF300}" destId="{D475A674-EF26-4E63-9B47-45B5F054E29D}" srcOrd="0" destOrd="0" presId="urn:microsoft.com/office/officeart/2005/8/layout/vList5"/>
    <dgm:cxn modelId="{B4E537DB-A5C5-4258-BA98-652B4FDF1794}" type="presOf" srcId="{8CC3BF92-12BB-4F75-A66F-9E7D53818F6E}" destId="{1D2BD114-D7B2-47EA-A099-6F3D5275BFDD}" srcOrd="0" destOrd="0" presId="urn:microsoft.com/office/officeart/2005/8/layout/vList5"/>
    <dgm:cxn modelId="{779CE244-D285-4E85-B4A8-C0D1A1CCABFD}" srcId="{999A987B-70C3-4282-B1ED-73CB8CFD26B9}" destId="{A53EB505-1816-43BA-A124-0E974FCE6416}" srcOrd="2" destOrd="0" parTransId="{51769B1F-3C48-42A9-A85F-F3930F8DA943}" sibTransId="{1E4BA046-2A3D-4E5A-B78B-13D9666762AD}"/>
    <dgm:cxn modelId="{E98DBE17-C4FD-4057-9349-12CE82BED7F5}" srcId="{2B9620F7-C87E-426F-ABB3-C557ADB6E467}" destId="{08E07CF0-EDD0-4A67-94D5-2BFCF92E928F}" srcOrd="4" destOrd="0" parTransId="{FAA871B3-FAAE-44A6-81DD-CAD0059E7010}" sibTransId="{5A0C0F93-583F-4EBB-B752-21590920CD5C}"/>
    <dgm:cxn modelId="{E9917078-7845-4A55-81FB-24A2B0E447F0}" srcId="{2B9620F7-C87E-426F-ABB3-C557ADB6E467}" destId="{0E6D1A6D-3066-4E4B-A0A8-3CD02D80B197}" srcOrd="1" destOrd="0" parTransId="{EBF3F14B-4052-4949-A2B1-D129CF05C932}" sibTransId="{15B2C400-8C2E-4CC7-9C0F-29815F750AD3}"/>
    <dgm:cxn modelId="{84D794B8-CBAC-43D5-B957-F3851D9D755C}" type="presOf" srcId="{3BFA8BA7-217A-4A9C-BD84-D764442E1FD7}" destId="{1D2BD114-D7B2-47EA-A099-6F3D5275BFDD}" srcOrd="0" destOrd="3" presId="urn:microsoft.com/office/officeart/2005/8/layout/vList5"/>
    <dgm:cxn modelId="{2FB33F7C-DC7D-403A-8B50-B787BAFB3214}" srcId="{2B9620F7-C87E-426F-ABB3-C557ADB6E467}" destId="{8CC3BF92-12BB-4F75-A66F-9E7D53818F6E}" srcOrd="0" destOrd="0" parTransId="{9E851A5B-A537-4BC5-83E7-115A87D19160}" sibTransId="{E02242FC-6394-40E3-93E2-353608F4A825}"/>
    <dgm:cxn modelId="{45C129F3-9EB2-44A1-924B-6133A472463B}" type="presOf" srcId="{0E6D1A6D-3066-4E4B-A0A8-3CD02D80B197}" destId="{1D2BD114-D7B2-47EA-A099-6F3D5275BFDD}" srcOrd="0" destOrd="1" presId="urn:microsoft.com/office/officeart/2005/8/layout/vList5"/>
    <dgm:cxn modelId="{5D2B95DC-1CFE-42F0-A297-447B67C488EC}" type="presOf" srcId="{2B9620F7-C87E-426F-ABB3-C557ADB6E467}" destId="{FEF823A2-33D0-4CB6-BDEF-5A7AB89E0E96}" srcOrd="0" destOrd="0" presId="urn:microsoft.com/office/officeart/2005/8/layout/vList5"/>
    <dgm:cxn modelId="{07223367-8CA9-4FCC-9494-4EC68C39C0D1}" srcId="{999A987B-70C3-4282-B1ED-73CB8CFD26B9}" destId="{2C1C5AD4-F32C-40ED-B307-37A60371F1CF}" srcOrd="1" destOrd="0" parTransId="{550DF052-8C7C-420C-A972-6F90B9FBA252}" sibTransId="{98C1EF2A-A5CF-499E-8F1B-4A676D8C3851}"/>
    <dgm:cxn modelId="{122000B8-DB67-491F-BFAD-DFD49B6FCACF}" type="presOf" srcId="{999A987B-70C3-4282-B1ED-73CB8CFD26B9}" destId="{0AB386C1-469A-4620-A939-1485786EBFCB}" srcOrd="0" destOrd="0" presId="urn:microsoft.com/office/officeart/2005/8/layout/vList5"/>
    <dgm:cxn modelId="{B0390C28-E27A-4E3D-B1B0-979DFA359E23}" type="presOf" srcId="{A587DAC5-0DA2-434F-9DF5-EA92E047E2D5}" destId="{1D2BD114-D7B2-47EA-A099-6F3D5275BFDD}" srcOrd="0" destOrd="2" presId="urn:microsoft.com/office/officeart/2005/8/layout/vList5"/>
    <dgm:cxn modelId="{465CEF43-64ED-4971-A7C7-A9249E8391D5}" srcId="{C7AFCCDE-4A5D-4F28-B90A-BA4DB5742880}" destId="{2B9620F7-C87E-426F-ABB3-C557ADB6E467}" srcOrd="1" destOrd="0" parTransId="{DD13CBEC-7882-4A6E-AF0F-10B0496CFE53}" sibTransId="{7A36055C-FBE0-4B92-945E-D771F8761866}"/>
    <dgm:cxn modelId="{93CF8179-26CD-4770-B378-5524CBB419CC}" type="presParOf" srcId="{DCB207DE-CE42-452D-9AC7-3A1779170CCB}" destId="{CD5BB28B-1A82-44E5-9569-BC92A203EA25}" srcOrd="0" destOrd="0" presId="urn:microsoft.com/office/officeart/2005/8/layout/vList5"/>
    <dgm:cxn modelId="{3BFECBBD-E7BD-4525-B608-7AA28F58B021}" type="presParOf" srcId="{CD5BB28B-1A82-44E5-9569-BC92A203EA25}" destId="{0AB386C1-469A-4620-A939-1485786EBFCB}" srcOrd="0" destOrd="0" presId="urn:microsoft.com/office/officeart/2005/8/layout/vList5"/>
    <dgm:cxn modelId="{BFFF6881-D91D-4676-8E32-375254549995}" type="presParOf" srcId="{CD5BB28B-1A82-44E5-9569-BC92A203EA25}" destId="{D475A674-EF26-4E63-9B47-45B5F054E29D}" srcOrd="1" destOrd="0" presId="urn:microsoft.com/office/officeart/2005/8/layout/vList5"/>
    <dgm:cxn modelId="{96875B4C-E29B-4201-AD8A-0760B6101B3D}" type="presParOf" srcId="{DCB207DE-CE42-452D-9AC7-3A1779170CCB}" destId="{301DDEA4-C6F1-4D33-891B-E171BA683869}" srcOrd="1" destOrd="0" presId="urn:microsoft.com/office/officeart/2005/8/layout/vList5"/>
    <dgm:cxn modelId="{6244D23B-179E-4961-ADFF-C60C154A9680}" type="presParOf" srcId="{DCB207DE-CE42-452D-9AC7-3A1779170CCB}" destId="{CE33BAD3-7444-4165-881D-6580CF4C8F4D}" srcOrd="2" destOrd="0" presId="urn:microsoft.com/office/officeart/2005/8/layout/vList5"/>
    <dgm:cxn modelId="{538F8793-453F-4AE7-BEEA-B59467CC2791}" type="presParOf" srcId="{CE33BAD3-7444-4165-881D-6580CF4C8F4D}" destId="{FEF823A2-33D0-4CB6-BDEF-5A7AB89E0E96}" srcOrd="0" destOrd="0" presId="urn:microsoft.com/office/officeart/2005/8/layout/vList5"/>
    <dgm:cxn modelId="{17AE29D3-3E46-47AF-9EE9-05726429F1AC}" type="presParOf" srcId="{CE33BAD3-7444-4165-881D-6580CF4C8F4D}" destId="{1D2BD114-D7B2-47EA-A099-6F3D5275BFDD}"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F808428-D9E2-40EE-ACDF-6F9B6FE1A293}" type="doc">
      <dgm:prSet loTypeId="urn:microsoft.com/office/officeart/2009/3/layout/SubStepProcess" loCatId="process" qsTypeId="urn:microsoft.com/office/officeart/2005/8/quickstyle/simple1" qsCatId="simple" csTypeId="urn:microsoft.com/office/officeart/2005/8/colors/accent1_2" csCatId="accent1" phldr="1"/>
      <dgm:spPr/>
      <dgm:t>
        <a:bodyPr/>
        <a:lstStyle/>
        <a:p>
          <a:endParaRPr lang="en-GB"/>
        </a:p>
      </dgm:t>
    </dgm:pt>
    <dgm:pt modelId="{FE068ECB-22BE-461A-9465-D4A08FA9CF02}">
      <dgm:prSet custT="1"/>
      <dgm:spPr/>
      <dgm:t>
        <a:bodyPr/>
        <a:lstStyle/>
        <a:p>
          <a:r>
            <a:rPr lang="en-GB" sz="2400" b="1" i="0" dirty="0">
              <a:solidFill>
                <a:schemeClr val="tx1"/>
              </a:solidFill>
              <a:latin typeface="Adamina"/>
            </a:rPr>
            <a:t>T</a:t>
          </a:r>
          <a:r>
            <a:rPr lang="en-US" sz="2400" b="1" i="0" dirty="0">
              <a:solidFill>
                <a:schemeClr val="tx1"/>
              </a:solidFill>
              <a:latin typeface="Adamina"/>
            </a:rPr>
            <a:t>he purposes this session served</a:t>
          </a:r>
          <a:endParaRPr lang="en-GB" sz="2400" dirty="0">
            <a:solidFill>
              <a:schemeClr val="tx1"/>
            </a:solidFill>
            <a:latin typeface="Adamina"/>
          </a:endParaRPr>
        </a:p>
      </dgm:t>
    </dgm:pt>
    <dgm:pt modelId="{40BC6778-7E5D-4C93-945A-F0445DFEC7EB}" type="parTrans" cxnId="{13DA3F00-070D-44E7-9D32-1D3C324E3248}">
      <dgm:prSet/>
      <dgm:spPr/>
      <dgm:t>
        <a:bodyPr/>
        <a:lstStyle/>
        <a:p>
          <a:endParaRPr lang="en-GB"/>
        </a:p>
      </dgm:t>
    </dgm:pt>
    <dgm:pt modelId="{81BF1D8C-214E-4C48-BCF5-7BE30BCFCEE1}" type="sibTrans" cxnId="{13DA3F00-070D-44E7-9D32-1D3C324E3248}">
      <dgm:prSet/>
      <dgm:spPr/>
      <dgm:t>
        <a:bodyPr/>
        <a:lstStyle/>
        <a:p>
          <a:endParaRPr lang="en-GB"/>
        </a:p>
      </dgm:t>
    </dgm:pt>
    <dgm:pt modelId="{C0FAFE30-B42A-451D-91B6-DDF70FB62A53}">
      <dgm:prSet custT="1"/>
      <dgm:spPr/>
      <dgm:t>
        <a:bodyPr/>
        <a:lstStyle/>
        <a:p>
          <a:r>
            <a:rPr lang="en-GB" sz="1400" b="1" i="0" dirty="0">
              <a:latin typeface="Adamina"/>
            </a:rPr>
            <a:t>M</a:t>
          </a:r>
          <a:r>
            <a:rPr lang="en-US" sz="1400" b="1" i="0" dirty="0">
              <a:latin typeface="Adamina"/>
            </a:rPr>
            <a:t>aking the stuff knowledgeable.</a:t>
          </a:r>
          <a:endParaRPr lang="en-GB" sz="1400" b="1" dirty="0">
            <a:latin typeface="Adamina"/>
          </a:endParaRPr>
        </a:p>
      </dgm:t>
    </dgm:pt>
    <dgm:pt modelId="{D78855EC-02C9-4891-94D3-3F76DD43F352}" type="parTrans" cxnId="{CC234622-21BE-4225-91D2-60E24A87E31E}">
      <dgm:prSet/>
      <dgm:spPr/>
      <dgm:t>
        <a:bodyPr/>
        <a:lstStyle/>
        <a:p>
          <a:endParaRPr lang="en-GB"/>
        </a:p>
      </dgm:t>
    </dgm:pt>
    <dgm:pt modelId="{726A7AEC-439B-4F68-9D0B-8D9C93DE5FB3}" type="sibTrans" cxnId="{CC234622-21BE-4225-91D2-60E24A87E31E}">
      <dgm:prSet/>
      <dgm:spPr/>
      <dgm:t>
        <a:bodyPr/>
        <a:lstStyle/>
        <a:p>
          <a:endParaRPr lang="en-GB"/>
        </a:p>
      </dgm:t>
    </dgm:pt>
    <dgm:pt modelId="{7E81409C-35DF-42C0-BABA-ED0BF026C4D3}">
      <dgm:prSet custT="1"/>
      <dgm:spPr/>
      <dgm:t>
        <a:bodyPr/>
        <a:lstStyle/>
        <a:p>
          <a:r>
            <a:rPr lang="en-US" sz="1400" b="1" i="0" dirty="0">
              <a:latin typeface="Adamina"/>
            </a:rPr>
            <a:t>Ensuring their wellbeing.</a:t>
          </a:r>
          <a:endParaRPr lang="en-GB" sz="1400" b="1" dirty="0">
            <a:latin typeface="Adamina"/>
          </a:endParaRPr>
        </a:p>
      </dgm:t>
    </dgm:pt>
    <dgm:pt modelId="{8402A954-07A7-4839-ABBF-47E7F5D4113D}" type="parTrans" cxnId="{5BD2826A-F5A7-494D-8A46-8F7B8E2610A4}">
      <dgm:prSet/>
      <dgm:spPr/>
      <dgm:t>
        <a:bodyPr/>
        <a:lstStyle/>
        <a:p>
          <a:endParaRPr lang="en-GB"/>
        </a:p>
      </dgm:t>
    </dgm:pt>
    <dgm:pt modelId="{28A06615-AA72-49E3-8C76-EEFC5DACDF7D}" type="sibTrans" cxnId="{5BD2826A-F5A7-494D-8A46-8F7B8E2610A4}">
      <dgm:prSet/>
      <dgm:spPr/>
      <dgm:t>
        <a:bodyPr/>
        <a:lstStyle/>
        <a:p>
          <a:endParaRPr lang="en-GB"/>
        </a:p>
      </dgm:t>
    </dgm:pt>
    <dgm:pt modelId="{2E8BF41E-9EF1-4B51-8D5C-007053883418}">
      <dgm:prSet custT="1"/>
      <dgm:spPr/>
      <dgm:t>
        <a:bodyPr/>
        <a:lstStyle/>
        <a:p>
          <a:r>
            <a:rPr lang="en-GB" sz="1400" b="1" i="0" dirty="0">
              <a:latin typeface="Adamina"/>
            </a:rPr>
            <a:t>A</a:t>
          </a:r>
          <a:r>
            <a:rPr lang="en-US" sz="1400" b="1" i="0" dirty="0">
              <a:latin typeface="Adamina"/>
            </a:rPr>
            <a:t>wareness about common and healthy practices.</a:t>
          </a:r>
          <a:endParaRPr lang="en-GB" sz="1400" b="1" dirty="0">
            <a:latin typeface="Adamina"/>
          </a:endParaRPr>
        </a:p>
      </dgm:t>
    </dgm:pt>
    <dgm:pt modelId="{B6787EBE-AC46-4347-A8A6-C30279439E9A}" type="parTrans" cxnId="{D4ABA0C0-9BF1-4F3D-B99A-E2F6FCADFEC3}">
      <dgm:prSet/>
      <dgm:spPr/>
      <dgm:t>
        <a:bodyPr/>
        <a:lstStyle/>
        <a:p>
          <a:endParaRPr lang="en-GB"/>
        </a:p>
      </dgm:t>
    </dgm:pt>
    <dgm:pt modelId="{C9BBD65D-EE4C-4D74-B81F-3D7993E6343F}" type="sibTrans" cxnId="{D4ABA0C0-9BF1-4F3D-B99A-E2F6FCADFEC3}">
      <dgm:prSet/>
      <dgm:spPr/>
      <dgm:t>
        <a:bodyPr/>
        <a:lstStyle/>
        <a:p>
          <a:endParaRPr lang="en-GB"/>
        </a:p>
      </dgm:t>
    </dgm:pt>
    <dgm:pt modelId="{756E489A-CA50-462D-9D71-6655659D2D18}">
      <dgm:prSet custT="1"/>
      <dgm:spPr/>
      <dgm:t>
        <a:bodyPr/>
        <a:lstStyle/>
        <a:p>
          <a:r>
            <a:rPr lang="en-GB" sz="1400" b="1" i="0" dirty="0">
              <a:latin typeface="Adamina"/>
            </a:rPr>
            <a:t>Making</a:t>
          </a:r>
          <a:r>
            <a:rPr lang="en-US" sz="1400" b="1" i="0" dirty="0">
              <a:latin typeface="Adamina"/>
            </a:rPr>
            <a:t> them aware of resources and tools.</a:t>
          </a:r>
          <a:endParaRPr lang="en-GB" sz="1400" b="1" dirty="0">
            <a:latin typeface="Adamina"/>
          </a:endParaRPr>
        </a:p>
      </dgm:t>
    </dgm:pt>
    <dgm:pt modelId="{853DEF0A-9DB4-4CA5-9C6E-E7B5DDFF4109}" type="parTrans" cxnId="{1EB1A476-0AF0-4995-9E92-850D87ECF2D3}">
      <dgm:prSet/>
      <dgm:spPr/>
      <dgm:t>
        <a:bodyPr/>
        <a:lstStyle/>
        <a:p>
          <a:endParaRPr lang="en-GB"/>
        </a:p>
      </dgm:t>
    </dgm:pt>
    <dgm:pt modelId="{E2C56479-6FE1-4F42-BB44-66ED40C8E171}" type="sibTrans" cxnId="{1EB1A476-0AF0-4995-9E92-850D87ECF2D3}">
      <dgm:prSet/>
      <dgm:spPr/>
      <dgm:t>
        <a:bodyPr/>
        <a:lstStyle/>
        <a:p>
          <a:endParaRPr lang="en-GB"/>
        </a:p>
      </dgm:t>
    </dgm:pt>
    <dgm:pt modelId="{02F4C865-6526-4CC6-9539-EA13F41F361B}">
      <dgm:prSet custT="1"/>
      <dgm:spPr/>
      <dgm:t>
        <a:bodyPr/>
        <a:lstStyle/>
        <a:p>
          <a:r>
            <a:rPr lang="en-US" sz="1400" b="1" i="0" dirty="0">
              <a:latin typeface="Adamina"/>
            </a:rPr>
            <a:t>Ensuring proper environment for workers and guests.</a:t>
          </a:r>
          <a:endParaRPr lang="en-GB" sz="1400" b="1" dirty="0">
            <a:latin typeface="Adamina"/>
          </a:endParaRPr>
        </a:p>
      </dgm:t>
    </dgm:pt>
    <dgm:pt modelId="{509B8AAA-5295-40D4-9822-A737A352EF00}" type="parTrans" cxnId="{B4A3FC92-9C10-430F-BD50-3ADE8480A4E7}">
      <dgm:prSet/>
      <dgm:spPr/>
      <dgm:t>
        <a:bodyPr/>
        <a:lstStyle/>
        <a:p>
          <a:endParaRPr lang="en-GB"/>
        </a:p>
      </dgm:t>
    </dgm:pt>
    <dgm:pt modelId="{87962E47-1AE7-4084-BFC0-F7AD0FB43800}" type="sibTrans" cxnId="{B4A3FC92-9C10-430F-BD50-3ADE8480A4E7}">
      <dgm:prSet/>
      <dgm:spPr/>
      <dgm:t>
        <a:bodyPr/>
        <a:lstStyle/>
        <a:p>
          <a:endParaRPr lang="en-GB"/>
        </a:p>
      </dgm:t>
    </dgm:pt>
    <dgm:pt modelId="{D51ADB9A-08F5-423D-8428-67ED6A100309}" type="pres">
      <dgm:prSet presAssocID="{5F808428-D9E2-40EE-ACDF-6F9B6FE1A293}" presName="Name0" presStyleCnt="0">
        <dgm:presLayoutVars>
          <dgm:chMax val="7"/>
          <dgm:dir/>
          <dgm:animOne val="branch"/>
        </dgm:presLayoutVars>
      </dgm:prSet>
      <dgm:spPr/>
      <dgm:t>
        <a:bodyPr/>
        <a:lstStyle/>
        <a:p>
          <a:endParaRPr lang="en-US"/>
        </a:p>
      </dgm:t>
    </dgm:pt>
    <dgm:pt modelId="{D1772E4B-376B-48FA-86CD-D18A6D2F049E}" type="pres">
      <dgm:prSet presAssocID="{FE068ECB-22BE-461A-9465-D4A08FA9CF02}" presName="parTx1" presStyleLbl="node1" presStyleIdx="0" presStyleCnt="1"/>
      <dgm:spPr/>
      <dgm:t>
        <a:bodyPr/>
        <a:lstStyle/>
        <a:p>
          <a:endParaRPr lang="en-US"/>
        </a:p>
      </dgm:t>
    </dgm:pt>
    <dgm:pt modelId="{5E8BD735-3D0C-4075-B55E-DC72DA1BF662}" type="pres">
      <dgm:prSet presAssocID="{FE068ECB-22BE-461A-9465-D4A08FA9CF02}" presName="spPre1" presStyleCnt="0"/>
      <dgm:spPr/>
    </dgm:pt>
    <dgm:pt modelId="{842622B4-B4B6-4DBD-ADB9-03A288D5787F}" type="pres">
      <dgm:prSet presAssocID="{FE068ECB-22BE-461A-9465-D4A08FA9CF02}" presName="chLin1" presStyleCnt="0"/>
      <dgm:spPr/>
    </dgm:pt>
    <dgm:pt modelId="{89D47DBA-400A-4639-A635-9842C5F7083C}" type="pres">
      <dgm:prSet presAssocID="{D78855EC-02C9-4891-94D3-3F76DD43F352}" presName="Name11" presStyleLbl="parChTrans1D1" presStyleIdx="0" presStyleCnt="10"/>
      <dgm:spPr/>
    </dgm:pt>
    <dgm:pt modelId="{D7D05DCC-9377-4DAC-AFA8-0F29DD88DA1C}" type="pres">
      <dgm:prSet presAssocID="{C0FAFE30-B42A-451D-91B6-DDF70FB62A53}" presName="txAndLines1" presStyleCnt="0"/>
      <dgm:spPr/>
    </dgm:pt>
    <dgm:pt modelId="{DD7EDC69-56F1-4B9F-A598-8EDD22D4DD69}" type="pres">
      <dgm:prSet presAssocID="{C0FAFE30-B42A-451D-91B6-DDF70FB62A53}" presName="anchor1" presStyleCnt="0"/>
      <dgm:spPr/>
    </dgm:pt>
    <dgm:pt modelId="{2B294008-DF25-4375-B75E-9D787F612E32}" type="pres">
      <dgm:prSet presAssocID="{C0FAFE30-B42A-451D-91B6-DDF70FB62A53}" presName="backup1" presStyleCnt="0"/>
      <dgm:spPr/>
    </dgm:pt>
    <dgm:pt modelId="{FC5E4BE9-2BC3-40CB-BF34-824DE809B603}" type="pres">
      <dgm:prSet presAssocID="{C0FAFE30-B42A-451D-91B6-DDF70FB62A53}" presName="preLine1" presStyleLbl="parChTrans1D1" presStyleIdx="1" presStyleCnt="10"/>
      <dgm:spPr/>
    </dgm:pt>
    <dgm:pt modelId="{A294AB10-5630-4B01-B763-3DF628B45916}" type="pres">
      <dgm:prSet presAssocID="{C0FAFE30-B42A-451D-91B6-DDF70FB62A53}" presName="desTx1" presStyleLbl="revTx" presStyleIdx="0" presStyleCnt="0">
        <dgm:presLayoutVars>
          <dgm:bulletEnabled val="1"/>
        </dgm:presLayoutVars>
      </dgm:prSet>
      <dgm:spPr/>
      <dgm:t>
        <a:bodyPr/>
        <a:lstStyle/>
        <a:p>
          <a:endParaRPr lang="en-US"/>
        </a:p>
      </dgm:t>
    </dgm:pt>
    <dgm:pt modelId="{0BDE4D00-FE21-494E-B307-6D780D69353F}" type="pres">
      <dgm:prSet presAssocID="{8402A954-07A7-4839-ABBF-47E7F5D4113D}" presName="Name11" presStyleLbl="parChTrans1D1" presStyleIdx="2" presStyleCnt="10"/>
      <dgm:spPr/>
    </dgm:pt>
    <dgm:pt modelId="{1C5AA3A5-78A4-457E-9119-535BFA925DC9}" type="pres">
      <dgm:prSet presAssocID="{7E81409C-35DF-42C0-BABA-ED0BF026C4D3}" presName="txAndLines1" presStyleCnt="0"/>
      <dgm:spPr/>
    </dgm:pt>
    <dgm:pt modelId="{F3963218-ADF1-4ACC-A2D7-A8B1DC2024D7}" type="pres">
      <dgm:prSet presAssocID="{7E81409C-35DF-42C0-BABA-ED0BF026C4D3}" presName="anchor1" presStyleCnt="0"/>
      <dgm:spPr/>
    </dgm:pt>
    <dgm:pt modelId="{A6DE7AE5-D385-4157-A2CF-3034ECD908B0}" type="pres">
      <dgm:prSet presAssocID="{7E81409C-35DF-42C0-BABA-ED0BF026C4D3}" presName="backup1" presStyleCnt="0"/>
      <dgm:spPr/>
    </dgm:pt>
    <dgm:pt modelId="{2096BD6D-CAAD-4A39-AF80-2F790E336CFD}" type="pres">
      <dgm:prSet presAssocID="{7E81409C-35DF-42C0-BABA-ED0BF026C4D3}" presName="preLine1" presStyleLbl="parChTrans1D1" presStyleIdx="3" presStyleCnt="10"/>
      <dgm:spPr/>
    </dgm:pt>
    <dgm:pt modelId="{B0DF04FF-2764-431B-B4F9-394302A9634E}" type="pres">
      <dgm:prSet presAssocID="{7E81409C-35DF-42C0-BABA-ED0BF026C4D3}" presName="desTx1" presStyleLbl="revTx" presStyleIdx="0" presStyleCnt="0">
        <dgm:presLayoutVars>
          <dgm:bulletEnabled val="1"/>
        </dgm:presLayoutVars>
      </dgm:prSet>
      <dgm:spPr/>
      <dgm:t>
        <a:bodyPr/>
        <a:lstStyle/>
        <a:p>
          <a:endParaRPr lang="en-US"/>
        </a:p>
      </dgm:t>
    </dgm:pt>
    <dgm:pt modelId="{77A86E4F-DED7-48F6-84FF-127F5A94073A}" type="pres">
      <dgm:prSet presAssocID="{B6787EBE-AC46-4347-A8A6-C30279439E9A}" presName="Name11" presStyleLbl="parChTrans1D1" presStyleIdx="4" presStyleCnt="10"/>
      <dgm:spPr/>
    </dgm:pt>
    <dgm:pt modelId="{54709F94-3DE7-406A-8D5C-F63D388241C6}" type="pres">
      <dgm:prSet presAssocID="{2E8BF41E-9EF1-4B51-8D5C-007053883418}" presName="txAndLines1" presStyleCnt="0"/>
      <dgm:spPr/>
    </dgm:pt>
    <dgm:pt modelId="{CC3CB9E1-00C9-43E0-9280-D6AE7EFB0D02}" type="pres">
      <dgm:prSet presAssocID="{2E8BF41E-9EF1-4B51-8D5C-007053883418}" presName="anchor1" presStyleCnt="0"/>
      <dgm:spPr/>
    </dgm:pt>
    <dgm:pt modelId="{FFBE653F-0F39-4A50-9FA3-3FABEBAF2D72}" type="pres">
      <dgm:prSet presAssocID="{2E8BF41E-9EF1-4B51-8D5C-007053883418}" presName="backup1" presStyleCnt="0"/>
      <dgm:spPr/>
    </dgm:pt>
    <dgm:pt modelId="{228D80AB-D34D-4467-BD86-994AA9A1FF4E}" type="pres">
      <dgm:prSet presAssocID="{2E8BF41E-9EF1-4B51-8D5C-007053883418}" presName="preLine1" presStyleLbl="parChTrans1D1" presStyleIdx="5" presStyleCnt="10"/>
      <dgm:spPr/>
    </dgm:pt>
    <dgm:pt modelId="{FCD375B0-FBCB-48B5-9245-FA6005590548}" type="pres">
      <dgm:prSet presAssocID="{2E8BF41E-9EF1-4B51-8D5C-007053883418}" presName="desTx1" presStyleLbl="revTx" presStyleIdx="0" presStyleCnt="0">
        <dgm:presLayoutVars>
          <dgm:bulletEnabled val="1"/>
        </dgm:presLayoutVars>
      </dgm:prSet>
      <dgm:spPr/>
      <dgm:t>
        <a:bodyPr/>
        <a:lstStyle/>
        <a:p>
          <a:endParaRPr lang="en-US"/>
        </a:p>
      </dgm:t>
    </dgm:pt>
    <dgm:pt modelId="{36FC9467-C8D8-42F3-B85C-01DC44013185}" type="pres">
      <dgm:prSet presAssocID="{853DEF0A-9DB4-4CA5-9C6E-E7B5DDFF4109}" presName="Name11" presStyleLbl="parChTrans1D1" presStyleIdx="6" presStyleCnt="10"/>
      <dgm:spPr/>
    </dgm:pt>
    <dgm:pt modelId="{4EDBEF0D-CF22-4EA8-AD8E-7FF644864303}" type="pres">
      <dgm:prSet presAssocID="{756E489A-CA50-462D-9D71-6655659D2D18}" presName="txAndLines1" presStyleCnt="0"/>
      <dgm:spPr/>
    </dgm:pt>
    <dgm:pt modelId="{4F19B3E8-67F1-4EA5-8DA9-D4C203735B2E}" type="pres">
      <dgm:prSet presAssocID="{756E489A-CA50-462D-9D71-6655659D2D18}" presName="anchor1" presStyleCnt="0"/>
      <dgm:spPr/>
    </dgm:pt>
    <dgm:pt modelId="{45CDD8E3-CFD3-4A93-BA58-1E69F45EE2F5}" type="pres">
      <dgm:prSet presAssocID="{756E489A-CA50-462D-9D71-6655659D2D18}" presName="backup1" presStyleCnt="0"/>
      <dgm:spPr/>
    </dgm:pt>
    <dgm:pt modelId="{3DD0A3A2-9BC8-4519-92B4-C6932137CEAC}" type="pres">
      <dgm:prSet presAssocID="{756E489A-CA50-462D-9D71-6655659D2D18}" presName="preLine1" presStyleLbl="parChTrans1D1" presStyleIdx="7" presStyleCnt="10"/>
      <dgm:spPr/>
    </dgm:pt>
    <dgm:pt modelId="{BE478668-AEB9-4D02-998B-819E73EEF0CD}" type="pres">
      <dgm:prSet presAssocID="{756E489A-CA50-462D-9D71-6655659D2D18}" presName="desTx1" presStyleLbl="revTx" presStyleIdx="0" presStyleCnt="0">
        <dgm:presLayoutVars>
          <dgm:bulletEnabled val="1"/>
        </dgm:presLayoutVars>
      </dgm:prSet>
      <dgm:spPr/>
      <dgm:t>
        <a:bodyPr/>
        <a:lstStyle/>
        <a:p>
          <a:endParaRPr lang="en-US"/>
        </a:p>
      </dgm:t>
    </dgm:pt>
    <dgm:pt modelId="{A67195BC-BA9A-4643-B3E0-5E7155D45052}" type="pres">
      <dgm:prSet presAssocID="{509B8AAA-5295-40D4-9822-A737A352EF00}" presName="Name11" presStyleLbl="parChTrans1D1" presStyleIdx="8" presStyleCnt="10"/>
      <dgm:spPr/>
    </dgm:pt>
    <dgm:pt modelId="{4FFAAFDD-4856-4767-A1E4-4BCB917F1C50}" type="pres">
      <dgm:prSet presAssocID="{02F4C865-6526-4CC6-9539-EA13F41F361B}" presName="txAndLines1" presStyleCnt="0"/>
      <dgm:spPr/>
    </dgm:pt>
    <dgm:pt modelId="{71AC5A32-69A6-4A20-B2BD-1221B7A2DC70}" type="pres">
      <dgm:prSet presAssocID="{02F4C865-6526-4CC6-9539-EA13F41F361B}" presName="anchor1" presStyleCnt="0"/>
      <dgm:spPr/>
    </dgm:pt>
    <dgm:pt modelId="{F8815CFD-89C0-450F-A42A-F4234BD98579}" type="pres">
      <dgm:prSet presAssocID="{02F4C865-6526-4CC6-9539-EA13F41F361B}" presName="backup1" presStyleCnt="0"/>
      <dgm:spPr/>
    </dgm:pt>
    <dgm:pt modelId="{53E459E9-613A-41C8-9E1D-413131132AB3}" type="pres">
      <dgm:prSet presAssocID="{02F4C865-6526-4CC6-9539-EA13F41F361B}" presName="preLine1" presStyleLbl="parChTrans1D1" presStyleIdx="9" presStyleCnt="10"/>
      <dgm:spPr/>
    </dgm:pt>
    <dgm:pt modelId="{792BF09D-EC11-4396-A313-9A6A73F718BF}" type="pres">
      <dgm:prSet presAssocID="{02F4C865-6526-4CC6-9539-EA13F41F361B}" presName="desTx1" presStyleLbl="revTx" presStyleIdx="0" presStyleCnt="0">
        <dgm:presLayoutVars>
          <dgm:bulletEnabled val="1"/>
        </dgm:presLayoutVars>
      </dgm:prSet>
      <dgm:spPr/>
      <dgm:t>
        <a:bodyPr/>
        <a:lstStyle/>
        <a:p>
          <a:endParaRPr lang="en-US"/>
        </a:p>
      </dgm:t>
    </dgm:pt>
  </dgm:ptLst>
  <dgm:cxnLst>
    <dgm:cxn modelId="{CC234622-21BE-4225-91D2-60E24A87E31E}" srcId="{FE068ECB-22BE-461A-9465-D4A08FA9CF02}" destId="{C0FAFE30-B42A-451D-91B6-DDF70FB62A53}" srcOrd="0" destOrd="0" parTransId="{D78855EC-02C9-4891-94D3-3F76DD43F352}" sibTransId="{726A7AEC-439B-4F68-9D0B-8D9C93DE5FB3}"/>
    <dgm:cxn modelId="{D4ABA0C0-9BF1-4F3D-B99A-E2F6FCADFEC3}" srcId="{FE068ECB-22BE-461A-9465-D4A08FA9CF02}" destId="{2E8BF41E-9EF1-4B51-8D5C-007053883418}" srcOrd="2" destOrd="0" parTransId="{B6787EBE-AC46-4347-A8A6-C30279439E9A}" sibTransId="{C9BBD65D-EE4C-4D74-B81F-3D7993E6343F}"/>
    <dgm:cxn modelId="{42315149-01ED-4729-B86A-300FE1E3B4B1}" type="presOf" srcId="{2E8BF41E-9EF1-4B51-8D5C-007053883418}" destId="{FCD375B0-FBCB-48B5-9245-FA6005590548}" srcOrd="0" destOrd="0" presId="urn:microsoft.com/office/officeart/2009/3/layout/SubStepProcess"/>
    <dgm:cxn modelId="{03BAD1A0-5B66-4FE2-9D93-4B03255B63F8}" type="presOf" srcId="{756E489A-CA50-462D-9D71-6655659D2D18}" destId="{BE478668-AEB9-4D02-998B-819E73EEF0CD}" srcOrd="0" destOrd="0" presId="urn:microsoft.com/office/officeart/2009/3/layout/SubStepProcess"/>
    <dgm:cxn modelId="{D8286659-45E6-48BB-BDF3-17810017619C}" type="presOf" srcId="{02F4C865-6526-4CC6-9539-EA13F41F361B}" destId="{792BF09D-EC11-4396-A313-9A6A73F718BF}" srcOrd="0" destOrd="0" presId="urn:microsoft.com/office/officeart/2009/3/layout/SubStepProcess"/>
    <dgm:cxn modelId="{6846DCE4-A3F8-4FF1-BF96-3DC190207487}" type="presOf" srcId="{FE068ECB-22BE-461A-9465-D4A08FA9CF02}" destId="{D1772E4B-376B-48FA-86CD-D18A6D2F049E}" srcOrd="0" destOrd="0" presId="urn:microsoft.com/office/officeart/2009/3/layout/SubStepProcess"/>
    <dgm:cxn modelId="{5BD2826A-F5A7-494D-8A46-8F7B8E2610A4}" srcId="{FE068ECB-22BE-461A-9465-D4A08FA9CF02}" destId="{7E81409C-35DF-42C0-BABA-ED0BF026C4D3}" srcOrd="1" destOrd="0" parTransId="{8402A954-07A7-4839-ABBF-47E7F5D4113D}" sibTransId="{28A06615-AA72-49E3-8C76-EEFC5DACDF7D}"/>
    <dgm:cxn modelId="{222D7851-0E64-4385-A755-4F056E5DBC2B}" type="presOf" srcId="{5F808428-D9E2-40EE-ACDF-6F9B6FE1A293}" destId="{D51ADB9A-08F5-423D-8428-67ED6A100309}" srcOrd="0" destOrd="0" presId="urn:microsoft.com/office/officeart/2009/3/layout/SubStepProcess"/>
    <dgm:cxn modelId="{D9CE495D-D6DD-436A-BBF8-EE5825D1D404}" type="presOf" srcId="{C0FAFE30-B42A-451D-91B6-DDF70FB62A53}" destId="{A294AB10-5630-4B01-B763-3DF628B45916}" srcOrd="0" destOrd="0" presId="urn:microsoft.com/office/officeart/2009/3/layout/SubStepProcess"/>
    <dgm:cxn modelId="{B4A3FC92-9C10-430F-BD50-3ADE8480A4E7}" srcId="{FE068ECB-22BE-461A-9465-D4A08FA9CF02}" destId="{02F4C865-6526-4CC6-9539-EA13F41F361B}" srcOrd="4" destOrd="0" parTransId="{509B8AAA-5295-40D4-9822-A737A352EF00}" sibTransId="{87962E47-1AE7-4084-BFC0-F7AD0FB43800}"/>
    <dgm:cxn modelId="{11EBAC7D-F60C-42C1-B3ED-302466C33B4F}" type="presOf" srcId="{7E81409C-35DF-42C0-BABA-ED0BF026C4D3}" destId="{B0DF04FF-2764-431B-B4F9-394302A9634E}" srcOrd="0" destOrd="0" presId="urn:microsoft.com/office/officeart/2009/3/layout/SubStepProcess"/>
    <dgm:cxn modelId="{13DA3F00-070D-44E7-9D32-1D3C324E3248}" srcId="{5F808428-D9E2-40EE-ACDF-6F9B6FE1A293}" destId="{FE068ECB-22BE-461A-9465-D4A08FA9CF02}" srcOrd="0" destOrd="0" parTransId="{40BC6778-7E5D-4C93-945A-F0445DFEC7EB}" sibTransId="{81BF1D8C-214E-4C48-BCF5-7BE30BCFCEE1}"/>
    <dgm:cxn modelId="{1EB1A476-0AF0-4995-9E92-850D87ECF2D3}" srcId="{FE068ECB-22BE-461A-9465-D4A08FA9CF02}" destId="{756E489A-CA50-462D-9D71-6655659D2D18}" srcOrd="3" destOrd="0" parTransId="{853DEF0A-9DB4-4CA5-9C6E-E7B5DDFF4109}" sibTransId="{E2C56479-6FE1-4F42-BB44-66ED40C8E171}"/>
    <dgm:cxn modelId="{099B0C44-A460-4EB0-AFEF-8B8DAAEEB4C5}" type="presParOf" srcId="{D51ADB9A-08F5-423D-8428-67ED6A100309}" destId="{D1772E4B-376B-48FA-86CD-D18A6D2F049E}" srcOrd="0" destOrd="0" presId="urn:microsoft.com/office/officeart/2009/3/layout/SubStepProcess"/>
    <dgm:cxn modelId="{EF17F826-94E3-4013-BC9D-886D39F3C673}" type="presParOf" srcId="{D51ADB9A-08F5-423D-8428-67ED6A100309}" destId="{5E8BD735-3D0C-4075-B55E-DC72DA1BF662}" srcOrd="1" destOrd="0" presId="urn:microsoft.com/office/officeart/2009/3/layout/SubStepProcess"/>
    <dgm:cxn modelId="{5E66B8F6-4C13-4B5A-916A-6822C0876B0C}" type="presParOf" srcId="{D51ADB9A-08F5-423D-8428-67ED6A100309}" destId="{842622B4-B4B6-4DBD-ADB9-03A288D5787F}" srcOrd="2" destOrd="0" presId="urn:microsoft.com/office/officeart/2009/3/layout/SubStepProcess"/>
    <dgm:cxn modelId="{29782026-E9EA-41D4-8878-9D9D7B8492FE}" type="presParOf" srcId="{842622B4-B4B6-4DBD-ADB9-03A288D5787F}" destId="{89D47DBA-400A-4639-A635-9842C5F7083C}" srcOrd="0" destOrd="0" presId="urn:microsoft.com/office/officeart/2009/3/layout/SubStepProcess"/>
    <dgm:cxn modelId="{F9B3980B-66B0-4223-AA92-C29429A00052}" type="presParOf" srcId="{842622B4-B4B6-4DBD-ADB9-03A288D5787F}" destId="{D7D05DCC-9377-4DAC-AFA8-0F29DD88DA1C}" srcOrd="1" destOrd="0" presId="urn:microsoft.com/office/officeart/2009/3/layout/SubStepProcess"/>
    <dgm:cxn modelId="{49AD2C9B-AFA2-4050-A60E-7807C6ADD47E}" type="presParOf" srcId="{D7D05DCC-9377-4DAC-AFA8-0F29DD88DA1C}" destId="{DD7EDC69-56F1-4B9F-A598-8EDD22D4DD69}" srcOrd="0" destOrd="0" presId="urn:microsoft.com/office/officeart/2009/3/layout/SubStepProcess"/>
    <dgm:cxn modelId="{E34EB0B9-2C1E-467A-B96D-CE660E8C6541}" type="presParOf" srcId="{D7D05DCC-9377-4DAC-AFA8-0F29DD88DA1C}" destId="{2B294008-DF25-4375-B75E-9D787F612E32}" srcOrd="1" destOrd="0" presId="urn:microsoft.com/office/officeart/2009/3/layout/SubStepProcess"/>
    <dgm:cxn modelId="{46C0554D-A657-4C57-BE6D-EAD540DDA052}" type="presParOf" srcId="{D7D05DCC-9377-4DAC-AFA8-0F29DD88DA1C}" destId="{FC5E4BE9-2BC3-40CB-BF34-824DE809B603}" srcOrd="2" destOrd="0" presId="urn:microsoft.com/office/officeart/2009/3/layout/SubStepProcess"/>
    <dgm:cxn modelId="{F9770DA6-E992-4430-B392-7866F278D373}" type="presParOf" srcId="{D7D05DCC-9377-4DAC-AFA8-0F29DD88DA1C}" destId="{A294AB10-5630-4B01-B763-3DF628B45916}" srcOrd="3" destOrd="0" presId="urn:microsoft.com/office/officeart/2009/3/layout/SubStepProcess"/>
    <dgm:cxn modelId="{FE22D8A2-54B1-4812-BBDD-24FFBA34EE12}" type="presParOf" srcId="{842622B4-B4B6-4DBD-ADB9-03A288D5787F}" destId="{0BDE4D00-FE21-494E-B307-6D780D69353F}" srcOrd="2" destOrd="0" presId="urn:microsoft.com/office/officeart/2009/3/layout/SubStepProcess"/>
    <dgm:cxn modelId="{359742CF-C9C3-42F2-A810-3CB4EE41BC08}" type="presParOf" srcId="{842622B4-B4B6-4DBD-ADB9-03A288D5787F}" destId="{1C5AA3A5-78A4-457E-9119-535BFA925DC9}" srcOrd="3" destOrd="0" presId="urn:microsoft.com/office/officeart/2009/3/layout/SubStepProcess"/>
    <dgm:cxn modelId="{FE666510-11F4-4592-8C10-F6069E21C09A}" type="presParOf" srcId="{1C5AA3A5-78A4-457E-9119-535BFA925DC9}" destId="{F3963218-ADF1-4ACC-A2D7-A8B1DC2024D7}" srcOrd="0" destOrd="0" presId="urn:microsoft.com/office/officeart/2009/3/layout/SubStepProcess"/>
    <dgm:cxn modelId="{E576FEFE-004E-4E4F-90C9-DCFF7EFB42A4}" type="presParOf" srcId="{1C5AA3A5-78A4-457E-9119-535BFA925DC9}" destId="{A6DE7AE5-D385-4157-A2CF-3034ECD908B0}" srcOrd="1" destOrd="0" presId="urn:microsoft.com/office/officeart/2009/3/layout/SubStepProcess"/>
    <dgm:cxn modelId="{38EF5485-C24B-4814-ACCE-97DEA2BA944A}" type="presParOf" srcId="{1C5AA3A5-78A4-457E-9119-535BFA925DC9}" destId="{2096BD6D-CAAD-4A39-AF80-2F790E336CFD}" srcOrd="2" destOrd="0" presId="urn:microsoft.com/office/officeart/2009/3/layout/SubStepProcess"/>
    <dgm:cxn modelId="{9E876ACF-828E-46E7-B3B8-57364C9B2396}" type="presParOf" srcId="{1C5AA3A5-78A4-457E-9119-535BFA925DC9}" destId="{B0DF04FF-2764-431B-B4F9-394302A9634E}" srcOrd="3" destOrd="0" presId="urn:microsoft.com/office/officeart/2009/3/layout/SubStepProcess"/>
    <dgm:cxn modelId="{54EFF5A5-311C-464E-97F1-60A0B49A5DB1}" type="presParOf" srcId="{842622B4-B4B6-4DBD-ADB9-03A288D5787F}" destId="{77A86E4F-DED7-48F6-84FF-127F5A94073A}" srcOrd="4" destOrd="0" presId="urn:microsoft.com/office/officeart/2009/3/layout/SubStepProcess"/>
    <dgm:cxn modelId="{09425F11-35F4-426A-B8A5-74C91C2A5EA5}" type="presParOf" srcId="{842622B4-B4B6-4DBD-ADB9-03A288D5787F}" destId="{54709F94-3DE7-406A-8D5C-F63D388241C6}" srcOrd="5" destOrd="0" presId="urn:microsoft.com/office/officeart/2009/3/layout/SubStepProcess"/>
    <dgm:cxn modelId="{B6E49961-1AFA-45A7-A40B-476B0D19D39F}" type="presParOf" srcId="{54709F94-3DE7-406A-8D5C-F63D388241C6}" destId="{CC3CB9E1-00C9-43E0-9280-D6AE7EFB0D02}" srcOrd="0" destOrd="0" presId="urn:microsoft.com/office/officeart/2009/3/layout/SubStepProcess"/>
    <dgm:cxn modelId="{C5424C2F-A784-483E-B4FA-E58BB5FC5B4B}" type="presParOf" srcId="{54709F94-3DE7-406A-8D5C-F63D388241C6}" destId="{FFBE653F-0F39-4A50-9FA3-3FABEBAF2D72}" srcOrd="1" destOrd="0" presId="urn:microsoft.com/office/officeart/2009/3/layout/SubStepProcess"/>
    <dgm:cxn modelId="{86AFDAF3-2716-4ECA-8914-DBFDC9A269D5}" type="presParOf" srcId="{54709F94-3DE7-406A-8D5C-F63D388241C6}" destId="{228D80AB-D34D-4467-BD86-994AA9A1FF4E}" srcOrd="2" destOrd="0" presId="urn:microsoft.com/office/officeart/2009/3/layout/SubStepProcess"/>
    <dgm:cxn modelId="{5A23089C-EFCD-4005-B70C-6D595F2951AC}" type="presParOf" srcId="{54709F94-3DE7-406A-8D5C-F63D388241C6}" destId="{FCD375B0-FBCB-48B5-9245-FA6005590548}" srcOrd="3" destOrd="0" presId="urn:microsoft.com/office/officeart/2009/3/layout/SubStepProcess"/>
    <dgm:cxn modelId="{9EC1B8DF-0404-4D73-A097-D564B1BC99BB}" type="presParOf" srcId="{842622B4-B4B6-4DBD-ADB9-03A288D5787F}" destId="{36FC9467-C8D8-42F3-B85C-01DC44013185}" srcOrd="6" destOrd="0" presId="urn:microsoft.com/office/officeart/2009/3/layout/SubStepProcess"/>
    <dgm:cxn modelId="{3D7F4D11-4863-45DD-A8C1-FA38E3819AC4}" type="presParOf" srcId="{842622B4-B4B6-4DBD-ADB9-03A288D5787F}" destId="{4EDBEF0D-CF22-4EA8-AD8E-7FF644864303}" srcOrd="7" destOrd="0" presId="urn:microsoft.com/office/officeart/2009/3/layout/SubStepProcess"/>
    <dgm:cxn modelId="{0795C07D-B6E4-464E-8050-69FE14B0208B}" type="presParOf" srcId="{4EDBEF0D-CF22-4EA8-AD8E-7FF644864303}" destId="{4F19B3E8-67F1-4EA5-8DA9-D4C203735B2E}" srcOrd="0" destOrd="0" presId="urn:microsoft.com/office/officeart/2009/3/layout/SubStepProcess"/>
    <dgm:cxn modelId="{1D2774DE-0C0B-47B9-95E2-53AE59969F8B}" type="presParOf" srcId="{4EDBEF0D-CF22-4EA8-AD8E-7FF644864303}" destId="{45CDD8E3-CFD3-4A93-BA58-1E69F45EE2F5}" srcOrd="1" destOrd="0" presId="urn:microsoft.com/office/officeart/2009/3/layout/SubStepProcess"/>
    <dgm:cxn modelId="{65F0142D-5A8D-4389-9384-B0FC890D321A}" type="presParOf" srcId="{4EDBEF0D-CF22-4EA8-AD8E-7FF644864303}" destId="{3DD0A3A2-9BC8-4519-92B4-C6932137CEAC}" srcOrd="2" destOrd="0" presId="urn:microsoft.com/office/officeart/2009/3/layout/SubStepProcess"/>
    <dgm:cxn modelId="{FFD7AF50-BBBD-47D7-886D-F541CAB969F3}" type="presParOf" srcId="{4EDBEF0D-CF22-4EA8-AD8E-7FF644864303}" destId="{BE478668-AEB9-4D02-998B-819E73EEF0CD}" srcOrd="3" destOrd="0" presId="urn:microsoft.com/office/officeart/2009/3/layout/SubStepProcess"/>
    <dgm:cxn modelId="{E2A3A50E-C2CA-4BF4-98B4-181AD4A88059}" type="presParOf" srcId="{842622B4-B4B6-4DBD-ADB9-03A288D5787F}" destId="{A67195BC-BA9A-4643-B3E0-5E7155D45052}" srcOrd="8" destOrd="0" presId="urn:microsoft.com/office/officeart/2009/3/layout/SubStepProcess"/>
    <dgm:cxn modelId="{A88044F7-CAB0-489C-B1C0-0D78FD0F0383}" type="presParOf" srcId="{842622B4-B4B6-4DBD-ADB9-03A288D5787F}" destId="{4FFAAFDD-4856-4767-A1E4-4BCB917F1C50}" srcOrd="9" destOrd="0" presId="urn:microsoft.com/office/officeart/2009/3/layout/SubStepProcess"/>
    <dgm:cxn modelId="{C5E51089-224B-4F97-BF1D-C52E35425B89}" type="presParOf" srcId="{4FFAAFDD-4856-4767-A1E4-4BCB917F1C50}" destId="{71AC5A32-69A6-4A20-B2BD-1221B7A2DC70}" srcOrd="0" destOrd="0" presId="urn:microsoft.com/office/officeart/2009/3/layout/SubStepProcess"/>
    <dgm:cxn modelId="{D6164702-880B-43CF-8F70-889D3F7CF685}" type="presParOf" srcId="{4FFAAFDD-4856-4767-A1E4-4BCB917F1C50}" destId="{F8815CFD-89C0-450F-A42A-F4234BD98579}" srcOrd="1" destOrd="0" presId="urn:microsoft.com/office/officeart/2009/3/layout/SubStepProcess"/>
    <dgm:cxn modelId="{F24B40D7-3888-464E-ADAF-6EB51E6E00A5}" type="presParOf" srcId="{4FFAAFDD-4856-4767-A1E4-4BCB917F1C50}" destId="{53E459E9-613A-41C8-9E1D-413131132AB3}" srcOrd="2" destOrd="0" presId="urn:microsoft.com/office/officeart/2009/3/layout/SubStepProcess"/>
    <dgm:cxn modelId="{07CC2443-8F27-45B5-BFA7-4491D8E4A793}" type="presParOf" srcId="{4FFAAFDD-4856-4767-A1E4-4BCB917F1C50}" destId="{792BF09D-EC11-4396-A313-9A6A73F718BF}" srcOrd="3" destOrd="0" presId="urn:microsoft.com/office/officeart/2009/3/layout/SubSte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AA851C-4AE0-4D35-BE3B-227F9D0DFB84}">
      <dsp:nvSpPr>
        <dsp:cNvPr id="0" name=""/>
        <dsp:cNvSpPr/>
      </dsp:nvSpPr>
      <dsp:spPr>
        <a:xfrm>
          <a:off x="0" y="318"/>
          <a:ext cx="38589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74E313-A509-4235-93C9-0AF50AF4FE05}">
      <dsp:nvSpPr>
        <dsp:cNvPr id="0" name=""/>
        <dsp:cNvSpPr/>
      </dsp:nvSpPr>
      <dsp:spPr>
        <a:xfrm>
          <a:off x="0" y="318"/>
          <a:ext cx="3858900" cy="5218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lvl="0" algn="l" defTabSz="622300">
            <a:lnSpc>
              <a:spcPct val="90000"/>
            </a:lnSpc>
            <a:spcBef>
              <a:spcPct val="0"/>
            </a:spcBef>
            <a:spcAft>
              <a:spcPct val="35000"/>
            </a:spcAft>
          </a:pPr>
          <a:r>
            <a:rPr lang="en-GB" sz="1400" b="1" i="0" kern="1200" dirty="0">
              <a:latin typeface="Adamina"/>
            </a:rPr>
            <a:t>Company Overview</a:t>
          </a:r>
          <a:endParaRPr lang="en-GB" sz="1400" b="1" kern="1200" dirty="0">
            <a:latin typeface="Adamina"/>
          </a:endParaRPr>
        </a:p>
      </dsp:txBody>
      <dsp:txXfrm>
        <a:off x="0" y="318"/>
        <a:ext cx="3858900" cy="521883"/>
      </dsp:txXfrm>
    </dsp:sp>
    <dsp:sp modelId="{65304A38-8594-4BA5-B656-B2F04038AF71}">
      <dsp:nvSpPr>
        <dsp:cNvPr id="0" name=""/>
        <dsp:cNvSpPr/>
      </dsp:nvSpPr>
      <dsp:spPr>
        <a:xfrm>
          <a:off x="0" y="522202"/>
          <a:ext cx="38589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FA05A4-B7D7-470B-81EB-8BA2FFA40B46}">
      <dsp:nvSpPr>
        <dsp:cNvPr id="0" name=""/>
        <dsp:cNvSpPr/>
      </dsp:nvSpPr>
      <dsp:spPr>
        <a:xfrm>
          <a:off x="0" y="522202"/>
          <a:ext cx="3858900" cy="5218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lvl="0" algn="l" defTabSz="622300">
            <a:lnSpc>
              <a:spcPct val="90000"/>
            </a:lnSpc>
            <a:spcBef>
              <a:spcPct val="0"/>
            </a:spcBef>
            <a:spcAft>
              <a:spcPct val="35000"/>
            </a:spcAft>
          </a:pPr>
          <a:r>
            <a:rPr lang="en-GB" sz="1400" b="1" i="0" kern="1200" dirty="0">
              <a:latin typeface="Adamina"/>
            </a:rPr>
            <a:t>Reasons for Health and Safety Concerns</a:t>
          </a:r>
          <a:endParaRPr lang="en-GB" sz="1400" b="1" kern="1200" dirty="0">
            <a:latin typeface="Adamina"/>
          </a:endParaRPr>
        </a:p>
      </dsp:txBody>
      <dsp:txXfrm>
        <a:off x="0" y="522202"/>
        <a:ext cx="3858900" cy="521883"/>
      </dsp:txXfrm>
    </dsp:sp>
    <dsp:sp modelId="{49630BE0-C702-4CCB-9772-EB54AB2DEF4F}">
      <dsp:nvSpPr>
        <dsp:cNvPr id="0" name=""/>
        <dsp:cNvSpPr/>
      </dsp:nvSpPr>
      <dsp:spPr>
        <a:xfrm>
          <a:off x="0" y="1044086"/>
          <a:ext cx="38589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FF50B3-0E68-4296-81EA-3D65B6994F07}">
      <dsp:nvSpPr>
        <dsp:cNvPr id="0" name=""/>
        <dsp:cNvSpPr/>
      </dsp:nvSpPr>
      <dsp:spPr>
        <a:xfrm>
          <a:off x="0" y="1044086"/>
          <a:ext cx="3858900" cy="5218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lvl="0" algn="l" defTabSz="622300">
            <a:lnSpc>
              <a:spcPct val="90000"/>
            </a:lnSpc>
            <a:spcBef>
              <a:spcPct val="0"/>
            </a:spcBef>
            <a:spcAft>
              <a:spcPct val="35000"/>
            </a:spcAft>
          </a:pPr>
          <a:r>
            <a:rPr lang="en-GB" sz="1400" b="1" i="0" kern="1200" dirty="0">
              <a:latin typeface="Adamina"/>
            </a:rPr>
            <a:t>Objectives of Health and Safety Concerns</a:t>
          </a:r>
          <a:endParaRPr lang="en-GB" sz="1400" b="1" kern="1200" dirty="0">
            <a:latin typeface="Adamina"/>
          </a:endParaRPr>
        </a:p>
      </dsp:txBody>
      <dsp:txXfrm>
        <a:off x="0" y="1044086"/>
        <a:ext cx="3858900" cy="521883"/>
      </dsp:txXfrm>
    </dsp:sp>
    <dsp:sp modelId="{3B47F789-9EF8-43A1-BABF-F459DADD3AD1}">
      <dsp:nvSpPr>
        <dsp:cNvPr id="0" name=""/>
        <dsp:cNvSpPr/>
      </dsp:nvSpPr>
      <dsp:spPr>
        <a:xfrm>
          <a:off x="0" y="1565970"/>
          <a:ext cx="38589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FC3A37-8552-4FC2-9C28-2C61B65EB8FA}">
      <dsp:nvSpPr>
        <dsp:cNvPr id="0" name=""/>
        <dsp:cNvSpPr/>
      </dsp:nvSpPr>
      <dsp:spPr>
        <a:xfrm>
          <a:off x="0" y="1565970"/>
          <a:ext cx="3858900" cy="5218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lvl="0" algn="l" defTabSz="622300">
            <a:lnSpc>
              <a:spcPct val="90000"/>
            </a:lnSpc>
            <a:spcBef>
              <a:spcPct val="0"/>
            </a:spcBef>
            <a:spcAft>
              <a:spcPct val="35000"/>
            </a:spcAft>
          </a:pPr>
          <a:r>
            <a:rPr lang="en-GB" sz="1400" b="1" i="0" kern="1200">
              <a:latin typeface="Adamina"/>
            </a:rPr>
            <a:t>Key Health and Safety Practices</a:t>
          </a:r>
          <a:endParaRPr lang="en-GB" sz="1400" b="1" kern="1200">
            <a:latin typeface="Adamina"/>
          </a:endParaRPr>
        </a:p>
      </dsp:txBody>
      <dsp:txXfrm>
        <a:off x="0" y="1565970"/>
        <a:ext cx="3858900" cy="521883"/>
      </dsp:txXfrm>
    </dsp:sp>
    <dsp:sp modelId="{EB9AE735-A2E2-43CD-A5B8-6A793B657A24}">
      <dsp:nvSpPr>
        <dsp:cNvPr id="0" name=""/>
        <dsp:cNvSpPr/>
      </dsp:nvSpPr>
      <dsp:spPr>
        <a:xfrm>
          <a:off x="0" y="2087854"/>
          <a:ext cx="385890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484CFD-06CC-4117-9B96-710DE2C10FF0}">
      <dsp:nvSpPr>
        <dsp:cNvPr id="0" name=""/>
        <dsp:cNvSpPr/>
      </dsp:nvSpPr>
      <dsp:spPr>
        <a:xfrm>
          <a:off x="0" y="2087854"/>
          <a:ext cx="3858900" cy="5218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lvl="0" algn="l" defTabSz="622300">
            <a:lnSpc>
              <a:spcPct val="90000"/>
            </a:lnSpc>
            <a:spcBef>
              <a:spcPct val="0"/>
            </a:spcBef>
            <a:spcAft>
              <a:spcPct val="35000"/>
            </a:spcAft>
          </a:pPr>
          <a:r>
            <a:rPr lang="en-GB" sz="1400" b="1" i="0" kern="1200" dirty="0">
              <a:latin typeface="Adamina"/>
            </a:rPr>
            <a:t>Healthy Room Cleaning Procedures</a:t>
          </a:r>
          <a:endParaRPr lang="en-GB" sz="1400" b="1" kern="1200" dirty="0">
            <a:latin typeface="Adamina"/>
          </a:endParaRPr>
        </a:p>
      </dsp:txBody>
      <dsp:txXfrm>
        <a:off x="0" y="2087854"/>
        <a:ext cx="3858900" cy="5218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68FC22-BD4A-4519-A776-9DCFC800B8FF}">
      <dsp:nvSpPr>
        <dsp:cNvPr id="0" name=""/>
        <dsp:cNvSpPr/>
      </dsp:nvSpPr>
      <dsp:spPr>
        <a:xfrm>
          <a:off x="270366" y="0"/>
          <a:ext cx="3420694" cy="3420694"/>
        </a:xfrm>
        <a:prstGeom prst="triangle">
          <a:avLst/>
        </a:prstGeom>
        <a:solidFill>
          <a:schemeClr val="bg2"/>
        </a:soli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sp>
    <dsp:sp modelId="{6346F9D5-8EC8-41A2-B0ED-E9F3E8AE4B3D}">
      <dsp:nvSpPr>
        <dsp:cNvPr id="0" name=""/>
        <dsp:cNvSpPr/>
      </dsp:nvSpPr>
      <dsp:spPr>
        <a:xfrm>
          <a:off x="1980713" y="342215"/>
          <a:ext cx="2223451" cy="270248"/>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b="1" i="0" kern="1200" dirty="0">
              <a:latin typeface="Adamina"/>
            </a:rPr>
            <a:t>4-Star Hotel</a:t>
          </a:r>
          <a:endParaRPr lang="en-GB" sz="1200" b="1" kern="1200" dirty="0">
            <a:latin typeface="Adamina"/>
          </a:endParaRPr>
        </a:p>
      </dsp:txBody>
      <dsp:txXfrm>
        <a:off x="1993905" y="355407"/>
        <a:ext cx="2197067" cy="243864"/>
      </dsp:txXfrm>
    </dsp:sp>
    <dsp:sp modelId="{758FC88B-EB60-47D8-BCC6-8908212C5F58}">
      <dsp:nvSpPr>
        <dsp:cNvPr id="0" name=""/>
        <dsp:cNvSpPr/>
      </dsp:nvSpPr>
      <dsp:spPr>
        <a:xfrm>
          <a:off x="1980713" y="646244"/>
          <a:ext cx="2223451" cy="270248"/>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GB" sz="1200" b="1" i="0" kern="1200" dirty="0">
              <a:latin typeface="Adamina"/>
            </a:rPr>
            <a:t>Next to Queen Elizabeth II Bridge</a:t>
          </a:r>
          <a:endParaRPr lang="en-GB" sz="1200" b="1" kern="1200" dirty="0">
            <a:latin typeface="Adamina"/>
          </a:endParaRPr>
        </a:p>
      </dsp:txBody>
      <dsp:txXfrm>
        <a:off x="1993905" y="659436"/>
        <a:ext cx="2197067" cy="243864"/>
      </dsp:txXfrm>
    </dsp:sp>
    <dsp:sp modelId="{989312E3-D490-4759-AFDF-1ACDA13131FE}">
      <dsp:nvSpPr>
        <dsp:cNvPr id="0" name=""/>
        <dsp:cNvSpPr/>
      </dsp:nvSpPr>
      <dsp:spPr>
        <a:xfrm>
          <a:off x="1980713" y="950273"/>
          <a:ext cx="2223451" cy="270248"/>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lvl="0" algn="ctr" defTabSz="466725">
            <a:lnSpc>
              <a:spcPct val="90000"/>
            </a:lnSpc>
            <a:spcBef>
              <a:spcPct val="0"/>
            </a:spcBef>
            <a:spcAft>
              <a:spcPct val="35000"/>
            </a:spcAft>
          </a:pPr>
          <a:r>
            <a:rPr lang="en-GB" sz="1050" b="1" i="0" kern="1200" dirty="0">
              <a:latin typeface="Adamina"/>
            </a:rPr>
            <a:t>Short Distance from Bluewater</a:t>
          </a:r>
          <a:endParaRPr lang="en-GB" sz="1050" b="1" kern="1200" dirty="0">
            <a:latin typeface="Adamina"/>
          </a:endParaRPr>
        </a:p>
      </dsp:txBody>
      <dsp:txXfrm>
        <a:off x="1993905" y="963465"/>
        <a:ext cx="2197067" cy="243864"/>
      </dsp:txXfrm>
    </dsp:sp>
    <dsp:sp modelId="{4C765B31-59BC-487C-A245-C4E80CAA4AE3}">
      <dsp:nvSpPr>
        <dsp:cNvPr id="0" name=""/>
        <dsp:cNvSpPr/>
      </dsp:nvSpPr>
      <dsp:spPr>
        <a:xfrm>
          <a:off x="1980713" y="1254303"/>
          <a:ext cx="2223451" cy="270248"/>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lvl="0" algn="ctr" defTabSz="466725">
            <a:lnSpc>
              <a:spcPct val="90000"/>
            </a:lnSpc>
            <a:spcBef>
              <a:spcPct val="0"/>
            </a:spcBef>
            <a:spcAft>
              <a:spcPct val="35000"/>
            </a:spcAft>
          </a:pPr>
          <a:r>
            <a:rPr lang="en-GB" sz="1050" b="1" i="0" kern="1200" dirty="0">
              <a:latin typeface="Adamina"/>
            </a:rPr>
            <a:t>Close to Ebbsfleet International</a:t>
          </a:r>
          <a:endParaRPr lang="en-GB" sz="1050" b="1" kern="1200" dirty="0">
            <a:latin typeface="Adamina"/>
          </a:endParaRPr>
        </a:p>
      </dsp:txBody>
      <dsp:txXfrm>
        <a:off x="1993905" y="1267495"/>
        <a:ext cx="2197067" cy="243864"/>
      </dsp:txXfrm>
    </dsp:sp>
    <dsp:sp modelId="{9CFBB252-47FC-4407-9A21-1CC6F40862A4}">
      <dsp:nvSpPr>
        <dsp:cNvPr id="0" name=""/>
        <dsp:cNvSpPr/>
      </dsp:nvSpPr>
      <dsp:spPr>
        <a:xfrm>
          <a:off x="1980713" y="1558332"/>
          <a:ext cx="2223451" cy="270248"/>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lvl="0" algn="ctr" defTabSz="466725">
            <a:lnSpc>
              <a:spcPct val="90000"/>
            </a:lnSpc>
            <a:spcBef>
              <a:spcPct val="0"/>
            </a:spcBef>
            <a:spcAft>
              <a:spcPct val="35000"/>
            </a:spcAft>
          </a:pPr>
          <a:r>
            <a:rPr lang="en-GB" sz="1050" b="1" i="0" kern="1200" dirty="0">
              <a:latin typeface="Adamina"/>
            </a:rPr>
            <a:t>Paris or Brussels Travellers.</a:t>
          </a:r>
          <a:endParaRPr lang="en-GB" sz="1050" b="1" kern="1200" dirty="0">
            <a:latin typeface="Adamina"/>
          </a:endParaRPr>
        </a:p>
      </dsp:txBody>
      <dsp:txXfrm>
        <a:off x="1993905" y="1571524"/>
        <a:ext cx="2197067" cy="243864"/>
      </dsp:txXfrm>
    </dsp:sp>
    <dsp:sp modelId="{FE54F516-B275-40D2-9441-22D7F1A7E326}">
      <dsp:nvSpPr>
        <dsp:cNvPr id="0" name=""/>
        <dsp:cNvSpPr/>
      </dsp:nvSpPr>
      <dsp:spPr>
        <a:xfrm>
          <a:off x="1980713" y="1862361"/>
          <a:ext cx="2223451" cy="270248"/>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lvl="0" algn="ctr" defTabSz="466725">
            <a:lnSpc>
              <a:spcPct val="90000"/>
            </a:lnSpc>
            <a:spcBef>
              <a:spcPct val="0"/>
            </a:spcBef>
            <a:spcAft>
              <a:spcPct val="35000"/>
            </a:spcAft>
          </a:pPr>
          <a:r>
            <a:rPr lang="en-GB" sz="1050" b="1" i="0" kern="1200" dirty="0">
              <a:latin typeface="Adamina"/>
            </a:rPr>
            <a:t>209 guest rooms and suites</a:t>
          </a:r>
          <a:endParaRPr lang="en-GB" sz="1050" b="1" kern="1200" dirty="0">
            <a:latin typeface="Adamina"/>
          </a:endParaRPr>
        </a:p>
      </dsp:txBody>
      <dsp:txXfrm>
        <a:off x="1993905" y="1875553"/>
        <a:ext cx="2197067" cy="243864"/>
      </dsp:txXfrm>
    </dsp:sp>
    <dsp:sp modelId="{8BC1A6A6-6C42-46C9-94C7-3CFE25E0F192}">
      <dsp:nvSpPr>
        <dsp:cNvPr id="0" name=""/>
        <dsp:cNvSpPr/>
      </dsp:nvSpPr>
      <dsp:spPr>
        <a:xfrm>
          <a:off x="1980713" y="2166390"/>
          <a:ext cx="2223451" cy="270248"/>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lvl="0" algn="ctr" defTabSz="466725">
            <a:lnSpc>
              <a:spcPct val="90000"/>
            </a:lnSpc>
            <a:spcBef>
              <a:spcPct val="0"/>
            </a:spcBef>
            <a:spcAft>
              <a:spcPct val="35000"/>
            </a:spcAft>
          </a:pPr>
          <a:r>
            <a:rPr lang="en-GB" sz="1050" b="1" i="0" kern="1200" dirty="0">
              <a:latin typeface="Adamina"/>
            </a:rPr>
            <a:t>An indoor pool and sauna</a:t>
          </a:r>
          <a:endParaRPr lang="en-GB" sz="1050" b="1" kern="1200" dirty="0">
            <a:latin typeface="Adamina"/>
          </a:endParaRPr>
        </a:p>
      </dsp:txBody>
      <dsp:txXfrm>
        <a:off x="1993905" y="2179582"/>
        <a:ext cx="2197067" cy="243864"/>
      </dsp:txXfrm>
    </dsp:sp>
    <dsp:sp modelId="{6C34FACB-9B90-42F2-8557-AE8B343D2C31}">
      <dsp:nvSpPr>
        <dsp:cNvPr id="0" name=""/>
        <dsp:cNvSpPr/>
      </dsp:nvSpPr>
      <dsp:spPr>
        <a:xfrm>
          <a:off x="1980713" y="2470420"/>
          <a:ext cx="2223451" cy="270248"/>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lvl="0" algn="ctr" defTabSz="466725">
            <a:lnSpc>
              <a:spcPct val="90000"/>
            </a:lnSpc>
            <a:spcBef>
              <a:spcPct val="0"/>
            </a:spcBef>
            <a:spcAft>
              <a:spcPct val="35000"/>
            </a:spcAft>
          </a:pPr>
          <a:r>
            <a:rPr lang="en-GB" sz="1050" b="1" i="0" kern="1200" dirty="0">
              <a:latin typeface="Adamina"/>
            </a:rPr>
            <a:t>A restaurant and bar</a:t>
          </a:r>
          <a:endParaRPr lang="en-GB" sz="1050" b="1" kern="1200" dirty="0">
            <a:latin typeface="Adamina"/>
          </a:endParaRPr>
        </a:p>
      </dsp:txBody>
      <dsp:txXfrm>
        <a:off x="1993905" y="2483612"/>
        <a:ext cx="2197067" cy="243864"/>
      </dsp:txXfrm>
    </dsp:sp>
    <dsp:sp modelId="{927A7AC0-9246-47A1-9EEF-A30C9EA405FF}">
      <dsp:nvSpPr>
        <dsp:cNvPr id="0" name=""/>
        <dsp:cNvSpPr/>
      </dsp:nvSpPr>
      <dsp:spPr>
        <a:xfrm>
          <a:off x="1980713" y="2774449"/>
          <a:ext cx="2223451" cy="270248"/>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lvl="0" algn="ctr" defTabSz="466725">
            <a:lnSpc>
              <a:spcPct val="90000"/>
            </a:lnSpc>
            <a:spcBef>
              <a:spcPct val="0"/>
            </a:spcBef>
            <a:spcAft>
              <a:spcPct val="35000"/>
            </a:spcAft>
          </a:pPr>
          <a:r>
            <a:rPr lang="en-GB" sz="1050" b="1" i="0" kern="1200" dirty="0">
              <a:latin typeface="Adamina"/>
            </a:rPr>
            <a:t>A fitness centre</a:t>
          </a:r>
          <a:endParaRPr lang="en-GB" sz="1050" b="1" kern="1200" dirty="0">
            <a:latin typeface="Adamina"/>
          </a:endParaRPr>
        </a:p>
      </dsp:txBody>
      <dsp:txXfrm>
        <a:off x="1993905" y="2787641"/>
        <a:ext cx="2197067" cy="2438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835B76-4D11-4920-8993-023F2437E3AC}">
      <dsp:nvSpPr>
        <dsp:cNvPr id="0" name=""/>
        <dsp:cNvSpPr/>
      </dsp:nvSpPr>
      <dsp:spPr>
        <a:xfrm rot="5400000">
          <a:off x="4536351" y="-1587275"/>
          <a:ext cx="1404736" cy="4930560"/>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Font typeface="Wingdings" panose="05000000000000000000" pitchFamily="2" charset="2"/>
            <a:buChar char="••"/>
          </a:pPr>
          <a:r>
            <a:rPr lang="en-GB" sz="1800" b="1" kern="1200" dirty="0">
              <a:latin typeface="Adamina"/>
            </a:rPr>
            <a:t>Review guest information</a:t>
          </a:r>
        </a:p>
        <a:p>
          <a:pPr marL="171450" lvl="1" indent="-171450" algn="l" defTabSz="800100">
            <a:lnSpc>
              <a:spcPct val="90000"/>
            </a:lnSpc>
            <a:spcBef>
              <a:spcPct val="0"/>
            </a:spcBef>
            <a:spcAft>
              <a:spcPct val="15000"/>
            </a:spcAft>
            <a:buFont typeface="Wingdings" panose="05000000000000000000" pitchFamily="2" charset="2"/>
            <a:buChar char="••"/>
          </a:pPr>
          <a:r>
            <a:rPr lang="en-GB" sz="1800" b="1" kern="1200" dirty="0">
              <a:latin typeface="Adamina"/>
            </a:rPr>
            <a:t>Knock and announce yourself clearly</a:t>
          </a:r>
        </a:p>
        <a:p>
          <a:pPr marL="171450" lvl="1" indent="-171450" algn="l" defTabSz="800100">
            <a:lnSpc>
              <a:spcPct val="90000"/>
            </a:lnSpc>
            <a:spcBef>
              <a:spcPct val="0"/>
            </a:spcBef>
            <a:spcAft>
              <a:spcPct val="15000"/>
            </a:spcAft>
            <a:buFont typeface="Wingdings" panose="05000000000000000000" pitchFamily="2" charset="2"/>
            <a:buChar char="••"/>
          </a:pPr>
          <a:r>
            <a:rPr lang="en-GB" sz="1800" b="1" kern="1200" dirty="0">
              <a:latin typeface="Adamina"/>
            </a:rPr>
            <a:t>Check for "Do Not Disturb" signs</a:t>
          </a:r>
        </a:p>
      </dsp:txBody>
      <dsp:txXfrm rot="-5400000">
        <a:off x="2773439" y="244211"/>
        <a:ext cx="4861986" cy="1267588"/>
      </dsp:txXfrm>
    </dsp:sp>
    <dsp:sp modelId="{7B0ED807-3F2B-41CF-A004-B48A5E5F9AAA}">
      <dsp:nvSpPr>
        <dsp:cNvPr id="0" name=""/>
        <dsp:cNvSpPr/>
      </dsp:nvSpPr>
      <dsp:spPr>
        <a:xfrm>
          <a:off x="0" y="43"/>
          <a:ext cx="2773440" cy="175592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lvl="0" algn="ctr" defTabSz="1244600">
            <a:lnSpc>
              <a:spcPct val="90000"/>
            </a:lnSpc>
            <a:spcBef>
              <a:spcPct val="0"/>
            </a:spcBef>
            <a:spcAft>
              <a:spcPct val="35000"/>
            </a:spcAft>
          </a:pPr>
          <a:r>
            <a:rPr lang="en-US" sz="2800" b="1" i="0" kern="1200" dirty="0">
              <a:solidFill>
                <a:schemeClr val="tx1"/>
              </a:solidFill>
              <a:latin typeface="Adamina"/>
            </a:rPr>
            <a:t>Before Entering</a:t>
          </a:r>
          <a:endParaRPr lang="en-GB" sz="2800" kern="1200" dirty="0">
            <a:solidFill>
              <a:schemeClr val="tx1"/>
            </a:solidFill>
            <a:latin typeface="Adamina"/>
          </a:endParaRPr>
        </a:p>
      </dsp:txBody>
      <dsp:txXfrm>
        <a:off x="85717" y="85760"/>
        <a:ext cx="2602006" cy="1584487"/>
      </dsp:txXfrm>
    </dsp:sp>
    <dsp:sp modelId="{7E68AC9B-F4AD-4504-B65D-ECBA44B042E7}">
      <dsp:nvSpPr>
        <dsp:cNvPr id="0" name=""/>
        <dsp:cNvSpPr/>
      </dsp:nvSpPr>
      <dsp:spPr>
        <a:xfrm rot="5400000">
          <a:off x="4536351" y="256441"/>
          <a:ext cx="1404736" cy="4930560"/>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800100">
            <a:lnSpc>
              <a:spcPct val="90000"/>
            </a:lnSpc>
            <a:spcBef>
              <a:spcPct val="0"/>
            </a:spcBef>
            <a:spcAft>
              <a:spcPct val="15000"/>
            </a:spcAft>
            <a:buFont typeface="Wingdings" panose="05000000000000000000" pitchFamily="2" charset="2"/>
            <a:buChar char="••"/>
          </a:pPr>
          <a:r>
            <a:rPr lang="en-GB" sz="1800" b="1" i="0" kern="1200" dirty="0">
              <a:latin typeface="Adamina"/>
            </a:rPr>
            <a:t>Wear appropriate PPE</a:t>
          </a:r>
          <a:endParaRPr lang="en-GB" sz="1800" b="1" kern="1200" dirty="0">
            <a:latin typeface="Adamina"/>
          </a:endParaRPr>
        </a:p>
        <a:p>
          <a:pPr marL="171450" lvl="1" indent="-171450" algn="l" defTabSz="800100">
            <a:lnSpc>
              <a:spcPct val="90000"/>
            </a:lnSpc>
            <a:spcBef>
              <a:spcPct val="0"/>
            </a:spcBef>
            <a:spcAft>
              <a:spcPct val="15000"/>
            </a:spcAft>
            <a:buFont typeface="Wingdings" panose="05000000000000000000" pitchFamily="2" charset="2"/>
            <a:buChar char="••"/>
          </a:pPr>
          <a:r>
            <a:rPr lang="en-GB" sz="1800" b="1" i="0" kern="1200" dirty="0">
              <a:latin typeface="Adamina"/>
            </a:rPr>
            <a:t>Ensure PPE is in good condition</a:t>
          </a:r>
          <a:endParaRPr lang="en-GB" sz="1800" b="1" kern="1200" dirty="0">
            <a:latin typeface="Adamina"/>
          </a:endParaRPr>
        </a:p>
      </dsp:txBody>
      <dsp:txXfrm rot="-5400000">
        <a:off x="2773439" y="2087927"/>
        <a:ext cx="4861986" cy="1267588"/>
      </dsp:txXfrm>
    </dsp:sp>
    <dsp:sp modelId="{43DA3D09-8973-4E9B-9472-BF1A57DE8C45}">
      <dsp:nvSpPr>
        <dsp:cNvPr id="0" name=""/>
        <dsp:cNvSpPr/>
      </dsp:nvSpPr>
      <dsp:spPr>
        <a:xfrm>
          <a:off x="0" y="1843761"/>
          <a:ext cx="2773440" cy="175592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lvl="0" algn="ctr" defTabSz="1244600">
            <a:lnSpc>
              <a:spcPct val="90000"/>
            </a:lnSpc>
            <a:spcBef>
              <a:spcPct val="0"/>
            </a:spcBef>
            <a:spcAft>
              <a:spcPct val="35000"/>
            </a:spcAft>
            <a:buNone/>
          </a:pPr>
          <a:r>
            <a:rPr lang="en-GB" sz="2800" b="1" kern="1200" dirty="0">
              <a:solidFill>
                <a:schemeClr val="tx1"/>
              </a:solidFill>
              <a:latin typeface="Adamina"/>
            </a:rPr>
            <a:t>Personal Protective Equipment (PPE)</a:t>
          </a:r>
        </a:p>
      </dsp:txBody>
      <dsp:txXfrm>
        <a:off x="85717" y="1929478"/>
        <a:ext cx="2602006" cy="158448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9DF8B1-C481-42FA-866E-42C19D96D9C7}">
      <dsp:nvSpPr>
        <dsp:cNvPr id="0" name=""/>
        <dsp:cNvSpPr/>
      </dsp:nvSpPr>
      <dsp:spPr>
        <a:xfrm rot="5400000">
          <a:off x="4536351" y="-1587275"/>
          <a:ext cx="1404736" cy="4930560"/>
        </a:xfrm>
        <a:prstGeom prst="round2SameRect">
          <a:avLst/>
        </a:prstGeom>
        <a:solidFill>
          <a:schemeClr val="accent3">
            <a:lumMod val="40000"/>
            <a:lumOff val="60000"/>
            <a:alpha val="9000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a:lnSpc>
              <a:spcPct val="90000"/>
            </a:lnSpc>
            <a:spcBef>
              <a:spcPct val="0"/>
            </a:spcBef>
            <a:spcAft>
              <a:spcPct val="15000"/>
            </a:spcAft>
            <a:buFont typeface="Wingdings" panose="05000000000000000000" pitchFamily="2" charset="2"/>
            <a:buChar char="••"/>
          </a:pPr>
          <a:r>
            <a:rPr lang="en-GB" sz="1200" b="1" i="0" kern="1200" dirty="0">
              <a:latin typeface="Adamina"/>
            </a:rPr>
            <a:t>Start from high surfaces and work your way down</a:t>
          </a:r>
          <a:endParaRPr lang="en-GB" sz="1200" b="1" kern="1200" dirty="0">
            <a:latin typeface="Adamina"/>
          </a:endParaRPr>
        </a:p>
        <a:p>
          <a:pPr marL="114300" lvl="1" indent="-114300" algn="l" defTabSz="533400">
            <a:lnSpc>
              <a:spcPct val="90000"/>
            </a:lnSpc>
            <a:spcBef>
              <a:spcPct val="0"/>
            </a:spcBef>
            <a:spcAft>
              <a:spcPct val="15000"/>
            </a:spcAft>
            <a:buFont typeface="Wingdings" panose="05000000000000000000" pitchFamily="2" charset="2"/>
            <a:buChar char="••"/>
          </a:pPr>
          <a:r>
            <a:rPr lang="en-GB" sz="1200" b="1" i="0" kern="1200" dirty="0">
              <a:latin typeface="Adamina"/>
            </a:rPr>
            <a:t>Follow specific cleaning protocols for different surfaces and materials</a:t>
          </a:r>
          <a:endParaRPr lang="en-GB" sz="1200" b="1" kern="1200" dirty="0">
            <a:latin typeface="Adamina"/>
          </a:endParaRPr>
        </a:p>
        <a:p>
          <a:pPr marL="114300" lvl="1" indent="-114300" algn="l" defTabSz="533400">
            <a:lnSpc>
              <a:spcPct val="90000"/>
            </a:lnSpc>
            <a:spcBef>
              <a:spcPct val="0"/>
            </a:spcBef>
            <a:spcAft>
              <a:spcPct val="15000"/>
            </a:spcAft>
            <a:buFont typeface="Wingdings" panose="05000000000000000000" pitchFamily="2" charset="2"/>
            <a:buChar char="••"/>
          </a:pPr>
          <a:r>
            <a:rPr lang="en-GB" sz="1200" b="1" i="0" kern="1200" dirty="0">
              <a:latin typeface="Adamina"/>
            </a:rPr>
            <a:t>Pay attention to high-touch surfaces</a:t>
          </a:r>
          <a:endParaRPr lang="en-GB" sz="1200" b="1" kern="1200" dirty="0">
            <a:latin typeface="Adamina"/>
          </a:endParaRPr>
        </a:p>
        <a:p>
          <a:pPr marL="114300" lvl="1" indent="-114300" algn="l" defTabSz="533400">
            <a:lnSpc>
              <a:spcPct val="90000"/>
            </a:lnSpc>
            <a:spcBef>
              <a:spcPct val="0"/>
            </a:spcBef>
            <a:spcAft>
              <a:spcPct val="15000"/>
            </a:spcAft>
            <a:buFont typeface="Wingdings" panose="05000000000000000000" pitchFamily="2" charset="2"/>
            <a:buChar char="••"/>
          </a:pPr>
          <a:r>
            <a:rPr lang="en-GB" sz="1200" b="1" i="0" kern="1200" dirty="0">
              <a:latin typeface="Adamina"/>
            </a:rPr>
            <a:t>Dispose of waste properly</a:t>
          </a:r>
          <a:endParaRPr lang="en-GB" sz="1200" b="1" kern="1200" dirty="0">
            <a:latin typeface="Adamina"/>
          </a:endParaRPr>
        </a:p>
        <a:p>
          <a:pPr marL="114300" lvl="1" indent="-114300" algn="l" defTabSz="533400">
            <a:lnSpc>
              <a:spcPct val="90000"/>
            </a:lnSpc>
            <a:spcBef>
              <a:spcPct val="0"/>
            </a:spcBef>
            <a:spcAft>
              <a:spcPct val="15000"/>
            </a:spcAft>
            <a:buFont typeface="Wingdings" panose="05000000000000000000" pitchFamily="2" charset="2"/>
            <a:buChar char="••"/>
          </a:pPr>
          <a:r>
            <a:rPr lang="en-GB" sz="1200" b="1" i="0" kern="1200" dirty="0">
              <a:latin typeface="Adamina"/>
            </a:rPr>
            <a:t>Be mindful of spills and wet floors</a:t>
          </a:r>
          <a:endParaRPr lang="en-GB" sz="1200" b="1" kern="1200" dirty="0">
            <a:latin typeface="Adamina"/>
          </a:endParaRPr>
        </a:p>
      </dsp:txBody>
      <dsp:txXfrm rot="-5400000">
        <a:off x="2773439" y="244211"/>
        <a:ext cx="4861986" cy="1267588"/>
      </dsp:txXfrm>
    </dsp:sp>
    <dsp:sp modelId="{0A6788AA-69D1-4090-A47E-6429D52A29AA}">
      <dsp:nvSpPr>
        <dsp:cNvPr id="0" name=""/>
        <dsp:cNvSpPr/>
      </dsp:nvSpPr>
      <dsp:spPr>
        <a:xfrm>
          <a:off x="0" y="43"/>
          <a:ext cx="2773440" cy="1755921"/>
        </a:xfrm>
        <a:prstGeom prst="roundRect">
          <a:avLst/>
        </a:prstGeom>
        <a:solidFill>
          <a:schemeClr val="accent1">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lvl="0" algn="ctr" defTabSz="1244600">
            <a:lnSpc>
              <a:spcPct val="90000"/>
            </a:lnSpc>
            <a:spcBef>
              <a:spcPct val="0"/>
            </a:spcBef>
            <a:spcAft>
              <a:spcPct val="35000"/>
            </a:spcAft>
          </a:pPr>
          <a:r>
            <a:rPr lang="en-GB" sz="2800" b="1" i="0" kern="1200" dirty="0">
              <a:solidFill>
                <a:schemeClr val="tx1"/>
              </a:solidFill>
              <a:latin typeface="Adamina"/>
            </a:rPr>
            <a:t>Cleaning Procedures</a:t>
          </a:r>
          <a:endParaRPr lang="en-GB" sz="2800" b="1" kern="1200" dirty="0">
            <a:solidFill>
              <a:schemeClr val="tx1"/>
            </a:solidFill>
            <a:latin typeface="Adamina"/>
          </a:endParaRPr>
        </a:p>
      </dsp:txBody>
      <dsp:txXfrm>
        <a:off x="85717" y="85760"/>
        <a:ext cx="2602006" cy="1584487"/>
      </dsp:txXfrm>
    </dsp:sp>
    <dsp:sp modelId="{30FAFC76-1754-4438-84AD-4ED1B18DCF00}">
      <dsp:nvSpPr>
        <dsp:cNvPr id="0" name=""/>
        <dsp:cNvSpPr/>
      </dsp:nvSpPr>
      <dsp:spPr>
        <a:xfrm rot="5400000">
          <a:off x="4536351" y="256441"/>
          <a:ext cx="1404736" cy="4930560"/>
        </a:xfrm>
        <a:prstGeom prst="round2SameRect">
          <a:avLst/>
        </a:prstGeom>
        <a:solidFill>
          <a:schemeClr val="accent1">
            <a:lumMod val="75000"/>
            <a:alpha val="9000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l" defTabSz="711200">
            <a:lnSpc>
              <a:spcPct val="90000"/>
            </a:lnSpc>
            <a:spcBef>
              <a:spcPct val="0"/>
            </a:spcBef>
            <a:spcAft>
              <a:spcPct val="15000"/>
            </a:spcAft>
            <a:buFont typeface="Wingdings" panose="05000000000000000000" pitchFamily="2" charset="2"/>
            <a:buChar char="••"/>
          </a:pPr>
          <a:r>
            <a:rPr lang="en-GB" sz="1600" b="1" i="0" kern="1200" dirty="0">
              <a:latin typeface="Adamina"/>
            </a:rPr>
            <a:t>Open windows and doors for ventilation</a:t>
          </a:r>
          <a:endParaRPr lang="en-GB" sz="1600" b="1" kern="1200" dirty="0">
            <a:latin typeface="Adamina"/>
          </a:endParaRPr>
        </a:p>
        <a:p>
          <a:pPr marL="171450" lvl="1" indent="-171450" algn="l" defTabSz="711200">
            <a:lnSpc>
              <a:spcPct val="90000"/>
            </a:lnSpc>
            <a:spcBef>
              <a:spcPct val="0"/>
            </a:spcBef>
            <a:spcAft>
              <a:spcPct val="15000"/>
            </a:spcAft>
            <a:buFont typeface="Wingdings" panose="05000000000000000000" pitchFamily="2" charset="2"/>
            <a:buChar char="••"/>
          </a:pPr>
          <a:r>
            <a:rPr lang="en-GB" sz="1600" b="1" i="0" kern="1200" dirty="0">
              <a:latin typeface="Adamina"/>
            </a:rPr>
            <a:t>Turn on lights and avoid working in the dark</a:t>
          </a:r>
          <a:endParaRPr lang="en-GB" sz="1600" b="1" kern="1200" dirty="0">
            <a:latin typeface="Adamina"/>
          </a:endParaRPr>
        </a:p>
      </dsp:txBody>
      <dsp:txXfrm rot="-5400000">
        <a:off x="2773439" y="2087927"/>
        <a:ext cx="4861986" cy="1267588"/>
      </dsp:txXfrm>
    </dsp:sp>
    <dsp:sp modelId="{6B0627F0-F6CC-422C-BFC9-5273AD87C523}">
      <dsp:nvSpPr>
        <dsp:cNvPr id="0" name=""/>
        <dsp:cNvSpPr/>
      </dsp:nvSpPr>
      <dsp:spPr>
        <a:xfrm>
          <a:off x="0" y="1843761"/>
          <a:ext cx="2773440" cy="1755921"/>
        </a:xfrm>
        <a:prstGeom prst="roundRect">
          <a:avLst/>
        </a:prstGeom>
        <a:solidFill>
          <a:schemeClr val="accent3">
            <a:lumMod val="40000"/>
            <a:lumOff val="6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lvl="0" algn="ctr" defTabSz="1244600">
            <a:lnSpc>
              <a:spcPct val="90000"/>
            </a:lnSpc>
            <a:spcBef>
              <a:spcPct val="0"/>
            </a:spcBef>
            <a:spcAft>
              <a:spcPct val="35000"/>
            </a:spcAft>
          </a:pPr>
          <a:r>
            <a:rPr lang="en-GB" sz="2800" b="1" kern="1200" dirty="0">
              <a:solidFill>
                <a:schemeClr val="tx1"/>
              </a:solidFill>
              <a:latin typeface="Adamina"/>
            </a:rPr>
            <a:t>Entering the Room</a:t>
          </a:r>
          <a:endParaRPr lang="en-GB" sz="2800" b="1" kern="1200" dirty="0">
            <a:latin typeface="Adamina"/>
          </a:endParaRPr>
        </a:p>
      </dsp:txBody>
      <dsp:txXfrm>
        <a:off x="85717" y="1929478"/>
        <a:ext cx="2602006" cy="158448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75A674-EF26-4E63-9B47-45B5F054E29D}">
      <dsp:nvSpPr>
        <dsp:cNvPr id="0" name=""/>
        <dsp:cNvSpPr/>
      </dsp:nvSpPr>
      <dsp:spPr>
        <a:xfrm rot="5400000">
          <a:off x="4536351" y="-1587275"/>
          <a:ext cx="1404736" cy="4930560"/>
        </a:xfrm>
        <a:prstGeom prst="round2SameRect">
          <a:avLst/>
        </a:prstGeom>
        <a:solidFill>
          <a:schemeClr val="accent3">
            <a:lumMod val="40000"/>
            <a:lumOff val="60000"/>
            <a:alpha val="9000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666750">
            <a:lnSpc>
              <a:spcPct val="90000"/>
            </a:lnSpc>
            <a:spcBef>
              <a:spcPct val="0"/>
            </a:spcBef>
            <a:spcAft>
              <a:spcPct val="15000"/>
            </a:spcAft>
            <a:buFont typeface="Wingdings" panose="05000000000000000000" pitchFamily="2" charset="2"/>
            <a:buChar char="••"/>
          </a:pPr>
          <a:r>
            <a:rPr lang="en-GB" sz="1500" b="1" i="0" kern="1200" dirty="0">
              <a:latin typeface="Adamina"/>
            </a:rPr>
            <a:t>Respect guest privacy</a:t>
          </a:r>
          <a:endParaRPr lang="en-GB" sz="1500" b="1" kern="1200" dirty="0">
            <a:latin typeface="Adamina"/>
          </a:endParaRPr>
        </a:p>
        <a:p>
          <a:pPr marL="114300" lvl="1" indent="-114300" algn="l" defTabSz="666750">
            <a:lnSpc>
              <a:spcPct val="90000"/>
            </a:lnSpc>
            <a:spcBef>
              <a:spcPct val="0"/>
            </a:spcBef>
            <a:spcAft>
              <a:spcPct val="15000"/>
            </a:spcAft>
            <a:buFont typeface="Wingdings" panose="05000000000000000000" pitchFamily="2" charset="2"/>
            <a:buChar char="••"/>
          </a:pPr>
          <a:r>
            <a:rPr lang="en-GB" sz="1500" b="1" i="0" kern="1200" dirty="0">
              <a:latin typeface="Adamina"/>
            </a:rPr>
            <a:t>Report any found lost and found items promptly</a:t>
          </a:r>
          <a:endParaRPr lang="en-GB" sz="1500" b="1" kern="1200" dirty="0">
            <a:latin typeface="Adamina"/>
          </a:endParaRPr>
        </a:p>
        <a:p>
          <a:pPr marL="114300" lvl="1" indent="-114300" algn="l" defTabSz="666750">
            <a:lnSpc>
              <a:spcPct val="90000"/>
            </a:lnSpc>
            <a:spcBef>
              <a:spcPct val="0"/>
            </a:spcBef>
            <a:spcAft>
              <a:spcPct val="15000"/>
            </a:spcAft>
            <a:buFont typeface="Wingdings" panose="05000000000000000000" pitchFamily="2" charset="2"/>
            <a:buChar char="••"/>
          </a:pPr>
          <a:r>
            <a:rPr lang="en-GB" sz="1500" b="1" i="0" kern="1200" dirty="0">
              <a:latin typeface="Adamina"/>
            </a:rPr>
            <a:t>Do not enter locked drawers </a:t>
          </a:r>
          <a:endParaRPr lang="en-GB" sz="1500" b="1" kern="1200" dirty="0">
            <a:latin typeface="Adamina"/>
          </a:endParaRPr>
        </a:p>
      </dsp:txBody>
      <dsp:txXfrm rot="-5400000">
        <a:off x="2773439" y="244211"/>
        <a:ext cx="4861986" cy="1267588"/>
      </dsp:txXfrm>
    </dsp:sp>
    <dsp:sp modelId="{0AB386C1-469A-4620-A939-1485786EBFCB}">
      <dsp:nvSpPr>
        <dsp:cNvPr id="0" name=""/>
        <dsp:cNvSpPr/>
      </dsp:nvSpPr>
      <dsp:spPr>
        <a:xfrm>
          <a:off x="0" y="43"/>
          <a:ext cx="2773440" cy="175592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lvl="0" algn="ctr" defTabSz="1111250">
            <a:lnSpc>
              <a:spcPct val="90000"/>
            </a:lnSpc>
            <a:spcBef>
              <a:spcPct val="0"/>
            </a:spcBef>
            <a:spcAft>
              <a:spcPct val="35000"/>
            </a:spcAft>
          </a:pPr>
          <a:r>
            <a:rPr lang="en-GB" sz="2500" b="1" i="0" kern="1200" dirty="0">
              <a:solidFill>
                <a:schemeClr val="tx1"/>
              </a:solidFill>
              <a:latin typeface="Adamina"/>
            </a:rPr>
            <a:t>Guest Belongings</a:t>
          </a:r>
          <a:endParaRPr lang="en-GB" sz="2500" b="1" kern="1200" dirty="0">
            <a:solidFill>
              <a:schemeClr val="tx1"/>
            </a:solidFill>
            <a:latin typeface="Adamina"/>
          </a:endParaRPr>
        </a:p>
      </dsp:txBody>
      <dsp:txXfrm>
        <a:off x="85717" y="85760"/>
        <a:ext cx="2602006" cy="1584487"/>
      </dsp:txXfrm>
    </dsp:sp>
    <dsp:sp modelId="{1D2BD114-D7B2-47EA-A099-6F3D5275BFDD}">
      <dsp:nvSpPr>
        <dsp:cNvPr id="0" name=""/>
        <dsp:cNvSpPr/>
      </dsp:nvSpPr>
      <dsp:spPr>
        <a:xfrm rot="5400000">
          <a:off x="4536351" y="256441"/>
          <a:ext cx="1404736" cy="4930560"/>
        </a:xfrm>
        <a:prstGeom prst="round2SameRect">
          <a:avLst/>
        </a:prstGeom>
        <a:solidFill>
          <a:schemeClr val="accent4">
            <a:lumMod val="40000"/>
            <a:lumOff val="60000"/>
            <a:alpha val="9000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622300">
            <a:lnSpc>
              <a:spcPct val="90000"/>
            </a:lnSpc>
            <a:spcBef>
              <a:spcPct val="0"/>
            </a:spcBef>
            <a:spcAft>
              <a:spcPct val="15000"/>
            </a:spcAft>
            <a:buFont typeface="Wingdings" panose="05000000000000000000" pitchFamily="2" charset="2"/>
            <a:buChar char="••"/>
          </a:pPr>
          <a:r>
            <a:rPr lang="en-GB" sz="1400" b="1" i="0" kern="1200" dirty="0">
              <a:latin typeface="Adamina"/>
            </a:rPr>
            <a:t>Be aware of electrical hazards</a:t>
          </a:r>
          <a:endParaRPr lang="en-GB" sz="1400" b="1" kern="1200" dirty="0">
            <a:latin typeface="Adamina"/>
          </a:endParaRPr>
        </a:p>
        <a:p>
          <a:pPr marL="114300" lvl="1" indent="-114300" algn="l" defTabSz="622300">
            <a:lnSpc>
              <a:spcPct val="90000"/>
            </a:lnSpc>
            <a:spcBef>
              <a:spcPct val="0"/>
            </a:spcBef>
            <a:spcAft>
              <a:spcPct val="15000"/>
            </a:spcAft>
            <a:buFont typeface="Wingdings" panose="05000000000000000000" pitchFamily="2" charset="2"/>
            <a:buChar char="••"/>
          </a:pPr>
          <a:r>
            <a:rPr lang="en-GB" sz="1400" b="1" i="0" kern="1200" dirty="0">
              <a:latin typeface="Adamina"/>
            </a:rPr>
            <a:t>Report any damaged furniture, appliances, or electrical cords immediately</a:t>
          </a:r>
          <a:endParaRPr lang="en-GB" sz="1400" b="1" kern="1200" dirty="0">
            <a:latin typeface="Adamina"/>
          </a:endParaRPr>
        </a:p>
        <a:p>
          <a:pPr marL="114300" lvl="1" indent="-114300" algn="l" defTabSz="622300">
            <a:lnSpc>
              <a:spcPct val="90000"/>
            </a:lnSpc>
            <a:spcBef>
              <a:spcPct val="0"/>
            </a:spcBef>
            <a:spcAft>
              <a:spcPct val="15000"/>
            </a:spcAft>
            <a:buFont typeface="Wingdings" panose="05000000000000000000" pitchFamily="2" charset="2"/>
            <a:buChar char="••"/>
          </a:pPr>
          <a:r>
            <a:rPr lang="en-GB" sz="1400" b="1" i="0" kern="1200" dirty="0">
              <a:latin typeface="Adamina"/>
            </a:rPr>
            <a:t>Use ladders safely and securely</a:t>
          </a:r>
          <a:endParaRPr lang="en-GB" sz="1400" b="1" kern="1200" dirty="0">
            <a:latin typeface="Adamina"/>
          </a:endParaRPr>
        </a:p>
        <a:p>
          <a:pPr marL="114300" lvl="1" indent="-114300" algn="l" defTabSz="622300">
            <a:lnSpc>
              <a:spcPct val="90000"/>
            </a:lnSpc>
            <a:spcBef>
              <a:spcPct val="0"/>
            </a:spcBef>
            <a:spcAft>
              <a:spcPct val="15000"/>
            </a:spcAft>
            <a:buFont typeface="Wingdings" panose="05000000000000000000" pitchFamily="2" charset="2"/>
            <a:buChar char="••"/>
          </a:pPr>
          <a:r>
            <a:rPr lang="en-GB" sz="1400" b="1" i="0" kern="1200" dirty="0">
              <a:latin typeface="Adamina"/>
            </a:rPr>
            <a:t>Be cautious when handling heavy objects</a:t>
          </a:r>
          <a:endParaRPr lang="en-GB" sz="1400" b="1" kern="1200" dirty="0">
            <a:latin typeface="Adamina"/>
          </a:endParaRPr>
        </a:p>
        <a:p>
          <a:pPr marL="114300" lvl="1" indent="-114300" algn="l" defTabSz="622300">
            <a:lnSpc>
              <a:spcPct val="90000"/>
            </a:lnSpc>
            <a:spcBef>
              <a:spcPct val="0"/>
            </a:spcBef>
            <a:spcAft>
              <a:spcPct val="15000"/>
            </a:spcAft>
            <a:buFont typeface="Wingdings" panose="05000000000000000000" pitchFamily="2" charset="2"/>
            <a:buChar char="••"/>
          </a:pPr>
          <a:r>
            <a:rPr lang="en-GB" sz="1400" b="1" i="0" kern="1200" dirty="0">
              <a:latin typeface="Adamina"/>
            </a:rPr>
            <a:t>Report any safety concerns</a:t>
          </a:r>
          <a:endParaRPr lang="en-GB" sz="1400" b="1" kern="1200" dirty="0">
            <a:latin typeface="Adamina"/>
          </a:endParaRPr>
        </a:p>
      </dsp:txBody>
      <dsp:txXfrm rot="-5400000">
        <a:off x="2773439" y="2087927"/>
        <a:ext cx="4861986" cy="1267588"/>
      </dsp:txXfrm>
    </dsp:sp>
    <dsp:sp modelId="{FEF823A2-33D0-4CB6-BDEF-5A7AB89E0E96}">
      <dsp:nvSpPr>
        <dsp:cNvPr id="0" name=""/>
        <dsp:cNvSpPr/>
      </dsp:nvSpPr>
      <dsp:spPr>
        <a:xfrm>
          <a:off x="0" y="1843761"/>
          <a:ext cx="2773440" cy="175592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lvl="0" algn="ctr" defTabSz="1111250">
            <a:lnSpc>
              <a:spcPct val="90000"/>
            </a:lnSpc>
            <a:spcBef>
              <a:spcPct val="0"/>
            </a:spcBef>
            <a:spcAft>
              <a:spcPct val="35000"/>
            </a:spcAft>
          </a:pPr>
          <a:r>
            <a:rPr lang="en-GB" sz="2500" b="1" i="0" kern="1200" dirty="0">
              <a:solidFill>
                <a:schemeClr val="tx1"/>
              </a:solidFill>
              <a:latin typeface="Adamina"/>
            </a:rPr>
            <a:t>Safety Precautions</a:t>
          </a:r>
          <a:endParaRPr lang="en-GB" sz="2500" b="1" kern="1200" dirty="0">
            <a:solidFill>
              <a:schemeClr val="tx1"/>
            </a:solidFill>
            <a:latin typeface="Adamina"/>
          </a:endParaRPr>
        </a:p>
      </dsp:txBody>
      <dsp:txXfrm>
        <a:off x="85717" y="1929478"/>
        <a:ext cx="2602006" cy="158448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772E4B-376B-48FA-86CD-D18A6D2F049E}">
      <dsp:nvSpPr>
        <dsp:cNvPr id="0" name=""/>
        <dsp:cNvSpPr/>
      </dsp:nvSpPr>
      <dsp:spPr>
        <a:xfrm>
          <a:off x="943" y="232528"/>
          <a:ext cx="2563193" cy="256319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066800">
            <a:lnSpc>
              <a:spcPct val="90000"/>
            </a:lnSpc>
            <a:spcBef>
              <a:spcPct val="0"/>
            </a:spcBef>
            <a:spcAft>
              <a:spcPct val="35000"/>
            </a:spcAft>
          </a:pPr>
          <a:r>
            <a:rPr lang="en-GB" sz="2400" b="1" i="0" kern="1200" dirty="0">
              <a:solidFill>
                <a:schemeClr val="tx1"/>
              </a:solidFill>
              <a:latin typeface="Adamina"/>
            </a:rPr>
            <a:t>T</a:t>
          </a:r>
          <a:r>
            <a:rPr lang="en-US" sz="2400" b="1" i="0" kern="1200" dirty="0">
              <a:solidFill>
                <a:schemeClr val="tx1"/>
              </a:solidFill>
              <a:latin typeface="Adamina"/>
            </a:rPr>
            <a:t>he purposes this session served</a:t>
          </a:r>
          <a:endParaRPr lang="en-GB" sz="2400" kern="1200" dirty="0">
            <a:solidFill>
              <a:schemeClr val="tx1"/>
            </a:solidFill>
            <a:latin typeface="Adamina"/>
          </a:endParaRPr>
        </a:p>
      </dsp:txBody>
      <dsp:txXfrm>
        <a:off x="376314" y="607899"/>
        <a:ext cx="1812451" cy="1812451"/>
      </dsp:txXfrm>
    </dsp:sp>
    <dsp:sp modelId="{89D47DBA-400A-4639-A635-9842C5F7083C}">
      <dsp:nvSpPr>
        <dsp:cNvPr id="0" name=""/>
        <dsp:cNvSpPr/>
      </dsp:nvSpPr>
      <dsp:spPr>
        <a:xfrm rot="17984569">
          <a:off x="2327463" y="841903"/>
          <a:ext cx="1241535" cy="0"/>
        </a:xfrm>
        <a:custGeom>
          <a:avLst/>
          <a:gdLst/>
          <a:ahLst/>
          <a:cxnLst/>
          <a:rect l="0" t="0" r="0" b="0"/>
          <a:pathLst>
            <a:path>
              <a:moveTo>
                <a:pt x="0" y="0"/>
              </a:moveTo>
              <a:lnTo>
                <a:pt x="1241535"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C5E4BE9-2BC3-40CB-BF34-824DE809B603}">
      <dsp:nvSpPr>
        <dsp:cNvPr id="0" name=""/>
        <dsp:cNvSpPr/>
      </dsp:nvSpPr>
      <dsp:spPr>
        <a:xfrm>
          <a:off x="3256198" y="302915"/>
          <a:ext cx="299601" cy="0"/>
        </a:xfrm>
        <a:prstGeom prst="line">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294AB10-5630-4B01-B763-3DF628B45916}">
      <dsp:nvSpPr>
        <dsp:cNvPr id="0" name=""/>
        <dsp:cNvSpPr/>
      </dsp:nvSpPr>
      <dsp:spPr>
        <a:xfrm>
          <a:off x="3555800" y="112"/>
          <a:ext cx="2124446" cy="605605"/>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pPr>
          <a:r>
            <a:rPr lang="en-GB" sz="1400" b="1" i="0" kern="1200" dirty="0">
              <a:latin typeface="Adamina"/>
            </a:rPr>
            <a:t>M</a:t>
          </a:r>
          <a:r>
            <a:rPr lang="en-US" sz="1400" b="1" i="0" kern="1200" dirty="0">
              <a:latin typeface="Adamina"/>
            </a:rPr>
            <a:t>aking the stuff knowledgeable.</a:t>
          </a:r>
          <a:endParaRPr lang="en-GB" sz="1400" b="1" kern="1200" dirty="0">
            <a:latin typeface="Adamina"/>
          </a:endParaRPr>
        </a:p>
      </dsp:txBody>
      <dsp:txXfrm>
        <a:off x="3555800" y="112"/>
        <a:ext cx="2124446" cy="605605"/>
      </dsp:txXfrm>
    </dsp:sp>
    <dsp:sp modelId="{0BDE4D00-FE21-494E-B307-6D780D69353F}">
      <dsp:nvSpPr>
        <dsp:cNvPr id="0" name=""/>
        <dsp:cNvSpPr/>
      </dsp:nvSpPr>
      <dsp:spPr>
        <a:xfrm rot="19128702">
          <a:off x="2538998" y="1178014"/>
          <a:ext cx="818465" cy="0"/>
        </a:xfrm>
        <a:custGeom>
          <a:avLst/>
          <a:gdLst/>
          <a:ahLst/>
          <a:cxnLst/>
          <a:rect l="0" t="0" r="0" b="0"/>
          <a:pathLst>
            <a:path>
              <a:moveTo>
                <a:pt x="0" y="0"/>
              </a:moveTo>
              <a:lnTo>
                <a:pt x="818465"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096BD6D-CAAD-4A39-AF80-2F790E336CFD}">
      <dsp:nvSpPr>
        <dsp:cNvPr id="0" name=""/>
        <dsp:cNvSpPr/>
      </dsp:nvSpPr>
      <dsp:spPr>
        <a:xfrm>
          <a:off x="3256198" y="908520"/>
          <a:ext cx="299601" cy="0"/>
        </a:xfrm>
        <a:prstGeom prst="line">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0DF04FF-2764-431B-B4F9-394302A9634E}">
      <dsp:nvSpPr>
        <dsp:cNvPr id="0" name=""/>
        <dsp:cNvSpPr/>
      </dsp:nvSpPr>
      <dsp:spPr>
        <a:xfrm>
          <a:off x="3555800" y="605717"/>
          <a:ext cx="2124446" cy="605605"/>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pPr>
          <a:r>
            <a:rPr lang="en-US" sz="1400" b="1" i="0" kern="1200" dirty="0">
              <a:latin typeface="Adamina"/>
            </a:rPr>
            <a:t>Ensuring their wellbeing.</a:t>
          </a:r>
          <a:endParaRPr lang="en-GB" sz="1400" b="1" kern="1200" dirty="0">
            <a:latin typeface="Adamina"/>
          </a:endParaRPr>
        </a:p>
      </dsp:txBody>
      <dsp:txXfrm>
        <a:off x="3555800" y="605717"/>
        <a:ext cx="2124446" cy="605605"/>
      </dsp:txXfrm>
    </dsp:sp>
    <dsp:sp modelId="{77A86E4F-DED7-48F6-84FF-127F5A94073A}">
      <dsp:nvSpPr>
        <dsp:cNvPr id="0" name=""/>
        <dsp:cNvSpPr/>
      </dsp:nvSpPr>
      <dsp:spPr>
        <a:xfrm>
          <a:off x="2640263" y="1514125"/>
          <a:ext cx="615935" cy="0"/>
        </a:xfrm>
        <a:custGeom>
          <a:avLst/>
          <a:gdLst/>
          <a:ahLst/>
          <a:cxnLst/>
          <a:rect l="0" t="0" r="0" b="0"/>
          <a:pathLst>
            <a:path>
              <a:moveTo>
                <a:pt x="0" y="0"/>
              </a:moveTo>
              <a:lnTo>
                <a:pt x="615935"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28D80AB-D34D-4467-BD86-994AA9A1FF4E}">
      <dsp:nvSpPr>
        <dsp:cNvPr id="0" name=""/>
        <dsp:cNvSpPr/>
      </dsp:nvSpPr>
      <dsp:spPr>
        <a:xfrm>
          <a:off x="3256198" y="1514125"/>
          <a:ext cx="299601" cy="0"/>
        </a:xfrm>
        <a:prstGeom prst="line">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CD375B0-FBCB-48B5-9245-FA6005590548}">
      <dsp:nvSpPr>
        <dsp:cNvPr id="0" name=""/>
        <dsp:cNvSpPr/>
      </dsp:nvSpPr>
      <dsp:spPr>
        <a:xfrm>
          <a:off x="3555800" y="1211322"/>
          <a:ext cx="2124446" cy="605605"/>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pPr>
          <a:r>
            <a:rPr lang="en-GB" sz="1400" b="1" i="0" kern="1200" dirty="0">
              <a:latin typeface="Adamina"/>
            </a:rPr>
            <a:t>A</a:t>
          </a:r>
          <a:r>
            <a:rPr lang="en-US" sz="1400" b="1" i="0" kern="1200" dirty="0">
              <a:latin typeface="Adamina"/>
            </a:rPr>
            <a:t>wareness about common and healthy practices.</a:t>
          </a:r>
          <a:endParaRPr lang="en-GB" sz="1400" b="1" kern="1200" dirty="0">
            <a:latin typeface="Adamina"/>
          </a:endParaRPr>
        </a:p>
      </dsp:txBody>
      <dsp:txXfrm>
        <a:off x="3555800" y="1211322"/>
        <a:ext cx="2124446" cy="605605"/>
      </dsp:txXfrm>
    </dsp:sp>
    <dsp:sp modelId="{36FC9467-C8D8-42F3-B85C-01DC44013185}">
      <dsp:nvSpPr>
        <dsp:cNvPr id="0" name=""/>
        <dsp:cNvSpPr/>
      </dsp:nvSpPr>
      <dsp:spPr>
        <a:xfrm rot="2471298">
          <a:off x="2538998" y="1850236"/>
          <a:ext cx="818465" cy="0"/>
        </a:xfrm>
        <a:custGeom>
          <a:avLst/>
          <a:gdLst/>
          <a:ahLst/>
          <a:cxnLst/>
          <a:rect l="0" t="0" r="0" b="0"/>
          <a:pathLst>
            <a:path>
              <a:moveTo>
                <a:pt x="0" y="0"/>
              </a:moveTo>
              <a:lnTo>
                <a:pt x="818465"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DD0A3A2-9BC8-4519-92B4-C6932137CEAC}">
      <dsp:nvSpPr>
        <dsp:cNvPr id="0" name=""/>
        <dsp:cNvSpPr/>
      </dsp:nvSpPr>
      <dsp:spPr>
        <a:xfrm>
          <a:off x="3256198" y="2119730"/>
          <a:ext cx="299601" cy="0"/>
        </a:xfrm>
        <a:prstGeom prst="line">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E478668-AEB9-4D02-998B-819E73EEF0CD}">
      <dsp:nvSpPr>
        <dsp:cNvPr id="0" name=""/>
        <dsp:cNvSpPr/>
      </dsp:nvSpPr>
      <dsp:spPr>
        <a:xfrm>
          <a:off x="3555800" y="1816928"/>
          <a:ext cx="2124446" cy="605605"/>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pPr>
          <a:r>
            <a:rPr lang="en-GB" sz="1400" b="1" i="0" kern="1200" dirty="0">
              <a:latin typeface="Adamina"/>
            </a:rPr>
            <a:t>Making</a:t>
          </a:r>
          <a:r>
            <a:rPr lang="en-US" sz="1400" b="1" i="0" kern="1200" dirty="0">
              <a:latin typeface="Adamina"/>
            </a:rPr>
            <a:t> them aware of resources and tools.</a:t>
          </a:r>
          <a:endParaRPr lang="en-GB" sz="1400" b="1" kern="1200" dirty="0">
            <a:latin typeface="Adamina"/>
          </a:endParaRPr>
        </a:p>
      </dsp:txBody>
      <dsp:txXfrm>
        <a:off x="3555800" y="1816928"/>
        <a:ext cx="2124446" cy="605605"/>
      </dsp:txXfrm>
    </dsp:sp>
    <dsp:sp modelId="{A67195BC-BA9A-4643-B3E0-5E7155D45052}">
      <dsp:nvSpPr>
        <dsp:cNvPr id="0" name=""/>
        <dsp:cNvSpPr/>
      </dsp:nvSpPr>
      <dsp:spPr>
        <a:xfrm rot="3615431">
          <a:off x="2327463" y="2186347"/>
          <a:ext cx="1241535" cy="0"/>
        </a:xfrm>
        <a:custGeom>
          <a:avLst/>
          <a:gdLst/>
          <a:ahLst/>
          <a:cxnLst/>
          <a:rect l="0" t="0" r="0" b="0"/>
          <a:pathLst>
            <a:path>
              <a:moveTo>
                <a:pt x="0" y="0"/>
              </a:moveTo>
              <a:lnTo>
                <a:pt x="1241535"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3E459E9-613A-41C8-9E1D-413131132AB3}">
      <dsp:nvSpPr>
        <dsp:cNvPr id="0" name=""/>
        <dsp:cNvSpPr/>
      </dsp:nvSpPr>
      <dsp:spPr>
        <a:xfrm>
          <a:off x="3256198" y="2725335"/>
          <a:ext cx="299601" cy="0"/>
        </a:xfrm>
        <a:prstGeom prst="line">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92BF09D-EC11-4396-A313-9A6A73F718BF}">
      <dsp:nvSpPr>
        <dsp:cNvPr id="0" name=""/>
        <dsp:cNvSpPr/>
      </dsp:nvSpPr>
      <dsp:spPr>
        <a:xfrm>
          <a:off x="3555800" y="2422533"/>
          <a:ext cx="2124446" cy="605605"/>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pPr>
          <a:r>
            <a:rPr lang="en-US" sz="1400" b="1" i="0" kern="1200" dirty="0">
              <a:latin typeface="Adamina"/>
            </a:rPr>
            <a:t>Ensuring proper environment for workers and guests.</a:t>
          </a:r>
          <a:endParaRPr lang="en-GB" sz="1400" b="1" kern="1200" dirty="0">
            <a:latin typeface="Adamina"/>
          </a:endParaRPr>
        </a:p>
      </dsp:txBody>
      <dsp:txXfrm>
        <a:off x="3555800" y="2422533"/>
        <a:ext cx="2124446" cy="60560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1782581360"/>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6"/>
        <p:cNvGrpSpPr/>
        <p:nvPr/>
      </p:nvGrpSpPr>
      <p:grpSpPr>
        <a:xfrm>
          <a:off x="0" y="0"/>
          <a:ext cx="0" cy="0"/>
          <a:chOff x="0" y="0"/>
          <a:chExt cx="0" cy="0"/>
        </a:xfrm>
      </p:grpSpPr>
      <p:sp>
        <p:nvSpPr>
          <p:cNvPr id="307" name="Google Shape;307;g1388be8e982_0_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8" name="Google Shape;308;g1388be8e982_0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Hello, this is a presentation on housekeeping health and safety training of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DoubleTree by Hilton Dartford Bridge</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t>
            </a:r>
          </a:p>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7"/>
        <p:cNvGrpSpPr/>
        <p:nvPr/>
      </p:nvGrpSpPr>
      <p:grpSpPr>
        <a:xfrm>
          <a:off x="0" y="0"/>
          <a:ext cx="0" cy="0"/>
          <a:chOff x="0" y="0"/>
          <a:chExt cx="0" cy="0"/>
        </a:xfrm>
      </p:grpSpPr>
      <p:sp>
        <p:nvSpPr>
          <p:cNvPr id="428" name="Google Shape;428;g14518f6577b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9" name="Google Shape;429;g14518f6577b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Aft>
                <a:spcPts val="800"/>
              </a:spcAft>
              <a:buNone/>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This session is targeted to focus and cover some topics related to health and safety concerns.</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mj-lt"/>
              <a:buAutoNum type="romanLcPeriod"/>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 brief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overview and the position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of DoubleTree by Hilton Dartford Bridge. What it offers and how it is the choice of a certain group of people.</a:t>
            </a:r>
          </a:p>
          <a:p>
            <a:pPr marL="342900" lvl="0" indent="-342900" algn="just">
              <a:lnSpc>
                <a:spcPct val="150000"/>
              </a:lnSpc>
              <a:buFont typeface="+mj-lt"/>
              <a:buAutoNum type="romanLcPeriod"/>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It discussed the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critical reasons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for health and safety concerns.</a:t>
            </a:r>
          </a:p>
          <a:p>
            <a:pPr marL="342900" lvl="0" indent="-342900" algn="just">
              <a:lnSpc>
                <a:spcPct val="150000"/>
              </a:lnSpc>
              <a:buFont typeface="+mj-lt"/>
              <a:buAutoNum type="romanLcPeriod"/>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It analysed the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objectives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of these concerns.</a:t>
            </a:r>
          </a:p>
          <a:p>
            <a:pPr marL="342900" lvl="0" indent="-342900" algn="just">
              <a:lnSpc>
                <a:spcPct val="150000"/>
              </a:lnSpc>
              <a:buFont typeface="+mj-lt"/>
              <a:buAutoNum type="romanLcPeriod"/>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Key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health and safety practices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are followed and should be followed further in DoubleTree by Hilton Dartford Bridge by the workers and service providers to the customers.</a:t>
            </a:r>
          </a:p>
          <a:p>
            <a:pPr marL="342900" lvl="0" indent="-342900" algn="just">
              <a:lnSpc>
                <a:spcPct val="150000"/>
              </a:lnSpc>
              <a:buFont typeface="+mj-lt"/>
              <a:buAutoNum type="romanLcPeriod"/>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Total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room cleaning practices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and norms are discussed for the best convenience for both workers and customers.</a:t>
            </a:r>
          </a:p>
          <a:p>
            <a:pPr marL="342900" lvl="0" indent="-342900" algn="just">
              <a:lnSpc>
                <a:spcPct val="150000"/>
              </a:lnSpc>
              <a:spcAft>
                <a:spcPts val="800"/>
              </a:spcAft>
              <a:buFont typeface="+mj-lt"/>
              <a:buAutoNum type="romanLcPeriod"/>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Overall analysis of the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well-being of workers' health and safety concerns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and awareness discussed has been done.</a:t>
            </a: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51"/>
        <p:cNvGrpSpPr/>
        <p:nvPr/>
      </p:nvGrpSpPr>
      <p:grpSpPr>
        <a:xfrm>
          <a:off x="0" y="0"/>
          <a:ext cx="0" cy="0"/>
          <a:chOff x="0" y="0"/>
          <a:chExt cx="0" cy="0"/>
        </a:xfrm>
      </p:grpSpPr>
      <p:sp>
        <p:nvSpPr>
          <p:cNvPr id="5652" name="Google Shape;5652;ge1d838b627_4_1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53" name="Google Shape;5653;ge1d838b627_4_1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DoubleTree by Hilton Dartford Bridge is a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4-star hotel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located in England. It is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next to the Queen Elizabeth II Bridge</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which is over the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River Thames in Dartford</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in Kent. It is just a little away from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Bluewater</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and close to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Ebbsfleet International Station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All these make it convenient for travellers heading to Paris and Brussels. This Hotel has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209 guest rooms and suites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an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indoor pool and sauna</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fitness centre</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restaurant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and a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bar</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(Hilton.com, 2024). All these options make the hotel convenient and preferable for travellers around here.</a:t>
            </a: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4"/>
        <p:cNvGrpSpPr/>
        <p:nvPr/>
      </p:nvGrpSpPr>
      <p:grpSpPr>
        <a:xfrm>
          <a:off x="0" y="0"/>
          <a:ext cx="0" cy="0"/>
          <a:chOff x="0" y="0"/>
          <a:chExt cx="0" cy="0"/>
        </a:xfrm>
      </p:grpSpPr>
      <p:sp>
        <p:nvSpPr>
          <p:cNvPr id="405" name="Google Shape;405;gfdee14d49d_0_9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06" name="Google Shape;406;gfdee14d49d_0_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Aft>
                <a:spcPts val="8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importance of health and safety concerns is paramount in facilities management and guest service delivery.</a:t>
            </a:r>
          </a:p>
          <a:p>
            <a:pPr marL="342900" lvl="0" indent="-342900" algn="just">
              <a:lnSpc>
                <a:spcPct val="150000"/>
              </a:lnSpc>
              <a:buFont typeface="+mj-lt"/>
              <a:buAutoNum type="arabicPeriod"/>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All companies are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legally obliged</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to follow rules and regulations according to the safety of workers. A safe work environment should be provided for the workers and guests. Violating these rules will cause the company hefty fines, legal repercussions and reputational damage.</a:t>
            </a:r>
          </a:p>
          <a:p>
            <a:pPr marL="342900" lvl="0" indent="-342900" algn="just">
              <a:lnSpc>
                <a:spcPct val="150000"/>
              </a:lnSpc>
              <a:buFont typeface="+mj-lt"/>
              <a:buAutoNum type="arabicPeriod"/>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It is the company’s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ethical responsibility</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to protect the well-being of the employees and guests. A company that prioritises safety demonstrates is respected in the industry.</a:t>
            </a:r>
          </a:p>
          <a:p>
            <a:pPr marL="342900" lvl="0" indent="-342900" algn="just">
              <a:lnSpc>
                <a:spcPct val="150000"/>
              </a:lnSpc>
              <a:buFont typeface="+mj-lt"/>
              <a:buAutoNum type="arabicPeriod"/>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Accidents and injuries cause late work and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cost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in medical services. Maintaining health and safety concerns reduces these costs (Bridger, 2018).</a:t>
            </a:r>
          </a:p>
          <a:p>
            <a:pPr marL="342900" lvl="0" indent="-342900" algn="just">
              <a:lnSpc>
                <a:spcPct val="150000"/>
              </a:lnSpc>
              <a:buFont typeface="+mj-lt"/>
              <a:buAutoNum type="arabicPeriod"/>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 safe and healthy environment increases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productivity</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It promotes employee morale, engagement and focus. This ultimately increases productivity and efficiency (Cottrell, 2019).</a:t>
            </a:r>
          </a:p>
          <a:p>
            <a:pPr marL="342900" lvl="0" indent="-342900" algn="just">
              <a:lnSpc>
                <a:spcPct val="150000"/>
              </a:lnSpc>
              <a:buFont typeface="+mj-lt"/>
              <a:buAutoNum type="arabicPeriod"/>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 good environment creates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satisfaction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for both the customers and workers. This creates a positive environment in the business.</a:t>
            </a:r>
          </a:p>
          <a:p>
            <a:pPr marL="342900" lvl="0" indent="-342900" algn="just">
              <a:lnSpc>
                <a:spcPct val="150000"/>
              </a:lnSpc>
              <a:spcAft>
                <a:spcPts val="800"/>
              </a:spcAft>
              <a:buFont typeface="+mj-lt"/>
              <a:buAutoNum type="arabicPeriod"/>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Demonstrating a commitment to safety and a healthy environment increases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reputation</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t>
            </a:r>
          </a:p>
          <a:p>
            <a:pPr marL="158750" indent="0" algn="just">
              <a:lnSpc>
                <a:spcPct val="150000"/>
              </a:lnSpc>
              <a:spcAft>
                <a:spcPts val="800"/>
              </a:spcAft>
              <a:buNone/>
            </a:pPr>
            <a:r>
              <a:rPr lang="en-GB" dirty="0">
                <a:effectLst/>
              </a:rPr>
              <a:t/>
            </a:r>
            <a:br>
              <a:rPr lang="en-GB" dirty="0">
                <a:effectLst/>
              </a:rPr>
            </a:b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90"/>
        <p:cNvGrpSpPr/>
        <p:nvPr/>
      </p:nvGrpSpPr>
      <p:grpSpPr>
        <a:xfrm>
          <a:off x="0" y="0"/>
          <a:ext cx="0" cy="0"/>
          <a:chOff x="0" y="0"/>
          <a:chExt cx="0" cy="0"/>
        </a:xfrm>
      </p:grpSpPr>
      <p:sp>
        <p:nvSpPr>
          <p:cNvPr id="5391" name="Google Shape;5391;g15210c2f0ea_0_4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92" name="Google Shape;5392;g15210c2f0ea_0_4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Aft>
                <a:spcPts val="8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objectives of housekeeping health and safety training are</a:t>
            </a:r>
          </a:p>
          <a:p>
            <a:pPr marL="342900" lvl="0" indent="-342900" algn="just">
              <a:lnSpc>
                <a:spcPct val="150000"/>
              </a:lnSpc>
              <a:buFont typeface="+mj-lt"/>
              <a:buAutoNum type="romanLcPeriod"/>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Enhancing knowledge</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of about different factors like understanding health and safety regulations, identifying key housekeeping risks, chemical safety and handling, proper manual handling, and maintaining a clean and sanitary environment (Johnston et al., 2012).</a:t>
            </a:r>
          </a:p>
          <a:p>
            <a:pPr marL="342900" lvl="0" indent="-342900" algn="just">
              <a:lnSpc>
                <a:spcPct val="150000"/>
              </a:lnSpc>
              <a:buFont typeface="+mj-lt"/>
              <a:buAutoNum type="romanLcPeriod"/>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It’ll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build skills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like safe work practices, emergency preparedness guest interaction and privacy.</a:t>
            </a:r>
          </a:p>
          <a:p>
            <a:pPr marL="342900" lvl="0" indent="-342900" algn="just">
              <a:lnSpc>
                <a:spcPct val="150000"/>
              </a:lnSpc>
              <a:spcAft>
                <a:spcPts val="800"/>
              </a:spcAft>
              <a:buFont typeface="+mj-lt"/>
              <a:buAutoNum type="romanLcPeriod"/>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It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promotes a positive and safe culture</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such as open communication, teamwork and collaboration and continuous improvement (Leiter and Bakker, 2010).</a:t>
            </a: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11"/>
        <p:cNvGrpSpPr/>
        <p:nvPr/>
      </p:nvGrpSpPr>
      <p:grpSpPr>
        <a:xfrm>
          <a:off x="0" y="0"/>
          <a:ext cx="0" cy="0"/>
          <a:chOff x="0" y="0"/>
          <a:chExt cx="0" cy="0"/>
        </a:xfrm>
      </p:grpSpPr>
      <p:sp>
        <p:nvSpPr>
          <p:cNvPr id="5412" name="Google Shape;5412;gfec174e0ef_3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13" name="Google Shape;5413;gfec174e0ef_3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Aft>
                <a:spcPts val="8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There are several key health and safety practices for housekeeping which will be helpful for our hotel.</a:t>
            </a:r>
          </a:p>
          <a:p>
            <a:pPr marL="342900" lvl="0" indent="-342900" algn="just">
              <a:lnSpc>
                <a:spcPct val="150000"/>
              </a:lnSpc>
              <a:buFont typeface="Wingdings" panose="05000000000000000000" pitchFamily="2"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first one is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manual handling and ergonomics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It includes proper object-lifting techniques, utilizing relevant assistive equipment, maintaining good posture while doing work etc.</a:t>
            </a:r>
          </a:p>
          <a:p>
            <a:pPr marL="342900" lvl="0" indent="-342900" algn="just">
              <a:lnSpc>
                <a:spcPct val="150000"/>
              </a:lnSpc>
              <a:buFont typeface="Wingdings" panose="05000000000000000000" pitchFamily="2"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Next is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chemical safety</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This includes wearing proper PPE while using chemical cleaners, storing chemicals safely, avoiding mixing of chemicals, and following safety datasheets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Rosemberg</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2020).</a:t>
            </a:r>
          </a:p>
          <a:p>
            <a:pPr marL="342900" lvl="0" indent="-342900" algn="just">
              <a:lnSpc>
                <a:spcPct val="150000"/>
              </a:lnSpc>
              <a:buFont typeface="Wingdings" panose="05000000000000000000" pitchFamily="2"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third one is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slips, trips and falls.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This practice advises staff to report spills immediately, wear appropriate footwear, and keep walkways clear to avoid trips and falls.</a:t>
            </a:r>
          </a:p>
          <a:p>
            <a:pPr marL="342900" lvl="0" indent="-342900" algn="just">
              <a:lnSpc>
                <a:spcPct val="150000"/>
              </a:lnSpc>
              <a:spcAft>
                <a:spcPts val="800"/>
              </a:spcAft>
              <a:buFont typeface="Wingdings" panose="05000000000000000000" pitchFamily="2" charset="2"/>
              <a:buChar char=""/>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Electrical safety</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says that the staff should be careful while using electrical appliances. They should avoid water contact while using electronic appliances and never use damaged cords or appliances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Tesone</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2010).</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84"/>
        <p:cNvGrpSpPr/>
        <p:nvPr/>
      </p:nvGrpSpPr>
      <p:grpSpPr>
        <a:xfrm>
          <a:off x="0" y="0"/>
          <a:ext cx="0" cy="0"/>
          <a:chOff x="0" y="0"/>
          <a:chExt cx="0" cy="0"/>
        </a:xfrm>
      </p:grpSpPr>
      <p:sp>
        <p:nvSpPr>
          <p:cNvPr id="5485" name="Google Shape;5485;g1495325fd8f_0_2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86" name="Google Shape;5486;g1495325fd8f_0_2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342900" lvl="0" indent="-342900" algn="just">
              <a:lnSpc>
                <a:spcPct val="150000"/>
              </a:lnSpc>
              <a:buFont typeface="Wingdings" panose="05000000000000000000" pitchFamily="2" charset="2"/>
              <a:buChar char=""/>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Maintaining guest safety and privacy</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is one of the major aspects of housekeeping practice. Staff should maintain hygiene and ensure good cleaning and sanitation practices for the guests. Moreover, they should maintain guest privacy sincerely.</a:t>
            </a:r>
          </a:p>
          <a:p>
            <a:pPr marL="342900" lvl="0" indent="-342900" algn="just">
              <a:lnSpc>
                <a:spcPct val="150000"/>
              </a:lnSpc>
              <a:buFont typeface="Wingdings" panose="05000000000000000000" pitchFamily="2"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staff should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report hazards and incidents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to the hotel authority immediately. Early reporting allows for corrective actions, preventing future incidents and ensuring everyone's safety. They should not hesitate to report any accidents or misses to the supervisor or the authority (Chan et al., 2021).</a:t>
            </a:r>
          </a:p>
          <a:p>
            <a:pPr marL="342900" lvl="0" indent="-342900" algn="just">
              <a:lnSpc>
                <a:spcPct val="150000"/>
              </a:lnSpc>
              <a:buFont typeface="Wingdings" panose="05000000000000000000" pitchFamily="2"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Next is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fire safety</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The staff should know about the fire evacuation process as well as emergency exits. They should never block emergency exits and understand the locations of fire extinguishers.</a:t>
            </a:r>
          </a:p>
          <a:p>
            <a:pPr marL="342900" lvl="0" indent="-342900" algn="just">
              <a:lnSpc>
                <a:spcPct val="150000"/>
              </a:lnSpc>
              <a:spcAft>
                <a:spcPts val="800"/>
              </a:spcAft>
              <a:buFont typeface="Wingdings" panose="05000000000000000000" pitchFamily="2"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While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working at heights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the staff should be provided with proper safety equipment. They should use ladders safely and never overload ladders (Shin and Kang, 2020). </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40324408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8"/>
        <p:cNvGrpSpPr/>
        <p:nvPr/>
      </p:nvGrpSpPr>
      <p:grpSpPr>
        <a:xfrm>
          <a:off x="0" y="0"/>
          <a:ext cx="0" cy="0"/>
          <a:chOff x="0" y="0"/>
          <a:chExt cx="0" cy="0"/>
        </a:xfrm>
      </p:grpSpPr>
      <p:sp>
        <p:nvSpPr>
          <p:cNvPr id="749" name="Google Shape;749;g156f590d263_0_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0" name="Google Shape;750;g156f590d263_0_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Aft>
                <a:spcPts val="8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Certain room cleaning procedures should be followed by the workers. They are</a:t>
            </a:r>
          </a:p>
          <a:p>
            <a:pPr marL="342900" lvl="0" indent="-342900" algn="just">
              <a:lnSpc>
                <a:spcPct val="150000"/>
              </a:lnSpc>
              <a:buFont typeface="Symbol" panose="05050102010706020507" pitchFamily="18" charset="2"/>
              <a:buChar char=""/>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Before entering</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the workers should consider some things like any special requests or concerns regarding allergies, disabilities about potential hazards in the room. Knock and always wait for a response. respect the privacy of the customer and leave the room if a do not disturb sign is displayed (Mullins and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Dossor</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2013).</a:t>
            </a:r>
          </a:p>
          <a:p>
            <a:pPr marL="342900" lvl="0" indent="-342900" algn="just">
              <a:lnSpc>
                <a:spcPct val="150000"/>
              </a:lnSpc>
              <a:spcAft>
                <a:spcPts val="800"/>
              </a:spcAft>
              <a:buFont typeface="Symbol" panose="05050102010706020507" pitchFamily="18" charset="2"/>
              <a:buChar char=""/>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Personal Protective Equipment (PPE)</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should be worn based on cleaning tasks and potential hazards. These may be gloves, masks, eye protection and non-slip shoes. The PPE should be in good condition and replaced regularly.</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42820655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8"/>
        <p:cNvGrpSpPr/>
        <p:nvPr/>
      </p:nvGrpSpPr>
      <p:grpSpPr>
        <a:xfrm>
          <a:off x="0" y="0"/>
          <a:ext cx="0" cy="0"/>
          <a:chOff x="0" y="0"/>
          <a:chExt cx="0" cy="0"/>
        </a:xfrm>
      </p:grpSpPr>
      <p:sp>
        <p:nvSpPr>
          <p:cNvPr id="749" name="Google Shape;749;g156f590d263_0_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0" name="Google Shape;750;g156f590d263_0_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342900" lvl="0" indent="-342900" algn="just">
              <a:lnSpc>
                <a:spcPct val="15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Certain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cleaning procedures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should be followed like starting from a high surface and working to the way down. Different surfaces may have different cleaning protocols. Disposing of the waste properly is necessary. Workers should be mindful of spills and wet floors.</a:t>
            </a:r>
          </a:p>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Workers should open windows and doors for ventilation when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entering the room</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Workers are not advised to work in the dark so the lights should be turned on too (Rawal et al., 2020).</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4682788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8"/>
        <p:cNvGrpSpPr/>
        <p:nvPr/>
      </p:nvGrpSpPr>
      <p:grpSpPr>
        <a:xfrm>
          <a:off x="0" y="0"/>
          <a:ext cx="0" cy="0"/>
          <a:chOff x="0" y="0"/>
          <a:chExt cx="0" cy="0"/>
        </a:xfrm>
      </p:grpSpPr>
      <p:sp>
        <p:nvSpPr>
          <p:cNvPr id="749" name="Google Shape;749;g156f590d263_0_5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50" name="Google Shape;750;g156f590d263_0_5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342900" lvl="0" indent="-342900" algn="just">
              <a:lnSpc>
                <a:spcPct val="15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workers are required to respect the guest’s privacy and avoid touching </a:t>
            </a: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personal belongings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Exception can be made in need of cleaning. Lost and found items should be reported properly. Workers are strictly prohibited from entering locked drawers and cabinets (Raghubalan and Raghubalan, 2016).</a:t>
            </a:r>
          </a:p>
          <a:p>
            <a:pPr marL="342900" lvl="0" indent="-342900" algn="just">
              <a:lnSpc>
                <a:spcPct val="150000"/>
              </a:lnSpc>
              <a:spcAft>
                <a:spcPts val="800"/>
              </a:spcAft>
              <a:buFont typeface="Symbol" panose="05050102010706020507" pitchFamily="18" charset="2"/>
              <a:buChar char=""/>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Safety precautions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should be followed like being aware of electrical hazards. Report if there are any damaged furniture, appliances or electrical cords. Use of ladders safely and securely is advised. There should be precautions when handling heavy objects. Supervisors should be informed if any health and safety concerns occur (Hsieh et al., 2016).</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9969682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7"/>
        <p:cNvGrpSpPr/>
        <p:nvPr/>
      </p:nvGrpSpPr>
      <p:grpSpPr>
        <a:xfrm>
          <a:off x="0" y="0"/>
          <a:ext cx="0" cy="0"/>
          <a:chOff x="0" y="0"/>
          <a:chExt cx="0" cy="0"/>
        </a:xfrm>
      </p:grpSpPr>
      <p:sp>
        <p:nvSpPr>
          <p:cNvPr id="458" name="Google Shape;458;ge207fd22f2_0_250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59" name="Google Shape;459;ge207fd22f2_0_250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This session overall discussed different well-being, health and safety concerns of workers that are important for both workers and customers. This session created awareness and knowledge among the workers about their work in the business. How to ensure a proper environment for both the customers and workers is discussed.</a:t>
            </a:r>
          </a:p>
          <a:p>
            <a:pPr marL="0" lvl="0" indent="0" algn="just" rtl="0">
              <a:spcBef>
                <a:spcPts val="0"/>
              </a:spcBef>
              <a:spcAft>
                <a:spcPts val="0"/>
              </a:spcAft>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09"/>
        <p:cNvGrpSpPr/>
        <p:nvPr/>
      </p:nvGrpSpPr>
      <p:grpSpPr>
        <a:xfrm>
          <a:off x="0" y="0"/>
          <a:ext cx="0" cy="0"/>
          <a:chOff x="0" y="0"/>
          <a:chExt cx="0" cy="0"/>
        </a:xfrm>
      </p:grpSpPr>
      <p:sp>
        <p:nvSpPr>
          <p:cNvPr id="5610" name="Google Shape;5610;g13712bf4b05_0_6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11" name="Google Shape;5611;g13712bf4b05_0_6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spcAft>
                <a:spcPts val="12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Bridger, E. (2018)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Employee engagement: a practical introduction</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2nd ed. HR Fundamentals. London: CIPD and Kogan Page.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2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Chan, J., Gao, Y.L. and McGinley, S., (2021). Updates in service standards in hotels: how COVID-19 changed operations.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Contemporary Hospitality Management</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33</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(5), pp.1668-1687.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2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Cottrell, S. (2019)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The Study Skills Handbook</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5th ed. London: Red Globe Press.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2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Hilton.com. (2024).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DoubleTree by Hilton Dartford Bridge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[online] Available at: https://www.hilton.com/en/hotels/gatdbdi-doubletree-dartford-bridge/ [Accessed 17 Feb. 2024].</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2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Hsieh, Y.C.,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Apostolopoulos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Y. and Sönmez, S., (2016). Work conditions and health and well-being of Latina hotel housekeepers.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Journal of Immigrant and Minority Health</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18</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pp.568-581.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2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Johnston, R., Clark, G. &amp;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Shulver</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M. (2012) S</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ervice Operations Management</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London: Pearson.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2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Leiter, M. P. and Bakker, A. B. (2010)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Work Engagement : A Handbook of Essential Theory and Research</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Hove [England]: Psychology Press.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2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Mullins, L. and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Dossor</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P. (2013)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Hospitality Management and Organisational Behaviour</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5th ed. Harlow: Pearson.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2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Raghubalan, G. and Raghubalan, S. (2016)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Hotel Housekeeping - Operations And Management</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3rd ed. India: Oxford University Press.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2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Rawal, Y.S., Pal, S.,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Bagchi</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P. and Dani, R., (2020). Hygiene and safety: A review of the hotel industry in the era of COVID-19 pandemic.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Bioscience Biotechnology Research Communications</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13</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(10), pp.79-83.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200"/>
              </a:spcAft>
            </a:pP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Rosemberg</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M.A.S., (2020). Health and safety considerations for hotel cleaners during Covid-19.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Occupational Medicine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70</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(5), pp.382-383.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200"/>
              </a:spcAft>
            </a:pP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Shin, H. and Kang, J., (2020). Reducing perceived health risk to attract hotel customers in the COVID-19 pandemic era: Focused on technology innovation for social distancing and cleanliness.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Hospitality Management</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91</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p.102664.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200"/>
              </a:spcAft>
            </a:pP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Tesone</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D. (2010)</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 Principles Of Management For The Hospitality Industry</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1st ed. London: Routledge.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6"/>
        <p:cNvGrpSpPr/>
        <p:nvPr/>
      </p:nvGrpSpPr>
      <p:grpSpPr>
        <a:xfrm>
          <a:off x="0" y="0"/>
          <a:ext cx="0" cy="0"/>
          <a:chOff x="0" y="0"/>
          <a:chExt cx="0" cy="0"/>
        </a:xfrm>
      </p:grpSpPr>
      <p:sp>
        <p:nvSpPr>
          <p:cNvPr id="517" name="Google Shape;517;ge1d838b627_4_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8" name="Google Shape;518;ge1d838b627_4_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Thank you for your time. You’re welcome to ask any questions.</a:t>
            </a:r>
          </a:p>
          <a:p>
            <a:pPr marL="0" lvl="0" indent="0" algn="l" rtl="0">
              <a:spcBef>
                <a:spcPts val="0"/>
              </a:spcBef>
              <a:spcAft>
                <a:spcPts val="0"/>
              </a:spcAft>
              <a:buNone/>
            </a:pP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grpSp>
        <p:nvGrpSpPr>
          <p:cNvPr id="9" name="Google Shape;9;p2"/>
          <p:cNvGrpSpPr/>
          <p:nvPr/>
        </p:nvGrpSpPr>
        <p:grpSpPr>
          <a:xfrm flipH="1">
            <a:off x="5737978" y="2120332"/>
            <a:ext cx="3406022" cy="3018593"/>
            <a:chOff x="1633600" y="2798175"/>
            <a:chExt cx="309675" cy="274450"/>
          </a:xfrm>
        </p:grpSpPr>
        <p:sp>
          <p:nvSpPr>
            <p:cNvPr id="10" name="Google Shape;10;p2"/>
            <p:cNvSpPr/>
            <p:nvPr/>
          </p:nvSpPr>
          <p:spPr>
            <a:xfrm>
              <a:off x="1633600" y="2798175"/>
              <a:ext cx="309675" cy="274450"/>
            </a:xfrm>
            <a:custGeom>
              <a:avLst/>
              <a:gdLst/>
              <a:ahLst/>
              <a:cxnLst/>
              <a:rect l="l" t="t" r="r" b="b"/>
              <a:pathLst>
                <a:path w="12387" h="10978" extrusionOk="0">
                  <a:moveTo>
                    <a:pt x="0" y="1"/>
                  </a:moveTo>
                  <a:lnTo>
                    <a:pt x="0" y="10978"/>
                  </a:lnTo>
                  <a:lnTo>
                    <a:pt x="12386" y="10978"/>
                  </a:lnTo>
                  <a:lnTo>
                    <a:pt x="5226" y="9602"/>
                  </a:lnTo>
                  <a:lnTo>
                    <a:pt x="5226" y="2541"/>
                  </a:lnTo>
                  <a:lnTo>
                    <a:pt x="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3"/>
                </a:solidFill>
              </a:endParaRPr>
            </a:p>
          </p:txBody>
        </p:sp>
        <p:sp>
          <p:nvSpPr>
            <p:cNvPr id="11" name="Google Shape;11;p2"/>
            <p:cNvSpPr/>
            <p:nvPr/>
          </p:nvSpPr>
          <p:spPr>
            <a:xfrm>
              <a:off x="1740550" y="2834700"/>
              <a:ext cx="50525" cy="174750"/>
            </a:xfrm>
            <a:custGeom>
              <a:avLst/>
              <a:gdLst/>
              <a:ahLst/>
              <a:cxnLst/>
              <a:rect l="l" t="t" r="r" b="b"/>
              <a:pathLst>
                <a:path w="2021" h="6990" extrusionOk="0">
                  <a:moveTo>
                    <a:pt x="217" y="1"/>
                  </a:moveTo>
                  <a:lnTo>
                    <a:pt x="0" y="158"/>
                  </a:lnTo>
                  <a:lnTo>
                    <a:pt x="0" y="6990"/>
                  </a:lnTo>
                  <a:lnTo>
                    <a:pt x="1803" y="6990"/>
                  </a:lnTo>
                  <a:lnTo>
                    <a:pt x="2021" y="6838"/>
                  </a:lnTo>
                  <a:lnTo>
                    <a:pt x="21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3"/>
                </a:solidFill>
              </a:endParaRPr>
            </a:p>
          </p:txBody>
        </p:sp>
        <p:sp>
          <p:nvSpPr>
            <p:cNvPr id="12" name="Google Shape;12;p2"/>
            <p:cNvSpPr/>
            <p:nvPr/>
          </p:nvSpPr>
          <p:spPr>
            <a:xfrm>
              <a:off x="1732150" y="2984750"/>
              <a:ext cx="11700" cy="4950"/>
            </a:xfrm>
            <a:custGeom>
              <a:avLst/>
              <a:gdLst/>
              <a:ahLst/>
              <a:cxnLst/>
              <a:rect l="l" t="t" r="r" b="b"/>
              <a:pathLst>
                <a:path w="468" h="198" extrusionOk="0">
                  <a:moveTo>
                    <a:pt x="1" y="1"/>
                  </a:moveTo>
                  <a:lnTo>
                    <a:pt x="1" y="198"/>
                  </a:lnTo>
                  <a:lnTo>
                    <a:pt x="468" y="198"/>
                  </a:lnTo>
                  <a:lnTo>
                    <a:pt x="468" y="1"/>
                  </a:lnTo>
                  <a:close/>
                </a:path>
              </a:pathLst>
            </a:custGeom>
            <a:solidFill>
              <a:srgbClr val="28111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3"/>
                </a:solidFill>
              </a:endParaRPr>
            </a:p>
          </p:txBody>
        </p:sp>
        <p:sp>
          <p:nvSpPr>
            <p:cNvPr id="13" name="Google Shape;13;p2"/>
            <p:cNvSpPr/>
            <p:nvPr/>
          </p:nvSpPr>
          <p:spPr>
            <a:xfrm>
              <a:off x="1745975" y="2834700"/>
              <a:ext cx="44950" cy="170975"/>
            </a:xfrm>
            <a:custGeom>
              <a:avLst/>
              <a:gdLst/>
              <a:ahLst/>
              <a:cxnLst/>
              <a:rect l="l" t="t" r="r" b="b"/>
              <a:pathLst>
                <a:path w="1798" h="6839" extrusionOk="0">
                  <a:moveTo>
                    <a:pt x="0" y="1"/>
                  </a:moveTo>
                  <a:lnTo>
                    <a:pt x="0" y="6838"/>
                  </a:lnTo>
                  <a:lnTo>
                    <a:pt x="1797" y="6838"/>
                  </a:lnTo>
                  <a:lnTo>
                    <a:pt x="179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3"/>
                </a:solidFill>
              </a:endParaRPr>
            </a:p>
          </p:txBody>
        </p:sp>
        <p:sp>
          <p:nvSpPr>
            <p:cNvPr id="14" name="Google Shape;14;p2"/>
            <p:cNvSpPr/>
            <p:nvPr/>
          </p:nvSpPr>
          <p:spPr>
            <a:xfrm>
              <a:off x="1654175" y="2951350"/>
              <a:ext cx="116000" cy="66650"/>
            </a:xfrm>
            <a:custGeom>
              <a:avLst/>
              <a:gdLst/>
              <a:ahLst/>
              <a:cxnLst/>
              <a:rect l="l" t="t" r="r" b="b"/>
              <a:pathLst>
                <a:path w="4640" h="2666" extrusionOk="0">
                  <a:moveTo>
                    <a:pt x="178" y="1"/>
                  </a:moveTo>
                  <a:lnTo>
                    <a:pt x="0" y="244"/>
                  </a:lnTo>
                  <a:lnTo>
                    <a:pt x="0" y="2666"/>
                  </a:lnTo>
                  <a:lnTo>
                    <a:pt x="4469" y="2666"/>
                  </a:lnTo>
                  <a:lnTo>
                    <a:pt x="4640" y="2422"/>
                  </a:lnTo>
                  <a:lnTo>
                    <a:pt x="17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3"/>
                </a:solidFill>
              </a:endParaRPr>
            </a:p>
          </p:txBody>
        </p:sp>
        <p:sp>
          <p:nvSpPr>
            <p:cNvPr id="15" name="Google Shape;15;p2"/>
            <p:cNvSpPr/>
            <p:nvPr/>
          </p:nvSpPr>
          <p:spPr>
            <a:xfrm>
              <a:off x="1658450" y="2951350"/>
              <a:ext cx="111725" cy="60575"/>
            </a:xfrm>
            <a:custGeom>
              <a:avLst/>
              <a:gdLst/>
              <a:ahLst/>
              <a:cxnLst/>
              <a:rect l="l" t="t" r="r" b="b"/>
              <a:pathLst>
                <a:path w="4469" h="2423" extrusionOk="0">
                  <a:moveTo>
                    <a:pt x="0" y="1"/>
                  </a:moveTo>
                  <a:lnTo>
                    <a:pt x="0" y="2422"/>
                  </a:lnTo>
                  <a:lnTo>
                    <a:pt x="4469" y="2422"/>
                  </a:lnTo>
                  <a:lnTo>
                    <a:pt x="4469"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3"/>
                </a:solidFill>
              </a:endParaRPr>
            </a:p>
          </p:txBody>
        </p:sp>
        <p:sp>
          <p:nvSpPr>
            <p:cNvPr id="16" name="Google Shape;16;p2"/>
            <p:cNvSpPr/>
            <p:nvPr/>
          </p:nvSpPr>
          <p:spPr>
            <a:xfrm>
              <a:off x="1653675" y="2961875"/>
              <a:ext cx="4125" cy="6275"/>
            </a:xfrm>
            <a:custGeom>
              <a:avLst/>
              <a:gdLst/>
              <a:ahLst/>
              <a:cxnLst/>
              <a:rect l="l" t="t" r="r" b="b"/>
              <a:pathLst>
                <a:path w="165" h="251" extrusionOk="0">
                  <a:moveTo>
                    <a:pt x="79" y="1"/>
                  </a:moveTo>
                  <a:cubicBezTo>
                    <a:pt x="33" y="1"/>
                    <a:pt x="0" y="53"/>
                    <a:pt x="0" y="126"/>
                  </a:cubicBezTo>
                  <a:cubicBezTo>
                    <a:pt x="0" y="192"/>
                    <a:pt x="33" y="251"/>
                    <a:pt x="79" y="251"/>
                  </a:cubicBezTo>
                  <a:cubicBezTo>
                    <a:pt x="125" y="251"/>
                    <a:pt x="165" y="192"/>
                    <a:pt x="165" y="126"/>
                  </a:cubicBezTo>
                  <a:cubicBezTo>
                    <a:pt x="165" y="53"/>
                    <a:pt x="125" y="1"/>
                    <a:pt x="7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3"/>
                </a:solidFill>
              </a:endParaRPr>
            </a:p>
          </p:txBody>
        </p:sp>
        <p:sp>
          <p:nvSpPr>
            <p:cNvPr id="17" name="Google Shape;17;p2"/>
            <p:cNvSpPr/>
            <p:nvPr/>
          </p:nvSpPr>
          <p:spPr>
            <a:xfrm>
              <a:off x="1647425" y="2962550"/>
              <a:ext cx="9725" cy="4950"/>
            </a:xfrm>
            <a:custGeom>
              <a:avLst/>
              <a:gdLst/>
              <a:ahLst/>
              <a:cxnLst/>
              <a:rect l="l" t="t" r="r" b="b"/>
              <a:pathLst>
                <a:path w="389" h="198" extrusionOk="0">
                  <a:moveTo>
                    <a:pt x="0" y="0"/>
                  </a:moveTo>
                  <a:lnTo>
                    <a:pt x="0" y="197"/>
                  </a:lnTo>
                  <a:lnTo>
                    <a:pt x="303" y="197"/>
                  </a:lnTo>
                  <a:cubicBezTo>
                    <a:pt x="356" y="197"/>
                    <a:pt x="389" y="158"/>
                    <a:pt x="389" y="99"/>
                  </a:cubicBezTo>
                  <a:cubicBezTo>
                    <a:pt x="389" y="46"/>
                    <a:pt x="356" y="0"/>
                    <a:pt x="30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3"/>
                </a:solidFill>
              </a:endParaRPr>
            </a:p>
          </p:txBody>
        </p:sp>
        <p:sp>
          <p:nvSpPr>
            <p:cNvPr id="18" name="Google Shape;18;p2"/>
            <p:cNvSpPr/>
            <p:nvPr/>
          </p:nvSpPr>
          <p:spPr>
            <a:xfrm>
              <a:off x="1653675" y="3000700"/>
              <a:ext cx="4125" cy="6275"/>
            </a:xfrm>
            <a:custGeom>
              <a:avLst/>
              <a:gdLst/>
              <a:ahLst/>
              <a:cxnLst/>
              <a:rect l="l" t="t" r="r" b="b"/>
              <a:pathLst>
                <a:path w="165" h="251" extrusionOk="0">
                  <a:moveTo>
                    <a:pt x="79" y="1"/>
                  </a:moveTo>
                  <a:cubicBezTo>
                    <a:pt x="33" y="1"/>
                    <a:pt x="0" y="60"/>
                    <a:pt x="0" y="126"/>
                  </a:cubicBezTo>
                  <a:cubicBezTo>
                    <a:pt x="0" y="192"/>
                    <a:pt x="40" y="251"/>
                    <a:pt x="79" y="251"/>
                  </a:cubicBezTo>
                  <a:cubicBezTo>
                    <a:pt x="132" y="251"/>
                    <a:pt x="165" y="192"/>
                    <a:pt x="165" y="126"/>
                  </a:cubicBezTo>
                  <a:cubicBezTo>
                    <a:pt x="165" y="54"/>
                    <a:pt x="132" y="1"/>
                    <a:pt x="7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3"/>
                </a:solidFill>
              </a:endParaRPr>
            </a:p>
          </p:txBody>
        </p:sp>
        <p:sp>
          <p:nvSpPr>
            <p:cNvPr id="19" name="Google Shape;19;p2"/>
            <p:cNvSpPr/>
            <p:nvPr/>
          </p:nvSpPr>
          <p:spPr>
            <a:xfrm>
              <a:off x="1647425" y="3001375"/>
              <a:ext cx="9725" cy="4950"/>
            </a:xfrm>
            <a:custGeom>
              <a:avLst/>
              <a:gdLst/>
              <a:ahLst/>
              <a:cxnLst/>
              <a:rect l="l" t="t" r="r" b="b"/>
              <a:pathLst>
                <a:path w="389" h="198" extrusionOk="0">
                  <a:moveTo>
                    <a:pt x="0" y="0"/>
                  </a:moveTo>
                  <a:lnTo>
                    <a:pt x="0" y="198"/>
                  </a:lnTo>
                  <a:lnTo>
                    <a:pt x="303" y="198"/>
                  </a:lnTo>
                  <a:cubicBezTo>
                    <a:pt x="356" y="198"/>
                    <a:pt x="389" y="158"/>
                    <a:pt x="389" y="99"/>
                  </a:cubicBezTo>
                  <a:cubicBezTo>
                    <a:pt x="389" y="40"/>
                    <a:pt x="356" y="0"/>
                    <a:pt x="30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3"/>
                </a:solidFill>
              </a:endParaRPr>
            </a:p>
          </p:txBody>
        </p:sp>
      </p:grpSp>
      <p:grpSp>
        <p:nvGrpSpPr>
          <p:cNvPr id="20" name="Google Shape;20;p2"/>
          <p:cNvGrpSpPr/>
          <p:nvPr/>
        </p:nvGrpSpPr>
        <p:grpSpPr>
          <a:xfrm>
            <a:off x="-461550" y="-516000"/>
            <a:ext cx="5226443" cy="5654920"/>
            <a:chOff x="-461550" y="-516000"/>
            <a:chExt cx="5226443" cy="5654920"/>
          </a:xfrm>
        </p:grpSpPr>
        <p:sp>
          <p:nvSpPr>
            <p:cNvPr id="21" name="Google Shape;21;p2"/>
            <p:cNvSpPr/>
            <p:nvPr/>
          </p:nvSpPr>
          <p:spPr>
            <a:xfrm flipH="1">
              <a:off x="-461548" y="-516000"/>
              <a:ext cx="5163018" cy="1076862"/>
            </a:xfrm>
            <a:custGeom>
              <a:avLst/>
              <a:gdLst/>
              <a:ahLst/>
              <a:cxnLst/>
              <a:rect l="l" t="t" r="r" b="b"/>
              <a:pathLst>
                <a:path w="63739" h="13295" fill="none" extrusionOk="0">
                  <a:moveTo>
                    <a:pt x="63739" y="13295"/>
                  </a:moveTo>
                  <a:cubicBezTo>
                    <a:pt x="63739" y="13295"/>
                    <a:pt x="39882" y="11781"/>
                    <a:pt x="1" y="1"/>
                  </a:cubicBezTo>
                </a:path>
              </a:pathLst>
            </a:custGeom>
            <a:no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flipH="1">
              <a:off x="-461550" y="-35674"/>
              <a:ext cx="5226443" cy="548596"/>
            </a:xfrm>
            <a:custGeom>
              <a:avLst/>
              <a:gdLst/>
              <a:ahLst/>
              <a:cxnLst/>
              <a:rect l="l" t="t" r="r" b="b"/>
              <a:pathLst>
                <a:path w="64522" h="6773" fill="none" extrusionOk="0">
                  <a:moveTo>
                    <a:pt x="64522" y="6364"/>
                  </a:moveTo>
                  <a:cubicBezTo>
                    <a:pt x="64522" y="6364"/>
                    <a:pt x="25114" y="6772"/>
                    <a:pt x="1" y="0"/>
                  </a:cubicBezTo>
                </a:path>
              </a:pathLst>
            </a:custGeom>
            <a:no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189618" y="411550"/>
              <a:ext cx="66052" cy="4727370"/>
            </a:xfrm>
            <a:custGeom>
              <a:avLst/>
              <a:gdLst/>
              <a:ahLst/>
              <a:cxnLst/>
              <a:rect l="l" t="t" r="r" b="b"/>
              <a:pathLst>
                <a:path w="409" h="24727" extrusionOk="0">
                  <a:moveTo>
                    <a:pt x="1" y="1"/>
                  </a:moveTo>
                  <a:lnTo>
                    <a:pt x="1" y="24726"/>
                  </a:lnTo>
                  <a:lnTo>
                    <a:pt x="409" y="24726"/>
                  </a:lnTo>
                  <a:lnTo>
                    <a:pt x="40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255510" y="411550"/>
              <a:ext cx="67183" cy="4727370"/>
            </a:xfrm>
            <a:custGeom>
              <a:avLst/>
              <a:gdLst/>
              <a:ahLst/>
              <a:cxnLst/>
              <a:rect l="l" t="t" r="r" b="b"/>
              <a:pathLst>
                <a:path w="416" h="24727" extrusionOk="0">
                  <a:moveTo>
                    <a:pt x="1" y="1"/>
                  </a:moveTo>
                  <a:lnTo>
                    <a:pt x="1" y="24726"/>
                  </a:lnTo>
                  <a:lnTo>
                    <a:pt x="415" y="24726"/>
                  </a:lnTo>
                  <a:lnTo>
                    <a:pt x="41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 name="Google Shape;25;p2"/>
          <p:cNvSpPr txBox="1">
            <a:spLocks noGrp="1"/>
          </p:cNvSpPr>
          <p:nvPr>
            <p:ph type="ctrTitle"/>
          </p:nvPr>
        </p:nvSpPr>
        <p:spPr>
          <a:xfrm>
            <a:off x="713225" y="1234344"/>
            <a:ext cx="4206000" cy="20613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191919"/>
              </a:buClr>
              <a:buSzPts val="5200"/>
              <a:buNone/>
              <a:defRPr sz="4000"/>
            </a:lvl1pPr>
            <a:lvl2pPr lvl="1" algn="ctr" rtl="0">
              <a:spcBef>
                <a:spcPts val="0"/>
              </a:spcBef>
              <a:spcAft>
                <a:spcPts val="0"/>
              </a:spcAft>
              <a:buClr>
                <a:srgbClr val="191919"/>
              </a:buClr>
              <a:buSzPts val="5200"/>
              <a:buNone/>
              <a:defRPr sz="5200">
                <a:solidFill>
                  <a:srgbClr val="191919"/>
                </a:solidFill>
              </a:defRPr>
            </a:lvl2pPr>
            <a:lvl3pPr lvl="2" algn="ctr" rtl="0">
              <a:spcBef>
                <a:spcPts val="0"/>
              </a:spcBef>
              <a:spcAft>
                <a:spcPts val="0"/>
              </a:spcAft>
              <a:buClr>
                <a:srgbClr val="191919"/>
              </a:buClr>
              <a:buSzPts val="5200"/>
              <a:buNone/>
              <a:defRPr sz="5200">
                <a:solidFill>
                  <a:srgbClr val="191919"/>
                </a:solidFill>
              </a:defRPr>
            </a:lvl3pPr>
            <a:lvl4pPr lvl="3" algn="ctr" rtl="0">
              <a:spcBef>
                <a:spcPts val="0"/>
              </a:spcBef>
              <a:spcAft>
                <a:spcPts val="0"/>
              </a:spcAft>
              <a:buClr>
                <a:srgbClr val="191919"/>
              </a:buClr>
              <a:buSzPts val="5200"/>
              <a:buNone/>
              <a:defRPr sz="5200">
                <a:solidFill>
                  <a:srgbClr val="191919"/>
                </a:solidFill>
              </a:defRPr>
            </a:lvl4pPr>
            <a:lvl5pPr lvl="4" algn="ctr" rtl="0">
              <a:spcBef>
                <a:spcPts val="0"/>
              </a:spcBef>
              <a:spcAft>
                <a:spcPts val="0"/>
              </a:spcAft>
              <a:buClr>
                <a:srgbClr val="191919"/>
              </a:buClr>
              <a:buSzPts val="5200"/>
              <a:buNone/>
              <a:defRPr sz="5200">
                <a:solidFill>
                  <a:srgbClr val="191919"/>
                </a:solidFill>
              </a:defRPr>
            </a:lvl5pPr>
            <a:lvl6pPr lvl="5" algn="ctr" rtl="0">
              <a:spcBef>
                <a:spcPts val="0"/>
              </a:spcBef>
              <a:spcAft>
                <a:spcPts val="0"/>
              </a:spcAft>
              <a:buClr>
                <a:srgbClr val="191919"/>
              </a:buClr>
              <a:buSzPts val="5200"/>
              <a:buNone/>
              <a:defRPr sz="5200">
                <a:solidFill>
                  <a:srgbClr val="191919"/>
                </a:solidFill>
              </a:defRPr>
            </a:lvl6pPr>
            <a:lvl7pPr lvl="6" algn="ctr" rtl="0">
              <a:spcBef>
                <a:spcPts val="0"/>
              </a:spcBef>
              <a:spcAft>
                <a:spcPts val="0"/>
              </a:spcAft>
              <a:buClr>
                <a:srgbClr val="191919"/>
              </a:buClr>
              <a:buSzPts val="5200"/>
              <a:buNone/>
              <a:defRPr sz="5200">
                <a:solidFill>
                  <a:srgbClr val="191919"/>
                </a:solidFill>
              </a:defRPr>
            </a:lvl7pPr>
            <a:lvl8pPr lvl="7" algn="ctr" rtl="0">
              <a:spcBef>
                <a:spcPts val="0"/>
              </a:spcBef>
              <a:spcAft>
                <a:spcPts val="0"/>
              </a:spcAft>
              <a:buClr>
                <a:srgbClr val="191919"/>
              </a:buClr>
              <a:buSzPts val="5200"/>
              <a:buNone/>
              <a:defRPr sz="5200">
                <a:solidFill>
                  <a:srgbClr val="191919"/>
                </a:solidFill>
              </a:defRPr>
            </a:lvl8pPr>
            <a:lvl9pPr lvl="8" algn="ctr" rtl="0">
              <a:spcBef>
                <a:spcPts val="0"/>
              </a:spcBef>
              <a:spcAft>
                <a:spcPts val="0"/>
              </a:spcAft>
              <a:buClr>
                <a:srgbClr val="191919"/>
              </a:buClr>
              <a:buSzPts val="5200"/>
              <a:buNone/>
              <a:defRPr sz="5200">
                <a:solidFill>
                  <a:srgbClr val="191919"/>
                </a:solidFill>
              </a:defRPr>
            </a:lvl9pPr>
          </a:lstStyle>
          <a:p>
            <a:endParaRPr/>
          </a:p>
        </p:txBody>
      </p:sp>
      <p:sp>
        <p:nvSpPr>
          <p:cNvPr id="26" name="Google Shape;26;p2"/>
          <p:cNvSpPr txBox="1">
            <a:spLocks noGrp="1"/>
          </p:cNvSpPr>
          <p:nvPr>
            <p:ph type="subTitle" idx="1"/>
          </p:nvPr>
        </p:nvSpPr>
        <p:spPr>
          <a:xfrm>
            <a:off x="713250" y="3467000"/>
            <a:ext cx="4051800" cy="438900"/>
          </a:xfrm>
          <a:prstGeom prst="rect">
            <a:avLst/>
          </a:prstGeom>
          <a:solidFill>
            <a:schemeClr val="accent4"/>
          </a:solidFill>
          <a:ln w="38100" cap="flat" cmpd="sng">
            <a:solidFill>
              <a:schemeClr val="accent4"/>
            </a:solidFill>
            <a:prstDash val="solid"/>
            <a:round/>
            <a:headEnd type="none" w="sm" len="sm"/>
            <a:tailEnd type="none" w="sm" len="sm"/>
          </a:ln>
          <a:effectLst>
            <a:outerShdw dist="47625" dir="2880000" algn="bl" rotWithShape="0">
              <a:schemeClr val="accent2"/>
            </a:outerShdw>
          </a:effectLst>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1600">
                <a:solidFill>
                  <a:schemeClr val="lt1"/>
                </a:solidFill>
              </a:defRPr>
            </a:lvl1pPr>
            <a:lvl2pPr lvl="1" algn="ctr" rtl="0">
              <a:lnSpc>
                <a:spcPct val="100000"/>
              </a:lnSpc>
              <a:spcBef>
                <a:spcPts val="0"/>
              </a:spcBef>
              <a:spcAft>
                <a:spcPts val="0"/>
              </a:spcAft>
              <a:buSzPts val="1800"/>
              <a:buNone/>
              <a:defRPr sz="1800"/>
            </a:lvl2pPr>
            <a:lvl3pPr lvl="2" algn="ctr" rtl="0">
              <a:lnSpc>
                <a:spcPct val="100000"/>
              </a:lnSpc>
              <a:spcBef>
                <a:spcPts val="0"/>
              </a:spcBef>
              <a:spcAft>
                <a:spcPts val="0"/>
              </a:spcAft>
              <a:buSzPts val="1800"/>
              <a:buNone/>
              <a:defRPr sz="1800"/>
            </a:lvl3pPr>
            <a:lvl4pPr lvl="3" algn="ctr" rtl="0">
              <a:lnSpc>
                <a:spcPct val="100000"/>
              </a:lnSpc>
              <a:spcBef>
                <a:spcPts val="0"/>
              </a:spcBef>
              <a:spcAft>
                <a:spcPts val="0"/>
              </a:spcAft>
              <a:buSzPts val="1800"/>
              <a:buNone/>
              <a:defRPr sz="1800"/>
            </a:lvl4pPr>
            <a:lvl5pPr lvl="4" algn="ctr" rtl="0">
              <a:lnSpc>
                <a:spcPct val="100000"/>
              </a:lnSpc>
              <a:spcBef>
                <a:spcPts val="0"/>
              </a:spcBef>
              <a:spcAft>
                <a:spcPts val="0"/>
              </a:spcAft>
              <a:buSzPts val="1800"/>
              <a:buNone/>
              <a:defRPr sz="1800"/>
            </a:lvl5pPr>
            <a:lvl6pPr lvl="5" algn="ctr" rtl="0">
              <a:lnSpc>
                <a:spcPct val="100000"/>
              </a:lnSpc>
              <a:spcBef>
                <a:spcPts val="0"/>
              </a:spcBef>
              <a:spcAft>
                <a:spcPts val="0"/>
              </a:spcAft>
              <a:buSzPts val="1800"/>
              <a:buNone/>
              <a:defRPr sz="1800"/>
            </a:lvl6pPr>
            <a:lvl7pPr lvl="6" algn="ctr" rtl="0">
              <a:lnSpc>
                <a:spcPct val="100000"/>
              </a:lnSpc>
              <a:spcBef>
                <a:spcPts val="0"/>
              </a:spcBef>
              <a:spcAft>
                <a:spcPts val="0"/>
              </a:spcAft>
              <a:buSzPts val="1800"/>
              <a:buNone/>
              <a:defRPr sz="1800"/>
            </a:lvl7pPr>
            <a:lvl8pPr lvl="7" algn="ctr" rtl="0">
              <a:lnSpc>
                <a:spcPct val="100000"/>
              </a:lnSpc>
              <a:spcBef>
                <a:spcPts val="0"/>
              </a:spcBef>
              <a:spcAft>
                <a:spcPts val="0"/>
              </a:spcAft>
              <a:buSzPts val="1800"/>
              <a:buNone/>
              <a:defRPr sz="1800"/>
            </a:lvl8pPr>
            <a:lvl9pPr lvl="8" algn="ctr" rtl="0">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53"/>
        <p:cNvGrpSpPr/>
        <p:nvPr/>
      </p:nvGrpSpPr>
      <p:grpSpPr>
        <a:xfrm>
          <a:off x="0" y="0"/>
          <a:ext cx="0" cy="0"/>
          <a:chOff x="0" y="0"/>
          <a:chExt cx="0" cy="0"/>
        </a:xfrm>
      </p:grpSpPr>
      <p:sp>
        <p:nvSpPr>
          <p:cNvPr id="54" name="Google Shape;54;p7"/>
          <p:cNvSpPr txBox="1">
            <a:spLocks noGrp="1"/>
          </p:cNvSpPr>
          <p:nvPr>
            <p:ph type="title"/>
          </p:nvPr>
        </p:nvSpPr>
        <p:spPr>
          <a:xfrm>
            <a:off x="4200525" y="1225375"/>
            <a:ext cx="4230300" cy="572700"/>
          </a:xfrm>
          <a:prstGeom prst="rect">
            <a:avLst/>
          </a:prstGeom>
          <a:ln>
            <a:noFill/>
          </a:ln>
        </p:spPr>
        <p:txBody>
          <a:bodyPr spcFirstLastPara="1" wrap="square" lIns="91425" tIns="91425" rIns="91425" bIns="91425" anchor="b" anchorCtr="0">
            <a:noAutofit/>
          </a:bodyPr>
          <a:lstStyle>
            <a:lvl1pPr lvl="0" rtl="0">
              <a:spcBef>
                <a:spcPts val="0"/>
              </a:spcBef>
              <a:spcAft>
                <a:spcPts val="0"/>
              </a:spcAft>
              <a:buSzPts val="3000"/>
              <a:buNone/>
              <a:defRPr sz="36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5" name="Google Shape;55;p7"/>
          <p:cNvSpPr txBox="1">
            <a:spLocks noGrp="1"/>
          </p:cNvSpPr>
          <p:nvPr>
            <p:ph type="body" idx="1"/>
          </p:nvPr>
        </p:nvSpPr>
        <p:spPr>
          <a:xfrm>
            <a:off x="4200525" y="1873925"/>
            <a:ext cx="4230300" cy="2044200"/>
          </a:xfrm>
          <a:prstGeom prst="rect">
            <a:avLst/>
          </a:prstGeom>
        </p:spPr>
        <p:txBody>
          <a:bodyPr spcFirstLastPara="1" wrap="square" lIns="91425" tIns="91425" rIns="91425" bIns="91425" anchor="t" anchorCtr="0">
            <a:noAutofit/>
          </a:bodyPr>
          <a:lstStyle>
            <a:lvl1pPr marL="457200" lvl="0" indent="-317500" rtl="0">
              <a:lnSpc>
                <a:spcPct val="100000"/>
              </a:lnSpc>
              <a:spcBef>
                <a:spcPts val="0"/>
              </a:spcBef>
              <a:spcAft>
                <a:spcPts val="0"/>
              </a:spcAft>
              <a:buSzPts val="1400"/>
              <a:buChar char="●"/>
              <a:defRPr/>
            </a:lvl1pPr>
            <a:lvl2pPr marL="914400" lvl="1" indent="-317500" rtl="0">
              <a:lnSpc>
                <a:spcPct val="115000"/>
              </a:lnSpc>
              <a:spcBef>
                <a:spcPts val="0"/>
              </a:spcBef>
              <a:spcAft>
                <a:spcPts val="0"/>
              </a:spcAft>
              <a:buSzPts val="1400"/>
              <a:buChar char="○"/>
              <a:defRPr/>
            </a:lvl2pPr>
            <a:lvl3pPr marL="1371600" lvl="2" indent="-317500" rtl="0">
              <a:lnSpc>
                <a:spcPct val="115000"/>
              </a:lnSpc>
              <a:spcBef>
                <a:spcPts val="0"/>
              </a:spcBef>
              <a:spcAft>
                <a:spcPts val="0"/>
              </a:spcAft>
              <a:buSzPts val="1400"/>
              <a:buChar char="■"/>
              <a:defRPr/>
            </a:lvl3pPr>
            <a:lvl4pPr marL="1828800" lvl="3" indent="-317500" rtl="0">
              <a:lnSpc>
                <a:spcPct val="115000"/>
              </a:lnSpc>
              <a:spcBef>
                <a:spcPts val="0"/>
              </a:spcBef>
              <a:spcAft>
                <a:spcPts val="0"/>
              </a:spcAft>
              <a:buSzPts val="1400"/>
              <a:buChar char="●"/>
              <a:defRPr/>
            </a:lvl4pPr>
            <a:lvl5pPr marL="2286000" lvl="4" indent="-317500" rtl="0">
              <a:lnSpc>
                <a:spcPct val="115000"/>
              </a:lnSpc>
              <a:spcBef>
                <a:spcPts val="0"/>
              </a:spcBef>
              <a:spcAft>
                <a:spcPts val="0"/>
              </a:spcAft>
              <a:buSzPts val="1400"/>
              <a:buChar char="○"/>
              <a:defRPr/>
            </a:lvl5pPr>
            <a:lvl6pPr marL="2743200" lvl="5" indent="-317500" rtl="0">
              <a:lnSpc>
                <a:spcPct val="115000"/>
              </a:lnSpc>
              <a:spcBef>
                <a:spcPts val="0"/>
              </a:spcBef>
              <a:spcAft>
                <a:spcPts val="0"/>
              </a:spcAft>
              <a:buSzPts val="1400"/>
              <a:buChar char="■"/>
              <a:defRPr/>
            </a:lvl6pPr>
            <a:lvl7pPr marL="3200400" lvl="6" indent="-317500" rtl="0">
              <a:lnSpc>
                <a:spcPct val="115000"/>
              </a:lnSpc>
              <a:spcBef>
                <a:spcPts val="0"/>
              </a:spcBef>
              <a:spcAft>
                <a:spcPts val="0"/>
              </a:spcAft>
              <a:buSzPts val="1400"/>
              <a:buChar char="●"/>
              <a:defRPr/>
            </a:lvl7pPr>
            <a:lvl8pPr marL="3657600" lvl="7" indent="-317500" rtl="0">
              <a:lnSpc>
                <a:spcPct val="115000"/>
              </a:lnSpc>
              <a:spcBef>
                <a:spcPts val="0"/>
              </a:spcBef>
              <a:spcAft>
                <a:spcPts val="0"/>
              </a:spcAft>
              <a:buSzPts val="1400"/>
              <a:buChar char="○"/>
              <a:defRPr/>
            </a:lvl8pPr>
            <a:lvl9pPr marL="4114800" lvl="8" indent="-317500" rtl="0">
              <a:lnSpc>
                <a:spcPct val="115000"/>
              </a:lnSpc>
              <a:spcBef>
                <a:spcPts val="0"/>
              </a:spcBef>
              <a:spcAft>
                <a:spcPts val="0"/>
              </a:spcAft>
              <a:buSzPts val="1400"/>
              <a:buChar char="■"/>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8"/>
        <p:cNvGrpSpPr/>
        <p:nvPr/>
      </p:nvGrpSpPr>
      <p:grpSpPr>
        <a:xfrm>
          <a:off x="0" y="0"/>
          <a:ext cx="0" cy="0"/>
          <a:chOff x="0" y="0"/>
          <a:chExt cx="0" cy="0"/>
        </a:xfrm>
      </p:grpSpPr>
      <p:sp>
        <p:nvSpPr>
          <p:cNvPr id="59" name="Google Shape;59;p9"/>
          <p:cNvSpPr txBox="1">
            <a:spLocks noGrp="1"/>
          </p:cNvSpPr>
          <p:nvPr>
            <p:ph type="title"/>
          </p:nvPr>
        </p:nvSpPr>
        <p:spPr>
          <a:xfrm>
            <a:off x="713225" y="1602313"/>
            <a:ext cx="5005500" cy="7533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SzPts val="3600"/>
              <a:buNone/>
              <a:defRPr sz="40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60" name="Google Shape;60;p9"/>
          <p:cNvSpPr txBox="1">
            <a:spLocks noGrp="1"/>
          </p:cNvSpPr>
          <p:nvPr>
            <p:ph type="subTitle" idx="1"/>
          </p:nvPr>
        </p:nvSpPr>
        <p:spPr>
          <a:xfrm>
            <a:off x="713225" y="2316312"/>
            <a:ext cx="5005500" cy="1224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600"/>
            </a:lvl1pPr>
            <a:lvl2pPr lvl="1" algn="ctr" rtl="0">
              <a:lnSpc>
                <a:spcPct val="100000"/>
              </a:lnSpc>
              <a:spcBef>
                <a:spcPts val="0"/>
              </a:spcBef>
              <a:spcAft>
                <a:spcPts val="0"/>
              </a:spcAft>
              <a:buSzPts val="1400"/>
              <a:buNone/>
              <a:defRPr/>
            </a:lvl2pPr>
            <a:lvl3pPr lvl="2" algn="ctr" rtl="0">
              <a:lnSpc>
                <a:spcPct val="100000"/>
              </a:lnSpc>
              <a:spcBef>
                <a:spcPts val="1600"/>
              </a:spcBef>
              <a:spcAft>
                <a:spcPts val="0"/>
              </a:spcAft>
              <a:buSzPts val="1400"/>
              <a:buNone/>
              <a:defRPr/>
            </a:lvl3pPr>
            <a:lvl4pPr lvl="3" algn="ctr" rtl="0">
              <a:lnSpc>
                <a:spcPct val="100000"/>
              </a:lnSpc>
              <a:spcBef>
                <a:spcPts val="1600"/>
              </a:spcBef>
              <a:spcAft>
                <a:spcPts val="0"/>
              </a:spcAft>
              <a:buSzPts val="1400"/>
              <a:buNone/>
              <a:defRPr/>
            </a:lvl4pPr>
            <a:lvl5pPr lvl="4" algn="ctr" rtl="0">
              <a:lnSpc>
                <a:spcPct val="100000"/>
              </a:lnSpc>
              <a:spcBef>
                <a:spcPts val="1600"/>
              </a:spcBef>
              <a:spcAft>
                <a:spcPts val="0"/>
              </a:spcAft>
              <a:buSzPts val="1400"/>
              <a:buNone/>
              <a:defRPr/>
            </a:lvl5pPr>
            <a:lvl6pPr lvl="5" algn="ctr" rtl="0">
              <a:lnSpc>
                <a:spcPct val="100000"/>
              </a:lnSpc>
              <a:spcBef>
                <a:spcPts val="1600"/>
              </a:spcBef>
              <a:spcAft>
                <a:spcPts val="0"/>
              </a:spcAft>
              <a:buSzPts val="1400"/>
              <a:buNone/>
              <a:defRPr/>
            </a:lvl6pPr>
            <a:lvl7pPr lvl="6" algn="ctr" rtl="0">
              <a:lnSpc>
                <a:spcPct val="100000"/>
              </a:lnSpc>
              <a:spcBef>
                <a:spcPts val="1600"/>
              </a:spcBef>
              <a:spcAft>
                <a:spcPts val="0"/>
              </a:spcAft>
              <a:buSzPts val="1400"/>
              <a:buNone/>
              <a:defRPr/>
            </a:lvl7pPr>
            <a:lvl8pPr lvl="7" algn="ctr" rtl="0">
              <a:lnSpc>
                <a:spcPct val="100000"/>
              </a:lnSpc>
              <a:spcBef>
                <a:spcPts val="1600"/>
              </a:spcBef>
              <a:spcAft>
                <a:spcPts val="0"/>
              </a:spcAft>
              <a:buSzPts val="1400"/>
              <a:buNone/>
              <a:defRPr/>
            </a:lvl8pPr>
            <a:lvl9pPr lvl="8" algn="ctr" rtl="0">
              <a:lnSpc>
                <a:spcPct val="100000"/>
              </a:lnSpc>
              <a:spcBef>
                <a:spcPts val="1600"/>
              </a:spcBef>
              <a:spcAft>
                <a:spcPts val="1600"/>
              </a:spcAft>
              <a:buSzPts val="1400"/>
              <a:buNone/>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96"/>
        <p:cNvGrpSpPr/>
        <p:nvPr/>
      </p:nvGrpSpPr>
      <p:grpSpPr>
        <a:xfrm>
          <a:off x="0" y="0"/>
          <a:ext cx="0" cy="0"/>
          <a:chOff x="0" y="0"/>
          <a:chExt cx="0" cy="0"/>
        </a:xfrm>
      </p:grpSpPr>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able of contents">
  <p:cSld name="BLANK_1_1_1_1_2">
    <p:bg>
      <p:bgPr>
        <a:solidFill>
          <a:schemeClr val="accent1"/>
        </a:solidFill>
        <a:effectLst/>
      </p:bgPr>
    </p:bg>
    <p:spTree>
      <p:nvGrpSpPr>
        <p:cNvPr id="1" name="Shape 97"/>
        <p:cNvGrpSpPr/>
        <p:nvPr/>
      </p:nvGrpSpPr>
      <p:grpSpPr>
        <a:xfrm>
          <a:off x="0" y="0"/>
          <a:ext cx="0" cy="0"/>
          <a:chOff x="0" y="0"/>
          <a:chExt cx="0" cy="0"/>
        </a:xfrm>
      </p:grpSpPr>
      <p:sp>
        <p:nvSpPr>
          <p:cNvPr id="98" name="Google Shape;98;p13"/>
          <p:cNvSpPr txBox="1">
            <a:spLocks noGrp="1"/>
          </p:cNvSpPr>
          <p:nvPr>
            <p:ph type="subTitle" idx="1"/>
          </p:nvPr>
        </p:nvSpPr>
        <p:spPr>
          <a:xfrm>
            <a:off x="1318404" y="1664250"/>
            <a:ext cx="1974000" cy="5853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500"/>
              <a:buFont typeface="Bebas Neue"/>
              <a:buNone/>
              <a:defRPr sz="2200" b="1">
                <a:latin typeface="Adamina"/>
                <a:ea typeface="Adamina"/>
                <a:cs typeface="Adamina"/>
                <a:sym typeface="Adamina"/>
              </a:defRPr>
            </a:lvl1pPr>
            <a:lvl2pPr lvl="1" algn="ctr" rtl="0">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algn="ctr" rtl="0">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algn="ctr" rtl="0">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algn="ctr" rtl="0">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algn="ctr" rtl="0">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algn="ctr" rtl="0">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algn="ctr" rtl="0">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algn="ctr" rtl="0">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sp>
        <p:nvSpPr>
          <p:cNvPr id="99" name="Google Shape;99;p13"/>
          <p:cNvSpPr txBox="1">
            <a:spLocks noGrp="1"/>
          </p:cNvSpPr>
          <p:nvPr>
            <p:ph type="subTitle" idx="2"/>
          </p:nvPr>
        </p:nvSpPr>
        <p:spPr>
          <a:xfrm>
            <a:off x="713225" y="2249550"/>
            <a:ext cx="2579100" cy="588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0" name="Google Shape;100;p13"/>
          <p:cNvSpPr txBox="1">
            <a:spLocks noGrp="1"/>
          </p:cNvSpPr>
          <p:nvPr>
            <p:ph type="title" hasCustomPrompt="1"/>
          </p:nvPr>
        </p:nvSpPr>
        <p:spPr>
          <a:xfrm>
            <a:off x="713225" y="1664250"/>
            <a:ext cx="605100" cy="585300"/>
          </a:xfrm>
          <a:prstGeom prst="rect">
            <a:avLst/>
          </a:prstGeom>
          <a:solidFill>
            <a:schemeClr val="accent4"/>
          </a:solidFill>
          <a:ln w="38100" cap="flat" cmpd="sng">
            <a:solidFill>
              <a:schemeClr val="accent4"/>
            </a:solidFill>
            <a:prstDash val="solid"/>
            <a:round/>
            <a:headEnd type="none" w="sm" len="sm"/>
            <a:tailEnd type="none" w="sm" len="sm"/>
          </a:ln>
          <a:effectLst>
            <a:outerShdw dist="38100" dir="3000000" algn="bl" rotWithShape="0">
              <a:schemeClr val="accent2"/>
            </a:outerShdw>
          </a:effectLst>
        </p:spPr>
        <p:txBody>
          <a:bodyPr spcFirstLastPara="1" wrap="square" lIns="91425" tIns="91425" rIns="91425" bIns="91425" anchor="ctr" anchorCtr="0">
            <a:noAutofit/>
          </a:bodyPr>
          <a:lstStyle>
            <a:lvl1pPr lvl="0" algn="ctr" rtl="0">
              <a:spcBef>
                <a:spcPts val="0"/>
              </a:spcBef>
              <a:spcAft>
                <a:spcPts val="0"/>
              </a:spcAft>
              <a:buSzPts val="3000"/>
              <a:buNone/>
              <a:defRPr sz="2200">
                <a:solidFill>
                  <a:schemeClr val="accent1"/>
                </a:solidFill>
              </a:defRPr>
            </a:lvl1pPr>
            <a:lvl2pPr lvl="1" rtl="0">
              <a:spcBef>
                <a:spcPts val="0"/>
              </a:spcBef>
              <a:spcAft>
                <a:spcPts val="0"/>
              </a:spcAft>
              <a:buClr>
                <a:schemeClr val="lt2"/>
              </a:buClr>
              <a:buSzPts val="3000"/>
              <a:buNone/>
              <a:defRPr sz="3000">
                <a:solidFill>
                  <a:schemeClr val="lt2"/>
                </a:solidFill>
              </a:defRPr>
            </a:lvl2pPr>
            <a:lvl3pPr lvl="2" rtl="0">
              <a:spcBef>
                <a:spcPts val="0"/>
              </a:spcBef>
              <a:spcAft>
                <a:spcPts val="0"/>
              </a:spcAft>
              <a:buClr>
                <a:schemeClr val="lt2"/>
              </a:buClr>
              <a:buSzPts val="3000"/>
              <a:buNone/>
              <a:defRPr sz="3000">
                <a:solidFill>
                  <a:schemeClr val="lt2"/>
                </a:solidFill>
              </a:defRPr>
            </a:lvl3pPr>
            <a:lvl4pPr lvl="3" rtl="0">
              <a:spcBef>
                <a:spcPts val="0"/>
              </a:spcBef>
              <a:spcAft>
                <a:spcPts val="0"/>
              </a:spcAft>
              <a:buClr>
                <a:schemeClr val="lt2"/>
              </a:buClr>
              <a:buSzPts val="3000"/>
              <a:buNone/>
              <a:defRPr sz="3000">
                <a:solidFill>
                  <a:schemeClr val="lt2"/>
                </a:solidFill>
              </a:defRPr>
            </a:lvl4pPr>
            <a:lvl5pPr lvl="4" rtl="0">
              <a:spcBef>
                <a:spcPts val="0"/>
              </a:spcBef>
              <a:spcAft>
                <a:spcPts val="0"/>
              </a:spcAft>
              <a:buClr>
                <a:schemeClr val="lt2"/>
              </a:buClr>
              <a:buSzPts val="3000"/>
              <a:buNone/>
              <a:defRPr sz="3000">
                <a:solidFill>
                  <a:schemeClr val="lt2"/>
                </a:solidFill>
              </a:defRPr>
            </a:lvl5pPr>
            <a:lvl6pPr lvl="5" rtl="0">
              <a:spcBef>
                <a:spcPts val="0"/>
              </a:spcBef>
              <a:spcAft>
                <a:spcPts val="0"/>
              </a:spcAft>
              <a:buClr>
                <a:schemeClr val="lt2"/>
              </a:buClr>
              <a:buSzPts val="3000"/>
              <a:buNone/>
              <a:defRPr sz="3000">
                <a:solidFill>
                  <a:schemeClr val="lt2"/>
                </a:solidFill>
              </a:defRPr>
            </a:lvl6pPr>
            <a:lvl7pPr lvl="6" rtl="0">
              <a:spcBef>
                <a:spcPts val="0"/>
              </a:spcBef>
              <a:spcAft>
                <a:spcPts val="0"/>
              </a:spcAft>
              <a:buClr>
                <a:schemeClr val="lt2"/>
              </a:buClr>
              <a:buSzPts val="3000"/>
              <a:buNone/>
              <a:defRPr sz="3000">
                <a:solidFill>
                  <a:schemeClr val="lt2"/>
                </a:solidFill>
              </a:defRPr>
            </a:lvl7pPr>
            <a:lvl8pPr lvl="7" rtl="0">
              <a:spcBef>
                <a:spcPts val="0"/>
              </a:spcBef>
              <a:spcAft>
                <a:spcPts val="0"/>
              </a:spcAft>
              <a:buClr>
                <a:schemeClr val="lt2"/>
              </a:buClr>
              <a:buSzPts val="3000"/>
              <a:buNone/>
              <a:defRPr sz="3000">
                <a:solidFill>
                  <a:schemeClr val="lt2"/>
                </a:solidFill>
              </a:defRPr>
            </a:lvl8pPr>
            <a:lvl9pPr lvl="8" rtl="0">
              <a:spcBef>
                <a:spcPts val="0"/>
              </a:spcBef>
              <a:spcAft>
                <a:spcPts val="0"/>
              </a:spcAft>
              <a:buClr>
                <a:schemeClr val="lt2"/>
              </a:buClr>
              <a:buSzPts val="3000"/>
              <a:buNone/>
              <a:defRPr sz="3000">
                <a:solidFill>
                  <a:schemeClr val="lt2"/>
                </a:solidFill>
              </a:defRPr>
            </a:lvl9pPr>
          </a:lstStyle>
          <a:p>
            <a:r>
              <a:t>xx%</a:t>
            </a:r>
          </a:p>
        </p:txBody>
      </p:sp>
      <p:sp>
        <p:nvSpPr>
          <p:cNvPr id="101" name="Google Shape;101;p13"/>
          <p:cNvSpPr txBox="1">
            <a:spLocks noGrp="1"/>
          </p:cNvSpPr>
          <p:nvPr>
            <p:ph type="title" idx="3"/>
          </p:nvPr>
        </p:nvSpPr>
        <p:spPr>
          <a:xfrm>
            <a:off x="720000" y="445025"/>
            <a:ext cx="7704000" cy="664500"/>
          </a:xfrm>
          <a:prstGeom prst="rect">
            <a:avLst/>
          </a:prstGeom>
          <a:ln>
            <a:noFill/>
          </a:ln>
        </p:spPr>
        <p:txBody>
          <a:bodyPr spcFirstLastPara="1" wrap="square" lIns="91425" tIns="91425" rIns="91425" bIns="91425" anchor="t" anchorCtr="0">
            <a:noAutofit/>
          </a:bodyPr>
          <a:lstStyle>
            <a:lvl1pPr lvl="0" rtl="0">
              <a:spcBef>
                <a:spcPts val="0"/>
              </a:spcBef>
              <a:spcAft>
                <a:spcPts val="0"/>
              </a:spcAft>
              <a:buSzPts val="3000"/>
              <a:buNone/>
              <a:defRPr sz="36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02" name="Google Shape;102;p13"/>
          <p:cNvSpPr txBox="1">
            <a:spLocks noGrp="1"/>
          </p:cNvSpPr>
          <p:nvPr>
            <p:ph type="subTitle" idx="4"/>
          </p:nvPr>
        </p:nvSpPr>
        <p:spPr>
          <a:xfrm>
            <a:off x="3880852" y="1664250"/>
            <a:ext cx="1974000" cy="5853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500"/>
              <a:buFont typeface="Bebas Neue"/>
              <a:buNone/>
              <a:defRPr sz="2200" b="1">
                <a:latin typeface="Adamina"/>
                <a:ea typeface="Adamina"/>
                <a:cs typeface="Adamina"/>
                <a:sym typeface="Adamina"/>
              </a:defRPr>
            </a:lvl1pPr>
            <a:lvl2pPr lvl="1" algn="ctr" rtl="0">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algn="ctr" rtl="0">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algn="ctr" rtl="0">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algn="ctr" rtl="0">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algn="ctr" rtl="0">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algn="ctr" rtl="0">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algn="ctr" rtl="0">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algn="ctr" rtl="0">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sp>
        <p:nvSpPr>
          <p:cNvPr id="103" name="Google Shape;103;p13"/>
          <p:cNvSpPr txBox="1">
            <a:spLocks noGrp="1"/>
          </p:cNvSpPr>
          <p:nvPr>
            <p:ph type="subTitle" idx="5"/>
          </p:nvPr>
        </p:nvSpPr>
        <p:spPr>
          <a:xfrm>
            <a:off x="3275673" y="2249550"/>
            <a:ext cx="2579100" cy="588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4" name="Google Shape;104;p13"/>
          <p:cNvSpPr txBox="1">
            <a:spLocks noGrp="1"/>
          </p:cNvSpPr>
          <p:nvPr>
            <p:ph type="title" idx="6" hasCustomPrompt="1"/>
          </p:nvPr>
        </p:nvSpPr>
        <p:spPr>
          <a:xfrm>
            <a:off x="3275673" y="1664250"/>
            <a:ext cx="605100" cy="585300"/>
          </a:xfrm>
          <a:prstGeom prst="rect">
            <a:avLst/>
          </a:prstGeom>
          <a:solidFill>
            <a:schemeClr val="accent4"/>
          </a:solidFill>
          <a:effectLst>
            <a:outerShdw dist="38100" dir="3000000" algn="bl" rotWithShape="0">
              <a:schemeClr val="accent2"/>
            </a:outerShdw>
          </a:effectLst>
        </p:spPr>
        <p:txBody>
          <a:bodyPr spcFirstLastPara="1" wrap="square" lIns="91425" tIns="91425" rIns="91425" bIns="91425" anchor="ctr" anchorCtr="0">
            <a:noAutofit/>
          </a:bodyPr>
          <a:lstStyle>
            <a:lvl1pPr lvl="0" algn="ctr" rtl="0">
              <a:spcBef>
                <a:spcPts val="0"/>
              </a:spcBef>
              <a:spcAft>
                <a:spcPts val="0"/>
              </a:spcAft>
              <a:buSzPts val="3000"/>
              <a:buNone/>
              <a:defRPr sz="2200">
                <a:solidFill>
                  <a:schemeClr val="accent1"/>
                </a:solidFill>
              </a:defRPr>
            </a:lvl1pPr>
            <a:lvl2pPr lvl="1" rtl="0">
              <a:spcBef>
                <a:spcPts val="0"/>
              </a:spcBef>
              <a:spcAft>
                <a:spcPts val="0"/>
              </a:spcAft>
              <a:buClr>
                <a:schemeClr val="lt2"/>
              </a:buClr>
              <a:buSzPts val="3000"/>
              <a:buNone/>
              <a:defRPr sz="3000">
                <a:solidFill>
                  <a:schemeClr val="lt2"/>
                </a:solidFill>
              </a:defRPr>
            </a:lvl2pPr>
            <a:lvl3pPr lvl="2" rtl="0">
              <a:spcBef>
                <a:spcPts val="0"/>
              </a:spcBef>
              <a:spcAft>
                <a:spcPts val="0"/>
              </a:spcAft>
              <a:buClr>
                <a:schemeClr val="lt2"/>
              </a:buClr>
              <a:buSzPts val="3000"/>
              <a:buNone/>
              <a:defRPr sz="3000">
                <a:solidFill>
                  <a:schemeClr val="lt2"/>
                </a:solidFill>
              </a:defRPr>
            </a:lvl3pPr>
            <a:lvl4pPr lvl="3" rtl="0">
              <a:spcBef>
                <a:spcPts val="0"/>
              </a:spcBef>
              <a:spcAft>
                <a:spcPts val="0"/>
              </a:spcAft>
              <a:buClr>
                <a:schemeClr val="lt2"/>
              </a:buClr>
              <a:buSzPts val="3000"/>
              <a:buNone/>
              <a:defRPr sz="3000">
                <a:solidFill>
                  <a:schemeClr val="lt2"/>
                </a:solidFill>
              </a:defRPr>
            </a:lvl4pPr>
            <a:lvl5pPr lvl="4" rtl="0">
              <a:spcBef>
                <a:spcPts val="0"/>
              </a:spcBef>
              <a:spcAft>
                <a:spcPts val="0"/>
              </a:spcAft>
              <a:buClr>
                <a:schemeClr val="lt2"/>
              </a:buClr>
              <a:buSzPts val="3000"/>
              <a:buNone/>
              <a:defRPr sz="3000">
                <a:solidFill>
                  <a:schemeClr val="lt2"/>
                </a:solidFill>
              </a:defRPr>
            </a:lvl5pPr>
            <a:lvl6pPr lvl="5" rtl="0">
              <a:spcBef>
                <a:spcPts val="0"/>
              </a:spcBef>
              <a:spcAft>
                <a:spcPts val="0"/>
              </a:spcAft>
              <a:buClr>
                <a:schemeClr val="lt2"/>
              </a:buClr>
              <a:buSzPts val="3000"/>
              <a:buNone/>
              <a:defRPr sz="3000">
                <a:solidFill>
                  <a:schemeClr val="lt2"/>
                </a:solidFill>
              </a:defRPr>
            </a:lvl6pPr>
            <a:lvl7pPr lvl="6" rtl="0">
              <a:spcBef>
                <a:spcPts val="0"/>
              </a:spcBef>
              <a:spcAft>
                <a:spcPts val="0"/>
              </a:spcAft>
              <a:buClr>
                <a:schemeClr val="lt2"/>
              </a:buClr>
              <a:buSzPts val="3000"/>
              <a:buNone/>
              <a:defRPr sz="3000">
                <a:solidFill>
                  <a:schemeClr val="lt2"/>
                </a:solidFill>
              </a:defRPr>
            </a:lvl7pPr>
            <a:lvl8pPr lvl="7" rtl="0">
              <a:spcBef>
                <a:spcPts val="0"/>
              </a:spcBef>
              <a:spcAft>
                <a:spcPts val="0"/>
              </a:spcAft>
              <a:buClr>
                <a:schemeClr val="lt2"/>
              </a:buClr>
              <a:buSzPts val="3000"/>
              <a:buNone/>
              <a:defRPr sz="3000">
                <a:solidFill>
                  <a:schemeClr val="lt2"/>
                </a:solidFill>
              </a:defRPr>
            </a:lvl8pPr>
            <a:lvl9pPr lvl="8" rtl="0">
              <a:spcBef>
                <a:spcPts val="0"/>
              </a:spcBef>
              <a:spcAft>
                <a:spcPts val="0"/>
              </a:spcAft>
              <a:buClr>
                <a:schemeClr val="lt2"/>
              </a:buClr>
              <a:buSzPts val="3000"/>
              <a:buNone/>
              <a:defRPr sz="3000">
                <a:solidFill>
                  <a:schemeClr val="lt2"/>
                </a:solidFill>
              </a:defRPr>
            </a:lvl9pPr>
          </a:lstStyle>
          <a:p>
            <a:r>
              <a:t>xx%</a:t>
            </a:r>
          </a:p>
        </p:txBody>
      </p:sp>
      <p:sp>
        <p:nvSpPr>
          <p:cNvPr id="105" name="Google Shape;105;p13"/>
          <p:cNvSpPr txBox="1">
            <a:spLocks noGrp="1"/>
          </p:cNvSpPr>
          <p:nvPr>
            <p:ph type="subTitle" idx="7"/>
          </p:nvPr>
        </p:nvSpPr>
        <p:spPr>
          <a:xfrm>
            <a:off x="6443301" y="1664250"/>
            <a:ext cx="1974000" cy="5853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500"/>
              <a:buFont typeface="Bebas Neue"/>
              <a:buNone/>
              <a:defRPr sz="2200" b="1">
                <a:latin typeface="Adamina"/>
                <a:ea typeface="Adamina"/>
                <a:cs typeface="Adamina"/>
                <a:sym typeface="Adamina"/>
              </a:defRPr>
            </a:lvl1pPr>
            <a:lvl2pPr lvl="1" algn="ctr" rtl="0">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algn="ctr" rtl="0">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algn="ctr" rtl="0">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algn="ctr" rtl="0">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algn="ctr" rtl="0">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algn="ctr" rtl="0">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algn="ctr" rtl="0">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algn="ctr" rtl="0">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sp>
        <p:nvSpPr>
          <p:cNvPr id="106" name="Google Shape;106;p13"/>
          <p:cNvSpPr txBox="1">
            <a:spLocks noGrp="1"/>
          </p:cNvSpPr>
          <p:nvPr>
            <p:ph type="subTitle" idx="8"/>
          </p:nvPr>
        </p:nvSpPr>
        <p:spPr>
          <a:xfrm>
            <a:off x="5838122" y="2249550"/>
            <a:ext cx="2579100" cy="588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07" name="Google Shape;107;p13"/>
          <p:cNvSpPr txBox="1">
            <a:spLocks noGrp="1"/>
          </p:cNvSpPr>
          <p:nvPr>
            <p:ph type="title" idx="9" hasCustomPrompt="1"/>
          </p:nvPr>
        </p:nvSpPr>
        <p:spPr>
          <a:xfrm>
            <a:off x="5838122" y="1664250"/>
            <a:ext cx="605100" cy="585300"/>
          </a:xfrm>
          <a:prstGeom prst="rect">
            <a:avLst/>
          </a:prstGeom>
          <a:solidFill>
            <a:schemeClr val="accent4"/>
          </a:solidFill>
          <a:effectLst>
            <a:outerShdw dist="38100" dir="3000000" algn="bl" rotWithShape="0">
              <a:schemeClr val="accent2"/>
            </a:outerShdw>
          </a:effectLst>
        </p:spPr>
        <p:txBody>
          <a:bodyPr spcFirstLastPara="1" wrap="square" lIns="91425" tIns="91425" rIns="91425" bIns="91425" anchor="ctr" anchorCtr="0">
            <a:noAutofit/>
          </a:bodyPr>
          <a:lstStyle>
            <a:lvl1pPr lvl="0" algn="ctr" rtl="0">
              <a:spcBef>
                <a:spcPts val="0"/>
              </a:spcBef>
              <a:spcAft>
                <a:spcPts val="0"/>
              </a:spcAft>
              <a:buSzPts val="3000"/>
              <a:buNone/>
              <a:defRPr sz="2200">
                <a:solidFill>
                  <a:schemeClr val="accent1"/>
                </a:solidFill>
              </a:defRPr>
            </a:lvl1pPr>
            <a:lvl2pPr lvl="1" rtl="0">
              <a:spcBef>
                <a:spcPts val="0"/>
              </a:spcBef>
              <a:spcAft>
                <a:spcPts val="0"/>
              </a:spcAft>
              <a:buClr>
                <a:schemeClr val="lt2"/>
              </a:buClr>
              <a:buSzPts val="3000"/>
              <a:buNone/>
              <a:defRPr sz="3000">
                <a:solidFill>
                  <a:schemeClr val="lt2"/>
                </a:solidFill>
              </a:defRPr>
            </a:lvl2pPr>
            <a:lvl3pPr lvl="2" rtl="0">
              <a:spcBef>
                <a:spcPts val="0"/>
              </a:spcBef>
              <a:spcAft>
                <a:spcPts val="0"/>
              </a:spcAft>
              <a:buClr>
                <a:schemeClr val="lt2"/>
              </a:buClr>
              <a:buSzPts val="3000"/>
              <a:buNone/>
              <a:defRPr sz="3000">
                <a:solidFill>
                  <a:schemeClr val="lt2"/>
                </a:solidFill>
              </a:defRPr>
            </a:lvl3pPr>
            <a:lvl4pPr lvl="3" rtl="0">
              <a:spcBef>
                <a:spcPts val="0"/>
              </a:spcBef>
              <a:spcAft>
                <a:spcPts val="0"/>
              </a:spcAft>
              <a:buClr>
                <a:schemeClr val="lt2"/>
              </a:buClr>
              <a:buSzPts val="3000"/>
              <a:buNone/>
              <a:defRPr sz="3000">
                <a:solidFill>
                  <a:schemeClr val="lt2"/>
                </a:solidFill>
              </a:defRPr>
            </a:lvl4pPr>
            <a:lvl5pPr lvl="4" rtl="0">
              <a:spcBef>
                <a:spcPts val="0"/>
              </a:spcBef>
              <a:spcAft>
                <a:spcPts val="0"/>
              </a:spcAft>
              <a:buClr>
                <a:schemeClr val="lt2"/>
              </a:buClr>
              <a:buSzPts val="3000"/>
              <a:buNone/>
              <a:defRPr sz="3000">
                <a:solidFill>
                  <a:schemeClr val="lt2"/>
                </a:solidFill>
              </a:defRPr>
            </a:lvl5pPr>
            <a:lvl6pPr lvl="5" rtl="0">
              <a:spcBef>
                <a:spcPts val="0"/>
              </a:spcBef>
              <a:spcAft>
                <a:spcPts val="0"/>
              </a:spcAft>
              <a:buClr>
                <a:schemeClr val="lt2"/>
              </a:buClr>
              <a:buSzPts val="3000"/>
              <a:buNone/>
              <a:defRPr sz="3000">
                <a:solidFill>
                  <a:schemeClr val="lt2"/>
                </a:solidFill>
              </a:defRPr>
            </a:lvl6pPr>
            <a:lvl7pPr lvl="6" rtl="0">
              <a:spcBef>
                <a:spcPts val="0"/>
              </a:spcBef>
              <a:spcAft>
                <a:spcPts val="0"/>
              </a:spcAft>
              <a:buClr>
                <a:schemeClr val="lt2"/>
              </a:buClr>
              <a:buSzPts val="3000"/>
              <a:buNone/>
              <a:defRPr sz="3000">
                <a:solidFill>
                  <a:schemeClr val="lt2"/>
                </a:solidFill>
              </a:defRPr>
            </a:lvl7pPr>
            <a:lvl8pPr lvl="7" rtl="0">
              <a:spcBef>
                <a:spcPts val="0"/>
              </a:spcBef>
              <a:spcAft>
                <a:spcPts val="0"/>
              </a:spcAft>
              <a:buClr>
                <a:schemeClr val="lt2"/>
              </a:buClr>
              <a:buSzPts val="3000"/>
              <a:buNone/>
              <a:defRPr sz="3000">
                <a:solidFill>
                  <a:schemeClr val="lt2"/>
                </a:solidFill>
              </a:defRPr>
            </a:lvl8pPr>
            <a:lvl9pPr lvl="8" rtl="0">
              <a:spcBef>
                <a:spcPts val="0"/>
              </a:spcBef>
              <a:spcAft>
                <a:spcPts val="0"/>
              </a:spcAft>
              <a:buClr>
                <a:schemeClr val="lt2"/>
              </a:buClr>
              <a:buSzPts val="3000"/>
              <a:buNone/>
              <a:defRPr sz="3000">
                <a:solidFill>
                  <a:schemeClr val="lt2"/>
                </a:solidFill>
              </a:defRPr>
            </a:lvl9pPr>
          </a:lstStyle>
          <a:p>
            <a:r>
              <a:t>xx%</a:t>
            </a:r>
          </a:p>
        </p:txBody>
      </p:sp>
      <p:sp>
        <p:nvSpPr>
          <p:cNvPr id="108" name="Google Shape;108;p13"/>
          <p:cNvSpPr txBox="1">
            <a:spLocks noGrp="1"/>
          </p:cNvSpPr>
          <p:nvPr>
            <p:ph type="subTitle" idx="13"/>
          </p:nvPr>
        </p:nvSpPr>
        <p:spPr>
          <a:xfrm>
            <a:off x="1318404" y="3321425"/>
            <a:ext cx="1974000" cy="5853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500"/>
              <a:buFont typeface="Bebas Neue"/>
              <a:buNone/>
              <a:defRPr sz="2200" b="1">
                <a:latin typeface="Adamina"/>
                <a:ea typeface="Adamina"/>
                <a:cs typeface="Adamina"/>
                <a:sym typeface="Adamina"/>
              </a:defRPr>
            </a:lvl1pPr>
            <a:lvl2pPr lvl="1" algn="ctr" rtl="0">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algn="ctr" rtl="0">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algn="ctr" rtl="0">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algn="ctr" rtl="0">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algn="ctr" rtl="0">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algn="ctr" rtl="0">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algn="ctr" rtl="0">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algn="ctr" rtl="0">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sp>
        <p:nvSpPr>
          <p:cNvPr id="109" name="Google Shape;109;p13"/>
          <p:cNvSpPr txBox="1">
            <a:spLocks noGrp="1"/>
          </p:cNvSpPr>
          <p:nvPr>
            <p:ph type="subTitle" idx="14"/>
          </p:nvPr>
        </p:nvSpPr>
        <p:spPr>
          <a:xfrm>
            <a:off x="713225" y="3901775"/>
            <a:ext cx="2579100" cy="588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10" name="Google Shape;110;p13"/>
          <p:cNvSpPr txBox="1">
            <a:spLocks noGrp="1"/>
          </p:cNvSpPr>
          <p:nvPr>
            <p:ph type="title" idx="15" hasCustomPrompt="1"/>
          </p:nvPr>
        </p:nvSpPr>
        <p:spPr>
          <a:xfrm>
            <a:off x="713225" y="3321425"/>
            <a:ext cx="605100" cy="585300"/>
          </a:xfrm>
          <a:prstGeom prst="rect">
            <a:avLst/>
          </a:prstGeom>
          <a:solidFill>
            <a:schemeClr val="accent4"/>
          </a:solidFill>
          <a:effectLst>
            <a:outerShdw dist="38100" dir="3000000" algn="bl" rotWithShape="0">
              <a:schemeClr val="accent2"/>
            </a:outerShdw>
          </a:effectLst>
        </p:spPr>
        <p:txBody>
          <a:bodyPr spcFirstLastPara="1" wrap="square" lIns="91425" tIns="91425" rIns="91425" bIns="91425" anchor="ctr" anchorCtr="0">
            <a:noAutofit/>
          </a:bodyPr>
          <a:lstStyle>
            <a:lvl1pPr lvl="0" algn="ctr" rtl="0">
              <a:spcBef>
                <a:spcPts val="0"/>
              </a:spcBef>
              <a:spcAft>
                <a:spcPts val="0"/>
              </a:spcAft>
              <a:buSzPts val="3000"/>
              <a:buNone/>
              <a:defRPr sz="2200">
                <a:solidFill>
                  <a:schemeClr val="accent1"/>
                </a:solidFill>
              </a:defRPr>
            </a:lvl1pPr>
            <a:lvl2pPr lvl="1" rtl="0">
              <a:spcBef>
                <a:spcPts val="0"/>
              </a:spcBef>
              <a:spcAft>
                <a:spcPts val="0"/>
              </a:spcAft>
              <a:buClr>
                <a:schemeClr val="lt2"/>
              </a:buClr>
              <a:buSzPts val="3000"/>
              <a:buNone/>
              <a:defRPr sz="3000">
                <a:solidFill>
                  <a:schemeClr val="lt2"/>
                </a:solidFill>
              </a:defRPr>
            </a:lvl2pPr>
            <a:lvl3pPr lvl="2" rtl="0">
              <a:spcBef>
                <a:spcPts val="0"/>
              </a:spcBef>
              <a:spcAft>
                <a:spcPts val="0"/>
              </a:spcAft>
              <a:buClr>
                <a:schemeClr val="lt2"/>
              </a:buClr>
              <a:buSzPts val="3000"/>
              <a:buNone/>
              <a:defRPr sz="3000">
                <a:solidFill>
                  <a:schemeClr val="lt2"/>
                </a:solidFill>
              </a:defRPr>
            </a:lvl3pPr>
            <a:lvl4pPr lvl="3" rtl="0">
              <a:spcBef>
                <a:spcPts val="0"/>
              </a:spcBef>
              <a:spcAft>
                <a:spcPts val="0"/>
              </a:spcAft>
              <a:buClr>
                <a:schemeClr val="lt2"/>
              </a:buClr>
              <a:buSzPts val="3000"/>
              <a:buNone/>
              <a:defRPr sz="3000">
                <a:solidFill>
                  <a:schemeClr val="lt2"/>
                </a:solidFill>
              </a:defRPr>
            </a:lvl4pPr>
            <a:lvl5pPr lvl="4" rtl="0">
              <a:spcBef>
                <a:spcPts val="0"/>
              </a:spcBef>
              <a:spcAft>
                <a:spcPts val="0"/>
              </a:spcAft>
              <a:buClr>
                <a:schemeClr val="lt2"/>
              </a:buClr>
              <a:buSzPts val="3000"/>
              <a:buNone/>
              <a:defRPr sz="3000">
                <a:solidFill>
                  <a:schemeClr val="lt2"/>
                </a:solidFill>
              </a:defRPr>
            </a:lvl5pPr>
            <a:lvl6pPr lvl="5" rtl="0">
              <a:spcBef>
                <a:spcPts val="0"/>
              </a:spcBef>
              <a:spcAft>
                <a:spcPts val="0"/>
              </a:spcAft>
              <a:buClr>
                <a:schemeClr val="lt2"/>
              </a:buClr>
              <a:buSzPts val="3000"/>
              <a:buNone/>
              <a:defRPr sz="3000">
                <a:solidFill>
                  <a:schemeClr val="lt2"/>
                </a:solidFill>
              </a:defRPr>
            </a:lvl6pPr>
            <a:lvl7pPr lvl="6" rtl="0">
              <a:spcBef>
                <a:spcPts val="0"/>
              </a:spcBef>
              <a:spcAft>
                <a:spcPts val="0"/>
              </a:spcAft>
              <a:buClr>
                <a:schemeClr val="lt2"/>
              </a:buClr>
              <a:buSzPts val="3000"/>
              <a:buNone/>
              <a:defRPr sz="3000">
                <a:solidFill>
                  <a:schemeClr val="lt2"/>
                </a:solidFill>
              </a:defRPr>
            </a:lvl7pPr>
            <a:lvl8pPr lvl="7" rtl="0">
              <a:spcBef>
                <a:spcPts val="0"/>
              </a:spcBef>
              <a:spcAft>
                <a:spcPts val="0"/>
              </a:spcAft>
              <a:buClr>
                <a:schemeClr val="lt2"/>
              </a:buClr>
              <a:buSzPts val="3000"/>
              <a:buNone/>
              <a:defRPr sz="3000">
                <a:solidFill>
                  <a:schemeClr val="lt2"/>
                </a:solidFill>
              </a:defRPr>
            </a:lvl8pPr>
            <a:lvl9pPr lvl="8" rtl="0">
              <a:spcBef>
                <a:spcPts val="0"/>
              </a:spcBef>
              <a:spcAft>
                <a:spcPts val="0"/>
              </a:spcAft>
              <a:buClr>
                <a:schemeClr val="lt2"/>
              </a:buClr>
              <a:buSzPts val="3000"/>
              <a:buNone/>
              <a:defRPr sz="3000">
                <a:solidFill>
                  <a:schemeClr val="lt2"/>
                </a:solidFill>
              </a:defRPr>
            </a:lvl9pPr>
          </a:lstStyle>
          <a:p>
            <a:r>
              <a:t>xx%</a:t>
            </a:r>
          </a:p>
        </p:txBody>
      </p:sp>
      <p:sp>
        <p:nvSpPr>
          <p:cNvPr id="111" name="Google Shape;111;p13"/>
          <p:cNvSpPr txBox="1">
            <a:spLocks noGrp="1"/>
          </p:cNvSpPr>
          <p:nvPr>
            <p:ph type="subTitle" idx="16"/>
          </p:nvPr>
        </p:nvSpPr>
        <p:spPr>
          <a:xfrm>
            <a:off x="3880852" y="3321425"/>
            <a:ext cx="1974000" cy="5853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500"/>
              <a:buFont typeface="Bebas Neue"/>
              <a:buNone/>
              <a:defRPr sz="2200" b="1">
                <a:latin typeface="Adamina"/>
                <a:ea typeface="Adamina"/>
                <a:cs typeface="Adamina"/>
                <a:sym typeface="Adamina"/>
              </a:defRPr>
            </a:lvl1pPr>
            <a:lvl2pPr lvl="1" algn="ctr" rtl="0">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algn="ctr" rtl="0">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algn="ctr" rtl="0">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algn="ctr" rtl="0">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algn="ctr" rtl="0">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algn="ctr" rtl="0">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algn="ctr" rtl="0">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algn="ctr" rtl="0">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sp>
        <p:nvSpPr>
          <p:cNvPr id="112" name="Google Shape;112;p13"/>
          <p:cNvSpPr txBox="1">
            <a:spLocks noGrp="1"/>
          </p:cNvSpPr>
          <p:nvPr>
            <p:ph type="subTitle" idx="17"/>
          </p:nvPr>
        </p:nvSpPr>
        <p:spPr>
          <a:xfrm>
            <a:off x="3275673" y="3901775"/>
            <a:ext cx="2579100" cy="588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13" name="Google Shape;113;p13"/>
          <p:cNvSpPr txBox="1">
            <a:spLocks noGrp="1"/>
          </p:cNvSpPr>
          <p:nvPr>
            <p:ph type="title" idx="18" hasCustomPrompt="1"/>
          </p:nvPr>
        </p:nvSpPr>
        <p:spPr>
          <a:xfrm>
            <a:off x="3275673" y="3321425"/>
            <a:ext cx="605100" cy="585300"/>
          </a:xfrm>
          <a:prstGeom prst="rect">
            <a:avLst/>
          </a:prstGeom>
          <a:solidFill>
            <a:schemeClr val="accent4"/>
          </a:solidFill>
          <a:effectLst>
            <a:outerShdw dist="38100" dir="3000000" algn="bl" rotWithShape="0">
              <a:schemeClr val="accent2"/>
            </a:outerShdw>
          </a:effectLst>
        </p:spPr>
        <p:txBody>
          <a:bodyPr spcFirstLastPara="1" wrap="square" lIns="91425" tIns="91425" rIns="91425" bIns="91425" anchor="b" anchorCtr="0">
            <a:noAutofit/>
          </a:bodyPr>
          <a:lstStyle>
            <a:lvl1pPr lvl="0" algn="ctr" rtl="0">
              <a:spcBef>
                <a:spcPts val="0"/>
              </a:spcBef>
              <a:spcAft>
                <a:spcPts val="0"/>
              </a:spcAft>
              <a:buSzPts val="3000"/>
              <a:buNone/>
              <a:defRPr sz="2200">
                <a:solidFill>
                  <a:schemeClr val="accent1"/>
                </a:solidFill>
              </a:defRPr>
            </a:lvl1pPr>
            <a:lvl2pPr lvl="1" rtl="0">
              <a:spcBef>
                <a:spcPts val="0"/>
              </a:spcBef>
              <a:spcAft>
                <a:spcPts val="0"/>
              </a:spcAft>
              <a:buClr>
                <a:schemeClr val="lt2"/>
              </a:buClr>
              <a:buSzPts val="3000"/>
              <a:buNone/>
              <a:defRPr sz="3000">
                <a:solidFill>
                  <a:schemeClr val="lt2"/>
                </a:solidFill>
              </a:defRPr>
            </a:lvl2pPr>
            <a:lvl3pPr lvl="2" rtl="0">
              <a:spcBef>
                <a:spcPts val="0"/>
              </a:spcBef>
              <a:spcAft>
                <a:spcPts val="0"/>
              </a:spcAft>
              <a:buClr>
                <a:schemeClr val="lt2"/>
              </a:buClr>
              <a:buSzPts val="3000"/>
              <a:buNone/>
              <a:defRPr sz="3000">
                <a:solidFill>
                  <a:schemeClr val="lt2"/>
                </a:solidFill>
              </a:defRPr>
            </a:lvl3pPr>
            <a:lvl4pPr lvl="3" rtl="0">
              <a:spcBef>
                <a:spcPts val="0"/>
              </a:spcBef>
              <a:spcAft>
                <a:spcPts val="0"/>
              </a:spcAft>
              <a:buClr>
                <a:schemeClr val="lt2"/>
              </a:buClr>
              <a:buSzPts val="3000"/>
              <a:buNone/>
              <a:defRPr sz="3000">
                <a:solidFill>
                  <a:schemeClr val="lt2"/>
                </a:solidFill>
              </a:defRPr>
            </a:lvl4pPr>
            <a:lvl5pPr lvl="4" rtl="0">
              <a:spcBef>
                <a:spcPts val="0"/>
              </a:spcBef>
              <a:spcAft>
                <a:spcPts val="0"/>
              </a:spcAft>
              <a:buClr>
                <a:schemeClr val="lt2"/>
              </a:buClr>
              <a:buSzPts val="3000"/>
              <a:buNone/>
              <a:defRPr sz="3000">
                <a:solidFill>
                  <a:schemeClr val="lt2"/>
                </a:solidFill>
              </a:defRPr>
            </a:lvl5pPr>
            <a:lvl6pPr lvl="5" rtl="0">
              <a:spcBef>
                <a:spcPts val="0"/>
              </a:spcBef>
              <a:spcAft>
                <a:spcPts val="0"/>
              </a:spcAft>
              <a:buClr>
                <a:schemeClr val="lt2"/>
              </a:buClr>
              <a:buSzPts val="3000"/>
              <a:buNone/>
              <a:defRPr sz="3000">
                <a:solidFill>
                  <a:schemeClr val="lt2"/>
                </a:solidFill>
              </a:defRPr>
            </a:lvl6pPr>
            <a:lvl7pPr lvl="6" rtl="0">
              <a:spcBef>
                <a:spcPts val="0"/>
              </a:spcBef>
              <a:spcAft>
                <a:spcPts val="0"/>
              </a:spcAft>
              <a:buClr>
                <a:schemeClr val="lt2"/>
              </a:buClr>
              <a:buSzPts val="3000"/>
              <a:buNone/>
              <a:defRPr sz="3000">
                <a:solidFill>
                  <a:schemeClr val="lt2"/>
                </a:solidFill>
              </a:defRPr>
            </a:lvl7pPr>
            <a:lvl8pPr lvl="7" rtl="0">
              <a:spcBef>
                <a:spcPts val="0"/>
              </a:spcBef>
              <a:spcAft>
                <a:spcPts val="0"/>
              </a:spcAft>
              <a:buClr>
                <a:schemeClr val="lt2"/>
              </a:buClr>
              <a:buSzPts val="3000"/>
              <a:buNone/>
              <a:defRPr sz="3000">
                <a:solidFill>
                  <a:schemeClr val="lt2"/>
                </a:solidFill>
              </a:defRPr>
            </a:lvl8pPr>
            <a:lvl9pPr lvl="8" rtl="0">
              <a:spcBef>
                <a:spcPts val="0"/>
              </a:spcBef>
              <a:spcAft>
                <a:spcPts val="0"/>
              </a:spcAft>
              <a:buClr>
                <a:schemeClr val="lt2"/>
              </a:buClr>
              <a:buSzPts val="3000"/>
              <a:buNone/>
              <a:defRPr sz="3000">
                <a:solidFill>
                  <a:schemeClr val="lt2"/>
                </a:solidFill>
              </a:defRPr>
            </a:lvl9pPr>
          </a:lstStyle>
          <a:p>
            <a:r>
              <a:t>xx%</a:t>
            </a:r>
          </a:p>
        </p:txBody>
      </p:sp>
      <p:sp>
        <p:nvSpPr>
          <p:cNvPr id="114" name="Google Shape;114;p13"/>
          <p:cNvSpPr txBox="1">
            <a:spLocks noGrp="1"/>
          </p:cNvSpPr>
          <p:nvPr>
            <p:ph type="subTitle" idx="19"/>
          </p:nvPr>
        </p:nvSpPr>
        <p:spPr>
          <a:xfrm>
            <a:off x="6443301" y="3321425"/>
            <a:ext cx="1974000" cy="585300"/>
          </a:xfrm>
          <a:prstGeom prst="rect">
            <a:avLst/>
          </a:prstGeom>
        </p:spPr>
        <p:txBody>
          <a:bodyPr spcFirstLastPara="1" wrap="square" lIns="91425" tIns="91425" rIns="91425" bIns="91425" anchor="b" anchorCtr="0">
            <a:noAutofit/>
          </a:bodyPr>
          <a:lstStyle>
            <a:lvl1pPr lvl="0" rtl="0">
              <a:lnSpc>
                <a:spcPct val="100000"/>
              </a:lnSpc>
              <a:spcBef>
                <a:spcPts val="0"/>
              </a:spcBef>
              <a:spcAft>
                <a:spcPts val="0"/>
              </a:spcAft>
              <a:buSzPts val="2500"/>
              <a:buFont typeface="Bebas Neue"/>
              <a:buNone/>
              <a:defRPr sz="2200" b="1">
                <a:latin typeface="Adamina"/>
                <a:ea typeface="Adamina"/>
                <a:cs typeface="Adamina"/>
                <a:sym typeface="Adamina"/>
              </a:defRPr>
            </a:lvl1pPr>
            <a:lvl2pPr lvl="1" algn="ctr" rtl="0">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algn="ctr" rtl="0">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algn="ctr" rtl="0">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algn="ctr" rtl="0">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algn="ctr" rtl="0">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algn="ctr" rtl="0">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algn="ctr" rtl="0">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algn="ctr" rtl="0">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sp>
        <p:nvSpPr>
          <p:cNvPr id="115" name="Google Shape;115;p13"/>
          <p:cNvSpPr txBox="1">
            <a:spLocks noGrp="1"/>
          </p:cNvSpPr>
          <p:nvPr>
            <p:ph type="subTitle" idx="20"/>
          </p:nvPr>
        </p:nvSpPr>
        <p:spPr>
          <a:xfrm>
            <a:off x="5838122" y="3901775"/>
            <a:ext cx="2579100" cy="588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116" name="Google Shape;116;p13"/>
          <p:cNvSpPr txBox="1">
            <a:spLocks noGrp="1"/>
          </p:cNvSpPr>
          <p:nvPr>
            <p:ph type="title" idx="21" hasCustomPrompt="1"/>
          </p:nvPr>
        </p:nvSpPr>
        <p:spPr>
          <a:xfrm>
            <a:off x="5838122" y="3321425"/>
            <a:ext cx="605100" cy="585300"/>
          </a:xfrm>
          <a:prstGeom prst="rect">
            <a:avLst/>
          </a:prstGeom>
          <a:solidFill>
            <a:schemeClr val="accent4"/>
          </a:solidFill>
          <a:effectLst>
            <a:outerShdw dist="38100" dir="3000000" algn="bl" rotWithShape="0">
              <a:schemeClr val="accent2"/>
            </a:outerShdw>
          </a:effectLst>
        </p:spPr>
        <p:txBody>
          <a:bodyPr spcFirstLastPara="1" wrap="square" lIns="91425" tIns="91425" rIns="91425" bIns="91425" anchor="ctr" anchorCtr="0">
            <a:noAutofit/>
          </a:bodyPr>
          <a:lstStyle>
            <a:lvl1pPr lvl="0" algn="ctr" rtl="0">
              <a:spcBef>
                <a:spcPts val="0"/>
              </a:spcBef>
              <a:spcAft>
                <a:spcPts val="0"/>
              </a:spcAft>
              <a:buSzPts val="3000"/>
              <a:buNone/>
              <a:defRPr sz="2200">
                <a:solidFill>
                  <a:schemeClr val="accent1"/>
                </a:solidFill>
              </a:defRPr>
            </a:lvl1pPr>
            <a:lvl2pPr lvl="1" rtl="0">
              <a:spcBef>
                <a:spcPts val="0"/>
              </a:spcBef>
              <a:spcAft>
                <a:spcPts val="0"/>
              </a:spcAft>
              <a:buClr>
                <a:schemeClr val="lt2"/>
              </a:buClr>
              <a:buSzPts val="3000"/>
              <a:buNone/>
              <a:defRPr sz="3000">
                <a:solidFill>
                  <a:schemeClr val="lt2"/>
                </a:solidFill>
              </a:defRPr>
            </a:lvl2pPr>
            <a:lvl3pPr lvl="2" rtl="0">
              <a:spcBef>
                <a:spcPts val="0"/>
              </a:spcBef>
              <a:spcAft>
                <a:spcPts val="0"/>
              </a:spcAft>
              <a:buClr>
                <a:schemeClr val="lt2"/>
              </a:buClr>
              <a:buSzPts val="3000"/>
              <a:buNone/>
              <a:defRPr sz="3000">
                <a:solidFill>
                  <a:schemeClr val="lt2"/>
                </a:solidFill>
              </a:defRPr>
            </a:lvl3pPr>
            <a:lvl4pPr lvl="3" rtl="0">
              <a:spcBef>
                <a:spcPts val="0"/>
              </a:spcBef>
              <a:spcAft>
                <a:spcPts val="0"/>
              </a:spcAft>
              <a:buClr>
                <a:schemeClr val="lt2"/>
              </a:buClr>
              <a:buSzPts val="3000"/>
              <a:buNone/>
              <a:defRPr sz="3000">
                <a:solidFill>
                  <a:schemeClr val="lt2"/>
                </a:solidFill>
              </a:defRPr>
            </a:lvl4pPr>
            <a:lvl5pPr lvl="4" rtl="0">
              <a:spcBef>
                <a:spcPts val="0"/>
              </a:spcBef>
              <a:spcAft>
                <a:spcPts val="0"/>
              </a:spcAft>
              <a:buClr>
                <a:schemeClr val="lt2"/>
              </a:buClr>
              <a:buSzPts val="3000"/>
              <a:buNone/>
              <a:defRPr sz="3000">
                <a:solidFill>
                  <a:schemeClr val="lt2"/>
                </a:solidFill>
              </a:defRPr>
            </a:lvl5pPr>
            <a:lvl6pPr lvl="5" rtl="0">
              <a:spcBef>
                <a:spcPts val="0"/>
              </a:spcBef>
              <a:spcAft>
                <a:spcPts val="0"/>
              </a:spcAft>
              <a:buClr>
                <a:schemeClr val="lt2"/>
              </a:buClr>
              <a:buSzPts val="3000"/>
              <a:buNone/>
              <a:defRPr sz="3000">
                <a:solidFill>
                  <a:schemeClr val="lt2"/>
                </a:solidFill>
              </a:defRPr>
            </a:lvl6pPr>
            <a:lvl7pPr lvl="6" rtl="0">
              <a:spcBef>
                <a:spcPts val="0"/>
              </a:spcBef>
              <a:spcAft>
                <a:spcPts val="0"/>
              </a:spcAft>
              <a:buClr>
                <a:schemeClr val="lt2"/>
              </a:buClr>
              <a:buSzPts val="3000"/>
              <a:buNone/>
              <a:defRPr sz="3000">
                <a:solidFill>
                  <a:schemeClr val="lt2"/>
                </a:solidFill>
              </a:defRPr>
            </a:lvl7pPr>
            <a:lvl8pPr lvl="7" rtl="0">
              <a:spcBef>
                <a:spcPts val="0"/>
              </a:spcBef>
              <a:spcAft>
                <a:spcPts val="0"/>
              </a:spcAft>
              <a:buClr>
                <a:schemeClr val="lt2"/>
              </a:buClr>
              <a:buSzPts val="3000"/>
              <a:buNone/>
              <a:defRPr sz="3000">
                <a:solidFill>
                  <a:schemeClr val="lt2"/>
                </a:solidFill>
              </a:defRPr>
            </a:lvl8pPr>
            <a:lvl9pPr lvl="8" rtl="0">
              <a:spcBef>
                <a:spcPts val="0"/>
              </a:spcBef>
              <a:spcAft>
                <a:spcPts val="0"/>
              </a:spcAft>
              <a:buClr>
                <a:schemeClr val="lt2"/>
              </a:buClr>
              <a:buSzPts val="3000"/>
              <a:buNone/>
              <a:defRPr sz="3000">
                <a:solidFill>
                  <a:schemeClr val="lt2"/>
                </a:solidFill>
              </a:defRPr>
            </a:lvl9pPr>
          </a:lstStyle>
          <a:p>
            <a:r>
              <a:t>xx%</a:t>
            </a:r>
          </a:p>
        </p:txBody>
      </p:sp>
      <p:grpSp>
        <p:nvGrpSpPr>
          <p:cNvPr id="117" name="Google Shape;117;p13"/>
          <p:cNvGrpSpPr/>
          <p:nvPr/>
        </p:nvGrpSpPr>
        <p:grpSpPr>
          <a:xfrm>
            <a:off x="4403900" y="-516000"/>
            <a:ext cx="5226443" cy="5654920"/>
            <a:chOff x="4327700" y="-516000"/>
            <a:chExt cx="5226443" cy="5654920"/>
          </a:xfrm>
        </p:grpSpPr>
        <p:sp>
          <p:nvSpPr>
            <p:cNvPr id="118" name="Google Shape;118;p13"/>
            <p:cNvSpPr/>
            <p:nvPr/>
          </p:nvSpPr>
          <p:spPr>
            <a:xfrm>
              <a:off x="4391123" y="-516000"/>
              <a:ext cx="5163018" cy="1076862"/>
            </a:xfrm>
            <a:custGeom>
              <a:avLst/>
              <a:gdLst/>
              <a:ahLst/>
              <a:cxnLst/>
              <a:rect l="l" t="t" r="r" b="b"/>
              <a:pathLst>
                <a:path w="63739" h="13295" fill="none" extrusionOk="0">
                  <a:moveTo>
                    <a:pt x="63739" y="13295"/>
                  </a:moveTo>
                  <a:cubicBezTo>
                    <a:pt x="63739" y="13295"/>
                    <a:pt x="39882" y="11781"/>
                    <a:pt x="1" y="1"/>
                  </a:cubicBezTo>
                </a:path>
              </a:pathLst>
            </a:custGeom>
            <a:no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13"/>
            <p:cNvSpPr/>
            <p:nvPr/>
          </p:nvSpPr>
          <p:spPr>
            <a:xfrm>
              <a:off x="4327700" y="-35674"/>
              <a:ext cx="5226443" cy="548596"/>
            </a:xfrm>
            <a:custGeom>
              <a:avLst/>
              <a:gdLst/>
              <a:ahLst/>
              <a:cxnLst/>
              <a:rect l="l" t="t" r="r" b="b"/>
              <a:pathLst>
                <a:path w="64522" h="6773" fill="none" extrusionOk="0">
                  <a:moveTo>
                    <a:pt x="64522" y="6364"/>
                  </a:moveTo>
                  <a:cubicBezTo>
                    <a:pt x="64522" y="6364"/>
                    <a:pt x="25114" y="6772"/>
                    <a:pt x="1" y="0"/>
                  </a:cubicBezTo>
                </a:path>
              </a:pathLst>
            </a:custGeom>
            <a:no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13"/>
            <p:cNvSpPr/>
            <p:nvPr/>
          </p:nvSpPr>
          <p:spPr>
            <a:xfrm flipH="1">
              <a:off x="8836923" y="411550"/>
              <a:ext cx="66052" cy="4727370"/>
            </a:xfrm>
            <a:custGeom>
              <a:avLst/>
              <a:gdLst/>
              <a:ahLst/>
              <a:cxnLst/>
              <a:rect l="l" t="t" r="r" b="b"/>
              <a:pathLst>
                <a:path w="409" h="24727" extrusionOk="0">
                  <a:moveTo>
                    <a:pt x="1" y="1"/>
                  </a:moveTo>
                  <a:lnTo>
                    <a:pt x="1" y="24726"/>
                  </a:lnTo>
                  <a:lnTo>
                    <a:pt x="409" y="24726"/>
                  </a:lnTo>
                  <a:lnTo>
                    <a:pt x="40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13"/>
            <p:cNvSpPr/>
            <p:nvPr/>
          </p:nvSpPr>
          <p:spPr>
            <a:xfrm flipH="1">
              <a:off x="8769900" y="411550"/>
              <a:ext cx="67183" cy="4727370"/>
            </a:xfrm>
            <a:custGeom>
              <a:avLst/>
              <a:gdLst/>
              <a:ahLst/>
              <a:cxnLst/>
              <a:rect l="l" t="t" r="r" b="b"/>
              <a:pathLst>
                <a:path w="416" h="24727" extrusionOk="0">
                  <a:moveTo>
                    <a:pt x="1" y="1"/>
                  </a:moveTo>
                  <a:lnTo>
                    <a:pt x="1" y="24726"/>
                  </a:lnTo>
                  <a:lnTo>
                    <a:pt x="415" y="24726"/>
                  </a:lnTo>
                  <a:lnTo>
                    <a:pt x="41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2">
  <p:cSld name="CUSTOM_2_1">
    <p:bg>
      <p:bgPr>
        <a:solidFill>
          <a:schemeClr val="accent1"/>
        </a:solidFill>
        <a:effectLst/>
      </p:bgPr>
    </p:bg>
    <p:spTree>
      <p:nvGrpSpPr>
        <p:cNvPr id="1" name="Shape 148"/>
        <p:cNvGrpSpPr/>
        <p:nvPr/>
      </p:nvGrpSpPr>
      <p:grpSpPr>
        <a:xfrm>
          <a:off x="0" y="0"/>
          <a:ext cx="0" cy="0"/>
          <a:chOff x="0" y="0"/>
          <a:chExt cx="0" cy="0"/>
        </a:xfrm>
      </p:grpSpPr>
      <p:sp>
        <p:nvSpPr>
          <p:cNvPr id="149" name="Google Shape;149;p20"/>
          <p:cNvSpPr txBox="1">
            <a:spLocks noGrp="1"/>
          </p:cNvSpPr>
          <p:nvPr>
            <p:ph type="title"/>
          </p:nvPr>
        </p:nvSpPr>
        <p:spPr>
          <a:xfrm>
            <a:off x="720000" y="445025"/>
            <a:ext cx="7704000" cy="664500"/>
          </a:xfrm>
          <a:prstGeom prst="rect">
            <a:avLst/>
          </a:prstGeom>
          <a:ln>
            <a:noFill/>
          </a:ln>
        </p:spPr>
        <p:txBody>
          <a:bodyPr spcFirstLastPara="1" wrap="square" lIns="91425" tIns="91425" rIns="91425" bIns="91425" anchor="t" anchorCtr="0">
            <a:noAutofit/>
          </a:bodyPr>
          <a:lstStyle>
            <a:lvl1pPr lvl="0" rtl="0">
              <a:spcBef>
                <a:spcPts val="0"/>
              </a:spcBef>
              <a:spcAft>
                <a:spcPts val="0"/>
              </a:spcAft>
              <a:buSzPts val="3000"/>
              <a:buNone/>
              <a:defRPr sz="36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150" name="Google Shape;150;p20"/>
          <p:cNvGrpSpPr/>
          <p:nvPr/>
        </p:nvGrpSpPr>
        <p:grpSpPr>
          <a:xfrm>
            <a:off x="54" y="-256400"/>
            <a:ext cx="8915257" cy="6190513"/>
            <a:chOff x="-617064" y="782"/>
            <a:chExt cx="8386094" cy="6190513"/>
          </a:xfrm>
        </p:grpSpPr>
        <p:sp>
          <p:nvSpPr>
            <p:cNvPr id="151" name="Google Shape;151;p20"/>
            <p:cNvSpPr/>
            <p:nvPr/>
          </p:nvSpPr>
          <p:spPr>
            <a:xfrm flipH="1">
              <a:off x="7666005" y="279729"/>
              <a:ext cx="103026" cy="5911567"/>
            </a:xfrm>
            <a:custGeom>
              <a:avLst/>
              <a:gdLst/>
              <a:ahLst/>
              <a:cxnLst/>
              <a:rect l="l" t="t" r="r" b="b"/>
              <a:pathLst>
                <a:path w="790" h="18310" extrusionOk="0">
                  <a:moveTo>
                    <a:pt x="395" y="1"/>
                  </a:moveTo>
                  <a:cubicBezTo>
                    <a:pt x="178" y="1"/>
                    <a:pt x="0" y="53"/>
                    <a:pt x="0" y="100"/>
                  </a:cubicBezTo>
                  <a:lnTo>
                    <a:pt x="0" y="6088"/>
                  </a:lnTo>
                  <a:lnTo>
                    <a:pt x="132" y="6213"/>
                  </a:lnTo>
                  <a:lnTo>
                    <a:pt x="132" y="18310"/>
                  </a:lnTo>
                  <a:lnTo>
                    <a:pt x="671" y="18310"/>
                  </a:lnTo>
                  <a:lnTo>
                    <a:pt x="671" y="6213"/>
                  </a:lnTo>
                  <a:lnTo>
                    <a:pt x="777" y="6088"/>
                  </a:lnTo>
                  <a:lnTo>
                    <a:pt x="777" y="100"/>
                  </a:lnTo>
                  <a:cubicBezTo>
                    <a:pt x="790" y="53"/>
                    <a:pt x="606" y="1"/>
                    <a:pt x="39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2" name="Google Shape;152;p20"/>
            <p:cNvGrpSpPr/>
            <p:nvPr/>
          </p:nvGrpSpPr>
          <p:grpSpPr>
            <a:xfrm>
              <a:off x="-617064" y="782"/>
              <a:ext cx="8386094" cy="6190513"/>
              <a:chOff x="-617064" y="782"/>
              <a:chExt cx="8386094" cy="6190513"/>
            </a:xfrm>
          </p:grpSpPr>
          <p:sp>
            <p:nvSpPr>
              <p:cNvPr id="153" name="Google Shape;153;p20"/>
              <p:cNvSpPr/>
              <p:nvPr/>
            </p:nvSpPr>
            <p:spPr>
              <a:xfrm flipH="1">
                <a:off x="7710606" y="279729"/>
                <a:ext cx="58425" cy="5911567"/>
              </a:xfrm>
              <a:custGeom>
                <a:avLst/>
                <a:gdLst/>
                <a:ahLst/>
                <a:cxnLst/>
                <a:rect l="l" t="t" r="r" b="b"/>
                <a:pathLst>
                  <a:path w="448" h="18310" extrusionOk="0">
                    <a:moveTo>
                      <a:pt x="395" y="1"/>
                    </a:moveTo>
                    <a:cubicBezTo>
                      <a:pt x="178" y="1"/>
                      <a:pt x="0" y="53"/>
                      <a:pt x="0" y="100"/>
                    </a:cubicBezTo>
                    <a:lnTo>
                      <a:pt x="0" y="6088"/>
                    </a:lnTo>
                    <a:lnTo>
                      <a:pt x="132" y="6213"/>
                    </a:lnTo>
                    <a:lnTo>
                      <a:pt x="132" y="18310"/>
                    </a:lnTo>
                    <a:lnTo>
                      <a:pt x="244" y="18310"/>
                    </a:lnTo>
                    <a:lnTo>
                      <a:pt x="244" y="6213"/>
                    </a:lnTo>
                    <a:lnTo>
                      <a:pt x="112" y="6088"/>
                    </a:lnTo>
                    <a:lnTo>
                      <a:pt x="112" y="100"/>
                    </a:lnTo>
                    <a:cubicBezTo>
                      <a:pt x="112" y="53"/>
                      <a:pt x="263" y="14"/>
                      <a:pt x="44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20"/>
              <p:cNvSpPr/>
              <p:nvPr/>
            </p:nvSpPr>
            <p:spPr>
              <a:xfrm flipH="1">
                <a:off x="-617064" y="782"/>
                <a:ext cx="8327670" cy="1475582"/>
              </a:xfrm>
              <a:custGeom>
                <a:avLst/>
                <a:gdLst/>
                <a:ahLst/>
                <a:cxnLst/>
                <a:rect l="l" t="t" r="r" b="b"/>
                <a:pathLst>
                  <a:path w="51380" h="16073" fill="none" extrusionOk="0">
                    <a:moveTo>
                      <a:pt x="0" y="3213"/>
                    </a:moveTo>
                    <a:cubicBezTo>
                      <a:pt x="0" y="3213"/>
                      <a:pt x="14156" y="16072"/>
                      <a:pt x="51379" y="1"/>
                    </a:cubicBezTo>
                  </a:path>
                </a:pathLst>
              </a:custGeom>
              <a:no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20"/>
              <p:cNvSpPr/>
              <p:nvPr/>
            </p:nvSpPr>
            <p:spPr>
              <a:xfrm flipH="1">
                <a:off x="730145" y="782"/>
                <a:ext cx="6928272" cy="711213"/>
              </a:xfrm>
              <a:custGeom>
                <a:avLst/>
                <a:gdLst/>
                <a:ahLst/>
                <a:cxnLst/>
                <a:rect l="l" t="t" r="r" b="b"/>
                <a:pathLst>
                  <a:path w="42746" h="7747" fill="none" extrusionOk="0">
                    <a:moveTo>
                      <a:pt x="1" y="2758"/>
                    </a:moveTo>
                    <a:cubicBezTo>
                      <a:pt x="1" y="2758"/>
                      <a:pt x="14071" y="7747"/>
                      <a:pt x="42745" y="1"/>
                    </a:cubicBezTo>
                  </a:path>
                </a:pathLst>
              </a:custGeom>
              <a:no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3">
  <p:cSld name="CUSTOM_2_1_1">
    <p:bg>
      <p:bgPr>
        <a:solidFill>
          <a:schemeClr val="accent1"/>
        </a:solidFill>
        <a:effectLst/>
      </p:bgPr>
    </p:bg>
    <p:spTree>
      <p:nvGrpSpPr>
        <p:cNvPr id="1" name="Shape 156"/>
        <p:cNvGrpSpPr/>
        <p:nvPr/>
      </p:nvGrpSpPr>
      <p:grpSpPr>
        <a:xfrm>
          <a:off x="0" y="0"/>
          <a:ext cx="0" cy="0"/>
          <a:chOff x="0" y="0"/>
          <a:chExt cx="0" cy="0"/>
        </a:xfrm>
      </p:grpSpPr>
      <p:sp>
        <p:nvSpPr>
          <p:cNvPr id="157" name="Google Shape;157;p21"/>
          <p:cNvSpPr txBox="1">
            <a:spLocks noGrp="1"/>
          </p:cNvSpPr>
          <p:nvPr>
            <p:ph type="title"/>
          </p:nvPr>
        </p:nvSpPr>
        <p:spPr>
          <a:xfrm>
            <a:off x="720000" y="445025"/>
            <a:ext cx="7704000" cy="664500"/>
          </a:xfrm>
          <a:prstGeom prst="rect">
            <a:avLst/>
          </a:prstGeom>
          <a:ln>
            <a:noFill/>
          </a:ln>
        </p:spPr>
        <p:txBody>
          <a:bodyPr spcFirstLastPara="1" wrap="square" lIns="91425" tIns="91425" rIns="91425" bIns="91425" anchor="t" anchorCtr="0">
            <a:noAutofit/>
          </a:bodyPr>
          <a:lstStyle>
            <a:lvl1pPr lvl="0" rtl="0">
              <a:spcBef>
                <a:spcPts val="0"/>
              </a:spcBef>
              <a:spcAft>
                <a:spcPts val="0"/>
              </a:spcAft>
              <a:buSzPts val="3000"/>
              <a:buNone/>
              <a:defRPr sz="36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58" name="Google Shape;158;p21"/>
          <p:cNvSpPr/>
          <p:nvPr/>
        </p:nvSpPr>
        <p:spPr>
          <a:xfrm rot="9899728">
            <a:off x="-1128063" y="4231080"/>
            <a:ext cx="2256122" cy="2256122"/>
          </a:xfrm>
          <a:prstGeom prst="ellipse">
            <a:avLst/>
          </a:prstGeom>
          <a:gradFill>
            <a:gsLst>
              <a:gs pos="0">
                <a:srgbClr val="FFBDBF"/>
              </a:gs>
              <a:gs pos="100000">
                <a:srgbClr val="FA404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ext ">
  <p:cSld name="CUSTOM_1">
    <p:spTree>
      <p:nvGrpSpPr>
        <p:cNvPr id="1" name="Shape 167"/>
        <p:cNvGrpSpPr/>
        <p:nvPr/>
      </p:nvGrpSpPr>
      <p:grpSpPr>
        <a:xfrm>
          <a:off x="0" y="0"/>
          <a:ext cx="0" cy="0"/>
          <a:chOff x="0" y="0"/>
          <a:chExt cx="0" cy="0"/>
        </a:xfrm>
      </p:grpSpPr>
      <p:sp>
        <p:nvSpPr>
          <p:cNvPr id="168" name="Google Shape;168;p23"/>
          <p:cNvSpPr txBox="1">
            <a:spLocks noGrp="1"/>
          </p:cNvSpPr>
          <p:nvPr>
            <p:ph type="subTitle" idx="1"/>
          </p:nvPr>
        </p:nvSpPr>
        <p:spPr>
          <a:xfrm>
            <a:off x="5103804" y="2662150"/>
            <a:ext cx="3001200" cy="1047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r" rtl="0">
              <a:lnSpc>
                <a:spcPct val="100000"/>
              </a:lnSpc>
              <a:spcBef>
                <a:spcPts val="0"/>
              </a:spcBef>
              <a:spcAft>
                <a:spcPts val="0"/>
              </a:spcAft>
              <a:buSzPts val="1400"/>
              <a:buNone/>
              <a:defRPr/>
            </a:lvl2pPr>
            <a:lvl3pPr lvl="2" algn="r" rtl="0">
              <a:lnSpc>
                <a:spcPct val="100000"/>
              </a:lnSpc>
              <a:spcBef>
                <a:spcPts val="0"/>
              </a:spcBef>
              <a:spcAft>
                <a:spcPts val="0"/>
              </a:spcAft>
              <a:buSzPts val="1400"/>
              <a:buNone/>
              <a:defRPr/>
            </a:lvl3pPr>
            <a:lvl4pPr lvl="3" algn="r" rtl="0">
              <a:lnSpc>
                <a:spcPct val="100000"/>
              </a:lnSpc>
              <a:spcBef>
                <a:spcPts val="0"/>
              </a:spcBef>
              <a:spcAft>
                <a:spcPts val="0"/>
              </a:spcAft>
              <a:buSzPts val="1400"/>
              <a:buNone/>
              <a:defRPr/>
            </a:lvl4pPr>
            <a:lvl5pPr lvl="4" algn="r" rtl="0">
              <a:lnSpc>
                <a:spcPct val="100000"/>
              </a:lnSpc>
              <a:spcBef>
                <a:spcPts val="0"/>
              </a:spcBef>
              <a:spcAft>
                <a:spcPts val="0"/>
              </a:spcAft>
              <a:buSzPts val="1400"/>
              <a:buNone/>
              <a:defRPr/>
            </a:lvl5pPr>
            <a:lvl6pPr lvl="5" algn="r" rtl="0">
              <a:lnSpc>
                <a:spcPct val="100000"/>
              </a:lnSpc>
              <a:spcBef>
                <a:spcPts val="0"/>
              </a:spcBef>
              <a:spcAft>
                <a:spcPts val="0"/>
              </a:spcAft>
              <a:buSzPts val="1400"/>
              <a:buNone/>
              <a:defRPr/>
            </a:lvl6pPr>
            <a:lvl7pPr lvl="6" algn="r" rtl="0">
              <a:lnSpc>
                <a:spcPct val="100000"/>
              </a:lnSpc>
              <a:spcBef>
                <a:spcPts val="0"/>
              </a:spcBef>
              <a:spcAft>
                <a:spcPts val="0"/>
              </a:spcAft>
              <a:buSzPts val="1400"/>
              <a:buNone/>
              <a:defRPr/>
            </a:lvl7pPr>
            <a:lvl8pPr lvl="7" algn="r" rtl="0">
              <a:lnSpc>
                <a:spcPct val="100000"/>
              </a:lnSpc>
              <a:spcBef>
                <a:spcPts val="0"/>
              </a:spcBef>
              <a:spcAft>
                <a:spcPts val="0"/>
              </a:spcAft>
              <a:buSzPts val="1400"/>
              <a:buNone/>
              <a:defRPr/>
            </a:lvl8pPr>
            <a:lvl9pPr lvl="8" algn="r" rtl="0">
              <a:lnSpc>
                <a:spcPct val="100000"/>
              </a:lnSpc>
              <a:spcBef>
                <a:spcPts val="0"/>
              </a:spcBef>
              <a:spcAft>
                <a:spcPts val="0"/>
              </a:spcAft>
              <a:buSzPts val="1400"/>
              <a:buNone/>
              <a:defRPr/>
            </a:lvl9pPr>
          </a:lstStyle>
          <a:p>
            <a:endParaRPr/>
          </a:p>
        </p:txBody>
      </p:sp>
      <p:sp>
        <p:nvSpPr>
          <p:cNvPr id="169" name="Google Shape;169;p23"/>
          <p:cNvSpPr txBox="1">
            <a:spLocks noGrp="1"/>
          </p:cNvSpPr>
          <p:nvPr>
            <p:ph type="title"/>
          </p:nvPr>
        </p:nvSpPr>
        <p:spPr>
          <a:xfrm>
            <a:off x="5103804" y="1434350"/>
            <a:ext cx="3001200" cy="1293600"/>
          </a:xfrm>
          <a:prstGeom prst="rect">
            <a:avLst/>
          </a:prstGeom>
          <a:ln>
            <a:noFill/>
          </a:ln>
        </p:spPr>
        <p:txBody>
          <a:bodyPr spcFirstLastPara="1" wrap="square" lIns="91425" tIns="91425" rIns="91425" bIns="91425" anchor="b" anchorCtr="0">
            <a:noAutofit/>
          </a:bodyPr>
          <a:lstStyle>
            <a:lvl1pPr lvl="0" rtl="0">
              <a:spcBef>
                <a:spcPts val="0"/>
              </a:spcBef>
              <a:spcAft>
                <a:spcPts val="0"/>
              </a:spcAft>
              <a:buSzPts val="3000"/>
              <a:buNone/>
              <a:defRPr sz="36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170" name="Google Shape;170;p23"/>
          <p:cNvGrpSpPr/>
          <p:nvPr/>
        </p:nvGrpSpPr>
        <p:grpSpPr>
          <a:xfrm>
            <a:off x="7658706" y="-725"/>
            <a:ext cx="1485305" cy="5143525"/>
            <a:chOff x="7658706" y="-725"/>
            <a:chExt cx="1485305" cy="5143525"/>
          </a:xfrm>
        </p:grpSpPr>
        <p:sp>
          <p:nvSpPr>
            <p:cNvPr id="171" name="Google Shape;171;p23"/>
            <p:cNvSpPr/>
            <p:nvPr/>
          </p:nvSpPr>
          <p:spPr>
            <a:xfrm>
              <a:off x="7658706" y="13316"/>
              <a:ext cx="1485305" cy="844976"/>
            </a:xfrm>
            <a:custGeom>
              <a:avLst/>
              <a:gdLst/>
              <a:ahLst/>
              <a:cxnLst/>
              <a:rect l="l" t="t" r="r" b="b"/>
              <a:pathLst>
                <a:path w="8471" h="4819" fill="none" extrusionOk="0">
                  <a:moveTo>
                    <a:pt x="0" y="1"/>
                  </a:moveTo>
                  <a:cubicBezTo>
                    <a:pt x="0" y="1"/>
                    <a:pt x="2133" y="4687"/>
                    <a:pt x="4752" y="4753"/>
                  </a:cubicBezTo>
                  <a:cubicBezTo>
                    <a:pt x="7365" y="4818"/>
                    <a:pt x="8470" y="1804"/>
                    <a:pt x="8470" y="1804"/>
                  </a:cubicBezTo>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23"/>
            <p:cNvSpPr/>
            <p:nvPr/>
          </p:nvSpPr>
          <p:spPr>
            <a:xfrm flipH="1">
              <a:off x="8673007" y="-725"/>
              <a:ext cx="72938" cy="5143525"/>
            </a:xfrm>
            <a:custGeom>
              <a:avLst/>
              <a:gdLst/>
              <a:ahLst/>
              <a:cxnLst/>
              <a:rect l="l" t="t" r="r" b="b"/>
              <a:pathLst>
                <a:path w="416" h="24727" extrusionOk="0">
                  <a:moveTo>
                    <a:pt x="1" y="1"/>
                  </a:moveTo>
                  <a:lnTo>
                    <a:pt x="1" y="24726"/>
                  </a:lnTo>
                  <a:lnTo>
                    <a:pt x="415" y="24726"/>
                  </a:lnTo>
                  <a:lnTo>
                    <a:pt x="41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23"/>
            <p:cNvSpPr/>
            <p:nvPr/>
          </p:nvSpPr>
          <p:spPr>
            <a:xfrm flipH="1">
              <a:off x="8600420" y="-725"/>
              <a:ext cx="71711" cy="5143525"/>
            </a:xfrm>
            <a:custGeom>
              <a:avLst/>
              <a:gdLst/>
              <a:ahLst/>
              <a:cxnLst/>
              <a:rect l="l" t="t" r="r" b="b"/>
              <a:pathLst>
                <a:path w="409" h="24727" extrusionOk="0">
                  <a:moveTo>
                    <a:pt x="1" y="1"/>
                  </a:moveTo>
                  <a:lnTo>
                    <a:pt x="1" y="24726"/>
                  </a:lnTo>
                  <a:lnTo>
                    <a:pt x="409" y="24726"/>
                  </a:lnTo>
                  <a:lnTo>
                    <a:pt x="40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ext  1">
  <p:cSld name="CUSTOM_1_1">
    <p:spTree>
      <p:nvGrpSpPr>
        <p:cNvPr id="1" name="Shape 174"/>
        <p:cNvGrpSpPr/>
        <p:nvPr/>
      </p:nvGrpSpPr>
      <p:grpSpPr>
        <a:xfrm>
          <a:off x="0" y="0"/>
          <a:ext cx="0" cy="0"/>
          <a:chOff x="0" y="0"/>
          <a:chExt cx="0" cy="0"/>
        </a:xfrm>
      </p:grpSpPr>
      <p:sp>
        <p:nvSpPr>
          <p:cNvPr id="175" name="Google Shape;175;p24"/>
          <p:cNvSpPr txBox="1">
            <a:spLocks noGrp="1"/>
          </p:cNvSpPr>
          <p:nvPr>
            <p:ph type="subTitle" idx="1"/>
          </p:nvPr>
        </p:nvSpPr>
        <p:spPr>
          <a:xfrm>
            <a:off x="4572000" y="2571688"/>
            <a:ext cx="3858900" cy="943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600"/>
            </a:lvl1pPr>
            <a:lvl2pPr lvl="1" algn="r" rtl="0">
              <a:lnSpc>
                <a:spcPct val="100000"/>
              </a:lnSpc>
              <a:spcBef>
                <a:spcPts val="0"/>
              </a:spcBef>
              <a:spcAft>
                <a:spcPts val="0"/>
              </a:spcAft>
              <a:buSzPts val="1400"/>
              <a:buNone/>
              <a:defRPr/>
            </a:lvl2pPr>
            <a:lvl3pPr lvl="2" algn="r" rtl="0">
              <a:lnSpc>
                <a:spcPct val="100000"/>
              </a:lnSpc>
              <a:spcBef>
                <a:spcPts val="0"/>
              </a:spcBef>
              <a:spcAft>
                <a:spcPts val="0"/>
              </a:spcAft>
              <a:buSzPts val="1400"/>
              <a:buNone/>
              <a:defRPr/>
            </a:lvl3pPr>
            <a:lvl4pPr lvl="3" algn="r" rtl="0">
              <a:lnSpc>
                <a:spcPct val="100000"/>
              </a:lnSpc>
              <a:spcBef>
                <a:spcPts val="0"/>
              </a:spcBef>
              <a:spcAft>
                <a:spcPts val="0"/>
              </a:spcAft>
              <a:buSzPts val="1400"/>
              <a:buNone/>
              <a:defRPr/>
            </a:lvl4pPr>
            <a:lvl5pPr lvl="4" algn="r" rtl="0">
              <a:lnSpc>
                <a:spcPct val="100000"/>
              </a:lnSpc>
              <a:spcBef>
                <a:spcPts val="0"/>
              </a:spcBef>
              <a:spcAft>
                <a:spcPts val="0"/>
              </a:spcAft>
              <a:buSzPts val="1400"/>
              <a:buNone/>
              <a:defRPr/>
            </a:lvl5pPr>
            <a:lvl6pPr lvl="5" algn="r" rtl="0">
              <a:lnSpc>
                <a:spcPct val="100000"/>
              </a:lnSpc>
              <a:spcBef>
                <a:spcPts val="0"/>
              </a:spcBef>
              <a:spcAft>
                <a:spcPts val="0"/>
              </a:spcAft>
              <a:buSzPts val="1400"/>
              <a:buNone/>
              <a:defRPr/>
            </a:lvl6pPr>
            <a:lvl7pPr lvl="6" algn="r" rtl="0">
              <a:lnSpc>
                <a:spcPct val="100000"/>
              </a:lnSpc>
              <a:spcBef>
                <a:spcPts val="0"/>
              </a:spcBef>
              <a:spcAft>
                <a:spcPts val="0"/>
              </a:spcAft>
              <a:buSzPts val="1400"/>
              <a:buNone/>
              <a:defRPr/>
            </a:lvl7pPr>
            <a:lvl8pPr lvl="7" algn="r" rtl="0">
              <a:lnSpc>
                <a:spcPct val="100000"/>
              </a:lnSpc>
              <a:spcBef>
                <a:spcPts val="0"/>
              </a:spcBef>
              <a:spcAft>
                <a:spcPts val="0"/>
              </a:spcAft>
              <a:buSzPts val="1400"/>
              <a:buNone/>
              <a:defRPr/>
            </a:lvl8pPr>
            <a:lvl9pPr lvl="8" algn="r" rtl="0">
              <a:lnSpc>
                <a:spcPct val="100000"/>
              </a:lnSpc>
              <a:spcBef>
                <a:spcPts val="0"/>
              </a:spcBef>
              <a:spcAft>
                <a:spcPts val="0"/>
              </a:spcAft>
              <a:buSzPts val="1400"/>
              <a:buNone/>
              <a:defRPr/>
            </a:lvl9pPr>
          </a:lstStyle>
          <a:p>
            <a:endParaRPr/>
          </a:p>
        </p:txBody>
      </p:sp>
      <p:sp>
        <p:nvSpPr>
          <p:cNvPr id="176" name="Google Shape;176;p24"/>
          <p:cNvSpPr txBox="1">
            <a:spLocks noGrp="1"/>
          </p:cNvSpPr>
          <p:nvPr>
            <p:ph type="title"/>
          </p:nvPr>
        </p:nvSpPr>
        <p:spPr>
          <a:xfrm>
            <a:off x="4572000" y="1628013"/>
            <a:ext cx="3858900" cy="943800"/>
          </a:xfrm>
          <a:prstGeom prst="rect">
            <a:avLst/>
          </a:prstGeom>
          <a:ln>
            <a:noFill/>
          </a:ln>
        </p:spPr>
        <p:txBody>
          <a:bodyPr spcFirstLastPara="1" wrap="square" lIns="91425" tIns="91425" rIns="91425" bIns="91425" anchor="ctr" anchorCtr="0">
            <a:noAutofit/>
          </a:bodyPr>
          <a:lstStyle>
            <a:lvl1pPr lvl="0" algn="ctr" rtl="0">
              <a:spcBef>
                <a:spcPts val="0"/>
              </a:spcBef>
              <a:spcAft>
                <a:spcPts val="0"/>
              </a:spcAft>
              <a:buSzPts val="3000"/>
              <a:buNone/>
              <a:defRPr sz="72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four columns">
  <p:cSld name="CUSTOM_27">
    <p:spTree>
      <p:nvGrpSpPr>
        <p:cNvPr id="1" name="Shape 219"/>
        <p:cNvGrpSpPr/>
        <p:nvPr/>
      </p:nvGrpSpPr>
      <p:grpSpPr>
        <a:xfrm>
          <a:off x="0" y="0"/>
          <a:ext cx="0" cy="0"/>
          <a:chOff x="0" y="0"/>
          <a:chExt cx="0" cy="0"/>
        </a:xfrm>
      </p:grpSpPr>
      <p:sp>
        <p:nvSpPr>
          <p:cNvPr id="220" name="Google Shape;220;p30"/>
          <p:cNvSpPr txBox="1">
            <a:spLocks noGrp="1"/>
          </p:cNvSpPr>
          <p:nvPr>
            <p:ph type="subTitle" idx="1"/>
          </p:nvPr>
        </p:nvSpPr>
        <p:spPr>
          <a:xfrm>
            <a:off x="720000" y="3502323"/>
            <a:ext cx="2169000" cy="5109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500"/>
              <a:buFont typeface="Bebas Neue"/>
              <a:buNone/>
              <a:defRPr sz="2200" b="1">
                <a:latin typeface="Adamina"/>
                <a:ea typeface="Adamina"/>
                <a:cs typeface="Adamina"/>
                <a:sym typeface="Adamina"/>
              </a:defRPr>
            </a:lvl1pPr>
            <a:lvl2pPr lvl="1" rtl="0">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rtl="0">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rtl="0">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rtl="0">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rtl="0">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rtl="0">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rtl="0">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rtl="0">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sp>
        <p:nvSpPr>
          <p:cNvPr id="221" name="Google Shape;221;p30"/>
          <p:cNvSpPr txBox="1">
            <a:spLocks noGrp="1"/>
          </p:cNvSpPr>
          <p:nvPr>
            <p:ph type="subTitle" idx="2"/>
          </p:nvPr>
        </p:nvSpPr>
        <p:spPr>
          <a:xfrm>
            <a:off x="720000" y="4021325"/>
            <a:ext cx="2169000" cy="578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160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22" name="Google Shape;222;p30"/>
          <p:cNvSpPr txBox="1">
            <a:spLocks noGrp="1"/>
          </p:cNvSpPr>
          <p:nvPr>
            <p:ph type="subTitle" idx="3"/>
          </p:nvPr>
        </p:nvSpPr>
        <p:spPr>
          <a:xfrm>
            <a:off x="6254875" y="4021325"/>
            <a:ext cx="2169000" cy="578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23" name="Google Shape;223;p30"/>
          <p:cNvSpPr txBox="1">
            <a:spLocks noGrp="1"/>
          </p:cNvSpPr>
          <p:nvPr>
            <p:ph type="title"/>
          </p:nvPr>
        </p:nvSpPr>
        <p:spPr>
          <a:xfrm>
            <a:off x="720000" y="445025"/>
            <a:ext cx="7704000" cy="664500"/>
          </a:xfrm>
          <a:prstGeom prst="rect">
            <a:avLst/>
          </a:prstGeom>
          <a:ln>
            <a:noFill/>
          </a:ln>
        </p:spPr>
        <p:txBody>
          <a:bodyPr spcFirstLastPara="1" wrap="square" lIns="91425" tIns="91425" rIns="91425" bIns="91425" anchor="t" anchorCtr="0">
            <a:noAutofit/>
          </a:bodyPr>
          <a:lstStyle>
            <a:lvl1pPr lvl="0" algn="ctr" rtl="0">
              <a:spcBef>
                <a:spcPts val="0"/>
              </a:spcBef>
              <a:spcAft>
                <a:spcPts val="0"/>
              </a:spcAft>
              <a:buSzPts val="3000"/>
              <a:buNone/>
              <a:defRPr sz="36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24" name="Google Shape;224;p30"/>
          <p:cNvSpPr txBox="1">
            <a:spLocks noGrp="1"/>
          </p:cNvSpPr>
          <p:nvPr>
            <p:ph type="subTitle" idx="4"/>
          </p:nvPr>
        </p:nvSpPr>
        <p:spPr>
          <a:xfrm>
            <a:off x="6254875" y="3502323"/>
            <a:ext cx="2169000" cy="5109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500"/>
              <a:buFont typeface="Bebas Neue"/>
              <a:buNone/>
              <a:defRPr sz="2200" b="1">
                <a:latin typeface="Adamina"/>
                <a:ea typeface="Adamina"/>
                <a:cs typeface="Adamina"/>
                <a:sym typeface="Adamina"/>
              </a:defRPr>
            </a:lvl1pPr>
            <a:lvl2pPr lvl="1" algn="r" rtl="0">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algn="r" rtl="0">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algn="r" rtl="0">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algn="r" rtl="0">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algn="r" rtl="0">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algn="r" rtl="0">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algn="r" rtl="0">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algn="r" rtl="0">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sp>
        <p:nvSpPr>
          <p:cNvPr id="225" name="Google Shape;225;p30"/>
          <p:cNvSpPr txBox="1">
            <a:spLocks noGrp="1"/>
          </p:cNvSpPr>
          <p:nvPr>
            <p:ph type="subTitle" idx="5"/>
          </p:nvPr>
        </p:nvSpPr>
        <p:spPr>
          <a:xfrm>
            <a:off x="720000" y="2224687"/>
            <a:ext cx="2169000" cy="5109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500"/>
              <a:buFont typeface="Bebas Neue"/>
              <a:buNone/>
              <a:defRPr sz="2400" b="1">
                <a:latin typeface="Adamina"/>
                <a:ea typeface="Adamina"/>
                <a:cs typeface="Adamina"/>
                <a:sym typeface="Adamina"/>
              </a:defRPr>
            </a:lvl1pPr>
            <a:lvl2pPr lvl="1" rtl="0">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rtl="0">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rtl="0">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rtl="0">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rtl="0">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rtl="0">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rtl="0">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rtl="0">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sp>
        <p:nvSpPr>
          <p:cNvPr id="226" name="Google Shape;226;p30"/>
          <p:cNvSpPr txBox="1">
            <a:spLocks noGrp="1"/>
          </p:cNvSpPr>
          <p:nvPr>
            <p:ph type="subTitle" idx="6"/>
          </p:nvPr>
        </p:nvSpPr>
        <p:spPr>
          <a:xfrm>
            <a:off x="720000" y="2743689"/>
            <a:ext cx="2169000" cy="578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27" name="Google Shape;227;p30"/>
          <p:cNvSpPr txBox="1">
            <a:spLocks noGrp="1"/>
          </p:cNvSpPr>
          <p:nvPr>
            <p:ph type="subTitle" idx="7"/>
          </p:nvPr>
        </p:nvSpPr>
        <p:spPr>
          <a:xfrm>
            <a:off x="6254875" y="2743689"/>
            <a:ext cx="2169000" cy="578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28" name="Google Shape;228;p30"/>
          <p:cNvSpPr txBox="1">
            <a:spLocks noGrp="1"/>
          </p:cNvSpPr>
          <p:nvPr>
            <p:ph type="subTitle" idx="8"/>
          </p:nvPr>
        </p:nvSpPr>
        <p:spPr>
          <a:xfrm>
            <a:off x="6254875" y="2224687"/>
            <a:ext cx="2169000" cy="5109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500"/>
              <a:buFont typeface="Bebas Neue"/>
              <a:buNone/>
              <a:defRPr sz="2200" b="1">
                <a:latin typeface="Adamina"/>
                <a:ea typeface="Adamina"/>
                <a:cs typeface="Adamina"/>
                <a:sym typeface="Adamina"/>
              </a:defRPr>
            </a:lvl1pPr>
            <a:lvl2pPr lvl="1" algn="r" rtl="0">
              <a:lnSpc>
                <a:spcPct val="100000"/>
              </a:lnSpc>
              <a:spcBef>
                <a:spcPts val="0"/>
              </a:spcBef>
              <a:spcAft>
                <a:spcPts val="0"/>
              </a:spcAft>
              <a:buSzPts val="2500"/>
              <a:buFont typeface="Bebas Neue"/>
              <a:buNone/>
              <a:defRPr sz="2500">
                <a:latin typeface="Bebas Neue"/>
                <a:ea typeface="Bebas Neue"/>
                <a:cs typeface="Bebas Neue"/>
                <a:sym typeface="Bebas Neue"/>
              </a:defRPr>
            </a:lvl2pPr>
            <a:lvl3pPr lvl="2" algn="r" rtl="0">
              <a:lnSpc>
                <a:spcPct val="100000"/>
              </a:lnSpc>
              <a:spcBef>
                <a:spcPts val="0"/>
              </a:spcBef>
              <a:spcAft>
                <a:spcPts val="0"/>
              </a:spcAft>
              <a:buSzPts val="2500"/>
              <a:buFont typeface="Bebas Neue"/>
              <a:buNone/>
              <a:defRPr sz="2500">
                <a:latin typeface="Bebas Neue"/>
                <a:ea typeface="Bebas Neue"/>
                <a:cs typeface="Bebas Neue"/>
                <a:sym typeface="Bebas Neue"/>
              </a:defRPr>
            </a:lvl3pPr>
            <a:lvl4pPr lvl="3" algn="r" rtl="0">
              <a:lnSpc>
                <a:spcPct val="100000"/>
              </a:lnSpc>
              <a:spcBef>
                <a:spcPts val="0"/>
              </a:spcBef>
              <a:spcAft>
                <a:spcPts val="0"/>
              </a:spcAft>
              <a:buSzPts val="2500"/>
              <a:buFont typeface="Bebas Neue"/>
              <a:buNone/>
              <a:defRPr sz="2500">
                <a:latin typeface="Bebas Neue"/>
                <a:ea typeface="Bebas Neue"/>
                <a:cs typeface="Bebas Neue"/>
                <a:sym typeface="Bebas Neue"/>
              </a:defRPr>
            </a:lvl4pPr>
            <a:lvl5pPr lvl="4" algn="r" rtl="0">
              <a:lnSpc>
                <a:spcPct val="100000"/>
              </a:lnSpc>
              <a:spcBef>
                <a:spcPts val="0"/>
              </a:spcBef>
              <a:spcAft>
                <a:spcPts val="0"/>
              </a:spcAft>
              <a:buSzPts val="2500"/>
              <a:buFont typeface="Bebas Neue"/>
              <a:buNone/>
              <a:defRPr sz="2500">
                <a:latin typeface="Bebas Neue"/>
                <a:ea typeface="Bebas Neue"/>
                <a:cs typeface="Bebas Neue"/>
                <a:sym typeface="Bebas Neue"/>
              </a:defRPr>
            </a:lvl5pPr>
            <a:lvl6pPr lvl="5" algn="r" rtl="0">
              <a:lnSpc>
                <a:spcPct val="100000"/>
              </a:lnSpc>
              <a:spcBef>
                <a:spcPts val="0"/>
              </a:spcBef>
              <a:spcAft>
                <a:spcPts val="0"/>
              </a:spcAft>
              <a:buSzPts val="2500"/>
              <a:buFont typeface="Bebas Neue"/>
              <a:buNone/>
              <a:defRPr sz="2500">
                <a:latin typeface="Bebas Neue"/>
                <a:ea typeface="Bebas Neue"/>
                <a:cs typeface="Bebas Neue"/>
                <a:sym typeface="Bebas Neue"/>
              </a:defRPr>
            </a:lvl6pPr>
            <a:lvl7pPr lvl="6" algn="r" rtl="0">
              <a:lnSpc>
                <a:spcPct val="100000"/>
              </a:lnSpc>
              <a:spcBef>
                <a:spcPts val="0"/>
              </a:spcBef>
              <a:spcAft>
                <a:spcPts val="0"/>
              </a:spcAft>
              <a:buSzPts val="2500"/>
              <a:buFont typeface="Bebas Neue"/>
              <a:buNone/>
              <a:defRPr sz="2500">
                <a:latin typeface="Bebas Neue"/>
                <a:ea typeface="Bebas Neue"/>
                <a:cs typeface="Bebas Neue"/>
                <a:sym typeface="Bebas Neue"/>
              </a:defRPr>
            </a:lvl7pPr>
            <a:lvl8pPr lvl="7" algn="r" rtl="0">
              <a:lnSpc>
                <a:spcPct val="100000"/>
              </a:lnSpc>
              <a:spcBef>
                <a:spcPts val="0"/>
              </a:spcBef>
              <a:spcAft>
                <a:spcPts val="0"/>
              </a:spcAft>
              <a:buSzPts val="2500"/>
              <a:buFont typeface="Bebas Neue"/>
              <a:buNone/>
              <a:defRPr sz="2500">
                <a:latin typeface="Bebas Neue"/>
                <a:ea typeface="Bebas Neue"/>
                <a:cs typeface="Bebas Neue"/>
                <a:sym typeface="Bebas Neue"/>
              </a:defRPr>
            </a:lvl8pPr>
            <a:lvl9pPr lvl="8" algn="r" rtl="0">
              <a:lnSpc>
                <a:spcPct val="100000"/>
              </a:lnSpc>
              <a:spcBef>
                <a:spcPts val="0"/>
              </a:spcBef>
              <a:spcAft>
                <a:spcPts val="0"/>
              </a:spcAft>
              <a:buSzPts val="2500"/>
              <a:buFont typeface="Bebas Neue"/>
              <a:buNone/>
              <a:defRPr sz="2500">
                <a:latin typeface="Bebas Neue"/>
                <a:ea typeface="Bebas Neue"/>
                <a:cs typeface="Bebas Neue"/>
                <a:sym typeface="Bebas Neue"/>
              </a:defRPr>
            </a:lvl9pPr>
          </a:lstStyle>
          <a:p>
            <a:endParaRPr/>
          </a:p>
        </p:txBody>
      </p:sp>
      <p:grpSp>
        <p:nvGrpSpPr>
          <p:cNvPr id="229" name="Google Shape;229;p30"/>
          <p:cNvGrpSpPr/>
          <p:nvPr/>
        </p:nvGrpSpPr>
        <p:grpSpPr>
          <a:xfrm>
            <a:off x="7658706" y="-725"/>
            <a:ext cx="1485305" cy="5143525"/>
            <a:chOff x="7658706" y="-725"/>
            <a:chExt cx="1485305" cy="5143525"/>
          </a:xfrm>
        </p:grpSpPr>
        <p:sp>
          <p:nvSpPr>
            <p:cNvPr id="230" name="Google Shape;230;p30"/>
            <p:cNvSpPr/>
            <p:nvPr/>
          </p:nvSpPr>
          <p:spPr>
            <a:xfrm>
              <a:off x="7658706" y="13316"/>
              <a:ext cx="1485305" cy="844976"/>
            </a:xfrm>
            <a:custGeom>
              <a:avLst/>
              <a:gdLst/>
              <a:ahLst/>
              <a:cxnLst/>
              <a:rect l="l" t="t" r="r" b="b"/>
              <a:pathLst>
                <a:path w="8471" h="4819" fill="none" extrusionOk="0">
                  <a:moveTo>
                    <a:pt x="0" y="1"/>
                  </a:moveTo>
                  <a:cubicBezTo>
                    <a:pt x="0" y="1"/>
                    <a:pt x="2133" y="4687"/>
                    <a:pt x="4752" y="4753"/>
                  </a:cubicBezTo>
                  <a:cubicBezTo>
                    <a:pt x="7365" y="4818"/>
                    <a:pt x="8470" y="1804"/>
                    <a:pt x="8470" y="1804"/>
                  </a:cubicBezTo>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30"/>
            <p:cNvSpPr/>
            <p:nvPr/>
          </p:nvSpPr>
          <p:spPr>
            <a:xfrm flipH="1">
              <a:off x="8673007" y="-725"/>
              <a:ext cx="72938" cy="5143525"/>
            </a:xfrm>
            <a:custGeom>
              <a:avLst/>
              <a:gdLst/>
              <a:ahLst/>
              <a:cxnLst/>
              <a:rect l="l" t="t" r="r" b="b"/>
              <a:pathLst>
                <a:path w="416" h="24727" extrusionOk="0">
                  <a:moveTo>
                    <a:pt x="1" y="1"/>
                  </a:moveTo>
                  <a:lnTo>
                    <a:pt x="1" y="24726"/>
                  </a:lnTo>
                  <a:lnTo>
                    <a:pt x="415" y="24726"/>
                  </a:lnTo>
                  <a:lnTo>
                    <a:pt x="41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30"/>
            <p:cNvSpPr/>
            <p:nvPr/>
          </p:nvSpPr>
          <p:spPr>
            <a:xfrm flipH="1">
              <a:off x="8600420" y="-725"/>
              <a:ext cx="71711" cy="5143525"/>
            </a:xfrm>
            <a:custGeom>
              <a:avLst/>
              <a:gdLst/>
              <a:ahLst/>
              <a:cxnLst/>
              <a:rect l="l" t="t" r="r" b="b"/>
              <a:pathLst>
                <a:path w="409" h="24727" extrusionOk="0">
                  <a:moveTo>
                    <a:pt x="1" y="1"/>
                  </a:moveTo>
                  <a:lnTo>
                    <a:pt x="1" y="24726"/>
                  </a:lnTo>
                  <a:lnTo>
                    <a:pt x="409" y="24726"/>
                  </a:lnTo>
                  <a:lnTo>
                    <a:pt x="40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Numbers and text 1">
  <p:cSld name="CUSTOM_16">
    <p:spTree>
      <p:nvGrpSpPr>
        <p:cNvPr id="1" name="Shape 261"/>
        <p:cNvGrpSpPr/>
        <p:nvPr/>
      </p:nvGrpSpPr>
      <p:grpSpPr>
        <a:xfrm>
          <a:off x="0" y="0"/>
          <a:ext cx="0" cy="0"/>
          <a:chOff x="0" y="0"/>
          <a:chExt cx="0" cy="0"/>
        </a:xfrm>
      </p:grpSpPr>
      <p:sp>
        <p:nvSpPr>
          <p:cNvPr id="262" name="Google Shape;262;p33"/>
          <p:cNvSpPr txBox="1">
            <a:spLocks noGrp="1"/>
          </p:cNvSpPr>
          <p:nvPr>
            <p:ph type="title" hasCustomPrompt="1"/>
          </p:nvPr>
        </p:nvSpPr>
        <p:spPr>
          <a:xfrm>
            <a:off x="5242900" y="1677175"/>
            <a:ext cx="1403400" cy="5700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10000"/>
              <a:buNone/>
              <a:defRPr sz="2200"/>
            </a:lvl1pPr>
            <a:lvl2pPr lvl="1" algn="ctr" rtl="0">
              <a:spcBef>
                <a:spcPts val="0"/>
              </a:spcBef>
              <a:spcAft>
                <a:spcPts val="0"/>
              </a:spcAft>
              <a:buClr>
                <a:schemeClr val="lt2"/>
              </a:buClr>
              <a:buSzPts val="9600"/>
              <a:buNone/>
              <a:defRPr sz="9600">
                <a:solidFill>
                  <a:schemeClr val="lt2"/>
                </a:solidFill>
              </a:defRPr>
            </a:lvl2pPr>
            <a:lvl3pPr lvl="2" algn="ctr" rtl="0">
              <a:spcBef>
                <a:spcPts val="0"/>
              </a:spcBef>
              <a:spcAft>
                <a:spcPts val="0"/>
              </a:spcAft>
              <a:buClr>
                <a:schemeClr val="lt2"/>
              </a:buClr>
              <a:buSzPts val="9600"/>
              <a:buNone/>
              <a:defRPr sz="9600">
                <a:solidFill>
                  <a:schemeClr val="lt2"/>
                </a:solidFill>
              </a:defRPr>
            </a:lvl3pPr>
            <a:lvl4pPr lvl="3" algn="ctr" rtl="0">
              <a:spcBef>
                <a:spcPts val="0"/>
              </a:spcBef>
              <a:spcAft>
                <a:spcPts val="0"/>
              </a:spcAft>
              <a:buClr>
                <a:schemeClr val="lt2"/>
              </a:buClr>
              <a:buSzPts val="9600"/>
              <a:buNone/>
              <a:defRPr sz="9600">
                <a:solidFill>
                  <a:schemeClr val="lt2"/>
                </a:solidFill>
              </a:defRPr>
            </a:lvl4pPr>
            <a:lvl5pPr lvl="4" algn="ctr" rtl="0">
              <a:spcBef>
                <a:spcPts val="0"/>
              </a:spcBef>
              <a:spcAft>
                <a:spcPts val="0"/>
              </a:spcAft>
              <a:buClr>
                <a:schemeClr val="lt2"/>
              </a:buClr>
              <a:buSzPts val="9600"/>
              <a:buNone/>
              <a:defRPr sz="9600">
                <a:solidFill>
                  <a:schemeClr val="lt2"/>
                </a:solidFill>
              </a:defRPr>
            </a:lvl5pPr>
            <a:lvl6pPr lvl="5" algn="ctr" rtl="0">
              <a:spcBef>
                <a:spcPts val="0"/>
              </a:spcBef>
              <a:spcAft>
                <a:spcPts val="0"/>
              </a:spcAft>
              <a:buClr>
                <a:schemeClr val="lt2"/>
              </a:buClr>
              <a:buSzPts val="9600"/>
              <a:buNone/>
              <a:defRPr sz="9600">
                <a:solidFill>
                  <a:schemeClr val="lt2"/>
                </a:solidFill>
              </a:defRPr>
            </a:lvl6pPr>
            <a:lvl7pPr lvl="6" algn="ctr" rtl="0">
              <a:spcBef>
                <a:spcPts val="0"/>
              </a:spcBef>
              <a:spcAft>
                <a:spcPts val="0"/>
              </a:spcAft>
              <a:buClr>
                <a:schemeClr val="lt2"/>
              </a:buClr>
              <a:buSzPts val="9600"/>
              <a:buNone/>
              <a:defRPr sz="9600">
                <a:solidFill>
                  <a:schemeClr val="lt2"/>
                </a:solidFill>
              </a:defRPr>
            </a:lvl7pPr>
            <a:lvl8pPr lvl="7" algn="ctr" rtl="0">
              <a:spcBef>
                <a:spcPts val="0"/>
              </a:spcBef>
              <a:spcAft>
                <a:spcPts val="0"/>
              </a:spcAft>
              <a:buClr>
                <a:schemeClr val="lt2"/>
              </a:buClr>
              <a:buSzPts val="9600"/>
              <a:buNone/>
              <a:defRPr sz="9600">
                <a:solidFill>
                  <a:schemeClr val="lt2"/>
                </a:solidFill>
              </a:defRPr>
            </a:lvl8pPr>
            <a:lvl9pPr lvl="8" algn="ctr" rtl="0">
              <a:spcBef>
                <a:spcPts val="0"/>
              </a:spcBef>
              <a:spcAft>
                <a:spcPts val="0"/>
              </a:spcAft>
              <a:buClr>
                <a:schemeClr val="lt2"/>
              </a:buClr>
              <a:buSzPts val="9600"/>
              <a:buNone/>
              <a:defRPr sz="9600">
                <a:solidFill>
                  <a:schemeClr val="lt2"/>
                </a:solidFill>
              </a:defRPr>
            </a:lvl9pPr>
          </a:lstStyle>
          <a:p>
            <a:r>
              <a:t>xx%</a:t>
            </a:r>
          </a:p>
        </p:txBody>
      </p:sp>
      <p:sp>
        <p:nvSpPr>
          <p:cNvPr id="263" name="Google Shape;263;p33"/>
          <p:cNvSpPr txBox="1">
            <a:spLocks noGrp="1"/>
          </p:cNvSpPr>
          <p:nvPr>
            <p:ph type="subTitle" idx="1"/>
          </p:nvPr>
        </p:nvSpPr>
        <p:spPr>
          <a:xfrm>
            <a:off x="2278000" y="1677175"/>
            <a:ext cx="2964900" cy="5700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sp>
        <p:nvSpPr>
          <p:cNvPr id="264" name="Google Shape;264;p33"/>
          <p:cNvSpPr txBox="1">
            <a:spLocks noGrp="1"/>
          </p:cNvSpPr>
          <p:nvPr>
            <p:ph type="title" idx="2" hasCustomPrompt="1"/>
          </p:nvPr>
        </p:nvSpPr>
        <p:spPr>
          <a:xfrm>
            <a:off x="5242900" y="4029400"/>
            <a:ext cx="1403400" cy="5700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10000"/>
              <a:buNone/>
              <a:defRPr sz="2200"/>
            </a:lvl1pPr>
            <a:lvl2pPr lvl="1" algn="ctr" rtl="0">
              <a:spcBef>
                <a:spcPts val="0"/>
              </a:spcBef>
              <a:spcAft>
                <a:spcPts val="0"/>
              </a:spcAft>
              <a:buClr>
                <a:schemeClr val="lt2"/>
              </a:buClr>
              <a:buSzPts val="9600"/>
              <a:buNone/>
              <a:defRPr sz="9600">
                <a:solidFill>
                  <a:schemeClr val="lt2"/>
                </a:solidFill>
              </a:defRPr>
            </a:lvl2pPr>
            <a:lvl3pPr lvl="2" algn="ctr" rtl="0">
              <a:spcBef>
                <a:spcPts val="0"/>
              </a:spcBef>
              <a:spcAft>
                <a:spcPts val="0"/>
              </a:spcAft>
              <a:buClr>
                <a:schemeClr val="lt2"/>
              </a:buClr>
              <a:buSzPts val="9600"/>
              <a:buNone/>
              <a:defRPr sz="9600">
                <a:solidFill>
                  <a:schemeClr val="lt2"/>
                </a:solidFill>
              </a:defRPr>
            </a:lvl3pPr>
            <a:lvl4pPr lvl="3" algn="ctr" rtl="0">
              <a:spcBef>
                <a:spcPts val="0"/>
              </a:spcBef>
              <a:spcAft>
                <a:spcPts val="0"/>
              </a:spcAft>
              <a:buClr>
                <a:schemeClr val="lt2"/>
              </a:buClr>
              <a:buSzPts val="9600"/>
              <a:buNone/>
              <a:defRPr sz="9600">
                <a:solidFill>
                  <a:schemeClr val="lt2"/>
                </a:solidFill>
              </a:defRPr>
            </a:lvl4pPr>
            <a:lvl5pPr lvl="4" algn="ctr" rtl="0">
              <a:spcBef>
                <a:spcPts val="0"/>
              </a:spcBef>
              <a:spcAft>
                <a:spcPts val="0"/>
              </a:spcAft>
              <a:buClr>
                <a:schemeClr val="lt2"/>
              </a:buClr>
              <a:buSzPts val="9600"/>
              <a:buNone/>
              <a:defRPr sz="9600">
                <a:solidFill>
                  <a:schemeClr val="lt2"/>
                </a:solidFill>
              </a:defRPr>
            </a:lvl5pPr>
            <a:lvl6pPr lvl="5" algn="ctr" rtl="0">
              <a:spcBef>
                <a:spcPts val="0"/>
              </a:spcBef>
              <a:spcAft>
                <a:spcPts val="0"/>
              </a:spcAft>
              <a:buClr>
                <a:schemeClr val="lt2"/>
              </a:buClr>
              <a:buSzPts val="9600"/>
              <a:buNone/>
              <a:defRPr sz="9600">
                <a:solidFill>
                  <a:schemeClr val="lt2"/>
                </a:solidFill>
              </a:defRPr>
            </a:lvl6pPr>
            <a:lvl7pPr lvl="6" algn="ctr" rtl="0">
              <a:spcBef>
                <a:spcPts val="0"/>
              </a:spcBef>
              <a:spcAft>
                <a:spcPts val="0"/>
              </a:spcAft>
              <a:buClr>
                <a:schemeClr val="lt2"/>
              </a:buClr>
              <a:buSzPts val="9600"/>
              <a:buNone/>
              <a:defRPr sz="9600">
                <a:solidFill>
                  <a:schemeClr val="lt2"/>
                </a:solidFill>
              </a:defRPr>
            </a:lvl7pPr>
            <a:lvl8pPr lvl="7" algn="ctr" rtl="0">
              <a:spcBef>
                <a:spcPts val="0"/>
              </a:spcBef>
              <a:spcAft>
                <a:spcPts val="0"/>
              </a:spcAft>
              <a:buClr>
                <a:schemeClr val="lt2"/>
              </a:buClr>
              <a:buSzPts val="9600"/>
              <a:buNone/>
              <a:defRPr sz="9600">
                <a:solidFill>
                  <a:schemeClr val="lt2"/>
                </a:solidFill>
              </a:defRPr>
            </a:lvl8pPr>
            <a:lvl9pPr lvl="8" algn="ctr" rtl="0">
              <a:spcBef>
                <a:spcPts val="0"/>
              </a:spcBef>
              <a:spcAft>
                <a:spcPts val="0"/>
              </a:spcAft>
              <a:buClr>
                <a:schemeClr val="lt2"/>
              </a:buClr>
              <a:buSzPts val="9600"/>
              <a:buNone/>
              <a:defRPr sz="9600">
                <a:solidFill>
                  <a:schemeClr val="lt2"/>
                </a:solidFill>
              </a:defRPr>
            </a:lvl9pPr>
          </a:lstStyle>
          <a:p>
            <a:r>
              <a:t>xx%</a:t>
            </a:r>
          </a:p>
        </p:txBody>
      </p:sp>
      <p:sp>
        <p:nvSpPr>
          <p:cNvPr id="265" name="Google Shape;265;p33"/>
          <p:cNvSpPr txBox="1">
            <a:spLocks noGrp="1"/>
          </p:cNvSpPr>
          <p:nvPr>
            <p:ph type="subTitle" idx="3"/>
          </p:nvPr>
        </p:nvSpPr>
        <p:spPr>
          <a:xfrm>
            <a:off x="2278000" y="4029400"/>
            <a:ext cx="2964900" cy="5700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sp>
        <p:nvSpPr>
          <p:cNvPr id="266" name="Google Shape;266;p33"/>
          <p:cNvSpPr txBox="1">
            <a:spLocks noGrp="1"/>
          </p:cNvSpPr>
          <p:nvPr>
            <p:ph type="title" idx="4" hasCustomPrompt="1"/>
          </p:nvPr>
        </p:nvSpPr>
        <p:spPr>
          <a:xfrm>
            <a:off x="5242900" y="2853288"/>
            <a:ext cx="1403400" cy="5700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SzPts val="10000"/>
              <a:buNone/>
              <a:defRPr sz="2200"/>
            </a:lvl1pPr>
            <a:lvl2pPr lvl="1" algn="ctr" rtl="0">
              <a:spcBef>
                <a:spcPts val="0"/>
              </a:spcBef>
              <a:spcAft>
                <a:spcPts val="0"/>
              </a:spcAft>
              <a:buClr>
                <a:schemeClr val="lt2"/>
              </a:buClr>
              <a:buSzPts val="9600"/>
              <a:buNone/>
              <a:defRPr sz="9600">
                <a:solidFill>
                  <a:schemeClr val="lt2"/>
                </a:solidFill>
              </a:defRPr>
            </a:lvl2pPr>
            <a:lvl3pPr lvl="2" algn="ctr" rtl="0">
              <a:spcBef>
                <a:spcPts val="0"/>
              </a:spcBef>
              <a:spcAft>
                <a:spcPts val="0"/>
              </a:spcAft>
              <a:buClr>
                <a:schemeClr val="lt2"/>
              </a:buClr>
              <a:buSzPts val="9600"/>
              <a:buNone/>
              <a:defRPr sz="9600">
                <a:solidFill>
                  <a:schemeClr val="lt2"/>
                </a:solidFill>
              </a:defRPr>
            </a:lvl3pPr>
            <a:lvl4pPr lvl="3" algn="ctr" rtl="0">
              <a:spcBef>
                <a:spcPts val="0"/>
              </a:spcBef>
              <a:spcAft>
                <a:spcPts val="0"/>
              </a:spcAft>
              <a:buClr>
                <a:schemeClr val="lt2"/>
              </a:buClr>
              <a:buSzPts val="9600"/>
              <a:buNone/>
              <a:defRPr sz="9600">
                <a:solidFill>
                  <a:schemeClr val="lt2"/>
                </a:solidFill>
              </a:defRPr>
            </a:lvl4pPr>
            <a:lvl5pPr lvl="4" algn="ctr" rtl="0">
              <a:spcBef>
                <a:spcPts val="0"/>
              </a:spcBef>
              <a:spcAft>
                <a:spcPts val="0"/>
              </a:spcAft>
              <a:buClr>
                <a:schemeClr val="lt2"/>
              </a:buClr>
              <a:buSzPts val="9600"/>
              <a:buNone/>
              <a:defRPr sz="9600">
                <a:solidFill>
                  <a:schemeClr val="lt2"/>
                </a:solidFill>
              </a:defRPr>
            </a:lvl5pPr>
            <a:lvl6pPr lvl="5" algn="ctr" rtl="0">
              <a:spcBef>
                <a:spcPts val="0"/>
              </a:spcBef>
              <a:spcAft>
                <a:spcPts val="0"/>
              </a:spcAft>
              <a:buClr>
                <a:schemeClr val="lt2"/>
              </a:buClr>
              <a:buSzPts val="9600"/>
              <a:buNone/>
              <a:defRPr sz="9600">
                <a:solidFill>
                  <a:schemeClr val="lt2"/>
                </a:solidFill>
              </a:defRPr>
            </a:lvl6pPr>
            <a:lvl7pPr lvl="6" algn="ctr" rtl="0">
              <a:spcBef>
                <a:spcPts val="0"/>
              </a:spcBef>
              <a:spcAft>
                <a:spcPts val="0"/>
              </a:spcAft>
              <a:buClr>
                <a:schemeClr val="lt2"/>
              </a:buClr>
              <a:buSzPts val="9600"/>
              <a:buNone/>
              <a:defRPr sz="9600">
                <a:solidFill>
                  <a:schemeClr val="lt2"/>
                </a:solidFill>
              </a:defRPr>
            </a:lvl7pPr>
            <a:lvl8pPr lvl="7" algn="ctr" rtl="0">
              <a:spcBef>
                <a:spcPts val="0"/>
              </a:spcBef>
              <a:spcAft>
                <a:spcPts val="0"/>
              </a:spcAft>
              <a:buClr>
                <a:schemeClr val="lt2"/>
              </a:buClr>
              <a:buSzPts val="9600"/>
              <a:buNone/>
              <a:defRPr sz="9600">
                <a:solidFill>
                  <a:schemeClr val="lt2"/>
                </a:solidFill>
              </a:defRPr>
            </a:lvl8pPr>
            <a:lvl9pPr lvl="8" algn="ctr" rtl="0">
              <a:spcBef>
                <a:spcPts val="0"/>
              </a:spcBef>
              <a:spcAft>
                <a:spcPts val="0"/>
              </a:spcAft>
              <a:buClr>
                <a:schemeClr val="lt2"/>
              </a:buClr>
              <a:buSzPts val="9600"/>
              <a:buNone/>
              <a:defRPr sz="9600">
                <a:solidFill>
                  <a:schemeClr val="lt2"/>
                </a:solidFill>
              </a:defRPr>
            </a:lvl9pPr>
          </a:lstStyle>
          <a:p>
            <a:r>
              <a:t>xx%</a:t>
            </a:r>
          </a:p>
        </p:txBody>
      </p:sp>
      <p:sp>
        <p:nvSpPr>
          <p:cNvPr id="267" name="Google Shape;267;p33"/>
          <p:cNvSpPr txBox="1">
            <a:spLocks noGrp="1"/>
          </p:cNvSpPr>
          <p:nvPr>
            <p:ph type="subTitle" idx="5"/>
          </p:nvPr>
        </p:nvSpPr>
        <p:spPr>
          <a:xfrm>
            <a:off x="2278000" y="2853305"/>
            <a:ext cx="2964900" cy="570000"/>
          </a:xfrm>
          <a:prstGeom prst="rect">
            <a:avLst/>
          </a:prstGeom>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sp>
        <p:nvSpPr>
          <p:cNvPr id="268" name="Google Shape;268;p33"/>
          <p:cNvSpPr txBox="1">
            <a:spLocks noGrp="1"/>
          </p:cNvSpPr>
          <p:nvPr>
            <p:ph type="title" idx="6"/>
          </p:nvPr>
        </p:nvSpPr>
        <p:spPr>
          <a:xfrm>
            <a:off x="720000" y="445025"/>
            <a:ext cx="7704000" cy="664500"/>
          </a:xfrm>
          <a:prstGeom prst="rect">
            <a:avLst/>
          </a:prstGeom>
          <a:ln>
            <a:noFill/>
          </a:ln>
        </p:spPr>
        <p:txBody>
          <a:bodyPr spcFirstLastPara="1" wrap="square" lIns="91425" tIns="91425" rIns="91425" bIns="91425" anchor="t" anchorCtr="0">
            <a:noAutofit/>
          </a:bodyPr>
          <a:lstStyle>
            <a:lvl1pPr lvl="0" rtl="0">
              <a:spcBef>
                <a:spcPts val="0"/>
              </a:spcBef>
              <a:spcAft>
                <a:spcPts val="0"/>
              </a:spcAft>
              <a:buSzPts val="3000"/>
              <a:buNone/>
              <a:defRPr sz="36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69" name="Google Shape;269;p33"/>
          <p:cNvSpPr txBox="1">
            <a:spLocks noGrp="1"/>
          </p:cNvSpPr>
          <p:nvPr>
            <p:ph type="subTitle" idx="7"/>
          </p:nvPr>
        </p:nvSpPr>
        <p:spPr>
          <a:xfrm>
            <a:off x="720000" y="4029425"/>
            <a:ext cx="1557900" cy="5700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200"/>
              <a:buFont typeface="Adamina"/>
              <a:buNone/>
              <a:defRPr sz="2200" b="1">
                <a:latin typeface="Adamina"/>
                <a:ea typeface="Adamina"/>
                <a:cs typeface="Adamina"/>
                <a:sym typeface="Adamina"/>
              </a:defRPr>
            </a:lvl1pPr>
            <a:lvl2pPr lvl="1" rtl="0">
              <a:lnSpc>
                <a:spcPct val="100000"/>
              </a:lnSpc>
              <a:spcBef>
                <a:spcPts val="0"/>
              </a:spcBef>
              <a:spcAft>
                <a:spcPts val="0"/>
              </a:spcAft>
              <a:buSzPts val="2200"/>
              <a:buFont typeface="Adamina"/>
              <a:buNone/>
              <a:defRPr sz="2200">
                <a:latin typeface="Adamina"/>
                <a:ea typeface="Adamina"/>
                <a:cs typeface="Adamina"/>
                <a:sym typeface="Adamina"/>
              </a:defRPr>
            </a:lvl2pPr>
            <a:lvl3pPr lvl="2" rtl="0">
              <a:lnSpc>
                <a:spcPct val="100000"/>
              </a:lnSpc>
              <a:spcBef>
                <a:spcPts val="0"/>
              </a:spcBef>
              <a:spcAft>
                <a:spcPts val="0"/>
              </a:spcAft>
              <a:buSzPts val="2200"/>
              <a:buFont typeface="Adamina"/>
              <a:buNone/>
              <a:defRPr sz="2200">
                <a:latin typeface="Adamina"/>
                <a:ea typeface="Adamina"/>
                <a:cs typeface="Adamina"/>
                <a:sym typeface="Adamina"/>
              </a:defRPr>
            </a:lvl3pPr>
            <a:lvl4pPr lvl="3" rtl="0">
              <a:lnSpc>
                <a:spcPct val="100000"/>
              </a:lnSpc>
              <a:spcBef>
                <a:spcPts val="0"/>
              </a:spcBef>
              <a:spcAft>
                <a:spcPts val="0"/>
              </a:spcAft>
              <a:buSzPts val="2200"/>
              <a:buFont typeface="Adamina"/>
              <a:buNone/>
              <a:defRPr sz="2200">
                <a:latin typeface="Adamina"/>
                <a:ea typeface="Adamina"/>
                <a:cs typeface="Adamina"/>
                <a:sym typeface="Adamina"/>
              </a:defRPr>
            </a:lvl4pPr>
            <a:lvl5pPr lvl="4" rtl="0">
              <a:lnSpc>
                <a:spcPct val="100000"/>
              </a:lnSpc>
              <a:spcBef>
                <a:spcPts val="0"/>
              </a:spcBef>
              <a:spcAft>
                <a:spcPts val="0"/>
              </a:spcAft>
              <a:buSzPts val="2200"/>
              <a:buFont typeface="Adamina"/>
              <a:buNone/>
              <a:defRPr sz="2200">
                <a:latin typeface="Adamina"/>
                <a:ea typeface="Adamina"/>
                <a:cs typeface="Adamina"/>
                <a:sym typeface="Adamina"/>
              </a:defRPr>
            </a:lvl5pPr>
            <a:lvl6pPr lvl="5" rtl="0">
              <a:lnSpc>
                <a:spcPct val="100000"/>
              </a:lnSpc>
              <a:spcBef>
                <a:spcPts val="0"/>
              </a:spcBef>
              <a:spcAft>
                <a:spcPts val="0"/>
              </a:spcAft>
              <a:buSzPts val="2200"/>
              <a:buFont typeface="Adamina"/>
              <a:buNone/>
              <a:defRPr sz="2200">
                <a:latin typeface="Adamina"/>
                <a:ea typeface="Adamina"/>
                <a:cs typeface="Adamina"/>
                <a:sym typeface="Adamina"/>
              </a:defRPr>
            </a:lvl6pPr>
            <a:lvl7pPr lvl="6" rtl="0">
              <a:lnSpc>
                <a:spcPct val="100000"/>
              </a:lnSpc>
              <a:spcBef>
                <a:spcPts val="0"/>
              </a:spcBef>
              <a:spcAft>
                <a:spcPts val="0"/>
              </a:spcAft>
              <a:buSzPts val="2200"/>
              <a:buFont typeface="Adamina"/>
              <a:buNone/>
              <a:defRPr sz="2200">
                <a:latin typeface="Adamina"/>
                <a:ea typeface="Adamina"/>
                <a:cs typeface="Adamina"/>
                <a:sym typeface="Adamina"/>
              </a:defRPr>
            </a:lvl7pPr>
            <a:lvl8pPr lvl="7" rtl="0">
              <a:lnSpc>
                <a:spcPct val="100000"/>
              </a:lnSpc>
              <a:spcBef>
                <a:spcPts val="0"/>
              </a:spcBef>
              <a:spcAft>
                <a:spcPts val="0"/>
              </a:spcAft>
              <a:buSzPts val="2200"/>
              <a:buFont typeface="Adamina"/>
              <a:buNone/>
              <a:defRPr sz="2200">
                <a:latin typeface="Adamina"/>
                <a:ea typeface="Adamina"/>
                <a:cs typeface="Adamina"/>
                <a:sym typeface="Adamina"/>
              </a:defRPr>
            </a:lvl8pPr>
            <a:lvl9pPr lvl="8" rtl="0">
              <a:lnSpc>
                <a:spcPct val="100000"/>
              </a:lnSpc>
              <a:spcBef>
                <a:spcPts val="0"/>
              </a:spcBef>
              <a:spcAft>
                <a:spcPts val="0"/>
              </a:spcAft>
              <a:buSzPts val="2200"/>
              <a:buFont typeface="Adamina"/>
              <a:buNone/>
              <a:defRPr sz="2200">
                <a:latin typeface="Adamina"/>
                <a:ea typeface="Adamina"/>
                <a:cs typeface="Adamina"/>
                <a:sym typeface="Adamina"/>
              </a:defRPr>
            </a:lvl9pPr>
          </a:lstStyle>
          <a:p>
            <a:endParaRPr/>
          </a:p>
        </p:txBody>
      </p:sp>
      <p:sp>
        <p:nvSpPr>
          <p:cNvPr id="270" name="Google Shape;270;p33"/>
          <p:cNvSpPr txBox="1">
            <a:spLocks noGrp="1"/>
          </p:cNvSpPr>
          <p:nvPr>
            <p:ph type="subTitle" idx="8"/>
          </p:nvPr>
        </p:nvSpPr>
        <p:spPr>
          <a:xfrm>
            <a:off x="720000" y="2853300"/>
            <a:ext cx="1557900" cy="5700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200"/>
              <a:buFont typeface="Adamina"/>
              <a:buNone/>
              <a:defRPr sz="2200" b="1">
                <a:latin typeface="Adamina"/>
                <a:ea typeface="Adamina"/>
                <a:cs typeface="Adamina"/>
                <a:sym typeface="Adamina"/>
              </a:defRPr>
            </a:lvl1pPr>
            <a:lvl2pPr lvl="1" rtl="0">
              <a:lnSpc>
                <a:spcPct val="100000"/>
              </a:lnSpc>
              <a:spcBef>
                <a:spcPts val="0"/>
              </a:spcBef>
              <a:spcAft>
                <a:spcPts val="0"/>
              </a:spcAft>
              <a:buSzPts val="2200"/>
              <a:buFont typeface="Adamina"/>
              <a:buNone/>
              <a:defRPr sz="2200">
                <a:latin typeface="Adamina"/>
                <a:ea typeface="Adamina"/>
                <a:cs typeface="Adamina"/>
                <a:sym typeface="Adamina"/>
              </a:defRPr>
            </a:lvl2pPr>
            <a:lvl3pPr lvl="2" rtl="0">
              <a:lnSpc>
                <a:spcPct val="100000"/>
              </a:lnSpc>
              <a:spcBef>
                <a:spcPts val="0"/>
              </a:spcBef>
              <a:spcAft>
                <a:spcPts val="0"/>
              </a:spcAft>
              <a:buSzPts val="2200"/>
              <a:buFont typeface="Adamina"/>
              <a:buNone/>
              <a:defRPr sz="2200">
                <a:latin typeface="Adamina"/>
                <a:ea typeface="Adamina"/>
                <a:cs typeface="Adamina"/>
                <a:sym typeface="Adamina"/>
              </a:defRPr>
            </a:lvl3pPr>
            <a:lvl4pPr lvl="3" rtl="0">
              <a:lnSpc>
                <a:spcPct val="100000"/>
              </a:lnSpc>
              <a:spcBef>
                <a:spcPts val="0"/>
              </a:spcBef>
              <a:spcAft>
                <a:spcPts val="0"/>
              </a:spcAft>
              <a:buSzPts val="2200"/>
              <a:buFont typeface="Adamina"/>
              <a:buNone/>
              <a:defRPr sz="2200">
                <a:latin typeface="Adamina"/>
                <a:ea typeface="Adamina"/>
                <a:cs typeface="Adamina"/>
                <a:sym typeface="Adamina"/>
              </a:defRPr>
            </a:lvl4pPr>
            <a:lvl5pPr lvl="4" rtl="0">
              <a:lnSpc>
                <a:spcPct val="100000"/>
              </a:lnSpc>
              <a:spcBef>
                <a:spcPts val="0"/>
              </a:spcBef>
              <a:spcAft>
                <a:spcPts val="0"/>
              </a:spcAft>
              <a:buSzPts val="2200"/>
              <a:buFont typeface="Adamina"/>
              <a:buNone/>
              <a:defRPr sz="2200">
                <a:latin typeface="Adamina"/>
                <a:ea typeface="Adamina"/>
                <a:cs typeface="Adamina"/>
                <a:sym typeface="Adamina"/>
              </a:defRPr>
            </a:lvl5pPr>
            <a:lvl6pPr lvl="5" rtl="0">
              <a:lnSpc>
                <a:spcPct val="100000"/>
              </a:lnSpc>
              <a:spcBef>
                <a:spcPts val="0"/>
              </a:spcBef>
              <a:spcAft>
                <a:spcPts val="0"/>
              </a:spcAft>
              <a:buSzPts val="2200"/>
              <a:buFont typeface="Adamina"/>
              <a:buNone/>
              <a:defRPr sz="2200">
                <a:latin typeface="Adamina"/>
                <a:ea typeface="Adamina"/>
                <a:cs typeface="Adamina"/>
                <a:sym typeface="Adamina"/>
              </a:defRPr>
            </a:lvl6pPr>
            <a:lvl7pPr lvl="6" rtl="0">
              <a:lnSpc>
                <a:spcPct val="100000"/>
              </a:lnSpc>
              <a:spcBef>
                <a:spcPts val="0"/>
              </a:spcBef>
              <a:spcAft>
                <a:spcPts val="0"/>
              </a:spcAft>
              <a:buSzPts val="2200"/>
              <a:buFont typeface="Adamina"/>
              <a:buNone/>
              <a:defRPr sz="2200">
                <a:latin typeface="Adamina"/>
                <a:ea typeface="Adamina"/>
                <a:cs typeface="Adamina"/>
                <a:sym typeface="Adamina"/>
              </a:defRPr>
            </a:lvl7pPr>
            <a:lvl8pPr lvl="7" rtl="0">
              <a:lnSpc>
                <a:spcPct val="100000"/>
              </a:lnSpc>
              <a:spcBef>
                <a:spcPts val="0"/>
              </a:spcBef>
              <a:spcAft>
                <a:spcPts val="0"/>
              </a:spcAft>
              <a:buSzPts val="2200"/>
              <a:buFont typeface="Adamina"/>
              <a:buNone/>
              <a:defRPr sz="2200">
                <a:latin typeface="Adamina"/>
                <a:ea typeface="Adamina"/>
                <a:cs typeface="Adamina"/>
                <a:sym typeface="Adamina"/>
              </a:defRPr>
            </a:lvl8pPr>
            <a:lvl9pPr lvl="8" rtl="0">
              <a:lnSpc>
                <a:spcPct val="100000"/>
              </a:lnSpc>
              <a:spcBef>
                <a:spcPts val="0"/>
              </a:spcBef>
              <a:spcAft>
                <a:spcPts val="0"/>
              </a:spcAft>
              <a:buSzPts val="2200"/>
              <a:buFont typeface="Adamina"/>
              <a:buNone/>
              <a:defRPr sz="2200">
                <a:latin typeface="Adamina"/>
                <a:ea typeface="Adamina"/>
                <a:cs typeface="Adamina"/>
                <a:sym typeface="Adamina"/>
              </a:defRPr>
            </a:lvl9pPr>
          </a:lstStyle>
          <a:p>
            <a:endParaRPr/>
          </a:p>
        </p:txBody>
      </p:sp>
      <p:sp>
        <p:nvSpPr>
          <p:cNvPr id="271" name="Google Shape;271;p33"/>
          <p:cNvSpPr txBox="1">
            <a:spLocks noGrp="1"/>
          </p:cNvSpPr>
          <p:nvPr>
            <p:ph type="subTitle" idx="9"/>
          </p:nvPr>
        </p:nvSpPr>
        <p:spPr>
          <a:xfrm>
            <a:off x="720000" y="1677200"/>
            <a:ext cx="1557900" cy="5700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2200"/>
              <a:buFont typeface="Adamina"/>
              <a:buNone/>
              <a:defRPr sz="2200" b="1">
                <a:latin typeface="Adamina"/>
                <a:ea typeface="Adamina"/>
                <a:cs typeface="Adamina"/>
                <a:sym typeface="Adamina"/>
              </a:defRPr>
            </a:lvl1pPr>
            <a:lvl2pPr lvl="1" rtl="0">
              <a:lnSpc>
                <a:spcPct val="100000"/>
              </a:lnSpc>
              <a:spcBef>
                <a:spcPts val="0"/>
              </a:spcBef>
              <a:spcAft>
                <a:spcPts val="0"/>
              </a:spcAft>
              <a:buSzPts val="2200"/>
              <a:buFont typeface="Adamina"/>
              <a:buNone/>
              <a:defRPr sz="2200">
                <a:latin typeface="Adamina"/>
                <a:ea typeface="Adamina"/>
                <a:cs typeface="Adamina"/>
                <a:sym typeface="Adamina"/>
              </a:defRPr>
            </a:lvl2pPr>
            <a:lvl3pPr lvl="2" rtl="0">
              <a:lnSpc>
                <a:spcPct val="100000"/>
              </a:lnSpc>
              <a:spcBef>
                <a:spcPts val="0"/>
              </a:spcBef>
              <a:spcAft>
                <a:spcPts val="0"/>
              </a:spcAft>
              <a:buSzPts val="2200"/>
              <a:buFont typeface="Adamina"/>
              <a:buNone/>
              <a:defRPr sz="2200">
                <a:latin typeface="Adamina"/>
                <a:ea typeface="Adamina"/>
                <a:cs typeface="Adamina"/>
                <a:sym typeface="Adamina"/>
              </a:defRPr>
            </a:lvl3pPr>
            <a:lvl4pPr lvl="3" rtl="0">
              <a:lnSpc>
                <a:spcPct val="100000"/>
              </a:lnSpc>
              <a:spcBef>
                <a:spcPts val="0"/>
              </a:spcBef>
              <a:spcAft>
                <a:spcPts val="0"/>
              </a:spcAft>
              <a:buSzPts val="2200"/>
              <a:buFont typeface="Adamina"/>
              <a:buNone/>
              <a:defRPr sz="2200">
                <a:latin typeface="Adamina"/>
                <a:ea typeface="Adamina"/>
                <a:cs typeface="Adamina"/>
                <a:sym typeface="Adamina"/>
              </a:defRPr>
            </a:lvl4pPr>
            <a:lvl5pPr lvl="4" rtl="0">
              <a:lnSpc>
                <a:spcPct val="100000"/>
              </a:lnSpc>
              <a:spcBef>
                <a:spcPts val="0"/>
              </a:spcBef>
              <a:spcAft>
                <a:spcPts val="0"/>
              </a:spcAft>
              <a:buSzPts val="2200"/>
              <a:buFont typeface="Adamina"/>
              <a:buNone/>
              <a:defRPr sz="2200">
                <a:latin typeface="Adamina"/>
                <a:ea typeface="Adamina"/>
                <a:cs typeface="Adamina"/>
                <a:sym typeface="Adamina"/>
              </a:defRPr>
            </a:lvl5pPr>
            <a:lvl6pPr lvl="5" rtl="0">
              <a:lnSpc>
                <a:spcPct val="100000"/>
              </a:lnSpc>
              <a:spcBef>
                <a:spcPts val="0"/>
              </a:spcBef>
              <a:spcAft>
                <a:spcPts val="0"/>
              </a:spcAft>
              <a:buSzPts val="2200"/>
              <a:buFont typeface="Adamina"/>
              <a:buNone/>
              <a:defRPr sz="2200">
                <a:latin typeface="Adamina"/>
                <a:ea typeface="Adamina"/>
                <a:cs typeface="Adamina"/>
                <a:sym typeface="Adamina"/>
              </a:defRPr>
            </a:lvl6pPr>
            <a:lvl7pPr lvl="6" rtl="0">
              <a:lnSpc>
                <a:spcPct val="100000"/>
              </a:lnSpc>
              <a:spcBef>
                <a:spcPts val="0"/>
              </a:spcBef>
              <a:spcAft>
                <a:spcPts val="0"/>
              </a:spcAft>
              <a:buSzPts val="2200"/>
              <a:buFont typeface="Adamina"/>
              <a:buNone/>
              <a:defRPr sz="2200">
                <a:latin typeface="Adamina"/>
                <a:ea typeface="Adamina"/>
                <a:cs typeface="Adamina"/>
                <a:sym typeface="Adamina"/>
              </a:defRPr>
            </a:lvl7pPr>
            <a:lvl8pPr lvl="7" rtl="0">
              <a:lnSpc>
                <a:spcPct val="100000"/>
              </a:lnSpc>
              <a:spcBef>
                <a:spcPts val="0"/>
              </a:spcBef>
              <a:spcAft>
                <a:spcPts val="0"/>
              </a:spcAft>
              <a:buSzPts val="2200"/>
              <a:buFont typeface="Adamina"/>
              <a:buNone/>
              <a:defRPr sz="2200">
                <a:latin typeface="Adamina"/>
                <a:ea typeface="Adamina"/>
                <a:cs typeface="Adamina"/>
                <a:sym typeface="Adamina"/>
              </a:defRPr>
            </a:lvl8pPr>
            <a:lvl9pPr lvl="8" rtl="0">
              <a:lnSpc>
                <a:spcPct val="100000"/>
              </a:lnSpc>
              <a:spcBef>
                <a:spcPts val="0"/>
              </a:spcBef>
              <a:spcAft>
                <a:spcPts val="0"/>
              </a:spcAft>
              <a:buSzPts val="2200"/>
              <a:buFont typeface="Adamina"/>
              <a:buNone/>
              <a:defRPr sz="2200">
                <a:latin typeface="Adamina"/>
                <a:ea typeface="Adamina"/>
                <a:cs typeface="Adamina"/>
                <a:sym typeface="Adamina"/>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p:cSld name="CUSTOM_25">
    <p:spTree>
      <p:nvGrpSpPr>
        <p:cNvPr id="1" name="Shape 281"/>
        <p:cNvGrpSpPr/>
        <p:nvPr/>
      </p:nvGrpSpPr>
      <p:grpSpPr>
        <a:xfrm>
          <a:off x="0" y="0"/>
          <a:ext cx="0" cy="0"/>
          <a:chOff x="0" y="0"/>
          <a:chExt cx="0" cy="0"/>
        </a:xfrm>
      </p:grpSpPr>
      <p:sp>
        <p:nvSpPr>
          <p:cNvPr id="282" name="Google Shape;282;p35"/>
          <p:cNvSpPr/>
          <p:nvPr/>
        </p:nvSpPr>
        <p:spPr>
          <a:xfrm rot="9899728">
            <a:off x="8015937" y="3811980"/>
            <a:ext cx="2256122" cy="2256122"/>
          </a:xfrm>
          <a:prstGeom prst="ellipse">
            <a:avLst/>
          </a:prstGeom>
          <a:gradFill>
            <a:gsLst>
              <a:gs pos="0">
                <a:srgbClr val="FFBDBF"/>
              </a:gs>
              <a:gs pos="100000">
                <a:srgbClr val="FA404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83" name="Google Shape;283;p35"/>
          <p:cNvGrpSpPr/>
          <p:nvPr/>
        </p:nvGrpSpPr>
        <p:grpSpPr>
          <a:xfrm flipH="1">
            <a:off x="-263350" y="-382650"/>
            <a:ext cx="5226443" cy="5654920"/>
            <a:chOff x="4327700" y="-516000"/>
            <a:chExt cx="5226443" cy="5654920"/>
          </a:xfrm>
        </p:grpSpPr>
        <p:sp>
          <p:nvSpPr>
            <p:cNvPr id="284" name="Google Shape;284;p35"/>
            <p:cNvSpPr/>
            <p:nvPr/>
          </p:nvSpPr>
          <p:spPr>
            <a:xfrm>
              <a:off x="4391123" y="-516000"/>
              <a:ext cx="5163018" cy="1076862"/>
            </a:xfrm>
            <a:custGeom>
              <a:avLst/>
              <a:gdLst/>
              <a:ahLst/>
              <a:cxnLst/>
              <a:rect l="l" t="t" r="r" b="b"/>
              <a:pathLst>
                <a:path w="63739" h="13295" fill="none" extrusionOk="0">
                  <a:moveTo>
                    <a:pt x="63739" y="13295"/>
                  </a:moveTo>
                  <a:cubicBezTo>
                    <a:pt x="63739" y="13295"/>
                    <a:pt x="39882" y="11781"/>
                    <a:pt x="1" y="1"/>
                  </a:cubicBezTo>
                </a:path>
              </a:pathLst>
            </a:custGeom>
            <a:no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35"/>
            <p:cNvSpPr/>
            <p:nvPr/>
          </p:nvSpPr>
          <p:spPr>
            <a:xfrm>
              <a:off x="4327700" y="-35674"/>
              <a:ext cx="5226443" cy="548596"/>
            </a:xfrm>
            <a:custGeom>
              <a:avLst/>
              <a:gdLst/>
              <a:ahLst/>
              <a:cxnLst/>
              <a:rect l="l" t="t" r="r" b="b"/>
              <a:pathLst>
                <a:path w="64522" h="6773" fill="none" extrusionOk="0">
                  <a:moveTo>
                    <a:pt x="64522" y="6364"/>
                  </a:moveTo>
                  <a:cubicBezTo>
                    <a:pt x="64522" y="6364"/>
                    <a:pt x="25114" y="6772"/>
                    <a:pt x="1" y="0"/>
                  </a:cubicBezTo>
                </a:path>
              </a:pathLst>
            </a:custGeom>
            <a:no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35"/>
            <p:cNvSpPr/>
            <p:nvPr/>
          </p:nvSpPr>
          <p:spPr>
            <a:xfrm flipH="1">
              <a:off x="8836923" y="411550"/>
              <a:ext cx="66052" cy="4727370"/>
            </a:xfrm>
            <a:custGeom>
              <a:avLst/>
              <a:gdLst/>
              <a:ahLst/>
              <a:cxnLst/>
              <a:rect l="l" t="t" r="r" b="b"/>
              <a:pathLst>
                <a:path w="409" h="24727" extrusionOk="0">
                  <a:moveTo>
                    <a:pt x="1" y="1"/>
                  </a:moveTo>
                  <a:lnTo>
                    <a:pt x="1" y="24726"/>
                  </a:lnTo>
                  <a:lnTo>
                    <a:pt x="409" y="24726"/>
                  </a:lnTo>
                  <a:lnTo>
                    <a:pt x="40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35"/>
            <p:cNvSpPr/>
            <p:nvPr/>
          </p:nvSpPr>
          <p:spPr>
            <a:xfrm flipH="1">
              <a:off x="8769900" y="411550"/>
              <a:ext cx="67183" cy="4727370"/>
            </a:xfrm>
            <a:custGeom>
              <a:avLst/>
              <a:gdLst/>
              <a:ahLst/>
              <a:cxnLst/>
              <a:rect l="l" t="t" r="r" b="b"/>
              <a:pathLst>
                <a:path w="416" h="24727" extrusionOk="0">
                  <a:moveTo>
                    <a:pt x="1" y="1"/>
                  </a:moveTo>
                  <a:lnTo>
                    <a:pt x="1" y="24726"/>
                  </a:lnTo>
                  <a:lnTo>
                    <a:pt x="415" y="24726"/>
                  </a:lnTo>
                  <a:lnTo>
                    <a:pt x="41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1">
  <p:cSld name="CUSTOM_26">
    <p:spTree>
      <p:nvGrpSpPr>
        <p:cNvPr id="1" name="Shape 288"/>
        <p:cNvGrpSpPr/>
        <p:nvPr/>
      </p:nvGrpSpPr>
      <p:grpSpPr>
        <a:xfrm>
          <a:off x="0" y="0"/>
          <a:ext cx="0" cy="0"/>
          <a:chOff x="0" y="0"/>
          <a:chExt cx="0" cy="0"/>
        </a:xfrm>
      </p:grpSpPr>
      <p:sp>
        <p:nvSpPr>
          <p:cNvPr id="289" name="Google Shape;289;p36"/>
          <p:cNvSpPr/>
          <p:nvPr/>
        </p:nvSpPr>
        <p:spPr>
          <a:xfrm rot="9899728">
            <a:off x="6634287" y="-1331520"/>
            <a:ext cx="2256122" cy="2256122"/>
          </a:xfrm>
          <a:prstGeom prst="ellipse">
            <a:avLst/>
          </a:prstGeom>
          <a:gradFill>
            <a:gsLst>
              <a:gs pos="0">
                <a:srgbClr val="FFBDBF"/>
              </a:gs>
              <a:gs pos="100000">
                <a:srgbClr val="FA404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0" name="Google Shape;290;p36"/>
          <p:cNvGrpSpPr/>
          <p:nvPr/>
        </p:nvGrpSpPr>
        <p:grpSpPr>
          <a:xfrm>
            <a:off x="4403900" y="-516000"/>
            <a:ext cx="5226443" cy="5654920"/>
            <a:chOff x="4327700" y="-516000"/>
            <a:chExt cx="5226443" cy="5654920"/>
          </a:xfrm>
        </p:grpSpPr>
        <p:sp>
          <p:nvSpPr>
            <p:cNvPr id="291" name="Google Shape;291;p36"/>
            <p:cNvSpPr/>
            <p:nvPr/>
          </p:nvSpPr>
          <p:spPr>
            <a:xfrm>
              <a:off x="4391123" y="-516000"/>
              <a:ext cx="5163018" cy="1076862"/>
            </a:xfrm>
            <a:custGeom>
              <a:avLst/>
              <a:gdLst/>
              <a:ahLst/>
              <a:cxnLst/>
              <a:rect l="l" t="t" r="r" b="b"/>
              <a:pathLst>
                <a:path w="63739" h="13295" fill="none" extrusionOk="0">
                  <a:moveTo>
                    <a:pt x="63739" y="13295"/>
                  </a:moveTo>
                  <a:cubicBezTo>
                    <a:pt x="63739" y="13295"/>
                    <a:pt x="39882" y="11781"/>
                    <a:pt x="1" y="1"/>
                  </a:cubicBezTo>
                </a:path>
              </a:pathLst>
            </a:custGeom>
            <a:no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36"/>
            <p:cNvSpPr/>
            <p:nvPr/>
          </p:nvSpPr>
          <p:spPr>
            <a:xfrm>
              <a:off x="4327700" y="-35674"/>
              <a:ext cx="5226443" cy="548596"/>
            </a:xfrm>
            <a:custGeom>
              <a:avLst/>
              <a:gdLst/>
              <a:ahLst/>
              <a:cxnLst/>
              <a:rect l="l" t="t" r="r" b="b"/>
              <a:pathLst>
                <a:path w="64522" h="6773" fill="none" extrusionOk="0">
                  <a:moveTo>
                    <a:pt x="64522" y="6364"/>
                  </a:moveTo>
                  <a:cubicBezTo>
                    <a:pt x="64522" y="6364"/>
                    <a:pt x="25114" y="6772"/>
                    <a:pt x="1" y="0"/>
                  </a:cubicBezTo>
                </a:path>
              </a:pathLst>
            </a:custGeom>
            <a:no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36"/>
            <p:cNvSpPr/>
            <p:nvPr/>
          </p:nvSpPr>
          <p:spPr>
            <a:xfrm flipH="1">
              <a:off x="8836923" y="411550"/>
              <a:ext cx="66052" cy="4727370"/>
            </a:xfrm>
            <a:custGeom>
              <a:avLst/>
              <a:gdLst/>
              <a:ahLst/>
              <a:cxnLst/>
              <a:rect l="l" t="t" r="r" b="b"/>
              <a:pathLst>
                <a:path w="409" h="24727" extrusionOk="0">
                  <a:moveTo>
                    <a:pt x="1" y="1"/>
                  </a:moveTo>
                  <a:lnTo>
                    <a:pt x="1" y="24726"/>
                  </a:lnTo>
                  <a:lnTo>
                    <a:pt x="409" y="24726"/>
                  </a:lnTo>
                  <a:lnTo>
                    <a:pt x="40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36"/>
            <p:cNvSpPr/>
            <p:nvPr/>
          </p:nvSpPr>
          <p:spPr>
            <a:xfrm flipH="1">
              <a:off x="8769900" y="411550"/>
              <a:ext cx="67183" cy="4727370"/>
            </a:xfrm>
            <a:custGeom>
              <a:avLst/>
              <a:gdLst/>
              <a:ahLst/>
              <a:cxnLst/>
              <a:rect l="l" t="t" r="r" b="b"/>
              <a:pathLst>
                <a:path w="416" h="24727" extrusionOk="0">
                  <a:moveTo>
                    <a:pt x="1" y="1"/>
                  </a:moveTo>
                  <a:lnTo>
                    <a:pt x="1" y="24726"/>
                  </a:lnTo>
                  <a:lnTo>
                    <a:pt x="415" y="24726"/>
                  </a:lnTo>
                  <a:lnTo>
                    <a:pt x="41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5" name="Google Shape;295;p36"/>
          <p:cNvGrpSpPr/>
          <p:nvPr/>
        </p:nvGrpSpPr>
        <p:grpSpPr>
          <a:xfrm flipH="1">
            <a:off x="-390525" y="-516000"/>
            <a:ext cx="5226443" cy="5654920"/>
            <a:chOff x="4327700" y="-516000"/>
            <a:chExt cx="5226443" cy="5654920"/>
          </a:xfrm>
        </p:grpSpPr>
        <p:sp>
          <p:nvSpPr>
            <p:cNvPr id="296" name="Google Shape;296;p36"/>
            <p:cNvSpPr/>
            <p:nvPr/>
          </p:nvSpPr>
          <p:spPr>
            <a:xfrm>
              <a:off x="4391123" y="-516000"/>
              <a:ext cx="5163018" cy="1076862"/>
            </a:xfrm>
            <a:custGeom>
              <a:avLst/>
              <a:gdLst/>
              <a:ahLst/>
              <a:cxnLst/>
              <a:rect l="l" t="t" r="r" b="b"/>
              <a:pathLst>
                <a:path w="63739" h="13295" fill="none" extrusionOk="0">
                  <a:moveTo>
                    <a:pt x="63739" y="13295"/>
                  </a:moveTo>
                  <a:cubicBezTo>
                    <a:pt x="63739" y="13295"/>
                    <a:pt x="39882" y="11781"/>
                    <a:pt x="1" y="1"/>
                  </a:cubicBezTo>
                </a:path>
              </a:pathLst>
            </a:custGeom>
            <a:no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36"/>
            <p:cNvSpPr/>
            <p:nvPr/>
          </p:nvSpPr>
          <p:spPr>
            <a:xfrm>
              <a:off x="4327700" y="-35674"/>
              <a:ext cx="5226443" cy="548596"/>
            </a:xfrm>
            <a:custGeom>
              <a:avLst/>
              <a:gdLst/>
              <a:ahLst/>
              <a:cxnLst/>
              <a:rect l="l" t="t" r="r" b="b"/>
              <a:pathLst>
                <a:path w="64522" h="6773" fill="none" extrusionOk="0">
                  <a:moveTo>
                    <a:pt x="64522" y="6364"/>
                  </a:moveTo>
                  <a:cubicBezTo>
                    <a:pt x="64522" y="6364"/>
                    <a:pt x="25114" y="6772"/>
                    <a:pt x="1" y="0"/>
                  </a:cubicBezTo>
                </a:path>
              </a:pathLst>
            </a:custGeom>
            <a:no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36"/>
            <p:cNvSpPr/>
            <p:nvPr/>
          </p:nvSpPr>
          <p:spPr>
            <a:xfrm flipH="1">
              <a:off x="8836923" y="411550"/>
              <a:ext cx="66052" cy="4727370"/>
            </a:xfrm>
            <a:custGeom>
              <a:avLst/>
              <a:gdLst/>
              <a:ahLst/>
              <a:cxnLst/>
              <a:rect l="l" t="t" r="r" b="b"/>
              <a:pathLst>
                <a:path w="409" h="24727" extrusionOk="0">
                  <a:moveTo>
                    <a:pt x="1" y="1"/>
                  </a:moveTo>
                  <a:lnTo>
                    <a:pt x="1" y="24726"/>
                  </a:lnTo>
                  <a:lnTo>
                    <a:pt x="409" y="24726"/>
                  </a:lnTo>
                  <a:lnTo>
                    <a:pt x="40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36"/>
            <p:cNvSpPr/>
            <p:nvPr/>
          </p:nvSpPr>
          <p:spPr>
            <a:xfrm flipH="1">
              <a:off x="8769900" y="411550"/>
              <a:ext cx="67183" cy="4727370"/>
            </a:xfrm>
            <a:custGeom>
              <a:avLst/>
              <a:gdLst/>
              <a:ahLst/>
              <a:cxnLst/>
              <a:rect l="l" t="t" r="r" b="b"/>
              <a:pathLst>
                <a:path w="416" h="24727" extrusionOk="0">
                  <a:moveTo>
                    <a:pt x="1" y="1"/>
                  </a:moveTo>
                  <a:lnTo>
                    <a:pt x="1" y="24726"/>
                  </a:lnTo>
                  <a:lnTo>
                    <a:pt x="415" y="24726"/>
                  </a:lnTo>
                  <a:lnTo>
                    <a:pt x="41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000"/>
              <a:buFont typeface="Adamina"/>
              <a:buNone/>
              <a:defRPr sz="3000" b="1">
                <a:solidFill>
                  <a:schemeClr val="dk1"/>
                </a:solidFill>
                <a:latin typeface="Adamina"/>
                <a:ea typeface="Adamina"/>
                <a:cs typeface="Adamina"/>
                <a:sym typeface="Adamina"/>
              </a:defRPr>
            </a:lvl1pPr>
            <a:lvl2pPr lvl="1" rtl="0">
              <a:spcBef>
                <a:spcPts val="0"/>
              </a:spcBef>
              <a:spcAft>
                <a:spcPts val="0"/>
              </a:spcAft>
              <a:buClr>
                <a:schemeClr val="dk1"/>
              </a:buClr>
              <a:buSzPts val="3000"/>
              <a:buFont typeface="Anybody"/>
              <a:buNone/>
              <a:defRPr sz="3000">
                <a:solidFill>
                  <a:schemeClr val="dk1"/>
                </a:solidFill>
                <a:latin typeface="Anybody"/>
                <a:ea typeface="Anybody"/>
                <a:cs typeface="Anybody"/>
                <a:sym typeface="Anybody"/>
              </a:defRPr>
            </a:lvl2pPr>
            <a:lvl3pPr lvl="2" rtl="0">
              <a:spcBef>
                <a:spcPts val="0"/>
              </a:spcBef>
              <a:spcAft>
                <a:spcPts val="0"/>
              </a:spcAft>
              <a:buClr>
                <a:schemeClr val="dk1"/>
              </a:buClr>
              <a:buSzPts val="3000"/>
              <a:buFont typeface="Anybody"/>
              <a:buNone/>
              <a:defRPr sz="3000">
                <a:solidFill>
                  <a:schemeClr val="dk1"/>
                </a:solidFill>
                <a:latin typeface="Anybody"/>
                <a:ea typeface="Anybody"/>
                <a:cs typeface="Anybody"/>
                <a:sym typeface="Anybody"/>
              </a:defRPr>
            </a:lvl3pPr>
            <a:lvl4pPr lvl="3" rtl="0">
              <a:spcBef>
                <a:spcPts val="0"/>
              </a:spcBef>
              <a:spcAft>
                <a:spcPts val="0"/>
              </a:spcAft>
              <a:buClr>
                <a:schemeClr val="dk1"/>
              </a:buClr>
              <a:buSzPts val="3000"/>
              <a:buFont typeface="Anybody"/>
              <a:buNone/>
              <a:defRPr sz="3000">
                <a:solidFill>
                  <a:schemeClr val="dk1"/>
                </a:solidFill>
                <a:latin typeface="Anybody"/>
                <a:ea typeface="Anybody"/>
                <a:cs typeface="Anybody"/>
                <a:sym typeface="Anybody"/>
              </a:defRPr>
            </a:lvl4pPr>
            <a:lvl5pPr lvl="4" rtl="0">
              <a:spcBef>
                <a:spcPts val="0"/>
              </a:spcBef>
              <a:spcAft>
                <a:spcPts val="0"/>
              </a:spcAft>
              <a:buClr>
                <a:schemeClr val="dk1"/>
              </a:buClr>
              <a:buSzPts val="3000"/>
              <a:buFont typeface="Anybody"/>
              <a:buNone/>
              <a:defRPr sz="3000">
                <a:solidFill>
                  <a:schemeClr val="dk1"/>
                </a:solidFill>
                <a:latin typeface="Anybody"/>
                <a:ea typeface="Anybody"/>
                <a:cs typeface="Anybody"/>
                <a:sym typeface="Anybody"/>
              </a:defRPr>
            </a:lvl5pPr>
            <a:lvl6pPr lvl="5" rtl="0">
              <a:spcBef>
                <a:spcPts val="0"/>
              </a:spcBef>
              <a:spcAft>
                <a:spcPts val="0"/>
              </a:spcAft>
              <a:buClr>
                <a:schemeClr val="dk1"/>
              </a:buClr>
              <a:buSzPts val="3000"/>
              <a:buFont typeface="Anybody"/>
              <a:buNone/>
              <a:defRPr sz="3000">
                <a:solidFill>
                  <a:schemeClr val="dk1"/>
                </a:solidFill>
                <a:latin typeface="Anybody"/>
                <a:ea typeface="Anybody"/>
                <a:cs typeface="Anybody"/>
                <a:sym typeface="Anybody"/>
              </a:defRPr>
            </a:lvl6pPr>
            <a:lvl7pPr lvl="6" rtl="0">
              <a:spcBef>
                <a:spcPts val="0"/>
              </a:spcBef>
              <a:spcAft>
                <a:spcPts val="0"/>
              </a:spcAft>
              <a:buClr>
                <a:schemeClr val="dk1"/>
              </a:buClr>
              <a:buSzPts val="3000"/>
              <a:buFont typeface="Anybody"/>
              <a:buNone/>
              <a:defRPr sz="3000">
                <a:solidFill>
                  <a:schemeClr val="dk1"/>
                </a:solidFill>
                <a:latin typeface="Anybody"/>
                <a:ea typeface="Anybody"/>
                <a:cs typeface="Anybody"/>
                <a:sym typeface="Anybody"/>
              </a:defRPr>
            </a:lvl7pPr>
            <a:lvl8pPr lvl="7" rtl="0">
              <a:spcBef>
                <a:spcPts val="0"/>
              </a:spcBef>
              <a:spcAft>
                <a:spcPts val="0"/>
              </a:spcAft>
              <a:buClr>
                <a:schemeClr val="dk1"/>
              </a:buClr>
              <a:buSzPts val="3000"/>
              <a:buFont typeface="Anybody"/>
              <a:buNone/>
              <a:defRPr sz="3000">
                <a:solidFill>
                  <a:schemeClr val="dk1"/>
                </a:solidFill>
                <a:latin typeface="Anybody"/>
                <a:ea typeface="Anybody"/>
                <a:cs typeface="Anybody"/>
                <a:sym typeface="Anybody"/>
              </a:defRPr>
            </a:lvl8pPr>
            <a:lvl9pPr lvl="8" rtl="0">
              <a:spcBef>
                <a:spcPts val="0"/>
              </a:spcBef>
              <a:spcAft>
                <a:spcPts val="0"/>
              </a:spcAft>
              <a:buClr>
                <a:schemeClr val="dk1"/>
              </a:buClr>
              <a:buSzPts val="3000"/>
              <a:buFont typeface="Anybody"/>
              <a:buNone/>
              <a:defRPr sz="3000">
                <a:solidFill>
                  <a:schemeClr val="dk1"/>
                </a:solidFill>
                <a:latin typeface="Anybody"/>
                <a:ea typeface="Anybody"/>
                <a:cs typeface="Anybody"/>
                <a:sym typeface="Anybody"/>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17500" rtl="0">
              <a:lnSpc>
                <a:spcPct val="100000"/>
              </a:lnSpc>
              <a:spcBef>
                <a:spcPts val="0"/>
              </a:spcBef>
              <a:spcAft>
                <a:spcPts val="0"/>
              </a:spcAft>
              <a:buClr>
                <a:schemeClr val="dk1"/>
              </a:buClr>
              <a:buSzPts val="1400"/>
              <a:buFont typeface="Open Sans"/>
              <a:buChar char="●"/>
              <a:defRPr>
                <a:solidFill>
                  <a:schemeClr val="dk1"/>
                </a:solidFill>
                <a:latin typeface="Open Sans"/>
                <a:ea typeface="Open Sans"/>
                <a:cs typeface="Open Sans"/>
                <a:sym typeface="Open Sans"/>
              </a:defRPr>
            </a:lvl1pPr>
            <a:lvl2pPr marL="914400" lvl="1" indent="-317500" rtl="0">
              <a:lnSpc>
                <a:spcPct val="100000"/>
              </a:lnSpc>
              <a:spcBef>
                <a:spcPts val="1600"/>
              </a:spcBef>
              <a:spcAft>
                <a:spcPts val="0"/>
              </a:spcAft>
              <a:buClr>
                <a:schemeClr val="dk1"/>
              </a:buClr>
              <a:buSzPts val="1400"/>
              <a:buFont typeface="Open Sans"/>
              <a:buChar char="○"/>
              <a:defRPr>
                <a:solidFill>
                  <a:schemeClr val="dk1"/>
                </a:solidFill>
                <a:latin typeface="Open Sans"/>
                <a:ea typeface="Open Sans"/>
                <a:cs typeface="Open Sans"/>
                <a:sym typeface="Open Sans"/>
              </a:defRPr>
            </a:lvl2pPr>
            <a:lvl3pPr marL="1371600" lvl="2" indent="-317500" rtl="0">
              <a:lnSpc>
                <a:spcPct val="100000"/>
              </a:lnSpc>
              <a:spcBef>
                <a:spcPts val="1600"/>
              </a:spcBef>
              <a:spcAft>
                <a:spcPts val="0"/>
              </a:spcAft>
              <a:buClr>
                <a:schemeClr val="dk1"/>
              </a:buClr>
              <a:buSzPts val="1400"/>
              <a:buFont typeface="Open Sans"/>
              <a:buChar char="■"/>
              <a:defRPr>
                <a:solidFill>
                  <a:schemeClr val="dk1"/>
                </a:solidFill>
                <a:latin typeface="Open Sans"/>
                <a:ea typeface="Open Sans"/>
                <a:cs typeface="Open Sans"/>
                <a:sym typeface="Open Sans"/>
              </a:defRPr>
            </a:lvl3pPr>
            <a:lvl4pPr marL="1828800" lvl="3" indent="-317500" rtl="0">
              <a:lnSpc>
                <a:spcPct val="100000"/>
              </a:lnSpc>
              <a:spcBef>
                <a:spcPts val="1600"/>
              </a:spcBef>
              <a:spcAft>
                <a:spcPts val="0"/>
              </a:spcAft>
              <a:buClr>
                <a:schemeClr val="dk1"/>
              </a:buClr>
              <a:buSzPts val="1400"/>
              <a:buFont typeface="Open Sans"/>
              <a:buChar char="●"/>
              <a:defRPr>
                <a:solidFill>
                  <a:schemeClr val="dk1"/>
                </a:solidFill>
                <a:latin typeface="Open Sans"/>
                <a:ea typeface="Open Sans"/>
                <a:cs typeface="Open Sans"/>
                <a:sym typeface="Open Sans"/>
              </a:defRPr>
            </a:lvl4pPr>
            <a:lvl5pPr marL="2286000" lvl="4" indent="-317500" rtl="0">
              <a:lnSpc>
                <a:spcPct val="100000"/>
              </a:lnSpc>
              <a:spcBef>
                <a:spcPts val="1600"/>
              </a:spcBef>
              <a:spcAft>
                <a:spcPts val="0"/>
              </a:spcAft>
              <a:buClr>
                <a:schemeClr val="dk1"/>
              </a:buClr>
              <a:buSzPts val="1400"/>
              <a:buFont typeface="Open Sans"/>
              <a:buChar char="○"/>
              <a:defRPr>
                <a:solidFill>
                  <a:schemeClr val="dk1"/>
                </a:solidFill>
                <a:latin typeface="Open Sans"/>
                <a:ea typeface="Open Sans"/>
                <a:cs typeface="Open Sans"/>
                <a:sym typeface="Open Sans"/>
              </a:defRPr>
            </a:lvl5pPr>
            <a:lvl6pPr marL="2743200" lvl="5" indent="-317500" rtl="0">
              <a:lnSpc>
                <a:spcPct val="100000"/>
              </a:lnSpc>
              <a:spcBef>
                <a:spcPts val="1600"/>
              </a:spcBef>
              <a:spcAft>
                <a:spcPts val="0"/>
              </a:spcAft>
              <a:buClr>
                <a:schemeClr val="dk1"/>
              </a:buClr>
              <a:buSzPts val="1400"/>
              <a:buFont typeface="Open Sans"/>
              <a:buChar char="■"/>
              <a:defRPr>
                <a:solidFill>
                  <a:schemeClr val="dk1"/>
                </a:solidFill>
                <a:latin typeface="Open Sans"/>
                <a:ea typeface="Open Sans"/>
                <a:cs typeface="Open Sans"/>
                <a:sym typeface="Open Sans"/>
              </a:defRPr>
            </a:lvl6pPr>
            <a:lvl7pPr marL="3200400" lvl="6" indent="-317500" rtl="0">
              <a:lnSpc>
                <a:spcPct val="100000"/>
              </a:lnSpc>
              <a:spcBef>
                <a:spcPts val="1600"/>
              </a:spcBef>
              <a:spcAft>
                <a:spcPts val="0"/>
              </a:spcAft>
              <a:buClr>
                <a:schemeClr val="dk1"/>
              </a:buClr>
              <a:buSzPts val="1400"/>
              <a:buFont typeface="Open Sans"/>
              <a:buChar char="●"/>
              <a:defRPr>
                <a:solidFill>
                  <a:schemeClr val="dk1"/>
                </a:solidFill>
                <a:latin typeface="Open Sans"/>
                <a:ea typeface="Open Sans"/>
                <a:cs typeface="Open Sans"/>
                <a:sym typeface="Open Sans"/>
              </a:defRPr>
            </a:lvl7pPr>
            <a:lvl8pPr marL="3657600" lvl="7" indent="-317500" rtl="0">
              <a:lnSpc>
                <a:spcPct val="100000"/>
              </a:lnSpc>
              <a:spcBef>
                <a:spcPts val="1600"/>
              </a:spcBef>
              <a:spcAft>
                <a:spcPts val="0"/>
              </a:spcAft>
              <a:buClr>
                <a:schemeClr val="dk1"/>
              </a:buClr>
              <a:buSzPts val="1400"/>
              <a:buFont typeface="Open Sans"/>
              <a:buChar char="○"/>
              <a:defRPr>
                <a:solidFill>
                  <a:schemeClr val="dk1"/>
                </a:solidFill>
                <a:latin typeface="Open Sans"/>
                <a:ea typeface="Open Sans"/>
                <a:cs typeface="Open Sans"/>
                <a:sym typeface="Open Sans"/>
              </a:defRPr>
            </a:lvl8pPr>
            <a:lvl9pPr marL="4114800" lvl="8" indent="-317500" rtl="0">
              <a:lnSpc>
                <a:spcPct val="100000"/>
              </a:lnSpc>
              <a:spcBef>
                <a:spcPts val="1600"/>
              </a:spcBef>
              <a:spcAft>
                <a:spcPts val="1600"/>
              </a:spcAft>
              <a:buClr>
                <a:schemeClr val="dk1"/>
              </a:buClr>
              <a:buSzPts val="1400"/>
              <a:buFont typeface="Open Sans"/>
              <a:buChar char="■"/>
              <a:defRPr>
                <a:solidFill>
                  <a:schemeClr val="dk1"/>
                </a:solidFill>
                <a:latin typeface="Open Sans"/>
                <a:ea typeface="Open Sans"/>
                <a:cs typeface="Open Sans"/>
                <a:sym typeface="Open San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3" r:id="rId2"/>
    <p:sldLayoutId id="2147483655" r:id="rId3"/>
    <p:sldLayoutId id="2147483658" r:id="rId4"/>
    <p:sldLayoutId id="2147483659" r:id="rId5"/>
    <p:sldLayoutId id="2147483666" r:id="rId6"/>
    <p:sldLayoutId id="2147483667" r:id="rId7"/>
    <p:sldLayoutId id="2147483669" r:id="rId8"/>
    <p:sldLayoutId id="2147483670" r:id="rId9"/>
    <p:sldLayoutId id="2147483676" r:id="rId10"/>
    <p:sldLayoutId id="2147483679" r:id="rId11"/>
    <p:sldLayoutId id="2147483681" r:id="rId12"/>
    <p:sldLayoutId id="2147483682" r:id="rId13"/>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4" Type="http://schemas.openxmlformats.org/officeDocument/2006/relationships/diagramLayout" Target="../diagrams/layout1.xml"/><Relationship Id="rId5" Type="http://schemas.openxmlformats.org/officeDocument/2006/relationships/diagramQuickStyle" Target="../diagrams/quickStyle1.xml"/><Relationship Id="rId6" Type="http://schemas.openxmlformats.org/officeDocument/2006/relationships/diagramColors" Target="../diagrams/colors1.xml"/><Relationship Id="rId7" Type="http://schemas.microsoft.com/office/2007/relationships/diagramDrawing" Target="../diagrams/drawing1.xml"/><Relationship Id="rId1" Type="http://schemas.openxmlformats.org/officeDocument/2006/relationships/slideLayout" Target="../slideLayouts/slideLayout9.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4" Type="http://schemas.openxmlformats.org/officeDocument/2006/relationships/diagramData" Target="../diagrams/data2.xml"/><Relationship Id="rId5" Type="http://schemas.openxmlformats.org/officeDocument/2006/relationships/diagramLayout" Target="../diagrams/layout2.xml"/><Relationship Id="rId6" Type="http://schemas.openxmlformats.org/officeDocument/2006/relationships/diagramQuickStyle" Target="../diagrams/quickStyle2.xml"/><Relationship Id="rId7" Type="http://schemas.openxmlformats.org/officeDocument/2006/relationships/diagramColors" Target="../diagrams/colors2.xml"/><Relationship Id="rId8" Type="http://schemas.microsoft.com/office/2007/relationships/diagramDrawing" Target="../diagrams/drawing2.xml"/><Relationship Id="rId9" Type="http://schemas.openxmlformats.org/officeDocument/2006/relationships/image" Target="../media/image2.png"/><Relationship Id="rId1" Type="http://schemas.openxmlformats.org/officeDocument/2006/relationships/slideLayout" Target="../slideLayouts/slideLayout8.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4.xml"/><Relationship Id="rId3"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 Id="rId3"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6.xml"/><Relationship Id="rId3" Type="http://schemas.openxmlformats.org/officeDocument/2006/relationships/image" Target="../media/image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7.xml"/><Relationship Id="rId3"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4" Type="http://schemas.openxmlformats.org/officeDocument/2006/relationships/diagramData" Target="../diagrams/data3.xml"/><Relationship Id="rId5" Type="http://schemas.openxmlformats.org/officeDocument/2006/relationships/diagramLayout" Target="../diagrams/layout3.xml"/><Relationship Id="rId6" Type="http://schemas.openxmlformats.org/officeDocument/2006/relationships/diagramQuickStyle" Target="../diagrams/quickStyle3.xml"/><Relationship Id="rId7" Type="http://schemas.openxmlformats.org/officeDocument/2006/relationships/diagramColors" Target="../diagrams/colors3.xml"/><Relationship Id="rId8" Type="http://schemas.microsoft.com/office/2007/relationships/diagramDrawing" Target="../diagrams/drawing3.xml"/><Relationship Id="rId1" Type="http://schemas.openxmlformats.org/officeDocument/2006/relationships/slideLayout" Target="../slideLayouts/slideLayout10.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4" Type="http://schemas.openxmlformats.org/officeDocument/2006/relationships/diagramData" Target="../diagrams/data4.xml"/><Relationship Id="rId5" Type="http://schemas.openxmlformats.org/officeDocument/2006/relationships/diagramLayout" Target="../diagrams/layout4.xml"/><Relationship Id="rId6" Type="http://schemas.openxmlformats.org/officeDocument/2006/relationships/diagramQuickStyle" Target="../diagrams/quickStyle4.xml"/><Relationship Id="rId7" Type="http://schemas.openxmlformats.org/officeDocument/2006/relationships/diagramColors" Target="../diagrams/colors4.xml"/><Relationship Id="rId8" Type="http://schemas.microsoft.com/office/2007/relationships/diagramDrawing" Target="../diagrams/drawing4.xml"/><Relationship Id="rId1" Type="http://schemas.openxmlformats.org/officeDocument/2006/relationships/slideLayout" Target="../slideLayouts/slideLayout10.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4" Type="http://schemas.openxmlformats.org/officeDocument/2006/relationships/diagramData" Target="../diagrams/data5.xml"/><Relationship Id="rId5" Type="http://schemas.openxmlformats.org/officeDocument/2006/relationships/diagramLayout" Target="../diagrams/layout5.xml"/><Relationship Id="rId6" Type="http://schemas.openxmlformats.org/officeDocument/2006/relationships/diagramQuickStyle" Target="../diagrams/quickStyle5.xml"/><Relationship Id="rId7" Type="http://schemas.openxmlformats.org/officeDocument/2006/relationships/diagramColors" Target="../diagrams/colors5.xml"/><Relationship Id="rId8" Type="http://schemas.microsoft.com/office/2007/relationships/diagramDrawing" Target="../diagrams/drawing5.xml"/><Relationship Id="rId1" Type="http://schemas.openxmlformats.org/officeDocument/2006/relationships/slideLayout" Target="../slideLayouts/slideLayout10.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4" Type="http://schemas.openxmlformats.org/officeDocument/2006/relationships/diagramLayout" Target="../diagrams/layout6.xml"/><Relationship Id="rId5" Type="http://schemas.openxmlformats.org/officeDocument/2006/relationships/diagramQuickStyle" Target="../diagrams/quickStyle6.xml"/><Relationship Id="rId6" Type="http://schemas.openxmlformats.org/officeDocument/2006/relationships/diagramColors" Target="../diagrams/colors6.xml"/><Relationship Id="rId7" Type="http://schemas.microsoft.com/office/2007/relationships/diagramDrawing" Target="../diagrams/drawing6.xml"/><Relationship Id="rId1" Type="http://schemas.openxmlformats.org/officeDocument/2006/relationships/slideLayout" Target="../slideLayouts/slideLayout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309"/>
        <p:cNvGrpSpPr/>
        <p:nvPr/>
      </p:nvGrpSpPr>
      <p:grpSpPr>
        <a:xfrm>
          <a:off x="0" y="0"/>
          <a:ext cx="0" cy="0"/>
          <a:chOff x="0" y="0"/>
          <a:chExt cx="0" cy="0"/>
        </a:xfrm>
      </p:grpSpPr>
      <p:sp>
        <p:nvSpPr>
          <p:cNvPr id="310" name="Google Shape;310;p40"/>
          <p:cNvSpPr/>
          <p:nvPr/>
        </p:nvSpPr>
        <p:spPr>
          <a:xfrm rot="9899728">
            <a:off x="4884712" y="441255"/>
            <a:ext cx="2256122" cy="2256122"/>
          </a:xfrm>
          <a:prstGeom prst="ellipse">
            <a:avLst/>
          </a:prstGeom>
          <a:gradFill>
            <a:gsLst>
              <a:gs pos="0">
                <a:srgbClr val="FFBDBF"/>
              </a:gs>
              <a:gs pos="100000">
                <a:srgbClr val="FA404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40"/>
          <p:cNvSpPr txBox="1">
            <a:spLocks noGrp="1"/>
          </p:cNvSpPr>
          <p:nvPr>
            <p:ph type="subTitle" idx="1"/>
          </p:nvPr>
        </p:nvSpPr>
        <p:spPr>
          <a:xfrm>
            <a:off x="713250" y="3467000"/>
            <a:ext cx="4051800" cy="4389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sz="1800" dirty="0">
                <a:effectLst>
                  <a:outerShdw blurRad="38100" dist="38100" dir="2700000" algn="tl">
                    <a:srgbClr val="000000">
                      <a:alpha val="43137"/>
                    </a:srgbClr>
                  </a:outerShdw>
                </a:effectLst>
                <a:latin typeface="Adamina"/>
              </a:rPr>
              <a:t>Housekeeping Health &amp; Safety Training</a:t>
            </a:r>
            <a:endParaRPr sz="1800" dirty="0">
              <a:effectLst>
                <a:outerShdw blurRad="38100" dist="38100" dir="2700000" algn="tl">
                  <a:srgbClr val="000000">
                    <a:alpha val="43137"/>
                  </a:srgbClr>
                </a:outerShdw>
              </a:effectLst>
              <a:latin typeface="Adamina"/>
            </a:endParaRPr>
          </a:p>
        </p:txBody>
      </p:sp>
      <p:sp>
        <p:nvSpPr>
          <p:cNvPr id="312" name="Google Shape;312;p40"/>
          <p:cNvSpPr txBox="1">
            <a:spLocks noGrp="1"/>
          </p:cNvSpPr>
          <p:nvPr>
            <p:ph type="ctrTitle"/>
          </p:nvPr>
        </p:nvSpPr>
        <p:spPr>
          <a:xfrm>
            <a:off x="713225" y="1234344"/>
            <a:ext cx="4206000" cy="20613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dirty="0"/>
              <a:t>DoubleTree by Hilton Dartford Bridge</a:t>
            </a:r>
          </a:p>
        </p:txBody>
      </p:sp>
      <p:grpSp>
        <p:nvGrpSpPr>
          <p:cNvPr id="313" name="Google Shape;313;p40"/>
          <p:cNvGrpSpPr/>
          <p:nvPr/>
        </p:nvGrpSpPr>
        <p:grpSpPr>
          <a:xfrm>
            <a:off x="4812088" y="1143012"/>
            <a:ext cx="4005123" cy="3999016"/>
            <a:chOff x="5192944" y="539500"/>
            <a:chExt cx="4609418" cy="4602389"/>
          </a:xfrm>
        </p:grpSpPr>
        <p:sp>
          <p:nvSpPr>
            <p:cNvPr id="314" name="Google Shape;314;p40"/>
            <p:cNvSpPr/>
            <p:nvPr/>
          </p:nvSpPr>
          <p:spPr>
            <a:xfrm>
              <a:off x="7529567" y="1462563"/>
              <a:ext cx="1610089" cy="659084"/>
            </a:xfrm>
            <a:custGeom>
              <a:avLst/>
              <a:gdLst/>
              <a:ahLst/>
              <a:cxnLst/>
              <a:rect l="l" t="t" r="r" b="b"/>
              <a:pathLst>
                <a:path w="14230" h="5825" extrusionOk="0">
                  <a:moveTo>
                    <a:pt x="1" y="0"/>
                  </a:moveTo>
                  <a:lnTo>
                    <a:pt x="264" y="3245"/>
                  </a:lnTo>
                  <a:lnTo>
                    <a:pt x="11761" y="5825"/>
                  </a:lnTo>
                  <a:lnTo>
                    <a:pt x="14229" y="4383"/>
                  </a:lnTo>
                  <a:lnTo>
                    <a:pt x="14190" y="3811"/>
                  </a:lnTo>
                  <a:lnTo>
                    <a:pt x="12722" y="3423"/>
                  </a:lnTo>
                  <a:lnTo>
                    <a:pt x="11623" y="3126"/>
                  </a:lnTo>
                  <a:lnTo>
                    <a:pt x="9609" y="2587"/>
                  </a:lnTo>
                  <a:lnTo>
                    <a:pt x="9234" y="2488"/>
                  </a:lnTo>
                  <a:lnTo>
                    <a:pt x="8405" y="2264"/>
                  </a:lnTo>
                  <a:lnTo>
                    <a:pt x="8359" y="2245"/>
                  </a:lnTo>
                  <a:lnTo>
                    <a:pt x="8135" y="2192"/>
                  </a:lnTo>
                  <a:lnTo>
                    <a:pt x="7740" y="2080"/>
                  </a:lnTo>
                  <a:lnTo>
                    <a:pt x="7306" y="1968"/>
                  </a:lnTo>
                  <a:lnTo>
                    <a:pt x="6648" y="1784"/>
                  </a:lnTo>
                  <a:lnTo>
                    <a:pt x="6187" y="1665"/>
                  </a:lnTo>
                  <a:lnTo>
                    <a:pt x="5345" y="1442"/>
                  </a:lnTo>
                  <a:lnTo>
                    <a:pt x="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40"/>
            <p:cNvSpPr/>
            <p:nvPr/>
          </p:nvSpPr>
          <p:spPr>
            <a:xfrm>
              <a:off x="7516895" y="1305400"/>
              <a:ext cx="1618236" cy="751526"/>
            </a:xfrm>
            <a:custGeom>
              <a:avLst/>
              <a:gdLst/>
              <a:ahLst/>
              <a:cxnLst/>
              <a:rect l="l" t="t" r="r" b="b"/>
              <a:pathLst>
                <a:path w="14302" h="6642" extrusionOk="0">
                  <a:moveTo>
                    <a:pt x="1" y="1"/>
                  </a:moveTo>
                  <a:lnTo>
                    <a:pt x="330" y="4061"/>
                  </a:lnTo>
                  <a:lnTo>
                    <a:pt x="11834" y="6641"/>
                  </a:lnTo>
                  <a:lnTo>
                    <a:pt x="14302" y="5200"/>
                  </a:lnTo>
                  <a:lnTo>
                    <a:pt x="11505" y="2581"/>
                  </a:lnTo>
                  <a:lnTo>
                    <a:pt x="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40"/>
            <p:cNvSpPr/>
            <p:nvPr/>
          </p:nvSpPr>
          <p:spPr>
            <a:xfrm>
              <a:off x="8837221" y="1726198"/>
              <a:ext cx="142340" cy="206381"/>
            </a:xfrm>
            <a:custGeom>
              <a:avLst/>
              <a:gdLst/>
              <a:ahLst/>
              <a:cxnLst/>
              <a:rect l="l" t="t" r="r" b="b"/>
              <a:pathLst>
                <a:path w="1258" h="1824" extrusionOk="0">
                  <a:moveTo>
                    <a:pt x="0" y="0"/>
                  </a:moveTo>
                  <a:lnTo>
                    <a:pt x="145" y="1823"/>
                  </a:lnTo>
                  <a:lnTo>
                    <a:pt x="1257" y="1178"/>
                  </a:ln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40"/>
            <p:cNvSpPr/>
            <p:nvPr/>
          </p:nvSpPr>
          <p:spPr>
            <a:xfrm>
              <a:off x="8122351" y="1598793"/>
              <a:ext cx="109527" cy="161009"/>
            </a:xfrm>
            <a:custGeom>
              <a:avLst/>
              <a:gdLst/>
              <a:ahLst/>
              <a:cxnLst/>
              <a:rect l="l" t="t" r="r" b="b"/>
              <a:pathLst>
                <a:path w="968" h="1423" extrusionOk="0">
                  <a:moveTo>
                    <a:pt x="132" y="1"/>
                  </a:moveTo>
                  <a:lnTo>
                    <a:pt x="106" y="231"/>
                  </a:lnTo>
                  <a:lnTo>
                    <a:pt x="0" y="1231"/>
                  </a:lnTo>
                  <a:lnTo>
                    <a:pt x="849" y="1422"/>
                  </a:lnTo>
                  <a:lnTo>
                    <a:pt x="869" y="1152"/>
                  </a:lnTo>
                  <a:lnTo>
                    <a:pt x="395" y="1041"/>
                  </a:lnTo>
                  <a:lnTo>
                    <a:pt x="421" y="823"/>
                  </a:lnTo>
                  <a:lnTo>
                    <a:pt x="836" y="909"/>
                  </a:lnTo>
                  <a:lnTo>
                    <a:pt x="869" y="646"/>
                  </a:lnTo>
                  <a:lnTo>
                    <a:pt x="454" y="560"/>
                  </a:lnTo>
                  <a:lnTo>
                    <a:pt x="468" y="350"/>
                  </a:lnTo>
                  <a:lnTo>
                    <a:pt x="948" y="461"/>
                  </a:lnTo>
                  <a:lnTo>
                    <a:pt x="968" y="185"/>
                  </a:lnTo>
                  <a:lnTo>
                    <a:pt x="13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40"/>
            <p:cNvSpPr/>
            <p:nvPr/>
          </p:nvSpPr>
          <p:spPr>
            <a:xfrm>
              <a:off x="8228031" y="1633869"/>
              <a:ext cx="157954" cy="164630"/>
            </a:xfrm>
            <a:custGeom>
              <a:avLst/>
              <a:gdLst/>
              <a:ahLst/>
              <a:cxnLst/>
              <a:rect l="l" t="t" r="r" b="b"/>
              <a:pathLst>
                <a:path w="1396" h="1455" extrusionOk="0">
                  <a:moveTo>
                    <a:pt x="784" y="428"/>
                  </a:moveTo>
                  <a:lnTo>
                    <a:pt x="883" y="862"/>
                  </a:lnTo>
                  <a:lnTo>
                    <a:pt x="606" y="796"/>
                  </a:lnTo>
                  <a:lnTo>
                    <a:pt x="784" y="428"/>
                  </a:lnTo>
                  <a:close/>
                  <a:moveTo>
                    <a:pt x="613" y="0"/>
                  </a:moveTo>
                  <a:lnTo>
                    <a:pt x="475" y="263"/>
                  </a:lnTo>
                  <a:lnTo>
                    <a:pt x="1" y="1139"/>
                  </a:lnTo>
                  <a:lnTo>
                    <a:pt x="132" y="1172"/>
                  </a:lnTo>
                  <a:lnTo>
                    <a:pt x="389" y="1224"/>
                  </a:lnTo>
                  <a:lnTo>
                    <a:pt x="481" y="1053"/>
                  </a:lnTo>
                  <a:lnTo>
                    <a:pt x="488" y="1047"/>
                  </a:lnTo>
                  <a:lnTo>
                    <a:pt x="508" y="1047"/>
                  </a:lnTo>
                  <a:lnTo>
                    <a:pt x="955" y="1145"/>
                  </a:lnTo>
                  <a:lnTo>
                    <a:pt x="1008" y="1369"/>
                  </a:lnTo>
                  <a:lnTo>
                    <a:pt x="1185" y="1408"/>
                  </a:lnTo>
                  <a:lnTo>
                    <a:pt x="1396" y="1455"/>
                  </a:lnTo>
                  <a:lnTo>
                    <a:pt x="1363" y="1343"/>
                  </a:lnTo>
                  <a:lnTo>
                    <a:pt x="1218" y="790"/>
                  </a:lnTo>
                  <a:lnTo>
                    <a:pt x="1133" y="448"/>
                  </a:lnTo>
                  <a:lnTo>
                    <a:pt x="1041" y="99"/>
                  </a:lnTo>
                  <a:lnTo>
                    <a:pt x="61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40"/>
            <p:cNvSpPr/>
            <p:nvPr/>
          </p:nvSpPr>
          <p:spPr>
            <a:xfrm>
              <a:off x="8400808" y="1667135"/>
              <a:ext cx="119257" cy="152297"/>
            </a:xfrm>
            <a:custGeom>
              <a:avLst/>
              <a:gdLst/>
              <a:ahLst/>
              <a:cxnLst/>
              <a:rect l="l" t="t" r="r" b="b"/>
              <a:pathLst>
                <a:path w="1054" h="1346" extrusionOk="0">
                  <a:moveTo>
                    <a:pt x="370" y="0"/>
                  </a:moveTo>
                  <a:cubicBezTo>
                    <a:pt x="334" y="0"/>
                    <a:pt x="300" y="3"/>
                    <a:pt x="270" y="9"/>
                  </a:cubicBezTo>
                  <a:cubicBezTo>
                    <a:pt x="185" y="29"/>
                    <a:pt x="132" y="61"/>
                    <a:pt x="99" y="121"/>
                  </a:cubicBezTo>
                  <a:cubicBezTo>
                    <a:pt x="66" y="160"/>
                    <a:pt x="47" y="219"/>
                    <a:pt x="47" y="272"/>
                  </a:cubicBezTo>
                  <a:lnTo>
                    <a:pt x="47" y="331"/>
                  </a:lnTo>
                  <a:cubicBezTo>
                    <a:pt x="47" y="351"/>
                    <a:pt x="47" y="364"/>
                    <a:pt x="53" y="384"/>
                  </a:cubicBezTo>
                  <a:cubicBezTo>
                    <a:pt x="66" y="430"/>
                    <a:pt x="86" y="483"/>
                    <a:pt x="112" y="516"/>
                  </a:cubicBezTo>
                  <a:cubicBezTo>
                    <a:pt x="145" y="568"/>
                    <a:pt x="198" y="614"/>
                    <a:pt x="244" y="647"/>
                  </a:cubicBezTo>
                  <a:cubicBezTo>
                    <a:pt x="297" y="680"/>
                    <a:pt x="349" y="720"/>
                    <a:pt x="428" y="766"/>
                  </a:cubicBezTo>
                  <a:cubicBezTo>
                    <a:pt x="461" y="785"/>
                    <a:pt x="481" y="799"/>
                    <a:pt x="507" y="818"/>
                  </a:cubicBezTo>
                  <a:cubicBezTo>
                    <a:pt x="540" y="845"/>
                    <a:pt x="573" y="858"/>
                    <a:pt x="593" y="884"/>
                  </a:cubicBezTo>
                  <a:cubicBezTo>
                    <a:pt x="626" y="917"/>
                    <a:pt x="639" y="943"/>
                    <a:pt x="646" y="983"/>
                  </a:cubicBezTo>
                  <a:cubicBezTo>
                    <a:pt x="646" y="1009"/>
                    <a:pt x="639" y="1029"/>
                    <a:pt x="626" y="1042"/>
                  </a:cubicBezTo>
                  <a:cubicBezTo>
                    <a:pt x="612" y="1047"/>
                    <a:pt x="591" y="1051"/>
                    <a:pt x="569" y="1051"/>
                  </a:cubicBezTo>
                  <a:cubicBezTo>
                    <a:pt x="560" y="1051"/>
                    <a:pt x="550" y="1051"/>
                    <a:pt x="540" y="1049"/>
                  </a:cubicBezTo>
                  <a:cubicBezTo>
                    <a:pt x="501" y="1042"/>
                    <a:pt x="468" y="1022"/>
                    <a:pt x="442" y="989"/>
                  </a:cubicBezTo>
                  <a:cubicBezTo>
                    <a:pt x="415" y="963"/>
                    <a:pt x="409" y="924"/>
                    <a:pt x="409" y="891"/>
                  </a:cubicBezTo>
                  <a:lnTo>
                    <a:pt x="343" y="878"/>
                  </a:lnTo>
                  <a:lnTo>
                    <a:pt x="1" y="799"/>
                  </a:lnTo>
                  <a:lnTo>
                    <a:pt x="1" y="851"/>
                  </a:lnTo>
                  <a:cubicBezTo>
                    <a:pt x="7" y="897"/>
                    <a:pt x="14" y="943"/>
                    <a:pt x="34" y="989"/>
                  </a:cubicBezTo>
                  <a:cubicBezTo>
                    <a:pt x="53" y="1055"/>
                    <a:pt x="99" y="1108"/>
                    <a:pt x="152" y="1154"/>
                  </a:cubicBezTo>
                  <a:cubicBezTo>
                    <a:pt x="251" y="1233"/>
                    <a:pt x="376" y="1292"/>
                    <a:pt x="534" y="1325"/>
                  </a:cubicBezTo>
                  <a:cubicBezTo>
                    <a:pt x="590" y="1339"/>
                    <a:pt x="643" y="1346"/>
                    <a:pt x="692" y="1346"/>
                  </a:cubicBezTo>
                  <a:cubicBezTo>
                    <a:pt x="734" y="1346"/>
                    <a:pt x="773" y="1341"/>
                    <a:pt x="810" y="1332"/>
                  </a:cubicBezTo>
                  <a:cubicBezTo>
                    <a:pt x="889" y="1318"/>
                    <a:pt x="942" y="1286"/>
                    <a:pt x="988" y="1226"/>
                  </a:cubicBezTo>
                  <a:cubicBezTo>
                    <a:pt x="1027" y="1180"/>
                    <a:pt x="1034" y="1114"/>
                    <a:pt x="1034" y="1029"/>
                  </a:cubicBezTo>
                  <a:cubicBezTo>
                    <a:pt x="1027" y="963"/>
                    <a:pt x="1008" y="897"/>
                    <a:pt x="968" y="838"/>
                  </a:cubicBezTo>
                  <a:cubicBezTo>
                    <a:pt x="929" y="785"/>
                    <a:pt x="889" y="739"/>
                    <a:pt x="836" y="700"/>
                  </a:cubicBezTo>
                  <a:cubicBezTo>
                    <a:pt x="790" y="660"/>
                    <a:pt x="731" y="621"/>
                    <a:pt x="659" y="568"/>
                  </a:cubicBezTo>
                  <a:cubicBezTo>
                    <a:pt x="580" y="522"/>
                    <a:pt x="534" y="489"/>
                    <a:pt x="501" y="456"/>
                  </a:cubicBezTo>
                  <a:cubicBezTo>
                    <a:pt x="474" y="430"/>
                    <a:pt x="448" y="404"/>
                    <a:pt x="448" y="371"/>
                  </a:cubicBezTo>
                  <a:lnTo>
                    <a:pt x="448" y="358"/>
                  </a:lnTo>
                  <a:cubicBezTo>
                    <a:pt x="448" y="325"/>
                    <a:pt x="461" y="305"/>
                    <a:pt x="474" y="292"/>
                  </a:cubicBezTo>
                  <a:cubicBezTo>
                    <a:pt x="489" y="282"/>
                    <a:pt x="503" y="276"/>
                    <a:pt x="528" y="276"/>
                  </a:cubicBezTo>
                  <a:cubicBezTo>
                    <a:pt x="537" y="276"/>
                    <a:pt x="548" y="277"/>
                    <a:pt x="560" y="279"/>
                  </a:cubicBezTo>
                  <a:cubicBezTo>
                    <a:pt x="593" y="292"/>
                    <a:pt x="613" y="305"/>
                    <a:pt x="639" y="325"/>
                  </a:cubicBezTo>
                  <a:cubicBezTo>
                    <a:pt x="659" y="338"/>
                    <a:pt x="672" y="371"/>
                    <a:pt x="672" y="397"/>
                  </a:cubicBezTo>
                  <a:lnTo>
                    <a:pt x="672" y="423"/>
                  </a:lnTo>
                  <a:lnTo>
                    <a:pt x="711" y="456"/>
                  </a:lnTo>
                  <a:lnTo>
                    <a:pt x="1054" y="529"/>
                  </a:lnTo>
                  <a:lnTo>
                    <a:pt x="1054" y="489"/>
                  </a:lnTo>
                  <a:cubicBezTo>
                    <a:pt x="1040" y="417"/>
                    <a:pt x="1021" y="351"/>
                    <a:pt x="975" y="285"/>
                  </a:cubicBezTo>
                  <a:cubicBezTo>
                    <a:pt x="935" y="219"/>
                    <a:pt x="869" y="167"/>
                    <a:pt x="797" y="121"/>
                  </a:cubicBezTo>
                  <a:lnTo>
                    <a:pt x="790" y="121"/>
                  </a:lnTo>
                  <a:cubicBezTo>
                    <a:pt x="711" y="75"/>
                    <a:pt x="632" y="42"/>
                    <a:pt x="540" y="22"/>
                  </a:cubicBezTo>
                  <a:cubicBezTo>
                    <a:pt x="479" y="7"/>
                    <a:pt x="421" y="0"/>
                    <a:pt x="3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40"/>
            <p:cNvSpPr/>
            <p:nvPr/>
          </p:nvSpPr>
          <p:spPr>
            <a:xfrm>
              <a:off x="8536360" y="1689651"/>
              <a:ext cx="125141" cy="158746"/>
            </a:xfrm>
            <a:custGeom>
              <a:avLst/>
              <a:gdLst/>
              <a:ahLst/>
              <a:cxnLst/>
              <a:rect l="l" t="t" r="r" b="b"/>
              <a:pathLst>
                <a:path w="1106" h="1403" extrusionOk="0">
                  <a:moveTo>
                    <a:pt x="33" y="1"/>
                  </a:moveTo>
                  <a:lnTo>
                    <a:pt x="0" y="271"/>
                  </a:lnTo>
                  <a:lnTo>
                    <a:pt x="185" y="317"/>
                  </a:lnTo>
                  <a:lnTo>
                    <a:pt x="356" y="356"/>
                  </a:lnTo>
                  <a:lnTo>
                    <a:pt x="336" y="481"/>
                  </a:lnTo>
                  <a:lnTo>
                    <a:pt x="250" y="1317"/>
                  </a:lnTo>
                  <a:lnTo>
                    <a:pt x="619" y="1402"/>
                  </a:lnTo>
                  <a:lnTo>
                    <a:pt x="698" y="580"/>
                  </a:lnTo>
                  <a:lnTo>
                    <a:pt x="718" y="435"/>
                  </a:lnTo>
                  <a:lnTo>
                    <a:pt x="1073" y="521"/>
                  </a:lnTo>
                  <a:lnTo>
                    <a:pt x="1106" y="251"/>
                  </a:lnTo>
                  <a:lnTo>
                    <a:pt x="665" y="139"/>
                  </a:lnTo>
                  <a:lnTo>
                    <a:pt x="3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40"/>
            <p:cNvSpPr/>
            <p:nvPr/>
          </p:nvSpPr>
          <p:spPr>
            <a:xfrm>
              <a:off x="5872738" y="1688972"/>
              <a:ext cx="1705359" cy="863881"/>
            </a:xfrm>
            <a:custGeom>
              <a:avLst/>
              <a:gdLst/>
              <a:ahLst/>
              <a:cxnLst/>
              <a:rect l="l" t="t" r="r" b="b"/>
              <a:pathLst>
                <a:path w="15072" h="7635" extrusionOk="0">
                  <a:moveTo>
                    <a:pt x="14808" y="0"/>
                  </a:moveTo>
                  <a:lnTo>
                    <a:pt x="178" y="5824"/>
                  </a:lnTo>
                  <a:lnTo>
                    <a:pt x="1" y="5897"/>
                  </a:lnTo>
                  <a:lnTo>
                    <a:pt x="47" y="6483"/>
                  </a:lnTo>
                  <a:lnTo>
                    <a:pt x="2719" y="7634"/>
                  </a:lnTo>
                  <a:lnTo>
                    <a:pt x="15071" y="3304"/>
                  </a:lnTo>
                  <a:lnTo>
                    <a:pt x="1480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40"/>
            <p:cNvSpPr/>
            <p:nvPr/>
          </p:nvSpPr>
          <p:spPr>
            <a:xfrm>
              <a:off x="5887674" y="1541540"/>
              <a:ext cx="1685219" cy="943537"/>
            </a:xfrm>
            <a:custGeom>
              <a:avLst/>
              <a:gdLst/>
              <a:ahLst/>
              <a:cxnLst/>
              <a:rect l="l" t="t" r="r" b="b"/>
              <a:pathLst>
                <a:path w="14894" h="8339" extrusionOk="0">
                  <a:moveTo>
                    <a:pt x="14564" y="0"/>
                  </a:moveTo>
                  <a:lnTo>
                    <a:pt x="2343" y="4278"/>
                  </a:lnTo>
                  <a:lnTo>
                    <a:pt x="46" y="7127"/>
                  </a:lnTo>
                  <a:lnTo>
                    <a:pt x="0" y="7193"/>
                  </a:lnTo>
                  <a:lnTo>
                    <a:pt x="2672" y="8338"/>
                  </a:lnTo>
                  <a:lnTo>
                    <a:pt x="14893" y="4061"/>
                  </a:lnTo>
                  <a:lnTo>
                    <a:pt x="1456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40"/>
            <p:cNvSpPr/>
            <p:nvPr/>
          </p:nvSpPr>
          <p:spPr>
            <a:xfrm>
              <a:off x="6035106" y="2155030"/>
              <a:ext cx="137135" cy="207173"/>
            </a:xfrm>
            <a:custGeom>
              <a:avLst/>
              <a:gdLst/>
              <a:ahLst/>
              <a:cxnLst/>
              <a:rect l="l" t="t" r="r" b="b"/>
              <a:pathLst>
                <a:path w="1212" h="1831" extrusionOk="0">
                  <a:moveTo>
                    <a:pt x="1067" y="1"/>
                  </a:moveTo>
                  <a:lnTo>
                    <a:pt x="0" y="1311"/>
                  </a:lnTo>
                  <a:lnTo>
                    <a:pt x="1211" y="1830"/>
                  </a:lnTo>
                  <a:lnTo>
                    <a:pt x="106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40"/>
            <p:cNvSpPr/>
            <p:nvPr/>
          </p:nvSpPr>
          <p:spPr>
            <a:xfrm>
              <a:off x="6338117" y="2088612"/>
              <a:ext cx="143924" cy="166893"/>
            </a:xfrm>
            <a:custGeom>
              <a:avLst/>
              <a:gdLst/>
              <a:ahLst/>
              <a:cxnLst/>
              <a:rect l="l" t="t" r="r" b="b"/>
              <a:pathLst>
                <a:path w="1272" h="1475" extrusionOk="0">
                  <a:moveTo>
                    <a:pt x="934" y="0"/>
                  </a:moveTo>
                  <a:cubicBezTo>
                    <a:pt x="864" y="0"/>
                    <a:pt x="789" y="12"/>
                    <a:pt x="705" y="48"/>
                  </a:cubicBezTo>
                  <a:cubicBezTo>
                    <a:pt x="580" y="88"/>
                    <a:pt x="468" y="160"/>
                    <a:pt x="369" y="252"/>
                  </a:cubicBezTo>
                  <a:cubicBezTo>
                    <a:pt x="271" y="344"/>
                    <a:pt x="185" y="450"/>
                    <a:pt x="119" y="568"/>
                  </a:cubicBezTo>
                  <a:cubicBezTo>
                    <a:pt x="100" y="614"/>
                    <a:pt x="80" y="660"/>
                    <a:pt x="67" y="706"/>
                  </a:cubicBezTo>
                  <a:cubicBezTo>
                    <a:pt x="40" y="785"/>
                    <a:pt x="14" y="871"/>
                    <a:pt x="7" y="956"/>
                  </a:cubicBezTo>
                  <a:cubicBezTo>
                    <a:pt x="1" y="1009"/>
                    <a:pt x="1" y="1055"/>
                    <a:pt x="7" y="1108"/>
                  </a:cubicBezTo>
                  <a:cubicBezTo>
                    <a:pt x="14" y="1207"/>
                    <a:pt x="40" y="1299"/>
                    <a:pt x="86" y="1351"/>
                  </a:cubicBezTo>
                  <a:cubicBezTo>
                    <a:pt x="139" y="1417"/>
                    <a:pt x="205" y="1450"/>
                    <a:pt x="284" y="1470"/>
                  </a:cubicBezTo>
                  <a:cubicBezTo>
                    <a:pt x="306" y="1473"/>
                    <a:pt x="329" y="1475"/>
                    <a:pt x="353" y="1475"/>
                  </a:cubicBezTo>
                  <a:cubicBezTo>
                    <a:pt x="421" y="1475"/>
                    <a:pt x="495" y="1461"/>
                    <a:pt x="573" y="1437"/>
                  </a:cubicBezTo>
                  <a:cubicBezTo>
                    <a:pt x="731" y="1378"/>
                    <a:pt x="870" y="1286"/>
                    <a:pt x="988" y="1154"/>
                  </a:cubicBezTo>
                  <a:cubicBezTo>
                    <a:pt x="1100" y="1022"/>
                    <a:pt x="1186" y="877"/>
                    <a:pt x="1232" y="713"/>
                  </a:cubicBezTo>
                  <a:lnTo>
                    <a:pt x="1232" y="713"/>
                  </a:lnTo>
                  <a:lnTo>
                    <a:pt x="856" y="845"/>
                  </a:lnTo>
                  <a:cubicBezTo>
                    <a:pt x="830" y="904"/>
                    <a:pt x="797" y="950"/>
                    <a:pt x="751" y="989"/>
                  </a:cubicBezTo>
                  <a:cubicBezTo>
                    <a:pt x="712" y="1035"/>
                    <a:pt x="666" y="1062"/>
                    <a:pt x="613" y="1081"/>
                  </a:cubicBezTo>
                  <a:cubicBezTo>
                    <a:pt x="584" y="1093"/>
                    <a:pt x="558" y="1098"/>
                    <a:pt x="533" y="1098"/>
                  </a:cubicBezTo>
                  <a:cubicBezTo>
                    <a:pt x="502" y="1098"/>
                    <a:pt x="474" y="1090"/>
                    <a:pt x="448" y="1075"/>
                  </a:cubicBezTo>
                  <a:cubicBezTo>
                    <a:pt x="409" y="1042"/>
                    <a:pt x="383" y="989"/>
                    <a:pt x="376" y="917"/>
                  </a:cubicBezTo>
                  <a:lnTo>
                    <a:pt x="376" y="838"/>
                  </a:lnTo>
                  <a:cubicBezTo>
                    <a:pt x="383" y="726"/>
                    <a:pt x="416" y="641"/>
                    <a:pt x="468" y="555"/>
                  </a:cubicBezTo>
                  <a:lnTo>
                    <a:pt x="481" y="542"/>
                  </a:lnTo>
                  <a:cubicBezTo>
                    <a:pt x="534" y="476"/>
                    <a:pt x="600" y="423"/>
                    <a:pt x="672" y="397"/>
                  </a:cubicBezTo>
                  <a:cubicBezTo>
                    <a:pt x="705" y="389"/>
                    <a:pt x="735" y="383"/>
                    <a:pt x="762" y="383"/>
                  </a:cubicBezTo>
                  <a:cubicBezTo>
                    <a:pt x="779" y="383"/>
                    <a:pt x="795" y="385"/>
                    <a:pt x="810" y="390"/>
                  </a:cubicBezTo>
                  <a:cubicBezTo>
                    <a:pt x="824" y="390"/>
                    <a:pt x="830" y="397"/>
                    <a:pt x="837" y="397"/>
                  </a:cubicBezTo>
                  <a:cubicBezTo>
                    <a:pt x="863" y="417"/>
                    <a:pt x="876" y="443"/>
                    <a:pt x="896" y="476"/>
                  </a:cubicBezTo>
                  <a:lnTo>
                    <a:pt x="1271" y="344"/>
                  </a:lnTo>
                  <a:cubicBezTo>
                    <a:pt x="1264" y="298"/>
                    <a:pt x="1264" y="265"/>
                    <a:pt x="1251" y="233"/>
                  </a:cubicBezTo>
                  <a:cubicBezTo>
                    <a:pt x="1232" y="186"/>
                    <a:pt x="1205" y="140"/>
                    <a:pt x="1186" y="114"/>
                  </a:cubicBezTo>
                  <a:cubicBezTo>
                    <a:pt x="1133" y="55"/>
                    <a:pt x="1067" y="22"/>
                    <a:pt x="988" y="2"/>
                  </a:cubicBezTo>
                  <a:cubicBezTo>
                    <a:pt x="970" y="1"/>
                    <a:pt x="952" y="0"/>
                    <a:pt x="9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40"/>
            <p:cNvSpPr/>
            <p:nvPr/>
          </p:nvSpPr>
          <p:spPr>
            <a:xfrm>
              <a:off x="6491546" y="2050028"/>
              <a:ext cx="53745" cy="169156"/>
            </a:xfrm>
            <a:custGeom>
              <a:avLst/>
              <a:gdLst/>
              <a:ahLst/>
              <a:cxnLst/>
              <a:rect l="l" t="t" r="r" b="b"/>
              <a:pathLst>
                <a:path w="475" h="1495" extrusionOk="0">
                  <a:moveTo>
                    <a:pt x="474" y="1"/>
                  </a:moveTo>
                  <a:lnTo>
                    <a:pt x="126" y="126"/>
                  </a:lnTo>
                  <a:lnTo>
                    <a:pt x="93" y="495"/>
                  </a:lnTo>
                  <a:lnTo>
                    <a:pt x="1" y="1495"/>
                  </a:lnTo>
                  <a:lnTo>
                    <a:pt x="356" y="1376"/>
                  </a:lnTo>
                  <a:lnTo>
                    <a:pt x="442" y="356"/>
                  </a:lnTo>
                  <a:lnTo>
                    <a:pt x="47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326;p40"/>
            <p:cNvSpPr/>
            <p:nvPr/>
          </p:nvSpPr>
          <p:spPr>
            <a:xfrm>
              <a:off x="6556380" y="2003864"/>
              <a:ext cx="119257" cy="183299"/>
            </a:xfrm>
            <a:custGeom>
              <a:avLst/>
              <a:gdLst/>
              <a:ahLst/>
              <a:cxnLst/>
              <a:rect l="l" t="t" r="r" b="b"/>
              <a:pathLst>
                <a:path w="1054" h="1620" extrusionOk="0">
                  <a:moveTo>
                    <a:pt x="1053" y="1"/>
                  </a:moveTo>
                  <a:lnTo>
                    <a:pt x="27" y="356"/>
                  </a:lnTo>
                  <a:lnTo>
                    <a:pt x="0" y="659"/>
                  </a:lnTo>
                  <a:lnTo>
                    <a:pt x="342" y="547"/>
                  </a:lnTo>
                  <a:lnTo>
                    <a:pt x="342" y="573"/>
                  </a:lnTo>
                  <a:lnTo>
                    <a:pt x="250" y="1620"/>
                  </a:lnTo>
                  <a:lnTo>
                    <a:pt x="606" y="1495"/>
                  </a:lnTo>
                  <a:lnTo>
                    <a:pt x="691" y="435"/>
                  </a:lnTo>
                  <a:lnTo>
                    <a:pt x="691" y="422"/>
                  </a:lnTo>
                  <a:lnTo>
                    <a:pt x="836" y="376"/>
                  </a:lnTo>
                  <a:lnTo>
                    <a:pt x="843" y="376"/>
                  </a:lnTo>
                  <a:lnTo>
                    <a:pt x="1033" y="310"/>
                  </a:lnTo>
                  <a:lnTo>
                    <a:pt x="1033" y="297"/>
                  </a:lnTo>
                  <a:lnTo>
                    <a:pt x="105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40"/>
            <p:cNvSpPr/>
            <p:nvPr/>
          </p:nvSpPr>
          <p:spPr>
            <a:xfrm>
              <a:off x="6678467" y="1953287"/>
              <a:ext cx="141548" cy="186241"/>
            </a:xfrm>
            <a:custGeom>
              <a:avLst/>
              <a:gdLst/>
              <a:ahLst/>
              <a:cxnLst/>
              <a:rect l="l" t="t" r="r" b="b"/>
              <a:pathLst>
                <a:path w="1251" h="1646" extrusionOk="0">
                  <a:moveTo>
                    <a:pt x="1251" y="0"/>
                  </a:moveTo>
                  <a:lnTo>
                    <a:pt x="856" y="139"/>
                  </a:lnTo>
                  <a:lnTo>
                    <a:pt x="724" y="428"/>
                  </a:lnTo>
                  <a:lnTo>
                    <a:pt x="586" y="751"/>
                  </a:lnTo>
                  <a:lnTo>
                    <a:pt x="494" y="514"/>
                  </a:lnTo>
                  <a:lnTo>
                    <a:pt x="402" y="283"/>
                  </a:lnTo>
                  <a:lnTo>
                    <a:pt x="0" y="428"/>
                  </a:lnTo>
                  <a:lnTo>
                    <a:pt x="106" y="665"/>
                  </a:lnTo>
                  <a:lnTo>
                    <a:pt x="362" y="1205"/>
                  </a:lnTo>
                  <a:lnTo>
                    <a:pt x="330" y="1646"/>
                  </a:lnTo>
                  <a:lnTo>
                    <a:pt x="685" y="1521"/>
                  </a:lnTo>
                  <a:lnTo>
                    <a:pt x="724" y="1086"/>
                  </a:lnTo>
                  <a:lnTo>
                    <a:pt x="1119" y="270"/>
                  </a:lnTo>
                  <a:lnTo>
                    <a:pt x="12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328;p40"/>
            <p:cNvSpPr/>
            <p:nvPr/>
          </p:nvSpPr>
          <p:spPr>
            <a:xfrm>
              <a:off x="7595080" y="2005448"/>
              <a:ext cx="2207281" cy="726068"/>
            </a:xfrm>
            <a:custGeom>
              <a:avLst/>
              <a:gdLst/>
              <a:ahLst/>
              <a:cxnLst/>
              <a:rect l="l" t="t" r="r" b="b"/>
              <a:pathLst>
                <a:path w="19508" h="6417" extrusionOk="0">
                  <a:moveTo>
                    <a:pt x="19455" y="0"/>
                  </a:moveTo>
                  <a:lnTo>
                    <a:pt x="1" y="2356"/>
                  </a:lnTo>
                  <a:lnTo>
                    <a:pt x="323" y="6417"/>
                  </a:lnTo>
                  <a:lnTo>
                    <a:pt x="17131" y="3192"/>
                  </a:lnTo>
                  <a:lnTo>
                    <a:pt x="19507" y="671"/>
                  </a:lnTo>
                  <a:lnTo>
                    <a:pt x="1945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40"/>
            <p:cNvSpPr/>
            <p:nvPr/>
          </p:nvSpPr>
          <p:spPr>
            <a:xfrm>
              <a:off x="7589196" y="1830408"/>
              <a:ext cx="2207168" cy="824393"/>
            </a:xfrm>
            <a:custGeom>
              <a:avLst/>
              <a:gdLst/>
              <a:ahLst/>
              <a:cxnLst/>
              <a:rect l="l" t="t" r="r" b="b"/>
              <a:pathLst>
                <a:path w="19507" h="7286" extrusionOk="0">
                  <a:moveTo>
                    <a:pt x="16802" y="1"/>
                  </a:moveTo>
                  <a:lnTo>
                    <a:pt x="0" y="3232"/>
                  </a:lnTo>
                  <a:lnTo>
                    <a:pt x="329" y="7286"/>
                  </a:lnTo>
                  <a:lnTo>
                    <a:pt x="17124" y="4061"/>
                  </a:lnTo>
                  <a:lnTo>
                    <a:pt x="19507" y="1547"/>
                  </a:lnTo>
                  <a:lnTo>
                    <a:pt x="1680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40"/>
            <p:cNvSpPr/>
            <p:nvPr/>
          </p:nvSpPr>
          <p:spPr>
            <a:xfrm>
              <a:off x="9508077" y="1954758"/>
              <a:ext cx="137927" cy="207173"/>
            </a:xfrm>
            <a:custGeom>
              <a:avLst/>
              <a:gdLst/>
              <a:ahLst/>
              <a:cxnLst/>
              <a:rect l="l" t="t" r="r" b="b"/>
              <a:pathLst>
                <a:path w="1219" h="1831" extrusionOk="0">
                  <a:moveTo>
                    <a:pt x="1" y="1"/>
                  </a:moveTo>
                  <a:lnTo>
                    <a:pt x="152" y="1830"/>
                  </a:lnTo>
                  <a:lnTo>
                    <a:pt x="1218" y="692"/>
                  </a:lnTo>
                  <a:lnTo>
                    <a:pt x="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40"/>
            <p:cNvSpPr/>
            <p:nvPr/>
          </p:nvSpPr>
          <p:spPr>
            <a:xfrm>
              <a:off x="8601873" y="2145186"/>
              <a:ext cx="114732" cy="156030"/>
            </a:xfrm>
            <a:custGeom>
              <a:avLst/>
              <a:gdLst/>
              <a:ahLst/>
              <a:cxnLst/>
              <a:rect l="l" t="t" r="r" b="b"/>
              <a:pathLst>
                <a:path w="1014" h="1379" extrusionOk="0">
                  <a:moveTo>
                    <a:pt x="653" y="1"/>
                  </a:moveTo>
                  <a:cubicBezTo>
                    <a:pt x="611" y="1"/>
                    <a:pt x="566" y="6"/>
                    <a:pt x="520" y="16"/>
                  </a:cubicBezTo>
                  <a:cubicBezTo>
                    <a:pt x="428" y="29"/>
                    <a:pt x="336" y="75"/>
                    <a:pt x="264" y="114"/>
                  </a:cubicBezTo>
                  <a:cubicBezTo>
                    <a:pt x="185" y="160"/>
                    <a:pt x="126" y="220"/>
                    <a:pt x="86" y="292"/>
                  </a:cubicBezTo>
                  <a:cubicBezTo>
                    <a:pt x="47" y="371"/>
                    <a:pt x="27" y="450"/>
                    <a:pt x="40" y="542"/>
                  </a:cubicBezTo>
                  <a:cubicBezTo>
                    <a:pt x="47" y="608"/>
                    <a:pt x="60" y="667"/>
                    <a:pt x="106" y="707"/>
                  </a:cubicBezTo>
                  <a:cubicBezTo>
                    <a:pt x="139" y="746"/>
                    <a:pt x="185" y="772"/>
                    <a:pt x="224" y="786"/>
                  </a:cubicBezTo>
                  <a:cubicBezTo>
                    <a:pt x="277" y="805"/>
                    <a:pt x="336" y="818"/>
                    <a:pt x="402" y="838"/>
                  </a:cubicBezTo>
                  <a:cubicBezTo>
                    <a:pt x="474" y="851"/>
                    <a:pt x="520" y="871"/>
                    <a:pt x="553" y="884"/>
                  </a:cubicBezTo>
                  <a:cubicBezTo>
                    <a:pt x="586" y="904"/>
                    <a:pt x="606" y="930"/>
                    <a:pt x="613" y="963"/>
                  </a:cubicBezTo>
                  <a:cubicBezTo>
                    <a:pt x="613" y="996"/>
                    <a:pt x="606" y="1016"/>
                    <a:pt x="593" y="1036"/>
                  </a:cubicBezTo>
                  <a:cubicBezTo>
                    <a:pt x="573" y="1049"/>
                    <a:pt x="540" y="1068"/>
                    <a:pt x="507" y="1075"/>
                  </a:cubicBezTo>
                  <a:cubicBezTo>
                    <a:pt x="497" y="1077"/>
                    <a:pt x="487" y="1078"/>
                    <a:pt x="477" y="1078"/>
                  </a:cubicBezTo>
                  <a:cubicBezTo>
                    <a:pt x="451" y="1078"/>
                    <a:pt x="428" y="1072"/>
                    <a:pt x="409" y="1062"/>
                  </a:cubicBezTo>
                  <a:cubicBezTo>
                    <a:pt x="382" y="1042"/>
                    <a:pt x="376" y="1009"/>
                    <a:pt x="376" y="970"/>
                  </a:cubicBezTo>
                  <a:lnTo>
                    <a:pt x="1" y="1042"/>
                  </a:lnTo>
                  <a:lnTo>
                    <a:pt x="1" y="1095"/>
                  </a:lnTo>
                  <a:cubicBezTo>
                    <a:pt x="7" y="1207"/>
                    <a:pt x="66" y="1292"/>
                    <a:pt x="152" y="1338"/>
                  </a:cubicBezTo>
                  <a:cubicBezTo>
                    <a:pt x="216" y="1364"/>
                    <a:pt x="288" y="1378"/>
                    <a:pt x="370" y="1378"/>
                  </a:cubicBezTo>
                  <a:cubicBezTo>
                    <a:pt x="415" y="1378"/>
                    <a:pt x="463" y="1374"/>
                    <a:pt x="514" y="1365"/>
                  </a:cubicBezTo>
                  <a:cubicBezTo>
                    <a:pt x="626" y="1345"/>
                    <a:pt x="711" y="1305"/>
                    <a:pt x="777" y="1259"/>
                  </a:cubicBezTo>
                  <a:cubicBezTo>
                    <a:pt x="849" y="1207"/>
                    <a:pt x="909" y="1147"/>
                    <a:pt x="942" y="1075"/>
                  </a:cubicBezTo>
                  <a:cubicBezTo>
                    <a:pt x="975" y="1003"/>
                    <a:pt x="994" y="937"/>
                    <a:pt x="988" y="851"/>
                  </a:cubicBezTo>
                  <a:cubicBezTo>
                    <a:pt x="988" y="786"/>
                    <a:pt x="968" y="733"/>
                    <a:pt x="928" y="687"/>
                  </a:cubicBezTo>
                  <a:cubicBezTo>
                    <a:pt x="889" y="647"/>
                    <a:pt x="843" y="614"/>
                    <a:pt x="803" y="601"/>
                  </a:cubicBezTo>
                  <a:cubicBezTo>
                    <a:pt x="757" y="581"/>
                    <a:pt x="698" y="555"/>
                    <a:pt x="626" y="542"/>
                  </a:cubicBezTo>
                  <a:cubicBezTo>
                    <a:pt x="560" y="522"/>
                    <a:pt x="507" y="509"/>
                    <a:pt x="474" y="489"/>
                  </a:cubicBezTo>
                  <a:cubicBezTo>
                    <a:pt x="441" y="476"/>
                    <a:pt x="428" y="450"/>
                    <a:pt x="428" y="417"/>
                  </a:cubicBezTo>
                  <a:cubicBezTo>
                    <a:pt x="428" y="384"/>
                    <a:pt x="435" y="358"/>
                    <a:pt x="448" y="345"/>
                  </a:cubicBezTo>
                  <a:cubicBezTo>
                    <a:pt x="468" y="325"/>
                    <a:pt x="494" y="312"/>
                    <a:pt x="520" y="305"/>
                  </a:cubicBezTo>
                  <a:cubicBezTo>
                    <a:pt x="531" y="301"/>
                    <a:pt x="540" y="299"/>
                    <a:pt x="549" y="299"/>
                  </a:cubicBezTo>
                  <a:cubicBezTo>
                    <a:pt x="569" y="299"/>
                    <a:pt x="586" y="307"/>
                    <a:pt x="599" y="312"/>
                  </a:cubicBezTo>
                  <a:cubicBezTo>
                    <a:pt x="613" y="318"/>
                    <a:pt x="632" y="345"/>
                    <a:pt x="632" y="377"/>
                  </a:cubicBezTo>
                  <a:lnTo>
                    <a:pt x="632" y="404"/>
                  </a:lnTo>
                  <a:lnTo>
                    <a:pt x="1014" y="325"/>
                  </a:lnTo>
                  <a:lnTo>
                    <a:pt x="1014" y="285"/>
                  </a:lnTo>
                  <a:cubicBezTo>
                    <a:pt x="1007" y="213"/>
                    <a:pt x="988" y="154"/>
                    <a:pt x="942" y="108"/>
                  </a:cubicBezTo>
                  <a:cubicBezTo>
                    <a:pt x="902" y="55"/>
                    <a:pt x="843" y="29"/>
                    <a:pt x="770" y="16"/>
                  </a:cubicBezTo>
                  <a:cubicBezTo>
                    <a:pt x="734" y="6"/>
                    <a:pt x="695" y="1"/>
                    <a:pt x="65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40"/>
            <p:cNvSpPr/>
            <p:nvPr/>
          </p:nvSpPr>
          <p:spPr>
            <a:xfrm>
              <a:off x="8733690" y="2111128"/>
              <a:ext cx="119936" cy="166214"/>
            </a:xfrm>
            <a:custGeom>
              <a:avLst/>
              <a:gdLst/>
              <a:ahLst/>
              <a:cxnLst/>
              <a:rect l="l" t="t" r="r" b="b"/>
              <a:pathLst>
                <a:path w="1060" h="1469" extrusionOk="0">
                  <a:moveTo>
                    <a:pt x="1060" y="1"/>
                  </a:moveTo>
                  <a:lnTo>
                    <a:pt x="909" y="34"/>
                  </a:lnTo>
                  <a:lnTo>
                    <a:pt x="158" y="178"/>
                  </a:lnTo>
                  <a:lnTo>
                    <a:pt x="27" y="198"/>
                  </a:lnTo>
                  <a:lnTo>
                    <a:pt x="0" y="494"/>
                  </a:lnTo>
                  <a:lnTo>
                    <a:pt x="336" y="428"/>
                  </a:lnTo>
                  <a:lnTo>
                    <a:pt x="237" y="1468"/>
                  </a:lnTo>
                  <a:lnTo>
                    <a:pt x="599" y="1402"/>
                  </a:lnTo>
                  <a:lnTo>
                    <a:pt x="691" y="363"/>
                  </a:lnTo>
                  <a:lnTo>
                    <a:pt x="1027" y="297"/>
                  </a:lnTo>
                  <a:lnTo>
                    <a:pt x="1053" y="66"/>
                  </a:lnTo>
                  <a:lnTo>
                    <a:pt x="106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40"/>
            <p:cNvSpPr/>
            <p:nvPr/>
          </p:nvSpPr>
          <p:spPr>
            <a:xfrm>
              <a:off x="8853514" y="2095061"/>
              <a:ext cx="128196" cy="164403"/>
            </a:xfrm>
            <a:custGeom>
              <a:avLst/>
              <a:gdLst/>
              <a:ahLst/>
              <a:cxnLst/>
              <a:rect l="l" t="t" r="r" b="b"/>
              <a:pathLst>
                <a:path w="1133" h="1453" extrusionOk="0">
                  <a:moveTo>
                    <a:pt x="684" y="329"/>
                  </a:moveTo>
                  <a:cubicBezTo>
                    <a:pt x="705" y="329"/>
                    <a:pt x="723" y="332"/>
                    <a:pt x="738" y="340"/>
                  </a:cubicBezTo>
                  <a:cubicBezTo>
                    <a:pt x="758" y="360"/>
                    <a:pt x="764" y="386"/>
                    <a:pt x="777" y="419"/>
                  </a:cubicBezTo>
                  <a:cubicBezTo>
                    <a:pt x="776" y="418"/>
                    <a:pt x="774" y="418"/>
                    <a:pt x="773" y="418"/>
                  </a:cubicBezTo>
                  <a:cubicBezTo>
                    <a:pt x="764" y="418"/>
                    <a:pt x="764" y="435"/>
                    <a:pt x="764" y="452"/>
                  </a:cubicBezTo>
                  <a:cubicBezTo>
                    <a:pt x="758" y="537"/>
                    <a:pt x="705" y="597"/>
                    <a:pt x="613" y="616"/>
                  </a:cubicBezTo>
                  <a:lnTo>
                    <a:pt x="435" y="649"/>
                  </a:lnTo>
                  <a:lnTo>
                    <a:pt x="462" y="366"/>
                  </a:lnTo>
                  <a:lnTo>
                    <a:pt x="633" y="333"/>
                  </a:lnTo>
                  <a:cubicBezTo>
                    <a:pt x="652" y="331"/>
                    <a:pt x="669" y="329"/>
                    <a:pt x="684" y="329"/>
                  </a:cubicBezTo>
                  <a:close/>
                  <a:moveTo>
                    <a:pt x="812" y="1"/>
                  </a:moveTo>
                  <a:cubicBezTo>
                    <a:pt x="773" y="1"/>
                    <a:pt x="731" y="4"/>
                    <a:pt x="685" y="11"/>
                  </a:cubicBezTo>
                  <a:lnTo>
                    <a:pt x="297" y="83"/>
                  </a:lnTo>
                  <a:lnTo>
                    <a:pt x="126" y="116"/>
                  </a:lnTo>
                  <a:lnTo>
                    <a:pt x="119" y="195"/>
                  </a:lnTo>
                  <a:lnTo>
                    <a:pt x="1" y="1452"/>
                  </a:lnTo>
                  <a:lnTo>
                    <a:pt x="356" y="1386"/>
                  </a:lnTo>
                  <a:lnTo>
                    <a:pt x="396" y="893"/>
                  </a:lnTo>
                  <a:lnTo>
                    <a:pt x="435" y="886"/>
                  </a:lnTo>
                  <a:lnTo>
                    <a:pt x="646" y="1327"/>
                  </a:lnTo>
                  <a:lnTo>
                    <a:pt x="1041" y="1255"/>
                  </a:lnTo>
                  <a:lnTo>
                    <a:pt x="797" y="794"/>
                  </a:lnTo>
                  <a:cubicBezTo>
                    <a:pt x="909" y="742"/>
                    <a:pt x="982" y="689"/>
                    <a:pt x="1041" y="603"/>
                  </a:cubicBezTo>
                  <a:cubicBezTo>
                    <a:pt x="1100" y="531"/>
                    <a:pt x="1120" y="439"/>
                    <a:pt x="1133" y="347"/>
                  </a:cubicBezTo>
                  <a:lnTo>
                    <a:pt x="1133" y="268"/>
                  </a:lnTo>
                  <a:cubicBezTo>
                    <a:pt x="1120" y="195"/>
                    <a:pt x="1100" y="129"/>
                    <a:pt x="1047" y="83"/>
                  </a:cubicBezTo>
                  <a:cubicBezTo>
                    <a:pt x="1034" y="70"/>
                    <a:pt x="1021" y="64"/>
                    <a:pt x="1001" y="44"/>
                  </a:cubicBezTo>
                  <a:cubicBezTo>
                    <a:pt x="950" y="14"/>
                    <a:pt x="887" y="1"/>
                    <a:pt x="81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40"/>
            <p:cNvSpPr/>
            <p:nvPr/>
          </p:nvSpPr>
          <p:spPr>
            <a:xfrm>
              <a:off x="8989858" y="2065756"/>
              <a:ext cx="105793" cy="168363"/>
            </a:xfrm>
            <a:custGeom>
              <a:avLst/>
              <a:gdLst/>
              <a:ahLst/>
              <a:cxnLst/>
              <a:rect l="l" t="t" r="r" b="b"/>
              <a:pathLst>
                <a:path w="935" h="1488" extrusionOk="0">
                  <a:moveTo>
                    <a:pt x="935" y="0"/>
                  </a:moveTo>
                  <a:lnTo>
                    <a:pt x="125" y="158"/>
                  </a:lnTo>
                  <a:lnTo>
                    <a:pt x="106" y="316"/>
                  </a:lnTo>
                  <a:lnTo>
                    <a:pt x="0" y="1488"/>
                  </a:lnTo>
                  <a:lnTo>
                    <a:pt x="823" y="1336"/>
                  </a:lnTo>
                  <a:lnTo>
                    <a:pt x="849" y="1040"/>
                  </a:lnTo>
                  <a:lnTo>
                    <a:pt x="382" y="1126"/>
                  </a:lnTo>
                  <a:lnTo>
                    <a:pt x="408" y="889"/>
                  </a:lnTo>
                  <a:lnTo>
                    <a:pt x="823" y="810"/>
                  </a:lnTo>
                  <a:lnTo>
                    <a:pt x="843" y="527"/>
                  </a:lnTo>
                  <a:lnTo>
                    <a:pt x="435" y="612"/>
                  </a:lnTo>
                  <a:lnTo>
                    <a:pt x="435" y="612"/>
                  </a:lnTo>
                  <a:lnTo>
                    <a:pt x="448" y="388"/>
                  </a:lnTo>
                  <a:lnTo>
                    <a:pt x="908" y="296"/>
                  </a:lnTo>
                  <a:lnTo>
                    <a:pt x="922" y="224"/>
                  </a:lnTo>
                  <a:lnTo>
                    <a:pt x="93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40"/>
            <p:cNvSpPr/>
            <p:nvPr/>
          </p:nvSpPr>
          <p:spPr>
            <a:xfrm>
              <a:off x="9102327" y="2044145"/>
              <a:ext cx="105793" cy="169156"/>
            </a:xfrm>
            <a:custGeom>
              <a:avLst/>
              <a:gdLst/>
              <a:ahLst/>
              <a:cxnLst/>
              <a:rect l="l" t="t" r="r" b="b"/>
              <a:pathLst>
                <a:path w="935" h="1495" extrusionOk="0">
                  <a:moveTo>
                    <a:pt x="935" y="0"/>
                  </a:moveTo>
                  <a:lnTo>
                    <a:pt x="125" y="158"/>
                  </a:lnTo>
                  <a:lnTo>
                    <a:pt x="99" y="389"/>
                  </a:lnTo>
                  <a:lnTo>
                    <a:pt x="0" y="1494"/>
                  </a:lnTo>
                  <a:lnTo>
                    <a:pt x="823" y="1336"/>
                  </a:lnTo>
                  <a:lnTo>
                    <a:pt x="849" y="1040"/>
                  </a:lnTo>
                  <a:lnTo>
                    <a:pt x="388" y="1132"/>
                  </a:lnTo>
                  <a:lnTo>
                    <a:pt x="408" y="889"/>
                  </a:lnTo>
                  <a:lnTo>
                    <a:pt x="823" y="810"/>
                  </a:lnTo>
                  <a:lnTo>
                    <a:pt x="849" y="527"/>
                  </a:lnTo>
                  <a:lnTo>
                    <a:pt x="434" y="612"/>
                  </a:lnTo>
                  <a:lnTo>
                    <a:pt x="454" y="389"/>
                  </a:lnTo>
                  <a:lnTo>
                    <a:pt x="915" y="296"/>
                  </a:lnTo>
                  <a:lnTo>
                    <a:pt x="915" y="290"/>
                  </a:lnTo>
                  <a:lnTo>
                    <a:pt x="93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40"/>
            <p:cNvSpPr/>
            <p:nvPr/>
          </p:nvSpPr>
          <p:spPr>
            <a:xfrm>
              <a:off x="9218417" y="2019592"/>
              <a:ext cx="120728" cy="165422"/>
            </a:xfrm>
            <a:custGeom>
              <a:avLst/>
              <a:gdLst/>
              <a:ahLst/>
              <a:cxnLst/>
              <a:rect l="l" t="t" r="r" b="b"/>
              <a:pathLst>
                <a:path w="1067" h="1462" extrusionOk="0">
                  <a:moveTo>
                    <a:pt x="1067" y="0"/>
                  </a:moveTo>
                  <a:lnTo>
                    <a:pt x="27" y="198"/>
                  </a:lnTo>
                  <a:lnTo>
                    <a:pt x="1" y="494"/>
                  </a:lnTo>
                  <a:lnTo>
                    <a:pt x="343" y="428"/>
                  </a:lnTo>
                  <a:lnTo>
                    <a:pt x="343" y="448"/>
                  </a:lnTo>
                  <a:lnTo>
                    <a:pt x="251" y="1461"/>
                  </a:lnTo>
                  <a:lnTo>
                    <a:pt x="606" y="1395"/>
                  </a:lnTo>
                  <a:lnTo>
                    <a:pt x="692" y="408"/>
                  </a:lnTo>
                  <a:lnTo>
                    <a:pt x="705" y="362"/>
                  </a:lnTo>
                  <a:lnTo>
                    <a:pt x="1040" y="296"/>
                  </a:lnTo>
                  <a:lnTo>
                    <a:pt x="10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40"/>
            <p:cNvSpPr/>
            <p:nvPr/>
          </p:nvSpPr>
          <p:spPr>
            <a:xfrm>
              <a:off x="5429650" y="2768633"/>
              <a:ext cx="2215428" cy="481895"/>
            </a:xfrm>
            <a:custGeom>
              <a:avLst/>
              <a:gdLst/>
              <a:ahLst/>
              <a:cxnLst/>
              <a:rect l="l" t="t" r="r" b="b"/>
              <a:pathLst>
                <a:path w="19580" h="4259" extrusionOk="0">
                  <a:moveTo>
                    <a:pt x="19257" y="1"/>
                  </a:moveTo>
                  <a:lnTo>
                    <a:pt x="1" y="1547"/>
                  </a:lnTo>
                  <a:lnTo>
                    <a:pt x="54" y="2265"/>
                  </a:lnTo>
                  <a:lnTo>
                    <a:pt x="2798" y="4259"/>
                  </a:lnTo>
                  <a:lnTo>
                    <a:pt x="19580" y="4055"/>
                  </a:lnTo>
                  <a:lnTo>
                    <a:pt x="1925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40"/>
            <p:cNvSpPr/>
            <p:nvPr/>
          </p:nvSpPr>
          <p:spPr>
            <a:xfrm>
              <a:off x="5429650" y="2687505"/>
              <a:ext cx="2208752" cy="482574"/>
            </a:xfrm>
            <a:custGeom>
              <a:avLst/>
              <a:gdLst/>
              <a:ahLst/>
              <a:cxnLst/>
              <a:rect l="l" t="t" r="r" b="b"/>
              <a:pathLst>
                <a:path w="19521" h="4265" extrusionOk="0">
                  <a:moveTo>
                    <a:pt x="19198" y="0"/>
                  </a:moveTo>
                  <a:lnTo>
                    <a:pt x="2410" y="204"/>
                  </a:lnTo>
                  <a:lnTo>
                    <a:pt x="1" y="2264"/>
                  </a:lnTo>
                  <a:lnTo>
                    <a:pt x="2739" y="4265"/>
                  </a:lnTo>
                  <a:lnTo>
                    <a:pt x="19521" y="4054"/>
                  </a:lnTo>
                  <a:lnTo>
                    <a:pt x="1919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40"/>
            <p:cNvSpPr/>
            <p:nvPr/>
          </p:nvSpPr>
          <p:spPr>
            <a:xfrm>
              <a:off x="5898083" y="2864016"/>
              <a:ext cx="128875" cy="147544"/>
            </a:xfrm>
            <a:custGeom>
              <a:avLst/>
              <a:gdLst/>
              <a:ahLst/>
              <a:cxnLst/>
              <a:rect l="l" t="t" r="r" b="b"/>
              <a:pathLst>
                <a:path w="1139" h="1304" extrusionOk="0">
                  <a:moveTo>
                    <a:pt x="645" y="303"/>
                  </a:moveTo>
                  <a:cubicBezTo>
                    <a:pt x="672" y="303"/>
                    <a:pt x="698" y="303"/>
                    <a:pt x="718" y="309"/>
                  </a:cubicBezTo>
                  <a:cubicBezTo>
                    <a:pt x="731" y="309"/>
                    <a:pt x="738" y="316"/>
                    <a:pt x="744" y="323"/>
                  </a:cubicBezTo>
                  <a:cubicBezTo>
                    <a:pt x="770" y="342"/>
                    <a:pt x="777" y="369"/>
                    <a:pt x="784" y="402"/>
                  </a:cubicBezTo>
                  <a:cubicBezTo>
                    <a:pt x="777" y="408"/>
                    <a:pt x="777" y="421"/>
                    <a:pt x="777" y="435"/>
                  </a:cubicBezTo>
                  <a:cubicBezTo>
                    <a:pt x="770" y="520"/>
                    <a:pt x="711" y="573"/>
                    <a:pt x="619" y="573"/>
                  </a:cubicBezTo>
                  <a:lnTo>
                    <a:pt x="441" y="573"/>
                  </a:lnTo>
                  <a:lnTo>
                    <a:pt x="468" y="336"/>
                  </a:lnTo>
                  <a:lnTo>
                    <a:pt x="468" y="303"/>
                  </a:lnTo>
                  <a:close/>
                  <a:moveTo>
                    <a:pt x="691" y="0"/>
                  </a:moveTo>
                  <a:lnTo>
                    <a:pt x="126" y="13"/>
                  </a:lnTo>
                  <a:lnTo>
                    <a:pt x="93" y="369"/>
                  </a:lnTo>
                  <a:lnTo>
                    <a:pt x="0" y="1303"/>
                  </a:lnTo>
                  <a:lnTo>
                    <a:pt x="362" y="1303"/>
                  </a:lnTo>
                  <a:lnTo>
                    <a:pt x="415" y="823"/>
                  </a:lnTo>
                  <a:lnTo>
                    <a:pt x="455" y="823"/>
                  </a:lnTo>
                  <a:lnTo>
                    <a:pt x="672" y="1303"/>
                  </a:lnTo>
                  <a:lnTo>
                    <a:pt x="1073" y="1297"/>
                  </a:lnTo>
                  <a:lnTo>
                    <a:pt x="823" y="790"/>
                  </a:lnTo>
                  <a:cubicBezTo>
                    <a:pt x="915" y="764"/>
                    <a:pt x="994" y="711"/>
                    <a:pt x="1047" y="645"/>
                  </a:cubicBezTo>
                  <a:cubicBezTo>
                    <a:pt x="1106" y="579"/>
                    <a:pt x="1132" y="500"/>
                    <a:pt x="1139" y="415"/>
                  </a:cubicBezTo>
                  <a:lnTo>
                    <a:pt x="1139" y="336"/>
                  </a:lnTo>
                  <a:cubicBezTo>
                    <a:pt x="1139" y="316"/>
                    <a:pt x="1139" y="303"/>
                    <a:pt x="1132" y="283"/>
                  </a:cubicBezTo>
                  <a:cubicBezTo>
                    <a:pt x="1113" y="211"/>
                    <a:pt x="1073" y="145"/>
                    <a:pt x="1014" y="92"/>
                  </a:cubicBezTo>
                  <a:cubicBezTo>
                    <a:pt x="942" y="40"/>
                    <a:pt x="836" y="0"/>
                    <a:pt x="69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40"/>
            <p:cNvSpPr/>
            <p:nvPr/>
          </p:nvSpPr>
          <p:spPr>
            <a:xfrm>
              <a:off x="6038840" y="2859491"/>
              <a:ext cx="149015" cy="150599"/>
            </a:xfrm>
            <a:custGeom>
              <a:avLst/>
              <a:gdLst/>
              <a:ahLst/>
              <a:cxnLst/>
              <a:rect l="l" t="t" r="r" b="b"/>
              <a:pathLst>
                <a:path w="1317" h="1331" extrusionOk="0">
                  <a:moveTo>
                    <a:pt x="685" y="343"/>
                  </a:moveTo>
                  <a:cubicBezTo>
                    <a:pt x="770" y="343"/>
                    <a:pt x="823" y="356"/>
                    <a:pt x="876" y="409"/>
                  </a:cubicBezTo>
                  <a:cubicBezTo>
                    <a:pt x="922" y="448"/>
                    <a:pt x="948" y="514"/>
                    <a:pt x="948" y="586"/>
                  </a:cubicBezTo>
                  <a:cubicBezTo>
                    <a:pt x="968" y="652"/>
                    <a:pt x="955" y="725"/>
                    <a:pt x="935" y="784"/>
                  </a:cubicBezTo>
                  <a:cubicBezTo>
                    <a:pt x="908" y="850"/>
                    <a:pt x="869" y="902"/>
                    <a:pt x="816" y="942"/>
                  </a:cubicBezTo>
                  <a:cubicBezTo>
                    <a:pt x="770" y="981"/>
                    <a:pt x="704" y="1001"/>
                    <a:pt x="626" y="1001"/>
                  </a:cubicBezTo>
                  <a:cubicBezTo>
                    <a:pt x="547" y="1001"/>
                    <a:pt x="487" y="981"/>
                    <a:pt x="435" y="929"/>
                  </a:cubicBezTo>
                  <a:cubicBezTo>
                    <a:pt x="389" y="889"/>
                    <a:pt x="362" y="823"/>
                    <a:pt x="356" y="751"/>
                  </a:cubicBezTo>
                  <a:cubicBezTo>
                    <a:pt x="349" y="679"/>
                    <a:pt x="356" y="613"/>
                    <a:pt x="382" y="547"/>
                  </a:cubicBezTo>
                  <a:cubicBezTo>
                    <a:pt x="408" y="481"/>
                    <a:pt x="448" y="428"/>
                    <a:pt x="494" y="396"/>
                  </a:cubicBezTo>
                  <a:cubicBezTo>
                    <a:pt x="547" y="356"/>
                    <a:pt x="612" y="343"/>
                    <a:pt x="685" y="343"/>
                  </a:cubicBezTo>
                  <a:close/>
                  <a:moveTo>
                    <a:pt x="718" y="1"/>
                  </a:moveTo>
                  <a:cubicBezTo>
                    <a:pt x="606" y="1"/>
                    <a:pt x="507" y="20"/>
                    <a:pt x="415" y="60"/>
                  </a:cubicBezTo>
                  <a:cubicBezTo>
                    <a:pt x="382" y="66"/>
                    <a:pt x="356" y="86"/>
                    <a:pt x="323" y="99"/>
                  </a:cubicBezTo>
                  <a:cubicBezTo>
                    <a:pt x="244" y="152"/>
                    <a:pt x="178" y="218"/>
                    <a:pt x="125" y="290"/>
                  </a:cubicBezTo>
                  <a:cubicBezTo>
                    <a:pt x="112" y="317"/>
                    <a:pt x="92" y="349"/>
                    <a:pt x="79" y="382"/>
                  </a:cubicBezTo>
                  <a:cubicBezTo>
                    <a:pt x="20" y="507"/>
                    <a:pt x="0" y="639"/>
                    <a:pt x="13" y="790"/>
                  </a:cubicBezTo>
                  <a:cubicBezTo>
                    <a:pt x="20" y="902"/>
                    <a:pt x="53" y="988"/>
                    <a:pt x="99" y="1073"/>
                  </a:cubicBezTo>
                  <a:cubicBezTo>
                    <a:pt x="152" y="1152"/>
                    <a:pt x="224" y="1218"/>
                    <a:pt x="310" y="1264"/>
                  </a:cubicBezTo>
                  <a:cubicBezTo>
                    <a:pt x="389" y="1304"/>
                    <a:pt x="494" y="1330"/>
                    <a:pt x="606" y="1330"/>
                  </a:cubicBezTo>
                  <a:cubicBezTo>
                    <a:pt x="751" y="1330"/>
                    <a:pt x="882" y="1284"/>
                    <a:pt x="1001" y="1218"/>
                  </a:cubicBezTo>
                  <a:cubicBezTo>
                    <a:pt x="1113" y="1152"/>
                    <a:pt x="1198" y="1054"/>
                    <a:pt x="1244" y="935"/>
                  </a:cubicBezTo>
                  <a:cubicBezTo>
                    <a:pt x="1297" y="823"/>
                    <a:pt x="1317" y="705"/>
                    <a:pt x="1310" y="573"/>
                  </a:cubicBezTo>
                  <a:cubicBezTo>
                    <a:pt x="1317" y="560"/>
                    <a:pt x="1317" y="553"/>
                    <a:pt x="1317" y="540"/>
                  </a:cubicBezTo>
                  <a:cubicBezTo>
                    <a:pt x="1310" y="428"/>
                    <a:pt x="1277" y="343"/>
                    <a:pt x="1231" y="257"/>
                  </a:cubicBezTo>
                  <a:cubicBezTo>
                    <a:pt x="1218" y="244"/>
                    <a:pt x="1211" y="231"/>
                    <a:pt x="1198" y="218"/>
                  </a:cubicBezTo>
                  <a:cubicBezTo>
                    <a:pt x="1145" y="159"/>
                    <a:pt x="1086" y="113"/>
                    <a:pt x="1014" y="66"/>
                  </a:cubicBezTo>
                  <a:cubicBezTo>
                    <a:pt x="922" y="27"/>
                    <a:pt x="823" y="1"/>
                    <a:pt x="7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40"/>
            <p:cNvSpPr/>
            <p:nvPr/>
          </p:nvSpPr>
          <p:spPr>
            <a:xfrm>
              <a:off x="6190006" y="2859491"/>
              <a:ext cx="153428" cy="148336"/>
            </a:xfrm>
            <a:custGeom>
              <a:avLst/>
              <a:gdLst/>
              <a:ahLst/>
              <a:cxnLst/>
              <a:rect l="l" t="t" r="r" b="b"/>
              <a:pathLst>
                <a:path w="1356" h="1311" extrusionOk="0">
                  <a:moveTo>
                    <a:pt x="770" y="396"/>
                  </a:moveTo>
                  <a:lnTo>
                    <a:pt x="869" y="817"/>
                  </a:lnTo>
                  <a:lnTo>
                    <a:pt x="593" y="817"/>
                  </a:lnTo>
                  <a:lnTo>
                    <a:pt x="770" y="396"/>
                  </a:lnTo>
                  <a:close/>
                  <a:moveTo>
                    <a:pt x="1020" y="1"/>
                  </a:moveTo>
                  <a:lnTo>
                    <a:pt x="599" y="14"/>
                  </a:lnTo>
                  <a:lnTo>
                    <a:pt x="533" y="159"/>
                  </a:lnTo>
                  <a:lnTo>
                    <a:pt x="500" y="231"/>
                  </a:lnTo>
                  <a:lnTo>
                    <a:pt x="264" y="744"/>
                  </a:lnTo>
                  <a:lnTo>
                    <a:pt x="0" y="1310"/>
                  </a:lnTo>
                  <a:lnTo>
                    <a:pt x="375" y="1304"/>
                  </a:lnTo>
                  <a:lnTo>
                    <a:pt x="468" y="1087"/>
                  </a:lnTo>
                  <a:lnTo>
                    <a:pt x="869" y="1080"/>
                  </a:lnTo>
                  <a:lnTo>
                    <a:pt x="928" y="1080"/>
                  </a:lnTo>
                  <a:lnTo>
                    <a:pt x="935" y="1119"/>
                  </a:lnTo>
                  <a:lnTo>
                    <a:pt x="981" y="1291"/>
                  </a:lnTo>
                  <a:lnTo>
                    <a:pt x="1356" y="1291"/>
                  </a:lnTo>
                  <a:lnTo>
                    <a:pt x="1310" y="1067"/>
                  </a:lnTo>
                  <a:lnTo>
                    <a:pt x="1132" y="415"/>
                  </a:lnTo>
                  <a:lnTo>
                    <a:pt x="1053" y="119"/>
                  </a:lnTo>
                  <a:lnTo>
                    <a:pt x="102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40"/>
            <p:cNvSpPr/>
            <p:nvPr/>
          </p:nvSpPr>
          <p:spPr>
            <a:xfrm>
              <a:off x="6358257" y="2858812"/>
              <a:ext cx="142340" cy="147544"/>
            </a:xfrm>
            <a:custGeom>
              <a:avLst/>
              <a:gdLst/>
              <a:ahLst/>
              <a:cxnLst/>
              <a:rect l="l" t="t" r="r" b="b"/>
              <a:pathLst>
                <a:path w="1258" h="1304" extrusionOk="0">
                  <a:moveTo>
                    <a:pt x="573" y="316"/>
                  </a:moveTo>
                  <a:cubicBezTo>
                    <a:pt x="665" y="316"/>
                    <a:pt x="738" y="329"/>
                    <a:pt x="790" y="382"/>
                  </a:cubicBezTo>
                  <a:cubicBezTo>
                    <a:pt x="850" y="421"/>
                    <a:pt x="876" y="487"/>
                    <a:pt x="882" y="566"/>
                  </a:cubicBezTo>
                  <a:lnTo>
                    <a:pt x="882" y="652"/>
                  </a:lnTo>
                  <a:cubicBezTo>
                    <a:pt x="876" y="750"/>
                    <a:pt x="830" y="829"/>
                    <a:pt x="764" y="889"/>
                  </a:cubicBezTo>
                  <a:cubicBezTo>
                    <a:pt x="698" y="948"/>
                    <a:pt x="619" y="974"/>
                    <a:pt x="507" y="981"/>
                  </a:cubicBezTo>
                  <a:lnTo>
                    <a:pt x="389" y="981"/>
                  </a:lnTo>
                  <a:lnTo>
                    <a:pt x="389" y="961"/>
                  </a:lnTo>
                  <a:lnTo>
                    <a:pt x="455" y="316"/>
                  </a:lnTo>
                  <a:close/>
                  <a:moveTo>
                    <a:pt x="632" y="0"/>
                  </a:moveTo>
                  <a:lnTo>
                    <a:pt x="126" y="7"/>
                  </a:lnTo>
                  <a:lnTo>
                    <a:pt x="112" y="86"/>
                  </a:lnTo>
                  <a:lnTo>
                    <a:pt x="93" y="336"/>
                  </a:lnTo>
                  <a:lnTo>
                    <a:pt x="27" y="1040"/>
                  </a:lnTo>
                  <a:lnTo>
                    <a:pt x="1" y="1303"/>
                  </a:lnTo>
                  <a:lnTo>
                    <a:pt x="1" y="1303"/>
                  </a:lnTo>
                  <a:lnTo>
                    <a:pt x="507" y="1290"/>
                  </a:lnTo>
                  <a:cubicBezTo>
                    <a:pt x="652" y="1290"/>
                    <a:pt x="764" y="1257"/>
                    <a:pt x="882" y="1198"/>
                  </a:cubicBezTo>
                  <a:cubicBezTo>
                    <a:pt x="988" y="1145"/>
                    <a:pt x="1080" y="1066"/>
                    <a:pt x="1146" y="968"/>
                  </a:cubicBezTo>
                  <a:cubicBezTo>
                    <a:pt x="1179" y="921"/>
                    <a:pt x="1212" y="862"/>
                    <a:pt x="1225" y="803"/>
                  </a:cubicBezTo>
                  <a:cubicBezTo>
                    <a:pt x="1244" y="757"/>
                    <a:pt x="1258" y="698"/>
                    <a:pt x="1258" y="638"/>
                  </a:cubicBezTo>
                  <a:cubicBezTo>
                    <a:pt x="1258" y="592"/>
                    <a:pt x="1258" y="553"/>
                    <a:pt x="1251" y="500"/>
                  </a:cubicBezTo>
                  <a:cubicBezTo>
                    <a:pt x="1244" y="402"/>
                    <a:pt x="1212" y="316"/>
                    <a:pt x="1159" y="230"/>
                  </a:cubicBezTo>
                  <a:cubicBezTo>
                    <a:pt x="1139" y="198"/>
                    <a:pt x="1113" y="165"/>
                    <a:pt x="1080" y="138"/>
                  </a:cubicBezTo>
                  <a:cubicBezTo>
                    <a:pt x="1040" y="105"/>
                    <a:pt x="994" y="72"/>
                    <a:pt x="948" y="59"/>
                  </a:cubicBezTo>
                  <a:cubicBezTo>
                    <a:pt x="915" y="40"/>
                    <a:pt x="882" y="33"/>
                    <a:pt x="836" y="26"/>
                  </a:cubicBezTo>
                  <a:cubicBezTo>
                    <a:pt x="771" y="7"/>
                    <a:pt x="705" y="0"/>
                    <a:pt x="6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40"/>
            <p:cNvSpPr/>
            <p:nvPr/>
          </p:nvSpPr>
          <p:spPr>
            <a:xfrm>
              <a:off x="8190126" y="2835729"/>
              <a:ext cx="145281" cy="149015"/>
            </a:xfrm>
            <a:custGeom>
              <a:avLst/>
              <a:gdLst/>
              <a:ahLst/>
              <a:cxnLst/>
              <a:rect l="l" t="t" r="r" b="b"/>
              <a:pathLst>
                <a:path w="1284" h="1317" extrusionOk="0">
                  <a:moveTo>
                    <a:pt x="1283" y="0"/>
                  </a:moveTo>
                  <a:lnTo>
                    <a:pt x="928" y="7"/>
                  </a:lnTo>
                  <a:lnTo>
                    <a:pt x="882" y="494"/>
                  </a:lnTo>
                  <a:lnTo>
                    <a:pt x="435" y="500"/>
                  </a:lnTo>
                  <a:lnTo>
                    <a:pt x="487" y="13"/>
                  </a:lnTo>
                  <a:lnTo>
                    <a:pt x="487" y="13"/>
                  </a:lnTo>
                  <a:lnTo>
                    <a:pt x="125" y="26"/>
                  </a:lnTo>
                  <a:lnTo>
                    <a:pt x="0" y="1316"/>
                  </a:lnTo>
                  <a:lnTo>
                    <a:pt x="362" y="1310"/>
                  </a:lnTo>
                  <a:lnTo>
                    <a:pt x="415" y="790"/>
                  </a:lnTo>
                  <a:lnTo>
                    <a:pt x="849" y="783"/>
                  </a:lnTo>
                  <a:lnTo>
                    <a:pt x="796" y="1297"/>
                  </a:lnTo>
                  <a:lnTo>
                    <a:pt x="1158" y="1290"/>
                  </a:lnTo>
                  <a:lnTo>
                    <a:pt x="128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344;p40"/>
            <p:cNvSpPr/>
            <p:nvPr/>
          </p:nvSpPr>
          <p:spPr>
            <a:xfrm>
              <a:off x="8349439" y="2831996"/>
              <a:ext cx="149015" cy="150486"/>
            </a:xfrm>
            <a:custGeom>
              <a:avLst/>
              <a:gdLst/>
              <a:ahLst/>
              <a:cxnLst/>
              <a:rect l="l" t="t" r="r" b="b"/>
              <a:pathLst>
                <a:path w="1317" h="1330" extrusionOk="0">
                  <a:moveTo>
                    <a:pt x="672" y="329"/>
                  </a:moveTo>
                  <a:cubicBezTo>
                    <a:pt x="757" y="329"/>
                    <a:pt x="817" y="342"/>
                    <a:pt x="863" y="395"/>
                  </a:cubicBezTo>
                  <a:cubicBezTo>
                    <a:pt x="915" y="441"/>
                    <a:pt x="935" y="500"/>
                    <a:pt x="948" y="573"/>
                  </a:cubicBezTo>
                  <a:cubicBezTo>
                    <a:pt x="955" y="652"/>
                    <a:pt x="948" y="724"/>
                    <a:pt x="922" y="783"/>
                  </a:cubicBezTo>
                  <a:cubicBezTo>
                    <a:pt x="896" y="849"/>
                    <a:pt x="856" y="895"/>
                    <a:pt x="803" y="928"/>
                  </a:cubicBezTo>
                  <a:cubicBezTo>
                    <a:pt x="757" y="968"/>
                    <a:pt x="692" y="987"/>
                    <a:pt x="619" y="987"/>
                  </a:cubicBezTo>
                  <a:cubicBezTo>
                    <a:pt x="534" y="987"/>
                    <a:pt x="474" y="968"/>
                    <a:pt x="428" y="922"/>
                  </a:cubicBezTo>
                  <a:cubicBezTo>
                    <a:pt x="376" y="882"/>
                    <a:pt x="356" y="816"/>
                    <a:pt x="343" y="737"/>
                  </a:cubicBezTo>
                  <a:cubicBezTo>
                    <a:pt x="336" y="665"/>
                    <a:pt x="343" y="599"/>
                    <a:pt x="369" y="533"/>
                  </a:cubicBezTo>
                  <a:cubicBezTo>
                    <a:pt x="395" y="467"/>
                    <a:pt x="435" y="421"/>
                    <a:pt x="488" y="388"/>
                  </a:cubicBezTo>
                  <a:cubicBezTo>
                    <a:pt x="534" y="342"/>
                    <a:pt x="599" y="329"/>
                    <a:pt x="672" y="329"/>
                  </a:cubicBezTo>
                  <a:close/>
                  <a:moveTo>
                    <a:pt x="711" y="0"/>
                  </a:moveTo>
                  <a:cubicBezTo>
                    <a:pt x="566" y="0"/>
                    <a:pt x="435" y="33"/>
                    <a:pt x="316" y="105"/>
                  </a:cubicBezTo>
                  <a:cubicBezTo>
                    <a:pt x="211" y="171"/>
                    <a:pt x="119" y="270"/>
                    <a:pt x="73" y="388"/>
                  </a:cubicBezTo>
                  <a:cubicBezTo>
                    <a:pt x="14" y="507"/>
                    <a:pt x="1" y="639"/>
                    <a:pt x="7" y="796"/>
                  </a:cubicBezTo>
                  <a:cubicBezTo>
                    <a:pt x="14" y="902"/>
                    <a:pt x="47" y="994"/>
                    <a:pt x="99" y="1079"/>
                  </a:cubicBezTo>
                  <a:cubicBezTo>
                    <a:pt x="145" y="1158"/>
                    <a:pt x="218" y="1224"/>
                    <a:pt x="303" y="1264"/>
                  </a:cubicBezTo>
                  <a:cubicBezTo>
                    <a:pt x="395" y="1310"/>
                    <a:pt x="494" y="1330"/>
                    <a:pt x="599" y="1330"/>
                  </a:cubicBezTo>
                  <a:cubicBezTo>
                    <a:pt x="751" y="1330"/>
                    <a:pt x="876" y="1297"/>
                    <a:pt x="994" y="1224"/>
                  </a:cubicBezTo>
                  <a:cubicBezTo>
                    <a:pt x="1106" y="1158"/>
                    <a:pt x="1192" y="1060"/>
                    <a:pt x="1244" y="948"/>
                  </a:cubicBezTo>
                  <a:cubicBezTo>
                    <a:pt x="1297" y="823"/>
                    <a:pt x="1317" y="685"/>
                    <a:pt x="1310" y="533"/>
                  </a:cubicBezTo>
                  <a:cubicBezTo>
                    <a:pt x="1297" y="428"/>
                    <a:pt x="1264" y="336"/>
                    <a:pt x="1218" y="257"/>
                  </a:cubicBezTo>
                  <a:cubicBezTo>
                    <a:pt x="1165" y="171"/>
                    <a:pt x="1093" y="112"/>
                    <a:pt x="1014" y="66"/>
                  </a:cubicBezTo>
                  <a:cubicBezTo>
                    <a:pt x="922" y="26"/>
                    <a:pt x="823" y="0"/>
                    <a:pt x="71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40"/>
            <p:cNvSpPr/>
            <p:nvPr/>
          </p:nvSpPr>
          <p:spPr>
            <a:xfrm>
              <a:off x="8512486" y="2833466"/>
              <a:ext cx="121520" cy="147544"/>
            </a:xfrm>
            <a:custGeom>
              <a:avLst/>
              <a:gdLst/>
              <a:ahLst/>
              <a:cxnLst/>
              <a:rect l="l" t="t" r="r" b="b"/>
              <a:pathLst>
                <a:path w="1074" h="1304" extrusionOk="0">
                  <a:moveTo>
                    <a:pt x="34" y="0"/>
                  </a:moveTo>
                  <a:lnTo>
                    <a:pt x="1" y="290"/>
                  </a:lnTo>
                  <a:lnTo>
                    <a:pt x="343" y="290"/>
                  </a:lnTo>
                  <a:lnTo>
                    <a:pt x="244" y="1303"/>
                  </a:lnTo>
                  <a:lnTo>
                    <a:pt x="606" y="1297"/>
                  </a:lnTo>
                  <a:lnTo>
                    <a:pt x="705" y="290"/>
                  </a:lnTo>
                  <a:lnTo>
                    <a:pt x="1054" y="290"/>
                  </a:lnTo>
                  <a:lnTo>
                    <a:pt x="1067" y="112"/>
                  </a:lnTo>
                  <a:lnTo>
                    <a:pt x="1073" y="13"/>
                  </a:lnTo>
                  <a:lnTo>
                    <a:pt x="3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40"/>
            <p:cNvSpPr/>
            <p:nvPr/>
          </p:nvSpPr>
          <p:spPr>
            <a:xfrm>
              <a:off x="8636157" y="2830525"/>
              <a:ext cx="107264" cy="147544"/>
            </a:xfrm>
            <a:custGeom>
              <a:avLst/>
              <a:gdLst/>
              <a:ahLst/>
              <a:cxnLst/>
              <a:rect l="l" t="t" r="r" b="b"/>
              <a:pathLst>
                <a:path w="948" h="1304" extrusionOk="0">
                  <a:moveTo>
                    <a:pt x="948" y="0"/>
                  </a:moveTo>
                  <a:lnTo>
                    <a:pt x="125" y="13"/>
                  </a:lnTo>
                  <a:lnTo>
                    <a:pt x="112" y="125"/>
                  </a:lnTo>
                  <a:lnTo>
                    <a:pt x="0" y="1303"/>
                  </a:lnTo>
                  <a:lnTo>
                    <a:pt x="0" y="1303"/>
                  </a:lnTo>
                  <a:lnTo>
                    <a:pt x="829" y="1296"/>
                  </a:lnTo>
                  <a:lnTo>
                    <a:pt x="856" y="1007"/>
                  </a:lnTo>
                  <a:lnTo>
                    <a:pt x="382" y="1013"/>
                  </a:lnTo>
                  <a:lnTo>
                    <a:pt x="408" y="777"/>
                  </a:lnTo>
                  <a:lnTo>
                    <a:pt x="823" y="770"/>
                  </a:lnTo>
                  <a:lnTo>
                    <a:pt x="843" y="500"/>
                  </a:lnTo>
                  <a:lnTo>
                    <a:pt x="435" y="507"/>
                  </a:lnTo>
                  <a:lnTo>
                    <a:pt x="448" y="290"/>
                  </a:lnTo>
                  <a:lnTo>
                    <a:pt x="922" y="283"/>
                  </a:lnTo>
                  <a:lnTo>
                    <a:pt x="928" y="191"/>
                  </a:lnTo>
                  <a:lnTo>
                    <a:pt x="94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347;p40"/>
            <p:cNvSpPr/>
            <p:nvPr/>
          </p:nvSpPr>
          <p:spPr>
            <a:xfrm>
              <a:off x="8750776" y="2829733"/>
              <a:ext cx="88708" cy="147544"/>
            </a:xfrm>
            <a:custGeom>
              <a:avLst/>
              <a:gdLst/>
              <a:ahLst/>
              <a:cxnLst/>
              <a:rect l="l" t="t" r="r" b="b"/>
              <a:pathLst>
                <a:path w="784" h="1304" extrusionOk="0">
                  <a:moveTo>
                    <a:pt x="481" y="0"/>
                  </a:moveTo>
                  <a:lnTo>
                    <a:pt x="119" y="14"/>
                  </a:lnTo>
                  <a:lnTo>
                    <a:pt x="106" y="218"/>
                  </a:lnTo>
                  <a:lnTo>
                    <a:pt x="1" y="1303"/>
                  </a:lnTo>
                  <a:lnTo>
                    <a:pt x="764" y="1297"/>
                  </a:lnTo>
                  <a:lnTo>
                    <a:pt x="784" y="1020"/>
                  </a:lnTo>
                  <a:lnTo>
                    <a:pt x="382" y="1020"/>
                  </a:lnTo>
                  <a:lnTo>
                    <a:pt x="461" y="244"/>
                  </a:lnTo>
                  <a:lnTo>
                    <a:pt x="48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348;p40"/>
            <p:cNvSpPr/>
            <p:nvPr/>
          </p:nvSpPr>
          <p:spPr>
            <a:xfrm>
              <a:off x="5580816" y="2836408"/>
              <a:ext cx="140869" cy="207173"/>
            </a:xfrm>
            <a:custGeom>
              <a:avLst/>
              <a:gdLst/>
              <a:ahLst/>
              <a:cxnLst/>
              <a:rect l="l" t="t" r="r" b="b"/>
              <a:pathLst>
                <a:path w="1245" h="1831" extrusionOk="0">
                  <a:moveTo>
                    <a:pt x="1100" y="1"/>
                  </a:moveTo>
                  <a:lnTo>
                    <a:pt x="1" y="929"/>
                  </a:lnTo>
                  <a:lnTo>
                    <a:pt x="1245" y="1830"/>
                  </a:lnTo>
                  <a:lnTo>
                    <a:pt x="1245" y="1830"/>
                  </a:lnTo>
                  <a:lnTo>
                    <a:pt x="110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40"/>
            <p:cNvSpPr/>
            <p:nvPr/>
          </p:nvSpPr>
          <p:spPr>
            <a:xfrm>
              <a:off x="9002530" y="2796241"/>
              <a:ext cx="140755" cy="207852"/>
            </a:xfrm>
            <a:custGeom>
              <a:avLst/>
              <a:gdLst/>
              <a:ahLst/>
              <a:cxnLst/>
              <a:rect l="l" t="t" r="r" b="b"/>
              <a:pathLst>
                <a:path w="1244" h="1837" extrusionOk="0">
                  <a:moveTo>
                    <a:pt x="0" y="0"/>
                  </a:moveTo>
                  <a:lnTo>
                    <a:pt x="152" y="1836"/>
                  </a:lnTo>
                  <a:lnTo>
                    <a:pt x="1244" y="908"/>
                  </a:lnTo>
                  <a:lnTo>
                    <a:pt x="0" y="0"/>
                  </a:lnTo>
                  <a:close/>
                </a:path>
              </a:pathLst>
            </a:custGeom>
            <a:solidFill>
              <a:srgbClr val="28111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40"/>
            <p:cNvSpPr/>
            <p:nvPr/>
          </p:nvSpPr>
          <p:spPr>
            <a:xfrm>
              <a:off x="7277926" y="540292"/>
              <a:ext cx="344874" cy="322584"/>
            </a:xfrm>
            <a:custGeom>
              <a:avLst/>
              <a:gdLst/>
              <a:ahLst/>
              <a:cxnLst/>
              <a:rect l="l" t="t" r="r" b="b"/>
              <a:pathLst>
                <a:path w="3048" h="2851" extrusionOk="0">
                  <a:moveTo>
                    <a:pt x="1521" y="1"/>
                  </a:moveTo>
                  <a:cubicBezTo>
                    <a:pt x="831" y="1"/>
                    <a:pt x="226" y="505"/>
                    <a:pt x="119" y="1208"/>
                  </a:cubicBezTo>
                  <a:cubicBezTo>
                    <a:pt x="0" y="1985"/>
                    <a:pt x="533" y="2715"/>
                    <a:pt x="1310" y="2834"/>
                  </a:cubicBezTo>
                  <a:cubicBezTo>
                    <a:pt x="1383" y="2845"/>
                    <a:pt x="1455" y="2850"/>
                    <a:pt x="1526" y="2850"/>
                  </a:cubicBezTo>
                  <a:cubicBezTo>
                    <a:pt x="2217" y="2850"/>
                    <a:pt x="2822" y="2347"/>
                    <a:pt x="2929" y="1643"/>
                  </a:cubicBezTo>
                  <a:cubicBezTo>
                    <a:pt x="3047" y="866"/>
                    <a:pt x="2514" y="136"/>
                    <a:pt x="1738" y="17"/>
                  </a:cubicBezTo>
                  <a:cubicBezTo>
                    <a:pt x="1665" y="6"/>
                    <a:pt x="1593" y="1"/>
                    <a:pt x="152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 name="Google Shape;351;p40"/>
            <p:cNvSpPr/>
            <p:nvPr/>
          </p:nvSpPr>
          <p:spPr>
            <a:xfrm>
              <a:off x="7280868" y="539500"/>
              <a:ext cx="292034" cy="292486"/>
            </a:xfrm>
            <a:custGeom>
              <a:avLst/>
              <a:gdLst/>
              <a:ahLst/>
              <a:cxnLst/>
              <a:rect l="l" t="t" r="r" b="b"/>
              <a:pathLst>
                <a:path w="2581" h="2585" extrusionOk="0">
                  <a:moveTo>
                    <a:pt x="1478" y="1"/>
                  </a:moveTo>
                  <a:cubicBezTo>
                    <a:pt x="1444" y="1"/>
                    <a:pt x="1410" y="2"/>
                    <a:pt x="1376" y="4"/>
                  </a:cubicBezTo>
                  <a:cubicBezTo>
                    <a:pt x="593" y="70"/>
                    <a:pt x="1" y="755"/>
                    <a:pt x="66" y="1544"/>
                  </a:cubicBezTo>
                  <a:cubicBezTo>
                    <a:pt x="99" y="1972"/>
                    <a:pt x="323" y="2341"/>
                    <a:pt x="652" y="2584"/>
                  </a:cubicBezTo>
                  <a:cubicBezTo>
                    <a:pt x="468" y="2367"/>
                    <a:pt x="343" y="2091"/>
                    <a:pt x="323" y="1781"/>
                  </a:cubicBezTo>
                  <a:cubicBezTo>
                    <a:pt x="257" y="1005"/>
                    <a:pt x="836" y="314"/>
                    <a:pt x="1626" y="248"/>
                  </a:cubicBezTo>
                  <a:cubicBezTo>
                    <a:pt x="1664" y="245"/>
                    <a:pt x="1702" y="244"/>
                    <a:pt x="1739" y="244"/>
                  </a:cubicBezTo>
                  <a:cubicBezTo>
                    <a:pt x="2052" y="244"/>
                    <a:pt x="2345" y="341"/>
                    <a:pt x="2580" y="518"/>
                  </a:cubicBezTo>
                  <a:cubicBezTo>
                    <a:pt x="2318" y="194"/>
                    <a:pt x="1914" y="1"/>
                    <a:pt x="147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40"/>
            <p:cNvSpPr/>
            <p:nvPr/>
          </p:nvSpPr>
          <p:spPr>
            <a:xfrm>
              <a:off x="7237645" y="779374"/>
              <a:ext cx="791014" cy="4362515"/>
            </a:xfrm>
            <a:custGeom>
              <a:avLst/>
              <a:gdLst/>
              <a:ahLst/>
              <a:cxnLst/>
              <a:rect l="l" t="t" r="r" b="b"/>
              <a:pathLst>
                <a:path w="6991" h="38556" extrusionOk="0">
                  <a:moveTo>
                    <a:pt x="2540" y="1"/>
                  </a:moveTo>
                  <a:cubicBezTo>
                    <a:pt x="2440" y="1"/>
                    <a:pt x="2337" y="4"/>
                    <a:pt x="2232" y="10"/>
                  </a:cubicBezTo>
                  <a:cubicBezTo>
                    <a:pt x="2192" y="10"/>
                    <a:pt x="2140" y="17"/>
                    <a:pt x="2094" y="17"/>
                  </a:cubicBezTo>
                  <a:cubicBezTo>
                    <a:pt x="2041" y="17"/>
                    <a:pt x="1995" y="23"/>
                    <a:pt x="1942" y="23"/>
                  </a:cubicBezTo>
                  <a:cubicBezTo>
                    <a:pt x="1541" y="56"/>
                    <a:pt x="1172" y="122"/>
                    <a:pt x="870" y="201"/>
                  </a:cubicBezTo>
                  <a:cubicBezTo>
                    <a:pt x="843" y="208"/>
                    <a:pt x="810" y="214"/>
                    <a:pt x="784" y="221"/>
                  </a:cubicBezTo>
                  <a:cubicBezTo>
                    <a:pt x="310" y="352"/>
                    <a:pt x="1" y="530"/>
                    <a:pt x="21" y="695"/>
                  </a:cubicBezTo>
                  <a:lnTo>
                    <a:pt x="297" y="4163"/>
                  </a:lnTo>
                  <a:lnTo>
                    <a:pt x="356" y="4887"/>
                  </a:lnTo>
                  <a:lnTo>
                    <a:pt x="560" y="7473"/>
                  </a:lnTo>
                  <a:lnTo>
                    <a:pt x="620" y="8230"/>
                  </a:lnTo>
                  <a:lnTo>
                    <a:pt x="672" y="8796"/>
                  </a:lnTo>
                  <a:lnTo>
                    <a:pt x="679" y="8868"/>
                  </a:lnTo>
                  <a:lnTo>
                    <a:pt x="889" y="11534"/>
                  </a:lnTo>
                  <a:lnTo>
                    <a:pt x="935" y="12087"/>
                  </a:lnTo>
                  <a:lnTo>
                    <a:pt x="1001" y="12935"/>
                  </a:lnTo>
                  <a:lnTo>
                    <a:pt x="1074" y="13804"/>
                  </a:lnTo>
                  <a:lnTo>
                    <a:pt x="1317" y="16891"/>
                  </a:lnTo>
                  <a:lnTo>
                    <a:pt x="1330" y="16989"/>
                  </a:lnTo>
                  <a:lnTo>
                    <a:pt x="1383" y="17661"/>
                  </a:lnTo>
                  <a:lnTo>
                    <a:pt x="1396" y="17740"/>
                  </a:lnTo>
                  <a:lnTo>
                    <a:pt x="1659" y="20945"/>
                  </a:lnTo>
                  <a:lnTo>
                    <a:pt x="1712" y="21662"/>
                  </a:lnTo>
                  <a:lnTo>
                    <a:pt x="2350" y="29487"/>
                  </a:lnTo>
                  <a:lnTo>
                    <a:pt x="2693" y="33804"/>
                  </a:lnTo>
                  <a:lnTo>
                    <a:pt x="2778" y="34785"/>
                  </a:lnTo>
                  <a:lnTo>
                    <a:pt x="2811" y="35232"/>
                  </a:lnTo>
                  <a:lnTo>
                    <a:pt x="2857" y="35812"/>
                  </a:lnTo>
                  <a:lnTo>
                    <a:pt x="2890" y="36206"/>
                  </a:lnTo>
                  <a:lnTo>
                    <a:pt x="2910" y="36443"/>
                  </a:lnTo>
                  <a:lnTo>
                    <a:pt x="2916" y="36562"/>
                  </a:lnTo>
                  <a:lnTo>
                    <a:pt x="3022" y="37917"/>
                  </a:lnTo>
                  <a:lnTo>
                    <a:pt x="3390" y="38214"/>
                  </a:lnTo>
                  <a:lnTo>
                    <a:pt x="3719" y="38477"/>
                  </a:lnTo>
                  <a:lnTo>
                    <a:pt x="3732" y="38556"/>
                  </a:lnTo>
                  <a:lnTo>
                    <a:pt x="6477" y="38556"/>
                  </a:lnTo>
                  <a:lnTo>
                    <a:pt x="6450" y="38253"/>
                  </a:lnTo>
                  <a:lnTo>
                    <a:pt x="6990" y="37621"/>
                  </a:lnTo>
                  <a:lnTo>
                    <a:pt x="6878" y="36272"/>
                  </a:lnTo>
                  <a:lnTo>
                    <a:pt x="6378" y="30079"/>
                  </a:lnTo>
                  <a:lnTo>
                    <a:pt x="6365" y="29915"/>
                  </a:lnTo>
                  <a:lnTo>
                    <a:pt x="6213" y="28112"/>
                  </a:lnTo>
                  <a:lnTo>
                    <a:pt x="6154" y="27401"/>
                  </a:lnTo>
                  <a:lnTo>
                    <a:pt x="6009" y="25617"/>
                  </a:lnTo>
                  <a:lnTo>
                    <a:pt x="6003" y="25459"/>
                  </a:lnTo>
                  <a:lnTo>
                    <a:pt x="6003" y="25426"/>
                  </a:lnTo>
                  <a:lnTo>
                    <a:pt x="5970" y="25032"/>
                  </a:lnTo>
                  <a:lnTo>
                    <a:pt x="5937" y="24630"/>
                  </a:lnTo>
                  <a:lnTo>
                    <a:pt x="5884" y="23979"/>
                  </a:lnTo>
                  <a:lnTo>
                    <a:pt x="5852" y="23630"/>
                  </a:lnTo>
                  <a:lnTo>
                    <a:pt x="5825" y="23321"/>
                  </a:lnTo>
                  <a:lnTo>
                    <a:pt x="5687" y="21629"/>
                  </a:lnTo>
                  <a:lnTo>
                    <a:pt x="5628" y="20912"/>
                  </a:lnTo>
                  <a:lnTo>
                    <a:pt x="5365" y="17694"/>
                  </a:lnTo>
                  <a:lnTo>
                    <a:pt x="5299" y="16930"/>
                  </a:lnTo>
                  <a:lnTo>
                    <a:pt x="5292" y="16858"/>
                  </a:lnTo>
                  <a:lnTo>
                    <a:pt x="5246" y="16246"/>
                  </a:lnTo>
                  <a:lnTo>
                    <a:pt x="4983" y="12988"/>
                  </a:lnTo>
                  <a:lnTo>
                    <a:pt x="4917" y="12185"/>
                  </a:lnTo>
                  <a:lnTo>
                    <a:pt x="4799" y="10770"/>
                  </a:lnTo>
                  <a:lnTo>
                    <a:pt x="4752" y="10185"/>
                  </a:lnTo>
                  <a:lnTo>
                    <a:pt x="4706" y="9698"/>
                  </a:lnTo>
                  <a:lnTo>
                    <a:pt x="4660" y="9132"/>
                  </a:lnTo>
                  <a:lnTo>
                    <a:pt x="4469" y="6815"/>
                  </a:lnTo>
                  <a:lnTo>
                    <a:pt x="4443" y="6539"/>
                  </a:lnTo>
                  <a:lnTo>
                    <a:pt x="4410" y="6124"/>
                  </a:lnTo>
                  <a:lnTo>
                    <a:pt x="4331" y="5071"/>
                  </a:lnTo>
                  <a:lnTo>
                    <a:pt x="4213" y="3676"/>
                  </a:lnTo>
                  <a:lnTo>
                    <a:pt x="3950" y="379"/>
                  </a:lnTo>
                  <a:cubicBezTo>
                    <a:pt x="3936" y="208"/>
                    <a:pt x="3614" y="83"/>
                    <a:pt x="3120" y="36"/>
                  </a:cubicBezTo>
                  <a:cubicBezTo>
                    <a:pt x="2946" y="14"/>
                    <a:pt x="2750" y="1"/>
                    <a:pt x="254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40"/>
            <p:cNvSpPr/>
            <p:nvPr/>
          </p:nvSpPr>
          <p:spPr>
            <a:xfrm>
              <a:off x="7236966" y="780506"/>
              <a:ext cx="487779" cy="4361384"/>
            </a:xfrm>
            <a:custGeom>
              <a:avLst/>
              <a:gdLst/>
              <a:ahLst/>
              <a:cxnLst/>
              <a:rect l="l" t="t" r="r" b="b"/>
              <a:pathLst>
                <a:path w="4311" h="38546" extrusionOk="0">
                  <a:moveTo>
                    <a:pt x="2231" y="0"/>
                  </a:moveTo>
                  <a:cubicBezTo>
                    <a:pt x="2192" y="0"/>
                    <a:pt x="2139" y="7"/>
                    <a:pt x="2093" y="7"/>
                  </a:cubicBezTo>
                  <a:cubicBezTo>
                    <a:pt x="2040" y="7"/>
                    <a:pt x="1994" y="13"/>
                    <a:pt x="1942" y="13"/>
                  </a:cubicBezTo>
                  <a:cubicBezTo>
                    <a:pt x="1540" y="46"/>
                    <a:pt x="1165" y="112"/>
                    <a:pt x="862" y="191"/>
                  </a:cubicBezTo>
                  <a:cubicBezTo>
                    <a:pt x="836" y="198"/>
                    <a:pt x="810" y="204"/>
                    <a:pt x="783" y="211"/>
                  </a:cubicBezTo>
                  <a:cubicBezTo>
                    <a:pt x="303" y="342"/>
                    <a:pt x="0" y="520"/>
                    <a:pt x="13" y="685"/>
                  </a:cubicBezTo>
                  <a:lnTo>
                    <a:pt x="296" y="4153"/>
                  </a:lnTo>
                  <a:lnTo>
                    <a:pt x="356" y="4877"/>
                  </a:lnTo>
                  <a:lnTo>
                    <a:pt x="560" y="7463"/>
                  </a:lnTo>
                  <a:lnTo>
                    <a:pt x="619" y="8220"/>
                  </a:lnTo>
                  <a:lnTo>
                    <a:pt x="665" y="8786"/>
                  </a:lnTo>
                  <a:lnTo>
                    <a:pt x="672" y="8858"/>
                  </a:lnTo>
                  <a:lnTo>
                    <a:pt x="889" y="11524"/>
                  </a:lnTo>
                  <a:lnTo>
                    <a:pt x="928" y="12077"/>
                  </a:lnTo>
                  <a:lnTo>
                    <a:pt x="994" y="12925"/>
                  </a:lnTo>
                  <a:lnTo>
                    <a:pt x="1066" y="13794"/>
                  </a:lnTo>
                  <a:lnTo>
                    <a:pt x="1317" y="16881"/>
                  </a:lnTo>
                  <a:lnTo>
                    <a:pt x="1323" y="16979"/>
                  </a:lnTo>
                  <a:lnTo>
                    <a:pt x="1382" y="17651"/>
                  </a:lnTo>
                  <a:lnTo>
                    <a:pt x="1389" y="17730"/>
                  </a:lnTo>
                  <a:lnTo>
                    <a:pt x="1652" y="20935"/>
                  </a:lnTo>
                  <a:lnTo>
                    <a:pt x="1711" y="21652"/>
                  </a:lnTo>
                  <a:lnTo>
                    <a:pt x="2343" y="29477"/>
                  </a:lnTo>
                  <a:lnTo>
                    <a:pt x="2692" y="33794"/>
                  </a:lnTo>
                  <a:lnTo>
                    <a:pt x="2771" y="34775"/>
                  </a:lnTo>
                  <a:lnTo>
                    <a:pt x="2804" y="35222"/>
                  </a:lnTo>
                  <a:lnTo>
                    <a:pt x="2857" y="35802"/>
                  </a:lnTo>
                  <a:lnTo>
                    <a:pt x="2889" y="36196"/>
                  </a:lnTo>
                  <a:lnTo>
                    <a:pt x="2903" y="36433"/>
                  </a:lnTo>
                  <a:lnTo>
                    <a:pt x="2909" y="36552"/>
                  </a:lnTo>
                  <a:lnTo>
                    <a:pt x="3021" y="37907"/>
                  </a:lnTo>
                  <a:lnTo>
                    <a:pt x="3390" y="38204"/>
                  </a:lnTo>
                  <a:lnTo>
                    <a:pt x="3719" y="38467"/>
                  </a:lnTo>
                  <a:lnTo>
                    <a:pt x="3725" y="38546"/>
                  </a:lnTo>
                  <a:lnTo>
                    <a:pt x="4311" y="38546"/>
                  </a:lnTo>
                  <a:lnTo>
                    <a:pt x="4304" y="38427"/>
                  </a:lnTo>
                  <a:lnTo>
                    <a:pt x="4061" y="38237"/>
                  </a:lnTo>
                  <a:lnTo>
                    <a:pt x="3594" y="37868"/>
                  </a:lnTo>
                  <a:lnTo>
                    <a:pt x="3567" y="37526"/>
                  </a:lnTo>
                  <a:lnTo>
                    <a:pt x="3482" y="36400"/>
                  </a:lnTo>
                  <a:lnTo>
                    <a:pt x="3462" y="36163"/>
                  </a:lnTo>
                  <a:lnTo>
                    <a:pt x="3449" y="35940"/>
                  </a:lnTo>
                  <a:lnTo>
                    <a:pt x="3416" y="35499"/>
                  </a:lnTo>
                  <a:lnTo>
                    <a:pt x="3383" y="35045"/>
                  </a:lnTo>
                  <a:lnTo>
                    <a:pt x="3363" y="34841"/>
                  </a:lnTo>
                  <a:lnTo>
                    <a:pt x="3330" y="34387"/>
                  </a:lnTo>
                  <a:lnTo>
                    <a:pt x="3304" y="34084"/>
                  </a:lnTo>
                  <a:lnTo>
                    <a:pt x="3271" y="33623"/>
                  </a:lnTo>
                  <a:lnTo>
                    <a:pt x="3218" y="32906"/>
                  </a:lnTo>
                  <a:lnTo>
                    <a:pt x="3205" y="32847"/>
                  </a:lnTo>
                  <a:lnTo>
                    <a:pt x="3153" y="32109"/>
                  </a:lnTo>
                  <a:lnTo>
                    <a:pt x="2903" y="29095"/>
                  </a:lnTo>
                  <a:lnTo>
                    <a:pt x="2429" y="23225"/>
                  </a:lnTo>
                  <a:lnTo>
                    <a:pt x="2304" y="21652"/>
                  </a:lnTo>
                  <a:lnTo>
                    <a:pt x="2244" y="20935"/>
                  </a:lnTo>
                  <a:lnTo>
                    <a:pt x="1981" y="17684"/>
                  </a:lnTo>
                  <a:lnTo>
                    <a:pt x="1975" y="17545"/>
                  </a:lnTo>
                  <a:lnTo>
                    <a:pt x="1915" y="16881"/>
                  </a:lnTo>
                  <a:lnTo>
                    <a:pt x="1915" y="16874"/>
                  </a:lnTo>
                  <a:lnTo>
                    <a:pt x="1652" y="13630"/>
                  </a:lnTo>
                  <a:lnTo>
                    <a:pt x="1586" y="12807"/>
                  </a:lnTo>
                  <a:lnTo>
                    <a:pt x="1514" y="11873"/>
                  </a:lnTo>
                  <a:lnTo>
                    <a:pt x="1474" y="11320"/>
                  </a:lnTo>
                  <a:lnTo>
                    <a:pt x="1277" y="8918"/>
                  </a:lnTo>
                  <a:lnTo>
                    <a:pt x="1251" y="8628"/>
                  </a:lnTo>
                  <a:lnTo>
                    <a:pt x="1224" y="8352"/>
                  </a:lnTo>
                  <a:lnTo>
                    <a:pt x="1132" y="7266"/>
                  </a:lnTo>
                  <a:lnTo>
                    <a:pt x="955" y="4969"/>
                  </a:lnTo>
                  <a:lnTo>
                    <a:pt x="895" y="4284"/>
                  </a:lnTo>
                  <a:lnTo>
                    <a:pt x="836" y="3580"/>
                  </a:lnTo>
                  <a:lnTo>
                    <a:pt x="599" y="632"/>
                  </a:lnTo>
                  <a:cubicBezTo>
                    <a:pt x="593" y="527"/>
                    <a:pt x="698" y="428"/>
                    <a:pt x="895" y="329"/>
                  </a:cubicBezTo>
                  <a:cubicBezTo>
                    <a:pt x="909" y="329"/>
                    <a:pt x="922" y="323"/>
                    <a:pt x="941" y="309"/>
                  </a:cubicBezTo>
                  <a:cubicBezTo>
                    <a:pt x="1231" y="178"/>
                    <a:pt x="1698" y="66"/>
                    <a:pt x="22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 name="Google Shape;354;p40"/>
            <p:cNvSpPr/>
            <p:nvPr/>
          </p:nvSpPr>
          <p:spPr>
            <a:xfrm>
              <a:off x="5192944" y="1010536"/>
              <a:ext cx="2366480" cy="819188"/>
            </a:xfrm>
            <a:custGeom>
              <a:avLst/>
              <a:gdLst/>
              <a:ahLst/>
              <a:cxnLst/>
              <a:rect l="l" t="t" r="r" b="b"/>
              <a:pathLst>
                <a:path w="20915" h="7240" extrusionOk="0">
                  <a:moveTo>
                    <a:pt x="0" y="1"/>
                  </a:moveTo>
                  <a:lnTo>
                    <a:pt x="53" y="567"/>
                  </a:lnTo>
                  <a:lnTo>
                    <a:pt x="2850" y="3179"/>
                  </a:lnTo>
                  <a:lnTo>
                    <a:pt x="20915" y="7240"/>
                  </a:lnTo>
                  <a:lnTo>
                    <a:pt x="20915" y="7240"/>
                  </a:lnTo>
                  <a:lnTo>
                    <a:pt x="20586" y="3173"/>
                  </a:lnTo>
                  <a:lnTo>
                    <a:pt x="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355;p40"/>
            <p:cNvSpPr/>
            <p:nvPr/>
          </p:nvSpPr>
          <p:spPr>
            <a:xfrm>
              <a:off x="5192944" y="847489"/>
              <a:ext cx="2361275" cy="917513"/>
            </a:xfrm>
            <a:custGeom>
              <a:avLst/>
              <a:gdLst/>
              <a:ahLst/>
              <a:cxnLst/>
              <a:rect l="l" t="t" r="r" b="b"/>
              <a:pathLst>
                <a:path w="20869" h="8109" extrusionOk="0">
                  <a:moveTo>
                    <a:pt x="2468" y="0"/>
                  </a:moveTo>
                  <a:lnTo>
                    <a:pt x="0" y="1442"/>
                  </a:lnTo>
                  <a:lnTo>
                    <a:pt x="2797" y="4054"/>
                  </a:lnTo>
                  <a:lnTo>
                    <a:pt x="20869" y="8108"/>
                  </a:lnTo>
                  <a:lnTo>
                    <a:pt x="20540" y="4048"/>
                  </a:lnTo>
                  <a:lnTo>
                    <a:pt x="2468"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 name="Google Shape;356;p40"/>
            <p:cNvSpPr/>
            <p:nvPr/>
          </p:nvSpPr>
          <p:spPr>
            <a:xfrm>
              <a:off x="5348523" y="971047"/>
              <a:ext cx="142340" cy="207965"/>
            </a:xfrm>
            <a:custGeom>
              <a:avLst/>
              <a:gdLst/>
              <a:ahLst/>
              <a:cxnLst/>
              <a:rect l="l" t="t" r="r" b="b"/>
              <a:pathLst>
                <a:path w="1258" h="1838" extrusionOk="0">
                  <a:moveTo>
                    <a:pt x="1113" y="1"/>
                  </a:moveTo>
                  <a:lnTo>
                    <a:pt x="1" y="652"/>
                  </a:lnTo>
                  <a:lnTo>
                    <a:pt x="1258" y="1837"/>
                  </a:lnTo>
                  <a:lnTo>
                    <a:pt x="111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357;p40"/>
            <p:cNvSpPr/>
            <p:nvPr/>
          </p:nvSpPr>
          <p:spPr>
            <a:xfrm>
              <a:off x="5661264" y="1044028"/>
              <a:ext cx="216112" cy="180357"/>
            </a:xfrm>
            <a:custGeom>
              <a:avLst/>
              <a:gdLst/>
              <a:ahLst/>
              <a:cxnLst/>
              <a:rect l="l" t="t" r="r" b="b"/>
              <a:pathLst>
                <a:path w="1910" h="1594" extrusionOk="0">
                  <a:moveTo>
                    <a:pt x="1" y="1"/>
                  </a:moveTo>
                  <a:lnTo>
                    <a:pt x="47" y="350"/>
                  </a:lnTo>
                  <a:lnTo>
                    <a:pt x="185" y="1317"/>
                  </a:lnTo>
                  <a:lnTo>
                    <a:pt x="639" y="1416"/>
                  </a:lnTo>
                  <a:lnTo>
                    <a:pt x="902" y="692"/>
                  </a:lnTo>
                  <a:lnTo>
                    <a:pt x="1001" y="1495"/>
                  </a:lnTo>
                  <a:lnTo>
                    <a:pt x="1455" y="1593"/>
                  </a:lnTo>
                  <a:lnTo>
                    <a:pt x="1830" y="626"/>
                  </a:lnTo>
                  <a:lnTo>
                    <a:pt x="1909" y="429"/>
                  </a:lnTo>
                  <a:lnTo>
                    <a:pt x="1514" y="336"/>
                  </a:lnTo>
                  <a:lnTo>
                    <a:pt x="1449" y="567"/>
                  </a:lnTo>
                  <a:lnTo>
                    <a:pt x="1277" y="1153"/>
                  </a:lnTo>
                  <a:lnTo>
                    <a:pt x="1192" y="527"/>
                  </a:lnTo>
                  <a:lnTo>
                    <a:pt x="1159" y="264"/>
                  </a:lnTo>
                  <a:lnTo>
                    <a:pt x="757" y="172"/>
                  </a:lnTo>
                  <a:lnTo>
                    <a:pt x="659" y="442"/>
                  </a:lnTo>
                  <a:lnTo>
                    <a:pt x="461" y="968"/>
                  </a:lnTo>
                  <a:lnTo>
                    <a:pt x="422" y="409"/>
                  </a:lnTo>
                  <a:lnTo>
                    <a:pt x="396" y="86"/>
                  </a:lnTo>
                  <a:lnTo>
                    <a:pt x="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358;p40"/>
            <p:cNvSpPr/>
            <p:nvPr/>
          </p:nvSpPr>
          <p:spPr>
            <a:xfrm>
              <a:off x="5880998" y="1096189"/>
              <a:ext cx="109527" cy="161688"/>
            </a:xfrm>
            <a:custGeom>
              <a:avLst/>
              <a:gdLst/>
              <a:ahLst/>
              <a:cxnLst/>
              <a:rect l="l" t="t" r="r" b="b"/>
              <a:pathLst>
                <a:path w="968" h="1429" extrusionOk="0">
                  <a:moveTo>
                    <a:pt x="125" y="1"/>
                  </a:moveTo>
                  <a:lnTo>
                    <a:pt x="105" y="198"/>
                  </a:lnTo>
                  <a:lnTo>
                    <a:pt x="0" y="1238"/>
                  </a:lnTo>
                  <a:lnTo>
                    <a:pt x="849" y="1429"/>
                  </a:lnTo>
                  <a:lnTo>
                    <a:pt x="869" y="1159"/>
                  </a:lnTo>
                  <a:lnTo>
                    <a:pt x="395" y="1054"/>
                  </a:lnTo>
                  <a:lnTo>
                    <a:pt x="421" y="830"/>
                  </a:lnTo>
                  <a:lnTo>
                    <a:pt x="836" y="922"/>
                  </a:lnTo>
                  <a:lnTo>
                    <a:pt x="862" y="659"/>
                  </a:lnTo>
                  <a:lnTo>
                    <a:pt x="441" y="560"/>
                  </a:lnTo>
                  <a:lnTo>
                    <a:pt x="461" y="349"/>
                  </a:lnTo>
                  <a:lnTo>
                    <a:pt x="935" y="461"/>
                  </a:lnTo>
                  <a:lnTo>
                    <a:pt x="954" y="330"/>
                  </a:lnTo>
                  <a:lnTo>
                    <a:pt x="968" y="185"/>
                  </a:lnTo>
                  <a:lnTo>
                    <a:pt x="1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40"/>
            <p:cNvSpPr/>
            <p:nvPr/>
          </p:nvSpPr>
          <p:spPr>
            <a:xfrm>
              <a:off x="5996409" y="1122213"/>
              <a:ext cx="90971" cy="158746"/>
            </a:xfrm>
            <a:custGeom>
              <a:avLst/>
              <a:gdLst/>
              <a:ahLst/>
              <a:cxnLst/>
              <a:rect l="l" t="t" r="r" b="b"/>
              <a:pathLst>
                <a:path w="804" h="1403" extrusionOk="0">
                  <a:moveTo>
                    <a:pt x="132" y="1"/>
                  </a:moveTo>
                  <a:lnTo>
                    <a:pt x="112" y="119"/>
                  </a:lnTo>
                  <a:lnTo>
                    <a:pt x="0" y="1232"/>
                  </a:lnTo>
                  <a:lnTo>
                    <a:pt x="783" y="1403"/>
                  </a:lnTo>
                  <a:lnTo>
                    <a:pt x="803" y="1139"/>
                  </a:lnTo>
                  <a:lnTo>
                    <a:pt x="402" y="1060"/>
                  </a:lnTo>
                  <a:lnTo>
                    <a:pt x="494" y="179"/>
                  </a:lnTo>
                  <a:lnTo>
                    <a:pt x="500" y="80"/>
                  </a:lnTo>
                  <a:lnTo>
                    <a:pt x="13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40"/>
            <p:cNvSpPr/>
            <p:nvPr/>
          </p:nvSpPr>
          <p:spPr>
            <a:xfrm>
              <a:off x="6102882" y="1157855"/>
              <a:ext cx="149015" cy="147657"/>
            </a:xfrm>
            <a:custGeom>
              <a:avLst/>
              <a:gdLst/>
              <a:ahLst/>
              <a:cxnLst/>
              <a:rect l="l" t="t" r="r" b="b"/>
              <a:pathLst>
                <a:path w="1317" h="1305" extrusionOk="0">
                  <a:moveTo>
                    <a:pt x="575" y="1"/>
                  </a:moveTo>
                  <a:cubicBezTo>
                    <a:pt x="532" y="1"/>
                    <a:pt x="491" y="6"/>
                    <a:pt x="448" y="15"/>
                  </a:cubicBezTo>
                  <a:cubicBezTo>
                    <a:pt x="421" y="15"/>
                    <a:pt x="408" y="22"/>
                    <a:pt x="382" y="28"/>
                  </a:cubicBezTo>
                  <a:cubicBezTo>
                    <a:pt x="277" y="61"/>
                    <a:pt x="191" y="120"/>
                    <a:pt x="125" y="199"/>
                  </a:cubicBezTo>
                  <a:cubicBezTo>
                    <a:pt x="60" y="285"/>
                    <a:pt x="27" y="390"/>
                    <a:pt x="13" y="502"/>
                  </a:cubicBezTo>
                  <a:cubicBezTo>
                    <a:pt x="0" y="548"/>
                    <a:pt x="0" y="594"/>
                    <a:pt x="13" y="647"/>
                  </a:cubicBezTo>
                  <a:cubicBezTo>
                    <a:pt x="20" y="745"/>
                    <a:pt x="53" y="844"/>
                    <a:pt x="99" y="930"/>
                  </a:cubicBezTo>
                  <a:cubicBezTo>
                    <a:pt x="152" y="1022"/>
                    <a:pt x="217" y="1094"/>
                    <a:pt x="310" y="1153"/>
                  </a:cubicBezTo>
                  <a:cubicBezTo>
                    <a:pt x="395" y="1219"/>
                    <a:pt x="494" y="1259"/>
                    <a:pt x="612" y="1285"/>
                  </a:cubicBezTo>
                  <a:cubicBezTo>
                    <a:pt x="677" y="1298"/>
                    <a:pt x="738" y="1305"/>
                    <a:pt x="796" y="1305"/>
                  </a:cubicBezTo>
                  <a:cubicBezTo>
                    <a:pt x="886" y="1305"/>
                    <a:pt x="968" y="1288"/>
                    <a:pt x="1040" y="1252"/>
                  </a:cubicBezTo>
                  <a:cubicBezTo>
                    <a:pt x="1165" y="1193"/>
                    <a:pt x="1244" y="1094"/>
                    <a:pt x="1297" y="963"/>
                  </a:cubicBezTo>
                  <a:lnTo>
                    <a:pt x="902" y="877"/>
                  </a:lnTo>
                  <a:cubicBezTo>
                    <a:pt x="862" y="910"/>
                    <a:pt x="816" y="943"/>
                    <a:pt x="777" y="949"/>
                  </a:cubicBezTo>
                  <a:cubicBezTo>
                    <a:pt x="754" y="957"/>
                    <a:pt x="726" y="960"/>
                    <a:pt x="697" y="960"/>
                  </a:cubicBezTo>
                  <a:cubicBezTo>
                    <a:pt x="676" y="960"/>
                    <a:pt x="654" y="959"/>
                    <a:pt x="632" y="956"/>
                  </a:cubicBezTo>
                  <a:cubicBezTo>
                    <a:pt x="553" y="943"/>
                    <a:pt x="500" y="910"/>
                    <a:pt x="454" y="857"/>
                  </a:cubicBezTo>
                  <a:cubicBezTo>
                    <a:pt x="415" y="811"/>
                    <a:pt x="389" y="745"/>
                    <a:pt x="382" y="673"/>
                  </a:cubicBezTo>
                  <a:lnTo>
                    <a:pt x="382" y="587"/>
                  </a:lnTo>
                  <a:cubicBezTo>
                    <a:pt x="389" y="489"/>
                    <a:pt x="421" y="423"/>
                    <a:pt x="481" y="377"/>
                  </a:cubicBezTo>
                  <a:cubicBezTo>
                    <a:pt x="526" y="342"/>
                    <a:pt x="578" y="326"/>
                    <a:pt x="635" y="326"/>
                  </a:cubicBezTo>
                  <a:cubicBezTo>
                    <a:pt x="653" y="326"/>
                    <a:pt x="672" y="328"/>
                    <a:pt x="691" y="331"/>
                  </a:cubicBezTo>
                  <a:cubicBezTo>
                    <a:pt x="751" y="344"/>
                    <a:pt x="790" y="364"/>
                    <a:pt x="836" y="397"/>
                  </a:cubicBezTo>
                  <a:cubicBezTo>
                    <a:pt x="876" y="430"/>
                    <a:pt x="902" y="476"/>
                    <a:pt x="922" y="528"/>
                  </a:cubicBezTo>
                  <a:lnTo>
                    <a:pt x="1316" y="620"/>
                  </a:lnTo>
                  <a:cubicBezTo>
                    <a:pt x="1310" y="522"/>
                    <a:pt x="1277" y="430"/>
                    <a:pt x="1231" y="351"/>
                  </a:cubicBezTo>
                  <a:cubicBezTo>
                    <a:pt x="1178" y="265"/>
                    <a:pt x="1112" y="199"/>
                    <a:pt x="1020" y="140"/>
                  </a:cubicBezTo>
                  <a:cubicBezTo>
                    <a:pt x="987" y="120"/>
                    <a:pt x="948" y="94"/>
                    <a:pt x="908" y="74"/>
                  </a:cubicBezTo>
                  <a:cubicBezTo>
                    <a:pt x="849" y="54"/>
                    <a:pt x="790" y="28"/>
                    <a:pt x="737" y="22"/>
                  </a:cubicBezTo>
                  <a:cubicBezTo>
                    <a:pt x="677" y="7"/>
                    <a:pt x="625" y="1"/>
                    <a:pt x="57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40"/>
            <p:cNvSpPr/>
            <p:nvPr/>
          </p:nvSpPr>
          <p:spPr>
            <a:xfrm>
              <a:off x="6264457" y="1192591"/>
              <a:ext cx="153541" cy="149920"/>
            </a:xfrm>
            <a:custGeom>
              <a:avLst/>
              <a:gdLst/>
              <a:ahLst/>
              <a:cxnLst/>
              <a:rect l="l" t="t" r="r" b="b"/>
              <a:pathLst>
                <a:path w="1357" h="1325" extrusionOk="0">
                  <a:moveTo>
                    <a:pt x="618" y="328"/>
                  </a:moveTo>
                  <a:cubicBezTo>
                    <a:pt x="643" y="328"/>
                    <a:pt x="669" y="332"/>
                    <a:pt x="698" y="340"/>
                  </a:cubicBezTo>
                  <a:cubicBezTo>
                    <a:pt x="784" y="353"/>
                    <a:pt x="836" y="392"/>
                    <a:pt x="889" y="445"/>
                  </a:cubicBezTo>
                  <a:cubicBezTo>
                    <a:pt x="935" y="491"/>
                    <a:pt x="961" y="563"/>
                    <a:pt x="968" y="642"/>
                  </a:cubicBezTo>
                  <a:cubicBezTo>
                    <a:pt x="988" y="715"/>
                    <a:pt x="981" y="781"/>
                    <a:pt x="955" y="840"/>
                  </a:cubicBezTo>
                  <a:cubicBezTo>
                    <a:pt x="928" y="899"/>
                    <a:pt x="889" y="939"/>
                    <a:pt x="836" y="965"/>
                  </a:cubicBezTo>
                  <a:cubicBezTo>
                    <a:pt x="808" y="981"/>
                    <a:pt x="773" y="990"/>
                    <a:pt x="734" y="990"/>
                  </a:cubicBezTo>
                  <a:cubicBezTo>
                    <a:pt x="708" y="990"/>
                    <a:pt x="680" y="986"/>
                    <a:pt x="652" y="978"/>
                  </a:cubicBezTo>
                  <a:cubicBezTo>
                    <a:pt x="566" y="965"/>
                    <a:pt x="501" y="925"/>
                    <a:pt x="454" y="873"/>
                  </a:cubicBezTo>
                  <a:cubicBezTo>
                    <a:pt x="402" y="814"/>
                    <a:pt x="376" y="748"/>
                    <a:pt x="369" y="675"/>
                  </a:cubicBezTo>
                  <a:cubicBezTo>
                    <a:pt x="362" y="603"/>
                    <a:pt x="369" y="537"/>
                    <a:pt x="395" y="478"/>
                  </a:cubicBezTo>
                  <a:cubicBezTo>
                    <a:pt x="422" y="419"/>
                    <a:pt x="461" y="379"/>
                    <a:pt x="507" y="353"/>
                  </a:cubicBezTo>
                  <a:cubicBezTo>
                    <a:pt x="543" y="337"/>
                    <a:pt x="579" y="328"/>
                    <a:pt x="618" y="328"/>
                  </a:cubicBezTo>
                  <a:close/>
                  <a:moveTo>
                    <a:pt x="530" y="1"/>
                  </a:moveTo>
                  <a:cubicBezTo>
                    <a:pt x="458" y="1"/>
                    <a:pt x="393" y="12"/>
                    <a:pt x="336" y="37"/>
                  </a:cubicBezTo>
                  <a:cubicBezTo>
                    <a:pt x="231" y="76"/>
                    <a:pt x="139" y="149"/>
                    <a:pt x="79" y="248"/>
                  </a:cubicBezTo>
                  <a:cubicBezTo>
                    <a:pt x="27" y="353"/>
                    <a:pt x="0" y="478"/>
                    <a:pt x="14" y="636"/>
                  </a:cubicBezTo>
                  <a:cubicBezTo>
                    <a:pt x="20" y="741"/>
                    <a:pt x="53" y="840"/>
                    <a:pt x="106" y="932"/>
                  </a:cubicBezTo>
                  <a:cubicBezTo>
                    <a:pt x="158" y="1018"/>
                    <a:pt x="231" y="1103"/>
                    <a:pt x="323" y="1169"/>
                  </a:cubicBezTo>
                  <a:cubicBezTo>
                    <a:pt x="408" y="1235"/>
                    <a:pt x="507" y="1274"/>
                    <a:pt x="619" y="1301"/>
                  </a:cubicBezTo>
                  <a:cubicBezTo>
                    <a:pt x="691" y="1316"/>
                    <a:pt x="759" y="1324"/>
                    <a:pt x="823" y="1324"/>
                  </a:cubicBezTo>
                  <a:cubicBezTo>
                    <a:pt x="893" y="1324"/>
                    <a:pt x="959" y="1315"/>
                    <a:pt x="1020" y="1294"/>
                  </a:cubicBezTo>
                  <a:cubicBezTo>
                    <a:pt x="1132" y="1248"/>
                    <a:pt x="1218" y="1176"/>
                    <a:pt x="1277" y="1070"/>
                  </a:cubicBezTo>
                  <a:cubicBezTo>
                    <a:pt x="1330" y="965"/>
                    <a:pt x="1356" y="840"/>
                    <a:pt x="1343" y="682"/>
                  </a:cubicBezTo>
                  <a:cubicBezTo>
                    <a:pt x="1330" y="577"/>
                    <a:pt x="1297" y="478"/>
                    <a:pt x="1251" y="386"/>
                  </a:cubicBezTo>
                  <a:cubicBezTo>
                    <a:pt x="1198" y="300"/>
                    <a:pt x="1126" y="215"/>
                    <a:pt x="1034" y="155"/>
                  </a:cubicBezTo>
                  <a:cubicBezTo>
                    <a:pt x="941" y="90"/>
                    <a:pt x="843" y="50"/>
                    <a:pt x="731" y="24"/>
                  </a:cubicBezTo>
                  <a:cubicBezTo>
                    <a:pt x="659" y="9"/>
                    <a:pt x="592" y="1"/>
                    <a:pt x="5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40"/>
            <p:cNvSpPr/>
            <p:nvPr/>
          </p:nvSpPr>
          <p:spPr>
            <a:xfrm>
              <a:off x="6429767" y="1219068"/>
              <a:ext cx="189975" cy="179565"/>
            </a:xfrm>
            <a:custGeom>
              <a:avLst/>
              <a:gdLst/>
              <a:ahLst/>
              <a:cxnLst/>
              <a:rect l="l" t="t" r="r" b="b"/>
              <a:pathLst>
                <a:path w="1679" h="1587" extrusionOk="0">
                  <a:moveTo>
                    <a:pt x="132" y="0"/>
                  </a:moveTo>
                  <a:lnTo>
                    <a:pt x="0" y="1238"/>
                  </a:lnTo>
                  <a:lnTo>
                    <a:pt x="376" y="1323"/>
                  </a:lnTo>
                  <a:lnTo>
                    <a:pt x="448" y="632"/>
                  </a:lnTo>
                  <a:lnTo>
                    <a:pt x="626" y="1382"/>
                  </a:lnTo>
                  <a:lnTo>
                    <a:pt x="928" y="1448"/>
                  </a:lnTo>
                  <a:lnTo>
                    <a:pt x="1251" y="823"/>
                  </a:lnTo>
                  <a:lnTo>
                    <a:pt x="1178" y="1501"/>
                  </a:lnTo>
                  <a:lnTo>
                    <a:pt x="1547" y="1586"/>
                  </a:lnTo>
                  <a:lnTo>
                    <a:pt x="1679" y="343"/>
                  </a:lnTo>
                  <a:lnTo>
                    <a:pt x="1231" y="244"/>
                  </a:lnTo>
                  <a:lnTo>
                    <a:pt x="823" y="974"/>
                  </a:lnTo>
                  <a:lnTo>
                    <a:pt x="580" y="99"/>
                  </a:lnTo>
                  <a:lnTo>
                    <a:pt x="13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40"/>
            <p:cNvSpPr/>
            <p:nvPr/>
          </p:nvSpPr>
          <p:spPr>
            <a:xfrm>
              <a:off x="6627097" y="1262970"/>
              <a:ext cx="110998" cy="162480"/>
            </a:xfrm>
            <a:custGeom>
              <a:avLst/>
              <a:gdLst/>
              <a:ahLst/>
              <a:cxnLst/>
              <a:rect l="l" t="t" r="r" b="b"/>
              <a:pathLst>
                <a:path w="981" h="1436" extrusionOk="0">
                  <a:moveTo>
                    <a:pt x="132" y="1"/>
                  </a:moveTo>
                  <a:lnTo>
                    <a:pt x="0" y="1245"/>
                  </a:lnTo>
                  <a:lnTo>
                    <a:pt x="849" y="1435"/>
                  </a:lnTo>
                  <a:lnTo>
                    <a:pt x="876" y="1166"/>
                  </a:lnTo>
                  <a:lnTo>
                    <a:pt x="395" y="1054"/>
                  </a:lnTo>
                  <a:lnTo>
                    <a:pt x="422" y="837"/>
                  </a:lnTo>
                  <a:lnTo>
                    <a:pt x="843" y="922"/>
                  </a:lnTo>
                  <a:lnTo>
                    <a:pt x="876" y="659"/>
                  </a:lnTo>
                  <a:lnTo>
                    <a:pt x="454" y="567"/>
                  </a:lnTo>
                  <a:lnTo>
                    <a:pt x="468" y="356"/>
                  </a:lnTo>
                  <a:lnTo>
                    <a:pt x="955" y="468"/>
                  </a:lnTo>
                  <a:lnTo>
                    <a:pt x="981" y="192"/>
                  </a:lnTo>
                  <a:lnTo>
                    <a:pt x="13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40"/>
            <p:cNvSpPr/>
            <p:nvPr/>
          </p:nvSpPr>
          <p:spPr>
            <a:xfrm>
              <a:off x="7595080" y="1038144"/>
              <a:ext cx="2061321" cy="1009841"/>
            </a:xfrm>
            <a:custGeom>
              <a:avLst/>
              <a:gdLst/>
              <a:ahLst/>
              <a:cxnLst/>
              <a:rect l="l" t="t" r="r" b="b"/>
              <a:pathLst>
                <a:path w="18218" h="8925" extrusionOk="0">
                  <a:moveTo>
                    <a:pt x="18165" y="0"/>
                  </a:moveTo>
                  <a:lnTo>
                    <a:pt x="1" y="4864"/>
                  </a:lnTo>
                  <a:lnTo>
                    <a:pt x="330" y="8924"/>
                  </a:lnTo>
                  <a:lnTo>
                    <a:pt x="15874" y="3488"/>
                  </a:lnTo>
                  <a:lnTo>
                    <a:pt x="18217" y="586"/>
                  </a:lnTo>
                  <a:lnTo>
                    <a:pt x="1816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40"/>
            <p:cNvSpPr/>
            <p:nvPr/>
          </p:nvSpPr>
          <p:spPr>
            <a:xfrm>
              <a:off x="7590667" y="907797"/>
              <a:ext cx="2059737" cy="1074675"/>
            </a:xfrm>
            <a:custGeom>
              <a:avLst/>
              <a:gdLst/>
              <a:ahLst/>
              <a:cxnLst/>
              <a:rect l="l" t="t" r="r" b="b"/>
              <a:pathLst>
                <a:path w="18204" h="9498" extrusionOk="0">
                  <a:moveTo>
                    <a:pt x="15532" y="1"/>
                  </a:moveTo>
                  <a:lnTo>
                    <a:pt x="0" y="5437"/>
                  </a:lnTo>
                  <a:lnTo>
                    <a:pt x="329" y="9497"/>
                  </a:lnTo>
                  <a:lnTo>
                    <a:pt x="15861" y="4054"/>
                  </a:lnTo>
                  <a:lnTo>
                    <a:pt x="18204" y="1152"/>
                  </a:lnTo>
                  <a:lnTo>
                    <a:pt x="1553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40"/>
            <p:cNvSpPr/>
            <p:nvPr/>
          </p:nvSpPr>
          <p:spPr>
            <a:xfrm>
              <a:off x="8449915" y="1341155"/>
              <a:ext cx="119257" cy="182620"/>
            </a:xfrm>
            <a:custGeom>
              <a:avLst/>
              <a:gdLst/>
              <a:ahLst/>
              <a:cxnLst/>
              <a:rect l="l" t="t" r="r" b="b"/>
              <a:pathLst>
                <a:path w="1054" h="1614" extrusionOk="0">
                  <a:moveTo>
                    <a:pt x="1054" y="1"/>
                  </a:moveTo>
                  <a:lnTo>
                    <a:pt x="27" y="356"/>
                  </a:lnTo>
                  <a:lnTo>
                    <a:pt x="1" y="659"/>
                  </a:lnTo>
                  <a:lnTo>
                    <a:pt x="1" y="659"/>
                  </a:lnTo>
                  <a:lnTo>
                    <a:pt x="337" y="547"/>
                  </a:lnTo>
                  <a:lnTo>
                    <a:pt x="244" y="1593"/>
                  </a:lnTo>
                  <a:lnTo>
                    <a:pt x="244" y="1613"/>
                  </a:lnTo>
                  <a:lnTo>
                    <a:pt x="291" y="1600"/>
                  </a:lnTo>
                  <a:lnTo>
                    <a:pt x="600" y="1495"/>
                  </a:lnTo>
                  <a:lnTo>
                    <a:pt x="692" y="422"/>
                  </a:lnTo>
                  <a:lnTo>
                    <a:pt x="1028" y="310"/>
                  </a:lnTo>
                  <a:lnTo>
                    <a:pt x="105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40"/>
            <p:cNvSpPr/>
            <p:nvPr/>
          </p:nvSpPr>
          <p:spPr>
            <a:xfrm>
              <a:off x="8569852" y="1310265"/>
              <a:ext cx="125933" cy="182167"/>
            </a:xfrm>
            <a:custGeom>
              <a:avLst/>
              <a:gdLst/>
              <a:ahLst/>
              <a:cxnLst/>
              <a:rect l="l" t="t" r="r" b="b"/>
              <a:pathLst>
                <a:path w="1113" h="1610" extrusionOk="0">
                  <a:moveTo>
                    <a:pt x="680" y="355"/>
                  </a:moveTo>
                  <a:cubicBezTo>
                    <a:pt x="693" y="355"/>
                    <a:pt x="703" y="357"/>
                    <a:pt x="711" y="359"/>
                  </a:cubicBezTo>
                  <a:cubicBezTo>
                    <a:pt x="731" y="366"/>
                    <a:pt x="744" y="392"/>
                    <a:pt x="751" y="425"/>
                  </a:cubicBezTo>
                  <a:lnTo>
                    <a:pt x="751" y="458"/>
                  </a:lnTo>
                  <a:cubicBezTo>
                    <a:pt x="744" y="557"/>
                    <a:pt x="692" y="623"/>
                    <a:pt x="593" y="655"/>
                  </a:cubicBezTo>
                  <a:lnTo>
                    <a:pt x="422" y="715"/>
                  </a:lnTo>
                  <a:lnTo>
                    <a:pt x="448" y="425"/>
                  </a:lnTo>
                  <a:lnTo>
                    <a:pt x="619" y="366"/>
                  </a:lnTo>
                  <a:cubicBezTo>
                    <a:pt x="642" y="358"/>
                    <a:pt x="663" y="355"/>
                    <a:pt x="680" y="355"/>
                  </a:cubicBezTo>
                  <a:close/>
                  <a:moveTo>
                    <a:pt x="868" y="0"/>
                  </a:moveTo>
                  <a:cubicBezTo>
                    <a:pt x="813" y="0"/>
                    <a:pt x="750" y="12"/>
                    <a:pt x="678" y="37"/>
                  </a:cubicBezTo>
                  <a:lnTo>
                    <a:pt x="126" y="234"/>
                  </a:lnTo>
                  <a:lnTo>
                    <a:pt x="1" y="1610"/>
                  </a:lnTo>
                  <a:lnTo>
                    <a:pt x="356" y="1485"/>
                  </a:lnTo>
                  <a:lnTo>
                    <a:pt x="395" y="984"/>
                  </a:lnTo>
                  <a:lnTo>
                    <a:pt x="428" y="971"/>
                  </a:lnTo>
                  <a:lnTo>
                    <a:pt x="632" y="1386"/>
                  </a:lnTo>
                  <a:lnTo>
                    <a:pt x="1027" y="1248"/>
                  </a:lnTo>
                  <a:lnTo>
                    <a:pt x="790" y="813"/>
                  </a:lnTo>
                  <a:cubicBezTo>
                    <a:pt x="889" y="741"/>
                    <a:pt x="961" y="662"/>
                    <a:pt x="1021" y="583"/>
                  </a:cubicBezTo>
                  <a:cubicBezTo>
                    <a:pt x="1073" y="491"/>
                    <a:pt x="1106" y="399"/>
                    <a:pt x="1113" y="313"/>
                  </a:cubicBezTo>
                  <a:lnTo>
                    <a:pt x="1113" y="228"/>
                  </a:lnTo>
                  <a:cubicBezTo>
                    <a:pt x="1106" y="129"/>
                    <a:pt x="1060" y="63"/>
                    <a:pt x="988" y="24"/>
                  </a:cubicBezTo>
                  <a:cubicBezTo>
                    <a:pt x="955" y="9"/>
                    <a:pt x="914" y="0"/>
                    <a:pt x="86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40"/>
            <p:cNvSpPr/>
            <p:nvPr/>
          </p:nvSpPr>
          <p:spPr>
            <a:xfrm>
              <a:off x="8694994" y="1258557"/>
              <a:ext cx="149694" cy="189183"/>
            </a:xfrm>
            <a:custGeom>
              <a:avLst/>
              <a:gdLst/>
              <a:ahLst/>
              <a:cxnLst/>
              <a:rect l="l" t="t" r="r" b="b"/>
              <a:pathLst>
                <a:path w="1323" h="1672" extrusionOk="0">
                  <a:moveTo>
                    <a:pt x="737" y="481"/>
                  </a:moveTo>
                  <a:lnTo>
                    <a:pt x="836" y="876"/>
                  </a:lnTo>
                  <a:lnTo>
                    <a:pt x="566" y="974"/>
                  </a:lnTo>
                  <a:lnTo>
                    <a:pt x="737" y="481"/>
                  </a:lnTo>
                  <a:close/>
                  <a:moveTo>
                    <a:pt x="974" y="0"/>
                  </a:moveTo>
                  <a:lnTo>
                    <a:pt x="573" y="145"/>
                  </a:lnTo>
                  <a:lnTo>
                    <a:pt x="566" y="165"/>
                  </a:lnTo>
                  <a:lnTo>
                    <a:pt x="0" y="1672"/>
                  </a:lnTo>
                  <a:lnTo>
                    <a:pt x="369" y="1540"/>
                  </a:lnTo>
                  <a:lnTo>
                    <a:pt x="461" y="1297"/>
                  </a:lnTo>
                  <a:lnTo>
                    <a:pt x="902" y="1139"/>
                  </a:lnTo>
                  <a:lnTo>
                    <a:pt x="954" y="1336"/>
                  </a:lnTo>
                  <a:lnTo>
                    <a:pt x="1323" y="1205"/>
                  </a:lnTo>
                  <a:lnTo>
                    <a:pt x="994" y="53"/>
                  </a:lnTo>
                  <a:lnTo>
                    <a:pt x="97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40"/>
            <p:cNvSpPr/>
            <p:nvPr/>
          </p:nvSpPr>
          <p:spPr>
            <a:xfrm>
              <a:off x="8859511" y="1187047"/>
              <a:ext cx="150486" cy="189975"/>
            </a:xfrm>
            <a:custGeom>
              <a:avLst/>
              <a:gdLst/>
              <a:ahLst/>
              <a:cxnLst/>
              <a:rect l="l" t="t" r="r" b="b"/>
              <a:pathLst>
                <a:path w="1330" h="1679" extrusionOk="0">
                  <a:moveTo>
                    <a:pt x="1330" y="0"/>
                  </a:moveTo>
                  <a:lnTo>
                    <a:pt x="955" y="132"/>
                  </a:lnTo>
                  <a:lnTo>
                    <a:pt x="889" y="323"/>
                  </a:lnTo>
                  <a:lnTo>
                    <a:pt x="573" y="1218"/>
                  </a:lnTo>
                  <a:lnTo>
                    <a:pt x="402" y="448"/>
                  </a:lnTo>
                  <a:lnTo>
                    <a:pt x="376" y="329"/>
                  </a:lnTo>
                  <a:lnTo>
                    <a:pt x="1" y="461"/>
                  </a:lnTo>
                  <a:lnTo>
                    <a:pt x="27" y="547"/>
                  </a:lnTo>
                  <a:lnTo>
                    <a:pt x="323" y="1679"/>
                  </a:lnTo>
                  <a:lnTo>
                    <a:pt x="771" y="1521"/>
                  </a:lnTo>
                  <a:lnTo>
                    <a:pt x="1251" y="224"/>
                  </a:lnTo>
                  <a:lnTo>
                    <a:pt x="133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40"/>
            <p:cNvSpPr/>
            <p:nvPr/>
          </p:nvSpPr>
          <p:spPr>
            <a:xfrm>
              <a:off x="9009206" y="1152084"/>
              <a:ext cx="105114" cy="186241"/>
            </a:xfrm>
            <a:custGeom>
              <a:avLst/>
              <a:gdLst/>
              <a:ahLst/>
              <a:cxnLst/>
              <a:rect l="l" t="t" r="r" b="b"/>
              <a:pathLst>
                <a:path w="929" h="1646" extrusionOk="0">
                  <a:moveTo>
                    <a:pt x="928" y="0"/>
                  </a:moveTo>
                  <a:lnTo>
                    <a:pt x="119" y="270"/>
                  </a:lnTo>
                  <a:lnTo>
                    <a:pt x="99" y="481"/>
                  </a:lnTo>
                  <a:lnTo>
                    <a:pt x="0" y="1645"/>
                  </a:lnTo>
                  <a:lnTo>
                    <a:pt x="816" y="1362"/>
                  </a:lnTo>
                  <a:lnTo>
                    <a:pt x="836" y="1060"/>
                  </a:lnTo>
                  <a:lnTo>
                    <a:pt x="836" y="1060"/>
                  </a:lnTo>
                  <a:lnTo>
                    <a:pt x="376" y="1218"/>
                  </a:lnTo>
                  <a:lnTo>
                    <a:pt x="402" y="968"/>
                  </a:lnTo>
                  <a:lnTo>
                    <a:pt x="803" y="829"/>
                  </a:lnTo>
                  <a:lnTo>
                    <a:pt x="830" y="540"/>
                  </a:lnTo>
                  <a:lnTo>
                    <a:pt x="428" y="678"/>
                  </a:lnTo>
                  <a:lnTo>
                    <a:pt x="441" y="448"/>
                  </a:lnTo>
                  <a:lnTo>
                    <a:pt x="902" y="296"/>
                  </a:lnTo>
                  <a:lnTo>
                    <a:pt x="902" y="277"/>
                  </a:lnTo>
                  <a:lnTo>
                    <a:pt x="92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371;p40"/>
            <p:cNvSpPr/>
            <p:nvPr/>
          </p:nvSpPr>
          <p:spPr>
            <a:xfrm>
              <a:off x="9120091" y="1129681"/>
              <a:ext cx="87237" cy="168477"/>
            </a:xfrm>
            <a:custGeom>
              <a:avLst/>
              <a:gdLst/>
              <a:ahLst/>
              <a:cxnLst/>
              <a:rect l="l" t="t" r="r" b="b"/>
              <a:pathLst>
                <a:path w="771" h="1489" extrusionOk="0">
                  <a:moveTo>
                    <a:pt x="468" y="1"/>
                  </a:moveTo>
                  <a:lnTo>
                    <a:pt x="113" y="119"/>
                  </a:lnTo>
                  <a:lnTo>
                    <a:pt x="93" y="415"/>
                  </a:lnTo>
                  <a:lnTo>
                    <a:pt x="1" y="1488"/>
                  </a:lnTo>
                  <a:lnTo>
                    <a:pt x="751" y="1225"/>
                  </a:lnTo>
                  <a:lnTo>
                    <a:pt x="771" y="935"/>
                  </a:lnTo>
                  <a:lnTo>
                    <a:pt x="376" y="1087"/>
                  </a:lnTo>
                  <a:lnTo>
                    <a:pt x="376" y="1087"/>
                  </a:lnTo>
                  <a:lnTo>
                    <a:pt x="442" y="330"/>
                  </a:lnTo>
                  <a:lnTo>
                    <a:pt x="46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40"/>
            <p:cNvSpPr/>
            <p:nvPr/>
          </p:nvSpPr>
          <p:spPr>
            <a:xfrm>
              <a:off x="5985208" y="2272025"/>
              <a:ext cx="1646522" cy="716450"/>
            </a:xfrm>
            <a:custGeom>
              <a:avLst/>
              <a:gdLst/>
              <a:ahLst/>
              <a:cxnLst/>
              <a:rect l="l" t="t" r="r" b="b"/>
              <a:pathLst>
                <a:path w="14552" h="6332" extrusionOk="0">
                  <a:moveTo>
                    <a:pt x="14229" y="0"/>
                  </a:moveTo>
                  <a:lnTo>
                    <a:pt x="0" y="4107"/>
                  </a:lnTo>
                  <a:lnTo>
                    <a:pt x="60" y="4785"/>
                  </a:lnTo>
                  <a:lnTo>
                    <a:pt x="2765" y="6331"/>
                  </a:lnTo>
                  <a:lnTo>
                    <a:pt x="14551" y="4061"/>
                  </a:lnTo>
                  <a:lnTo>
                    <a:pt x="1422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40"/>
            <p:cNvSpPr/>
            <p:nvPr/>
          </p:nvSpPr>
          <p:spPr>
            <a:xfrm>
              <a:off x="5985208" y="2195990"/>
              <a:ext cx="1641318" cy="714979"/>
            </a:xfrm>
            <a:custGeom>
              <a:avLst/>
              <a:gdLst/>
              <a:ahLst/>
              <a:cxnLst/>
              <a:rect l="l" t="t" r="r" b="b"/>
              <a:pathLst>
                <a:path w="14506" h="6319" extrusionOk="0">
                  <a:moveTo>
                    <a:pt x="14176" y="1"/>
                  </a:moveTo>
                  <a:lnTo>
                    <a:pt x="2383" y="2265"/>
                  </a:lnTo>
                  <a:lnTo>
                    <a:pt x="0" y="4779"/>
                  </a:lnTo>
                  <a:lnTo>
                    <a:pt x="2705" y="6319"/>
                  </a:lnTo>
                  <a:lnTo>
                    <a:pt x="14505" y="4055"/>
                  </a:lnTo>
                  <a:lnTo>
                    <a:pt x="14176"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 name="Google Shape;374;p40"/>
            <p:cNvSpPr/>
            <p:nvPr/>
          </p:nvSpPr>
          <p:spPr>
            <a:xfrm>
              <a:off x="6135581" y="2579562"/>
              <a:ext cx="137927" cy="207060"/>
            </a:xfrm>
            <a:custGeom>
              <a:avLst/>
              <a:gdLst/>
              <a:ahLst/>
              <a:cxnLst/>
              <a:rect l="l" t="t" r="r" b="b"/>
              <a:pathLst>
                <a:path w="1219" h="1830" extrusionOk="0">
                  <a:moveTo>
                    <a:pt x="1074" y="0"/>
                  </a:moveTo>
                  <a:lnTo>
                    <a:pt x="1" y="1139"/>
                  </a:lnTo>
                  <a:lnTo>
                    <a:pt x="1218" y="1830"/>
                  </a:lnTo>
                  <a:lnTo>
                    <a:pt x="107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375;p40"/>
            <p:cNvSpPr/>
            <p:nvPr/>
          </p:nvSpPr>
          <p:spPr>
            <a:xfrm>
              <a:off x="6436443" y="2537131"/>
              <a:ext cx="209323" cy="183978"/>
            </a:xfrm>
            <a:custGeom>
              <a:avLst/>
              <a:gdLst/>
              <a:ahLst/>
              <a:cxnLst/>
              <a:rect l="l" t="t" r="r" b="b"/>
              <a:pathLst>
                <a:path w="1850" h="1626" extrusionOk="0">
                  <a:moveTo>
                    <a:pt x="1850" y="0"/>
                  </a:moveTo>
                  <a:lnTo>
                    <a:pt x="1475" y="66"/>
                  </a:lnTo>
                  <a:lnTo>
                    <a:pt x="1442" y="197"/>
                  </a:lnTo>
                  <a:lnTo>
                    <a:pt x="1244" y="1000"/>
                  </a:lnTo>
                  <a:lnTo>
                    <a:pt x="1152" y="283"/>
                  </a:lnTo>
                  <a:lnTo>
                    <a:pt x="1139" y="132"/>
                  </a:lnTo>
                  <a:lnTo>
                    <a:pt x="744" y="204"/>
                  </a:lnTo>
                  <a:lnTo>
                    <a:pt x="678" y="428"/>
                  </a:lnTo>
                  <a:lnTo>
                    <a:pt x="455" y="1158"/>
                  </a:lnTo>
                  <a:lnTo>
                    <a:pt x="402" y="500"/>
                  </a:lnTo>
                  <a:lnTo>
                    <a:pt x="389" y="276"/>
                  </a:lnTo>
                  <a:lnTo>
                    <a:pt x="1" y="349"/>
                  </a:lnTo>
                  <a:lnTo>
                    <a:pt x="40" y="605"/>
                  </a:lnTo>
                  <a:lnTo>
                    <a:pt x="165" y="1454"/>
                  </a:lnTo>
                  <a:lnTo>
                    <a:pt x="191" y="1626"/>
                  </a:lnTo>
                  <a:lnTo>
                    <a:pt x="626" y="1547"/>
                  </a:lnTo>
                  <a:lnTo>
                    <a:pt x="652" y="1448"/>
                  </a:lnTo>
                  <a:lnTo>
                    <a:pt x="882" y="691"/>
                  </a:lnTo>
                  <a:lnTo>
                    <a:pt x="981" y="1448"/>
                  </a:lnTo>
                  <a:lnTo>
                    <a:pt x="981" y="1481"/>
                  </a:lnTo>
                  <a:lnTo>
                    <a:pt x="1146" y="1448"/>
                  </a:lnTo>
                  <a:lnTo>
                    <a:pt x="1416" y="1395"/>
                  </a:lnTo>
                  <a:lnTo>
                    <a:pt x="1817" y="99"/>
                  </a:lnTo>
                  <a:lnTo>
                    <a:pt x="185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 name="Google Shape;376;p40"/>
            <p:cNvSpPr/>
            <p:nvPr/>
          </p:nvSpPr>
          <p:spPr>
            <a:xfrm>
              <a:off x="6648709" y="2514049"/>
              <a:ext cx="107264" cy="169042"/>
            </a:xfrm>
            <a:custGeom>
              <a:avLst/>
              <a:gdLst/>
              <a:ahLst/>
              <a:cxnLst/>
              <a:rect l="l" t="t" r="r" b="b"/>
              <a:pathLst>
                <a:path w="948" h="1494" extrusionOk="0">
                  <a:moveTo>
                    <a:pt x="948" y="0"/>
                  </a:moveTo>
                  <a:lnTo>
                    <a:pt x="889" y="13"/>
                  </a:lnTo>
                  <a:lnTo>
                    <a:pt x="125" y="158"/>
                  </a:lnTo>
                  <a:lnTo>
                    <a:pt x="119" y="237"/>
                  </a:lnTo>
                  <a:lnTo>
                    <a:pt x="0" y="1494"/>
                  </a:lnTo>
                  <a:lnTo>
                    <a:pt x="0" y="1494"/>
                  </a:lnTo>
                  <a:lnTo>
                    <a:pt x="823" y="1336"/>
                  </a:lnTo>
                  <a:lnTo>
                    <a:pt x="849" y="1040"/>
                  </a:lnTo>
                  <a:lnTo>
                    <a:pt x="389" y="1132"/>
                  </a:lnTo>
                  <a:lnTo>
                    <a:pt x="415" y="882"/>
                  </a:lnTo>
                  <a:lnTo>
                    <a:pt x="823" y="809"/>
                  </a:lnTo>
                  <a:lnTo>
                    <a:pt x="849" y="533"/>
                  </a:lnTo>
                  <a:lnTo>
                    <a:pt x="435" y="612"/>
                  </a:lnTo>
                  <a:lnTo>
                    <a:pt x="435" y="612"/>
                  </a:lnTo>
                  <a:lnTo>
                    <a:pt x="454" y="388"/>
                  </a:lnTo>
                  <a:lnTo>
                    <a:pt x="922" y="303"/>
                  </a:lnTo>
                  <a:lnTo>
                    <a:pt x="94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40"/>
            <p:cNvSpPr/>
            <p:nvPr/>
          </p:nvSpPr>
          <p:spPr>
            <a:xfrm>
              <a:off x="6761857" y="2498208"/>
              <a:ext cx="116316" cy="155578"/>
            </a:xfrm>
            <a:custGeom>
              <a:avLst/>
              <a:gdLst/>
              <a:ahLst/>
              <a:cxnLst/>
              <a:rect l="l" t="t" r="r" b="b"/>
              <a:pathLst>
                <a:path w="1028" h="1375" extrusionOk="0">
                  <a:moveTo>
                    <a:pt x="660" y="0"/>
                  </a:moveTo>
                  <a:cubicBezTo>
                    <a:pt x="619" y="0"/>
                    <a:pt x="576" y="5"/>
                    <a:pt x="534" y="15"/>
                  </a:cubicBezTo>
                  <a:cubicBezTo>
                    <a:pt x="435" y="28"/>
                    <a:pt x="343" y="61"/>
                    <a:pt x="270" y="114"/>
                  </a:cubicBezTo>
                  <a:cubicBezTo>
                    <a:pt x="191" y="160"/>
                    <a:pt x="132" y="219"/>
                    <a:pt x="93" y="291"/>
                  </a:cubicBezTo>
                  <a:cubicBezTo>
                    <a:pt x="53" y="364"/>
                    <a:pt x="40" y="449"/>
                    <a:pt x="47" y="541"/>
                  </a:cubicBezTo>
                  <a:cubicBezTo>
                    <a:pt x="53" y="607"/>
                    <a:pt x="66" y="660"/>
                    <a:pt x="112" y="706"/>
                  </a:cubicBezTo>
                  <a:cubicBezTo>
                    <a:pt x="152" y="745"/>
                    <a:pt x="191" y="772"/>
                    <a:pt x="231" y="785"/>
                  </a:cubicBezTo>
                  <a:cubicBezTo>
                    <a:pt x="284" y="805"/>
                    <a:pt x="343" y="818"/>
                    <a:pt x="415" y="838"/>
                  </a:cubicBezTo>
                  <a:cubicBezTo>
                    <a:pt x="488" y="851"/>
                    <a:pt x="540" y="871"/>
                    <a:pt x="573" y="884"/>
                  </a:cubicBezTo>
                  <a:cubicBezTo>
                    <a:pt x="606" y="903"/>
                    <a:pt x="619" y="923"/>
                    <a:pt x="619" y="956"/>
                  </a:cubicBezTo>
                  <a:cubicBezTo>
                    <a:pt x="619" y="989"/>
                    <a:pt x="613" y="1015"/>
                    <a:pt x="593" y="1035"/>
                  </a:cubicBezTo>
                  <a:cubicBezTo>
                    <a:pt x="580" y="1048"/>
                    <a:pt x="547" y="1068"/>
                    <a:pt x="514" y="1075"/>
                  </a:cubicBezTo>
                  <a:cubicBezTo>
                    <a:pt x="504" y="1076"/>
                    <a:pt x="495" y="1077"/>
                    <a:pt x="486" y="1077"/>
                  </a:cubicBezTo>
                  <a:cubicBezTo>
                    <a:pt x="458" y="1077"/>
                    <a:pt x="435" y="1070"/>
                    <a:pt x="415" y="1055"/>
                  </a:cubicBezTo>
                  <a:cubicBezTo>
                    <a:pt x="389" y="1042"/>
                    <a:pt x="382" y="1009"/>
                    <a:pt x="382" y="969"/>
                  </a:cubicBezTo>
                  <a:lnTo>
                    <a:pt x="1" y="1042"/>
                  </a:lnTo>
                  <a:lnTo>
                    <a:pt x="1" y="1088"/>
                  </a:lnTo>
                  <a:cubicBezTo>
                    <a:pt x="14" y="1206"/>
                    <a:pt x="66" y="1285"/>
                    <a:pt x="159" y="1338"/>
                  </a:cubicBezTo>
                  <a:cubicBezTo>
                    <a:pt x="222" y="1363"/>
                    <a:pt x="293" y="1375"/>
                    <a:pt x="374" y="1375"/>
                  </a:cubicBezTo>
                  <a:cubicBezTo>
                    <a:pt x="420" y="1375"/>
                    <a:pt x="469" y="1371"/>
                    <a:pt x="520" y="1364"/>
                  </a:cubicBezTo>
                  <a:cubicBezTo>
                    <a:pt x="626" y="1344"/>
                    <a:pt x="711" y="1305"/>
                    <a:pt x="784" y="1252"/>
                  </a:cubicBezTo>
                  <a:cubicBezTo>
                    <a:pt x="856" y="1206"/>
                    <a:pt x="915" y="1147"/>
                    <a:pt x="948" y="1075"/>
                  </a:cubicBezTo>
                  <a:cubicBezTo>
                    <a:pt x="981" y="1009"/>
                    <a:pt x="1001" y="936"/>
                    <a:pt x="988" y="851"/>
                  </a:cubicBezTo>
                  <a:cubicBezTo>
                    <a:pt x="981" y="785"/>
                    <a:pt x="968" y="726"/>
                    <a:pt x="922" y="686"/>
                  </a:cubicBezTo>
                  <a:cubicBezTo>
                    <a:pt x="889" y="647"/>
                    <a:pt x="843" y="614"/>
                    <a:pt x="803" y="594"/>
                  </a:cubicBezTo>
                  <a:cubicBezTo>
                    <a:pt x="751" y="581"/>
                    <a:pt x="692" y="555"/>
                    <a:pt x="619" y="541"/>
                  </a:cubicBezTo>
                  <a:cubicBezTo>
                    <a:pt x="553" y="522"/>
                    <a:pt x="507" y="509"/>
                    <a:pt x="474" y="489"/>
                  </a:cubicBezTo>
                  <a:cubicBezTo>
                    <a:pt x="441" y="476"/>
                    <a:pt x="422" y="449"/>
                    <a:pt x="415" y="416"/>
                  </a:cubicBezTo>
                  <a:cubicBezTo>
                    <a:pt x="415" y="384"/>
                    <a:pt x="422" y="364"/>
                    <a:pt x="441" y="344"/>
                  </a:cubicBezTo>
                  <a:cubicBezTo>
                    <a:pt x="455" y="318"/>
                    <a:pt x="507" y="311"/>
                    <a:pt x="540" y="298"/>
                  </a:cubicBezTo>
                  <a:cubicBezTo>
                    <a:pt x="549" y="296"/>
                    <a:pt x="557" y="295"/>
                    <a:pt x="565" y="295"/>
                  </a:cubicBezTo>
                  <a:cubicBezTo>
                    <a:pt x="586" y="295"/>
                    <a:pt x="603" y="301"/>
                    <a:pt x="613" y="311"/>
                  </a:cubicBezTo>
                  <a:cubicBezTo>
                    <a:pt x="626" y="324"/>
                    <a:pt x="646" y="344"/>
                    <a:pt x="646" y="377"/>
                  </a:cubicBezTo>
                  <a:lnTo>
                    <a:pt x="646" y="397"/>
                  </a:lnTo>
                  <a:lnTo>
                    <a:pt x="1027" y="324"/>
                  </a:lnTo>
                  <a:lnTo>
                    <a:pt x="1027" y="285"/>
                  </a:lnTo>
                  <a:cubicBezTo>
                    <a:pt x="1014" y="212"/>
                    <a:pt x="994" y="153"/>
                    <a:pt x="948" y="101"/>
                  </a:cubicBezTo>
                  <a:cubicBezTo>
                    <a:pt x="909" y="54"/>
                    <a:pt x="850" y="28"/>
                    <a:pt x="777" y="15"/>
                  </a:cubicBezTo>
                  <a:cubicBezTo>
                    <a:pt x="741" y="5"/>
                    <a:pt x="701" y="0"/>
                    <a:pt x="66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40"/>
            <p:cNvSpPr/>
            <p:nvPr/>
          </p:nvSpPr>
          <p:spPr>
            <a:xfrm>
              <a:off x="6895145" y="2465622"/>
              <a:ext cx="119257" cy="166101"/>
            </a:xfrm>
            <a:custGeom>
              <a:avLst/>
              <a:gdLst/>
              <a:ahLst/>
              <a:cxnLst/>
              <a:rect l="l" t="t" r="r" b="b"/>
              <a:pathLst>
                <a:path w="1054" h="1468" extrusionOk="0">
                  <a:moveTo>
                    <a:pt x="1054" y="0"/>
                  </a:moveTo>
                  <a:lnTo>
                    <a:pt x="27" y="191"/>
                  </a:lnTo>
                  <a:lnTo>
                    <a:pt x="1" y="487"/>
                  </a:lnTo>
                  <a:lnTo>
                    <a:pt x="343" y="421"/>
                  </a:lnTo>
                  <a:lnTo>
                    <a:pt x="244" y="1468"/>
                  </a:lnTo>
                  <a:lnTo>
                    <a:pt x="606" y="1402"/>
                  </a:lnTo>
                  <a:lnTo>
                    <a:pt x="692" y="362"/>
                  </a:lnTo>
                  <a:lnTo>
                    <a:pt x="1034" y="296"/>
                  </a:lnTo>
                  <a:lnTo>
                    <a:pt x="105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40"/>
            <p:cNvSpPr/>
            <p:nvPr/>
          </p:nvSpPr>
          <p:spPr>
            <a:xfrm>
              <a:off x="7691143" y="2767954"/>
              <a:ext cx="1610768" cy="458813"/>
            </a:xfrm>
            <a:custGeom>
              <a:avLst/>
              <a:gdLst/>
              <a:ahLst/>
              <a:cxnLst/>
              <a:rect l="l" t="t" r="r" b="b"/>
              <a:pathLst>
                <a:path w="14236" h="4055" extrusionOk="0">
                  <a:moveTo>
                    <a:pt x="1" y="0"/>
                  </a:moveTo>
                  <a:lnTo>
                    <a:pt x="323" y="4054"/>
                  </a:lnTo>
                  <a:lnTo>
                    <a:pt x="11820" y="3916"/>
                  </a:lnTo>
                  <a:lnTo>
                    <a:pt x="14236" y="1856"/>
                  </a:lnTo>
                  <a:lnTo>
                    <a:pt x="14177" y="1139"/>
                  </a:lnTo>
                  <a:lnTo>
                    <a:pt x="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40"/>
            <p:cNvSpPr/>
            <p:nvPr/>
          </p:nvSpPr>
          <p:spPr>
            <a:xfrm>
              <a:off x="7684467" y="2671099"/>
              <a:ext cx="1610768" cy="474427"/>
            </a:xfrm>
            <a:custGeom>
              <a:avLst/>
              <a:gdLst/>
              <a:ahLst/>
              <a:cxnLst/>
              <a:rect l="l" t="t" r="r" b="b"/>
              <a:pathLst>
                <a:path w="14236" h="4193" extrusionOk="0">
                  <a:moveTo>
                    <a:pt x="11498" y="1"/>
                  </a:moveTo>
                  <a:lnTo>
                    <a:pt x="1" y="139"/>
                  </a:lnTo>
                  <a:lnTo>
                    <a:pt x="323" y="4193"/>
                  </a:lnTo>
                  <a:lnTo>
                    <a:pt x="11827" y="4055"/>
                  </a:lnTo>
                  <a:lnTo>
                    <a:pt x="14236" y="1995"/>
                  </a:lnTo>
                  <a:lnTo>
                    <a:pt x="11498"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40"/>
            <p:cNvSpPr/>
            <p:nvPr/>
          </p:nvSpPr>
          <p:spPr>
            <a:xfrm>
              <a:off x="8190126" y="2835729"/>
              <a:ext cx="145281" cy="149015"/>
            </a:xfrm>
            <a:custGeom>
              <a:avLst/>
              <a:gdLst/>
              <a:ahLst/>
              <a:cxnLst/>
              <a:rect l="l" t="t" r="r" b="b"/>
              <a:pathLst>
                <a:path w="1284" h="1317" extrusionOk="0">
                  <a:moveTo>
                    <a:pt x="1283" y="0"/>
                  </a:moveTo>
                  <a:lnTo>
                    <a:pt x="928" y="7"/>
                  </a:lnTo>
                  <a:lnTo>
                    <a:pt x="882" y="494"/>
                  </a:lnTo>
                  <a:lnTo>
                    <a:pt x="435" y="500"/>
                  </a:lnTo>
                  <a:lnTo>
                    <a:pt x="487" y="13"/>
                  </a:lnTo>
                  <a:lnTo>
                    <a:pt x="487" y="13"/>
                  </a:lnTo>
                  <a:lnTo>
                    <a:pt x="125" y="26"/>
                  </a:lnTo>
                  <a:lnTo>
                    <a:pt x="0" y="1316"/>
                  </a:lnTo>
                  <a:lnTo>
                    <a:pt x="362" y="1310"/>
                  </a:lnTo>
                  <a:lnTo>
                    <a:pt x="415" y="790"/>
                  </a:lnTo>
                  <a:lnTo>
                    <a:pt x="849" y="783"/>
                  </a:lnTo>
                  <a:lnTo>
                    <a:pt x="796" y="1297"/>
                  </a:lnTo>
                  <a:lnTo>
                    <a:pt x="1158" y="1290"/>
                  </a:lnTo>
                  <a:lnTo>
                    <a:pt x="128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40"/>
            <p:cNvSpPr/>
            <p:nvPr/>
          </p:nvSpPr>
          <p:spPr>
            <a:xfrm>
              <a:off x="8349439" y="2831996"/>
              <a:ext cx="149015" cy="150486"/>
            </a:xfrm>
            <a:custGeom>
              <a:avLst/>
              <a:gdLst/>
              <a:ahLst/>
              <a:cxnLst/>
              <a:rect l="l" t="t" r="r" b="b"/>
              <a:pathLst>
                <a:path w="1317" h="1330" extrusionOk="0">
                  <a:moveTo>
                    <a:pt x="672" y="329"/>
                  </a:moveTo>
                  <a:cubicBezTo>
                    <a:pt x="757" y="329"/>
                    <a:pt x="817" y="342"/>
                    <a:pt x="863" y="395"/>
                  </a:cubicBezTo>
                  <a:cubicBezTo>
                    <a:pt x="915" y="441"/>
                    <a:pt x="935" y="500"/>
                    <a:pt x="948" y="573"/>
                  </a:cubicBezTo>
                  <a:cubicBezTo>
                    <a:pt x="955" y="652"/>
                    <a:pt x="948" y="724"/>
                    <a:pt x="922" y="783"/>
                  </a:cubicBezTo>
                  <a:cubicBezTo>
                    <a:pt x="896" y="849"/>
                    <a:pt x="856" y="895"/>
                    <a:pt x="803" y="928"/>
                  </a:cubicBezTo>
                  <a:cubicBezTo>
                    <a:pt x="757" y="968"/>
                    <a:pt x="692" y="987"/>
                    <a:pt x="619" y="987"/>
                  </a:cubicBezTo>
                  <a:cubicBezTo>
                    <a:pt x="534" y="987"/>
                    <a:pt x="474" y="968"/>
                    <a:pt x="428" y="922"/>
                  </a:cubicBezTo>
                  <a:cubicBezTo>
                    <a:pt x="376" y="882"/>
                    <a:pt x="356" y="816"/>
                    <a:pt x="343" y="737"/>
                  </a:cubicBezTo>
                  <a:cubicBezTo>
                    <a:pt x="336" y="665"/>
                    <a:pt x="343" y="599"/>
                    <a:pt x="369" y="533"/>
                  </a:cubicBezTo>
                  <a:cubicBezTo>
                    <a:pt x="395" y="467"/>
                    <a:pt x="435" y="421"/>
                    <a:pt x="488" y="388"/>
                  </a:cubicBezTo>
                  <a:cubicBezTo>
                    <a:pt x="534" y="342"/>
                    <a:pt x="599" y="329"/>
                    <a:pt x="672" y="329"/>
                  </a:cubicBezTo>
                  <a:close/>
                  <a:moveTo>
                    <a:pt x="711" y="0"/>
                  </a:moveTo>
                  <a:cubicBezTo>
                    <a:pt x="566" y="0"/>
                    <a:pt x="435" y="33"/>
                    <a:pt x="316" y="105"/>
                  </a:cubicBezTo>
                  <a:cubicBezTo>
                    <a:pt x="211" y="171"/>
                    <a:pt x="119" y="270"/>
                    <a:pt x="73" y="388"/>
                  </a:cubicBezTo>
                  <a:cubicBezTo>
                    <a:pt x="14" y="507"/>
                    <a:pt x="1" y="639"/>
                    <a:pt x="7" y="796"/>
                  </a:cubicBezTo>
                  <a:cubicBezTo>
                    <a:pt x="14" y="902"/>
                    <a:pt x="47" y="994"/>
                    <a:pt x="99" y="1079"/>
                  </a:cubicBezTo>
                  <a:cubicBezTo>
                    <a:pt x="145" y="1158"/>
                    <a:pt x="218" y="1224"/>
                    <a:pt x="303" y="1264"/>
                  </a:cubicBezTo>
                  <a:cubicBezTo>
                    <a:pt x="395" y="1310"/>
                    <a:pt x="494" y="1330"/>
                    <a:pt x="599" y="1330"/>
                  </a:cubicBezTo>
                  <a:cubicBezTo>
                    <a:pt x="751" y="1330"/>
                    <a:pt x="876" y="1297"/>
                    <a:pt x="994" y="1224"/>
                  </a:cubicBezTo>
                  <a:cubicBezTo>
                    <a:pt x="1106" y="1158"/>
                    <a:pt x="1192" y="1060"/>
                    <a:pt x="1244" y="948"/>
                  </a:cubicBezTo>
                  <a:cubicBezTo>
                    <a:pt x="1297" y="823"/>
                    <a:pt x="1317" y="685"/>
                    <a:pt x="1310" y="533"/>
                  </a:cubicBezTo>
                  <a:cubicBezTo>
                    <a:pt x="1297" y="428"/>
                    <a:pt x="1264" y="336"/>
                    <a:pt x="1218" y="257"/>
                  </a:cubicBezTo>
                  <a:cubicBezTo>
                    <a:pt x="1165" y="171"/>
                    <a:pt x="1093" y="112"/>
                    <a:pt x="1014" y="66"/>
                  </a:cubicBezTo>
                  <a:cubicBezTo>
                    <a:pt x="922" y="26"/>
                    <a:pt x="823" y="0"/>
                    <a:pt x="71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40"/>
            <p:cNvSpPr/>
            <p:nvPr/>
          </p:nvSpPr>
          <p:spPr>
            <a:xfrm>
              <a:off x="8512486" y="2833466"/>
              <a:ext cx="121520" cy="147544"/>
            </a:xfrm>
            <a:custGeom>
              <a:avLst/>
              <a:gdLst/>
              <a:ahLst/>
              <a:cxnLst/>
              <a:rect l="l" t="t" r="r" b="b"/>
              <a:pathLst>
                <a:path w="1074" h="1304" extrusionOk="0">
                  <a:moveTo>
                    <a:pt x="34" y="0"/>
                  </a:moveTo>
                  <a:lnTo>
                    <a:pt x="1" y="290"/>
                  </a:lnTo>
                  <a:lnTo>
                    <a:pt x="343" y="290"/>
                  </a:lnTo>
                  <a:lnTo>
                    <a:pt x="244" y="1303"/>
                  </a:lnTo>
                  <a:lnTo>
                    <a:pt x="606" y="1297"/>
                  </a:lnTo>
                  <a:lnTo>
                    <a:pt x="705" y="290"/>
                  </a:lnTo>
                  <a:lnTo>
                    <a:pt x="1054" y="290"/>
                  </a:lnTo>
                  <a:lnTo>
                    <a:pt x="1067" y="112"/>
                  </a:lnTo>
                  <a:lnTo>
                    <a:pt x="1073" y="13"/>
                  </a:lnTo>
                  <a:lnTo>
                    <a:pt x="3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 name="Google Shape;384;p40"/>
            <p:cNvSpPr/>
            <p:nvPr/>
          </p:nvSpPr>
          <p:spPr>
            <a:xfrm>
              <a:off x="8636157" y="2830525"/>
              <a:ext cx="107264" cy="147544"/>
            </a:xfrm>
            <a:custGeom>
              <a:avLst/>
              <a:gdLst/>
              <a:ahLst/>
              <a:cxnLst/>
              <a:rect l="l" t="t" r="r" b="b"/>
              <a:pathLst>
                <a:path w="948" h="1304" extrusionOk="0">
                  <a:moveTo>
                    <a:pt x="948" y="0"/>
                  </a:moveTo>
                  <a:lnTo>
                    <a:pt x="125" y="13"/>
                  </a:lnTo>
                  <a:lnTo>
                    <a:pt x="112" y="125"/>
                  </a:lnTo>
                  <a:lnTo>
                    <a:pt x="0" y="1303"/>
                  </a:lnTo>
                  <a:lnTo>
                    <a:pt x="0" y="1303"/>
                  </a:lnTo>
                  <a:lnTo>
                    <a:pt x="829" y="1296"/>
                  </a:lnTo>
                  <a:lnTo>
                    <a:pt x="856" y="1007"/>
                  </a:lnTo>
                  <a:lnTo>
                    <a:pt x="382" y="1013"/>
                  </a:lnTo>
                  <a:lnTo>
                    <a:pt x="408" y="777"/>
                  </a:lnTo>
                  <a:lnTo>
                    <a:pt x="823" y="770"/>
                  </a:lnTo>
                  <a:lnTo>
                    <a:pt x="843" y="500"/>
                  </a:lnTo>
                  <a:lnTo>
                    <a:pt x="435" y="507"/>
                  </a:lnTo>
                  <a:lnTo>
                    <a:pt x="448" y="290"/>
                  </a:lnTo>
                  <a:lnTo>
                    <a:pt x="922" y="283"/>
                  </a:lnTo>
                  <a:lnTo>
                    <a:pt x="928" y="191"/>
                  </a:lnTo>
                  <a:lnTo>
                    <a:pt x="94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40"/>
            <p:cNvSpPr/>
            <p:nvPr/>
          </p:nvSpPr>
          <p:spPr>
            <a:xfrm>
              <a:off x="8750776" y="2829733"/>
              <a:ext cx="88708" cy="147544"/>
            </a:xfrm>
            <a:custGeom>
              <a:avLst/>
              <a:gdLst/>
              <a:ahLst/>
              <a:cxnLst/>
              <a:rect l="l" t="t" r="r" b="b"/>
              <a:pathLst>
                <a:path w="784" h="1304" extrusionOk="0">
                  <a:moveTo>
                    <a:pt x="481" y="0"/>
                  </a:moveTo>
                  <a:lnTo>
                    <a:pt x="119" y="14"/>
                  </a:lnTo>
                  <a:lnTo>
                    <a:pt x="106" y="218"/>
                  </a:lnTo>
                  <a:lnTo>
                    <a:pt x="1" y="1303"/>
                  </a:lnTo>
                  <a:lnTo>
                    <a:pt x="764" y="1297"/>
                  </a:lnTo>
                  <a:lnTo>
                    <a:pt x="784" y="1020"/>
                  </a:lnTo>
                  <a:lnTo>
                    <a:pt x="382" y="1020"/>
                  </a:lnTo>
                  <a:lnTo>
                    <a:pt x="461" y="244"/>
                  </a:lnTo>
                  <a:lnTo>
                    <a:pt x="48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40"/>
            <p:cNvSpPr/>
            <p:nvPr/>
          </p:nvSpPr>
          <p:spPr>
            <a:xfrm>
              <a:off x="9002530" y="2796241"/>
              <a:ext cx="140755" cy="207852"/>
            </a:xfrm>
            <a:custGeom>
              <a:avLst/>
              <a:gdLst/>
              <a:ahLst/>
              <a:cxnLst/>
              <a:rect l="l" t="t" r="r" b="b"/>
              <a:pathLst>
                <a:path w="1244" h="1837" extrusionOk="0">
                  <a:moveTo>
                    <a:pt x="0" y="0"/>
                  </a:moveTo>
                  <a:lnTo>
                    <a:pt x="152" y="1836"/>
                  </a:lnTo>
                  <a:lnTo>
                    <a:pt x="1244" y="908"/>
                  </a:ln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87" name="Google Shape;387;p40"/>
          <p:cNvGrpSpPr/>
          <p:nvPr/>
        </p:nvGrpSpPr>
        <p:grpSpPr>
          <a:xfrm flipH="1">
            <a:off x="7257659" y="726183"/>
            <a:ext cx="1173117" cy="383785"/>
            <a:chOff x="2703559" y="2540983"/>
            <a:chExt cx="1173117" cy="383785"/>
          </a:xfrm>
        </p:grpSpPr>
        <p:sp>
          <p:nvSpPr>
            <p:cNvPr id="388" name="Google Shape;388;p40"/>
            <p:cNvSpPr/>
            <p:nvPr/>
          </p:nvSpPr>
          <p:spPr>
            <a:xfrm>
              <a:off x="2703559" y="2540983"/>
              <a:ext cx="556051" cy="214682"/>
            </a:xfrm>
            <a:custGeom>
              <a:avLst/>
              <a:gdLst/>
              <a:ahLst/>
              <a:cxnLst/>
              <a:rect l="l" t="t" r="r" b="b"/>
              <a:pathLst>
                <a:path w="2989" h="1154" extrusionOk="0">
                  <a:moveTo>
                    <a:pt x="2956" y="1"/>
                  </a:moveTo>
                  <a:cubicBezTo>
                    <a:pt x="2894" y="1"/>
                    <a:pt x="2735" y="35"/>
                    <a:pt x="2396" y="289"/>
                  </a:cubicBezTo>
                  <a:cubicBezTo>
                    <a:pt x="2238" y="400"/>
                    <a:pt x="2047" y="565"/>
                    <a:pt x="1810" y="789"/>
                  </a:cubicBezTo>
                  <a:cubicBezTo>
                    <a:pt x="1736" y="861"/>
                    <a:pt x="1641" y="887"/>
                    <a:pt x="1531" y="887"/>
                  </a:cubicBezTo>
                  <a:cubicBezTo>
                    <a:pt x="1330" y="887"/>
                    <a:pt x="1080" y="800"/>
                    <a:pt x="817" y="749"/>
                  </a:cubicBezTo>
                  <a:cubicBezTo>
                    <a:pt x="695" y="722"/>
                    <a:pt x="568" y="703"/>
                    <a:pt x="441" y="703"/>
                  </a:cubicBezTo>
                  <a:cubicBezTo>
                    <a:pt x="294" y="703"/>
                    <a:pt x="145" y="728"/>
                    <a:pt x="0" y="795"/>
                  </a:cubicBezTo>
                  <a:cubicBezTo>
                    <a:pt x="0" y="795"/>
                    <a:pt x="270" y="848"/>
                    <a:pt x="626" y="920"/>
                  </a:cubicBezTo>
                  <a:cubicBezTo>
                    <a:pt x="915" y="980"/>
                    <a:pt x="1271" y="1052"/>
                    <a:pt x="1567" y="1131"/>
                  </a:cubicBezTo>
                  <a:cubicBezTo>
                    <a:pt x="1623" y="1146"/>
                    <a:pt x="1676" y="1154"/>
                    <a:pt x="1726" y="1154"/>
                  </a:cubicBezTo>
                  <a:cubicBezTo>
                    <a:pt x="2099" y="1154"/>
                    <a:pt x="2299" y="749"/>
                    <a:pt x="2561" y="400"/>
                  </a:cubicBezTo>
                  <a:cubicBezTo>
                    <a:pt x="2686" y="242"/>
                    <a:pt x="2817" y="98"/>
                    <a:pt x="2988" y="6"/>
                  </a:cubicBezTo>
                  <a:cubicBezTo>
                    <a:pt x="2988" y="6"/>
                    <a:pt x="2979" y="1"/>
                    <a:pt x="29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389;p40"/>
            <p:cNvSpPr/>
            <p:nvPr/>
          </p:nvSpPr>
          <p:spPr>
            <a:xfrm>
              <a:off x="3421083" y="2784500"/>
              <a:ext cx="455594" cy="140269"/>
            </a:xfrm>
            <a:custGeom>
              <a:avLst/>
              <a:gdLst/>
              <a:ahLst/>
              <a:cxnLst/>
              <a:rect l="l" t="t" r="r" b="b"/>
              <a:pathLst>
                <a:path w="2449" h="754" extrusionOk="0">
                  <a:moveTo>
                    <a:pt x="2387" y="1"/>
                  </a:moveTo>
                  <a:cubicBezTo>
                    <a:pt x="2320" y="1"/>
                    <a:pt x="2187" y="26"/>
                    <a:pt x="1941" y="151"/>
                  </a:cubicBezTo>
                  <a:cubicBezTo>
                    <a:pt x="1803" y="217"/>
                    <a:pt x="1632" y="315"/>
                    <a:pt x="1415" y="467"/>
                  </a:cubicBezTo>
                  <a:cubicBezTo>
                    <a:pt x="1370" y="499"/>
                    <a:pt x="1319" y="512"/>
                    <a:pt x="1264" y="512"/>
                  </a:cubicBezTo>
                  <a:cubicBezTo>
                    <a:pt x="1093" y="512"/>
                    <a:pt x="878" y="387"/>
                    <a:pt x="645" y="302"/>
                  </a:cubicBezTo>
                  <a:cubicBezTo>
                    <a:pt x="513" y="245"/>
                    <a:pt x="368" y="205"/>
                    <a:pt x="220" y="205"/>
                  </a:cubicBezTo>
                  <a:cubicBezTo>
                    <a:pt x="147" y="205"/>
                    <a:pt x="74" y="215"/>
                    <a:pt x="0" y="237"/>
                  </a:cubicBezTo>
                  <a:cubicBezTo>
                    <a:pt x="0" y="237"/>
                    <a:pt x="204" y="309"/>
                    <a:pt x="480" y="414"/>
                  </a:cubicBezTo>
                  <a:cubicBezTo>
                    <a:pt x="698" y="506"/>
                    <a:pt x="961" y="612"/>
                    <a:pt x="1185" y="710"/>
                  </a:cubicBezTo>
                  <a:cubicBezTo>
                    <a:pt x="1251" y="741"/>
                    <a:pt x="1313" y="754"/>
                    <a:pt x="1371" y="754"/>
                  </a:cubicBezTo>
                  <a:cubicBezTo>
                    <a:pt x="1631" y="754"/>
                    <a:pt x="1823" y="490"/>
                    <a:pt x="2060" y="269"/>
                  </a:cubicBezTo>
                  <a:cubicBezTo>
                    <a:pt x="2172" y="164"/>
                    <a:pt x="2297" y="59"/>
                    <a:pt x="2448" y="13"/>
                  </a:cubicBezTo>
                  <a:cubicBezTo>
                    <a:pt x="2448" y="13"/>
                    <a:pt x="2433" y="1"/>
                    <a:pt x="238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90" name="Google Shape;390;p40"/>
          <p:cNvGrpSpPr/>
          <p:nvPr/>
        </p:nvGrpSpPr>
        <p:grpSpPr>
          <a:xfrm>
            <a:off x="5388584" y="3997523"/>
            <a:ext cx="1173117" cy="549920"/>
            <a:chOff x="5388584" y="3997523"/>
            <a:chExt cx="1173117" cy="549920"/>
          </a:xfrm>
        </p:grpSpPr>
        <p:grpSp>
          <p:nvGrpSpPr>
            <p:cNvPr id="391" name="Google Shape;391;p40"/>
            <p:cNvGrpSpPr/>
            <p:nvPr/>
          </p:nvGrpSpPr>
          <p:grpSpPr>
            <a:xfrm>
              <a:off x="5388584" y="4163658"/>
              <a:ext cx="1173117" cy="383785"/>
              <a:chOff x="2703559" y="2540983"/>
              <a:chExt cx="1173117" cy="383785"/>
            </a:xfrm>
          </p:grpSpPr>
          <p:sp>
            <p:nvSpPr>
              <p:cNvPr id="392" name="Google Shape;392;p40"/>
              <p:cNvSpPr/>
              <p:nvPr/>
            </p:nvSpPr>
            <p:spPr>
              <a:xfrm>
                <a:off x="2703559" y="2540983"/>
                <a:ext cx="556051" cy="214682"/>
              </a:xfrm>
              <a:custGeom>
                <a:avLst/>
                <a:gdLst/>
                <a:ahLst/>
                <a:cxnLst/>
                <a:rect l="l" t="t" r="r" b="b"/>
                <a:pathLst>
                  <a:path w="2989" h="1154" extrusionOk="0">
                    <a:moveTo>
                      <a:pt x="2956" y="1"/>
                    </a:moveTo>
                    <a:cubicBezTo>
                      <a:pt x="2894" y="1"/>
                      <a:pt x="2735" y="35"/>
                      <a:pt x="2396" y="289"/>
                    </a:cubicBezTo>
                    <a:cubicBezTo>
                      <a:pt x="2238" y="400"/>
                      <a:pt x="2047" y="565"/>
                      <a:pt x="1810" y="789"/>
                    </a:cubicBezTo>
                    <a:cubicBezTo>
                      <a:pt x="1736" y="861"/>
                      <a:pt x="1641" y="887"/>
                      <a:pt x="1531" y="887"/>
                    </a:cubicBezTo>
                    <a:cubicBezTo>
                      <a:pt x="1330" y="887"/>
                      <a:pt x="1080" y="800"/>
                      <a:pt x="817" y="749"/>
                    </a:cubicBezTo>
                    <a:cubicBezTo>
                      <a:pt x="695" y="722"/>
                      <a:pt x="568" y="703"/>
                      <a:pt x="441" y="703"/>
                    </a:cubicBezTo>
                    <a:cubicBezTo>
                      <a:pt x="294" y="703"/>
                      <a:pt x="145" y="728"/>
                      <a:pt x="0" y="795"/>
                    </a:cubicBezTo>
                    <a:cubicBezTo>
                      <a:pt x="0" y="795"/>
                      <a:pt x="270" y="848"/>
                      <a:pt x="626" y="920"/>
                    </a:cubicBezTo>
                    <a:cubicBezTo>
                      <a:pt x="915" y="980"/>
                      <a:pt x="1271" y="1052"/>
                      <a:pt x="1567" y="1131"/>
                    </a:cubicBezTo>
                    <a:cubicBezTo>
                      <a:pt x="1623" y="1146"/>
                      <a:pt x="1676" y="1154"/>
                      <a:pt x="1726" y="1154"/>
                    </a:cubicBezTo>
                    <a:cubicBezTo>
                      <a:pt x="2099" y="1154"/>
                      <a:pt x="2299" y="749"/>
                      <a:pt x="2561" y="400"/>
                    </a:cubicBezTo>
                    <a:cubicBezTo>
                      <a:pt x="2686" y="242"/>
                      <a:pt x="2817" y="98"/>
                      <a:pt x="2988" y="6"/>
                    </a:cubicBezTo>
                    <a:cubicBezTo>
                      <a:pt x="2988" y="6"/>
                      <a:pt x="2979" y="1"/>
                      <a:pt x="29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393;p40"/>
              <p:cNvSpPr/>
              <p:nvPr/>
            </p:nvSpPr>
            <p:spPr>
              <a:xfrm>
                <a:off x="3421083" y="2784500"/>
                <a:ext cx="455594" cy="140269"/>
              </a:xfrm>
              <a:custGeom>
                <a:avLst/>
                <a:gdLst/>
                <a:ahLst/>
                <a:cxnLst/>
                <a:rect l="l" t="t" r="r" b="b"/>
                <a:pathLst>
                  <a:path w="2449" h="754" extrusionOk="0">
                    <a:moveTo>
                      <a:pt x="2387" y="1"/>
                    </a:moveTo>
                    <a:cubicBezTo>
                      <a:pt x="2320" y="1"/>
                      <a:pt x="2187" y="26"/>
                      <a:pt x="1941" y="151"/>
                    </a:cubicBezTo>
                    <a:cubicBezTo>
                      <a:pt x="1803" y="217"/>
                      <a:pt x="1632" y="315"/>
                      <a:pt x="1415" y="467"/>
                    </a:cubicBezTo>
                    <a:cubicBezTo>
                      <a:pt x="1370" y="499"/>
                      <a:pt x="1319" y="512"/>
                      <a:pt x="1264" y="512"/>
                    </a:cubicBezTo>
                    <a:cubicBezTo>
                      <a:pt x="1093" y="512"/>
                      <a:pt x="878" y="387"/>
                      <a:pt x="645" y="302"/>
                    </a:cubicBezTo>
                    <a:cubicBezTo>
                      <a:pt x="513" y="245"/>
                      <a:pt x="368" y="205"/>
                      <a:pt x="220" y="205"/>
                    </a:cubicBezTo>
                    <a:cubicBezTo>
                      <a:pt x="147" y="205"/>
                      <a:pt x="74" y="215"/>
                      <a:pt x="0" y="237"/>
                    </a:cubicBezTo>
                    <a:cubicBezTo>
                      <a:pt x="0" y="237"/>
                      <a:pt x="204" y="309"/>
                      <a:pt x="480" y="414"/>
                    </a:cubicBezTo>
                    <a:cubicBezTo>
                      <a:pt x="698" y="506"/>
                      <a:pt x="961" y="612"/>
                      <a:pt x="1185" y="710"/>
                    </a:cubicBezTo>
                    <a:cubicBezTo>
                      <a:pt x="1251" y="741"/>
                      <a:pt x="1313" y="754"/>
                      <a:pt x="1371" y="754"/>
                    </a:cubicBezTo>
                    <a:cubicBezTo>
                      <a:pt x="1631" y="754"/>
                      <a:pt x="1823" y="490"/>
                      <a:pt x="2060" y="269"/>
                    </a:cubicBezTo>
                    <a:cubicBezTo>
                      <a:pt x="2172" y="164"/>
                      <a:pt x="2297" y="59"/>
                      <a:pt x="2448" y="13"/>
                    </a:cubicBezTo>
                    <a:cubicBezTo>
                      <a:pt x="2448" y="13"/>
                      <a:pt x="2433" y="1"/>
                      <a:pt x="238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4" name="Google Shape;394;p40"/>
            <p:cNvSpPr/>
            <p:nvPr/>
          </p:nvSpPr>
          <p:spPr>
            <a:xfrm>
              <a:off x="6011627" y="3997523"/>
              <a:ext cx="344152" cy="105950"/>
            </a:xfrm>
            <a:custGeom>
              <a:avLst/>
              <a:gdLst/>
              <a:ahLst/>
              <a:cxnLst/>
              <a:rect l="l" t="t" r="r" b="b"/>
              <a:pathLst>
                <a:path w="2449" h="754" extrusionOk="0">
                  <a:moveTo>
                    <a:pt x="2387" y="1"/>
                  </a:moveTo>
                  <a:cubicBezTo>
                    <a:pt x="2320" y="1"/>
                    <a:pt x="2187" y="26"/>
                    <a:pt x="1941" y="151"/>
                  </a:cubicBezTo>
                  <a:cubicBezTo>
                    <a:pt x="1803" y="217"/>
                    <a:pt x="1632" y="315"/>
                    <a:pt x="1415" y="467"/>
                  </a:cubicBezTo>
                  <a:cubicBezTo>
                    <a:pt x="1370" y="499"/>
                    <a:pt x="1319" y="512"/>
                    <a:pt x="1264" y="512"/>
                  </a:cubicBezTo>
                  <a:cubicBezTo>
                    <a:pt x="1093" y="512"/>
                    <a:pt x="878" y="387"/>
                    <a:pt x="645" y="302"/>
                  </a:cubicBezTo>
                  <a:cubicBezTo>
                    <a:pt x="513" y="245"/>
                    <a:pt x="368" y="205"/>
                    <a:pt x="220" y="205"/>
                  </a:cubicBezTo>
                  <a:cubicBezTo>
                    <a:pt x="147" y="205"/>
                    <a:pt x="74" y="215"/>
                    <a:pt x="0" y="237"/>
                  </a:cubicBezTo>
                  <a:cubicBezTo>
                    <a:pt x="0" y="237"/>
                    <a:pt x="204" y="309"/>
                    <a:pt x="480" y="414"/>
                  </a:cubicBezTo>
                  <a:cubicBezTo>
                    <a:pt x="698" y="506"/>
                    <a:pt x="961" y="612"/>
                    <a:pt x="1185" y="710"/>
                  </a:cubicBezTo>
                  <a:cubicBezTo>
                    <a:pt x="1251" y="741"/>
                    <a:pt x="1313" y="754"/>
                    <a:pt x="1371" y="754"/>
                  </a:cubicBezTo>
                  <a:cubicBezTo>
                    <a:pt x="1631" y="754"/>
                    <a:pt x="1823" y="490"/>
                    <a:pt x="2060" y="269"/>
                  </a:cubicBezTo>
                  <a:cubicBezTo>
                    <a:pt x="2172" y="164"/>
                    <a:pt x="2297" y="59"/>
                    <a:pt x="2448" y="13"/>
                  </a:cubicBezTo>
                  <a:cubicBezTo>
                    <a:pt x="2448" y="13"/>
                    <a:pt x="2433" y="1"/>
                    <a:pt x="238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30"/>
        <p:cNvGrpSpPr/>
        <p:nvPr/>
      </p:nvGrpSpPr>
      <p:grpSpPr>
        <a:xfrm>
          <a:off x="0" y="0"/>
          <a:ext cx="0" cy="0"/>
          <a:chOff x="0" y="0"/>
          <a:chExt cx="0" cy="0"/>
        </a:xfrm>
      </p:grpSpPr>
      <p:sp>
        <p:nvSpPr>
          <p:cNvPr id="431" name="Google Shape;431;p43"/>
          <p:cNvSpPr/>
          <p:nvPr/>
        </p:nvSpPr>
        <p:spPr>
          <a:xfrm rot="9899702">
            <a:off x="448903" y="-1170834"/>
            <a:ext cx="3537621" cy="3537621"/>
          </a:xfrm>
          <a:prstGeom prst="ellipse">
            <a:avLst/>
          </a:prstGeom>
          <a:gradFill>
            <a:gsLst>
              <a:gs pos="0">
                <a:srgbClr val="FFBDBF"/>
              </a:gs>
              <a:gs pos="100000">
                <a:srgbClr val="FA404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43"/>
          <p:cNvSpPr txBox="1">
            <a:spLocks noGrp="1"/>
          </p:cNvSpPr>
          <p:nvPr>
            <p:ph type="title"/>
          </p:nvPr>
        </p:nvSpPr>
        <p:spPr>
          <a:xfrm>
            <a:off x="4572000" y="443275"/>
            <a:ext cx="3858900" cy="943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Agenda!</a:t>
            </a:r>
            <a:endParaRPr dirty="0"/>
          </a:p>
        </p:txBody>
      </p:sp>
      <p:grpSp>
        <p:nvGrpSpPr>
          <p:cNvPr id="434" name="Google Shape;434;p43"/>
          <p:cNvGrpSpPr/>
          <p:nvPr/>
        </p:nvGrpSpPr>
        <p:grpSpPr>
          <a:xfrm>
            <a:off x="-504825" y="539499"/>
            <a:ext cx="2713225" cy="4599423"/>
            <a:chOff x="-504825" y="539499"/>
            <a:chExt cx="2713225" cy="4599423"/>
          </a:xfrm>
        </p:grpSpPr>
        <p:sp>
          <p:nvSpPr>
            <p:cNvPr id="435" name="Google Shape;435;p43"/>
            <p:cNvSpPr/>
            <p:nvPr/>
          </p:nvSpPr>
          <p:spPr>
            <a:xfrm>
              <a:off x="-504825" y="539499"/>
              <a:ext cx="951054" cy="4599423"/>
            </a:xfrm>
            <a:custGeom>
              <a:avLst/>
              <a:gdLst/>
              <a:ahLst/>
              <a:cxnLst/>
              <a:rect l="l" t="t" r="r" b="b"/>
              <a:pathLst>
                <a:path w="6681" h="16191" extrusionOk="0">
                  <a:moveTo>
                    <a:pt x="1" y="1"/>
                  </a:moveTo>
                  <a:lnTo>
                    <a:pt x="1" y="16190"/>
                  </a:lnTo>
                  <a:lnTo>
                    <a:pt x="6681" y="16190"/>
                  </a:lnTo>
                  <a:lnTo>
                    <a:pt x="668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43"/>
            <p:cNvSpPr/>
            <p:nvPr/>
          </p:nvSpPr>
          <p:spPr>
            <a:xfrm>
              <a:off x="446082" y="539499"/>
              <a:ext cx="1762319" cy="4599423"/>
            </a:xfrm>
            <a:custGeom>
              <a:avLst/>
              <a:gdLst/>
              <a:ahLst/>
              <a:cxnLst/>
              <a:rect l="l" t="t" r="r" b="b"/>
              <a:pathLst>
                <a:path w="12380" h="16191" extrusionOk="0">
                  <a:moveTo>
                    <a:pt x="1" y="1"/>
                  </a:moveTo>
                  <a:lnTo>
                    <a:pt x="1" y="16190"/>
                  </a:lnTo>
                  <a:lnTo>
                    <a:pt x="12380" y="16190"/>
                  </a:lnTo>
                  <a:lnTo>
                    <a:pt x="12380" y="10978"/>
                  </a:lnTo>
                  <a:lnTo>
                    <a:pt x="5226" y="9602"/>
                  </a:lnTo>
                  <a:lnTo>
                    <a:pt x="5226" y="2547"/>
                  </a:lnTo>
                  <a:lnTo>
                    <a:pt x="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43"/>
            <p:cNvSpPr/>
            <p:nvPr/>
          </p:nvSpPr>
          <p:spPr>
            <a:xfrm>
              <a:off x="510999" y="1006813"/>
              <a:ext cx="485373" cy="1682065"/>
            </a:xfrm>
            <a:custGeom>
              <a:avLst/>
              <a:gdLst/>
              <a:ahLst/>
              <a:cxnLst/>
              <a:rect l="l" t="t" r="r" b="b"/>
              <a:pathLst>
                <a:path w="2015" h="6983" extrusionOk="0">
                  <a:moveTo>
                    <a:pt x="204" y="0"/>
                  </a:moveTo>
                  <a:lnTo>
                    <a:pt x="0" y="151"/>
                  </a:lnTo>
                  <a:lnTo>
                    <a:pt x="0" y="6983"/>
                  </a:lnTo>
                  <a:lnTo>
                    <a:pt x="1804" y="6983"/>
                  </a:lnTo>
                  <a:lnTo>
                    <a:pt x="2014" y="6838"/>
                  </a:lnTo>
                  <a:lnTo>
                    <a:pt x="20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43"/>
            <p:cNvSpPr/>
            <p:nvPr/>
          </p:nvSpPr>
          <p:spPr>
            <a:xfrm>
              <a:off x="430064" y="1160494"/>
              <a:ext cx="112732" cy="47694"/>
            </a:xfrm>
            <a:custGeom>
              <a:avLst/>
              <a:gdLst/>
              <a:ahLst/>
              <a:cxnLst/>
              <a:rect l="l" t="t" r="r" b="b"/>
              <a:pathLst>
                <a:path w="468" h="198" extrusionOk="0">
                  <a:moveTo>
                    <a:pt x="1" y="0"/>
                  </a:moveTo>
                  <a:lnTo>
                    <a:pt x="1" y="198"/>
                  </a:lnTo>
                  <a:lnTo>
                    <a:pt x="468" y="198"/>
                  </a:lnTo>
                  <a:lnTo>
                    <a:pt x="46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43"/>
            <p:cNvSpPr/>
            <p:nvPr/>
          </p:nvSpPr>
          <p:spPr>
            <a:xfrm>
              <a:off x="430064" y="2458583"/>
              <a:ext cx="112732" cy="47694"/>
            </a:xfrm>
            <a:custGeom>
              <a:avLst/>
              <a:gdLst/>
              <a:ahLst/>
              <a:cxnLst/>
              <a:rect l="l" t="t" r="r" b="b"/>
              <a:pathLst>
                <a:path w="468" h="198" extrusionOk="0">
                  <a:moveTo>
                    <a:pt x="1" y="1"/>
                  </a:moveTo>
                  <a:lnTo>
                    <a:pt x="1" y="198"/>
                  </a:lnTo>
                  <a:lnTo>
                    <a:pt x="468" y="198"/>
                  </a:lnTo>
                  <a:lnTo>
                    <a:pt x="468" y="1"/>
                  </a:lnTo>
                  <a:close/>
                </a:path>
              </a:pathLst>
            </a:custGeom>
            <a:solidFill>
              <a:srgbClr val="28111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43"/>
            <p:cNvSpPr/>
            <p:nvPr/>
          </p:nvSpPr>
          <p:spPr>
            <a:xfrm>
              <a:off x="560139" y="1006813"/>
              <a:ext cx="434548" cy="1647137"/>
            </a:xfrm>
            <a:custGeom>
              <a:avLst/>
              <a:gdLst/>
              <a:ahLst/>
              <a:cxnLst/>
              <a:rect l="l" t="t" r="r" b="b"/>
              <a:pathLst>
                <a:path w="1804" h="6838" extrusionOk="0">
                  <a:moveTo>
                    <a:pt x="0" y="0"/>
                  </a:moveTo>
                  <a:lnTo>
                    <a:pt x="0" y="6838"/>
                  </a:lnTo>
                  <a:lnTo>
                    <a:pt x="1804" y="6838"/>
                  </a:lnTo>
                  <a:lnTo>
                    <a:pt x="180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43"/>
            <p:cNvSpPr/>
            <p:nvPr/>
          </p:nvSpPr>
          <p:spPr>
            <a:xfrm>
              <a:off x="511111" y="3276330"/>
              <a:ext cx="1117683" cy="642186"/>
            </a:xfrm>
            <a:custGeom>
              <a:avLst/>
              <a:gdLst/>
              <a:ahLst/>
              <a:cxnLst/>
              <a:rect l="l" t="t" r="r" b="b"/>
              <a:pathLst>
                <a:path w="4640" h="2666" extrusionOk="0">
                  <a:moveTo>
                    <a:pt x="171" y="0"/>
                  </a:moveTo>
                  <a:lnTo>
                    <a:pt x="0" y="237"/>
                  </a:lnTo>
                  <a:lnTo>
                    <a:pt x="0" y="2666"/>
                  </a:lnTo>
                  <a:lnTo>
                    <a:pt x="4469" y="2666"/>
                  </a:lnTo>
                  <a:lnTo>
                    <a:pt x="4640" y="2415"/>
                  </a:lnTo>
                  <a:lnTo>
                    <a:pt x="17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43"/>
            <p:cNvSpPr/>
            <p:nvPr/>
          </p:nvSpPr>
          <p:spPr>
            <a:xfrm>
              <a:off x="552301" y="3276330"/>
              <a:ext cx="1076493" cy="581966"/>
            </a:xfrm>
            <a:custGeom>
              <a:avLst/>
              <a:gdLst/>
              <a:ahLst/>
              <a:cxnLst/>
              <a:rect l="l" t="t" r="r" b="b"/>
              <a:pathLst>
                <a:path w="4469" h="2416" extrusionOk="0">
                  <a:moveTo>
                    <a:pt x="0" y="0"/>
                  </a:moveTo>
                  <a:lnTo>
                    <a:pt x="0" y="2415"/>
                  </a:lnTo>
                  <a:lnTo>
                    <a:pt x="4469" y="2415"/>
                  </a:lnTo>
                  <a:lnTo>
                    <a:pt x="4469"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43"/>
            <p:cNvSpPr/>
            <p:nvPr/>
          </p:nvSpPr>
          <p:spPr>
            <a:xfrm>
              <a:off x="504607" y="2690253"/>
              <a:ext cx="39986" cy="60461"/>
            </a:xfrm>
            <a:custGeom>
              <a:avLst/>
              <a:gdLst/>
              <a:ahLst/>
              <a:cxnLst/>
              <a:rect l="l" t="t" r="r" b="b"/>
              <a:pathLst>
                <a:path w="166" h="251" extrusionOk="0">
                  <a:moveTo>
                    <a:pt x="86" y="1"/>
                  </a:moveTo>
                  <a:cubicBezTo>
                    <a:pt x="34" y="1"/>
                    <a:pt x="1" y="60"/>
                    <a:pt x="1" y="126"/>
                  </a:cubicBezTo>
                  <a:cubicBezTo>
                    <a:pt x="1" y="192"/>
                    <a:pt x="40" y="251"/>
                    <a:pt x="86" y="251"/>
                  </a:cubicBezTo>
                  <a:cubicBezTo>
                    <a:pt x="132" y="251"/>
                    <a:pt x="165" y="192"/>
                    <a:pt x="165" y="126"/>
                  </a:cubicBezTo>
                  <a:cubicBezTo>
                    <a:pt x="165" y="60"/>
                    <a:pt x="126" y="1"/>
                    <a:pt x="8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43"/>
            <p:cNvSpPr/>
            <p:nvPr/>
          </p:nvSpPr>
          <p:spPr>
            <a:xfrm>
              <a:off x="446074" y="3382557"/>
              <a:ext cx="92257" cy="47694"/>
            </a:xfrm>
            <a:custGeom>
              <a:avLst/>
              <a:gdLst/>
              <a:ahLst/>
              <a:cxnLst/>
              <a:rect l="l" t="t" r="r" b="b"/>
              <a:pathLst>
                <a:path w="383" h="198" extrusionOk="0">
                  <a:moveTo>
                    <a:pt x="0" y="0"/>
                  </a:moveTo>
                  <a:lnTo>
                    <a:pt x="0" y="198"/>
                  </a:lnTo>
                  <a:lnTo>
                    <a:pt x="303" y="198"/>
                  </a:lnTo>
                  <a:cubicBezTo>
                    <a:pt x="349" y="198"/>
                    <a:pt x="382" y="158"/>
                    <a:pt x="382" y="99"/>
                  </a:cubicBezTo>
                  <a:cubicBezTo>
                    <a:pt x="382" y="53"/>
                    <a:pt x="349" y="0"/>
                    <a:pt x="30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43"/>
            <p:cNvSpPr/>
            <p:nvPr/>
          </p:nvSpPr>
          <p:spPr>
            <a:xfrm>
              <a:off x="446074" y="3756642"/>
              <a:ext cx="92257" cy="47694"/>
            </a:xfrm>
            <a:custGeom>
              <a:avLst/>
              <a:gdLst/>
              <a:ahLst/>
              <a:cxnLst/>
              <a:rect l="l" t="t" r="r" b="b"/>
              <a:pathLst>
                <a:path w="383" h="198" extrusionOk="0">
                  <a:moveTo>
                    <a:pt x="0" y="0"/>
                  </a:moveTo>
                  <a:lnTo>
                    <a:pt x="0" y="198"/>
                  </a:lnTo>
                  <a:lnTo>
                    <a:pt x="303" y="198"/>
                  </a:lnTo>
                  <a:cubicBezTo>
                    <a:pt x="349" y="198"/>
                    <a:pt x="382" y="158"/>
                    <a:pt x="382" y="99"/>
                  </a:cubicBezTo>
                  <a:cubicBezTo>
                    <a:pt x="382" y="46"/>
                    <a:pt x="349" y="0"/>
                    <a:pt x="30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46" name="Google Shape;446;p43"/>
          <p:cNvGrpSpPr/>
          <p:nvPr/>
        </p:nvGrpSpPr>
        <p:grpSpPr>
          <a:xfrm>
            <a:off x="1756159" y="2571758"/>
            <a:ext cx="1173117" cy="383785"/>
            <a:chOff x="2703559" y="2540983"/>
            <a:chExt cx="1173117" cy="383785"/>
          </a:xfrm>
        </p:grpSpPr>
        <p:sp>
          <p:nvSpPr>
            <p:cNvPr id="447" name="Google Shape;447;p43"/>
            <p:cNvSpPr/>
            <p:nvPr/>
          </p:nvSpPr>
          <p:spPr>
            <a:xfrm>
              <a:off x="2703559" y="2540983"/>
              <a:ext cx="556051" cy="214682"/>
            </a:xfrm>
            <a:custGeom>
              <a:avLst/>
              <a:gdLst/>
              <a:ahLst/>
              <a:cxnLst/>
              <a:rect l="l" t="t" r="r" b="b"/>
              <a:pathLst>
                <a:path w="2989" h="1154" extrusionOk="0">
                  <a:moveTo>
                    <a:pt x="2956" y="1"/>
                  </a:moveTo>
                  <a:cubicBezTo>
                    <a:pt x="2894" y="1"/>
                    <a:pt x="2735" y="35"/>
                    <a:pt x="2396" y="289"/>
                  </a:cubicBezTo>
                  <a:cubicBezTo>
                    <a:pt x="2238" y="400"/>
                    <a:pt x="2047" y="565"/>
                    <a:pt x="1810" y="789"/>
                  </a:cubicBezTo>
                  <a:cubicBezTo>
                    <a:pt x="1736" y="861"/>
                    <a:pt x="1641" y="887"/>
                    <a:pt x="1531" y="887"/>
                  </a:cubicBezTo>
                  <a:cubicBezTo>
                    <a:pt x="1330" y="887"/>
                    <a:pt x="1080" y="800"/>
                    <a:pt x="817" y="749"/>
                  </a:cubicBezTo>
                  <a:cubicBezTo>
                    <a:pt x="695" y="722"/>
                    <a:pt x="568" y="703"/>
                    <a:pt x="441" y="703"/>
                  </a:cubicBezTo>
                  <a:cubicBezTo>
                    <a:pt x="294" y="703"/>
                    <a:pt x="145" y="728"/>
                    <a:pt x="0" y="795"/>
                  </a:cubicBezTo>
                  <a:cubicBezTo>
                    <a:pt x="0" y="795"/>
                    <a:pt x="270" y="848"/>
                    <a:pt x="626" y="920"/>
                  </a:cubicBezTo>
                  <a:cubicBezTo>
                    <a:pt x="915" y="980"/>
                    <a:pt x="1271" y="1052"/>
                    <a:pt x="1567" y="1131"/>
                  </a:cubicBezTo>
                  <a:cubicBezTo>
                    <a:pt x="1623" y="1146"/>
                    <a:pt x="1676" y="1154"/>
                    <a:pt x="1726" y="1154"/>
                  </a:cubicBezTo>
                  <a:cubicBezTo>
                    <a:pt x="2099" y="1154"/>
                    <a:pt x="2299" y="749"/>
                    <a:pt x="2561" y="400"/>
                  </a:cubicBezTo>
                  <a:cubicBezTo>
                    <a:pt x="2686" y="242"/>
                    <a:pt x="2817" y="98"/>
                    <a:pt x="2988" y="6"/>
                  </a:cubicBezTo>
                  <a:cubicBezTo>
                    <a:pt x="2988" y="6"/>
                    <a:pt x="2979" y="1"/>
                    <a:pt x="29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43"/>
            <p:cNvSpPr/>
            <p:nvPr/>
          </p:nvSpPr>
          <p:spPr>
            <a:xfrm>
              <a:off x="3421083" y="2784500"/>
              <a:ext cx="455594" cy="140269"/>
            </a:xfrm>
            <a:custGeom>
              <a:avLst/>
              <a:gdLst/>
              <a:ahLst/>
              <a:cxnLst/>
              <a:rect l="l" t="t" r="r" b="b"/>
              <a:pathLst>
                <a:path w="2449" h="754" extrusionOk="0">
                  <a:moveTo>
                    <a:pt x="2387" y="1"/>
                  </a:moveTo>
                  <a:cubicBezTo>
                    <a:pt x="2320" y="1"/>
                    <a:pt x="2187" y="26"/>
                    <a:pt x="1941" y="151"/>
                  </a:cubicBezTo>
                  <a:cubicBezTo>
                    <a:pt x="1803" y="217"/>
                    <a:pt x="1632" y="315"/>
                    <a:pt x="1415" y="467"/>
                  </a:cubicBezTo>
                  <a:cubicBezTo>
                    <a:pt x="1370" y="499"/>
                    <a:pt x="1319" y="512"/>
                    <a:pt x="1264" y="512"/>
                  </a:cubicBezTo>
                  <a:cubicBezTo>
                    <a:pt x="1093" y="512"/>
                    <a:pt x="878" y="387"/>
                    <a:pt x="645" y="302"/>
                  </a:cubicBezTo>
                  <a:cubicBezTo>
                    <a:pt x="513" y="245"/>
                    <a:pt x="368" y="205"/>
                    <a:pt x="220" y="205"/>
                  </a:cubicBezTo>
                  <a:cubicBezTo>
                    <a:pt x="147" y="205"/>
                    <a:pt x="74" y="215"/>
                    <a:pt x="0" y="237"/>
                  </a:cubicBezTo>
                  <a:cubicBezTo>
                    <a:pt x="0" y="237"/>
                    <a:pt x="204" y="309"/>
                    <a:pt x="480" y="414"/>
                  </a:cubicBezTo>
                  <a:cubicBezTo>
                    <a:pt x="698" y="506"/>
                    <a:pt x="961" y="612"/>
                    <a:pt x="1185" y="710"/>
                  </a:cubicBezTo>
                  <a:cubicBezTo>
                    <a:pt x="1251" y="741"/>
                    <a:pt x="1313" y="754"/>
                    <a:pt x="1371" y="754"/>
                  </a:cubicBezTo>
                  <a:cubicBezTo>
                    <a:pt x="1631" y="754"/>
                    <a:pt x="1823" y="490"/>
                    <a:pt x="2060" y="269"/>
                  </a:cubicBezTo>
                  <a:cubicBezTo>
                    <a:pt x="2172" y="164"/>
                    <a:pt x="2297" y="59"/>
                    <a:pt x="2448" y="13"/>
                  </a:cubicBezTo>
                  <a:cubicBezTo>
                    <a:pt x="2448" y="13"/>
                    <a:pt x="2433" y="1"/>
                    <a:pt x="238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49" name="Google Shape;449;p43"/>
          <p:cNvGrpSpPr/>
          <p:nvPr/>
        </p:nvGrpSpPr>
        <p:grpSpPr>
          <a:xfrm>
            <a:off x="1624350" y="3295650"/>
            <a:ext cx="3169575" cy="1665977"/>
            <a:chOff x="909975" y="1276350"/>
            <a:chExt cx="3169575" cy="1665977"/>
          </a:xfrm>
        </p:grpSpPr>
        <p:sp>
          <p:nvSpPr>
            <p:cNvPr id="450" name="Google Shape;450;p43"/>
            <p:cNvSpPr/>
            <p:nvPr/>
          </p:nvSpPr>
          <p:spPr>
            <a:xfrm>
              <a:off x="995296" y="1788278"/>
              <a:ext cx="3084253" cy="1154049"/>
            </a:xfrm>
            <a:custGeom>
              <a:avLst/>
              <a:gdLst/>
              <a:ahLst/>
              <a:cxnLst/>
              <a:rect l="l" t="t" r="r" b="b"/>
              <a:pathLst>
                <a:path w="21653" h="8102" extrusionOk="0">
                  <a:moveTo>
                    <a:pt x="9872" y="0"/>
                  </a:moveTo>
                  <a:lnTo>
                    <a:pt x="5331" y="480"/>
                  </a:lnTo>
                  <a:cubicBezTo>
                    <a:pt x="5331" y="480"/>
                    <a:pt x="1290" y="1422"/>
                    <a:pt x="941" y="1441"/>
                  </a:cubicBezTo>
                  <a:cubicBezTo>
                    <a:pt x="882" y="1444"/>
                    <a:pt x="817" y="1444"/>
                    <a:pt x="748" y="1444"/>
                  </a:cubicBezTo>
                  <a:cubicBezTo>
                    <a:pt x="407" y="1444"/>
                    <a:pt x="0" y="1422"/>
                    <a:pt x="0" y="1422"/>
                  </a:cubicBezTo>
                  <a:lnTo>
                    <a:pt x="0" y="1422"/>
                  </a:lnTo>
                  <a:cubicBezTo>
                    <a:pt x="566" y="1810"/>
                    <a:pt x="2863" y="3791"/>
                    <a:pt x="2863" y="3791"/>
                  </a:cubicBezTo>
                  <a:cubicBezTo>
                    <a:pt x="4107" y="4317"/>
                    <a:pt x="6785" y="5528"/>
                    <a:pt x="6785" y="5528"/>
                  </a:cubicBezTo>
                  <a:cubicBezTo>
                    <a:pt x="9319" y="7331"/>
                    <a:pt x="10096" y="8101"/>
                    <a:pt x="10096" y="8101"/>
                  </a:cubicBezTo>
                  <a:lnTo>
                    <a:pt x="17434" y="5021"/>
                  </a:lnTo>
                  <a:cubicBezTo>
                    <a:pt x="19599" y="4133"/>
                    <a:pt x="21145" y="4021"/>
                    <a:pt x="21396" y="3843"/>
                  </a:cubicBezTo>
                  <a:cubicBezTo>
                    <a:pt x="21652" y="3659"/>
                    <a:pt x="21553" y="3231"/>
                    <a:pt x="21553" y="3231"/>
                  </a:cubicBezTo>
                  <a:cubicBezTo>
                    <a:pt x="20244" y="3054"/>
                    <a:pt x="17960" y="1764"/>
                    <a:pt x="17960" y="1764"/>
                  </a:cubicBezTo>
                  <a:lnTo>
                    <a:pt x="13163" y="1501"/>
                  </a:lnTo>
                  <a:lnTo>
                    <a:pt x="987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43"/>
            <p:cNvSpPr/>
            <p:nvPr/>
          </p:nvSpPr>
          <p:spPr>
            <a:xfrm>
              <a:off x="909975" y="1631737"/>
              <a:ext cx="3084253" cy="1154049"/>
            </a:xfrm>
            <a:custGeom>
              <a:avLst/>
              <a:gdLst/>
              <a:ahLst/>
              <a:cxnLst/>
              <a:rect l="l" t="t" r="r" b="b"/>
              <a:pathLst>
                <a:path w="21653" h="8102" extrusionOk="0">
                  <a:moveTo>
                    <a:pt x="9872" y="0"/>
                  </a:moveTo>
                  <a:lnTo>
                    <a:pt x="5331" y="474"/>
                  </a:lnTo>
                  <a:cubicBezTo>
                    <a:pt x="5331" y="474"/>
                    <a:pt x="1284" y="1422"/>
                    <a:pt x="935" y="1435"/>
                  </a:cubicBezTo>
                  <a:cubicBezTo>
                    <a:pt x="854" y="1439"/>
                    <a:pt x="761" y="1441"/>
                    <a:pt x="666" y="1441"/>
                  </a:cubicBezTo>
                  <a:cubicBezTo>
                    <a:pt x="347" y="1441"/>
                    <a:pt x="1" y="1422"/>
                    <a:pt x="0" y="1422"/>
                  </a:cubicBezTo>
                  <a:lnTo>
                    <a:pt x="0" y="1422"/>
                  </a:lnTo>
                  <a:cubicBezTo>
                    <a:pt x="566" y="1803"/>
                    <a:pt x="2863" y="3791"/>
                    <a:pt x="2863" y="3791"/>
                  </a:cubicBezTo>
                  <a:cubicBezTo>
                    <a:pt x="4107" y="4317"/>
                    <a:pt x="6786" y="5522"/>
                    <a:pt x="6786" y="5522"/>
                  </a:cubicBezTo>
                  <a:cubicBezTo>
                    <a:pt x="9319" y="7325"/>
                    <a:pt x="10096" y="8101"/>
                    <a:pt x="10096" y="8101"/>
                  </a:cubicBezTo>
                  <a:lnTo>
                    <a:pt x="17434" y="5015"/>
                  </a:lnTo>
                  <a:cubicBezTo>
                    <a:pt x="19592" y="4126"/>
                    <a:pt x="21139" y="4021"/>
                    <a:pt x="21396" y="3837"/>
                  </a:cubicBezTo>
                  <a:cubicBezTo>
                    <a:pt x="21652" y="3659"/>
                    <a:pt x="21554" y="3231"/>
                    <a:pt x="21554" y="3231"/>
                  </a:cubicBezTo>
                  <a:cubicBezTo>
                    <a:pt x="20244" y="3047"/>
                    <a:pt x="17960" y="1757"/>
                    <a:pt x="17960" y="1757"/>
                  </a:cubicBezTo>
                  <a:lnTo>
                    <a:pt x="13163" y="1494"/>
                  </a:lnTo>
                  <a:lnTo>
                    <a:pt x="9872" y="0"/>
                  </a:lnTo>
                  <a:close/>
                </a:path>
              </a:pathLst>
            </a:custGeom>
            <a:solidFill>
              <a:srgbClr val="FFF5E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43"/>
            <p:cNvSpPr/>
            <p:nvPr/>
          </p:nvSpPr>
          <p:spPr>
            <a:xfrm>
              <a:off x="1081473" y="1693555"/>
              <a:ext cx="2796525" cy="1008760"/>
            </a:xfrm>
            <a:custGeom>
              <a:avLst/>
              <a:gdLst/>
              <a:ahLst/>
              <a:cxnLst/>
              <a:rect l="l" t="t" r="r" b="b"/>
              <a:pathLst>
                <a:path w="19633" h="7082" extrusionOk="0">
                  <a:moveTo>
                    <a:pt x="8780" y="0"/>
                  </a:moveTo>
                  <a:lnTo>
                    <a:pt x="4535" y="454"/>
                  </a:lnTo>
                  <a:cubicBezTo>
                    <a:pt x="3851" y="606"/>
                    <a:pt x="646" y="1356"/>
                    <a:pt x="297" y="1376"/>
                  </a:cubicBezTo>
                  <a:cubicBezTo>
                    <a:pt x="211" y="1382"/>
                    <a:pt x="100" y="1382"/>
                    <a:pt x="1" y="1382"/>
                  </a:cubicBezTo>
                  <a:cubicBezTo>
                    <a:pt x="764" y="1988"/>
                    <a:pt x="2001" y="3001"/>
                    <a:pt x="2278" y="3232"/>
                  </a:cubicBezTo>
                  <a:cubicBezTo>
                    <a:pt x="3462" y="3745"/>
                    <a:pt x="5838" y="4831"/>
                    <a:pt x="5865" y="4837"/>
                  </a:cubicBezTo>
                  <a:lnTo>
                    <a:pt x="5884" y="4844"/>
                  </a:lnTo>
                  <a:lnTo>
                    <a:pt x="5911" y="4864"/>
                  </a:lnTo>
                  <a:cubicBezTo>
                    <a:pt x="8194" y="6134"/>
                    <a:pt x="8504" y="6621"/>
                    <a:pt x="8885" y="7082"/>
                  </a:cubicBezTo>
                  <a:cubicBezTo>
                    <a:pt x="9478" y="6772"/>
                    <a:pt x="13453" y="5305"/>
                    <a:pt x="15782" y="4318"/>
                  </a:cubicBezTo>
                  <a:cubicBezTo>
                    <a:pt x="17138" y="3765"/>
                    <a:pt x="18244" y="3502"/>
                    <a:pt x="18915" y="3370"/>
                  </a:cubicBezTo>
                  <a:cubicBezTo>
                    <a:pt x="19415" y="3271"/>
                    <a:pt x="19626" y="3093"/>
                    <a:pt x="19632" y="3021"/>
                  </a:cubicBezTo>
                  <a:cubicBezTo>
                    <a:pt x="18467" y="2738"/>
                    <a:pt x="16875" y="1889"/>
                    <a:pt x="16473" y="1672"/>
                  </a:cubicBezTo>
                  <a:lnTo>
                    <a:pt x="11222" y="1231"/>
                  </a:lnTo>
                  <a:lnTo>
                    <a:pt x="8780"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43"/>
            <p:cNvSpPr/>
            <p:nvPr/>
          </p:nvSpPr>
          <p:spPr>
            <a:xfrm>
              <a:off x="1668325" y="1701959"/>
              <a:ext cx="1539349" cy="723880"/>
            </a:xfrm>
            <a:custGeom>
              <a:avLst/>
              <a:gdLst/>
              <a:ahLst/>
              <a:cxnLst/>
              <a:rect l="l" t="t" r="r" b="b"/>
              <a:pathLst>
                <a:path w="10807" h="5082" fill="none" extrusionOk="0">
                  <a:moveTo>
                    <a:pt x="1" y="1"/>
                  </a:moveTo>
                  <a:lnTo>
                    <a:pt x="2311" y="2251"/>
                  </a:lnTo>
                  <a:lnTo>
                    <a:pt x="8497" y="3015"/>
                  </a:lnTo>
                  <a:lnTo>
                    <a:pt x="10807" y="5081"/>
                  </a:lnTo>
                </a:path>
              </a:pathLst>
            </a:custGeom>
            <a:no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43"/>
            <p:cNvSpPr/>
            <p:nvPr/>
          </p:nvSpPr>
          <p:spPr>
            <a:xfrm>
              <a:off x="1317780" y="1845396"/>
              <a:ext cx="1467132" cy="327327"/>
            </a:xfrm>
            <a:custGeom>
              <a:avLst/>
              <a:gdLst/>
              <a:ahLst/>
              <a:cxnLst/>
              <a:rect l="l" t="t" r="r" b="b"/>
              <a:pathLst>
                <a:path w="10300" h="2298" fill="none" extrusionOk="0">
                  <a:moveTo>
                    <a:pt x="10300" y="1"/>
                  </a:moveTo>
                  <a:lnTo>
                    <a:pt x="4772" y="1244"/>
                  </a:lnTo>
                  <a:lnTo>
                    <a:pt x="0" y="2297"/>
                  </a:lnTo>
                </a:path>
              </a:pathLst>
            </a:custGeom>
            <a:no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43"/>
            <p:cNvSpPr/>
            <p:nvPr/>
          </p:nvSpPr>
          <p:spPr>
            <a:xfrm>
              <a:off x="1876429" y="1882003"/>
              <a:ext cx="1591909" cy="539135"/>
            </a:xfrm>
            <a:custGeom>
              <a:avLst/>
              <a:gdLst/>
              <a:ahLst/>
              <a:cxnLst/>
              <a:rect l="l" t="t" r="r" b="b"/>
              <a:pathLst>
                <a:path w="11176" h="3785" fill="none" extrusionOk="0">
                  <a:moveTo>
                    <a:pt x="11175" y="0"/>
                  </a:moveTo>
                  <a:lnTo>
                    <a:pt x="6773" y="1902"/>
                  </a:lnTo>
                  <a:lnTo>
                    <a:pt x="1" y="3784"/>
                  </a:lnTo>
                </a:path>
              </a:pathLst>
            </a:custGeom>
            <a:no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43"/>
            <p:cNvSpPr/>
            <p:nvPr/>
          </p:nvSpPr>
          <p:spPr>
            <a:xfrm>
              <a:off x="2524245" y="1276350"/>
              <a:ext cx="471619" cy="701375"/>
            </a:xfrm>
            <a:custGeom>
              <a:avLst/>
              <a:gdLst/>
              <a:ahLst/>
              <a:cxnLst/>
              <a:rect l="l" t="t" r="r" b="b"/>
              <a:pathLst>
                <a:path w="3311" h="4924" extrusionOk="0">
                  <a:moveTo>
                    <a:pt x="1659" y="771"/>
                  </a:moveTo>
                  <a:cubicBezTo>
                    <a:pt x="2139" y="771"/>
                    <a:pt x="2534" y="1166"/>
                    <a:pt x="2534" y="1653"/>
                  </a:cubicBezTo>
                  <a:cubicBezTo>
                    <a:pt x="2534" y="2140"/>
                    <a:pt x="2139" y="2534"/>
                    <a:pt x="1659" y="2534"/>
                  </a:cubicBezTo>
                  <a:cubicBezTo>
                    <a:pt x="1172" y="2534"/>
                    <a:pt x="777" y="2140"/>
                    <a:pt x="777" y="1653"/>
                  </a:cubicBezTo>
                  <a:cubicBezTo>
                    <a:pt x="777" y="1166"/>
                    <a:pt x="1172" y="771"/>
                    <a:pt x="1659" y="771"/>
                  </a:cubicBezTo>
                  <a:close/>
                  <a:moveTo>
                    <a:pt x="1659" y="1"/>
                  </a:moveTo>
                  <a:cubicBezTo>
                    <a:pt x="744" y="1"/>
                    <a:pt x="0" y="738"/>
                    <a:pt x="0" y="1653"/>
                  </a:cubicBezTo>
                  <a:cubicBezTo>
                    <a:pt x="0" y="2567"/>
                    <a:pt x="1659" y="4923"/>
                    <a:pt x="1659" y="4923"/>
                  </a:cubicBezTo>
                  <a:cubicBezTo>
                    <a:pt x="1659" y="4923"/>
                    <a:pt x="3310" y="2567"/>
                    <a:pt x="3310" y="1653"/>
                  </a:cubicBezTo>
                  <a:cubicBezTo>
                    <a:pt x="3310" y="738"/>
                    <a:pt x="2567" y="1"/>
                    <a:pt x="165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aphicFrame>
        <p:nvGraphicFramePr>
          <p:cNvPr id="4" name="Diagram 3">
            <a:extLst>
              <a:ext uri="{FF2B5EF4-FFF2-40B4-BE49-F238E27FC236}">
                <a16:creationId xmlns:a16="http://schemas.microsoft.com/office/drawing/2014/main" xmlns="" id="{2CC2A2FC-E7B8-4F50-A311-5D74F270E46E}"/>
              </a:ext>
            </a:extLst>
          </p:cNvPr>
          <p:cNvGraphicFramePr/>
          <p:nvPr>
            <p:extLst>
              <p:ext uri="{D42A27DB-BD31-4B8C-83A1-F6EECF244321}">
                <p14:modId xmlns:p14="http://schemas.microsoft.com/office/powerpoint/2010/main" val="2936211095"/>
              </p:ext>
            </p:extLst>
          </p:nvPr>
        </p:nvGraphicFramePr>
        <p:xfrm>
          <a:off x="4708603" y="1830380"/>
          <a:ext cx="3858900" cy="26100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5000"/>
            <a:lum/>
          </a:blip>
          <a:srcRect/>
          <a:stretch>
            <a:fillRect/>
          </a:stretch>
        </a:blipFill>
        <a:effectLst/>
      </p:bgPr>
    </p:bg>
    <p:spTree>
      <p:nvGrpSpPr>
        <p:cNvPr id="1" name="Shape 5654"/>
        <p:cNvGrpSpPr/>
        <p:nvPr/>
      </p:nvGrpSpPr>
      <p:grpSpPr>
        <a:xfrm>
          <a:off x="0" y="0"/>
          <a:ext cx="0" cy="0"/>
          <a:chOff x="0" y="0"/>
          <a:chExt cx="0" cy="0"/>
        </a:xfrm>
      </p:grpSpPr>
      <p:grpSp>
        <p:nvGrpSpPr>
          <p:cNvPr id="5655" name="Google Shape;5655;p76"/>
          <p:cNvGrpSpPr/>
          <p:nvPr/>
        </p:nvGrpSpPr>
        <p:grpSpPr>
          <a:xfrm>
            <a:off x="10" y="13322"/>
            <a:ext cx="5981023" cy="5129451"/>
            <a:chOff x="10" y="13322"/>
            <a:chExt cx="5981023" cy="5129451"/>
          </a:xfrm>
        </p:grpSpPr>
        <p:sp>
          <p:nvSpPr>
            <p:cNvPr id="5656" name="Google Shape;5656;p76"/>
            <p:cNvSpPr/>
            <p:nvPr/>
          </p:nvSpPr>
          <p:spPr>
            <a:xfrm flipH="1">
              <a:off x="10" y="13322"/>
              <a:ext cx="5981023" cy="2834236"/>
            </a:xfrm>
            <a:custGeom>
              <a:avLst/>
              <a:gdLst/>
              <a:ahLst/>
              <a:cxnLst/>
              <a:rect l="l" t="t" r="r" b="b"/>
              <a:pathLst>
                <a:path w="34111" h="16164" fill="none" extrusionOk="0">
                  <a:moveTo>
                    <a:pt x="0" y="1"/>
                  </a:moveTo>
                  <a:cubicBezTo>
                    <a:pt x="0" y="1"/>
                    <a:pt x="18250" y="16164"/>
                    <a:pt x="34110" y="15795"/>
                  </a:cubicBezTo>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7" name="Google Shape;5657;p76"/>
            <p:cNvSpPr/>
            <p:nvPr/>
          </p:nvSpPr>
          <p:spPr>
            <a:xfrm flipH="1">
              <a:off x="180123" y="807079"/>
              <a:ext cx="671728" cy="3876472"/>
            </a:xfrm>
            <a:custGeom>
              <a:avLst/>
              <a:gdLst/>
              <a:ahLst/>
              <a:cxnLst/>
              <a:rect l="l" t="t" r="r" b="b"/>
              <a:pathLst>
                <a:path w="3831" h="22108" extrusionOk="0">
                  <a:moveTo>
                    <a:pt x="0" y="1"/>
                  </a:moveTo>
                  <a:lnTo>
                    <a:pt x="2119" y="20600"/>
                  </a:lnTo>
                  <a:lnTo>
                    <a:pt x="2126" y="20699"/>
                  </a:lnTo>
                  <a:lnTo>
                    <a:pt x="2271" y="22028"/>
                  </a:lnTo>
                  <a:lnTo>
                    <a:pt x="2277" y="22107"/>
                  </a:lnTo>
                  <a:lnTo>
                    <a:pt x="3830" y="21864"/>
                  </a:lnTo>
                  <a:lnTo>
                    <a:pt x="3705" y="20718"/>
                  </a:lnTo>
                  <a:lnTo>
                    <a:pt x="3686" y="20462"/>
                  </a:lnTo>
                  <a:lnTo>
                    <a:pt x="15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8" name="Google Shape;5658;p76"/>
            <p:cNvSpPr/>
            <p:nvPr/>
          </p:nvSpPr>
          <p:spPr>
            <a:xfrm flipH="1">
              <a:off x="49" y="4394762"/>
              <a:ext cx="591071" cy="748011"/>
            </a:xfrm>
            <a:custGeom>
              <a:avLst/>
              <a:gdLst/>
              <a:ahLst/>
              <a:cxnLst/>
              <a:rect l="l" t="t" r="r" b="b"/>
              <a:pathLst>
                <a:path w="3371" h="4266" extrusionOk="0">
                  <a:moveTo>
                    <a:pt x="2212" y="1"/>
                  </a:moveTo>
                  <a:cubicBezTo>
                    <a:pt x="2153" y="1"/>
                    <a:pt x="2087" y="1"/>
                    <a:pt x="2034" y="7"/>
                  </a:cubicBezTo>
                  <a:lnTo>
                    <a:pt x="1870" y="34"/>
                  </a:lnTo>
                  <a:lnTo>
                    <a:pt x="1705" y="60"/>
                  </a:lnTo>
                  <a:lnTo>
                    <a:pt x="823" y="198"/>
                  </a:lnTo>
                  <a:cubicBezTo>
                    <a:pt x="764" y="205"/>
                    <a:pt x="705" y="224"/>
                    <a:pt x="652" y="251"/>
                  </a:cubicBezTo>
                  <a:cubicBezTo>
                    <a:pt x="455" y="323"/>
                    <a:pt x="290" y="481"/>
                    <a:pt x="178" y="665"/>
                  </a:cubicBezTo>
                  <a:cubicBezTo>
                    <a:pt x="60" y="876"/>
                    <a:pt x="0" y="1126"/>
                    <a:pt x="27" y="1403"/>
                  </a:cubicBezTo>
                  <a:lnTo>
                    <a:pt x="323" y="4265"/>
                  </a:lnTo>
                  <a:lnTo>
                    <a:pt x="3370" y="4265"/>
                  </a:lnTo>
                  <a:lnTo>
                    <a:pt x="3041" y="929"/>
                  </a:lnTo>
                  <a:cubicBezTo>
                    <a:pt x="2995" y="415"/>
                    <a:pt x="2640" y="34"/>
                    <a:pt x="221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9" name="Google Shape;5659;p76"/>
            <p:cNvSpPr/>
            <p:nvPr/>
          </p:nvSpPr>
          <p:spPr>
            <a:xfrm flipH="1">
              <a:off x="269020" y="809534"/>
              <a:ext cx="672955" cy="3874017"/>
            </a:xfrm>
            <a:custGeom>
              <a:avLst/>
              <a:gdLst/>
              <a:ahLst/>
              <a:cxnLst/>
              <a:rect l="l" t="t" r="r" b="b"/>
              <a:pathLst>
                <a:path w="3838" h="22094" extrusionOk="0">
                  <a:moveTo>
                    <a:pt x="1" y="0"/>
                  </a:moveTo>
                  <a:lnTo>
                    <a:pt x="1054" y="10175"/>
                  </a:lnTo>
                  <a:lnTo>
                    <a:pt x="1113" y="10747"/>
                  </a:lnTo>
                  <a:lnTo>
                    <a:pt x="1350" y="13097"/>
                  </a:lnTo>
                  <a:lnTo>
                    <a:pt x="1389" y="13472"/>
                  </a:lnTo>
                  <a:lnTo>
                    <a:pt x="2140" y="20698"/>
                  </a:lnTo>
                  <a:lnTo>
                    <a:pt x="2179" y="21112"/>
                  </a:lnTo>
                  <a:lnTo>
                    <a:pt x="2278" y="22093"/>
                  </a:lnTo>
                  <a:lnTo>
                    <a:pt x="2785" y="22014"/>
                  </a:lnTo>
                  <a:lnTo>
                    <a:pt x="3838" y="21850"/>
                  </a:lnTo>
                  <a:lnTo>
                    <a:pt x="3693" y="20507"/>
                  </a:lnTo>
                  <a:lnTo>
                    <a:pt x="3686" y="20448"/>
                  </a:lnTo>
                  <a:lnTo>
                    <a:pt x="2989" y="13702"/>
                  </a:lnTo>
                  <a:lnTo>
                    <a:pt x="2949" y="13307"/>
                  </a:lnTo>
                  <a:lnTo>
                    <a:pt x="2673" y="10662"/>
                  </a:lnTo>
                  <a:lnTo>
                    <a:pt x="2633" y="10280"/>
                  </a:lnTo>
                  <a:lnTo>
                    <a:pt x="2521" y="9122"/>
                  </a:lnTo>
                  <a:lnTo>
                    <a:pt x="2469" y="8635"/>
                  </a:lnTo>
                  <a:lnTo>
                    <a:pt x="2238" y="6390"/>
                  </a:lnTo>
                  <a:lnTo>
                    <a:pt x="2192" y="5903"/>
                  </a:lnTo>
                  <a:lnTo>
                    <a:pt x="158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0" name="Google Shape;5660;p76"/>
            <p:cNvSpPr/>
            <p:nvPr/>
          </p:nvSpPr>
          <p:spPr>
            <a:xfrm flipH="1">
              <a:off x="88946" y="4394762"/>
              <a:ext cx="595630" cy="748011"/>
            </a:xfrm>
            <a:custGeom>
              <a:avLst/>
              <a:gdLst/>
              <a:ahLst/>
              <a:cxnLst/>
              <a:rect l="l" t="t" r="r" b="b"/>
              <a:pathLst>
                <a:path w="3397" h="4266" extrusionOk="0">
                  <a:moveTo>
                    <a:pt x="2225" y="1"/>
                  </a:moveTo>
                  <a:cubicBezTo>
                    <a:pt x="2172" y="1"/>
                    <a:pt x="2106" y="1"/>
                    <a:pt x="2047" y="7"/>
                  </a:cubicBezTo>
                  <a:lnTo>
                    <a:pt x="1165" y="152"/>
                  </a:lnTo>
                  <a:lnTo>
                    <a:pt x="836" y="198"/>
                  </a:lnTo>
                  <a:cubicBezTo>
                    <a:pt x="777" y="205"/>
                    <a:pt x="724" y="224"/>
                    <a:pt x="665" y="251"/>
                  </a:cubicBezTo>
                  <a:cubicBezTo>
                    <a:pt x="264" y="402"/>
                    <a:pt x="0" y="883"/>
                    <a:pt x="46" y="1403"/>
                  </a:cubicBezTo>
                  <a:lnTo>
                    <a:pt x="343" y="4265"/>
                  </a:lnTo>
                  <a:lnTo>
                    <a:pt x="3396" y="4265"/>
                  </a:lnTo>
                  <a:lnTo>
                    <a:pt x="3061" y="929"/>
                  </a:lnTo>
                  <a:cubicBezTo>
                    <a:pt x="3034" y="659"/>
                    <a:pt x="2916" y="429"/>
                    <a:pt x="2764" y="264"/>
                  </a:cubicBezTo>
                  <a:cubicBezTo>
                    <a:pt x="2666" y="159"/>
                    <a:pt x="2541" y="73"/>
                    <a:pt x="2403" y="34"/>
                  </a:cubicBezTo>
                  <a:cubicBezTo>
                    <a:pt x="2343" y="20"/>
                    <a:pt x="2284" y="7"/>
                    <a:pt x="222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1" name="Google Shape;5661;p76"/>
            <p:cNvSpPr/>
            <p:nvPr/>
          </p:nvSpPr>
          <p:spPr>
            <a:xfrm flipH="1">
              <a:off x="355463" y="679956"/>
              <a:ext cx="2365863" cy="1230554"/>
            </a:xfrm>
            <a:custGeom>
              <a:avLst/>
              <a:gdLst/>
              <a:ahLst/>
              <a:cxnLst/>
              <a:rect l="l" t="t" r="r" b="b"/>
              <a:pathLst>
                <a:path w="13493" h="7018" extrusionOk="0">
                  <a:moveTo>
                    <a:pt x="12969" y="0"/>
                  </a:moveTo>
                  <a:cubicBezTo>
                    <a:pt x="12925" y="0"/>
                    <a:pt x="12880" y="5"/>
                    <a:pt x="12834" y="15"/>
                  </a:cubicBezTo>
                  <a:lnTo>
                    <a:pt x="659" y="2398"/>
                  </a:lnTo>
                  <a:cubicBezTo>
                    <a:pt x="297" y="2470"/>
                    <a:pt x="1" y="2825"/>
                    <a:pt x="1" y="3187"/>
                  </a:cubicBezTo>
                  <a:lnTo>
                    <a:pt x="1" y="6471"/>
                  </a:lnTo>
                  <a:cubicBezTo>
                    <a:pt x="1" y="6795"/>
                    <a:pt x="229" y="7017"/>
                    <a:pt x="531" y="7017"/>
                  </a:cubicBezTo>
                  <a:cubicBezTo>
                    <a:pt x="572" y="7017"/>
                    <a:pt x="615" y="7013"/>
                    <a:pt x="659" y="7004"/>
                  </a:cubicBezTo>
                  <a:lnTo>
                    <a:pt x="12834" y="4622"/>
                  </a:lnTo>
                  <a:cubicBezTo>
                    <a:pt x="13196" y="4543"/>
                    <a:pt x="13492" y="4194"/>
                    <a:pt x="13492" y="3832"/>
                  </a:cubicBezTo>
                  <a:lnTo>
                    <a:pt x="13492" y="548"/>
                  </a:lnTo>
                  <a:cubicBezTo>
                    <a:pt x="13492" y="227"/>
                    <a:pt x="13267" y="0"/>
                    <a:pt x="1296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2" name="Google Shape;5662;p76"/>
            <p:cNvSpPr/>
            <p:nvPr/>
          </p:nvSpPr>
          <p:spPr>
            <a:xfrm flipH="1">
              <a:off x="600238" y="908778"/>
              <a:ext cx="289837" cy="376285"/>
            </a:xfrm>
            <a:custGeom>
              <a:avLst/>
              <a:gdLst/>
              <a:ahLst/>
              <a:cxnLst/>
              <a:rect l="l" t="t" r="r" b="b"/>
              <a:pathLst>
                <a:path w="1653" h="2146" extrusionOk="0">
                  <a:moveTo>
                    <a:pt x="1653" y="0"/>
                  </a:moveTo>
                  <a:lnTo>
                    <a:pt x="87" y="309"/>
                  </a:lnTo>
                  <a:lnTo>
                    <a:pt x="1" y="790"/>
                  </a:lnTo>
                  <a:lnTo>
                    <a:pt x="495" y="691"/>
                  </a:lnTo>
                  <a:lnTo>
                    <a:pt x="495" y="691"/>
                  </a:lnTo>
                  <a:lnTo>
                    <a:pt x="251" y="2146"/>
                  </a:lnTo>
                  <a:lnTo>
                    <a:pt x="830" y="2034"/>
                  </a:lnTo>
                  <a:lnTo>
                    <a:pt x="1080" y="573"/>
                  </a:lnTo>
                  <a:lnTo>
                    <a:pt x="1574" y="474"/>
                  </a:lnTo>
                  <a:lnTo>
                    <a:pt x="165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3" name="Google Shape;5663;p76"/>
            <p:cNvSpPr/>
            <p:nvPr/>
          </p:nvSpPr>
          <p:spPr>
            <a:xfrm flipH="1">
              <a:off x="387901" y="647868"/>
              <a:ext cx="2365687" cy="1229502"/>
            </a:xfrm>
            <a:custGeom>
              <a:avLst/>
              <a:gdLst/>
              <a:ahLst/>
              <a:cxnLst/>
              <a:rect l="l" t="t" r="r" b="b"/>
              <a:pathLst>
                <a:path w="13492" h="7012" extrusionOk="0">
                  <a:moveTo>
                    <a:pt x="12962" y="1"/>
                  </a:moveTo>
                  <a:cubicBezTo>
                    <a:pt x="12920" y="1"/>
                    <a:pt x="12878" y="5"/>
                    <a:pt x="12834" y="14"/>
                  </a:cubicBezTo>
                  <a:lnTo>
                    <a:pt x="659" y="2403"/>
                  </a:lnTo>
                  <a:cubicBezTo>
                    <a:pt x="297" y="2475"/>
                    <a:pt x="0" y="2831"/>
                    <a:pt x="0" y="3193"/>
                  </a:cubicBezTo>
                  <a:lnTo>
                    <a:pt x="0" y="6463"/>
                  </a:lnTo>
                  <a:cubicBezTo>
                    <a:pt x="0" y="6785"/>
                    <a:pt x="226" y="7011"/>
                    <a:pt x="524" y="7011"/>
                  </a:cubicBezTo>
                  <a:cubicBezTo>
                    <a:pt x="567" y="7011"/>
                    <a:pt x="612" y="7007"/>
                    <a:pt x="659" y="6997"/>
                  </a:cubicBezTo>
                  <a:lnTo>
                    <a:pt x="12834" y="4614"/>
                  </a:lnTo>
                  <a:cubicBezTo>
                    <a:pt x="13196" y="4542"/>
                    <a:pt x="13492" y="4186"/>
                    <a:pt x="13492" y="3831"/>
                  </a:cubicBezTo>
                  <a:lnTo>
                    <a:pt x="13492" y="547"/>
                  </a:lnTo>
                  <a:cubicBezTo>
                    <a:pt x="13492" y="223"/>
                    <a:pt x="13263" y="1"/>
                    <a:pt x="1296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664" name="Google Shape;5664;p76"/>
          <p:cNvGrpSpPr/>
          <p:nvPr/>
        </p:nvGrpSpPr>
        <p:grpSpPr>
          <a:xfrm>
            <a:off x="1191388" y="1405100"/>
            <a:ext cx="3396900" cy="2373614"/>
            <a:chOff x="811687" y="1343346"/>
            <a:chExt cx="3396900" cy="2373614"/>
          </a:xfrm>
        </p:grpSpPr>
        <p:sp>
          <p:nvSpPr>
            <p:cNvPr id="5665" name="Google Shape;5665;p76"/>
            <p:cNvSpPr/>
            <p:nvPr/>
          </p:nvSpPr>
          <p:spPr>
            <a:xfrm>
              <a:off x="811687" y="1343346"/>
              <a:ext cx="3396900" cy="2148300"/>
            </a:xfrm>
            <a:prstGeom prst="roundRect">
              <a:avLst>
                <a:gd name="adj" fmla="val 6011"/>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6" name="Google Shape;5666;p76"/>
            <p:cNvSpPr/>
            <p:nvPr/>
          </p:nvSpPr>
          <p:spPr>
            <a:xfrm>
              <a:off x="2012410" y="3382161"/>
              <a:ext cx="995400" cy="334800"/>
            </a:xfrm>
            <a:prstGeom prst="trapezoid">
              <a:avLst>
                <a:gd name="adj" fmla="val 2500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667" name="Google Shape;5667;p76"/>
          <p:cNvSpPr txBox="1">
            <a:spLocks noGrp="1"/>
          </p:cNvSpPr>
          <p:nvPr>
            <p:ph type="title"/>
          </p:nvPr>
        </p:nvSpPr>
        <p:spPr>
          <a:xfrm>
            <a:off x="5165078" y="333052"/>
            <a:ext cx="3001200" cy="12936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About Us</a:t>
            </a:r>
            <a:endParaRPr dirty="0"/>
          </a:p>
        </p:txBody>
      </p:sp>
      <p:graphicFrame>
        <p:nvGraphicFramePr>
          <p:cNvPr id="2" name="Diagram 1">
            <a:extLst>
              <a:ext uri="{FF2B5EF4-FFF2-40B4-BE49-F238E27FC236}">
                <a16:creationId xmlns:a16="http://schemas.microsoft.com/office/drawing/2014/main" xmlns="" id="{90B99626-9D62-43AE-9D38-A4BF506EF5A8}"/>
              </a:ext>
            </a:extLst>
          </p:cNvPr>
          <p:cNvGraphicFramePr/>
          <p:nvPr>
            <p:extLst>
              <p:ext uri="{D42A27DB-BD31-4B8C-83A1-F6EECF244321}">
                <p14:modId xmlns:p14="http://schemas.microsoft.com/office/powerpoint/2010/main" val="611824226"/>
              </p:ext>
            </p:extLst>
          </p:nvPr>
        </p:nvGraphicFramePr>
        <p:xfrm>
          <a:off x="4019064" y="1630277"/>
          <a:ext cx="4474531" cy="342069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5669" name="Google Shape;5669;p76"/>
          <p:cNvGrpSpPr/>
          <p:nvPr/>
        </p:nvGrpSpPr>
        <p:grpSpPr>
          <a:xfrm>
            <a:off x="1038976" y="1364763"/>
            <a:ext cx="3396900" cy="2413813"/>
            <a:chOff x="811675" y="1343350"/>
            <a:chExt cx="3396900" cy="2413813"/>
          </a:xfrm>
          <a:solidFill>
            <a:schemeClr val="bg1"/>
          </a:solidFill>
        </p:grpSpPr>
        <p:sp>
          <p:nvSpPr>
            <p:cNvPr id="5670" name="Google Shape;5670;p76"/>
            <p:cNvSpPr/>
            <p:nvPr/>
          </p:nvSpPr>
          <p:spPr>
            <a:xfrm>
              <a:off x="811675" y="1343350"/>
              <a:ext cx="3396900" cy="2038800"/>
            </a:xfrm>
            <a:prstGeom prst="roundRect">
              <a:avLst>
                <a:gd name="adj" fmla="val 6011"/>
              </a:avLst>
            </a:prstGeom>
            <a:grpFill/>
            <a:ln>
              <a:solidFill>
                <a:schemeClr val="bg2">
                  <a:lumMod val="90000"/>
                  <a:lumOff val="10000"/>
                </a:schemeClr>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1" name="Google Shape;5671;p76"/>
            <p:cNvSpPr/>
            <p:nvPr/>
          </p:nvSpPr>
          <p:spPr>
            <a:xfrm>
              <a:off x="2012412" y="3382163"/>
              <a:ext cx="995400" cy="375000"/>
            </a:xfrm>
            <a:prstGeom prst="trapezoid">
              <a:avLst>
                <a:gd name="adj" fmla="val 25000"/>
              </a:avLst>
            </a:prstGeom>
            <a:grpFill/>
            <a:ln>
              <a:solidFill>
                <a:schemeClr val="bg2">
                  <a:lumMod val="90000"/>
                  <a:lumOff val="10000"/>
                </a:schemeClr>
              </a:solid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5672" name="Google Shape;5672;p76"/>
          <p:cNvPicPr preferRelativeResize="0"/>
          <p:nvPr/>
        </p:nvPicPr>
        <p:blipFill>
          <a:blip r:embed="rId9"/>
          <a:srcRect/>
          <a:stretch/>
        </p:blipFill>
        <p:spPr>
          <a:xfrm>
            <a:off x="1876033" y="1492721"/>
            <a:ext cx="1760500" cy="176050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5000"/>
            <a:lum/>
          </a:blip>
          <a:srcRect/>
          <a:stretch>
            <a:fillRect/>
          </a:stretch>
        </a:blipFill>
        <a:effectLst/>
      </p:bgPr>
    </p:bg>
    <p:spTree>
      <p:nvGrpSpPr>
        <p:cNvPr id="1" name="Shape 407"/>
        <p:cNvGrpSpPr/>
        <p:nvPr/>
      </p:nvGrpSpPr>
      <p:grpSpPr>
        <a:xfrm>
          <a:off x="0" y="0"/>
          <a:ext cx="0" cy="0"/>
          <a:chOff x="0" y="0"/>
          <a:chExt cx="0" cy="0"/>
        </a:xfrm>
      </p:grpSpPr>
      <p:sp>
        <p:nvSpPr>
          <p:cNvPr id="408" name="Google Shape;408;p42"/>
          <p:cNvSpPr txBox="1">
            <a:spLocks noGrp="1"/>
          </p:cNvSpPr>
          <p:nvPr>
            <p:ph type="title" idx="9"/>
          </p:nvPr>
        </p:nvSpPr>
        <p:spPr>
          <a:xfrm>
            <a:off x="5838122" y="1664250"/>
            <a:ext cx="605100" cy="585300"/>
          </a:xfrm>
          <a:prstGeom prst="rect">
            <a:avLst/>
          </a:prstGeom>
          <a:solidFill>
            <a:schemeClr val="tx2"/>
          </a:solidFill>
        </p:spPr>
        <p:txBody>
          <a:bodyPr spcFirstLastPara="1" wrap="square" lIns="91425" tIns="91425" rIns="91425" bIns="91425" anchor="ctr" anchorCtr="0">
            <a:noAutofit/>
          </a:bodyPr>
          <a:lstStyle/>
          <a:p>
            <a:pPr marL="0" lvl="0" indent="0" algn="ctr" rtl="0">
              <a:spcBef>
                <a:spcPts val="0"/>
              </a:spcBef>
              <a:spcAft>
                <a:spcPts val="0"/>
              </a:spcAft>
              <a:buNone/>
            </a:pPr>
            <a:r>
              <a:rPr lang="en" dirty="0"/>
              <a:t>03</a:t>
            </a:r>
            <a:endParaRPr dirty="0"/>
          </a:p>
        </p:txBody>
      </p:sp>
      <p:sp>
        <p:nvSpPr>
          <p:cNvPr id="409" name="Google Shape;409;p42"/>
          <p:cNvSpPr txBox="1">
            <a:spLocks noGrp="1"/>
          </p:cNvSpPr>
          <p:nvPr>
            <p:ph type="title" idx="21"/>
          </p:nvPr>
        </p:nvSpPr>
        <p:spPr>
          <a:xfrm>
            <a:off x="5838122" y="3321425"/>
            <a:ext cx="605100" cy="585300"/>
          </a:xfrm>
          <a:prstGeom prst="rect">
            <a:avLst/>
          </a:prstGeom>
          <a:solidFill>
            <a:srgbClr val="0070C0"/>
          </a:solidFill>
        </p:spPr>
        <p:txBody>
          <a:bodyPr spcFirstLastPara="1" wrap="square" lIns="91425" tIns="91425" rIns="91425" bIns="91425" anchor="ctr" anchorCtr="0">
            <a:noAutofit/>
          </a:bodyPr>
          <a:lstStyle/>
          <a:p>
            <a:pPr marL="0" lvl="0" indent="0" algn="ctr" rtl="0">
              <a:spcBef>
                <a:spcPts val="0"/>
              </a:spcBef>
              <a:spcAft>
                <a:spcPts val="0"/>
              </a:spcAft>
              <a:buNone/>
            </a:pPr>
            <a:r>
              <a:rPr lang="en" dirty="0"/>
              <a:t>06</a:t>
            </a:r>
            <a:endParaRPr dirty="0"/>
          </a:p>
        </p:txBody>
      </p:sp>
      <p:sp>
        <p:nvSpPr>
          <p:cNvPr id="410" name="Google Shape;410;p42"/>
          <p:cNvSpPr txBox="1">
            <a:spLocks noGrp="1"/>
          </p:cNvSpPr>
          <p:nvPr>
            <p:ph type="title" idx="18"/>
          </p:nvPr>
        </p:nvSpPr>
        <p:spPr>
          <a:xfrm>
            <a:off x="3275673" y="3321425"/>
            <a:ext cx="605100" cy="585300"/>
          </a:xfrm>
          <a:prstGeom prst="rect">
            <a:avLst/>
          </a:prstGeom>
          <a:solidFill>
            <a:schemeClr val="accent4">
              <a:lumMod val="50000"/>
            </a:schemeClr>
          </a:solidFill>
        </p:spPr>
        <p:txBody>
          <a:bodyPr spcFirstLastPara="1" wrap="square" lIns="91425" tIns="91425" rIns="91425" bIns="91425" anchor="b" anchorCtr="0">
            <a:noAutofit/>
          </a:bodyPr>
          <a:lstStyle/>
          <a:p>
            <a:pPr marL="0" lvl="0" indent="0" algn="ctr" rtl="0">
              <a:spcBef>
                <a:spcPts val="0"/>
              </a:spcBef>
              <a:spcAft>
                <a:spcPts val="0"/>
              </a:spcAft>
              <a:buNone/>
            </a:pPr>
            <a:r>
              <a:rPr lang="en" dirty="0"/>
              <a:t>05</a:t>
            </a:r>
            <a:endParaRPr dirty="0"/>
          </a:p>
        </p:txBody>
      </p:sp>
      <p:sp>
        <p:nvSpPr>
          <p:cNvPr id="411" name="Google Shape;411;p42"/>
          <p:cNvSpPr txBox="1">
            <a:spLocks noGrp="1"/>
          </p:cNvSpPr>
          <p:nvPr>
            <p:ph type="title" idx="15"/>
          </p:nvPr>
        </p:nvSpPr>
        <p:spPr>
          <a:xfrm>
            <a:off x="713225" y="3321425"/>
            <a:ext cx="605100" cy="585300"/>
          </a:xfrm>
          <a:prstGeom prst="rect">
            <a:avLst/>
          </a:prstGeom>
          <a:solidFill>
            <a:srgbClr val="7030A0"/>
          </a:solidFill>
        </p:spPr>
        <p:txBody>
          <a:bodyPr spcFirstLastPara="1" wrap="square" lIns="91425" tIns="91425" rIns="91425" bIns="91425" anchor="ctr" anchorCtr="0">
            <a:noAutofit/>
          </a:bodyPr>
          <a:lstStyle/>
          <a:p>
            <a:pPr marL="0" lvl="0" indent="0" algn="ctr" rtl="0">
              <a:spcBef>
                <a:spcPts val="0"/>
              </a:spcBef>
              <a:spcAft>
                <a:spcPts val="0"/>
              </a:spcAft>
              <a:buNone/>
            </a:pPr>
            <a:r>
              <a:rPr lang="en" dirty="0"/>
              <a:t>04</a:t>
            </a:r>
            <a:endParaRPr dirty="0"/>
          </a:p>
        </p:txBody>
      </p:sp>
      <p:sp>
        <p:nvSpPr>
          <p:cNvPr id="412" name="Google Shape;412;p42"/>
          <p:cNvSpPr txBox="1">
            <a:spLocks noGrp="1"/>
          </p:cNvSpPr>
          <p:nvPr>
            <p:ph type="title" idx="6"/>
          </p:nvPr>
        </p:nvSpPr>
        <p:spPr>
          <a:xfrm>
            <a:off x="3275673" y="1664250"/>
            <a:ext cx="605100" cy="585300"/>
          </a:xfrm>
          <a:prstGeom prst="rect">
            <a:avLst/>
          </a:prstGeom>
          <a:solidFill>
            <a:schemeClr val="bg2"/>
          </a:solidFill>
        </p:spPr>
        <p:txBody>
          <a:bodyPr spcFirstLastPara="1" wrap="square" lIns="91425" tIns="91425" rIns="91425" bIns="91425" anchor="ctr" anchorCtr="0">
            <a:noAutofit/>
          </a:bodyPr>
          <a:lstStyle/>
          <a:p>
            <a:pPr marL="0" lvl="0" indent="0" algn="ctr" rtl="0">
              <a:spcBef>
                <a:spcPts val="0"/>
              </a:spcBef>
              <a:spcAft>
                <a:spcPts val="0"/>
              </a:spcAft>
              <a:buNone/>
            </a:pPr>
            <a:r>
              <a:rPr lang="en" dirty="0"/>
              <a:t>02</a:t>
            </a:r>
            <a:endParaRPr dirty="0"/>
          </a:p>
        </p:txBody>
      </p:sp>
      <p:sp>
        <p:nvSpPr>
          <p:cNvPr id="413" name="Google Shape;413;p42"/>
          <p:cNvSpPr txBox="1">
            <a:spLocks noGrp="1"/>
          </p:cNvSpPr>
          <p:nvPr>
            <p:ph type="title"/>
          </p:nvPr>
        </p:nvSpPr>
        <p:spPr>
          <a:xfrm>
            <a:off x="713225" y="1664250"/>
            <a:ext cx="605100" cy="585300"/>
          </a:xfrm>
          <a:prstGeom prst="rect">
            <a:avLst/>
          </a:prstGeom>
          <a:solidFill>
            <a:schemeClr val="tx1"/>
          </a:solidFill>
        </p:spPr>
        <p:txBody>
          <a:bodyPr spcFirstLastPara="1" wrap="square" lIns="91425" tIns="91425" rIns="91425" bIns="91425" anchor="ctr" anchorCtr="0">
            <a:noAutofit/>
          </a:bodyPr>
          <a:lstStyle/>
          <a:p>
            <a:pPr marL="0" lvl="0" indent="0" algn="ctr" rtl="0">
              <a:spcBef>
                <a:spcPts val="0"/>
              </a:spcBef>
              <a:spcAft>
                <a:spcPts val="0"/>
              </a:spcAft>
              <a:buNone/>
            </a:pPr>
            <a:r>
              <a:rPr lang="en" dirty="0"/>
              <a:t>01</a:t>
            </a:r>
            <a:endParaRPr dirty="0"/>
          </a:p>
        </p:txBody>
      </p:sp>
      <p:sp>
        <p:nvSpPr>
          <p:cNvPr id="414" name="Google Shape;414;p42"/>
          <p:cNvSpPr txBox="1">
            <a:spLocks noGrp="1"/>
          </p:cNvSpPr>
          <p:nvPr>
            <p:ph type="subTitle" idx="1"/>
          </p:nvPr>
        </p:nvSpPr>
        <p:spPr>
          <a:xfrm>
            <a:off x="1318404" y="1664250"/>
            <a:ext cx="1974000" cy="5853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Legal </a:t>
            </a:r>
            <a:endParaRPr dirty="0"/>
          </a:p>
        </p:txBody>
      </p:sp>
      <p:sp>
        <p:nvSpPr>
          <p:cNvPr id="416" name="Google Shape;416;p42"/>
          <p:cNvSpPr txBox="1">
            <a:spLocks noGrp="1"/>
          </p:cNvSpPr>
          <p:nvPr>
            <p:ph type="title" idx="3"/>
          </p:nvPr>
        </p:nvSpPr>
        <p:spPr>
          <a:xfrm>
            <a:off x="720000" y="445025"/>
            <a:ext cx="7704000" cy="6645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3000" dirty="0"/>
              <a:t>Paramount Importance of Health and Safety</a:t>
            </a:r>
            <a:endParaRPr sz="3000" dirty="0"/>
          </a:p>
        </p:txBody>
      </p:sp>
      <p:sp>
        <p:nvSpPr>
          <p:cNvPr id="417" name="Google Shape;417;p42"/>
          <p:cNvSpPr txBox="1">
            <a:spLocks noGrp="1"/>
          </p:cNvSpPr>
          <p:nvPr>
            <p:ph type="subTitle" idx="4"/>
          </p:nvPr>
        </p:nvSpPr>
        <p:spPr>
          <a:xfrm>
            <a:off x="3880852" y="1664250"/>
            <a:ext cx="1974000" cy="5853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Ethical</a:t>
            </a:r>
            <a:endParaRPr dirty="0"/>
          </a:p>
        </p:txBody>
      </p:sp>
      <p:sp>
        <p:nvSpPr>
          <p:cNvPr id="419" name="Google Shape;419;p42"/>
          <p:cNvSpPr txBox="1">
            <a:spLocks noGrp="1"/>
          </p:cNvSpPr>
          <p:nvPr>
            <p:ph type="subTitle" idx="7"/>
          </p:nvPr>
        </p:nvSpPr>
        <p:spPr>
          <a:xfrm>
            <a:off x="6443301" y="1664250"/>
            <a:ext cx="1974000" cy="5853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Reduced Cost</a:t>
            </a:r>
            <a:endParaRPr dirty="0"/>
          </a:p>
        </p:txBody>
      </p:sp>
      <p:sp>
        <p:nvSpPr>
          <p:cNvPr id="421" name="Google Shape;421;p42"/>
          <p:cNvSpPr txBox="1">
            <a:spLocks noGrp="1"/>
          </p:cNvSpPr>
          <p:nvPr>
            <p:ph type="subTitle" idx="13"/>
          </p:nvPr>
        </p:nvSpPr>
        <p:spPr>
          <a:xfrm>
            <a:off x="1318404" y="3321425"/>
            <a:ext cx="1974000" cy="5853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Productivity</a:t>
            </a:r>
            <a:endParaRPr dirty="0"/>
          </a:p>
        </p:txBody>
      </p:sp>
      <p:sp>
        <p:nvSpPr>
          <p:cNvPr id="423" name="Google Shape;423;p42"/>
          <p:cNvSpPr txBox="1">
            <a:spLocks noGrp="1"/>
          </p:cNvSpPr>
          <p:nvPr>
            <p:ph type="subTitle" idx="16"/>
          </p:nvPr>
        </p:nvSpPr>
        <p:spPr>
          <a:xfrm>
            <a:off x="3880852" y="3321425"/>
            <a:ext cx="1974000" cy="5853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dirty="0"/>
              <a:t>Satisfaction</a:t>
            </a:r>
            <a:endParaRPr dirty="0"/>
          </a:p>
        </p:txBody>
      </p:sp>
      <p:sp>
        <p:nvSpPr>
          <p:cNvPr id="425" name="Google Shape;425;p42"/>
          <p:cNvSpPr txBox="1">
            <a:spLocks noGrp="1"/>
          </p:cNvSpPr>
          <p:nvPr>
            <p:ph type="subTitle" idx="19"/>
          </p:nvPr>
        </p:nvSpPr>
        <p:spPr>
          <a:xfrm>
            <a:off x="6443301" y="3321425"/>
            <a:ext cx="1974000" cy="5853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Reputation</a:t>
            </a:r>
            <a:endParaRPr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5000"/>
            <a:lum/>
          </a:blip>
          <a:srcRect/>
          <a:stretch>
            <a:fillRect/>
          </a:stretch>
        </a:blipFill>
        <a:effectLst/>
      </p:bgPr>
    </p:bg>
    <p:spTree>
      <p:nvGrpSpPr>
        <p:cNvPr id="1" name="Shape 5393"/>
        <p:cNvGrpSpPr/>
        <p:nvPr/>
      </p:nvGrpSpPr>
      <p:grpSpPr>
        <a:xfrm>
          <a:off x="0" y="0"/>
          <a:ext cx="0" cy="0"/>
          <a:chOff x="0" y="0"/>
          <a:chExt cx="0" cy="0"/>
        </a:xfrm>
      </p:grpSpPr>
      <p:sp>
        <p:nvSpPr>
          <p:cNvPr id="5394" name="Google Shape;5394;p68"/>
          <p:cNvSpPr txBox="1">
            <a:spLocks noGrp="1"/>
          </p:cNvSpPr>
          <p:nvPr>
            <p:ph type="subTitle" idx="4294967295"/>
          </p:nvPr>
        </p:nvSpPr>
        <p:spPr>
          <a:xfrm>
            <a:off x="715500" y="2682450"/>
            <a:ext cx="1925700" cy="510900"/>
          </a:xfrm>
          <a:prstGeom prst="rect">
            <a:avLst/>
          </a:prstGeom>
          <a:solidFill>
            <a:schemeClr val="bg2"/>
          </a:solidFill>
          <a:ln w="38100" cap="flat" cmpd="sng">
            <a:solidFill>
              <a:schemeClr val="accent4"/>
            </a:solidFill>
            <a:prstDash val="solid"/>
            <a:round/>
            <a:headEnd type="none" w="sm" len="sm"/>
            <a:tailEnd type="none" w="sm" len="sm"/>
          </a:ln>
          <a:effectLst>
            <a:outerShdw dist="47625" dir="2880000" algn="bl" rotWithShape="0">
              <a:schemeClr val="accent2"/>
            </a:outerShdw>
          </a:effectLst>
        </p:spPr>
        <p:txBody>
          <a:bodyPr spcFirstLastPara="1" wrap="square" lIns="91425" tIns="91425" rIns="91425" bIns="91425" anchor="b" anchorCtr="0">
            <a:noAutofit/>
          </a:bodyPr>
          <a:lstStyle/>
          <a:p>
            <a:pPr marL="0" lvl="0" indent="0" algn="ctr" rtl="0">
              <a:spcBef>
                <a:spcPts val="0"/>
              </a:spcBef>
              <a:spcAft>
                <a:spcPts val="0"/>
              </a:spcAft>
              <a:buNone/>
            </a:pPr>
            <a:r>
              <a:rPr lang="en-GB" sz="1500" b="1" dirty="0">
                <a:solidFill>
                  <a:schemeClr val="accent1"/>
                </a:solidFill>
                <a:effectLst>
                  <a:outerShdw blurRad="38100" dist="38100" dir="2700000" algn="tl">
                    <a:srgbClr val="000000">
                      <a:alpha val="43137"/>
                    </a:srgbClr>
                  </a:outerShdw>
                </a:effectLst>
                <a:latin typeface="Adamina"/>
                <a:ea typeface="Adamina"/>
                <a:cs typeface="Adamina"/>
                <a:sym typeface="Adamina"/>
              </a:rPr>
              <a:t>Enhancing Knowledge</a:t>
            </a:r>
            <a:endParaRPr sz="1500" b="1" dirty="0">
              <a:solidFill>
                <a:schemeClr val="accent1"/>
              </a:solidFill>
              <a:effectLst>
                <a:outerShdw blurRad="38100" dist="38100" dir="2700000" algn="tl">
                  <a:srgbClr val="000000">
                    <a:alpha val="43137"/>
                  </a:srgbClr>
                </a:outerShdw>
              </a:effectLst>
              <a:latin typeface="Adamina"/>
              <a:ea typeface="Adamina"/>
              <a:cs typeface="Adamina"/>
              <a:sym typeface="Adamina"/>
            </a:endParaRPr>
          </a:p>
        </p:txBody>
      </p:sp>
      <p:sp>
        <p:nvSpPr>
          <p:cNvPr id="5395" name="Google Shape;5395;p68"/>
          <p:cNvSpPr txBox="1">
            <a:spLocks noGrp="1"/>
          </p:cNvSpPr>
          <p:nvPr>
            <p:ph type="title"/>
          </p:nvPr>
        </p:nvSpPr>
        <p:spPr>
          <a:xfrm>
            <a:off x="720000" y="445025"/>
            <a:ext cx="7704000" cy="6645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2500" dirty="0"/>
              <a:t>Objectives of the Housekeeping Health &amp; Safety Training</a:t>
            </a:r>
            <a:endParaRPr sz="2500" dirty="0"/>
          </a:p>
        </p:txBody>
      </p:sp>
      <p:sp>
        <p:nvSpPr>
          <p:cNvPr id="5396" name="Google Shape;5396;p68"/>
          <p:cNvSpPr txBox="1"/>
          <p:nvPr/>
        </p:nvSpPr>
        <p:spPr>
          <a:xfrm>
            <a:off x="3369150" y="1303475"/>
            <a:ext cx="2405700" cy="4884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2200" b="1" dirty="0">
                <a:solidFill>
                  <a:schemeClr val="dk1"/>
                </a:solidFill>
                <a:latin typeface="Adamina"/>
                <a:ea typeface="Adamina"/>
                <a:cs typeface="Adamina"/>
                <a:sym typeface="Adamina"/>
              </a:rPr>
              <a:t>Objective</a:t>
            </a:r>
            <a:endParaRPr sz="2200" b="1" dirty="0">
              <a:solidFill>
                <a:schemeClr val="dk1"/>
              </a:solidFill>
              <a:latin typeface="Adamina"/>
              <a:ea typeface="Adamina"/>
              <a:cs typeface="Adamina"/>
              <a:sym typeface="Adamina"/>
            </a:endParaRPr>
          </a:p>
        </p:txBody>
      </p:sp>
      <p:cxnSp>
        <p:nvCxnSpPr>
          <p:cNvPr id="5403" name="Google Shape;5403;p68"/>
          <p:cNvCxnSpPr>
            <a:stCxn id="5396" idx="1"/>
            <a:endCxn id="5394" idx="0"/>
          </p:cNvCxnSpPr>
          <p:nvPr/>
        </p:nvCxnSpPr>
        <p:spPr>
          <a:xfrm rot="10800000" flipV="1">
            <a:off x="1678350" y="1547674"/>
            <a:ext cx="1690800" cy="1134775"/>
          </a:xfrm>
          <a:prstGeom prst="bentConnector2">
            <a:avLst/>
          </a:prstGeom>
          <a:noFill/>
          <a:ln w="9525" cap="flat" cmpd="sng">
            <a:solidFill>
              <a:schemeClr val="dk2"/>
            </a:solidFill>
            <a:prstDash val="solid"/>
            <a:round/>
            <a:headEnd type="none" w="med" len="med"/>
            <a:tailEnd type="none" w="med" len="med"/>
          </a:ln>
        </p:spPr>
      </p:cxnSp>
      <p:cxnSp>
        <p:nvCxnSpPr>
          <p:cNvPr id="5404" name="Google Shape;5404;p68"/>
          <p:cNvCxnSpPr>
            <a:cxnSpLocks/>
            <a:stCxn id="5396" idx="3"/>
            <a:endCxn id="5405" idx="0"/>
          </p:cNvCxnSpPr>
          <p:nvPr/>
        </p:nvCxnSpPr>
        <p:spPr>
          <a:xfrm>
            <a:off x="5774850" y="1547675"/>
            <a:ext cx="1690802" cy="1134775"/>
          </a:xfrm>
          <a:prstGeom prst="bentConnector2">
            <a:avLst/>
          </a:prstGeom>
          <a:noFill/>
          <a:ln w="9525" cap="flat" cmpd="sng">
            <a:solidFill>
              <a:schemeClr val="dk2"/>
            </a:solidFill>
            <a:prstDash val="solid"/>
            <a:round/>
            <a:headEnd type="none" w="med" len="med"/>
            <a:tailEnd type="none" w="med" len="med"/>
          </a:ln>
        </p:spPr>
      </p:cxnSp>
      <p:cxnSp>
        <p:nvCxnSpPr>
          <p:cNvPr id="5406" name="Google Shape;5406;p68"/>
          <p:cNvCxnSpPr>
            <a:stCxn id="5396" idx="2"/>
            <a:endCxn id="5407" idx="0"/>
          </p:cNvCxnSpPr>
          <p:nvPr/>
        </p:nvCxnSpPr>
        <p:spPr>
          <a:xfrm rot="-5400000" flipH="1">
            <a:off x="4382400" y="1981475"/>
            <a:ext cx="379800" cy="600"/>
          </a:xfrm>
          <a:prstGeom prst="bentConnector3">
            <a:avLst>
              <a:gd name="adj1" fmla="val 49984"/>
            </a:avLst>
          </a:prstGeom>
          <a:noFill/>
          <a:ln w="9525" cap="flat" cmpd="sng">
            <a:solidFill>
              <a:schemeClr val="dk2"/>
            </a:solidFill>
            <a:prstDash val="solid"/>
            <a:round/>
            <a:headEnd type="none" w="med" len="med"/>
            <a:tailEnd type="none" w="med" len="med"/>
          </a:ln>
        </p:spPr>
      </p:cxnSp>
      <p:sp>
        <p:nvSpPr>
          <p:cNvPr id="5407" name="Google Shape;5407;p68"/>
          <p:cNvSpPr txBox="1">
            <a:spLocks noGrp="1"/>
          </p:cNvSpPr>
          <p:nvPr>
            <p:ph type="subTitle" idx="4294967295"/>
          </p:nvPr>
        </p:nvSpPr>
        <p:spPr>
          <a:xfrm>
            <a:off x="3609150" y="2171550"/>
            <a:ext cx="1925700" cy="510900"/>
          </a:xfrm>
          <a:prstGeom prst="rect">
            <a:avLst/>
          </a:prstGeom>
          <a:solidFill>
            <a:schemeClr val="bg2"/>
          </a:solidFill>
          <a:ln w="38100" cap="flat" cmpd="sng">
            <a:solidFill>
              <a:schemeClr val="accent4"/>
            </a:solidFill>
            <a:prstDash val="solid"/>
            <a:round/>
            <a:headEnd type="none" w="sm" len="sm"/>
            <a:tailEnd type="none" w="sm" len="sm"/>
          </a:ln>
          <a:effectLst>
            <a:outerShdw dist="47625" dir="2880000" algn="bl" rotWithShape="0">
              <a:schemeClr val="accent2"/>
            </a:outerShdw>
          </a:effectLst>
        </p:spPr>
        <p:txBody>
          <a:bodyPr spcFirstLastPara="1" wrap="square" lIns="91425" tIns="91425" rIns="91425" bIns="91425" anchor="b" anchorCtr="0">
            <a:noAutofit/>
          </a:bodyPr>
          <a:lstStyle/>
          <a:p>
            <a:pPr marL="0" lvl="0" indent="0" algn="ctr" rtl="0">
              <a:spcBef>
                <a:spcPts val="0"/>
              </a:spcBef>
              <a:spcAft>
                <a:spcPts val="0"/>
              </a:spcAft>
              <a:buNone/>
            </a:pPr>
            <a:r>
              <a:rPr lang="en-GB" sz="1500" b="1" dirty="0">
                <a:solidFill>
                  <a:schemeClr val="accent1"/>
                </a:solidFill>
                <a:effectLst>
                  <a:outerShdw blurRad="38100" dist="38100" dir="2700000" algn="tl">
                    <a:srgbClr val="000000">
                      <a:alpha val="43137"/>
                    </a:srgbClr>
                  </a:outerShdw>
                </a:effectLst>
                <a:latin typeface="Adamina"/>
                <a:ea typeface="Adamina"/>
                <a:cs typeface="Adamina"/>
                <a:sym typeface="Adamina"/>
              </a:rPr>
              <a:t>Building Skills</a:t>
            </a:r>
            <a:endParaRPr sz="1500" b="1" dirty="0">
              <a:solidFill>
                <a:schemeClr val="accent1"/>
              </a:solidFill>
              <a:effectLst>
                <a:outerShdw blurRad="38100" dist="38100" dir="2700000" algn="tl">
                  <a:srgbClr val="000000">
                    <a:alpha val="43137"/>
                  </a:srgbClr>
                </a:outerShdw>
              </a:effectLst>
              <a:latin typeface="Adamina"/>
              <a:ea typeface="Adamina"/>
              <a:cs typeface="Adamina"/>
              <a:sym typeface="Adamina"/>
            </a:endParaRPr>
          </a:p>
        </p:txBody>
      </p:sp>
      <p:sp>
        <p:nvSpPr>
          <p:cNvPr id="5405" name="Google Shape;5405;p68"/>
          <p:cNvSpPr txBox="1">
            <a:spLocks noGrp="1"/>
          </p:cNvSpPr>
          <p:nvPr>
            <p:ph type="subTitle" idx="4294967295"/>
          </p:nvPr>
        </p:nvSpPr>
        <p:spPr>
          <a:xfrm>
            <a:off x="6502802" y="2682450"/>
            <a:ext cx="1925700" cy="510900"/>
          </a:xfrm>
          <a:prstGeom prst="rect">
            <a:avLst/>
          </a:prstGeom>
          <a:solidFill>
            <a:schemeClr val="bg2"/>
          </a:solidFill>
          <a:ln w="12700" cap="flat" cmpd="sng">
            <a:solidFill>
              <a:schemeClr val="accent4"/>
            </a:solidFill>
            <a:prstDash val="solid"/>
            <a:round/>
            <a:headEnd type="none" w="sm" len="sm"/>
            <a:tailEnd type="none" w="sm" len="sm"/>
          </a:ln>
          <a:effectLst>
            <a:outerShdw dist="47625" dir="2880000" algn="bl" rotWithShape="0">
              <a:schemeClr val="accent2"/>
            </a:outerShdw>
          </a:effectLst>
        </p:spPr>
        <p:txBody>
          <a:bodyPr spcFirstLastPara="1" wrap="square" lIns="91425" tIns="91425" rIns="91425" bIns="91425" anchor="b" anchorCtr="0">
            <a:noAutofit/>
          </a:bodyPr>
          <a:lstStyle/>
          <a:p>
            <a:pPr marL="0" lvl="0" indent="0" algn="ctr" rtl="0">
              <a:spcBef>
                <a:spcPts val="0"/>
              </a:spcBef>
              <a:spcAft>
                <a:spcPts val="0"/>
              </a:spcAft>
              <a:buNone/>
            </a:pPr>
            <a:r>
              <a:rPr lang="en-GB" sz="1100" b="1" dirty="0">
                <a:solidFill>
                  <a:schemeClr val="accent1"/>
                </a:solidFill>
                <a:effectLst>
                  <a:outerShdw blurRad="38100" dist="38100" dir="2700000" algn="tl">
                    <a:srgbClr val="000000">
                      <a:alpha val="43137"/>
                    </a:srgbClr>
                  </a:outerShdw>
                </a:effectLst>
                <a:latin typeface="Adamina"/>
                <a:ea typeface="Adamina"/>
                <a:cs typeface="Adamina"/>
                <a:sym typeface="Adamina"/>
              </a:rPr>
              <a:t>Promoting a Positive and Safe Culture</a:t>
            </a:r>
            <a:endParaRPr sz="1100" b="1" dirty="0">
              <a:solidFill>
                <a:schemeClr val="accent1"/>
              </a:solidFill>
              <a:effectLst>
                <a:outerShdw blurRad="38100" dist="38100" dir="2700000" algn="tl">
                  <a:srgbClr val="000000">
                    <a:alpha val="43137"/>
                  </a:srgbClr>
                </a:outerShdw>
              </a:effectLst>
              <a:latin typeface="Adamina"/>
              <a:ea typeface="Adamina"/>
              <a:cs typeface="Adamina"/>
              <a:sym typeface="Adamina"/>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5000"/>
            <a:lum/>
          </a:blip>
          <a:srcRect/>
          <a:stretch>
            <a:fillRect/>
          </a:stretch>
        </a:blipFill>
        <a:effectLst/>
      </p:bgPr>
    </p:bg>
    <p:spTree>
      <p:nvGrpSpPr>
        <p:cNvPr id="1" name="Shape 5414"/>
        <p:cNvGrpSpPr/>
        <p:nvPr/>
      </p:nvGrpSpPr>
      <p:grpSpPr>
        <a:xfrm>
          <a:off x="0" y="0"/>
          <a:ext cx="0" cy="0"/>
          <a:chOff x="0" y="0"/>
          <a:chExt cx="0" cy="0"/>
        </a:xfrm>
      </p:grpSpPr>
      <p:sp>
        <p:nvSpPr>
          <p:cNvPr id="5415" name="Google Shape;5415;p69"/>
          <p:cNvSpPr/>
          <p:nvPr/>
        </p:nvSpPr>
        <p:spPr>
          <a:xfrm>
            <a:off x="3298338" y="3160325"/>
            <a:ext cx="605100" cy="605100"/>
          </a:xfrm>
          <a:prstGeom prst="ellipse">
            <a:avLst/>
          </a:prstGeom>
          <a:solidFill>
            <a:schemeClr val="tx1"/>
          </a:solidFill>
          <a:ln>
            <a:noFill/>
          </a:ln>
          <a:effectLst>
            <a:outerShdw dist="28575" dir="2880000" algn="bl" rotWithShape="0">
              <a:schemeClr val="accent2"/>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416" name="Google Shape;5416;p69"/>
          <p:cNvSpPr/>
          <p:nvPr/>
        </p:nvSpPr>
        <p:spPr>
          <a:xfrm>
            <a:off x="3298308" y="3765725"/>
            <a:ext cx="605100" cy="605100"/>
          </a:xfrm>
          <a:prstGeom prst="ellipse">
            <a:avLst/>
          </a:prstGeom>
          <a:solidFill>
            <a:schemeClr val="tx2">
              <a:lumMod val="60000"/>
              <a:lumOff val="40000"/>
            </a:schemeClr>
          </a:solidFill>
          <a:ln>
            <a:noFill/>
          </a:ln>
          <a:effectLst>
            <a:outerShdw dist="28575" dir="2880000" algn="bl" rotWithShape="0">
              <a:schemeClr val="accent2"/>
            </a:outerShdw>
          </a:effectLst>
        </p:spPr>
        <p:txBody>
          <a:bodyPr spcFirstLastPara="1" wrap="square" lIns="91425" tIns="91425" rIns="91425" bIns="91425" anchor="ctr" anchorCtr="0">
            <a:noAutofit/>
          </a:bodyPr>
          <a:lstStyle/>
          <a:p>
            <a:pPr marL="0" lvl="0" indent="0" algn="ctr" rtl="0">
              <a:spcBef>
                <a:spcPts val="0"/>
              </a:spcBef>
              <a:spcAft>
                <a:spcPts val="0"/>
              </a:spcAft>
              <a:buNone/>
            </a:pPr>
            <a:r>
              <a:rPr lang="en" sz="2400" b="1">
                <a:solidFill>
                  <a:schemeClr val="accent1"/>
                </a:solidFill>
                <a:latin typeface="Adamina"/>
                <a:ea typeface="Adamina"/>
                <a:cs typeface="Adamina"/>
                <a:sym typeface="Adamina"/>
              </a:rPr>
              <a:t>2</a:t>
            </a:r>
            <a:endParaRPr sz="2400" b="1">
              <a:solidFill>
                <a:schemeClr val="accent1"/>
              </a:solidFill>
              <a:latin typeface="Adamina"/>
              <a:ea typeface="Adamina"/>
              <a:cs typeface="Adamina"/>
              <a:sym typeface="Adamina"/>
            </a:endParaRPr>
          </a:p>
        </p:txBody>
      </p:sp>
      <p:sp>
        <p:nvSpPr>
          <p:cNvPr id="5417" name="Google Shape;5417;p69"/>
          <p:cNvSpPr/>
          <p:nvPr/>
        </p:nvSpPr>
        <p:spPr>
          <a:xfrm>
            <a:off x="1354325" y="1577775"/>
            <a:ext cx="605100" cy="605100"/>
          </a:xfrm>
          <a:prstGeom prst="ellipse">
            <a:avLst/>
          </a:prstGeom>
          <a:solidFill>
            <a:schemeClr val="bg2"/>
          </a:solidFill>
          <a:ln>
            <a:noFill/>
          </a:ln>
          <a:effectLst>
            <a:outerShdw dist="28575" dir="2880000" algn="bl" rotWithShape="0">
              <a:schemeClr val="accent2"/>
            </a:outerShdw>
          </a:effectLst>
        </p:spPr>
        <p:txBody>
          <a:bodyPr spcFirstLastPara="1" wrap="square" lIns="91425" tIns="91425" rIns="91425" bIns="91425" anchor="ctr" anchorCtr="0">
            <a:noAutofit/>
          </a:bodyPr>
          <a:lstStyle/>
          <a:p>
            <a:pPr marL="0" lvl="0" indent="0" algn="ctr" rtl="0">
              <a:spcBef>
                <a:spcPts val="0"/>
              </a:spcBef>
              <a:spcAft>
                <a:spcPts val="0"/>
              </a:spcAft>
              <a:buNone/>
            </a:pPr>
            <a:r>
              <a:rPr lang="en" sz="2400" b="1">
                <a:solidFill>
                  <a:schemeClr val="accent1"/>
                </a:solidFill>
                <a:latin typeface="Adamina"/>
                <a:ea typeface="Adamina"/>
                <a:cs typeface="Adamina"/>
                <a:sym typeface="Adamina"/>
              </a:rPr>
              <a:t>1</a:t>
            </a:r>
            <a:endParaRPr sz="2400" b="1">
              <a:solidFill>
                <a:schemeClr val="accent1"/>
              </a:solidFill>
              <a:latin typeface="Adamina"/>
              <a:ea typeface="Adamina"/>
              <a:cs typeface="Adamina"/>
              <a:sym typeface="Adamina"/>
            </a:endParaRPr>
          </a:p>
        </p:txBody>
      </p:sp>
      <p:sp>
        <p:nvSpPr>
          <p:cNvPr id="5418" name="Google Shape;5418;p69"/>
          <p:cNvSpPr txBox="1">
            <a:spLocks noGrp="1"/>
          </p:cNvSpPr>
          <p:nvPr>
            <p:ph type="title"/>
          </p:nvPr>
        </p:nvSpPr>
        <p:spPr>
          <a:xfrm>
            <a:off x="720000" y="445025"/>
            <a:ext cx="7704000" cy="6645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Key Health &amp; Safety Practices</a:t>
            </a:r>
            <a:endParaRPr dirty="0"/>
          </a:p>
        </p:txBody>
      </p:sp>
      <p:sp>
        <p:nvSpPr>
          <p:cNvPr id="5419" name="Google Shape;5419;p69"/>
          <p:cNvSpPr/>
          <p:nvPr/>
        </p:nvSpPr>
        <p:spPr>
          <a:xfrm>
            <a:off x="739230" y="3558775"/>
            <a:ext cx="1838400" cy="4884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GB" sz="2200" b="1" dirty="0">
                <a:solidFill>
                  <a:schemeClr val="dk1"/>
                </a:solidFill>
                <a:latin typeface="Adamina"/>
                <a:ea typeface="Adamina"/>
                <a:cs typeface="Adamina"/>
                <a:sym typeface="Adamina"/>
              </a:rPr>
              <a:t>Manual Handling &amp; Ergonomics</a:t>
            </a:r>
            <a:endParaRPr sz="2200" b="1" dirty="0">
              <a:solidFill>
                <a:schemeClr val="dk1"/>
              </a:solidFill>
              <a:latin typeface="Adamina"/>
              <a:ea typeface="Adamina"/>
              <a:cs typeface="Adamina"/>
              <a:sym typeface="Adamina"/>
            </a:endParaRPr>
          </a:p>
        </p:txBody>
      </p:sp>
      <p:sp>
        <p:nvSpPr>
          <p:cNvPr id="5421" name="Google Shape;5421;p69"/>
          <p:cNvSpPr/>
          <p:nvPr/>
        </p:nvSpPr>
        <p:spPr>
          <a:xfrm>
            <a:off x="1354325" y="2182875"/>
            <a:ext cx="605100" cy="605100"/>
          </a:xfrm>
          <a:prstGeom prst="ellipse">
            <a:avLst/>
          </a:prstGeom>
          <a:solidFill>
            <a:schemeClr val="bg1">
              <a:lumMod val="50000"/>
            </a:schemeClr>
          </a:solidFill>
          <a:ln>
            <a:noFill/>
          </a:ln>
          <a:effectLst>
            <a:outerShdw dist="28575" dir="2880000" algn="bl" rotWithShape="0">
              <a:schemeClr val="accent2"/>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422" name="Google Shape;5422;p69"/>
          <p:cNvSpPr/>
          <p:nvPr/>
        </p:nvSpPr>
        <p:spPr>
          <a:xfrm>
            <a:off x="1506743" y="2315631"/>
            <a:ext cx="300263" cy="340186"/>
          </a:xfrm>
          <a:custGeom>
            <a:avLst/>
            <a:gdLst/>
            <a:ahLst/>
            <a:cxnLst/>
            <a:rect l="l" t="t" r="r" b="b"/>
            <a:pathLst>
              <a:path w="17058" h="19326" extrusionOk="0">
                <a:moveTo>
                  <a:pt x="15013" y="2021"/>
                </a:moveTo>
                <a:lnTo>
                  <a:pt x="11577" y="5741"/>
                </a:lnTo>
                <a:cubicBezTo>
                  <a:pt x="11378" y="5958"/>
                  <a:pt x="11378" y="6290"/>
                  <a:pt x="11577" y="6507"/>
                </a:cubicBezTo>
                <a:lnTo>
                  <a:pt x="15013" y="10230"/>
                </a:lnTo>
                <a:lnTo>
                  <a:pt x="3195" y="10230"/>
                </a:lnTo>
                <a:lnTo>
                  <a:pt x="3195" y="2021"/>
                </a:lnTo>
                <a:close/>
                <a:moveTo>
                  <a:pt x="1716" y="1133"/>
                </a:moveTo>
                <a:cubicBezTo>
                  <a:pt x="1906" y="1136"/>
                  <a:pt x="2060" y="1290"/>
                  <a:pt x="2063" y="1480"/>
                </a:cubicBezTo>
                <a:lnTo>
                  <a:pt x="2063" y="17846"/>
                </a:lnTo>
                <a:cubicBezTo>
                  <a:pt x="2060" y="18036"/>
                  <a:pt x="1906" y="18190"/>
                  <a:pt x="1716" y="18193"/>
                </a:cubicBezTo>
                <a:lnTo>
                  <a:pt x="1483" y="18193"/>
                </a:lnTo>
                <a:cubicBezTo>
                  <a:pt x="1290" y="18190"/>
                  <a:pt x="1136" y="18036"/>
                  <a:pt x="1133" y="17846"/>
                </a:cubicBezTo>
                <a:lnTo>
                  <a:pt x="1133" y="1480"/>
                </a:lnTo>
                <a:cubicBezTo>
                  <a:pt x="1136" y="1290"/>
                  <a:pt x="1290" y="1136"/>
                  <a:pt x="1483" y="1133"/>
                </a:cubicBezTo>
                <a:close/>
                <a:moveTo>
                  <a:pt x="1483" y="1"/>
                </a:moveTo>
                <a:cubicBezTo>
                  <a:pt x="665" y="1"/>
                  <a:pt x="4" y="665"/>
                  <a:pt x="1" y="1480"/>
                </a:cubicBezTo>
                <a:lnTo>
                  <a:pt x="1" y="17846"/>
                </a:lnTo>
                <a:cubicBezTo>
                  <a:pt x="4" y="18661"/>
                  <a:pt x="665" y="19325"/>
                  <a:pt x="1483" y="19325"/>
                </a:cubicBezTo>
                <a:lnTo>
                  <a:pt x="1716" y="19325"/>
                </a:lnTo>
                <a:cubicBezTo>
                  <a:pt x="2531" y="19325"/>
                  <a:pt x="3195" y="18661"/>
                  <a:pt x="3195" y="17846"/>
                </a:cubicBezTo>
                <a:lnTo>
                  <a:pt x="3195" y="11363"/>
                </a:lnTo>
                <a:lnTo>
                  <a:pt x="16306" y="11363"/>
                </a:lnTo>
                <a:cubicBezTo>
                  <a:pt x="16801" y="11360"/>
                  <a:pt x="17058" y="10774"/>
                  <a:pt x="16722" y="10412"/>
                </a:cubicBezTo>
                <a:lnTo>
                  <a:pt x="12764" y="6124"/>
                </a:lnTo>
                <a:lnTo>
                  <a:pt x="16722" y="1836"/>
                </a:lnTo>
                <a:cubicBezTo>
                  <a:pt x="16873" y="1673"/>
                  <a:pt x="16916" y="1432"/>
                  <a:pt x="16825" y="1226"/>
                </a:cubicBezTo>
                <a:cubicBezTo>
                  <a:pt x="16734" y="1021"/>
                  <a:pt x="16532" y="885"/>
                  <a:pt x="16306" y="885"/>
                </a:cubicBezTo>
                <a:lnTo>
                  <a:pt x="3071" y="885"/>
                </a:lnTo>
                <a:cubicBezTo>
                  <a:pt x="2833" y="348"/>
                  <a:pt x="2302" y="1"/>
                  <a:pt x="17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solidFill>
                <a:srgbClr val="435D74"/>
              </a:solidFill>
            </a:endParaRPr>
          </a:p>
        </p:txBody>
      </p:sp>
      <p:cxnSp>
        <p:nvCxnSpPr>
          <p:cNvPr id="5423" name="Google Shape;5423;p69"/>
          <p:cNvCxnSpPr>
            <a:stCxn id="5417" idx="6"/>
            <a:endCxn id="5416" idx="2"/>
          </p:cNvCxnSpPr>
          <p:nvPr/>
        </p:nvCxnSpPr>
        <p:spPr>
          <a:xfrm>
            <a:off x="1959425" y="1880325"/>
            <a:ext cx="1338900" cy="2187900"/>
          </a:xfrm>
          <a:prstGeom prst="bentConnector3">
            <a:avLst>
              <a:gd name="adj1" fmla="val 49999"/>
            </a:avLst>
          </a:prstGeom>
          <a:noFill/>
          <a:ln w="9525" cap="flat" cmpd="sng">
            <a:solidFill>
              <a:schemeClr val="dk2"/>
            </a:solidFill>
            <a:prstDash val="solid"/>
            <a:round/>
            <a:headEnd type="none" w="med" len="med"/>
            <a:tailEnd type="none" w="med" len="med"/>
          </a:ln>
        </p:spPr>
      </p:cxnSp>
      <p:sp>
        <p:nvSpPr>
          <p:cNvPr id="5424" name="Google Shape;5424;p69"/>
          <p:cNvSpPr/>
          <p:nvPr/>
        </p:nvSpPr>
        <p:spPr>
          <a:xfrm>
            <a:off x="3490538" y="3292877"/>
            <a:ext cx="220489" cy="339992"/>
          </a:xfrm>
          <a:custGeom>
            <a:avLst/>
            <a:gdLst/>
            <a:ahLst/>
            <a:cxnLst/>
            <a:rect l="l" t="t" r="r" b="b"/>
            <a:pathLst>
              <a:path w="12526" h="19315" extrusionOk="0">
                <a:moveTo>
                  <a:pt x="9690" y="1133"/>
                </a:moveTo>
                <a:cubicBezTo>
                  <a:pt x="9980" y="1139"/>
                  <a:pt x="10213" y="1377"/>
                  <a:pt x="10213" y="1670"/>
                </a:cubicBezTo>
                <a:cubicBezTo>
                  <a:pt x="10213" y="1960"/>
                  <a:pt x="9980" y="2199"/>
                  <a:pt x="9690" y="2208"/>
                </a:cubicBezTo>
                <a:lnTo>
                  <a:pt x="2836" y="2208"/>
                </a:lnTo>
                <a:cubicBezTo>
                  <a:pt x="2540" y="2208"/>
                  <a:pt x="2302" y="1966"/>
                  <a:pt x="2302" y="1670"/>
                </a:cubicBezTo>
                <a:cubicBezTo>
                  <a:pt x="2302" y="1371"/>
                  <a:pt x="2540" y="1133"/>
                  <a:pt x="2839" y="1133"/>
                </a:cubicBezTo>
                <a:close/>
                <a:moveTo>
                  <a:pt x="8564" y="3340"/>
                </a:moveTo>
                <a:lnTo>
                  <a:pt x="8564" y="9554"/>
                </a:lnTo>
                <a:cubicBezTo>
                  <a:pt x="8543" y="9781"/>
                  <a:pt x="8658" y="10001"/>
                  <a:pt x="8860" y="10110"/>
                </a:cubicBezTo>
                <a:cubicBezTo>
                  <a:pt x="9805" y="10620"/>
                  <a:pt x="10581" y="11396"/>
                  <a:pt x="11088" y="12341"/>
                </a:cubicBezTo>
                <a:lnTo>
                  <a:pt x="1435" y="12341"/>
                </a:lnTo>
                <a:cubicBezTo>
                  <a:pt x="1946" y="11396"/>
                  <a:pt x="2718" y="10620"/>
                  <a:pt x="3667" y="10110"/>
                </a:cubicBezTo>
                <a:cubicBezTo>
                  <a:pt x="3869" y="10001"/>
                  <a:pt x="3984" y="9784"/>
                  <a:pt x="3959" y="9554"/>
                </a:cubicBezTo>
                <a:lnTo>
                  <a:pt x="3959" y="3340"/>
                </a:lnTo>
                <a:close/>
                <a:moveTo>
                  <a:pt x="6731" y="13476"/>
                </a:moveTo>
                <a:lnTo>
                  <a:pt x="6731" y="16263"/>
                </a:lnTo>
                <a:cubicBezTo>
                  <a:pt x="6734" y="16879"/>
                  <a:pt x="6571" y="17486"/>
                  <a:pt x="6263" y="18024"/>
                </a:cubicBezTo>
                <a:cubicBezTo>
                  <a:pt x="5955" y="17486"/>
                  <a:pt x="5792" y="16879"/>
                  <a:pt x="5795" y="16263"/>
                </a:cubicBezTo>
                <a:lnTo>
                  <a:pt x="5795" y="13476"/>
                </a:lnTo>
                <a:close/>
                <a:moveTo>
                  <a:pt x="2831" y="1"/>
                </a:moveTo>
                <a:cubicBezTo>
                  <a:pt x="1912" y="1"/>
                  <a:pt x="1166" y="745"/>
                  <a:pt x="1163" y="1664"/>
                </a:cubicBezTo>
                <a:cubicBezTo>
                  <a:pt x="1160" y="2585"/>
                  <a:pt x="1906" y="3337"/>
                  <a:pt x="2827" y="3340"/>
                </a:cubicBezTo>
                <a:lnTo>
                  <a:pt x="2827" y="9285"/>
                </a:lnTo>
                <a:cubicBezTo>
                  <a:pt x="1529" y="10077"/>
                  <a:pt x="544" y="11287"/>
                  <a:pt x="34" y="12719"/>
                </a:cubicBezTo>
                <a:lnTo>
                  <a:pt x="31" y="12728"/>
                </a:lnTo>
                <a:cubicBezTo>
                  <a:pt x="28" y="12740"/>
                  <a:pt x="25" y="12749"/>
                  <a:pt x="22" y="12761"/>
                </a:cubicBezTo>
                <a:cubicBezTo>
                  <a:pt x="19" y="12773"/>
                  <a:pt x="19" y="12776"/>
                  <a:pt x="16" y="12785"/>
                </a:cubicBezTo>
                <a:cubicBezTo>
                  <a:pt x="13" y="12791"/>
                  <a:pt x="13" y="12803"/>
                  <a:pt x="10" y="12812"/>
                </a:cubicBezTo>
                <a:cubicBezTo>
                  <a:pt x="10" y="12821"/>
                  <a:pt x="7" y="12833"/>
                  <a:pt x="7" y="12842"/>
                </a:cubicBezTo>
                <a:lnTo>
                  <a:pt x="4" y="12866"/>
                </a:lnTo>
                <a:lnTo>
                  <a:pt x="4" y="12900"/>
                </a:lnTo>
                <a:cubicBezTo>
                  <a:pt x="4" y="12903"/>
                  <a:pt x="4" y="12906"/>
                  <a:pt x="4" y="12909"/>
                </a:cubicBezTo>
                <a:cubicBezTo>
                  <a:pt x="1" y="12912"/>
                  <a:pt x="1" y="12918"/>
                  <a:pt x="1" y="12921"/>
                </a:cubicBezTo>
                <a:cubicBezTo>
                  <a:pt x="1" y="12933"/>
                  <a:pt x="1" y="12945"/>
                  <a:pt x="4" y="12957"/>
                </a:cubicBezTo>
                <a:lnTo>
                  <a:pt x="7" y="12978"/>
                </a:lnTo>
                <a:cubicBezTo>
                  <a:pt x="7" y="12990"/>
                  <a:pt x="10" y="12999"/>
                  <a:pt x="10" y="13008"/>
                </a:cubicBezTo>
                <a:cubicBezTo>
                  <a:pt x="13" y="13020"/>
                  <a:pt x="13" y="13030"/>
                  <a:pt x="16" y="13039"/>
                </a:cubicBezTo>
                <a:cubicBezTo>
                  <a:pt x="19" y="13048"/>
                  <a:pt x="19" y="13054"/>
                  <a:pt x="22" y="13063"/>
                </a:cubicBezTo>
                <a:cubicBezTo>
                  <a:pt x="25" y="13069"/>
                  <a:pt x="28" y="13081"/>
                  <a:pt x="31" y="13093"/>
                </a:cubicBezTo>
                <a:cubicBezTo>
                  <a:pt x="34" y="13102"/>
                  <a:pt x="37" y="13105"/>
                  <a:pt x="40" y="13111"/>
                </a:cubicBezTo>
                <a:cubicBezTo>
                  <a:pt x="43" y="13120"/>
                  <a:pt x="46" y="13132"/>
                  <a:pt x="52" y="13144"/>
                </a:cubicBezTo>
                <a:lnTo>
                  <a:pt x="61" y="13162"/>
                </a:lnTo>
                <a:cubicBezTo>
                  <a:pt x="67" y="13171"/>
                  <a:pt x="70" y="13181"/>
                  <a:pt x="76" y="13190"/>
                </a:cubicBezTo>
                <a:cubicBezTo>
                  <a:pt x="83" y="13199"/>
                  <a:pt x="86" y="13205"/>
                  <a:pt x="89" y="13211"/>
                </a:cubicBezTo>
                <a:cubicBezTo>
                  <a:pt x="92" y="13217"/>
                  <a:pt x="98" y="13229"/>
                  <a:pt x="104" y="13235"/>
                </a:cubicBezTo>
                <a:lnTo>
                  <a:pt x="122" y="13256"/>
                </a:lnTo>
                <a:lnTo>
                  <a:pt x="137" y="13277"/>
                </a:lnTo>
                <a:cubicBezTo>
                  <a:pt x="143" y="13286"/>
                  <a:pt x="152" y="13292"/>
                  <a:pt x="158" y="13298"/>
                </a:cubicBezTo>
                <a:cubicBezTo>
                  <a:pt x="164" y="13307"/>
                  <a:pt x="167" y="13310"/>
                  <a:pt x="173" y="13316"/>
                </a:cubicBezTo>
                <a:cubicBezTo>
                  <a:pt x="179" y="13322"/>
                  <a:pt x="188" y="13331"/>
                  <a:pt x="197" y="13338"/>
                </a:cubicBezTo>
                <a:lnTo>
                  <a:pt x="215" y="13353"/>
                </a:lnTo>
                <a:lnTo>
                  <a:pt x="240" y="13371"/>
                </a:lnTo>
                <a:lnTo>
                  <a:pt x="264" y="13386"/>
                </a:lnTo>
                <a:lnTo>
                  <a:pt x="285" y="13398"/>
                </a:lnTo>
                <a:cubicBezTo>
                  <a:pt x="294" y="13404"/>
                  <a:pt x="303" y="13410"/>
                  <a:pt x="312" y="13413"/>
                </a:cubicBezTo>
                <a:lnTo>
                  <a:pt x="333" y="13422"/>
                </a:lnTo>
                <a:lnTo>
                  <a:pt x="366" y="13437"/>
                </a:lnTo>
                <a:lnTo>
                  <a:pt x="378" y="13443"/>
                </a:lnTo>
                <a:lnTo>
                  <a:pt x="384" y="13446"/>
                </a:lnTo>
                <a:lnTo>
                  <a:pt x="415" y="13452"/>
                </a:lnTo>
                <a:cubicBezTo>
                  <a:pt x="421" y="13455"/>
                  <a:pt x="430" y="13458"/>
                  <a:pt x="439" y="13458"/>
                </a:cubicBezTo>
                <a:lnTo>
                  <a:pt x="463" y="13464"/>
                </a:lnTo>
                <a:cubicBezTo>
                  <a:pt x="475" y="13467"/>
                  <a:pt x="484" y="13467"/>
                  <a:pt x="496" y="13470"/>
                </a:cubicBezTo>
                <a:lnTo>
                  <a:pt x="514" y="13470"/>
                </a:lnTo>
                <a:cubicBezTo>
                  <a:pt x="532" y="13473"/>
                  <a:pt x="548" y="13473"/>
                  <a:pt x="566" y="13473"/>
                </a:cubicBezTo>
                <a:lnTo>
                  <a:pt x="4663" y="13473"/>
                </a:lnTo>
                <a:lnTo>
                  <a:pt x="4663" y="16263"/>
                </a:lnTo>
                <a:cubicBezTo>
                  <a:pt x="4660" y="17205"/>
                  <a:pt x="4947" y="18126"/>
                  <a:pt x="5481" y="18902"/>
                </a:cubicBezTo>
                <a:cubicBezTo>
                  <a:pt x="5670" y="19177"/>
                  <a:pt x="5967" y="19315"/>
                  <a:pt x="6263" y="19315"/>
                </a:cubicBezTo>
                <a:cubicBezTo>
                  <a:pt x="6560" y="19315"/>
                  <a:pt x="6857" y="19177"/>
                  <a:pt x="7045" y="18902"/>
                </a:cubicBezTo>
                <a:cubicBezTo>
                  <a:pt x="7580" y="18126"/>
                  <a:pt x="7867" y="17205"/>
                  <a:pt x="7864" y="16263"/>
                </a:cubicBezTo>
                <a:lnTo>
                  <a:pt x="7864" y="13476"/>
                </a:lnTo>
                <a:lnTo>
                  <a:pt x="11961" y="13476"/>
                </a:lnTo>
                <a:cubicBezTo>
                  <a:pt x="11979" y="13473"/>
                  <a:pt x="11997" y="13473"/>
                  <a:pt x="12015" y="13473"/>
                </a:cubicBezTo>
                <a:lnTo>
                  <a:pt x="12024" y="13473"/>
                </a:lnTo>
                <a:cubicBezTo>
                  <a:pt x="12040" y="13473"/>
                  <a:pt x="12052" y="13467"/>
                  <a:pt x="12067" y="13464"/>
                </a:cubicBezTo>
                <a:lnTo>
                  <a:pt x="12085" y="13461"/>
                </a:lnTo>
                <a:lnTo>
                  <a:pt x="12115" y="13455"/>
                </a:lnTo>
                <a:lnTo>
                  <a:pt x="12139" y="13446"/>
                </a:lnTo>
                <a:cubicBezTo>
                  <a:pt x="12142" y="13446"/>
                  <a:pt x="12145" y="13443"/>
                  <a:pt x="12148" y="13443"/>
                </a:cubicBezTo>
                <a:lnTo>
                  <a:pt x="12163" y="13437"/>
                </a:lnTo>
                <a:cubicBezTo>
                  <a:pt x="12172" y="13434"/>
                  <a:pt x="12181" y="13431"/>
                  <a:pt x="12194" y="13425"/>
                </a:cubicBezTo>
                <a:lnTo>
                  <a:pt x="12218" y="13413"/>
                </a:lnTo>
                <a:cubicBezTo>
                  <a:pt x="12224" y="13410"/>
                  <a:pt x="12233" y="13404"/>
                  <a:pt x="12242" y="13401"/>
                </a:cubicBezTo>
                <a:cubicBezTo>
                  <a:pt x="12248" y="13395"/>
                  <a:pt x="12257" y="13392"/>
                  <a:pt x="12266" y="13386"/>
                </a:cubicBezTo>
                <a:lnTo>
                  <a:pt x="12284" y="13374"/>
                </a:lnTo>
                <a:cubicBezTo>
                  <a:pt x="12296" y="13365"/>
                  <a:pt x="12305" y="13359"/>
                  <a:pt x="12311" y="13353"/>
                </a:cubicBezTo>
                <a:lnTo>
                  <a:pt x="12329" y="13341"/>
                </a:lnTo>
                <a:cubicBezTo>
                  <a:pt x="12335" y="13331"/>
                  <a:pt x="12344" y="13325"/>
                  <a:pt x="12354" y="13316"/>
                </a:cubicBezTo>
                <a:cubicBezTo>
                  <a:pt x="12363" y="13307"/>
                  <a:pt x="12363" y="13307"/>
                  <a:pt x="12369" y="13301"/>
                </a:cubicBezTo>
                <a:cubicBezTo>
                  <a:pt x="12372" y="13295"/>
                  <a:pt x="12384" y="13286"/>
                  <a:pt x="12390" y="13277"/>
                </a:cubicBezTo>
                <a:cubicBezTo>
                  <a:pt x="12399" y="13268"/>
                  <a:pt x="12399" y="13265"/>
                  <a:pt x="12405" y="13259"/>
                </a:cubicBezTo>
                <a:lnTo>
                  <a:pt x="12423" y="13235"/>
                </a:lnTo>
                <a:cubicBezTo>
                  <a:pt x="12429" y="13229"/>
                  <a:pt x="12432" y="13220"/>
                  <a:pt x="12438" y="13214"/>
                </a:cubicBezTo>
                <a:cubicBezTo>
                  <a:pt x="12441" y="13205"/>
                  <a:pt x="12447" y="13199"/>
                  <a:pt x="12450" y="13190"/>
                </a:cubicBezTo>
                <a:cubicBezTo>
                  <a:pt x="12456" y="13184"/>
                  <a:pt x="12459" y="13174"/>
                  <a:pt x="12465" y="13165"/>
                </a:cubicBezTo>
                <a:cubicBezTo>
                  <a:pt x="12468" y="13156"/>
                  <a:pt x="12471" y="13150"/>
                  <a:pt x="12474" y="13144"/>
                </a:cubicBezTo>
                <a:cubicBezTo>
                  <a:pt x="12477" y="13135"/>
                  <a:pt x="12483" y="13123"/>
                  <a:pt x="12486" y="13114"/>
                </a:cubicBezTo>
                <a:cubicBezTo>
                  <a:pt x="12492" y="13105"/>
                  <a:pt x="12492" y="13099"/>
                  <a:pt x="12495" y="13093"/>
                </a:cubicBezTo>
                <a:cubicBezTo>
                  <a:pt x="12498" y="13084"/>
                  <a:pt x="12501" y="13072"/>
                  <a:pt x="12505" y="13063"/>
                </a:cubicBezTo>
                <a:cubicBezTo>
                  <a:pt x="12508" y="13054"/>
                  <a:pt x="12511" y="13045"/>
                  <a:pt x="12511" y="13039"/>
                </a:cubicBezTo>
                <a:cubicBezTo>
                  <a:pt x="12514" y="13030"/>
                  <a:pt x="12514" y="13020"/>
                  <a:pt x="12517" y="13011"/>
                </a:cubicBezTo>
                <a:cubicBezTo>
                  <a:pt x="12517" y="13002"/>
                  <a:pt x="12520" y="12990"/>
                  <a:pt x="12523" y="12981"/>
                </a:cubicBezTo>
                <a:cubicBezTo>
                  <a:pt x="12523" y="12969"/>
                  <a:pt x="12523" y="12966"/>
                  <a:pt x="12523" y="12957"/>
                </a:cubicBezTo>
                <a:cubicBezTo>
                  <a:pt x="12523" y="12948"/>
                  <a:pt x="12523" y="12933"/>
                  <a:pt x="12526" y="12921"/>
                </a:cubicBezTo>
                <a:lnTo>
                  <a:pt x="12526" y="12909"/>
                </a:lnTo>
                <a:cubicBezTo>
                  <a:pt x="12526" y="12906"/>
                  <a:pt x="12526" y="12903"/>
                  <a:pt x="12526" y="12900"/>
                </a:cubicBezTo>
                <a:lnTo>
                  <a:pt x="12526" y="12866"/>
                </a:lnTo>
                <a:cubicBezTo>
                  <a:pt x="12526" y="12854"/>
                  <a:pt x="12526" y="12851"/>
                  <a:pt x="12523" y="12842"/>
                </a:cubicBezTo>
                <a:cubicBezTo>
                  <a:pt x="12520" y="12833"/>
                  <a:pt x="12520" y="12824"/>
                  <a:pt x="12520" y="12815"/>
                </a:cubicBezTo>
                <a:cubicBezTo>
                  <a:pt x="12517" y="12803"/>
                  <a:pt x="12517" y="12794"/>
                  <a:pt x="12514" y="12785"/>
                </a:cubicBezTo>
                <a:cubicBezTo>
                  <a:pt x="12511" y="12773"/>
                  <a:pt x="12511" y="12770"/>
                  <a:pt x="12508" y="12764"/>
                </a:cubicBezTo>
                <a:cubicBezTo>
                  <a:pt x="12505" y="12755"/>
                  <a:pt x="12501" y="12740"/>
                  <a:pt x="12498" y="12728"/>
                </a:cubicBezTo>
                <a:lnTo>
                  <a:pt x="12495" y="12719"/>
                </a:lnTo>
                <a:cubicBezTo>
                  <a:pt x="11985" y="11290"/>
                  <a:pt x="11001" y="10077"/>
                  <a:pt x="9702" y="9288"/>
                </a:cubicBezTo>
                <a:lnTo>
                  <a:pt x="9702" y="3340"/>
                </a:lnTo>
                <a:cubicBezTo>
                  <a:pt x="10623" y="3337"/>
                  <a:pt x="11369" y="2585"/>
                  <a:pt x="11366" y="1664"/>
                </a:cubicBezTo>
                <a:cubicBezTo>
                  <a:pt x="11363" y="745"/>
                  <a:pt x="10617" y="1"/>
                  <a:pt x="9699" y="1"/>
                </a:cubicBezTo>
                <a:cubicBezTo>
                  <a:pt x="9697" y="1"/>
                  <a:pt x="9695" y="1"/>
                  <a:pt x="9693" y="1"/>
                </a:cubicBezTo>
                <a:lnTo>
                  <a:pt x="2836" y="1"/>
                </a:lnTo>
                <a:cubicBezTo>
                  <a:pt x="2834" y="1"/>
                  <a:pt x="2833" y="1"/>
                  <a:pt x="28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5425" name="Google Shape;5425;p69"/>
          <p:cNvSpPr/>
          <p:nvPr/>
        </p:nvSpPr>
        <p:spPr>
          <a:xfrm>
            <a:off x="2676006" y="2613274"/>
            <a:ext cx="1838400" cy="4884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GB" sz="2200" b="1" dirty="0">
                <a:solidFill>
                  <a:schemeClr val="dk1"/>
                </a:solidFill>
                <a:latin typeface="Adamina"/>
                <a:ea typeface="Adamina"/>
                <a:cs typeface="Adamina"/>
                <a:sym typeface="Adamina"/>
              </a:rPr>
              <a:t>Chemical Safety</a:t>
            </a:r>
            <a:endParaRPr sz="2200" b="1">
              <a:solidFill>
                <a:schemeClr val="dk1"/>
              </a:solidFill>
              <a:latin typeface="Adamina"/>
              <a:ea typeface="Adamina"/>
              <a:cs typeface="Adamina"/>
              <a:sym typeface="Adamina"/>
            </a:endParaRPr>
          </a:p>
        </p:txBody>
      </p:sp>
      <p:sp>
        <p:nvSpPr>
          <p:cNvPr id="5427" name="Google Shape;5427;p69"/>
          <p:cNvSpPr/>
          <p:nvPr/>
        </p:nvSpPr>
        <p:spPr>
          <a:xfrm>
            <a:off x="7186363" y="3160325"/>
            <a:ext cx="605100" cy="605100"/>
          </a:xfrm>
          <a:prstGeom prst="ellipse">
            <a:avLst/>
          </a:prstGeom>
          <a:solidFill>
            <a:schemeClr val="accent2"/>
          </a:solidFill>
          <a:ln>
            <a:noFill/>
          </a:ln>
          <a:effectLst>
            <a:outerShdw dist="28575" dir="2880000" algn="bl" rotWithShape="0">
              <a:schemeClr val="accent2"/>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428" name="Google Shape;5428;p69"/>
          <p:cNvSpPr/>
          <p:nvPr/>
        </p:nvSpPr>
        <p:spPr>
          <a:xfrm>
            <a:off x="7186275" y="3765725"/>
            <a:ext cx="605100" cy="605100"/>
          </a:xfrm>
          <a:prstGeom prst="ellipse">
            <a:avLst/>
          </a:prstGeom>
          <a:solidFill>
            <a:srgbClr val="7030A0"/>
          </a:solidFill>
          <a:ln>
            <a:noFill/>
          </a:ln>
          <a:effectLst>
            <a:outerShdw dist="28575" dir="2880000" algn="bl" rotWithShape="0">
              <a:schemeClr val="accent2"/>
            </a:outerShdw>
          </a:effectLst>
        </p:spPr>
        <p:txBody>
          <a:bodyPr spcFirstLastPara="1" wrap="square" lIns="91425" tIns="91425" rIns="91425" bIns="91425" anchor="ctr" anchorCtr="0">
            <a:noAutofit/>
          </a:bodyPr>
          <a:lstStyle/>
          <a:p>
            <a:pPr marL="0" lvl="0" indent="0" algn="ctr" rtl="0">
              <a:spcBef>
                <a:spcPts val="0"/>
              </a:spcBef>
              <a:spcAft>
                <a:spcPts val="0"/>
              </a:spcAft>
              <a:buNone/>
            </a:pPr>
            <a:r>
              <a:rPr lang="en" sz="2400" b="1">
                <a:solidFill>
                  <a:schemeClr val="accent1"/>
                </a:solidFill>
                <a:latin typeface="Adamina"/>
                <a:ea typeface="Adamina"/>
                <a:cs typeface="Adamina"/>
                <a:sym typeface="Adamina"/>
              </a:rPr>
              <a:t>4</a:t>
            </a:r>
            <a:endParaRPr sz="2400" b="1">
              <a:solidFill>
                <a:schemeClr val="accent1"/>
              </a:solidFill>
              <a:latin typeface="Adamina"/>
              <a:ea typeface="Adamina"/>
              <a:cs typeface="Adamina"/>
              <a:sym typeface="Adamina"/>
            </a:endParaRPr>
          </a:p>
        </p:txBody>
      </p:sp>
      <p:sp>
        <p:nvSpPr>
          <p:cNvPr id="5429" name="Google Shape;5429;p69"/>
          <p:cNvSpPr/>
          <p:nvPr/>
        </p:nvSpPr>
        <p:spPr>
          <a:xfrm>
            <a:off x="5242292" y="1577775"/>
            <a:ext cx="605100" cy="605100"/>
          </a:xfrm>
          <a:prstGeom prst="ellipse">
            <a:avLst/>
          </a:prstGeom>
          <a:solidFill>
            <a:schemeClr val="tx2"/>
          </a:solidFill>
          <a:ln>
            <a:noFill/>
          </a:ln>
          <a:effectLst>
            <a:outerShdw dist="28575" dir="2880000" algn="bl" rotWithShape="0">
              <a:schemeClr val="accent2"/>
            </a:outerShdw>
          </a:effectLst>
        </p:spPr>
        <p:txBody>
          <a:bodyPr spcFirstLastPara="1" wrap="square" lIns="91425" tIns="91425" rIns="91425" bIns="91425" anchor="ctr" anchorCtr="0">
            <a:noAutofit/>
          </a:bodyPr>
          <a:lstStyle/>
          <a:p>
            <a:pPr marL="0" lvl="0" indent="0" algn="ctr" rtl="0">
              <a:spcBef>
                <a:spcPts val="0"/>
              </a:spcBef>
              <a:spcAft>
                <a:spcPts val="0"/>
              </a:spcAft>
              <a:buNone/>
            </a:pPr>
            <a:r>
              <a:rPr lang="en" sz="2400" b="1">
                <a:solidFill>
                  <a:schemeClr val="accent1"/>
                </a:solidFill>
                <a:latin typeface="Adamina"/>
                <a:ea typeface="Adamina"/>
                <a:cs typeface="Adamina"/>
                <a:sym typeface="Adamina"/>
              </a:rPr>
              <a:t>3</a:t>
            </a:r>
            <a:endParaRPr sz="2400" b="1">
              <a:solidFill>
                <a:schemeClr val="accent1"/>
              </a:solidFill>
              <a:latin typeface="Adamina"/>
              <a:ea typeface="Adamina"/>
              <a:cs typeface="Adamina"/>
              <a:sym typeface="Adamina"/>
            </a:endParaRPr>
          </a:p>
        </p:txBody>
      </p:sp>
      <p:sp>
        <p:nvSpPr>
          <p:cNvPr id="5430" name="Google Shape;5430;p69"/>
          <p:cNvSpPr/>
          <p:nvPr/>
        </p:nvSpPr>
        <p:spPr>
          <a:xfrm>
            <a:off x="4612046" y="3135247"/>
            <a:ext cx="1845300" cy="4884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GB" sz="2200" b="1" dirty="0">
                <a:solidFill>
                  <a:schemeClr val="dk1"/>
                </a:solidFill>
                <a:latin typeface="Adamina"/>
                <a:ea typeface="Adamina"/>
                <a:cs typeface="Adamina"/>
                <a:sym typeface="Adamina"/>
              </a:rPr>
              <a:t>Slips, Trips, and Falls</a:t>
            </a:r>
            <a:endParaRPr sz="2200" b="1">
              <a:solidFill>
                <a:schemeClr val="dk1"/>
              </a:solidFill>
              <a:latin typeface="Adamina"/>
              <a:ea typeface="Adamina"/>
              <a:cs typeface="Adamina"/>
              <a:sym typeface="Adamina"/>
            </a:endParaRPr>
          </a:p>
        </p:txBody>
      </p:sp>
      <p:sp>
        <p:nvSpPr>
          <p:cNvPr id="5432" name="Google Shape;5432;p69"/>
          <p:cNvSpPr/>
          <p:nvPr/>
        </p:nvSpPr>
        <p:spPr>
          <a:xfrm>
            <a:off x="5242350" y="2182875"/>
            <a:ext cx="605100" cy="605100"/>
          </a:xfrm>
          <a:prstGeom prst="ellipse">
            <a:avLst/>
          </a:prstGeom>
          <a:solidFill>
            <a:schemeClr val="accent4">
              <a:lumMod val="50000"/>
            </a:schemeClr>
          </a:solidFill>
          <a:ln>
            <a:noFill/>
          </a:ln>
          <a:effectLst>
            <a:outerShdw dist="28575" dir="2880000" algn="bl" rotWithShape="0">
              <a:schemeClr val="accent2"/>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cxnSp>
        <p:nvCxnSpPr>
          <p:cNvPr id="5433" name="Google Shape;5433;p69"/>
          <p:cNvCxnSpPr>
            <a:stCxn id="5429" idx="6"/>
            <a:endCxn id="5428" idx="2"/>
          </p:cNvCxnSpPr>
          <p:nvPr/>
        </p:nvCxnSpPr>
        <p:spPr>
          <a:xfrm>
            <a:off x="5847392" y="1880325"/>
            <a:ext cx="1338900" cy="2187900"/>
          </a:xfrm>
          <a:prstGeom prst="bentConnector3">
            <a:avLst>
              <a:gd name="adj1" fmla="val 49999"/>
            </a:avLst>
          </a:prstGeom>
          <a:noFill/>
          <a:ln w="9525" cap="flat" cmpd="sng">
            <a:solidFill>
              <a:schemeClr val="dk2"/>
            </a:solidFill>
            <a:prstDash val="solid"/>
            <a:round/>
            <a:headEnd type="none" w="med" len="med"/>
            <a:tailEnd type="none" w="med" len="med"/>
          </a:ln>
        </p:spPr>
      </p:cxnSp>
      <p:sp>
        <p:nvSpPr>
          <p:cNvPr id="5434" name="Google Shape;5434;p69"/>
          <p:cNvSpPr/>
          <p:nvPr/>
        </p:nvSpPr>
        <p:spPr>
          <a:xfrm>
            <a:off x="6567975" y="2571750"/>
            <a:ext cx="1841700" cy="4884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GB" sz="2200" b="1" dirty="0">
                <a:solidFill>
                  <a:schemeClr val="dk1"/>
                </a:solidFill>
                <a:latin typeface="Adamina"/>
                <a:ea typeface="Adamina"/>
                <a:cs typeface="Adamina"/>
                <a:sym typeface="Adamina"/>
              </a:rPr>
              <a:t>Electrical Safety</a:t>
            </a:r>
            <a:endParaRPr sz="2200" b="1">
              <a:solidFill>
                <a:schemeClr val="dk1"/>
              </a:solidFill>
              <a:latin typeface="Adamina"/>
              <a:ea typeface="Adamina"/>
              <a:cs typeface="Adamina"/>
              <a:sym typeface="Adamina"/>
            </a:endParaRPr>
          </a:p>
        </p:txBody>
      </p:sp>
      <p:cxnSp>
        <p:nvCxnSpPr>
          <p:cNvPr id="5436" name="Google Shape;5436;p69"/>
          <p:cNvCxnSpPr>
            <a:stCxn id="5416" idx="6"/>
            <a:endCxn id="5429" idx="2"/>
          </p:cNvCxnSpPr>
          <p:nvPr/>
        </p:nvCxnSpPr>
        <p:spPr>
          <a:xfrm rot="10800000" flipH="1">
            <a:off x="3903408" y="1880375"/>
            <a:ext cx="1338900" cy="2187900"/>
          </a:xfrm>
          <a:prstGeom prst="bentConnector3">
            <a:avLst>
              <a:gd name="adj1" fmla="val 49999"/>
            </a:avLst>
          </a:prstGeom>
          <a:noFill/>
          <a:ln w="9525" cap="flat" cmpd="sng">
            <a:solidFill>
              <a:schemeClr val="dk2"/>
            </a:solidFill>
            <a:prstDash val="solid"/>
            <a:round/>
            <a:headEnd type="none" w="med" len="med"/>
            <a:tailEnd type="none" w="med" len="med"/>
          </a:ln>
        </p:spPr>
      </p:cxnSp>
      <p:grpSp>
        <p:nvGrpSpPr>
          <p:cNvPr id="5437" name="Google Shape;5437;p69"/>
          <p:cNvGrpSpPr/>
          <p:nvPr/>
        </p:nvGrpSpPr>
        <p:grpSpPr>
          <a:xfrm>
            <a:off x="5374549" y="2315340"/>
            <a:ext cx="340608" cy="340168"/>
            <a:chOff x="5053900" y="2021500"/>
            <a:chExt cx="483750" cy="483125"/>
          </a:xfrm>
        </p:grpSpPr>
        <p:sp>
          <p:nvSpPr>
            <p:cNvPr id="5438" name="Google Shape;5438;p69"/>
            <p:cNvSpPr/>
            <p:nvPr/>
          </p:nvSpPr>
          <p:spPr>
            <a:xfrm>
              <a:off x="5281350" y="2078100"/>
              <a:ext cx="127375" cy="127350"/>
            </a:xfrm>
            <a:custGeom>
              <a:avLst/>
              <a:gdLst/>
              <a:ahLst/>
              <a:cxnLst/>
              <a:rect l="l" t="t" r="r" b="b"/>
              <a:pathLst>
                <a:path w="5095" h="5094" extrusionOk="0">
                  <a:moveTo>
                    <a:pt x="565" y="0"/>
                  </a:moveTo>
                  <a:cubicBezTo>
                    <a:pt x="251" y="0"/>
                    <a:pt x="1" y="254"/>
                    <a:pt x="1" y="568"/>
                  </a:cubicBezTo>
                  <a:cubicBezTo>
                    <a:pt x="1" y="879"/>
                    <a:pt x="251" y="1132"/>
                    <a:pt x="565" y="1132"/>
                  </a:cubicBezTo>
                  <a:cubicBezTo>
                    <a:pt x="2440" y="1135"/>
                    <a:pt x="3959" y="2654"/>
                    <a:pt x="3962" y="4529"/>
                  </a:cubicBezTo>
                  <a:cubicBezTo>
                    <a:pt x="3962" y="4843"/>
                    <a:pt x="4216" y="5094"/>
                    <a:pt x="4530" y="5094"/>
                  </a:cubicBezTo>
                  <a:cubicBezTo>
                    <a:pt x="4841" y="5094"/>
                    <a:pt x="5094" y="4843"/>
                    <a:pt x="5094" y="4529"/>
                  </a:cubicBezTo>
                  <a:cubicBezTo>
                    <a:pt x="5091" y="2029"/>
                    <a:pt x="3065" y="3"/>
                    <a:pt x="56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5439" name="Google Shape;5439;p69"/>
            <p:cNvSpPr/>
            <p:nvPr/>
          </p:nvSpPr>
          <p:spPr>
            <a:xfrm>
              <a:off x="5118000" y="2021500"/>
              <a:ext cx="368700" cy="483125"/>
            </a:xfrm>
            <a:custGeom>
              <a:avLst/>
              <a:gdLst/>
              <a:ahLst/>
              <a:cxnLst/>
              <a:rect l="l" t="t" r="r" b="b"/>
              <a:pathLst>
                <a:path w="14748" h="19325" extrusionOk="0">
                  <a:moveTo>
                    <a:pt x="7088" y="1135"/>
                  </a:moveTo>
                  <a:cubicBezTo>
                    <a:pt x="8391" y="1135"/>
                    <a:pt x="9651" y="1571"/>
                    <a:pt x="10668" y="2397"/>
                  </a:cubicBezTo>
                  <a:cubicBezTo>
                    <a:pt x="13159" y="4417"/>
                    <a:pt x="13473" y="8104"/>
                    <a:pt x="11360" y="10516"/>
                  </a:cubicBezTo>
                  <a:cubicBezTo>
                    <a:pt x="10572" y="11419"/>
                    <a:pt x="10085" y="12503"/>
                    <a:pt x="9962" y="13626"/>
                  </a:cubicBezTo>
                  <a:lnTo>
                    <a:pt x="4237" y="13626"/>
                  </a:lnTo>
                  <a:cubicBezTo>
                    <a:pt x="4107" y="12482"/>
                    <a:pt x="3630" y="11407"/>
                    <a:pt x="2866" y="10550"/>
                  </a:cubicBezTo>
                  <a:cubicBezTo>
                    <a:pt x="1658" y="9191"/>
                    <a:pt x="1184" y="7367"/>
                    <a:pt x="1571" y="5549"/>
                  </a:cubicBezTo>
                  <a:cubicBezTo>
                    <a:pt x="2020" y="3427"/>
                    <a:pt x="3748" y="1706"/>
                    <a:pt x="5873" y="1262"/>
                  </a:cubicBezTo>
                  <a:cubicBezTo>
                    <a:pt x="6278" y="1177"/>
                    <a:pt x="6685" y="1135"/>
                    <a:pt x="7088" y="1135"/>
                  </a:cubicBezTo>
                  <a:close/>
                  <a:moveTo>
                    <a:pt x="9931" y="14759"/>
                  </a:moveTo>
                  <a:lnTo>
                    <a:pt x="9931" y="15323"/>
                  </a:lnTo>
                  <a:cubicBezTo>
                    <a:pt x="9931" y="15637"/>
                    <a:pt x="9678" y="15891"/>
                    <a:pt x="9364" y="15891"/>
                  </a:cubicBezTo>
                  <a:lnTo>
                    <a:pt x="4835" y="15891"/>
                  </a:lnTo>
                  <a:cubicBezTo>
                    <a:pt x="4521" y="15891"/>
                    <a:pt x="4270" y="15637"/>
                    <a:pt x="4270" y="15323"/>
                  </a:cubicBezTo>
                  <a:lnTo>
                    <a:pt x="4270" y="14759"/>
                  </a:lnTo>
                  <a:close/>
                  <a:moveTo>
                    <a:pt x="8699" y="17023"/>
                  </a:moveTo>
                  <a:cubicBezTo>
                    <a:pt x="8464" y="17694"/>
                    <a:pt x="7827" y="18192"/>
                    <a:pt x="7099" y="18192"/>
                  </a:cubicBezTo>
                  <a:cubicBezTo>
                    <a:pt x="6371" y="18192"/>
                    <a:pt x="5734" y="17694"/>
                    <a:pt x="5499" y="17023"/>
                  </a:cubicBezTo>
                  <a:close/>
                  <a:moveTo>
                    <a:pt x="7087" y="0"/>
                  </a:moveTo>
                  <a:cubicBezTo>
                    <a:pt x="6607" y="0"/>
                    <a:pt x="6123" y="50"/>
                    <a:pt x="5641" y="151"/>
                  </a:cubicBezTo>
                  <a:cubicBezTo>
                    <a:pt x="3053" y="712"/>
                    <a:pt x="1027" y="2729"/>
                    <a:pt x="462" y="5314"/>
                  </a:cubicBezTo>
                  <a:cubicBezTo>
                    <a:pt x="0" y="7488"/>
                    <a:pt x="568" y="9671"/>
                    <a:pt x="2020" y="11301"/>
                  </a:cubicBezTo>
                  <a:cubicBezTo>
                    <a:pt x="2730" y="12099"/>
                    <a:pt x="3135" y="13149"/>
                    <a:pt x="3135" y="14191"/>
                  </a:cubicBezTo>
                  <a:lnTo>
                    <a:pt x="3135" y="15323"/>
                  </a:lnTo>
                  <a:cubicBezTo>
                    <a:pt x="3138" y="16060"/>
                    <a:pt x="3612" y="16709"/>
                    <a:pt x="4309" y="16939"/>
                  </a:cubicBezTo>
                  <a:cubicBezTo>
                    <a:pt x="4409" y="17518"/>
                    <a:pt x="4681" y="18053"/>
                    <a:pt x="5094" y="18473"/>
                  </a:cubicBezTo>
                  <a:cubicBezTo>
                    <a:pt x="5642" y="19040"/>
                    <a:pt x="6371" y="19324"/>
                    <a:pt x="7099" y="19324"/>
                  </a:cubicBezTo>
                  <a:cubicBezTo>
                    <a:pt x="7828" y="19324"/>
                    <a:pt x="8556" y="19040"/>
                    <a:pt x="9104" y="18473"/>
                  </a:cubicBezTo>
                  <a:cubicBezTo>
                    <a:pt x="9518" y="18053"/>
                    <a:pt x="9790" y="17518"/>
                    <a:pt x="9889" y="16939"/>
                  </a:cubicBezTo>
                  <a:cubicBezTo>
                    <a:pt x="10587" y="16709"/>
                    <a:pt x="11061" y="16060"/>
                    <a:pt x="11064" y="15323"/>
                  </a:cubicBezTo>
                  <a:lnTo>
                    <a:pt x="11064" y="14191"/>
                  </a:lnTo>
                  <a:cubicBezTo>
                    <a:pt x="11064" y="13149"/>
                    <a:pt x="11471" y="12108"/>
                    <a:pt x="12211" y="11262"/>
                  </a:cubicBezTo>
                  <a:cubicBezTo>
                    <a:pt x="14747" y="8366"/>
                    <a:pt x="14370" y="3943"/>
                    <a:pt x="11381" y="1518"/>
                  </a:cubicBezTo>
                  <a:cubicBezTo>
                    <a:pt x="10159" y="525"/>
                    <a:pt x="8647" y="0"/>
                    <a:pt x="708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5440" name="Google Shape;5440;p69"/>
            <p:cNvSpPr/>
            <p:nvPr/>
          </p:nvSpPr>
          <p:spPr>
            <a:xfrm>
              <a:off x="5053900" y="2191325"/>
              <a:ext cx="56650" cy="28325"/>
            </a:xfrm>
            <a:custGeom>
              <a:avLst/>
              <a:gdLst/>
              <a:ahLst/>
              <a:cxnLst/>
              <a:rect l="l" t="t" r="r" b="b"/>
              <a:pathLst>
                <a:path w="2266" h="1133" extrusionOk="0">
                  <a:moveTo>
                    <a:pt x="569" y="0"/>
                  </a:moveTo>
                  <a:cubicBezTo>
                    <a:pt x="255" y="0"/>
                    <a:pt x="1" y="254"/>
                    <a:pt x="1" y="568"/>
                  </a:cubicBezTo>
                  <a:cubicBezTo>
                    <a:pt x="1" y="879"/>
                    <a:pt x="255" y="1133"/>
                    <a:pt x="569" y="1133"/>
                  </a:cubicBezTo>
                  <a:lnTo>
                    <a:pt x="1701" y="1133"/>
                  </a:lnTo>
                  <a:cubicBezTo>
                    <a:pt x="2012" y="1133"/>
                    <a:pt x="2266" y="879"/>
                    <a:pt x="2266" y="568"/>
                  </a:cubicBezTo>
                  <a:cubicBezTo>
                    <a:pt x="2266" y="254"/>
                    <a:pt x="2012" y="0"/>
                    <a:pt x="17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5441" name="Google Shape;5441;p69"/>
            <p:cNvSpPr/>
            <p:nvPr/>
          </p:nvSpPr>
          <p:spPr>
            <a:xfrm>
              <a:off x="5056850" y="2096550"/>
              <a:ext cx="50750" cy="48025"/>
            </a:xfrm>
            <a:custGeom>
              <a:avLst/>
              <a:gdLst/>
              <a:ahLst/>
              <a:cxnLst/>
              <a:rect l="l" t="t" r="r" b="b"/>
              <a:pathLst>
                <a:path w="2030" h="1921" extrusionOk="0">
                  <a:moveTo>
                    <a:pt x="622" y="0"/>
                  </a:moveTo>
                  <a:cubicBezTo>
                    <a:pt x="476" y="0"/>
                    <a:pt x="331" y="56"/>
                    <a:pt x="221" y="168"/>
                  </a:cubicBezTo>
                  <a:cubicBezTo>
                    <a:pt x="4" y="385"/>
                    <a:pt x="1" y="739"/>
                    <a:pt x="215" y="962"/>
                  </a:cubicBezTo>
                  <a:lnTo>
                    <a:pt x="1015" y="1762"/>
                  </a:lnTo>
                  <a:cubicBezTo>
                    <a:pt x="1125" y="1868"/>
                    <a:pt x="1267" y="1921"/>
                    <a:pt x="1409" y="1921"/>
                  </a:cubicBezTo>
                  <a:cubicBezTo>
                    <a:pt x="1554" y="1921"/>
                    <a:pt x="1699" y="1865"/>
                    <a:pt x="1809" y="1753"/>
                  </a:cubicBezTo>
                  <a:cubicBezTo>
                    <a:pt x="2027" y="1536"/>
                    <a:pt x="2030" y="1183"/>
                    <a:pt x="1815" y="962"/>
                  </a:cubicBezTo>
                  <a:lnTo>
                    <a:pt x="1015" y="159"/>
                  </a:lnTo>
                  <a:cubicBezTo>
                    <a:pt x="905" y="53"/>
                    <a:pt x="763" y="0"/>
                    <a:pt x="62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5442" name="Google Shape;5442;p69"/>
            <p:cNvSpPr/>
            <p:nvPr/>
          </p:nvSpPr>
          <p:spPr>
            <a:xfrm>
              <a:off x="5056400" y="2266400"/>
              <a:ext cx="51200" cy="48350"/>
            </a:xfrm>
            <a:custGeom>
              <a:avLst/>
              <a:gdLst/>
              <a:ahLst/>
              <a:cxnLst/>
              <a:rect l="l" t="t" r="r" b="b"/>
              <a:pathLst>
                <a:path w="2048" h="1934" extrusionOk="0">
                  <a:moveTo>
                    <a:pt x="1427" y="0"/>
                  </a:moveTo>
                  <a:cubicBezTo>
                    <a:pt x="1285" y="0"/>
                    <a:pt x="1143" y="53"/>
                    <a:pt x="1033" y="159"/>
                  </a:cubicBezTo>
                  <a:lnTo>
                    <a:pt x="233" y="962"/>
                  </a:lnTo>
                  <a:cubicBezTo>
                    <a:pt x="4" y="1179"/>
                    <a:pt x="1" y="1545"/>
                    <a:pt x="227" y="1768"/>
                  </a:cubicBezTo>
                  <a:cubicBezTo>
                    <a:pt x="338" y="1879"/>
                    <a:pt x="482" y="1934"/>
                    <a:pt x="627" y="1934"/>
                  </a:cubicBezTo>
                  <a:cubicBezTo>
                    <a:pt x="774" y="1934"/>
                    <a:pt x="922" y="1876"/>
                    <a:pt x="1033" y="1762"/>
                  </a:cubicBezTo>
                  <a:lnTo>
                    <a:pt x="1833" y="962"/>
                  </a:lnTo>
                  <a:cubicBezTo>
                    <a:pt x="2048" y="738"/>
                    <a:pt x="2045" y="385"/>
                    <a:pt x="1827" y="168"/>
                  </a:cubicBezTo>
                  <a:cubicBezTo>
                    <a:pt x="1717" y="56"/>
                    <a:pt x="1572" y="0"/>
                    <a:pt x="142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5443" name="Google Shape;5443;p69"/>
            <p:cNvSpPr/>
            <p:nvPr/>
          </p:nvSpPr>
          <p:spPr>
            <a:xfrm>
              <a:off x="5480400" y="2191325"/>
              <a:ext cx="56650" cy="28325"/>
            </a:xfrm>
            <a:custGeom>
              <a:avLst/>
              <a:gdLst/>
              <a:ahLst/>
              <a:cxnLst/>
              <a:rect l="l" t="t" r="r" b="b"/>
              <a:pathLst>
                <a:path w="2266" h="1133" extrusionOk="0">
                  <a:moveTo>
                    <a:pt x="568" y="0"/>
                  </a:moveTo>
                  <a:cubicBezTo>
                    <a:pt x="254" y="0"/>
                    <a:pt x="1" y="254"/>
                    <a:pt x="1" y="568"/>
                  </a:cubicBezTo>
                  <a:cubicBezTo>
                    <a:pt x="1" y="879"/>
                    <a:pt x="254" y="1133"/>
                    <a:pt x="568" y="1133"/>
                  </a:cubicBezTo>
                  <a:lnTo>
                    <a:pt x="1701" y="1133"/>
                  </a:lnTo>
                  <a:cubicBezTo>
                    <a:pt x="2012" y="1133"/>
                    <a:pt x="2265" y="879"/>
                    <a:pt x="2265" y="568"/>
                  </a:cubicBezTo>
                  <a:cubicBezTo>
                    <a:pt x="2265" y="254"/>
                    <a:pt x="2012" y="0"/>
                    <a:pt x="17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5444" name="Google Shape;5444;p69"/>
            <p:cNvSpPr/>
            <p:nvPr/>
          </p:nvSpPr>
          <p:spPr>
            <a:xfrm>
              <a:off x="5479800" y="2096550"/>
              <a:ext cx="54300" cy="48225"/>
            </a:xfrm>
            <a:custGeom>
              <a:avLst/>
              <a:gdLst/>
              <a:ahLst/>
              <a:cxnLst/>
              <a:rect l="l" t="t" r="r" b="b"/>
              <a:pathLst>
                <a:path w="2172" h="1929" extrusionOk="0">
                  <a:moveTo>
                    <a:pt x="1550" y="0"/>
                  </a:moveTo>
                  <a:cubicBezTo>
                    <a:pt x="1409" y="0"/>
                    <a:pt x="1267" y="53"/>
                    <a:pt x="1157" y="159"/>
                  </a:cubicBezTo>
                  <a:lnTo>
                    <a:pt x="357" y="962"/>
                  </a:lnTo>
                  <a:cubicBezTo>
                    <a:pt x="1" y="1318"/>
                    <a:pt x="251" y="1928"/>
                    <a:pt x="756" y="1928"/>
                  </a:cubicBezTo>
                  <a:cubicBezTo>
                    <a:pt x="907" y="1928"/>
                    <a:pt x="1051" y="1868"/>
                    <a:pt x="1157" y="1762"/>
                  </a:cubicBezTo>
                  <a:lnTo>
                    <a:pt x="1957" y="959"/>
                  </a:lnTo>
                  <a:cubicBezTo>
                    <a:pt x="2172" y="739"/>
                    <a:pt x="2169" y="385"/>
                    <a:pt x="1951" y="168"/>
                  </a:cubicBezTo>
                  <a:cubicBezTo>
                    <a:pt x="1841" y="56"/>
                    <a:pt x="1696" y="0"/>
                    <a:pt x="15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5445" name="Google Shape;5445;p69"/>
            <p:cNvSpPr/>
            <p:nvPr/>
          </p:nvSpPr>
          <p:spPr>
            <a:xfrm>
              <a:off x="5483350" y="2266400"/>
              <a:ext cx="54300" cy="48225"/>
            </a:xfrm>
            <a:custGeom>
              <a:avLst/>
              <a:gdLst/>
              <a:ahLst/>
              <a:cxnLst/>
              <a:rect l="l" t="t" r="r" b="b"/>
              <a:pathLst>
                <a:path w="2172" h="1929" extrusionOk="0">
                  <a:moveTo>
                    <a:pt x="622" y="0"/>
                  </a:moveTo>
                  <a:cubicBezTo>
                    <a:pt x="476" y="0"/>
                    <a:pt x="331" y="56"/>
                    <a:pt x="221" y="168"/>
                  </a:cubicBezTo>
                  <a:cubicBezTo>
                    <a:pt x="4" y="385"/>
                    <a:pt x="1" y="738"/>
                    <a:pt x="215" y="962"/>
                  </a:cubicBezTo>
                  <a:lnTo>
                    <a:pt x="1015" y="1762"/>
                  </a:lnTo>
                  <a:cubicBezTo>
                    <a:pt x="1121" y="1868"/>
                    <a:pt x="1266" y="1928"/>
                    <a:pt x="1417" y="1928"/>
                  </a:cubicBezTo>
                  <a:cubicBezTo>
                    <a:pt x="1921" y="1928"/>
                    <a:pt x="2172" y="1318"/>
                    <a:pt x="1815" y="962"/>
                  </a:cubicBezTo>
                  <a:lnTo>
                    <a:pt x="1015" y="159"/>
                  </a:lnTo>
                  <a:cubicBezTo>
                    <a:pt x="905" y="53"/>
                    <a:pt x="763" y="0"/>
                    <a:pt x="62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grpSp>
      <p:grpSp>
        <p:nvGrpSpPr>
          <p:cNvPr id="5446" name="Google Shape;5446;p69"/>
          <p:cNvGrpSpPr/>
          <p:nvPr/>
        </p:nvGrpSpPr>
        <p:grpSpPr>
          <a:xfrm>
            <a:off x="7316542" y="3292807"/>
            <a:ext cx="344903" cy="340151"/>
            <a:chOff x="2079300" y="4399325"/>
            <a:chExt cx="489850" cy="483100"/>
          </a:xfrm>
        </p:grpSpPr>
        <p:sp>
          <p:nvSpPr>
            <p:cNvPr id="5447" name="Google Shape;5447;p69"/>
            <p:cNvSpPr/>
            <p:nvPr/>
          </p:nvSpPr>
          <p:spPr>
            <a:xfrm>
              <a:off x="2079300" y="4399325"/>
              <a:ext cx="489850" cy="483100"/>
            </a:xfrm>
            <a:custGeom>
              <a:avLst/>
              <a:gdLst/>
              <a:ahLst/>
              <a:cxnLst/>
              <a:rect l="l" t="t" r="r" b="b"/>
              <a:pathLst>
                <a:path w="19594" h="19324" extrusionOk="0">
                  <a:moveTo>
                    <a:pt x="17109" y="1134"/>
                  </a:moveTo>
                  <a:cubicBezTo>
                    <a:pt x="17415" y="1134"/>
                    <a:pt x="17714" y="1254"/>
                    <a:pt x="17939" y="1479"/>
                  </a:cubicBezTo>
                  <a:cubicBezTo>
                    <a:pt x="18268" y="1805"/>
                    <a:pt x="18371" y="2297"/>
                    <a:pt x="18205" y="2732"/>
                  </a:cubicBezTo>
                  <a:cubicBezTo>
                    <a:pt x="18003" y="3260"/>
                    <a:pt x="17770" y="3774"/>
                    <a:pt x="17507" y="4275"/>
                  </a:cubicBezTo>
                  <a:cubicBezTo>
                    <a:pt x="16288" y="4088"/>
                    <a:pt x="15330" y="3130"/>
                    <a:pt x="15143" y="1911"/>
                  </a:cubicBezTo>
                  <a:cubicBezTo>
                    <a:pt x="15644" y="1648"/>
                    <a:pt x="16158" y="1415"/>
                    <a:pt x="16686" y="1210"/>
                  </a:cubicBezTo>
                  <a:lnTo>
                    <a:pt x="16686" y="1213"/>
                  </a:lnTo>
                  <a:cubicBezTo>
                    <a:pt x="16824" y="1160"/>
                    <a:pt x="16967" y="1134"/>
                    <a:pt x="17109" y="1134"/>
                  </a:cubicBezTo>
                  <a:close/>
                  <a:moveTo>
                    <a:pt x="2905" y="2901"/>
                  </a:moveTo>
                  <a:lnTo>
                    <a:pt x="10016" y="4541"/>
                  </a:lnTo>
                  <a:cubicBezTo>
                    <a:pt x="9744" y="4855"/>
                    <a:pt x="9485" y="5178"/>
                    <a:pt x="9234" y="5513"/>
                  </a:cubicBezTo>
                  <a:lnTo>
                    <a:pt x="9234" y="5516"/>
                  </a:lnTo>
                  <a:lnTo>
                    <a:pt x="7812" y="7463"/>
                  </a:lnTo>
                  <a:lnTo>
                    <a:pt x="2027" y="3780"/>
                  </a:lnTo>
                  <a:lnTo>
                    <a:pt x="2905" y="2901"/>
                  </a:lnTo>
                  <a:close/>
                  <a:moveTo>
                    <a:pt x="2465" y="11352"/>
                  </a:moveTo>
                  <a:lnTo>
                    <a:pt x="4738" y="11676"/>
                  </a:lnTo>
                  <a:lnTo>
                    <a:pt x="3488" y="13388"/>
                  </a:lnTo>
                  <a:lnTo>
                    <a:pt x="1574" y="12240"/>
                  </a:lnTo>
                  <a:lnTo>
                    <a:pt x="2465" y="11352"/>
                  </a:lnTo>
                  <a:close/>
                  <a:moveTo>
                    <a:pt x="14111" y="2502"/>
                  </a:moveTo>
                  <a:cubicBezTo>
                    <a:pt x="14479" y="3870"/>
                    <a:pt x="15545" y="4939"/>
                    <a:pt x="16913" y="5308"/>
                  </a:cubicBezTo>
                  <a:cubicBezTo>
                    <a:pt x="16318" y="6250"/>
                    <a:pt x="15617" y="7122"/>
                    <a:pt x="14823" y="7907"/>
                  </a:cubicBezTo>
                  <a:cubicBezTo>
                    <a:pt x="14811" y="7916"/>
                    <a:pt x="14802" y="7928"/>
                    <a:pt x="14793" y="7937"/>
                  </a:cubicBezTo>
                  <a:cubicBezTo>
                    <a:pt x="14304" y="8418"/>
                    <a:pt x="13784" y="8861"/>
                    <a:pt x="13235" y="9269"/>
                  </a:cubicBezTo>
                  <a:lnTo>
                    <a:pt x="5140" y="15184"/>
                  </a:lnTo>
                  <a:cubicBezTo>
                    <a:pt x="5128" y="15196"/>
                    <a:pt x="5113" y="15208"/>
                    <a:pt x="5101" y="15217"/>
                  </a:cubicBezTo>
                  <a:cubicBezTo>
                    <a:pt x="5082" y="15235"/>
                    <a:pt x="5061" y="15248"/>
                    <a:pt x="5040" y="15260"/>
                  </a:cubicBezTo>
                  <a:cubicBezTo>
                    <a:pt x="5031" y="15263"/>
                    <a:pt x="5022" y="15269"/>
                    <a:pt x="5016" y="15272"/>
                  </a:cubicBezTo>
                  <a:cubicBezTo>
                    <a:pt x="4925" y="15314"/>
                    <a:pt x="4801" y="15339"/>
                    <a:pt x="4674" y="15339"/>
                  </a:cubicBezTo>
                  <a:cubicBezTo>
                    <a:pt x="4506" y="15339"/>
                    <a:pt x="4333" y="15295"/>
                    <a:pt x="4228" y="15190"/>
                  </a:cubicBezTo>
                  <a:cubicBezTo>
                    <a:pt x="3998" y="14961"/>
                    <a:pt x="4004" y="14544"/>
                    <a:pt x="4237" y="14278"/>
                  </a:cubicBezTo>
                  <a:cubicBezTo>
                    <a:pt x="4249" y="14266"/>
                    <a:pt x="4261" y="14251"/>
                    <a:pt x="4270" y="14239"/>
                  </a:cubicBezTo>
                  <a:lnTo>
                    <a:pt x="10149" y="6186"/>
                  </a:lnTo>
                  <a:cubicBezTo>
                    <a:pt x="11230" y="4722"/>
                    <a:pt x="12574" y="3475"/>
                    <a:pt x="14111" y="2502"/>
                  </a:cubicBezTo>
                  <a:close/>
                  <a:moveTo>
                    <a:pt x="14877" y="9402"/>
                  </a:moveTo>
                  <a:lnTo>
                    <a:pt x="16517" y="16513"/>
                  </a:lnTo>
                  <a:lnTo>
                    <a:pt x="15635" y="17391"/>
                  </a:lnTo>
                  <a:lnTo>
                    <a:pt x="11955" y="11606"/>
                  </a:lnTo>
                  <a:lnTo>
                    <a:pt x="13905" y="10181"/>
                  </a:lnTo>
                  <a:cubicBezTo>
                    <a:pt x="14240" y="9933"/>
                    <a:pt x="14563" y="9674"/>
                    <a:pt x="14877" y="9402"/>
                  </a:cubicBezTo>
                  <a:close/>
                  <a:moveTo>
                    <a:pt x="7743" y="14686"/>
                  </a:moveTo>
                  <a:lnTo>
                    <a:pt x="8069" y="16957"/>
                  </a:lnTo>
                  <a:lnTo>
                    <a:pt x="7181" y="17844"/>
                  </a:lnTo>
                  <a:lnTo>
                    <a:pt x="6034" y="15936"/>
                  </a:lnTo>
                  <a:lnTo>
                    <a:pt x="7743" y="14686"/>
                  </a:lnTo>
                  <a:close/>
                  <a:moveTo>
                    <a:pt x="17108" y="0"/>
                  </a:moveTo>
                  <a:cubicBezTo>
                    <a:pt x="16830" y="0"/>
                    <a:pt x="16550" y="50"/>
                    <a:pt x="16282" y="153"/>
                  </a:cubicBezTo>
                  <a:cubicBezTo>
                    <a:pt x="14280" y="923"/>
                    <a:pt x="12456" y="2092"/>
                    <a:pt x="10919" y="3586"/>
                  </a:cubicBezTo>
                  <a:lnTo>
                    <a:pt x="7758" y="2856"/>
                  </a:lnTo>
                  <a:lnTo>
                    <a:pt x="7978" y="2635"/>
                  </a:lnTo>
                  <a:cubicBezTo>
                    <a:pt x="8198" y="2415"/>
                    <a:pt x="8198" y="2056"/>
                    <a:pt x="7978" y="1835"/>
                  </a:cubicBezTo>
                  <a:cubicBezTo>
                    <a:pt x="7868" y="1724"/>
                    <a:pt x="7724" y="1669"/>
                    <a:pt x="7579" y="1669"/>
                  </a:cubicBezTo>
                  <a:cubicBezTo>
                    <a:pt x="7434" y="1669"/>
                    <a:pt x="7288" y="1725"/>
                    <a:pt x="7178" y="1835"/>
                  </a:cubicBezTo>
                  <a:lnTo>
                    <a:pt x="6456" y="2557"/>
                  </a:lnTo>
                  <a:lnTo>
                    <a:pt x="3850" y="1956"/>
                  </a:lnTo>
                  <a:lnTo>
                    <a:pt x="4074" y="1736"/>
                  </a:lnTo>
                  <a:cubicBezTo>
                    <a:pt x="4300" y="1515"/>
                    <a:pt x="4303" y="1150"/>
                    <a:pt x="4080" y="926"/>
                  </a:cubicBezTo>
                  <a:cubicBezTo>
                    <a:pt x="3969" y="816"/>
                    <a:pt x="3824" y="761"/>
                    <a:pt x="3679" y="761"/>
                  </a:cubicBezTo>
                  <a:cubicBezTo>
                    <a:pt x="3531" y="761"/>
                    <a:pt x="3384" y="818"/>
                    <a:pt x="3274" y="932"/>
                  </a:cubicBezTo>
                  <a:lnTo>
                    <a:pt x="1945" y="2261"/>
                  </a:lnTo>
                  <a:lnTo>
                    <a:pt x="725" y="3478"/>
                  </a:lnTo>
                  <a:cubicBezTo>
                    <a:pt x="469" y="3734"/>
                    <a:pt x="517" y="4163"/>
                    <a:pt x="822" y="4356"/>
                  </a:cubicBezTo>
                  <a:lnTo>
                    <a:pt x="7145" y="8378"/>
                  </a:lnTo>
                  <a:lnTo>
                    <a:pt x="5496" y="10640"/>
                  </a:lnTo>
                  <a:lnTo>
                    <a:pt x="2344" y="10190"/>
                  </a:lnTo>
                  <a:cubicBezTo>
                    <a:pt x="2317" y="10186"/>
                    <a:pt x="2290" y="10185"/>
                    <a:pt x="2264" y="10185"/>
                  </a:cubicBezTo>
                  <a:cubicBezTo>
                    <a:pt x="2113" y="10185"/>
                    <a:pt x="1969" y="10242"/>
                    <a:pt x="1864" y="10350"/>
                  </a:cubicBezTo>
                  <a:lnTo>
                    <a:pt x="260" y="11950"/>
                  </a:lnTo>
                  <a:cubicBezTo>
                    <a:pt x="1" y="12213"/>
                    <a:pt x="55" y="12648"/>
                    <a:pt x="369" y="12838"/>
                  </a:cubicBezTo>
                  <a:lnTo>
                    <a:pt x="2966" y="14393"/>
                  </a:lnTo>
                  <a:cubicBezTo>
                    <a:pt x="2851" y="14964"/>
                    <a:pt x="3008" y="15574"/>
                    <a:pt x="3428" y="15990"/>
                  </a:cubicBezTo>
                  <a:cubicBezTo>
                    <a:pt x="3757" y="16322"/>
                    <a:pt x="4219" y="16467"/>
                    <a:pt x="4669" y="16467"/>
                  </a:cubicBezTo>
                  <a:cubicBezTo>
                    <a:pt x="4786" y="16467"/>
                    <a:pt x="4901" y="16458"/>
                    <a:pt x="5016" y="16440"/>
                  </a:cubicBezTo>
                  <a:lnTo>
                    <a:pt x="6580" y="19049"/>
                  </a:lnTo>
                  <a:cubicBezTo>
                    <a:pt x="6671" y="19197"/>
                    <a:pt x="6825" y="19297"/>
                    <a:pt x="6997" y="19318"/>
                  </a:cubicBezTo>
                  <a:cubicBezTo>
                    <a:pt x="7021" y="19321"/>
                    <a:pt x="7042" y="19324"/>
                    <a:pt x="7066" y="19324"/>
                  </a:cubicBezTo>
                  <a:cubicBezTo>
                    <a:pt x="7217" y="19324"/>
                    <a:pt x="7359" y="19263"/>
                    <a:pt x="7465" y="19158"/>
                  </a:cubicBezTo>
                  <a:lnTo>
                    <a:pt x="9068" y="17554"/>
                  </a:lnTo>
                  <a:cubicBezTo>
                    <a:pt x="9192" y="17431"/>
                    <a:pt x="9252" y="17252"/>
                    <a:pt x="9228" y="17074"/>
                  </a:cubicBezTo>
                  <a:lnTo>
                    <a:pt x="8778" y="13931"/>
                  </a:lnTo>
                  <a:lnTo>
                    <a:pt x="11040" y="12276"/>
                  </a:lnTo>
                  <a:lnTo>
                    <a:pt x="15062" y="18596"/>
                  </a:lnTo>
                  <a:cubicBezTo>
                    <a:pt x="15152" y="18741"/>
                    <a:pt x="15306" y="18835"/>
                    <a:pt x="15475" y="18853"/>
                  </a:cubicBezTo>
                  <a:cubicBezTo>
                    <a:pt x="15496" y="18856"/>
                    <a:pt x="15518" y="18859"/>
                    <a:pt x="15539" y="18859"/>
                  </a:cubicBezTo>
                  <a:cubicBezTo>
                    <a:pt x="15687" y="18859"/>
                    <a:pt x="15832" y="18798"/>
                    <a:pt x="15937" y="18693"/>
                  </a:cubicBezTo>
                  <a:lnTo>
                    <a:pt x="16740" y="17890"/>
                  </a:lnTo>
                  <a:lnTo>
                    <a:pt x="18483" y="16144"/>
                  </a:lnTo>
                  <a:cubicBezTo>
                    <a:pt x="18712" y="15924"/>
                    <a:pt x="18715" y="15562"/>
                    <a:pt x="18492" y="15338"/>
                  </a:cubicBezTo>
                  <a:cubicBezTo>
                    <a:pt x="18381" y="15228"/>
                    <a:pt x="18236" y="15172"/>
                    <a:pt x="18090" y="15172"/>
                  </a:cubicBezTo>
                  <a:cubicBezTo>
                    <a:pt x="17942" y="15172"/>
                    <a:pt x="17794" y="15230"/>
                    <a:pt x="17683" y="15344"/>
                  </a:cubicBezTo>
                  <a:lnTo>
                    <a:pt x="17462" y="15568"/>
                  </a:lnTo>
                  <a:lnTo>
                    <a:pt x="16861" y="12965"/>
                  </a:lnTo>
                  <a:lnTo>
                    <a:pt x="17583" y="12243"/>
                  </a:lnTo>
                  <a:cubicBezTo>
                    <a:pt x="17803" y="12020"/>
                    <a:pt x="17803" y="11660"/>
                    <a:pt x="17583" y="11440"/>
                  </a:cubicBezTo>
                  <a:cubicBezTo>
                    <a:pt x="17473" y="11330"/>
                    <a:pt x="17328" y="11275"/>
                    <a:pt x="17183" y="11275"/>
                  </a:cubicBezTo>
                  <a:cubicBezTo>
                    <a:pt x="17038" y="11275"/>
                    <a:pt x="16893" y="11330"/>
                    <a:pt x="16783" y="11440"/>
                  </a:cubicBezTo>
                  <a:lnTo>
                    <a:pt x="16559" y="11663"/>
                  </a:lnTo>
                  <a:lnTo>
                    <a:pt x="15835" y="8499"/>
                  </a:lnTo>
                  <a:cubicBezTo>
                    <a:pt x="17329" y="6962"/>
                    <a:pt x="18498" y="5138"/>
                    <a:pt x="19265" y="3137"/>
                  </a:cubicBezTo>
                  <a:cubicBezTo>
                    <a:pt x="19594" y="2285"/>
                    <a:pt x="19389" y="1322"/>
                    <a:pt x="18742" y="676"/>
                  </a:cubicBezTo>
                  <a:cubicBezTo>
                    <a:pt x="18302" y="236"/>
                    <a:pt x="17711" y="0"/>
                    <a:pt x="171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5448" name="Google Shape;5448;p69"/>
            <p:cNvSpPr/>
            <p:nvPr/>
          </p:nvSpPr>
          <p:spPr>
            <a:xfrm>
              <a:off x="2348725" y="4522375"/>
              <a:ext cx="94375" cy="88150"/>
            </a:xfrm>
            <a:custGeom>
              <a:avLst/>
              <a:gdLst/>
              <a:ahLst/>
              <a:cxnLst/>
              <a:rect l="l" t="t" r="r" b="b"/>
              <a:pathLst>
                <a:path w="3775" h="3526" extrusionOk="0">
                  <a:moveTo>
                    <a:pt x="3155" y="0"/>
                  </a:moveTo>
                  <a:cubicBezTo>
                    <a:pt x="3013" y="0"/>
                    <a:pt x="2870" y="53"/>
                    <a:pt x="2760" y="159"/>
                  </a:cubicBezTo>
                  <a:lnTo>
                    <a:pt x="359" y="2560"/>
                  </a:lnTo>
                  <a:cubicBezTo>
                    <a:pt x="0" y="2916"/>
                    <a:pt x="254" y="3526"/>
                    <a:pt x="758" y="3526"/>
                  </a:cubicBezTo>
                  <a:cubicBezTo>
                    <a:pt x="909" y="3526"/>
                    <a:pt x="1054" y="3468"/>
                    <a:pt x="1160" y="3360"/>
                  </a:cubicBezTo>
                  <a:lnTo>
                    <a:pt x="3560" y="959"/>
                  </a:lnTo>
                  <a:cubicBezTo>
                    <a:pt x="3774" y="736"/>
                    <a:pt x="3771" y="383"/>
                    <a:pt x="3554" y="165"/>
                  </a:cubicBezTo>
                  <a:cubicBezTo>
                    <a:pt x="3444" y="55"/>
                    <a:pt x="3300" y="0"/>
                    <a:pt x="31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5000"/>
            <a:lum/>
          </a:blip>
          <a:srcRect/>
          <a:stretch>
            <a:fillRect/>
          </a:stretch>
        </a:blipFill>
        <a:effectLst/>
      </p:bgPr>
    </p:bg>
    <p:spTree>
      <p:nvGrpSpPr>
        <p:cNvPr id="1" name="Shape 5487"/>
        <p:cNvGrpSpPr/>
        <p:nvPr/>
      </p:nvGrpSpPr>
      <p:grpSpPr>
        <a:xfrm>
          <a:off x="0" y="0"/>
          <a:ext cx="0" cy="0"/>
          <a:chOff x="0" y="0"/>
          <a:chExt cx="0" cy="0"/>
        </a:xfrm>
      </p:grpSpPr>
      <p:sp>
        <p:nvSpPr>
          <p:cNvPr id="5488" name="Google Shape;5488;p71"/>
          <p:cNvSpPr txBox="1">
            <a:spLocks noGrp="1"/>
          </p:cNvSpPr>
          <p:nvPr>
            <p:ph type="title"/>
          </p:nvPr>
        </p:nvSpPr>
        <p:spPr>
          <a:xfrm>
            <a:off x="720000" y="445025"/>
            <a:ext cx="7704000" cy="6645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Continued…</a:t>
            </a:r>
            <a:endParaRPr dirty="0"/>
          </a:p>
        </p:txBody>
      </p:sp>
      <p:sp>
        <p:nvSpPr>
          <p:cNvPr id="5489" name="Google Shape;5489;p71"/>
          <p:cNvSpPr/>
          <p:nvPr/>
        </p:nvSpPr>
        <p:spPr>
          <a:xfrm>
            <a:off x="736604" y="3819542"/>
            <a:ext cx="1724100" cy="5349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GB" sz="2200" b="1" dirty="0">
                <a:solidFill>
                  <a:schemeClr val="dk1"/>
                </a:solidFill>
                <a:latin typeface="Adamina"/>
                <a:ea typeface="Adamina"/>
                <a:cs typeface="Adamina"/>
                <a:sym typeface="Adamina"/>
              </a:rPr>
              <a:t>Guest Safety and Privacy</a:t>
            </a:r>
            <a:endParaRPr sz="2200" b="1" dirty="0">
              <a:solidFill>
                <a:schemeClr val="dk1"/>
              </a:solidFill>
              <a:latin typeface="Adamina"/>
              <a:ea typeface="Adamina"/>
              <a:cs typeface="Adamina"/>
              <a:sym typeface="Adamina"/>
            </a:endParaRPr>
          </a:p>
        </p:txBody>
      </p:sp>
      <p:sp>
        <p:nvSpPr>
          <p:cNvPr id="5491" name="Google Shape;5491;p71"/>
          <p:cNvSpPr/>
          <p:nvPr/>
        </p:nvSpPr>
        <p:spPr>
          <a:xfrm>
            <a:off x="2752525" y="3509835"/>
            <a:ext cx="1724100" cy="5349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GB" sz="2200" b="1" dirty="0">
                <a:solidFill>
                  <a:schemeClr val="dk1"/>
                </a:solidFill>
                <a:latin typeface="Adamina"/>
                <a:ea typeface="Adamina"/>
                <a:cs typeface="Adamina"/>
                <a:sym typeface="Adamina"/>
              </a:rPr>
              <a:t>Reporting Hazards and Incidents</a:t>
            </a:r>
            <a:endParaRPr sz="2200" b="1" dirty="0">
              <a:solidFill>
                <a:schemeClr val="dk1"/>
              </a:solidFill>
              <a:latin typeface="Adamina"/>
              <a:ea typeface="Adamina"/>
              <a:cs typeface="Adamina"/>
              <a:sym typeface="Adamina"/>
            </a:endParaRPr>
          </a:p>
        </p:txBody>
      </p:sp>
      <p:sp>
        <p:nvSpPr>
          <p:cNvPr id="5493" name="Google Shape;5493;p71"/>
          <p:cNvSpPr/>
          <p:nvPr/>
        </p:nvSpPr>
        <p:spPr>
          <a:xfrm>
            <a:off x="4709127" y="2325942"/>
            <a:ext cx="1724100" cy="5349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GB" sz="2200" b="1" dirty="0">
                <a:solidFill>
                  <a:schemeClr val="dk1"/>
                </a:solidFill>
                <a:latin typeface="Adamina"/>
                <a:ea typeface="Adamina"/>
                <a:cs typeface="Adamina"/>
                <a:sym typeface="Adamina"/>
              </a:rPr>
              <a:t>Fire Safety</a:t>
            </a:r>
            <a:endParaRPr sz="2200" b="1" dirty="0">
              <a:solidFill>
                <a:schemeClr val="dk1"/>
              </a:solidFill>
              <a:latin typeface="Adamina"/>
              <a:ea typeface="Adamina"/>
              <a:cs typeface="Adamina"/>
              <a:sym typeface="Adamina"/>
            </a:endParaRPr>
          </a:p>
        </p:txBody>
      </p:sp>
      <p:sp>
        <p:nvSpPr>
          <p:cNvPr id="5495" name="Google Shape;5495;p71"/>
          <p:cNvSpPr/>
          <p:nvPr/>
        </p:nvSpPr>
        <p:spPr>
          <a:xfrm>
            <a:off x="6707475" y="2017081"/>
            <a:ext cx="1724100" cy="5349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GB" sz="2200" b="1" dirty="0">
                <a:solidFill>
                  <a:schemeClr val="dk1"/>
                </a:solidFill>
                <a:latin typeface="Adamina"/>
                <a:ea typeface="Adamina"/>
                <a:cs typeface="Adamina"/>
                <a:sym typeface="Adamina"/>
              </a:rPr>
              <a:t>Working at Heights</a:t>
            </a:r>
            <a:endParaRPr sz="2200" b="1" dirty="0">
              <a:solidFill>
                <a:schemeClr val="dk1"/>
              </a:solidFill>
              <a:latin typeface="Adamina"/>
              <a:ea typeface="Adamina"/>
              <a:cs typeface="Adamina"/>
              <a:sym typeface="Adamina"/>
            </a:endParaRPr>
          </a:p>
        </p:txBody>
      </p:sp>
      <p:cxnSp>
        <p:nvCxnSpPr>
          <p:cNvPr id="5497" name="Google Shape;5497;p71"/>
          <p:cNvCxnSpPr>
            <a:stCxn id="5498" idx="0"/>
            <a:endCxn id="5499" idx="2"/>
          </p:cNvCxnSpPr>
          <p:nvPr/>
        </p:nvCxnSpPr>
        <p:spPr>
          <a:xfrm rot="-5400000">
            <a:off x="2270325" y="1929825"/>
            <a:ext cx="304200" cy="1695900"/>
          </a:xfrm>
          <a:prstGeom prst="bentConnector2">
            <a:avLst/>
          </a:prstGeom>
          <a:noFill/>
          <a:ln w="9525" cap="flat" cmpd="sng">
            <a:solidFill>
              <a:schemeClr val="dk2"/>
            </a:solidFill>
            <a:prstDash val="solid"/>
            <a:round/>
            <a:headEnd type="none" w="med" len="med"/>
            <a:tailEnd type="none" w="med" len="med"/>
          </a:ln>
        </p:spPr>
      </p:cxnSp>
      <p:cxnSp>
        <p:nvCxnSpPr>
          <p:cNvPr id="5500" name="Google Shape;5500;p71"/>
          <p:cNvCxnSpPr>
            <a:stCxn id="5499" idx="0"/>
            <a:endCxn id="5501" idx="2"/>
          </p:cNvCxnSpPr>
          <p:nvPr/>
        </p:nvCxnSpPr>
        <p:spPr>
          <a:xfrm rot="-5400000">
            <a:off x="4268675" y="1323042"/>
            <a:ext cx="304200" cy="1695900"/>
          </a:xfrm>
          <a:prstGeom prst="bentConnector2">
            <a:avLst/>
          </a:prstGeom>
          <a:noFill/>
          <a:ln w="9525" cap="flat" cmpd="sng">
            <a:solidFill>
              <a:schemeClr val="dk2"/>
            </a:solidFill>
            <a:prstDash val="solid"/>
            <a:round/>
            <a:headEnd type="none" w="med" len="med"/>
            <a:tailEnd type="none" w="med" len="med"/>
          </a:ln>
        </p:spPr>
      </p:cxnSp>
      <p:cxnSp>
        <p:nvCxnSpPr>
          <p:cNvPr id="5502" name="Google Shape;5502;p71"/>
          <p:cNvCxnSpPr>
            <a:stCxn id="5501" idx="0"/>
            <a:endCxn id="5503" idx="2"/>
          </p:cNvCxnSpPr>
          <p:nvPr/>
        </p:nvCxnSpPr>
        <p:spPr>
          <a:xfrm rot="-5400000">
            <a:off x="6267025" y="716258"/>
            <a:ext cx="304200" cy="1695900"/>
          </a:xfrm>
          <a:prstGeom prst="bentConnector2">
            <a:avLst/>
          </a:prstGeom>
          <a:noFill/>
          <a:ln w="9525" cap="flat" cmpd="sng">
            <a:solidFill>
              <a:schemeClr val="dk2"/>
            </a:solidFill>
            <a:prstDash val="solid"/>
            <a:round/>
            <a:headEnd type="none" w="med" len="med"/>
            <a:tailEnd type="none" w="med" len="med"/>
          </a:ln>
        </p:spPr>
      </p:cxnSp>
      <p:grpSp>
        <p:nvGrpSpPr>
          <p:cNvPr id="5504" name="Google Shape;5504;p71"/>
          <p:cNvGrpSpPr/>
          <p:nvPr/>
        </p:nvGrpSpPr>
        <p:grpSpPr>
          <a:xfrm>
            <a:off x="4938534" y="3411392"/>
            <a:ext cx="3493033" cy="1408462"/>
            <a:chOff x="2624725" y="1203900"/>
            <a:chExt cx="570925" cy="241875"/>
          </a:xfrm>
        </p:grpSpPr>
        <p:sp>
          <p:nvSpPr>
            <p:cNvPr id="5505" name="Google Shape;5505;p71"/>
            <p:cNvSpPr/>
            <p:nvPr/>
          </p:nvSpPr>
          <p:spPr>
            <a:xfrm>
              <a:off x="2624725" y="1358550"/>
              <a:ext cx="570925" cy="87225"/>
            </a:xfrm>
            <a:custGeom>
              <a:avLst/>
              <a:gdLst/>
              <a:ahLst/>
              <a:cxnLst/>
              <a:rect l="l" t="t" r="r" b="b"/>
              <a:pathLst>
                <a:path w="22837" h="3489" extrusionOk="0">
                  <a:moveTo>
                    <a:pt x="11418" y="1"/>
                  </a:moveTo>
                  <a:cubicBezTo>
                    <a:pt x="5114" y="1"/>
                    <a:pt x="0" y="784"/>
                    <a:pt x="0" y="1745"/>
                  </a:cubicBezTo>
                  <a:cubicBezTo>
                    <a:pt x="0" y="2705"/>
                    <a:pt x="5114" y="3489"/>
                    <a:pt x="11418" y="3489"/>
                  </a:cubicBezTo>
                  <a:cubicBezTo>
                    <a:pt x="17723" y="3489"/>
                    <a:pt x="22837" y="2705"/>
                    <a:pt x="22837" y="1745"/>
                  </a:cubicBezTo>
                  <a:cubicBezTo>
                    <a:pt x="22837" y="784"/>
                    <a:pt x="17723" y="1"/>
                    <a:pt x="114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6" name="Google Shape;5506;p71"/>
            <p:cNvSpPr/>
            <p:nvPr/>
          </p:nvSpPr>
          <p:spPr>
            <a:xfrm>
              <a:off x="2692675" y="1267075"/>
              <a:ext cx="457075" cy="167825"/>
            </a:xfrm>
            <a:custGeom>
              <a:avLst/>
              <a:gdLst/>
              <a:ahLst/>
              <a:cxnLst/>
              <a:rect l="l" t="t" r="r" b="b"/>
              <a:pathLst>
                <a:path w="18283" h="6713" extrusionOk="0">
                  <a:moveTo>
                    <a:pt x="8687" y="0"/>
                  </a:moveTo>
                  <a:lnTo>
                    <a:pt x="0" y="1198"/>
                  </a:lnTo>
                  <a:lnTo>
                    <a:pt x="10181" y="6621"/>
                  </a:lnTo>
                  <a:cubicBezTo>
                    <a:pt x="10298" y="6679"/>
                    <a:pt x="10433" y="6713"/>
                    <a:pt x="10564" y="6713"/>
                  </a:cubicBezTo>
                  <a:cubicBezTo>
                    <a:pt x="10611" y="6713"/>
                    <a:pt x="10657" y="6709"/>
                    <a:pt x="10701" y="6700"/>
                  </a:cubicBezTo>
                  <a:lnTo>
                    <a:pt x="18276" y="5404"/>
                  </a:lnTo>
                  <a:lnTo>
                    <a:pt x="17539" y="5232"/>
                  </a:lnTo>
                  <a:lnTo>
                    <a:pt x="18282" y="5101"/>
                  </a:lnTo>
                  <a:lnTo>
                    <a:pt x="868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7" name="Google Shape;5507;p71"/>
            <p:cNvSpPr/>
            <p:nvPr/>
          </p:nvSpPr>
          <p:spPr>
            <a:xfrm>
              <a:off x="2749425" y="1280400"/>
              <a:ext cx="437350" cy="135575"/>
            </a:xfrm>
            <a:custGeom>
              <a:avLst/>
              <a:gdLst/>
              <a:ahLst/>
              <a:cxnLst/>
              <a:rect l="l" t="t" r="r" b="b"/>
              <a:pathLst>
                <a:path w="17494" h="5423" extrusionOk="0">
                  <a:moveTo>
                    <a:pt x="1" y="1"/>
                  </a:moveTo>
                  <a:lnTo>
                    <a:pt x="1" y="244"/>
                  </a:lnTo>
                  <a:cubicBezTo>
                    <a:pt x="1" y="290"/>
                    <a:pt x="14" y="323"/>
                    <a:pt x="47" y="336"/>
                  </a:cubicBezTo>
                  <a:lnTo>
                    <a:pt x="9398" y="5331"/>
                  </a:lnTo>
                  <a:cubicBezTo>
                    <a:pt x="9515" y="5390"/>
                    <a:pt x="9647" y="5423"/>
                    <a:pt x="9779" y="5423"/>
                  </a:cubicBezTo>
                  <a:cubicBezTo>
                    <a:pt x="9825" y="5423"/>
                    <a:pt x="9872" y="5419"/>
                    <a:pt x="9918" y="5410"/>
                  </a:cubicBezTo>
                  <a:lnTo>
                    <a:pt x="17493" y="4114"/>
                  </a:lnTo>
                  <a:lnTo>
                    <a:pt x="14920" y="3495"/>
                  </a:lnTo>
                  <a:lnTo>
                    <a:pt x="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8" name="Google Shape;5508;p71"/>
            <p:cNvSpPr/>
            <p:nvPr/>
          </p:nvSpPr>
          <p:spPr>
            <a:xfrm>
              <a:off x="2744325" y="1236200"/>
              <a:ext cx="221800" cy="76575"/>
            </a:xfrm>
            <a:custGeom>
              <a:avLst/>
              <a:gdLst/>
              <a:ahLst/>
              <a:cxnLst/>
              <a:rect l="l" t="t" r="r" b="b"/>
              <a:pathLst>
                <a:path w="8872" h="3063" extrusionOk="0">
                  <a:moveTo>
                    <a:pt x="3486" y="1"/>
                  </a:moveTo>
                  <a:cubicBezTo>
                    <a:pt x="3456" y="1"/>
                    <a:pt x="3429" y="2"/>
                    <a:pt x="3403" y="5"/>
                  </a:cubicBezTo>
                  <a:lnTo>
                    <a:pt x="270" y="347"/>
                  </a:lnTo>
                  <a:cubicBezTo>
                    <a:pt x="1" y="380"/>
                    <a:pt x="60" y="544"/>
                    <a:pt x="395" y="716"/>
                  </a:cubicBezTo>
                  <a:lnTo>
                    <a:pt x="4390" y="2795"/>
                  </a:lnTo>
                  <a:cubicBezTo>
                    <a:pt x="4693" y="2955"/>
                    <a:pt x="5119" y="3062"/>
                    <a:pt x="5393" y="3062"/>
                  </a:cubicBezTo>
                  <a:cubicBezTo>
                    <a:pt x="5422" y="3062"/>
                    <a:pt x="5450" y="3061"/>
                    <a:pt x="5476" y="3058"/>
                  </a:cubicBezTo>
                  <a:lnTo>
                    <a:pt x="8609" y="2723"/>
                  </a:lnTo>
                  <a:cubicBezTo>
                    <a:pt x="8872" y="2690"/>
                    <a:pt x="8813" y="2525"/>
                    <a:pt x="8477" y="2354"/>
                  </a:cubicBezTo>
                  <a:lnTo>
                    <a:pt x="4489" y="275"/>
                  </a:lnTo>
                  <a:cubicBezTo>
                    <a:pt x="4186" y="108"/>
                    <a:pt x="3760" y="1"/>
                    <a:pt x="348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9" name="Google Shape;5509;p71"/>
            <p:cNvSpPr/>
            <p:nvPr/>
          </p:nvSpPr>
          <p:spPr>
            <a:xfrm>
              <a:off x="2874625" y="1304125"/>
              <a:ext cx="293225" cy="113775"/>
            </a:xfrm>
            <a:custGeom>
              <a:avLst/>
              <a:gdLst/>
              <a:ahLst/>
              <a:cxnLst/>
              <a:rect l="l" t="t" r="r" b="b"/>
              <a:pathLst>
                <a:path w="11729" h="4551" extrusionOk="0">
                  <a:moveTo>
                    <a:pt x="3490" y="0"/>
                  </a:moveTo>
                  <a:cubicBezTo>
                    <a:pt x="3456" y="0"/>
                    <a:pt x="3425" y="2"/>
                    <a:pt x="3397" y="6"/>
                  </a:cubicBezTo>
                  <a:lnTo>
                    <a:pt x="264" y="341"/>
                  </a:lnTo>
                  <a:cubicBezTo>
                    <a:pt x="1" y="374"/>
                    <a:pt x="60" y="539"/>
                    <a:pt x="396" y="717"/>
                  </a:cubicBezTo>
                  <a:lnTo>
                    <a:pt x="7247" y="4284"/>
                  </a:lnTo>
                  <a:cubicBezTo>
                    <a:pt x="7551" y="4439"/>
                    <a:pt x="7979" y="4550"/>
                    <a:pt x="8253" y="4550"/>
                  </a:cubicBezTo>
                  <a:cubicBezTo>
                    <a:pt x="8281" y="4550"/>
                    <a:pt x="8308" y="4549"/>
                    <a:pt x="8333" y="4547"/>
                  </a:cubicBezTo>
                  <a:lnTo>
                    <a:pt x="11465" y="4211"/>
                  </a:lnTo>
                  <a:cubicBezTo>
                    <a:pt x="11728" y="4178"/>
                    <a:pt x="11676" y="4014"/>
                    <a:pt x="11334" y="3843"/>
                  </a:cubicBezTo>
                  <a:lnTo>
                    <a:pt x="4483" y="269"/>
                  </a:lnTo>
                  <a:cubicBezTo>
                    <a:pt x="4183" y="116"/>
                    <a:pt x="3764" y="0"/>
                    <a:pt x="349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0" name="Google Shape;5510;p71"/>
            <p:cNvSpPr/>
            <p:nvPr/>
          </p:nvSpPr>
          <p:spPr>
            <a:xfrm>
              <a:off x="2744650" y="1244050"/>
              <a:ext cx="346525" cy="174025"/>
            </a:xfrm>
            <a:custGeom>
              <a:avLst/>
              <a:gdLst/>
              <a:ahLst/>
              <a:cxnLst/>
              <a:rect l="l" t="t" r="r" b="b"/>
              <a:pathLst>
                <a:path w="13861" h="6961" extrusionOk="0">
                  <a:moveTo>
                    <a:pt x="573" y="0"/>
                  </a:moveTo>
                  <a:lnTo>
                    <a:pt x="264" y="40"/>
                  </a:lnTo>
                  <a:cubicBezTo>
                    <a:pt x="1" y="72"/>
                    <a:pt x="60" y="237"/>
                    <a:pt x="396" y="408"/>
                  </a:cubicBezTo>
                  <a:lnTo>
                    <a:pt x="4384" y="2494"/>
                  </a:lnTo>
                  <a:cubicBezTo>
                    <a:pt x="4694" y="2652"/>
                    <a:pt x="5133" y="2760"/>
                    <a:pt x="5405" y="2760"/>
                  </a:cubicBezTo>
                  <a:cubicBezTo>
                    <a:pt x="5428" y="2760"/>
                    <a:pt x="5450" y="2759"/>
                    <a:pt x="5470" y="2758"/>
                  </a:cubicBezTo>
                  <a:lnTo>
                    <a:pt x="5470" y="2758"/>
                  </a:lnTo>
                  <a:cubicBezTo>
                    <a:pt x="5206" y="2790"/>
                    <a:pt x="5266" y="2955"/>
                    <a:pt x="5601" y="3126"/>
                  </a:cubicBezTo>
                  <a:lnTo>
                    <a:pt x="12452" y="6693"/>
                  </a:lnTo>
                  <a:cubicBezTo>
                    <a:pt x="12761" y="6853"/>
                    <a:pt x="13182" y="6960"/>
                    <a:pt x="13455" y="6960"/>
                  </a:cubicBezTo>
                  <a:cubicBezTo>
                    <a:pt x="13485" y="6960"/>
                    <a:pt x="13512" y="6959"/>
                    <a:pt x="13538" y="6956"/>
                  </a:cubicBezTo>
                  <a:lnTo>
                    <a:pt x="13861" y="6923"/>
                  </a:lnTo>
                  <a:lnTo>
                    <a:pt x="57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1" name="Google Shape;5511;p71"/>
            <p:cNvSpPr/>
            <p:nvPr/>
          </p:nvSpPr>
          <p:spPr>
            <a:xfrm>
              <a:off x="2881875" y="1311175"/>
              <a:ext cx="13350" cy="1500"/>
            </a:xfrm>
            <a:custGeom>
              <a:avLst/>
              <a:gdLst/>
              <a:ahLst/>
              <a:cxnLst/>
              <a:rect l="l" t="t" r="r" b="b"/>
              <a:pathLst>
                <a:path w="534" h="60" fill="none" extrusionOk="0">
                  <a:moveTo>
                    <a:pt x="0" y="59"/>
                  </a:moveTo>
                  <a:lnTo>
                    <a:pt x="533" y="0"/>
                  </a:lnTo>
                </a:path>
              </a:pathLst>
            </a:custGeom>
            <a:noFill/>
            <a:ln w="2150" cap="rnd" cmpd="sng">
              <a:solidFill>
                <a:srgbClr val="28111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2" name="Google Shape;5512;p71"/>
            <p:cNvSpPr/>
            <p:nvPr/>
          </p:nvSpPr>
          <p:spPr>
            <a:xfrm>
              <a:off x="2901950" y="1309025"/>
              <a:ext cx="13350" cy="1500"/>
            </a:xfrm>
            <a:custGeom>
              <a:avLst/>
              <a:gdLst/>
              <a:ahLst/>
              <a:cxnLst/>
              <a:rect l="l" t="t" r="r" b="b"/>
              <a:pathLst>
                <a:path w="534" h="60" fill="none" extrusionOk="0">
                  <a:moveTo>
                    <a:pt x="0" y="60"/>
                  </a:moveTo>
                  <a:lnTo>
                    <a:pt x="533" y="1"/>
                  </a:lnTo>
                </a:path>
              </a:pathLst>
            </a:custGeom>
            <a:noFill/>
            <a:ln w="2150" cap="rnd" cmpd="sng">
              <a:solidFill>
                <a:srgbClr val="28111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3" name="Google Shape;5513;p71"/>
            <p:cNvSpPr/>
            <p:nvPr/>
          </p:nvSpPr>
          <p:spPr>
            <a:xfrm>
              <a:off x="2923825" y="1306725"/>
              <a:ext cx="13350" cy="1500"/>
            </a:xfrm>
            <a:custGeom>
              <a:avLst/>
              <a:gdLst/>
              <a:ahLst/>
              <a:cxnLst/>
              <a:rect l="l" t="t" r="r" b="b"/>
              <a:pathLst>
                <a:path w="534" h="60" fill="none" extrusionOk="0">
                  <a:moveTo>
                    <a:pt x="1" y="60"/>
                  </a:moveTo>
                  <a:lnTo>
                    <a:pt x="534" y="0"/>
                  </a:lnTo>
                </a:path>
              </a:pathLst>
            </a:custGeom>
            <a:noFill/>
            <a:ln w="2150" cap="rnd" cmpd="sng">
              <a:solidFill>
                <a:srgbClr val="28111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4" name="Google Shape;5514;p71"/>
            <p:cNvSpPr/>
            <p:nvPr/>
          </p:nvSpPr>
          <p:spPr>
            <a:xfrm>
              <a:off x="2945550" y="1304250"/>
              <a:ext cx="13350" cy="1500"/>
            </a:xfrm>
            <a:custGeom>
              <a:avLst/>
              <a:gdLst/>
              <a:ahLst/>
              <a:cxnLst/>
              <a:rect l="l" t="t" r="r" b="b"/>
              <a:pathLst>
                <a:path w="534" h="60" fill="none" extrusionOk="0">
                  <a:moveTo>
                    <a:pt x="0" y="60"/>
                  </a:moveTo>
                  <a:lnTo>
                    <a:pt x="533" y="1"/>
                  </a:lnTo>
                </a:path>
              </a:pathLst>
            </a:custGeom>
            <a:noFill/>
            <a:ln w="2150" cap="rnd" cmpd="sng">
              <a:solidFill>
                <a:srgbClr val="28111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5" name="Google Shape;5515;p71"/>
            <p:cNvSpPr/>
            <p:nvPr/>
          </p:nvSpPr>
          <p:spPr>
            <a:xfrm>
              <a:off x="2813925" y="1251450"/>
              <a:ext cx="32600" cy="11050"/>
            </a:xfrm>
            <a:custGeom>
              <a:avLst/>
              <a:gdLst/>
              <a:ahLst/>
              <a:cxnLst/>
              <a:rect l="l" t="t" r="r" b="b"/>
              <a:pathLst>
                <a:path w="1304" h="442" extrusionOk="0">
                  <a:moveTo>
                    <a:pt x="566" y="0"/>
                  </a:moveTo>
                  <a:lnTo>
                    <a:pt x="0" y="59"/>
                  </a:lnTo>
                  <a:lnTo>
                    <a:pt x="731" y="441"/>
                  </a:lnTo>
                  <a:lnTo>
                    <a:pt x="1303" y="375"/>
                  </a:lnTo>
                  <a:lnTo>
                    <a:pt x="56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6" name="Google Shape;5516;p71"/>
            <p:cNvSpPr/>
            <p:nvPr/>
          </p:nvSpPr>
          <p:spPr>
            <a:xfrm>
              <a:off x="2877925" y="1268875"/>
              <a:ext cx="32425" cy="11225"/>
            </a:xfrm>
            <a:custGeom>
              <a:avLst/>
              <a:gdLst/>
              <a:ahLst/>
              <a:cxnLst/>
              <a:rect l="l" t="t" r="r" b="b"/>
              <a:pathLst>
                <a:path w="1297" h="449" extrusionOk="0">
                  <a:moveTo>
                    <a:pt x="573" y="1"/>
                  </a:moveTo>
                  <a:lnTo>
                    <a:pt x="0" y="60"/>
                  </a:lnTo>
                  <a:lnTo>
                    <a:pt x="731" y="448"/>
                  </a:lnTo>
                  <a:lnTo>
                    <a:pt x="1297" y="383"/>
                  </a:lnTo>
                  <a:lnTo>
                    <a:pt x="573" y="1"/>
                  </a:lnTo>
                  <a:close/>
                </a:path>
              </a:pathLst>
            </a:custGeom>
            <a:solidFill>
              <a:srgbClr val="28111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7" name="Google Shape;5517;p71"/>
            <p:cNvSpPr/>
            <p:nvPr/>
          </p:nvSpPr>
          <p:spPr>
            <a:xfrm>
              <a:off x="2861800" y="1277100"/>
              <a:ext cx="16325" cy="5625"/>
            </a:xfrm>
            <a:custGeom>
              <a:avLst/>
              <a:gdLst/>
              <a:ahLst/>
              <a:cxnLst/>
              <a:rect l="l" t="t" r="r" b="b"/>
              <a:pathLst>
                <a:path w="653" h="225" extrusionOk="0">
                  <a:moveTo>
                    <a:pt x="290" y="1"/>
                  </a:moveTo>
                  <a:lnTo>
                    <a:pt x="1" y="34"/>
                  </a:lnTo>
                  <a:lnTo>
                    <a:pt x="362" y="225"/>
                  </a:lnTo>
                  <a:lnTo>
                    <a:pt x="652" y="192"/>
                  </a:lnTo>
                  <a:lnTo>
                    <a:pt x="290" y="1"/>
                  </a:lnTo>
                  <a:close/>
                </a:path>
              </a:pathLst>
            </a:custGeom>
            <a:solidFill>
              <a:srgbClr val="28111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8" name="Google Shape;5518;p71"/>
            <p:cNvSpPr/>
            <p:nvPr/>
          </p:nvSpPr>
          <p:spPr>
            <a:xfrm>
              <a:off x="2838925" y="1248475"/>
              <a:ext cx="32775" cy="11225"/>
            </a:xfrm>
            <a:custGeom>
              <a:avLst/>
              <a:gdLst/>
              <a:ahLst/>
              <a:cxnLst/>
              <a:rect l="l" t="t" r="r" b="b"/>
              <a:pathLst>
                <a:path w="1311" h="449" extrusionOk="0">
                  <a:moveTo>
                    <a:pt x="580" y="1"/>
                  </a:moveTo>
                  <a:lnTo>
                    <a:pt x="1" y="67"/>
                  </a:lnTo>
                  <a:lnTo>
                    <a:pt x="738" y="448"/>
                  </a:lnTo>
                  <a:lnTo>
                    <a:pt x="1310" y="389"/>
                  </a:lnTo>
                  <a:lnTo>
                    <a:pt x="580" y="1"/>
                  </a:lnTo>
                  <a:close/>
                </a:path>
              </a:pathLst>
            </a:custGeom>
            <a:solidFill>
              <a:srgbClr val="28111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9" name="Google Shape;5519;p71"/>
            <p:cNvSpPr/>
            <p:nvPr/>
          </p:nvSpPr>
          <p:spPr>
            <a:xfrm>
              <a:off x="2846500" y="1260000"/>
              <a:ext cx="16150" cy="5625"/>
            </a:xfrm>
            <a:custGeom>
              <a:avLst/>
              <a:gdLst/>
              <a:ahLst/>
              <a:cxnLst/>
              <a:rect l="l" t="t" r="r" b="b"/>
              <a:pathLst>
                <a:path w="646" h="225" extrusionOk="0">
                  <a:moveTo>
                    <a:pt x="283" y="0"/>
                  </a:moveTo>
                  <a:lnTo>
                    <a:pt x="0" y="33"/>
                  </a:lnTo>
                  <a:lnTo>
                    <a:pt x="369" y="224"/>
                  </a:lnTo>
                  <a:lnTo>
                    <a:pt x="645" y="191"/>
                  </a:lnTo>
                  <a:lnTo>
                    <a:pt x="283" y="0"/>
                  </a:lnTo>
                  <a:close/>
                </a:path>
              </a:pathLst>
            </a:custGeom>
            <a:solidFill>
              <a:srgbClr val="28111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0" name="Google Shape;5520;p71"/>
            <p:cNvSpPr/>
            <p:nvPr/>
          </p:nvSpPr>
          <p:spPr>
            <a:xfrm>
              <a:off x="2848975" y="1267075"/>
              <a:ext cx="16150" cy="5625"/>
            </a:xfrm>
            <a:custGeom>
              <a:avLst/>
              <a:gdLst/>
              <a:ahLst/>
              <a:cxnLst/>
              <a:rect l="l" t="t" r="r" b="b"/>
              <a:pathLst>
                <a:path w="646" h="225" extrusionOk="0">
                  <a:moveTo>
                    <a:pt x="283" y="0"/>
                  </a:moveTo>
                  <a:lnTo>
                    <a:pt x="0" y="33"/>
                  </a:lnTo>
                  <a:lnTo>
                    <a:pt x="369" y="224"/>
                  </a:lnTo>
                  <a:lnTo>
                    <a:pt x="645" y="191"/>
                  </a:lnTo>
                  <a:lnTo>
                    <a:pt x="283" y="0"/>
                  </a:lnTo>
                  <a:close/>
                </a:path>
              </a:pathLst>
            </a:custGeom>
            <a:solidFill>
              <a:srgbClr val="28111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1" name="Google Shape;5521;p71"/>
            <p:cNvSpPr/>
            <p:nvPr/>
          </p:nvSpPr>
          <p:spPr>
            <a:xfrm>
              <a:off x="2946375" y="1333050"/>
              <a:ext cx="140025" cy="70125"/>
            </a:xfrm>
            <a:custGeom>
              <a:avLst/>
              <a:gdLst/>
              <a:ahLst/>
              <a:cxnLst/>
              <a:rect l="l" t="t" r="r" b="b"/>
              <a:pathLst>
                <a:path w="5601" h="2805" extrusionOk="0">
                  <a:moveTo>
                    <a:pt x="263" y="0"/>
                  </a:moveTo>
                  <a:lnTo>
                    <a:pt x="0" y="27"/>
                  </a:lnTo>
                  <a:lnTo>
                    <a:pt x="5331" y="2804"/>
                  </a:lnTo>
                  <a:lnTo>
                    <a:pt x="5601" y="2784"/>
                  </a:lnTo>
                  <a:lnTo>
                    <a:pt x="263" y="0"/>
                  </a:lnTo>
                  <a:close/>
                </a:path>
              </a:pathLst>
            </a:custGeom>
            <a:solidFill>
              <a:srgbClr val="28111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2" name="Google Shape;5522;p71"/>
            <p:cNvSpPr/>
            <p:nvPr/>
          </p:nvSpPr>
          <p:spPr>
            <a:xfrm>
              <a:off x="3021400" y="1360350"/>
              <a:ext cx="83750" cy="40850"/>
            </a:xfrm>
            <a:custGeom>
              <a:avLst/>
              <a:gdLst/>
              <a:ahLst/>
              <a:cxnLst/>
              <a:rect l="l" t="t" r="r" b="b"/>
              <a:pathLst>
                <a:path w="3350" h="1634" extrusionOk="0">
                  <a:moveTo>
                    <a:pt x="277" y="1"/>
                  </a:moveTo>
                  <a:lnTo>
                    <a:pt x="0" y="27"/>
                  </a:lnTo>
                  <a:lnTo>
                    <a:pt x="3080" y="1633"/>
                  </a:lnTo>
                  <a:lnTo>
                    <a:pt x="3350" y="1607"/>
                  </a:lnTo>
                  <a:lnTo>
                    <a:pt x="277" y="1"/>
                  </a:lnTo>
                  <a:close/>
                </a:path>
              </a:pathLst>
            </a:custGeom>
            <a:solidFill>
              <a:srgbClr val="28111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3" name="Google Shape;5523;p71"/>
            <p:cNvSpPr/>
            <p:nvPr/>
          </p:nvSpPr>
          <p:spPr>
            <a:xfrm>
              <a:off x="3082600" y="1369400"/>
              <a:ext cx="57600" cy="28000"/>
            </a:xfrm>
            <a:custGeom>
              <a:avLst/>
              <a:gdLst/>
              <a:ahLst/>
              <a:cxnLst/>
              <a:rect l="l" t="t" r="r" b="b"/>
              <a:pathLst>
                <a:path w="2304" h="1120" extrusionOk="0">
                  <a:moveTo>
                    <a:pt x="270" y="1"/>
                  </a:moveTo>
                  <a:lnTo>
                    <a:pt x="0" y="34"/>
                  </a:lnTo>
                  <a:lnTo>
                    <a:pt x="2027" y="1120"/>
                  </a:lnTo>
                  <a:lnTo>
                    <a:pt x="2304" y="1087"/>
                  </a:lnTo>
                  <a:lnTo>
                    <a:pt x="27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4" name="Google Shape;5524;p71"/>
            <p:cNvSpPr/>
            <p:nvPr/>
          </p:nvSpPr>
          <p:spPr>
            <a:xfrm>
              <a:off x="2803075" y="1236975"/>
              <a:ext cx="37850" cy="25175"/>
            </a:xfrm>
            <a:custGeom>
              <a:avLst/>
              <a:gdLst/>
              <a:ahLst/>
              <a:cxnLst/>
              <a:rect l="l" t="t" r="r" b="b"/>
              <a:pathLst>
                <a:path w="1514" h="1007" extrusionOk="0">
                  <a:moveTo>
                    <a:pt x="757" y="0"/>
                  </a:moveTo>
                  <a:lnTo>
                    <a:pt x="0" y="86"/>
                  </a:lnTo>
                  <a:lnTo>
                    <a:pt x="1514" y="1007"/>
                  </a:lnTo>
                  <a:lnTo>
                    <a:pt x="75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5" name="Google Shape;5525;p71"/>
            <p:cNvSpPr/>
            <p:nvPr/>
          </p:nvSpPr>
          <p:spPr>
            <a:xfrm>
              <a:off x="3104800" y="1389800"/>
              <a:ext cx="33275" cy="24725"/>
            </a:xfrm>
            <a:custGeom>
              <a:avLst/>
              <a:gdLst/>
              <a:ahLst/>
              <a:cxnLst/>
              <a:rect l="l" t="t" r="r" b="b"/>
              <a:pathLst>
                <a:path w="1331" h="989" extrusionOk="0">
                  <a:moveTo>
                    <a:pt x="1" y="1"/>
                  </a:moveTo>
                  <a:lnTo>
                    <a:pt x="415" y="988"/>
                  </a:lnTo>
                  <a:lnTo>
                    <a:pt x="1330" y="889"/>
                  </a:lnTo>
                  <a:lnTo>
                    <a:pt x="1" y="1"/>
                  </a:lnTo>
                  <a:close/>
                </a:path>
              </a:pathLst>
            </a:custGeom>
            <a:solidFill>
              <a:srgbClr val="28111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6" name="Google Shape;5526;p71"/>
            <p:cNvSpPr/>
            <p:nvPr/>
          </p:nvSpPr>
          <p:spPr>
            <a:xfrm>
              <a:off x="2795650" y="1203900"/>
              <a:ext cx="191700" cy="96050"/>
            </a:xfrm>
            <a:custGeom>
              <a:avLst/>
              <a:gdLst/>
              <a:ahLst/>
              <a:cxnLst/>
              <a:rect l="l" t="t" r="r" b="b"/>
              <a:pathLst>
                <a:path w="7668" h="3842" extrusionOk="0">
                  <a:moveTo>
                    <a:pt x="3714" y="1"/>
                  </a:moveTo>
                  <a:cubicBezTo>
                    <a:pt x="3682" y="1"/>
                    <a:pt x="3650" y="3"/>
                    <a:pt x="3621" y="7"/>
                  </a:cubicBezTo>
                  <a:lnTo>
                    <a:pt x="304" y="435"/>
                  </a:lnTo>
                  <a:cubicBezTo>
                    <a:pt x="34" y="468"/>
                    <a:pt x="1" y="678"/>
                    <a:pt x="238" y="895"/>
                  </a:cubicBezTo>
                  <a:lnTo>
                    <a:pt x="3101" y="3508"/>
                  </a:lnTo>
                  <a:cubicBezTo>
                    <a:pt x="3328" y="3699"/>
                    <a:pt x="3690" y="3842"/>
                    <a:pt x="3967" y="3842"/>
                  </a:cubicBezTo>
                  <a:cubicBezTo>
                    <a:pt x="3995" y="3842"/>
                    <a:pt x="4022" y="3840"/>
                    <a:pt x="4048" y="3837"/>
                  </a:cubicBezTo>
                  <a:lnTo>
                    <a:pt x="7365" y="3409"/>
                  </a:lnTo>
                  <a:cubicBezTo>
                    <a:pt x="7635" y="3376"/>
                    <a:pt x="7668" y="3166"/>
                    <a:pt x="7431" y="2949"/>
                  </a:cubicBezTo>
                  <a:lnTo>
                    <a:pt x="4568" y="336"/>
                  </a:lnTo>
                  <a:cubicBezTo>
                    <a:pt x="4351" y="142"/>
                    <a:pt x="3987" y="1"/>
                    <a:pt x="371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7" name="Google Shape;5527;p71"/>
            <p:cNvSpPr/>
            <p:nvPr/>
          </p:nvSpPr>
          <p:spPr>
            <a:xfrm>
              <a:off x="2888950" y="1288925"/>
              <a:ext cx="243025" cy="142325"/>
            </a:xfrm>
            <a:custGeom>
              <a:avLst/>
              <a:gdLst/>
              <a:ahLst/>
              <a:cxnLst/>
              <a:rect l="l" t="t" r="r" b="b"/>
              <a:pathLst>
                <a:path w="9721" h="5693" extrusionOk="0">
                  <a:moveTo>
                    <a:pt x="3729" y="0"/>
                  </a:moveTo>
                  <a:cubicBezTo>
                    <a:pt x="3691" y="0"/>
                    <a:pt x="3654" y="3"/>
                    <a:pt x="3620" y="8"/>
                  </a:cubicBezTo>
                  <a:lnTo>
                    <a:pt x="303" y="436"/>
                  </a:lnTo>
                  <a:cubicBezTo>
                    <a:pt x="33" y="469"/>
                    <a:pt x="0" y="673"/>
                    <a:pt x="244" y="897"/>
                  </a:cubicBezTo>
                  <a:lnTo>
                    <a:pt x="5153" y="5359"/>
                  </a:lnTo>
                  <a:cubicBezTo>
                    <a:pt x="5368" y="5555"/>
                    <a:pt x="5733" y="5692"/>
                    <a:pt x="6005" y="5692"/>
                  </a:cubicBezTo>
                  <a:cubicBezTo>
                    <a:pt x="6034" y="5692"/>
                    <a:pt x="6062" y="5691"/>
                    <a:pt x="6088" y="5688"/>
                  </a:cubicBezTo>
                  <a:lnTo>
                    <a:pt x="9405" y="5260"/>
                  </a:lnTo>
                  <a:cubicBezTo>
                    <a:pt x="9688" y="5227"/>
                    <a:pt x="9721" y="5023"/>
                    <a:pt x="9477" y="4799"/>
                  </a:cubicBezTo>
                  <a:lnTo>
                    <a:pt x="4568" y="337"/>
                  </a:lnTo>
                  <a:cubicBezTo>
                    <a:pt x="4360" y="141"/>
                    <a:pt x="4004" y="0"/>
                    <a:pt x="3729"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8" name="Google Shape;5528;p71"/>
            <p:cNvSpPr/>
            <p:nvPr/>
          </p:nvSpPr>
          <p:spPr>
            <a:xfrm>
              <a:off x="2795325" y="1213600"/>
              <a:ext cx="254550" cy="217650"/>
            </a:xfrm>
            <a:custGeom>
              <a:avLst/>
              <a:gdLst/>
              <a:ahLst/>
              <a:cxnLst/>
              <a:rect l="l" t="t" r="r" b="b"/>
              <a:pathLst>
                <a:path w="10182" h="8706" extrusionOk="0">
                  <a:moveTo>
                    <a:pt x="665" y="1"/>
                  </a:moveTo>
                  <a:lnTo>
                    <a:pt x="310" y="47"/>
                  </a:lnTo>
                  <a:cubicBezTo>
                    <a:pt x="40" y="80"/>
                    <a:pt x="1" y="290"/>
                    <a:pt x="244" y="507"/>
                  </a:cubicBezTo>
                  <a:lnTo>
                    <a:pt x="3107" y="3120"/>
                  </a:lnTo>
                  <a:cubicBezTo>
                    <a:pt x="3328" y="3311"/>
                    <a:pt x="3696" y="3454"/>
                    <a:pt x="3968" y="3454"/>
                  </a:cubicBezTo>
                  <a:cubicBezTo>
                    <a:pt x="3996" y="3454"/>
                    <a:pt x="4023" y="3452"/>
                    <a:pt x="4048" y="3449"/>
                  </a:cubicBezTo>
                  <a:lnTo>
                    <a:pt x="4048" y="3449"/>
                  </a:lnTo>
                  <a:cubicBezTo>
                    <a:pt x="3778" y="3482"/>
                    <a:pt x="3745" y="3686"/>
                    <a:pt x="3989" y="3910"/>
                  </a:cubicBezTo>
                  <a:lnTo>
                    <a:pt x="8898" y="8372"/>
                  </a:lnTo>
                  <a:cubicBezTo>
                    <a:pt x="9113" y="8568"/>
                    <a:pt x="9478" y="8705"/>
                    <a:pt x="9750" y="8705"/>
                  </a:cubicBezTo>
                  <a:cubicBezTo>
                    <a:pt x="9779" y="8705"/>
                    <a:pt x="9807" y="8704"/>
                    <a:pt x="9833" y="8701"/>
                  </a:cubicBezTo>
                  <a:lnTo>
                    <a:pt x="10182" y="8661"/>
                  </a:lnTo>
                  <a:lnTo>
                    <a:pt x="665"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9" name="Google Shape;5529;p71"/>
            <p:cNvSpPr/>
            <p:nvPr/>
          </p:nvSpPr>
          <p:spPr>
            <a:xfrm>
              <a:off x="2897175" y="1297675"/>
              <a:ext cx="14350" cy="1825"/>
            </a:xfrm>
            <a:custGeom>
              <a:avLst/>
              <a:gdLst/>
              <a:ahLst/>
              <a:cxnLst/>
              <a:rect l="l" t="t" r="r" b="b"/>
              <a:pathLst>
                <a:path w="574" h="73" fill="none" extrusionOk="0">
                  <a:moveTo>
                    <a:pt x="0" y="73"/>
                  </a:moveTo>
                  <a:lnTo>
                    <a:pt x="573" y="1"/>
                  </a:lnTo>
                </a:path>
              </a:pathLst>
            </a:custGeom>
            <a:noFill/>
            <a:ln w="2150" cap="rnd" cmpd="sng">
              <a:solidFill>
                <a:srgbClr val="28111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0" name="Google Shape;5530;p71"/>
            <p:cNvSpPr/>
            <p:nvPr/>
          </p:nvSpPr>
          <p:spPr>
            <a:xfrm>
              <a:off x="2918400" y="1295050"/>
              <a:ext cx="14175" cy="1825"/>
            </a:xfrm>
            <a:custGeom>
              <a:avLst/>
              <a:gdLst/>
              <a:ahLst/>
              <a:cxnLst/>
              <a:rect l="l" t="t" r="r" b="b"/>
              <a:pathLst>
                <a:path w="567" h="73" fill="none" extrusionOk="0">
                  <a:moveTo>
                    <a:pt x="0" y="73"/>
                  </a:moveTo>
                  <a:lnTo>
                    <a:pt x="566" y="0"/>
                  </a:lnTo>
                </a:path>
              </a:pathLst>
            </a:custGeom>
            <a:noFill/>
            <a:ln w="2150" cap="rnd" cmpd="sng">
              <a:solidFill>
                <a:srgbClr val="28111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1" name="Google Shape;5531;p71"/>
            <p:cNvSpPr/>
            <p:nvPr/>
          </p:nvSpPr>
          <p:spPr>
            <a:xfrm>
              <a:off x="2941600" y="1292075"/>
              <a:ext cx="14325" cy="1675"/>
            </a:xfrm>
            <a:custGeom>
              <a:avLst/>
              <a:gdLst/>
              <a:ahLst/>
              <a:cxnLst/>
              <a:rect l="l" t="t" r="r" b="b"/>
              <a:pathLst>
                <a:path w="573" h="67" fill="none" extrusionOk="0">
                  <a:moveTo>
                    <a:pt x="0" y="67"/>
                  </a:moveTo>
                  <a:lnTo>
                    <a:pt x="573" y="1"/>
                  </a:lnTo>
                </a:path>
              </a:pathLst>
            </a:custGeom>
            <a:noFill/>
            <a:ln w="2150" cap="rnd" cmpd="sng">
              <a:solidFill>
                <a:srgbClr val="28111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2" name="Google Shape;5532;p71"/>
            <p:cNvSpPr/>
            <p:nvPr/>
          </p:nvSpPr>
          <p:spPr>
            <a:xfrm>
              <a:off x="2964625" y="1289125"/>
              <a:ext cx="14175" cy="1825"/>
            </a:xfrm>
            <a:custGeom>
              <a:avLst/>
              <a:gdLst/>
              <a:ahLst/>
              <a:cxnLst/>
              <a:rect l="l" t="t" r="r" b="b"/>
              <a:pathLst>
                <a:path w="567" h="73" fill="none" extrusionOk="0">
                  <a:moveTo>
                    <a:pt x="1" y="73"/>
                  </a:moveTo>
                  <a:lnTo>
                    <a:pt x="567" y="0"/>
                  </a:lnTo>
                </a:path>
              </a:pathLst>
            </a:custGeom>
            <a:noFill/>
            <a:ln w="2150" cap="rnd" cmpd="sng">
              <a:solidFill>
                <a:srgbClr val="28111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3" name="Google Shape;5533;p71"/>
            <p:cNvSpPr/>
            <p:nvPr/>
          </p:nvSpPr>
          <p:spPr>
            <a:xfrm>
              <a:off x="2861625" y="1222825"/>
              <a:ext cx="28500" cy="14000"/>
            </a:xfrm>
            <a:custGeom>
              <a:avLst/>
              <a:gdLst/>
              <a:ahLst/>
              <a:cxnLst/>
              <a:rect l="l" t="t" r="r" b="b"/>
              <a:pathLst>
                <a:path w="1140" h="560" extrusionOk="0">
                  <a:moveTo>
                    <a:pt x="613" y="0"/>
                  </a:moveTo>
                  <a:lnTo>
                    <a:pt x="1" y="86"/>
                  </a:lnTo>
                  <a:lnTo>
                    <a:pt x="527" y="560"/>
                  </a:lnTo>
                  <a:lnTo>
                    <a:pt x="1139" y="481"/>
                  </a:lnTo>
                  <a:lnTo>
                    <a:pt x="61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4" name="Google Shape;5534;p71"/>
            <p:cNvSpPr/>
            <p:nvPr/>
          </p:nvSpPr>
          <p:spPr>
            <a:xfrm>
              <a:off x="2916100" y="1244850"/>
              <a:ext cx="28475" cy="13850"/>
            </a:xfrm>
            <a:custGeom>
              <a:avLst/>
              <a:gdLst/>
              <a:ahLst/>
              <a:cxnLst/>
              <a:rect l="l" t="t" r="r" b="b"/>
              <a:pathLst>
                <a:path w="1139" h="554" extrusionOk="0">
                  <a:moveTo>
                    <a:pt x="612" y="1"/>
                  </a:moveTo>
                  <a:lnTo>
                    <a:pt x="0" y="73"/>
                  </a:lnTo>
                  <a:lnTo>
                    <a:pt x="527" y="554"/>
                  </a:lnTo>
                  <a:lnTo>
                    <a:pt x="1139" y="475"/>
                  </a:lnTo>
                  <a:lnTo>
                    <a:pt x="61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5" name="Google Shape;5535;p71"/>
            <p:cNvSpPr/>
            <p:nvPr/>
          </p:nvSpPr>
          <p:spPr>
            <a:xfrm>
              <a:off x="2896025" y="1255075"/>
              <a:ext cx="14175" cy="7075"/>
            </a:xfrm>
            <a:custGeom>
              <a:avLst/>
              <a:gdLst/>
              <a:ahLst/>
              <a:cxnLst/>
              <a:rect l="l" t="t" r="r" b="b"/>
              <a:pathLst>
                <a:path w="567" h="283" extrusionOk="0">
                  <a:moveTo>
                    <a:pt x="303" y="0"/>
                  </a:moveTo>
                  <a:lnTo>
                    <a:pt x="0" y="46"/>
                  </a:lnTo>
                  <a:lnTo>
                    <a:pt x="264" y="283"/>
                  </a:lnTo>
                  <a:lnTo>
                    <a:pt x="566" y="244"/>
                  </a:lnTo>
                  <a:lnTo>
                    <a:pt x="303" y="0"/>
                  </a:lnTo>
                  <a:close/>
                </a:path>
              </a:pathLst>
            </a:custGeom>
            <a:solidFill>
              <a:srgbClr val="28111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6" name="Google Shape;5536;p71"/>
            <p:cNvSpPr/>
            <p:nvPr/>
          </p:nvSpPr>
          <p:spPr>
            <a:xfrm>
              <a:off x="2888300" y="1219525"/>
              <a:ext cx="28475" cy="13850"/>
            </a:xfrm>
            <a:custGeom>
              <a:avLst/>
              <a:gdLst/>
              <a:ahLst/>
              <a:cxnLst/>
              <a:rect l="l" t="t" r="r" b="b"/>
              <a:pathLst>
                <a:path w="1139" h="554" extrusionOk="0">
                  <a:moveTo>
                    <a:pt x="612" y="0"/>
                  </a:moveTo>
                  <a:lnTo>
                    <a:pt x="0" y="73"/>
                  </a:lnTo>
                  <a:lnTo>
                    <a:pt x="533" y="553"/>
                  </a:lnTo>
                  <a:lnTo>
                    <a:pt x="1139" y="481"/>
                  </a:lnTo>
                  <a:lnTo>
                    <a:pt x="61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7" name="Google Shape;5537;p71"/>
            <p:cNvSpPr/>
            <p:nvPr/>
          </p:nvSpPr>
          <p:spPr>
            <a:xfrm>
              <a:off x="2890100" y="1234000"/>
              <a:ext cx="14175" cy="6775"/>
            </a:xfrm>
            <a:custGeom>
              <a:avLst/>
              <a:gdLst/>
              <a:ahLst/>
              <a:cxnLst/>
              <a:rect l="l" t="t" r="r" b="b"/>
              <a:pathLst>
                <a:path w="567" h="271" extrusionOk="0">
                  <a:moveTo>
                    <a:pt x="303" y="1"/>
                  </a:moveTo>
                  <a:lnTo>
                    <a:pt x="0" y="34"/>
                  </a:lnTo>
                  <a:lnTo>
                    <a:pt x="257" y="270"/>
                  </a:lnTo>
                  <a:lnTo>
                    <a:pt x="566" y="231"/>
                  </a:lnTo>
                  <a:lnTo>
                    <a:pt x="30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8" name="Google Shape;5538;p71"/>
            <p:cNvSpPr/>
            <p:nvPr/>
          </p:nvSpPr>
          <p:spPr>
            <a:xfrm>
              <a:off x="2888625" y="1242550"/>
              <a:ext cx="14175" cy="6775"/>
            </a:xfrm>
            <a:custGeom>
              <a:avLst/>
              <a:gdLst/>
              <a:ahLst/>
              <a:cxnLst/>
              <a:rect l="l" t="t" r="r" b="b"/>
              <a:pathLst>
                <a:path w="567" h="271" extrusionOk="0">
                  <a:moveTo>
                    <a:pt x="303" y="1"/>
                  </a:moveTo>
                  <a:lnTo>
                    <a:pt x="0" y="34"/>
                  </a:lnTo>
                  <a:lnTo>
                    <a:pt x="263" y="271"/>
                  </a:lnTo>
                  <a:lnTo>
                    <a:pt x="566" y="238"/>
                  </a:lnTo>
                  <a:lnTo>
                    <a:pt x="30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9" name="Google Shape;5539;p71"/>
            <p:cNvSpPr/>
            <p:nvPr/>
          </p:nvSpPr>
          <p:spPr>
            <a:xfrm>
              <a:off x="2950325" y="1324825"/>
              <a:ext cx="102675" cy="88050"/>
            </a:xfrm>
            <a:custGeom>
              <a:avLst/>
              <a:gdLst/>
              <a:ahLst/>
              <a:cxnLst/>
              <a:rect l="l" t="t" r="r" b="b"/>
              <a:pathLst>
                <a:path w="4107" h="3522" extrusionOk="0">
                  <a:moveTo>
                    <a:pt x="290" y="0"/>
                  </a:moveTo>
                  <a:lnTo>
                    <a:pt x="0" y="40"/>
                  </a:lnTo>
                  <a:lnTo>
                    <a:pt x="3824" y="3521"/>
                  </a:lnTo>
                  <a:lnTo>
                    <a:pt x="4107" y="3482"/>
                  </a:lnTo>
                  <a:lnTo>
                    <a:pt x="29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0" name="Google Shape;5540;p71"/>
            <p:cNvSpPr/>
            <p:nvPr/>
          </p:nvSpPr>
          <p:spPr>
            <a:xfrm>
              <a:off x="3010525" y="1359200"/>
              <a:ext cx="62400" cy="51050"/>
            </a:xfrm>
            <a:custGeom>
              <a:avLst/>
              <a:gdLst/>
              <a:ahLst/>
              <a:cxnLst/>
              <a:rect l="l" t="t" r="r" b="b"/>
              <a:pathLst>
                <a:path w="2496" h="2042" extrusionOk="0">
                  <a:moveTo>
                    <a:pt x="290" y="1"/>
                  </a:moveTo>
                  <a:lnTo>
                    <a:pt x="1" y="34"/>
                  </a:lnTo>
                  <a:lnTo>
                    <a:pt x="2206" y="2041"/>
                  </a:lnTo>
                  <a:lnTo>
                    <a:pt x="2495" y="2008"/>
                  </a:lnTo>
                  <a:lnTo>
                    <a:pt x="29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1" name="Google Shape;5541;p71"/>
            <p:cNvSpPr/>
            <p:nvPr/>
          </p:nvSpPr>
          <p:spPr>
            <a:xfrm>
              <a:off x="3066650" y="1370725"/>
              <a:ext cx="43275" cy="34750"/>
            </a:xfrm>
            <a:custGeom>
              <a:avLst/>
              <a:gdLst/>
              <a:ahLst/>
              <a:cxnLst/>
              <a:rect l="l" t="t" r="r" b="b"/>
              <a:pathLst>
                <a:path w="1731" h="1390" extrusionOk="0">
                  <a:moveTo>
                    <a:pt x="290" y="1"/>
                  </a:moveTo>
                  <a:lnTo>
                    <a:pt x="0" y="33"/>
                  </a:lnTo>
                  <a:lnTo>
                    <a:pt x="1441" y="1389"/>
                  </a:lnTo>
                  <a:lnTo>
                    <a:pt x="1731" y="1356"/>
                  </a:lnTo>
                  <a:lnTo>
                    <a:pt x="29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2" name="Google Shape;5542;p71"/>
            <p:cNvSpPr/>
            <p:nvPr/>
          </p:nvSpPr>
          <p:spPr>
            <a:xfrm>
              <a:off x="2748600" y="1244850"/>
              <a:ext cx="438175" cy="163575"/>
            </a:xfrm>
            <a:custGeom>
              <a:avLst/>
              <a:gdLst/>
              <a:ahLst/>
              <a:cxnLst/>
              <a:rect l="l" t="t" r="r" b="b"/>
              <a:pathLst>
                <a:path w="17527" h="6543" extrusionOk="0">
                  <a:moveTo>
                    <a:pt x="7681" y="1"/>
                  </a:moveTo>
                  <a:lnTo>
                    <a:pt x="113" y="1297"/>
                  </a:lnTo>
                  <a:cubicBezTo>
                    <a:pt x="14" y="1317"/>
                    <a:pt x="1" y="1449"/>
                    <a:pt x="80" y="1488"/>
                  </a:cubicBezTo>
                  <a:lnTo>
                    <a:pt x="9431" y="6450"/>
                  </a:lnTo>
                  <a:cubicBezTo>
                    <a:pt x="9548" y="6509"/>
                    <a:pt x="9680" y="6542"/>
                    <a:pt x="9812" y="6542"/>
                  </a:cubicBezTo>
                  <a:cubicBezTo>
                    <a:pt x="9858" y="6542"/>
                    <a:pt x="9905" y="6538"/>
                    <a:pt x="9951" y="6529"/>
                  </a:cubicBezTo>
                  <a:lnTo>
                    <a:pt x="17526" y="5233"/>
                  </a:lnTo>
                  <a:lnTo>
                    <a:pt x="768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3" name="Google Shape;5543;p71"/>
            <p:cNvSpPr/>
            <p:nvPr/>
          </p:nvSpPr>
          <p:spPr>
            <a:xfrm>
              <a:off x="2858500" y="1308625"/>
              <a:ext cx="29975" cy="13750"/>
            </a:xfrm>
            <a:custGeom>
              <a:avLst/>
              <a:gdLst/>
              <a:ahLst/>
              <a:cxnLst/>
              <a:rect l="l" t="t" r="r" b="b"/>
              <a:pathLst>
                <a:path w="1199" h="550" extrusionOk="0">
                  <a:moveTo>
                    <a:pt x="628" y="133"/>
                  </a:moveTo>
                  <a:cubicBezTo>
                    <a:pt x="663" y="133"/>
                    <a:pt x="698" y="140"/>
                    <a:pt x="738" y="155"/>
                  </a:cubicBezTo>
                  <a:cubicBezTo>
                    <a:pt x="745" y="155"/>
                    <a:pt x="751" y="155"/>
                    <a:pt x="758" y="161"/>
                  </a:cubicBezTo>
                  <a:cubicBezTo>
                    <a:pt x="810" y="194"/>
                    <a:pt x="817" y="214"/>
                    <a:pt x="758" y="221"/>
                  </a:cubicBezTo>
                  <a:lnTo>
                    <a:pt x="685" y="240"/>
                  </a:lnTo>
                  <a:lnTo>
                    <a:pt x="521" y="155"/>
                  </a:lnTo>
                  <a:lnTo>
                    <a:pt x="593" y="135"/>
                  </a:lnTo>
                  <a:cubicBezTo>
                    <a:pt x="605" y="133"/>
                    <a:pt x="616" y="133"/>
                    <a:pt x="628" y="133"/>
                  </a:cubicBezTo>
                  <a:close/>
                  <a:moveTo>
                    <a:pt x="527" y="1"/>
                  </a:moveTo>
                  <a:cubicBezTo>
                    <a:pt x="474" y="1"/>
                    <a:pt x="423" y="6"/>
                    <a:pt x="376" y="17"/>
                  </a:cubicBezTo>
                  <a:lnTo>
                    <a:pt x="1" y="82"/>
                  </a:lnTo>
                  <a:lnTo>
                    <a:pt x="922" y="550"/>
                  </a:lnTo>
                  <a:lnTo>
                    <a:pt x="1199" y="504"/>
                  </a:lnTo>
                  <a:lnTo>
                    <a:pt x="909" y="352"/>
                  </a:lnTo>
                  <a:lnTo>
                    <a:pt x="1014" y="339"/>
                  </a:lnTo>
                  <a:cubicBezTo>
                    <a:pt x="1080" y="319"/>
                    <a:pt x="1120" y="300"/>
                    <a:pt x="1146" y="280"/>
                  </a:cubicBezTo>
                  <a:cubicBezTo>
                    <a:pt x="1172" y="260"/>
                    <a:pt x="1172" y="227"/>
                    <a:pt x="1146" y="207"/>
                  </a:cubicBezTo>
                  <a:cubicBezTo>
                    <a:pt x="1133" y="175"/>
                    <a:pt x="1087" y="148"/>
                    <a:pt x="1014" y="115"/>
                  </a:cubicBezTo>
                  <a:cubicBezTo>
                    <a:pt x="988" y="96"/>
                    <a:pt x="968" y="89"/>
                    <a:pt x="942" y="82"/>
                  </a:cubicBezTo>
                  <a:cubicBezTo>
                    <a:pt x="850" y="50"/>
                    <a:pt x="758" y="23"/>
                    <a:pt x="659" y="10"/>
                  </a:cubicBezTo>
                  <a:cubicBezTo>
                    <a:pt x="615" y="4"/>
                    <a:pt x="570" y="1"/>
                    <a:pt x="52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4" name="Google Shape;5544;p71"/>
            <p:cNvSpPr/>
            <p:nvPr/>
          </p:nvSpPr>
          <p:spPr>
            <a:xfrm>
              <a:off x="2884675" y="1304425"/>
              <a:ext cx="38350" cy="14675"/>
            </a:xfrm>
            <a:custGeom>
              <a:avLst/>
              <a:gdLst/>
              <a:ahLst/>
              <a:cxnLst/>
              <a:rect l="l" t="t" r="r" b="b"/>
              <a:pathLst>
                <a:path w="1534" h="587" extrusionOk="0">
                  <a:moveTo>
                    <a:pt x="468" y="191"/>
                  </a:moveTo>
                  <a:lnTo>
                    <a:pt x="797" y="310"/>
                  </a:lnTo>
                  <a:lnTo>
                    <a:pt x="652" y="343"/>
                  </a:lnTo>
                  <a:lnTo>
                    <a:pt x="468" y="191"/>
                  </a:lnTo>
                  <a:close/>
                  <a:moveTo>
                    <a:pt x="303" y="0"/>
                  </a:moveTo>
                  <a:lnTo>
                    <a:pt x="0" y="60"/>
                  </a:lnTo>
                  <a:lnTo>
                    <a:pt x="612" y="586"/>
                  </a:lnTo>
                  <a:lnTo>
                    <a:pt x="889" y="540"/>
                  </a:lnTo>
                  <a:lnTo>
                    <a:pt x="790" y="454"/>
                  </a:lnTo>
                  <a:lnTo>
                    <a:pt x="1080" y="408"/>
                  </a:lnTo>
                  <a:lnTo>
                    <a:pt x="1251" y="461"/>
                  </a:lnTo>
                  <a:lnTo>
                    <a:pt x="1534" y="415"/>
                  </a:lnTo>
                  <a:lnTo>
                    <a:pt x="30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5" name="Google Shape;5545;p71"/>
            <p:cNvSpPr/>
            <p:nvPr/>
          </p:nvSpPr>
          <p:spPr>
            <a:xfrm>
              <a:off x="2904575" y="1301300"/>
              <a:ext cx="34075" cy="12150"/>
            </a:xfrm>
            <a:custGeom>
              <a:avLst/>
              <a:gdLst/>
              <a:ahLst/>
              <a:cxnLst/>
              <a:rect l="l" t="t" r="r" b="b"/>
              <a:pathLst>
                <a:path w="1363" h="486" extrusionOk="0">
                  <a:moveTo>
                    <a:pt x="376" y="0"/>
                  </a:moveTo>
                  <a:cubicBezTo>
                    <a:pt x="297" y="0"/>
                    <a:pt x="231" y="13"/>
                    <a:pt x="165" y="20"/>
                  </a:cubicBezTo>
                  <a:cubicBezTo>
                    <a:pt x="99" y="27"/>
                    <a:pt x="53" y="46"/>
                    <a:pt x="27" y="66"/>
                  </a:cubicBezTo>
                  <a:cubicBezTo>
                    <a:pt x="1" y="92"/>
                    <a:pt x="1" y="119"/>
                    <a:pt x="27" y="145"/>
                  </a:cubicBezTo>
                  <a:cubicBezTo>
                    <a:pt x="53" y="178"/>
                    <a:pt x="99" y="198"/>
                    <a:pt x="178" y="231"/>
                  </a:cubicBezTo>
                  <a:cubicBezTo>
                    <a:pt x="231" y="250"/>
                    <a:pt x="290" y="277"/>
                    <a:pt x="349" y="283"/>
                  </a:cubicBezTo>
                  <a:cubicBezTo>
                    <a:pt x="409" y="296"/>
                    <a:pt x="461" y="310"/>
                    <a:pt x="514" y="310"/>
                  </a:cubicBezTo>
                  <a:cubicBezTo>
                    <a:pt x="560" y="310"/>
                    <a:pt x="626" y="316"/>
                    <a:pt x="692" y="316"/>
                  </a:cubicBezTo>
                  <a:cubicBezTo>
                    <a:pt x="757" y="316"/>
                    <a:pt x="810" y="323"/>
                    <a:pt x="843" y="323"/>
                  </a:cubicBezTo>
                  <a:cubicBezTo>
                    <a:pt x="876" y="323"/>
                    <a:pt x="909" y="329"/>
                    <a:pt x="935" y="343"/>
                  </a:cubicBezTo>
                  <a:cubicBezTo>
                    <a:pt x="948" y="349"/>
                    <a:pt x="955" y="349"/>
                    <a:pt x="955" y="356"/>
                  </a:cubicBezTo>
                  <a:cubicBezTo>
                    <a:pt x="955" y="356"/>
                    <a:pt x="948" y="362"/>
                    <a:pt x="935" y="362"/>
                  </a:cubicBezTo>
                  <a:cubicBezTo>
                    <a:pt x="922" y="369"/>
                    <a:pt x="909" y="372"/>
                    <a:pt x="896" y="372"/>
                  </a:cubicBezTo>
                  <a:cubicBezTo>
                    <a:pt x="882" y="372"/>
                    <a:pt x="869" y="369"/>
                    <a:pt x="856" y="362"/>
                  </a:cubicBezTo>
                  <a:cubicBezTo>
                    <a:pt x="830" y="362"/>
                    <a:pt x="797" y="356"/>
                    <a:pt x="777" y="343"/>
                  </a:cubicBezTo>
                  <a:lnTo>
                    <a:pt x="488" y="389"/>
                  </a:lnTo>
                  <a:cubicBezTo>
                    <a:pt x="501" y="395"/>
                    <a:pt x="521" y="395"/>
                    <a:pt x="527" y="408"/>
                  </a:cubicBezTo>
                  <a:cubicBezTo>
                    <a:pt x="626" y="448"/>
                    <a:pt x="731" y="474"/>
                    <a:pt x="850" y="481"/>
                  </a:cubicBezTo>
                  <a:cubicBezTo>
                    <a:pt x="909" y="484"/>
                    <a:pt x="965" y="486"/>
                    <a:pt x="1022" y="486"/>
                  </a:cubicBezTo>
                  <a:cubicBezTo>
                    <a:pt x="1078" y="486"/>
                    <a:pt x="1136" y="484"/>
                    <a:pt x="1198" y="481"/>
                  </a:cubicBezTo>
                  <a:cubicBezTo>
                    <a:pt x="1271" y="474"/>
                    <a:pt x="1310" y="454"/>
                    <a:pt x="1337" y="428"/>
                  </a:cubicBezTo>
                  <a:cubicBezTo>
                    <a:pt x="1363" y="408"/>
                    <a:pt x="1363" y="382"/>
                    <a:pt x="1337" y="356"/>
                  </a:cubicBezTo>
                  <a:cubicBezTo>
                    <a:pt x="1310" y="329"/>
                    <a:pt x="1271" y="296"/>
                    <a:pt x="1205" y="277"/>
                  </a:cubicBezTo>
                  <a:cubicBezTo>
                    <a:pt x="1146" y="250"/>
                    <a:pt x="1080" y="231"/>
                    <a:pt x="1021" y="217"/>
                  </a:cubicBezTo>
                  <a:lnTo>
                    <a:pt x="850" y="191"/>
                  </a:lnTo>
                  <a:cubicBezTo>
                    <a:pt x="804" y="191"/>
                    <a:pt x="738" y="185"/>
                    <a:pt x="659" y="185"/>
                  </a:cubicBezTo>
                  <a:cubicBezTo>
                    <a:pt x="593" y="185"/>
                    <a:pt x="547" y="178"/>
                    <a:pt x="514" y="178"/>
                  </a:cubicBezTo>
                  <a:cubicBezTo>
                    <a:pt x="481" y="178"/>
                    <a:pt x="455" y="165"/>
                    <a:pt x="428" y="158"/>
                  </a:cubicBezTo>
                  <a:cubicBezTo>
                    <a:pt x="415" y="152"/>
                    <a:pt x="409" y="152"/>
                    <a:pt x="409" y="145"/>
                  </a:cubicBezTo>
                  <a:cubicBezTo>
                    <a:pt x="409" y="132"/>
                    <a:pt x="409" y="125"/>
                    <a:pt x="422" y="125"/>
                  </a:cubicBezTo>
                  <a:lnTo>
                    <a:pt x="474" y="125"/>
                  </a:lnTo>
                  <a:cubicBezTo>
                    <a:pt x="488" y="125"/>
                    <a:pt x="514" y="132"/>
                    <a:pt x="527" y="145"/>
                  </a:cubicBezTo>
                  <a:cubicBezTo>
                    <a:pt x="540" y="145"/>
                    <a:pt x="547" y="145"/>
                    <a:pt x="553" y="152"/>
                  </a:cubicBezTo>
                  <a:lnTo>
                    <a:pt x="843" y="99"/>
                  </a:lnTo>
                  <a:cubicBezTo>
                    <a:pt x="823" y="92"/>
                    <a:pt x="810" y="86"/>
                    <a:pt x="804" y="86"/>
                  </a:cubicBezTo>
                  <a:cubicBezTo>
                    <a:pt x="738" y="60"/>
                    <a:pt x="672" y="46"/>
                    <a:pt x="593" y="27"/>
                  </a:cubicBezTo>
                  <a:cubicBezTo>
                    <a:pt x="521" y="13"/>
                    <a:pt x="448" y="0"/>
                    <a:pt x="37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6" name="Google Shape;5546;p71"/>
            <p:cNvSpPr/>
            <p:nvPr/>
          </p:nvSpPr>
          <p:spPr>
            <a:xfrm>
              <a:off x="2924000" y="1297850"/>
              <a:ext cx="33900" cy="12150"/>
            </a:xfrm>
            <a:custGeom>
              <a:avLst/>
              <a:gdLst/>
              <a:ahLst/>
              <a:cxnLst/>
              <a:rect l="l" t="t" r="r" b="b"/>
              <a:pathLst>
                <a:path w="1356" h="486" extrusionOk="0">
                  <a:moveTo>
                    <a:pt x="369" y="0"/>
                  </a:moveTo>
                  <a:cubicBezTo>
                    <a:pt x="296" y="0"/>
                    <a:pt x="231" y="7"/>
                    <a:pt x="165" y="20"/>
                  </a:cubicBezTo>
                  <a:cubicBezTo>
                    <a:pt x="99" y="26"/>
                    <a:pt x="46" y="40"/>
                    <a:pt x="27" y="66"/>
                  </a:cubicBezTo>
                  <a:cubicBezTo>
                    <a:pt x="0" y="92"/>
                    <a:pt x="0" y="119"/>
                    <a:pt x="27" y="138"/>
                  </a:cubicBezTo>
                  <a:cubicBezTo>
                    <a:pt x="46" y="171"/>
                    <a:pt x="99" y="198"/>
                    <a:pt x="171" y="230"/>
                  </a:cubicBezTo>
                  <a:cubicBezTo>
                    <a:pt x="231" y="250"/>
                    <a:pt x="290" y="270"/>
                    <a:pt x="342" y="283"/>
                  </a:cubicBezTo>
                  <a:cubicBezTo>
                    <a:pt x="402" y="296"/>
                    <a:pt x="461" y="303"/>
                    <a:pt x="507" y="303"/>
                  </a:cubicBezTo>
                  <a:cubicBezTo>
                    <a:pt x="560" y="303"/>
                    <a:pt x="619" y="316"/>
                    <a:pt x="691" y="316"/>
                  </a:cubicBezTo>
                  <a:cubicBezTo>
                    <a:pt x="757" y="316"/>
                    <a:pt x="803" y="323"/>
                    <a:pt x="836" y="323"/>
                  </a:cubicBezTo>
                  <a:cubicBezTo>
                    <a:pt x="869" y="323"/>
                    <a:pt x="902" y="329"/>
                    <a:pt x="928" y="336"/>
                  </a:cubicBezTo>
                  <a:cubicBezTo>
                    <a:pt x="948" y="349"/>
                    <a:pt x="954" y="349"/>
                    <a:pt x="954" y="355"/>
                  </a:cubicBezTo>
                  <a:cubicBezTo>
                    <a:pt x="954" y="355"/>
                    <a:pt x="948" y="362"/>
                    <a:pt x="928" y="362"/>
                  </a:cubicBezTo>
                  <a:cubicBezTo>
                    <a:pt x="915" y="365"/>
                    <a:pt x="903" y="367"/>
                    <a:pt x="892" y="367"/>
                  </a:cubicBezTo>
                  <a:cubicBezTo>
                    <a:pt x="880" y="367"/>
                    <a:pt x="869" y="365"/>
                    <a:pt x="856" y="362"/>
                  </a:cubicBezTo>
                  <a:cubicBezTo>
                    <a:pt x="829" y="362"/>
                    <a:pt x="796" y="355"/>
                    <a:pt x="770" y="342"/>
                  </a:cubicBezTo>
                  <a:lnTo>
                    <a:pt x="487" y="388"/>
                  </a:lnTo>
                  <a:cubicBezTo>
                    <a:pt x="500" y="395"/>
                    <a:pt x="520" y="395"/>
                    <a:pt x="527" y="408"/>
                  </a:cubicBezTo>
                  <a:cubicBezTo>
                    <a:pt x="625" y="448"/>
                    <a:pt x="731" y="474"/>
                    <a:pt x="849" y="481"/>
                  </a:cubicBezTo>
                  <a:cubicBezTo>
                    <a:pt x="905" y="484"/>
                    <a:pt x="959" y="485"/>
                    <a:pt x="1015" y="485"/>
                  </a:cubicBezTo>
                  <a:cubicBezTo>
                    <a:pt x="1071" y="485"/>
                    <a:pt x="1129" y="484"/>
                    <a:pt x="1191" y="481"/>
                  </a:cubicBezTo>
                  <a:cubicBezTo>
                    <a:pt x="1264" y="467"/>
                    <a:pt x="1310" y="454"/>
                    <a:pt x="1330" y="428"/>
                  </a:cubicBezTo>
                  <a:cubicBezTo>
                    <a:pt x="1356" y="402"/>
                    <a:pt x="1356" y="382"/>
                    <a:pt x="1330" y="355"/>
                  </a:cubicBezTo>
                  <a:cubicBezTo>
                    <a:pt x="1310" y="329"/>
                    <a:pt x="1264" y="296"/>
                    <a:pt x="1198" y="270"/>
                  </a:cubicBezTo>
                  <a:cubicBezTo>
                    <a:pt x="1145" y="250"/>
                    <a:pt x="1079" y="230"/>
                    <a:pt x="1020" y="217"/>
                  </a:cubicBezTo>
                  <a:lnTo>
                    <a:pt x="849" y="191"/>
                  </a:lnTo>
                  <a:cubicBezTo>
                    <a:pt x="796" y="191"/>
                    <a:pt x="731" y="184"/>
                    <a:pt x="658" y="184"/>
                  </a:cubicBezTo>
                  <a:cubicBezTo>
                    <a:pt x="592" y="184"/>
                    <a:pt x="540" y="171"/>
                    <a:pt x="507" y="171"/>
                  </a:cubicBezTo>
                  <a:cubicBezTo>
                    <a:pt x="474" y="171"/>
                    <a:pt x="454" y="165"/>
                    <a:pt x="428" y="158"/>
                  </a:cubicBezTo>
                  <a:cubicBezTo>
                    <a:pt x="408" y="151"/>
                    <a:pt x="402" y="151"/>
                    <a:pt x="402" y="138"/>
                  </a:cubicBezTo>
                  <a:cubicBezTo>
                    <a:pt x="402" y="132"/>
                    <a:pt x="402" y="125"/>
                    <a:pt x="421" y="125"/>
                  </a:cubicBezTo>
                  <a:lnTo>
                    <a:pt x="467" y="125"/>
                  </a:lnTo>
                  <a:cubicBezTo>
                    <a:pt x="487" y="125"/>
                    <a:pt x="507" y="132"/>
                    <a:pt x="527" y="138"/>
                  </a:cubicBezTo>
                  <a:cubicBezTo>
                    <a:pt x="533" y="138"/>
                    <a:pt x="540" y="138"/>
                    <a:pt x="553" y="151"/>
                  </a:cubicBezTo>
                  <a:lnTo>
                    <a:pt x="836" y="99"/>
                  </a:lnTo>
                  <a:cubicBezTo>
                    <a:pt x="823" y="92"/>
                    <a:pt x="803" y="86"/>
                    <a:pt x="796" y="86"/>
                  </a:cubicBezTo>
                  <a:cubicBezTo>
                    <a:pt x="731" y="59"/>
                    <a:pt x="665" y="40"/>
                    <a:pt x="592" y="26"/>
                  </a:cubicBezTo>
                  <a:cubicBezTo>
                    <a:pt x="520" y="7"/>
                    <a:pt x="441" y="0"/>
                    <a:pt x="36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7" name="Google Shape;5547;p71"/>
            <p:cNvSpPr/>
            <p:nvPr/>
          </p:nvSpPr>
          <p:spPr>
            <a:xfrm>
              <a:off x="2893550" y="1325525"/>
              <a:ext cx="29800" cy="13800"/>
            </a:xfrm>
            <a:custGeom>
              <a:avLst/>
              <a:gdLst/>
              <a:ahLst/>
              <a:cxnLst/>
              <a:rect l="l" t="t" r="r" b="b"/>
              <a:pathLst>
                <a:path w="1192" h="552" extrusionOk="0">
                  <a:moveTo>
                    <a:pt x="625" y="134"/>
                  </a:moveTo>
                  <a:cubicBezTo>
                    <a:pt x="658" y="134"/>
                    <a:pt x="697" y="142"/>
                    <a:pt x="731" y="157"/>
                  </a:cubicBezTo>
                  <a:cubicBezTo>
                    <a:pt x="738" y="157"/>
                    <a:pt x="751" y="157"/>
                    <a:pt x="758" y="163"/>
                  </a:cubicBezTo>
                  <a:cubicBezTo>
                    <a:pt x="817" y="190"/>
                    <a:pt x="817" y="209"/>
                    <a:pt x="758" y="222"/>
                  </a:cubicBezTo>
                  <a:lnTo>
                    <a:pt x="679" y="236"/>
                  </a:lnTo>
                  <a:lnTo>
                    <a:pt x="514" y="157"/>
                  </a:lnTo>
                  <a:lnTo>
                    <a:pt x="593" y="137"/>
                  </a:lnTo>
                  <a:cubicBezTo>
                    <a:pt x="603" y="135"/>
                    <a:pt x="614" y="134"/>
                    <a:pt x="625" y="134"/>
                  </a:cubicBezTo>
                  <a:close/>
                  <a:moveTo>
                    <a:pt x="537" y="1"/>
                  </a:moveTo>
                  <a:cubicBezTo>
                    <a:pt x="479" y="1"/>
                    <a:pt x="423" y="4"/>
                    <a:pt x="369" y="12"/>
                  </a:cubicBezTo>
                  <a:lnTo>
                    <a:pt x="1" y="78"/>
                  </a:lnTo>
                  <a:lnTo>
                    <a:pt x="922" y="552"/>
                  </a:lnTo>
                  <a:lnTo>
                    <a:pt x="1192" y="499"/>
                  </a:lnTo>
                  <a:lnTo>
                    <a:pt x="902" y="354"/>
                  </a:lnTo>
                  <a:lnTo>
                    <a:pt x="1014" y="334"/>
                  </a:lnTo>
                  <a:cubicBezTo>
                    <a:pt x="1080" y="321"/>
                    <a:pt x="1119" y="301"/>
                    <a:pt x="1146" y="275"/>
                  </a:cubicBezTo>
                  <a:cubicBezTo>
                    <a:pt x="1166" y="262"/>
                    <a:pt x="1166" y="229"/>
                    <a:pt x="1146" y="203"/>
                  </a:cubicBezTo>
                  <a:cubicBezTo>
                    <a:pt x="1126" y="170"/>
                    <a:pt x="1087" y="144"/>
                    <a:pt x="1014" y="111"/>
                  </a:cubicBezTo>
                  <a:cubicBezTo>
                    <a:pt x="988" y="97"/>
                    <a:pt x="962" y="91"/>
                    <a:pt x="935" y="78"/>
                  </a:cubicBezTo>
                  <a:cubicBezTo>
                    <a:pt x="850" y="45"/>
                    <a:pt x="758" y="25"/>
                    <a:pt x="659" y="5"/>
                  </a:cubicBezTo>
                  <a:cubicBezTo>
                    <a:pt x="618" y="3"/>
                    <a:pt x="577" y="1"/>
                    <a:pt x="53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8" name="Google Shape;5548;p71"/>
            <p:cNvSpPr/>
            <p:nvPr/>
          </p:nvSpPr>
          <p:spPr>
            <a:xfrm>
              <a:off x="2918225" y="1321525"/>
              <a:ext cx="34100" cy="12675"/>
            </a:xfrm>
            <a:custGeom>
              <a:avLst/>
              <a:gdLst/>
              <a:ahLst/>
              <a:cxnLst/>
              <a:rect l="l" t="t" r="r" b="b"/>
              <a:pathLst>
                <a:path w="1364" h="507" extrusionOk="0">
                  <a:moveTo>
                    <a:pt x="545" y="142"/>
                  </a:moveTo>
                  <a:cubicBezTo>
                    <a:pt x="570" y="142"/>
                    <a:pt x="596" y="146"/>
                    <a:pt x="626" y="152"/>
                  </a:cubicBezTo>
                  <a:cubicBezTo>
                    <a:pt x="685" y="159"/>
                    <a:pt x="731" y="172"/>
                    <a:pt x="791" y="198"/>
                  </a:cubicBezTo>
                  <a:cubicBezTo>
                    <a:pt x="837" y="225"/>
                    <a:pt x="883" y="238"/>
                    <a:pt x="916" y="264"/>
                  </a:cubicBezTo>
                  <a:cubicBezTo>
                    <a:pt x="949" y="290"/>
                    <a:pt x="955" y="304"/>
                    <a:pt x="955" y="323"/>
                  </a:cubicBezTo>
                  <a:cubicBezTo>
                    <a:pt x="949" y="336"/>
                    <a:pt x="929" y="350"/>
                    <a:pt x="889" y="356"/>
                  </a:cubicBezTo>
                  <a:cubicBezTo>
                    <a:pt x="870" y="359"/>
                    <a:pt x="847" y="361"/>
                    <a:pt x="821" y="361"/>
                  </a:cubicBezTo>
                  <a:cubicBezTo>
                    <a:pt x="796" y="361"/>
                    <a:pt x="768" y="359"/>
                    <a:pt x="738" y="356"/>
                  </a:cubicBezTo>
                  <a:cubicBezTo>
                    <a:pt x="685" y="350"/>
                    <a:pt x="633" y="330"/>
                    <a:pt x="573" y="304"/>
                  </a:cubicBezTo>
                  <a:cubicBezTo>
                    <a:pt x="527" y="284"/>
                    <a:pt x="488" y="264"/>
                    <a:pt x="455" y="238"/>
                  </a:cubicBezTo>
                  <a:cubicBezTo>
                    <a:pt x="422" y="218"/>
                    <a:pt x="402" y="198"/>
                    <a:pt x="409" y="185"/>
                  </a:cubicBezTo>
                  <a:cubicBezTo>
                    <a:pt x="409" y="165"/>
                    <a:pt x="435" y="159"/>
                    <a:pt x="475" y="152"/>
                  </a:cubicBezTo>
                  <a:cubicBezTo>
                    <a:pt x="498" y="146"/>
                    <a:pt x="521" y="142"/>
                    <a:pt x="545" y="142"/>
                  </a:cubicBezTo>
                  <a:close/>
                  <a:moveTo>
                    <a:pt x="455" y="1"/>
                  </a:moveTo>
                  <a:cubicBezTo>
                    <a:pt x="363" y="1"/>
                    <a:pt x="277" y="1"/>
                    <a:pt x="205" y="21"/>
                  </a:cubicBezTo>
                  <a:cubicBezTo>
                    <a:pt x="106" y="34"/>
                    <a:pt x="47" y="67"/>
                    <a:pt x="27" y="100"/>
                  </a:cubicBezTo>
                  <a:cubicBezTo>
                    <a:pt x="1" y="132"/>
                    <a:pt x="14" y="172"/>
                    <a:pt x="73" y="225"/>
                  </a:cubicBezTo>
                  <a:cubicBezTo>
                    <a:pt x="119" y="264"/>
                    <a:pt x="211" y="323"/>
                    <a:pt x="343" y="369"/>
                  </a:cubicBezTo>
                  <a:cubicBezTo>
                    <a:pt x="435" y="409"/>
                    <a:pt x="527" y="435"/>
                    <a:pt x="626" y="461"/>
                  </a:cubicBezTo>
                  <a:cubicBezTo>
                    <a:pt x="725" y="488"/>
                    <a:pt x="823" y="494"/>
                    <a:pt x="916" y="501"/>
                  </a:cubicBezTo>
                  <a:cubicBezTo>
                    <a:pt x="942" y="505"/>
                    <a:pt x="969" y="507"/>
                    <a:pt x="995" y="507"/>
                  </a:cubicBezTo>
                  <a:cubicBezTo>
                    <a:pt x="1054" y="507"/>
                    <a:pt x="1111" y="499"/>
                    <a:pt x="1166" y="494"/>
                  </a:cubicBezTo>
                  <a:cubicBezTo>
                    <a:pt x="1264" y="475"/>
                    <a:pt x="1324" y="442"/>
                    <a:pt x="1350" y="409"/>
                  </a:cubicBezTo>
                  <a:cubicBezTo>
                    <a:pt x="1363" y="369"/>
                    <a:pt x="1350" y="330"/>
                    <a:pt x="1291" y="277"/>
                  </a:cubicBezTo>
                  <a:cubicBezTo>
                    <a:pt x="1232" y="238"/>
                    <a:pt x="1133" y="185"/>
                    <a:pt x="1014" y="132"/>
                  </a:cubicBezTo>
                  <a:cubicBezTo>
                    <a:pt x="922" y="93"/>
                    <a:pt x="830" y="67"/>
                    <a:pt x="731" y="40"/>
                  </a:cubicBezTo>
                  <a:cubicBezTo>
                    <a:pt x="639" y="21"/>
                    <a:pt x="540" y="7"/>
                    <a:pt x="45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9" name="Google Shape;5549;p71"/>
            <p:cNvSpPr/>
            <p:nvPr/>
          </p:nvSpPr>
          <p:spPr>
            <a:xfrm>
              <a:off x="2937150" y="1317400"/>
              <a:ext cx="41150" cy="14025"/>
            </a:xfrm>
            <a:custGeom>
              <a:avLst/>
              <a:gdLst/>
              <a:ahLst/>
              <a:cxnLst/>
              <a:rect l="l" t="t" r="r" b="b"/>
              <a:pathLst>
                <a:path w="1646" h="561" extrusionOk="0">
                  <a:moveTo>
                    <a:pt x="692" y="146"/>
                  </a:moveTo>
                  <a:cubicBezTo>
                    <a:pt x="718" y="146"/>
                    <a:pt x="731" y="159"/>
                    <a:pt x="757" y="166"/>
                  </a:cubicBezTo>
                  <a:cubicBezTo>
                    <a:pt x="764" y="166"/>
                    <a:pt x="764" y="172"/>
                    <a:pt x="771" y="172"/>
                  </a:cubicBezTo>
                  <a:cubicBezTo>
                    <a:pt x="797" y="192"/>
                    <a:pt x="817" y="199"/>
                    <a:pt x="817" y="205"/>
                  </a:cubicBezTo>
                  <a:cubicBezTo>
                    <a:pt x="817" y="218"/>
                    <a:pt x="797" y="218"/>
                    <a:pt x="771" y="225"/>
                  </a:cubicBezTo>
                  <a:lnTo>
                    <a:pt x="665" y="238"/>
                  </a:lnTo>
                  <a:lnTo>
                    <a:pt x="521" y="166"/>
                  </a:lnTo>
                  <a:lnTo>
                    <a:pt x="626" y="146"/>
                  </a:lnTo>
                  <a:close/>
                  <a:moveTo>
                    <a:pt x="574" y="1"/>
                  </a:moveTo>
                  <a:cubicBezTo>
                    <a:pt x="515" y="1"/>
                    <a:pt x="457" y="6"/>
                    <a:pt x="396" y="14"/>
                  </a:cubicBezTo>
                  <a:lnTo>
                    <a:pt x="1" y="93"/>
                  </a:lnTo>
                  <a:lnTo>
                    <a:pt x="922" y="561"/>
                  </a:lnTo>
                  <a:lnTo>
                    <a:pt x="1185" y="508"/>
                  </a:lnTo>
                  <a:lnTo>
                    <a:pt x="856" y="343"/>
                  </a:lnTo>
                  <a:lnTo>
                    <a:pt x="1350" y="488"/>
                  </a:lnTo>
                  <a:lnTo>
                    <a:pt x="1646" y="429"/>
                  </a:lnTo>
                  <a:lnTo>
                    <a:pt x="1113" y="278"/>
                  </a:lnTo>
                  <a:cubicBezTo>
                    <a:pt x="1146" y="265"/>
                    <a:pt x="1159" y="238"/>
                    <a:pt x="1146" y="205"/>
                  </a:cubicBezTo>
                  <a:cubicBezTo>
                    <a:pt x="1126" y="179"/>
                    <a:pt x="1093" y="146"/>
                    <a:pt x="1027" y="113"/>
                  </a:cubicBezTo>
                  <a:cubicBezTo>
                    <a:pt x="1014" y="100"/>
                    <a:pt x="988" y="93"/>
                    <a:pt x="962" y="80"/>
                  </a:cubicBezTo>
                  <a:cubicBezTo>
                    <a:pt x="869" y="41"/>
                    <a:pt x="784" y="28"/>
                    <a:pt x="685" y="8"/>
                  </a:cubicBezTo>
                  <a:cubicBezTo>
                    <a:pt x="647" y="3"/>
                    <a:pt x="611" y="1"/>
                    <a:pt x="57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0" name="Google Shape;5550;p71"/>
            <p:cNvSpPr/>
            <p:nvPr/>
          </p:nvSpPr>
          <p:spPr>
            <a:xfrm>
              <a:off x="2956075" y="1312975"/>
              <a:ext cx="35400" cy="14000"/>
            </a:xfrm>
            <a:custGeom>
              <a:avLst/>
              <a:gdLst/>
              <a:ahLst/>
              <a:cxnLst/>
              <a:rect l="l" t="t" r="r" b="b"/>
              <a:pathLst>
                <a:path w="1416" h="560" extrusionOk="0">
                  <a:moveTo>
                    <a:pt x="724" y="1"/>
                  </a:moveTo>
                  <a:lnTo>
                    <a:pt x="0" y="132"/>
                  </a:lnTo>
                  <a:lnTo>
                    <a:pt x="231" y="244"/>
                  </a:lnTo>
                  <a:lnTo>
                    <a:pt x="455" y="205"/>
                  </a:lnTo>
                  <a:lnTo>
                    <a:pt x="1146" y="560"/>
                  </a:lnTo>
                  <a:lnTo>
                    <a:pt x="1415" y="507"/>
                  </a:lnTo>
                  <a:lnTo>
                    <a:pt x="724" y="152"/>
                  </a:lnTo>
                  <a:lnTo>
                    <a:pt x="955" y="112"/>
                  </a:lnTo>
                  <a:lnTo>
                    <a:pt x="72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1" name="Google Shape;5551;p71"/>
            <p:cNvSpPr/>
            <p:nvPr/>
          </p:nvSpPr>
          <p:spPr>
            <a:xfrm>
              <a:off x="2989975" y="1408575"/>
              <a:ext cx="3975" cy="7575"/>
            </a:xfrm>
            <a:custGeom>
              <a:avLst/>
              <a:gdLst/>
              <a:ahLst/>
              <a:cxnLst/>
              <a:rect l="l" t="t" r="r" b="b"/>
              <a:pathLst>
                <a:path w="159" h="303" fill="none" extrusionOk="0">
                  <a:moveTo>
                    <a:pt x="158" y="0"/>
                  </a:moveTo>
                  <a:cubicBezTo>
                    <a:pt x="158" y="0"/>
                    <a:pt x="0" y="158"/>
                    <a:pt x="158" y="303"/>
                  </a:cubicBezTo>
                </a:path>
              </a:pathLst>
            </a:custGeom>
            <a:noFill/>
            <a:ln w="215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498" name="Google Shape;5498;p71"/>
          <p:cNvSpPr/>
          <p:nvPr/>
        </p:nvSpPr>
        <p:spPr>
          <a:xfrm>
            <a:off x="1271925" y="2929875"/>
            <a:ext cx="605100" cy="605100"/>
          </a:xfrm>
          <a:prstGeom prst="ellipse">
            <a:avLst/>
          </a:prstGeom>
          <a:solidFill>
            <a:schemeClr val="tx1"/>
          </a:solidFill>
          <a:ln>
            <a:noFill/>
          </a:ln>
          <a:effectLst>
            <a:outerShdw dist="28575" dir="2880000" algn="bl" rotWithShape="0">
              <a:schemeClr val="accent2"/>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499" name="Google Shape;5499;p71"/>
          <p:cNvSpPr/>
          <p:nvPr/>
        </p:nvSpPr>
        <p:spPr>
          <a:xfrm>
            <a:off x="3270275" y="2323092"/>
            <a:ext cx="605100" cy="605100"/>
          </a:xfrm>
          <a:prstGeom prst="ellipse">
            <a:avLst/>
          </a:prstGeom>
          <a:solidFill>
            <a:schemeClr val="bg2"/>
          </a:solidFill>
          <a:ln>
            <a:noFill/>
          </a:ln>
          <a:effectLst>
            <a:outerShdw dist="28575" dir="2880000" algn="bl" rotWithShape="0">
              <a:schemeClr val="accent2"/>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501" name="Google Shape;5501;p71"/>
          <p:cNvSpPr/>
          <p:nvPr/>
        </p:nvSpPr>
        <p:spPr>
          <a:xfrm>
            <a:off x="5268625" y="1716308"/>
            <a:ext cx="605100" cy="605100"/>
          </a:xfrm>
          <a:prstGeom prst="ellipse">
            <a:avLst/>
          </a:prstGeom>
          <a:solidFill>
            <a:schemeClr val="tx2"/>
          </a:solidFill>
          <a:ln>
            <a:noFill/>
          </a:ln>
          <a:effectLst>
            <a:outerShdw dist="28575" dir="2880000" algn="bl" rotWithShape="0">
              <a:schemeClr val="accent2"/>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503" name="Google Shape;5503;p71"/>
          <p:cNvSpPr/>
          <p:nvPr/>
        </p:nvSpPr>
        <p:spPr>
          <a:xfrm>
            <a:off x="7266975" y="1109525"/>
            <a:ext cx="605100" cy="605100"/>
          </a:xfrm>
          <a:prstGeom prst="ellipse">
            <a:avLst/>
          </a:prstGeom>
          <a:solidFill>
            <a:srgbClr val="7030A0"/>
          </a:solidFill>
          <a:ln>
            <a:noFill/>
          </a:ln>
          <a:effectLst>
            <a:outerShdw dist="28575" dir="2880000" algn="bl" rotWithShape="0">
              <a:schemeClr val="accent2"/>
            </a:outerShdw>
          </a:effectLst>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5552" name="Google Shape;5552;p71"/>
          <p:cNvSpPr/>
          <p:nvPr/>
        </p:nvSpPr>
        <p:spPr>
          <a:xfrm>
            <a:off x="7387839" y="1234178"/>
            <a:ext cx="363555" cy="362588"/>
          </a:xfrm>
          <a:custGeom>
            <a:avLst/>
            <a:gdLst/>
            <a:ahLst/>
            <a:cxnLst/>
            <a:rect l="l" t="t" r="r" b="b"/>
            <a:pathLst>
              <a:path w="11658" h="11627" extrusionOk="0">
                <a:moveTo>
                  <a:pt x="6806" y="2017"/>
                </a:moveTo>
                <a:lnTo>
                  <a:pt x="6806" y="2773"/>
                </a:lnTo>
                <a:lnTo>
                  <a:pt x="4758" y="2773"/>
                </a:lnTo>
                <a:lnTo>
                  <a:pt x="4758" y="2017"/>
                </a:lnTo>
                <a:close/>
                <a:moveTo>
                  <a:pt x="7152" y="694"/>
                </a:moveTo>
                <a:cubicBezTo>
                  <a:pt x="7688" y="694"/>
                  <a:pt x="8192" y="1167"/>
                  <a:pt x="8192" y="1702"/>
                </a:cubicBezTo>
                <a:lnTo>
                  <a:pt x="8192" y="2773"/>
                </a:lnTo>
                <a:lnTo>
                  <a:pt x="7499" y="2773"/>
                </a:lnTo>
                <a:lnTo>
                  <a:pt x="7499" y="1702"/>
                </a:lnTo>
                <a:cubicBezTo>
                  <a:pt x="7499" y="1513"/>
                  <a:pt x="7341" y="1356"/>
                  <a:pt x="7152" y="1356"/>
                </a:cubicBezTo>
                <a:lnTo>
                  <a:pt x="4411" y="1356"/>
                </a:lnTo>
                <a:cubicBezTo>
                  <a:pt x="4191" y="1356"/>
                  <a:pt x="4033" y="1513"/>
                  <a:pt x="4033" y="1702"/>
                </a:cubicBezTo>
                <a:lnTo>
                  <a:pt x="4033" y="2773"/>
                </a:lnTo>
                <a:lnTo>
                  <a:pt x="3371" y="2773"/>
                </a:lnTo>
                <a:lnTo>
                  <a:pt x="3371" y="1702"/>
                </a:lnTo>
                <a:cubicBezTo>
                  <a:pt x="3371" y="1167"/>
                  <a:pt x="3844" y="694"/>
                  <a:pt x="4411" y="694"/>
                </a:cubicBezTo>
                <a:close/>
                <a:moveTo>
                  <a:pt x="10618" y="3498"/>
                </a:moveTo>
                <a:cubicBezTo>
                  <a:pt x="10807" y="3498"/>
                  <a:pt x="10964" y="3656"/>
                  <a:pt x="10964" y="3845"/>
                </a:cubicBezTo>
                <a:lnTo>
                  <a:pt x="10964" y="5010"/>
                </a:lnTo>
                <a:cubicBezTo>
                  <a:pt x="9546" y="6239"/>
                  <a:pt x="7688" y="6901"/>
                  <a:pt x="5766" y="6901"/>
                </a:cubicBezTo>
                <a:cubicBezTo>
                  <a:pt x="3876" y="6901"/>
                  <a:pt x="2080" y="6239"/>
                  <a:pt x="662" y="5010"/>
                </a:cubicBezTo>
                <a:lnTo>
                  <a:pt x="662" y="3971"/>
                </a:lnTo>
                <a:cubicBezTo>
                  <a:pt x="662" y="3687"/>
                  <a:pt x="851" y="3498"/>
                  <a:pt x="1135" y="3498"/>
                </a:cubicBezTo>
                <a:close/>
                <a:moveTo>
                  <a:pt x="6806" y="7531"/>
                </a:moveTo>
                <a:lnTo>
                  <a:pt x="6806" y="7940"/>
                </a:lnTo>
                <a:cubicBezTo>
                  <a:pt x="6806" y="8129"/>
                  <a:pt x="6648" y="8287"/>
                  <a:pt x="6459" y="8287"/>
                </a:cubicBezTo>
                <a:lnTo>
                  <a:pt x="5073" y="8287"/>
                </a:lnTo>
                <a:cubicBezTo>
                  <a:pt x="4884" y="8287"/>
                  <a:pt x="4726" y="8129"/>
                  <a:pt x="4726" y="7940"/>
                </a:cubicBezTo>
                <a:lnTo>
                  <a:pt x="4726" y="7531"/>
                </a:lnTo>
                <a:lnTo>
                  <a:pt x="4758" y="7531"/>
                </a:lnTo>
                <a:cubicBezTo>
                  <a:pt x="5104" y="7594"/>
                  <a:pt x="5419" y="7625"/>
                  <a:pt x="5766" y="7625"/>
                </a:cubicBezTo>
                <a:cubicBezTo>
                  <a:pt x="6112" y="7625"/>
                  <a:pt x="6427" y="7594"/>
                  <a:pt x="6806" y="7531"/>
                </a:cubicBezTo>
                <a:close/>
                <a:moveTo>
                  <a:pt x="10964" y="5892"/>
                </a:moveTo>
                <a:lnTo>
                  <a:pt x="10964" y="9988"/>
                </a:lnTo>
                <a:cubicBezTo>
                  <a:pt x="10964" y="10524"/>
                  <a:pt x="10492" y="10996"/>
                  <a:pt x="9956" y="10996"/>
                </a:cubicBezTo>
                <a:lnTo>
                  <a:pt x="1670" y="10996"/>
                </a:lnTo>
                <a:cubicBezTo>
                  <a:pt x="1135" y="10996"/>
                  <a:pt x="662" y="10524"/>
                  <a:pt x="662" y="9988"/>
                </a:cubicBezTo>
                <a:lnTo>
                  <a:pt x="662" y="5892"/>
                </a:lnTo>
                <a:cubicBezTo>
                  <a:pt x="1670" y="6649"/>
                  <a:pt x="2804" y="7184"/>
                  <a:pt x="4065" y="7436"/>
                </a:cubicBezTo>
                <a:lnTo>
                  <a:pt x="4065" y="7940"/>
                </a:lnTo>
                <a:cubicBezTo>
                  <a:pt x="4065" y="8476"/>
                  <a:pt x="4537" y="8948"/>
                  <a:pt x="5104" y="8948"/>
                </a:cubicBezTo>
                <a:lnTo>
                  <a:pt x="6490" y="8948"/>
                </a:lnTo>
                <a:cubicBezTo>
                  <a:pt x="7026" y="8948"/>
                  <a:pt x="7499" y="8476"/>
                  <a:pt x="7499" y="7940"/>
                </a:cubicBezTo>
                <a:lnTo>
                  <a:pt x="7499" y="7436"/>
                </a:lnTo>
                <a:cubicBezTo>
                  <a:pt x="7971" y="7342"/>
                  <a:pt x="8444" y="7184"/>
                  <a:pt x="8916" y="7027"/>
                </a:cubicBezTo>
                <a:cubicBezTo>
                  <a:pt x="9672" y="6743"/>
                  <a:pt x="10334" y="6365"/>
                  <a:pt x="10964" y="5892"/>
                </a:cubicBezTo>
                <a:close/>
                <a:moveTo>
                  <a:pt x="4411" y="1"/>
                </a:moveTo>
                <a:cubicBezTo>
                  <a:pt x="3466" y="1"/>
                  <a:pt x="2710" y="757"/>
                  <a:pt x="2710" y="1702"/>
                </a:cubicBezTo>
                <a:lnTo>
                  <a:pt x="2710" y="2773"/>
                </a:lnTo>
                <a:lnTo>
                  <a:pt x="1135" y="2773"/>
                </a:lnTo>
                <a:cubicBezTo>
                  <a:pt x="505" y="2773"/>
                  <a:pt x="0" y="3277"/>
                  <a:pt x="0" y="3908"/>
                </a:cubicBezTo>
                <a:lnTo>
                  <a:pt x="0" y="9957"/>
                </a:lnTo>
                <a:cubicBezTo>
                  <a:pt x="0" y="10902"/>
                  <a:pt x="725" y="11626"/>
                  <a:pt x="1670" y="11626"/>
                </a:cubicBezTo>
                <a:lnTo>
                  <a:pt x="9956" y="11626"/>
                </a:lnTo>
                <a:cubicBezTo>
                  <a:pt x="10901" y="11626"/>
                  <a:pt x="11657" y="10902"/>
                  <a:pt x="11657" y="9957"/>
                </a:cubicBezTo>
                <a:lnTo>
                  <a:pt x="11657" y="3813"/>
                </a:lnTo>
                <a:cubicBezTo>
                  <a:pt x="11626" y="3246"/>
                  <a:pt x="11153" y="2773"/>
                  <a:pt x="10618" y="2773"/>
                </a:cubicBezTo>
                <a:lnTo>
                  <a:pt x="8853" y="2773"/>
                </a:lnTo>
                <a:lnTo>
                  <a:pt x="8853" y="1702"/>
                </a:lnTo>
                <a:cubicBezTo>
                  <a:pt x="8853" y="757"/>
                  <a:pt x="8097" y="1"/>
                  <a:pt x="71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3" name="Google Shape;5553;p71"/>
          <p:cNvSpPr/>
          <p:nvPr/>
        </p:nvSpPr>
        <p:spPr>
          <a:xfrm>
            <a:off x="1390839" y="3049787"/>
            <a:ext cx="367484" cy="365270"/>
          </a:xfrm>
          <a:custGeom>
            <a:avLst/>
            <a:gdLst/>
            <a:ahLst/>
            <a:cxnLst/>
            <a:rect l="l" t="t" r="r" b="b"/>
            <a:pathLst>
              <a:path w="11784" h="11713" extrusionOk="0">
                <a:moveTo>
                  <a:pt x="5136" y="4128"/>
                </a:moveTo>
                <a:cubicBezTo>
                  <a:pt x="5671" y="4128"/>
                  <a:pt x="6112" y="4569"/>
                  <a:pt x="6144" y="5136"/>
                </a:cubicBezTo>
                <a:lnTo>
                  <a:pt x="5230" y="4853"/>
                </a:lnTo>
                <a:cubicBezTo>
                  <a:pt x="5198" y="4839"/>
                  <a:pt x="5165" y="4832"/>
                  <a:pt x="5131" y="4832"/>
                </a:cubicBezTo>
                <a:cubicBezTo>
                  <a:pt x="4934" y="4832"/>
                  <a:pt x="4735" y="5052"/>
                  <a:pt x="4789" y="5294"/>
                </a:cubicBezTo>
                <a:lnTo>
                  <a:pt x="5073" y="6239"/>
                </a:lnTo>
                <a:cubicBezTo>
                  <a:pt x="4537" y="6176"/>
                  <a:pt x="4096" y="5703"/>
                  <a:pt x="4096" y="5168"/>
                </a:cubicBezTo>
                <a:cubicBezTo>
                  <a:pt x="4096" y="4601"/>
                  <a:pt x="4569" y="4128"/>
                  <a:pt x="5136" y="4128"/>
                </a:cubicBezTo>
                <a:close/>
                <a:moveTo>
                  <a:pt x="5199" y="2364"/>
                </a:moveTo>
                <a:cubicBezTo>
                  <a:pt x="6680" y="2364"/>
                  <a:pt x="7940" y="3592"/>
                  <a:pt x="7940" y="5136"/>
                </a:cubicBezTo>
                <a:cubicBezTo>
                  <a:pt x="7940" y="5294"/>
                  <a:pt x="7940" y="5388"/>
                  <a:pt x="7908" y="5546"/>
                </a:cubicBezTo>
                <a:lnTo>
                  <a:pt x="6932" y="5294"/>
                </a:lnTo>
                <a:lnTo>
                  <a:pt x="6932" y="5136"/>
                </a:lnTo>
                <a:cubicBezTo>
                  <a:pt x="6806" y="4223"/>
                  <a:pt x="6049" y="3466"/>
                  <a:pt x="5104" y="3466"/>
                </a:cubicBezTo>
                <a:cubicBezTo>
                  <a:pt x="4159" y="3466"/>
                  <a:pt x="3435" y="4223"/>
                  <a:pt x="3435" y="5168"/>
                </a:cubicBezTo>
                <a:cubicBezTo>
                  <a:pt x="3435" y="5609"/>
                  <a:pt x="3624" y="6081"/>
                  <a:pt x="3939" y="6396"/>
                </a:cubicBezTo>
                <a:cubicBezTo>
                  <a:pt x="4254" y="6743"/>
                  <a:pt x="4695" y="6900"/>
                  <a:pt x="5167" y="6900"/>
                </a:cubicBezTo>
                <a:lnTo>
                  <a:pt x="5325" y="6900"/>
                </a:lnTo>
                <a:lnTo>
                  <a:pt x="5577" y="7877"/>
                </a:lnTo>
                <a:cubicBezTo>
                  <a:pt x="5482" y="7909"/>
                  <a:pt x="5325" y="7909"/>
                  <a:pt x="5199" y="7909"/>
                </a:cubicBezTo>
                <a:cubicBezTo>
                  <a:pt x="3687" y="7909"/>
                  <a:pt x="2426" y="6648"/>
                  <a:pt x="2426" y="5136"/>
                </a:cubicBezTo>
                <a:cubicBezTo>
                  <a:pt x="2426" y="3624"/>
                  <a:pt x="3655" y="2364"/>
                  <a:pt x="5199" y="2364"/>
                </a:cubicBezTo>
                <a:close/>
                <a:moveTo>
                  <a:pt x="5167" y="726"/>
                </a:moveTo>
                <a:cubicBezTo>
                  <a:pt x="7940" y="726"/>
                  <a:pt x="10051" y="3277"/>
                  <a:pt x="9515" y="6018"/>
                </a:cubicBezTo>
                <a:lnTo>
                  <a:pt x="8507" y="5766"/>
                </a:lnTo>
                <a:cubicBezTo>
                  <a:pt x="8538" y="5546"/>
                  <a:pt x="8538" y="5357"/>
                  <a:pt x="8538" y="5136"/>
                </a:cubicBezTo>
                <a:cubicBezTo>
                  <a:pt x="8538" y="3246"/>
                  <a:pt x="7026" y="1702"/>
                  <a:pt x="5104" y="1702"/>
                </a:cubicBezTo>
                <a:cubicBezTo>
                  <a:pt x="3214" y="1702"/>
                  <a:pt x="1702" y="3246"/>
                  <a:pt x="1702" y="5136"/>
                </a:cubicBezTo>
                <a:cubicBezTo>
                  <a:pt x="1702" y="7027"/>
                  <a:pt x="3214" y="8602"/>
                  <a:pt x="5104" y="8602"/>
                </a:cubicBezTo>
                <a:cubicBezTo>
                  <a:pt x="5325" y="8602"/>
                  <a:pt x="5514" y="8602"/>
                  <a:pt x="5703" y="8539"/>
                </a:cubicBezTo>
                <a:lnTo>
                  <a:pt x="5986" y="9578"/>
                </a:lnTo>
                <a:cubicBezTo>
                  <a:pt x="5695" y="9636"/>
                  <a:pt x="5405" y="9664"/>
                  <a:pt x="5119" y="9664"/>
                </a:cubicBezTo>
                <a:cubicBezTo>
                  <a:pt x="2751" y="9664"/>
                  <a:pt x="694" y="7758"/>
                  <a:pt x="694" y="5199"/>
                </a:cubicBezTo>
                <a:cubicBezTo>
                  <a:pt x="694" y="2679"/>
                  <a:pt x="2773" y="726"/>
                  <a:pt x="5167" y="726"/>
                </a:cubicBezTo>
                <a:close/>
                <a:moveTo>
                  <a:pt x="5671" y="5672"/>
                </a:moveTo>
                <a:lnTo>
                  <a:pt x="5671" y="5672"/>
                </a:lnTo>
                <a:cubicBezTo>
                  <a:pt x="10240" y="6964"/>
                  <a:pt x="9578" y="6774"/>
                  <a:pt x="9704" y="6806"/>
                </a:cubicBezTo>
                <a:lnTo>
                  <a:pt x="8853" y="7373"/>
                </a:lnTo>
                <a:cubicBezTo>
                  <a:pt x="8664" y="7499"/>
                  <a:pt x="8664" y="7751"/>
                  <a:pt x="8822" y="7877"/>
                </a:cubicBezTo>
                <a:lnTo>
                  <a:pt x="10964" y="9956"/>
                </a:lnTo>
                <a:cubicBezTo>
                  <a:pt x="11027" y="10114"/>
                  <a:pt x="11027" y="10335"/>
                  <a:pt x="10901" y="10492"/>
                </a:cubicBezTo>
                <a:lnTo>
                  <a:pt x="10429" y="10965"/>
                </a:lnTo>
                <a:cubicBezTo>
                  <a:pt x="10366" y="11012"/>
                  <a:pt x="10279" y="11035"/>
                  <a:pt x="10192" y="11035"/>
                </a:cubicBezTo>
                <a:cubicBezTo>
                  <a:pt x="10106" y="11035"/>
                  <a:pt x="10019" y="11012"/>
                  <a:pt x="9956" y="10965"/>
                </a:cubicBezTo>
                <a:lnTo>
                  <a:pt x="7845" y="8854"/>
                </a:lnTo>
                <a:cubicBezTo>
                  <a:pt x="7777" y="8786"/>
                  <a:pt x="7691" y="8753"/>
                  <a:pt x="7606" y="8753"/>
                </a:cubicBezTo>
                <a:cubicBezTo>
                  <a:pt x="7493" y="8753"/>
                  <a:pt x="7381" y="8809"/>
                  <a:pt x="7310" y="8917"/>
                </a:cubicBezTo>
                <a:cubicBezTo>
                  <a:pt x="7247" y="8980"/>
                  <a:pt x="6806" y="9641"/>
                  <a:pt x="6774" y="9736"/>
                </a:cubicBezTo>
                <a:cubicBezTo>
                  <a:pt x="6680" y="9484"/>
                  <a:pt x="5703" y="5861"/>
                  <a:pt x="5671" y="5672"/>
                </a:cubicBezTo>
                <a:close/>
                <a:moveTo>
                  <a:pt x="5104" y="1"/>
                </a:moveTo>
                <a:cubicBezTo>
                  <a:pt x="2363" y="1"/>
                  <a:pt x="0" y="2238"/>
                  <a:pt x="0" y="5168"/>
                </a:cubicBezTo>
                <a:cubicBezTo>
                  <a:pt x="0" y="8066"/>
                  <a:pt x="2332" y="10303"/>
                  <a:pt x="5104" y="10303"/>
                </a:cubicBezTo>
                <a:cubicBezTo>
                  <a:pt x="5482" y="10303"/>
                  <a:pt x="5797" y="10272"/>
                  <a:pt x="6144" y="10208"/>
                </a:cubicBezTo>
                <a:lnTo>
                  <a:pt x="6270" y="10587"/>
                </a:lnTo>
                <a:cubicBezTo>
                  <a:pt x="6307" y="10755"/>
                  <a:pt x="6444" y="10845"/>
                  <a:pt x="6596" y="10845"/>
                </a:cubicBezTo>
                <a:cubicBezTo>
                  <a:pt x="6700" y="10845"/>
                  <a:pt x="6810" y="10802"/>
                  <a:pt x="6900" y="10713"/>
                </a:cubicBezTo>
                <a:lnTo>
                  <a:pt x="7625" y="9610"/>
                </a:lnTo>
                <a:lnTo>
                  <a:pt x="9483" y="11406"/>
                </a:lnTo>
                <a:cubicBezTo>
                  <a:pt x="9688" y="11610"/>
                  <a:pt x="9956" y="11713"/>
                  <a:pt x="10220" y="11713"/>
                </a:cubicBezTo>
                <a:cubicBezTo>
                  <a:pt x="10484" y="11713"/>
                  <a:pt x="10744" y="11610"/>
                  <a:pt x="10933" y="11406"/>
                </a:cubicBezTo>
                <a:lnTo>
                  <a:pt x="11405" y="10933"/>
                </a:lnTo>
                <a:cubicBezTo>
                  <a:pt x="11783" y="10555"/>
                  <a:pt x="11783" y="9893"/>
                  <a:pt x="11374" y="9484"/>
                </a:cubicBezTo>
                <a:lnTo>
                  <a:pt x="9515" y="7720"/>
                </a:lnTo>
                <a:lnTo>
                  <a:pt x="10618" y="6964"/>
                </a:lnTo>
                <a:cubicBezTo>
                  <a:pt x="10870" y="6806"/>
                  <a:pt x="10838" y="6428"/>
                  <a:pt x="10555" y="6333"/>
                </a:cubicBezTo>
                <a:lnTo>
                  <a:pt x="10145" y="6239"/>
                </a:lnTo>
                <a:cubicBezTo>
                  <a:pt x="10303" y="5483"/>
                  <a:pt x="10271" y="4695"/>
                  <a:pt x="10082" y="3908"/>
                </a:cubicBezTo>
                <a:cubicBezTo>
                  <a:pt x="9483" y="1576"/>
                  <a:pt x="7436" y="1"/>
                  <a:pt x="510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554" name="Google Shape;5554;p71"/>
          <p:cNvGrpSpPr/>
          <p:nvPr/>
        </p:nvGrpSpPr>
        <p:grpSpPr>
          <a:xfrm>
            <a:off x="5386933" y="1839342"/>
            <a:ext cx="368482" cy="363555"/>
            <a:chOff x="-5637575" y="2397900"/>
            <a:chExt cx="295400" cy="291450"/>
          </a:xfrm>
        </p:grpSpPr>
        <p:sp>
          <p:nvSpPr>
            <p:cNvPr id="5555" name="Google Shape;5555;p71"/>
            <p:cNvSpPr/>
            <p:nvPr/>
          </p:nvSpPr>
          <p:spPr>
            <a:xfrm>
              <a:off x="-5575350" y="2547550"/>
              <a:ext cx="79575" cy="88250"/>
            </a:xfrm>
            <a:custGeom>
              <a:avLst/>
              <a:gdLst/>
              <a:ahLst/>
              <a:cxnLst/>
              <a:rect l="l" t="t" r="r" b="b"/>
              <a:pathLst>
                <a:path w="3183" h="3530" extrusionOk="0">
                  <a:moveTo>
                    <a:pt x="1088" y="1"/>
                  </a:moveTo>
                  <a:cubicBezTo>
                    <a:pt x="1001" y="1"/>
                    <a:pt x="915" y="32"/>
                    <a:pt x="852" y="95"/>
                  </a:cubicBezTo>
                  <a:lnTo>
                    <a:pt x="379" y="568"/>
                  </a:lnTo>
                  <a:cubicBezTo>
                    <a:pt x="1" y="978"/>
                    <a:pt x="1" y="1639"/>
                    <a:pt x="379" y="2017"/>
                  </a:cubicBezTo>
                  <a:cubicBezTo>
                    <a:pt x="584" y="2222"/>
                    <a:pt x="852" y="2324"/>
                    <a:pt x="1115" y="2324"/>
                  </a:cubicBezTo>
                  <a:cubicBezTo>
                    <a:pt x="1379" y="2324"/>
                    <a:pt x="1639" y="2222"/>
                    <a:pt x="1828" y="2017"/>
                  </a:cubicBezTo>
                  <a:cubicBezTo>
                    <a:pt x="1891" y="1970"/>
                    <a:pt x="1986" y="1946"/>
                    <a:pt x="2076" y="1946"/>
                  </a:cubicBezTo>
                  <a:cubicBezTo>
                    <a:pt x="2167" y="1946"/>
                    <a:pt x="2253" y="1970"/>
                    <a:pt x="2301" y="2017"/>
                  </a:cubicBezTo>
                  <a:cubicBezTo>
                    <a:pt x="2427" y="2143"/>
                    <a:pt x="2427" y="2395"/>
                    <a:pt x="2301" y="2490"/>
                  </a:cubicBezTo>
                  <a:lnTo>
                    <a:pt x="1828" y="2962"/>
                  </a:lnTo>
                  <a:cubicBezTo>
                    <a:pt x="1734" y="3088"/>
                    <a:pt x="1734" y="3340"/>
                    <a:pt x="1828" y="3435"/>
                  </a:cubicBezTo>
                  <a:cubicBezTo>
                    <a:pt x="1891" y="3498"/>
                    <a:pt x="1986" y="3529"/>
                    <a:pt x="2076" y="3529"/>
                  </a:cubicBezTo>
                  <a:cubicBezTo>
                    <a:pt x="2167" y="3529"/>
                    <a:pt x="2253" y="3498"/>
                    <a:pt x="2301" y="3435"/>
                  </a:cubicBezTo>
                  <a:lnTo>
                    <a:pt x="2773" y="2962"/>
                  </a:lnTo>
                  <a:cubicBezTo>
                    <a:pt x="3183" y="2584"/>
                    <a:pt x="3183" y="1923"/>
                    <a:pt x="2773" y="1513"/>
                  </a:cubicBezTo>
                  <a:cubicBezTo>
                    <a:pt x="2569" y="1293"/>
                    <a:pt x="2309" y="1182"/>
                    <a:pt x="2049" y="1182"/>
                  </a:cubicBezTo>
                  <a:cubicBezTo>
                    <a:pt x="1789" y="1182"/>
                    <a:pt x="1529" y="1293"/>
                    <a:pt x="1324" y="1513"/>
                  </a:cubicBezTo>
                  <a:cubicBezTo>
                    <a:pt x="1261" y="1576"/>
                    <a:pt x="1174" y="1608"/>
                    <a:pt x="1088" y="1608"/>
                  </a:cubicBezTo>
                  <a:cubicBezTo>
                    <a:pt x="1001" y="1608"/>
                    <a:pt x="915" y="1576"/>
                    <a:pt x="852" y="1513"/>
                  </a:cubicBezTo>
                  <a:cubicBezTo>
                    <a:pt x="726" y="1387"/>
                    <a:pt x="726" y="1167"/>
                    <a:pt x="852" y="1041"/>
                  </a:cubicBezTo>
                  <a:lnTo>
                    <a:pt x="1324" y="568"/>
                  </a:lnTo>
                  <a:cubicBezTo>
                    <a:pt x="1450" y="442"/>
                    <a:pt x="1450" y="221"/>
                    <a:pt x="1324" y="95"/>
                  </a:cubicBezTo>
                  <a:cubicBezTo>
                    <a:pt x="1261" y="32"/>
                    <a:pt x="1174" y="1"/>
                    <a:pt x="108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6" name="Google Shape;5556;p71"/>
            <p:cNvSpPr/>
            <p:nvPr/>
          </p:nvSpPr>
          <p:spPr>
            <a:xfrm>
              <a:off x="-5526500" y="2499525"/>
              <a:ext cx="85075" cy="81725"/>
            </a:xfrm>
            <a:custGeom>
              <a:avLst/>
              <a:gdLst/>
              <a:ahLst/>
              <a:cxnLst/>
              <a:rect l="l" t="t" r="r" b="b"/>
              <a:pathLst>
                <a:path w="3403" h="3269" extrusionOk="0">
                  <a:moveTo>
                    <a:pt x="1107" y="0"/>
                  </a:moveTo>
                  <a:cubicBezTo>
                    <a:pt x="1016" y="0"/>
                    <a:pt x="930" y="32"/>
                    <a:pt x="882" y="95"/>
                  </a:cubicBezTo>
                  <a:lnTo>
                    <a:pt x="410" y="567"/>
                  </a:lnTo>
                  <a:cubicBezTo>
                    <a:pt x="0" y="945"/>
                    <a:pt x="0" y="1638"/>
                    <a:pt x="410" y="2016"/>
                  </a:cubicBezTo>
                  <a:lnTo>
                    <a:pt x="882" y="2489"/>
                  </a:lnTo>
                  <a:lnTo>
                    <a:pt x="1355" y="2962"/>
                  </a:lnTo>
                  <a:cubicBezTo>
                    <a:pt x="1544" y="3166"/>
                    <a:pt x="1804" y="3269"/>
                    <a:pt x="2068" y="3269"/>
                  </a:cubicBezTo>
                  <a:cubicBezTo>
                    <a:pt x="2332" y="3269"/>
                    <a:pt x="2599" y="3166"/>
                    <a:pt x="2804" y="2962"/>
                  </a:cubicBezTo>
                  <a:lnTo>
                    <a:pt x="3277" y="2489"/>
                  </a:lnTo>
                  <a:cubicBezTo>
                    <a:pt x="3403" y="2363"/>
                    <a:pt x="3403" y="2142"/>
                    <a:pt x="3277" y="2016"/>
                  </a:cubicBezTo>
                  <a:cubicBezTo>
                    <a:pt x="3178" y="1918"/>
                    <a:pt x="3070" y="1870"/>
                    <a:pt x="2977" y="1870"/>
                  </a:cubicBezTo>
                  <a:cubicBezTo>
                    <a:pt x="2892" y="1870"/>
                    <a:pt x="2818" y="1910"/>
                    <a:pt x="2773" y="1985"/>
                  </a:cubicBezTo>
                  <a:lnTo>
                    <a:pt x="2300" y="2457"/>
                  </a:lnTo>
                  <a:cubicBezTo>
                    <a:pt x="2237" y="2520"/>
                    <a:pt x="2143" y="2552"/>
                    <a:pt x="2052" y="2552"/>
                  </a:cubicBezTo>
                  <a:cubicBezTo>
                    <a:pt x="1961" y="2552"/>
                    <a:pt x="1875" y="2520"/>
                    <a:pt x="1827" y="2457"/>
                  </a:cubicBezTo>
                  <a:lnTo>
                    <a:pt x="1575" y="2205"/>
                  </a:lnTo>
                  <a:lnTo>
                    <a:pt x="2300" y="1512"/>
                  </a:lnTo>
                  <a:cubicBezTo>
                    <a:pt x="2395" y="1386"/>
                    <a:pt x="2395" y="1134"/>
                    <a:pt x="2300" y="1040"/>
                  </a:cubicBezTo>
                  <a:cubicBezTo>
                    <a:pt x="2237" y="977"/>
                    <a:pt x="2143" y="945"/>
                    <a:pt x="2052" y="945"/>
                  </a:cubicBezTo>
                  <a:cubicBezTo>
                    <a:pt x="1961" y="945"/>
                    <a:pt x="1875" y="977"/>
                    <a:pt x="1827" y="1040"/>
                  </a:cubicBezTo>
                  <a:lnTo>
                    <a:pt x="1103" y="1733"/>
                  </a:lnTo>
                  <a:lnTo>
                    <a:pt x="882" y="1512"/>
                  </a:lnTo>
                  <a:cubicBezTo>
                    <a:pt x="756" y="1386"/>
                    <a:pt x="756" y="1166"/>
                    <a:pt x="882" y="1040"/>
                  </a:cubicBezTo>
                  <a:lnTo>
                    <a:pt x="1355" y="567"/>
                  </a:lnTo>
                  <a:cubicBezTo>
                    <a:pt x="1449" y="441"/>
                    <a:pt x="1449" y="221"/>
                    <a:pt x="1355" y="95"/>
                  </a:cubicBezTo>
                  <a:cubicBezTo>
                    <a:pt x="1292" y="32"/>
                    <a:pt x="1197" y="0"/>
                    <a:pt x="11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7" name="Google Shape;5557;p71"/>
            <p:cNvSpPr/>
            <p:nvPr/>
          </p:nvSpPr>
          <p:spPr>
            <a:xfrm>
              <a:off x="-5480050" y="2456975"/>
              <a:ext cx="80375" cy="75650"/>
            </a:xfrm>
            <a:custGeom>
              <a:avLst/>
              <a:gdLst/>
              <a:ahLst/>
              <a:cxnLst/>
              <a:rect l="l" t="t" r="r" b="b"/>
              <a:pathLst>
                <a:path w="3215" h="3026" extrusionOk="0">
                  <a:moveTo>
                    <a:pt x="1100" y="686"/>
                  </a:moveTo>
                  <a:cubicBezTo>
                    <a:pt x="1190" y="686"/>
                    <a:pt x="1277" y="710"/>
                    <a:pt x="1324" y="757"/>
                  </a:cubicBezTo>
                  <a:lnTo>
                    <a:pt x="2332" y="1765"/>
                  </a:lnTo>
                  <a:cubicBezTo>
                    <a:pt x="2490" y="1860"/>
                    <a:pt x="2490" y="2112"/>
                    <a:pt x="2332" y="2238"/>
                  </a:cubicBezTo>
                  <a:cubicBezTo>
                    <a:pt x="2269" y="2285"/>
                    <a:pt x="2183" y="2309"/>
                    <a:pt x="2096" y="2309"/>
                  </a:cubicBezTo>
                  <a:cubicBezTo>
                    <a:pt x="2009" y="2309"/>
                    <a:pt x="1923" y="2285"/>
                    <a:pt x="1860" y="2238"/>
                  </a:cubicBezTo>
                  <a:lnTo>
                    <a:pt x="852" y="1229"/>
                  </a:lnTo>
                  <a:cubicBezTo>
                    <a:pt x="757" y="1135"/>
                    <a:pt x="757" y="883"/>
                    <a:pt x="852" y="757"/>
                  </a:cubicBezTo>
                  <a:cubicBezTo>
                    <a:pt x="915" y="710"/>
                    <a:pt x="1009" y="686"/>
                    <a:pt x="1100" y="686"/>
                  </a:cubicBezTo>
                  <a:close/>
                  <a:moveTo>
                    <a:pt x="1119" y="1"/>
                  </a:moveTo>
                  <a:cubicBezTo>
                    <a:pt x="852" y="1"/>
                    <a:pt x="584" y="95"/>
                    <a:pt x="379" y="284"/>
                  </a:cubicBezTo>
                  <a:cubicBezTo>
                    <a:pt x="1" y="694"/>
                    <a:pt x="1" y="1356"/>
                    <a:pt x="379" y="1765"/>
                  </a:cubicBezTo>
                  <a:lnTo>
                    <a:pt x="1387" y="2742"/>
                  </a:lnTo>
                  <a:cubicBezTo>
                    <a:pt x="1576" y="2931"/>
                    <a:pt x="1836" y="3025"/>
                    <a:pt x="2100" y="3025"/>
                  </a:cubicBezTo>
                  <a:cubicBezTo>
                    <a:pt x="2364" y="3025"/>
                    <a:pt x="2632" y="2931"/>
                    <a:pt x="2836" y="2742"/>
                  </a:cubicBezTo>
                  <a:cubicBezTo>
                    <a:pt x="3214" y="2332"/>
                    <a:pt x="3214" y="1671"/>
                    <a:pt x="2836" y="1293"/>
                  </a:cubicBezTo>
                  <a:lnTo>
                    <a:pt x="1860" y="284"/>
                  </a:lnTo>
                  <a:cubicBezTo>
                    <a:pt x="1655" y="95"/>
                    <a:pt x="1387" y="1"/>
                    <a:pt x="111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8" name="Google Shape;5558;p71"/>
            <p:cNvSpPr/>
            <p:nvPr/>
          </p:nvSpPr>
          <p:spPr>
            <a:xfrm>
              <a:off x="-5637575" y="2397900"/>
              <a:ext cx="295400" cy="291450"/>
            </a:xfrm>
            <a:custGeom>
              <a:avLst/>
              <a:gdLst/>
              <a:ahLst/>
              <a:cxnLst/>
              <a:rect l="l" t="t" r="r" b="b"/>
              <a:pathLst>
                <a:path w="11816" h="11658" extrusionOk="0">
                  <a:moveTo>
                    <a:pt x="9185" y="1479"/>
                  </a:moveTo>
                  <a:cubicBezTo>
                    <a:pt x="9245" y="1479"/>
                    <a:pt x="9245" y="1482"/>
                    <a:pt x="9263" y="1482"/>
                  </a:cubicBezTo>
                  <a:cubicBezTo>
                    <a:pt x="9421" y="1482"/>
                    <a:pt x="9579" y="1513"/>
                    <a:pt x="9673" y="1545"/>
                  </a:cubicBezTo>
                  <a:lnTo>
                    <a:pt x="9106" y="2143"/>
                  </a:lnTo>
                  <a:cubicBezTo>
                    <a:pt x="8980" y="2269"/>
                    <a:pt x="8980" y="2490"/>
                    <a:pt x="9106" y="2616"/>
                  </a:cubicBezTo>
                  <a:cubicBezTo>
                    <a:pt x="9153" y="2679"/>
                    <a:pt x="9240" y="2710"/>
                    <a:pt x="9330" y="2710"/>
                  </a:cubicBezTo>
                  <a:cubicBezTo>
                    <a:pt x="9421" y="2710"/>
                    <a:pt x="9515" y="2679"/>
                    <a:pt x="9579" y="2616"/>
                  </a:cubicBezTo>
                  <a:lnTo>
                    <a:pt x="10146" y="2017"/>
                  </a:lnTo>
                  <a:cubicBezTo>
                    <a:pt x="10272" y="2175"/>
                    <a:pt x="10303" y="2332"/>
                    <a:pt x="10303" y="2553"/>
                  </a:cubicBezTo>
                  <a:lnTo>
                    <a:pt x="10146" y="5325"/>
                  </a:lnTo>
                  <a:cubicBezTo>
                    <a:pt x="10114" y="5798"/>
                    <a:pt x="9925" y="6239"/>
                    <a:pt x="9515" y="6554"/>
                  </a:cubicBezTo>
                  <a:lnTo>
                    <a:pt x="9484" y="6585"/>
                  </a:lnTo>
                  <a:lnTo>
                    <a:pt x="8570" y="7499"/>
                  </a:lnTo>
                  <a:cubicBezTo>
                    <a:pt x="5231" y="10902"/>
                    <a:pt x="5829" y="10303"/>
                    <a:pt x="5199" y="10902"/>
                  </a:cubicBezTo>
                  <a:cubicBezTo>
                    <a:pt x="5136" y="10949"/>
                    <a:pt x="5050" y="10972"/>
                    <a:pt x="4963" y="10972"/>
                  </a:cubicBezTo>
                  <a:cubicBezTo>
                    <a:pt x="4876" y="10972"/>
                    <a:pt x="4790" y="10949"/>
                    <a:pt x="4727" y="10902"/>
                  </a:cubicBezTo>
                  <a:lnTo>
                    <a:pt x="820" y="6995"/>
                  </a:lnTo>
                  <a:cubicBezTo>
                    <a:pt x="694" y="6869"/>
                    <a:pt x="694" y="6648"/>
                    <a:pt x="820" y="6522"/>
                  </a:cubicBezTo>
                  <a:lnTo>
                    <a:pt x="5262" y="2112"/>
                  </a:lnTo>
                  <a:cubicBezTo>
                    <a:pt x="5577" y="1797"/>
                    <a:pt x="5987" y="1639"/>
                    <a:pt x="6365" y="1608"/>
                  </a:cubicBezTo>
                  <a:cubicBezTo>
                    <a:pt x="8503" y="1495"/>
                    <a:pt x="9033" y="1479"/>
                    <a:pt x="9185" y="1479"/>
                  </a:cubicBezTo>
                  <a:close/>
                  <a:moveTo>
                    <a:pt x="11422" y="1"/>
                  </a:moveTo>
                  <a:cubicBezTo>
                    <a:pt x="11335" y="1"/>
                    <a:pt x="11248" y="32"/>
                    <a:pt x="11185" y="95"/>
                  </a:cubicBezTo>
                  <a:lnTo>
                    <a:pt x="10240" y="1041"/>
                  </a:lnTo>
                  <a:cubicBezTo>
                    <a:pt x="9958" y="871"/>
                    <a:pt x="9650" y="752"/>
                    <a:pt x="9316" y="752"/>
                  </a:cubicBezTo>
                  <a:cubicBezTo>
                    <a:pt x="9278" y="752"/>
                    <a:pt x="9239" y="754"/>
                    <a:pt x="9200" y="757"/>
                  </a:cubicBezTo>
                  <a:lnTo>
                    <a:pt x="6428" y="883"/>
                  </a:lnTo>
                  <a:cubicBezTo>
                    <a:pt x="5829" y="915"/>
                    <a:pt x="5262" y="1167"/>
                    <a:pt x="4853" y="1608"/>
                  </a:cubicBezTo>
                  <a:lnTo>
                    <a:pt x="379" y="6018"/>
                  </a:lnTo>
                  <a:cubicBezTo>
                    <a:pt x="1" y="6396"/>
                    <a:pt x="1" y="7058"/>
                    <a:pt x="379" y="7468"/>
                  </a:cubicBezTo>
                  <a:lnTo>
                    <a:pt x="4286" y="11374"/>
                  </a:lnTo>
                  <a:cubicBezTo>
                    <a:pt x="4490" y="11563"/>
                    <a:pt x="4758" y="11658"/>
                    <a:pt x="5022" y="11658"/>
                  </a:cubicBezTo>
                  <a:cubicBezTo>
                    <a:pt x="5286" y="11658"/>
                    <a:pt x="5546" y="11563"/>
                    <a:pt x="5735" y="11374"/>
                  </a:cubicBezTo>
                  <a:lnTo>
                    <a:pt x="9137" y="7972"/>
                  </a:lnTo>
                  <a:lnTo>
                    <a:pt x="10051" y="7058"/>
                  </a:lnTo>
                  <a:cubicBezTo>
                    <a:pt x="10555" y="6648"/>
                    <a:pt x="10870" y="6018"/>
                    <a:pt x="10902" y="5388"/>
                  </a:cubicBezTo>
                  <a:lnTo>
                    <a:pt x="11059" y="2584"/>
                  </a:lnTo>
                  <a:cubicBezTo>
                    <a:pt x="11059" y="2238"/>
                    <a:pt x="10996" y="1828"/>
                    <a:pt x="10776" y="1545"/>
                  </a:cubicBezTo>
                  <a:lnTo>
                    <a:pt x="11721" y="600"/>
                  </a:lnTo>
                  <a:cubicBezTo>
                    <a:pt x="11815" y="442"/>
                    <a:pt x="11815" y="221"/>
                    <a:pt x="11658" y="95"/>
                  </a:cubicBezTo>
                  <a:cubicBezTo>
                    <a:pt x="11595" y="32"/>
                    <a:pt x="11508" y="1"/>
                    <a:pt x="114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559" name="Google Shape;5559;p71"/>
          <p:cNvSpPr/>
          <p:nvPr/>
        </p:nvSpPr>
        <p:spPr>
          <a:xfrm>
            <a:off x="3387120" y="2455937"/>
            <a:ext cx="371413" cy="341694"/>
          </a:xfrm>
          <a:custGeom>
            <a:avLst/>
            <a:gdLst/>
            <a:ahLst/>
            <a:cxnLst/>
            <a:rect l="l" t="t" r="r" b="b"/>
            <a:pathLst>
              <a:path w="11910" h="10957" extrusionOk="0">
                <a:moveTo>
                  <a:pt x="7325" y="654"/>
                </a:moveTo>
                <a:cubicBezTo>
                  <a:pt x="7412" y="654"/>
                  <a:pt x="7498" y="686"/>
                  <a:pt x="7561" y="749"/>
                </a:cubicBezTo>
                <a:lnTo>
                  <a:pt x="10995" y="4088"/>
                </a:lnTo>
                <a:cubicBezTo>
                  <a:pt x="11122" y="4246"/>
                  <a:pt x="11122" y="4466"/>
                  <a:pt x="10995" y="4592"/>
                </a:cubicBezTo>
                <a:lnTo>
                  <a:pt x="10082" y="5506"/>
                </a:lnTo>
                <a:lnTo>
                  <a:pt x="7404" y="2859"/>
                </a:lnTo>
                <a:cubicBezTo>
                  <a:pt x="7215" y="2670"/>
                  <a:pt x="6955" y="2576"/>
                  <a:pt x="6691" y="2576"/>
                </a:cubicBezTo>
                <a:cubicBezTo>
                  <a:pt x="6427" y="2576"/>
                  <a:pt x="6159" y="2670"/>
                  <a:pt x="5955" y="2859"/>
                </a:cubicBezTo>
                <a:lnTo>
                  <a:pt x="4978" y="3805"/>
                </a:lnTo>
                <a:cubicBezTo>
                  <a:pt x="4915" y="3868"/>
                  <a:pt x="4828" y="3899"/>
                  <a:pt x="4742" y="3899"/>
                </a:cubicBezTo>
                <a:cubicBezTo>
                  <a:pt x="4655" y="3899"/>
                  <a:pt x="4568" y="3868"/>
                  <a:pt x="4505" y="3805"/>
                </a:cubicBezTo>
                <a:cubicBezTo>
                  <a:pt x="4379" y="3679"/>
                  <a:pt x="4379" y="3458"/>
                  <a:pt x="4505" y="3332"/>
                </a:cubicBezTo>
                <a:lnTo>
                  <a:pt x="5955" y="1883"/>
                </a:lnTo>
                <a:lnTo>
                  <a:pt x="7089" y="749"/>
                </a:lnTo>
                <a:cubicBezTo>
                  <a:pt x="7152" y="686"/>
                  <a:pt x="7239" y="654"/>
                  <a:pt x="7325" y="654"/>
                </a:cubicBezTo>
                <a:close/>
                <a:moveTo>
                  <a:pt x="2808" y="5183"/>
                </a:moveTo>
                <a:cubicBezTo>
                  <a:pt x="2899" y="5183"/>
                  <a:pt x="2993" y="5207"/>
                  <a:pt x="3056" y="5254"/>
                </a:cubicBezTo>
                <a:cubicBezTo>
                  <a:pt x="3151" y="5380"/>
                  <a:pt x="3151" y="5632"/>
                  <a:pt x="3056" y="5726"/>
                </a:cubicBezTo>
                <a:lnTo>
                  <a:pt x="2048" y="6735"/>
                </a:lnTo>
                <a:cubicBezTo>
                  <a:pt x="2001" y="6782"/>
                  <a:pt x="1914" y="6805"/>
                  <a:pt x="1824" y="6805"/>
                </a:cubicBezTo>
                <a:cubicBezTo>
                  <a:pt x="1733" y="6805"/>
                  <a:pt x="1639" y="6782"/>
                  <a:pt x="1576" y="6735"/>
                </a:cubicBezTo>
                <a:cubicBezTo>
                  <a:pt x="1449" y="6609"/>
                  <a:pt x="1449" y="6357"/>
                  <a:pt x="1576" y="6262"/>
                </a:cubicBezTo>
                <a:lnTo>
                  <a:pt x="2584" y="5254"/>
                </a:lnTo>
                <a:cubicBezTo>
                  <a:pt x="2631" y="5207"/>
                  <a:pt x="2718" y="5183"/>
                  <a:pt x="2808" y="5183"/>
                </a:cubicBezTo>
                <a:close/>
                <a:moveTo>
                  <a:pt x="3785" y="6167"/>
                </a:moveTo>
                <a:cubicBezTo>
                  <a:pt x="3875" y="6167"/>
                  <a:pt x="3970" y="6199"/>
                  <a:pt x="4033" y="6262"/>
                </a:cubicBezTo>
                <a:cubicBezTo>
                  <a:pt x="4159" y="6357"/>
                  <a:pt x="4159" y="6609"/>
                  <a:pt x="4033" y="6735"/>
                </a:cubicBezTo>
                <a:lnTo>
                  <a:pt x="3056" y="7711"/>
                </a:lnTo>
                <a:cubicBezTo>
                  <a:pt x="2993" y="7774"/>
                  <a:pt x="2899" y="7806"/>
                  <a:pt x="2808" y="7806"/>
                </a:cubicBezTo>
                <a:cubicBezTo>
                  <a:pt x="2718" y="7806"/>
                  <a:pt x="2631" y="7774"/>
                  <a:pt x="2584" y="7711"/>
                </a:cubicBezTo>
                <a:cubicBezTo>
                  <a:pt x="2395" y="7554"/>
                  <a:pt x="2395" y="7365"/>
                  <a:pt x="2584" y="7239"/>
                </a:cubicBezTo>
                <a:lnTo>
                  <a:pt x="3560" y="6262"/>
                </a:lnTo>
                <a:cubicBezTo>
                  <a:pt x="3608" y="6199"/>
                  <a:pt x="3694" y="6167"/>
                  <a:pt x="3785" y="6167"/>
                </a:cubicBezTo>
                <a:close/>
                <a:moveTo>
                  <a:pt x="4730" y="7113"/>
                </a:moveTo>
                <a:cubicBezTo>
                  <a:pt x="4821" y="7113"/>
                  <a:pt x="4915" y="7144"/>
                  <a:pt x="4978" y="7207"/>
                </a:cubicBezTo>
                <a:cubicBezTo>
                  <a:pt x="5073" y="7302"/>
                  <a:pt x="5073" y="7554"/>
                  <a:pt x="4978" y="7680"/>
                </a:cubicBezTo>
                <a:lnTo>
                  <a:pt x="4001" y="8656"/>
                </a:lnTo>
                <a:cubicBezTo>
                  <a:pt x="3938" y="8719"/>
                  <a:pt x="3844" y="8751"/>
                  <a:pt x="3749" y="8751"/>
                </a:cubicBezTo>
                <a:cubicBezTo>
                  <a:pt x="3655" y="8751"/>
                  <a:pt x="3560" y="8719"/>
                  <a:pt x="3497" y="8656"/>
                </a:cubicBezTo>
                <a:cubicBezTo>
                  <a:pt x="3403" y="8530"/>
                  <a:pt x="3403" y="8310"/>
                  <a:pt x="3497" y="8184"/>
                </a:cubicBezTo>
                <a:lnTo>
                  <a:pt x="4505" y="7207"/>
                </a:lnTo>
                <a:cubicBezTo>
                  <a:pt x="4553" y="7144"/>
                  <a:pt x="4639" y="7113"/>
                  <a:pt x="4730" y="7113"/>
                </a:cubicBezTo>
                <a:close/>
                <a:moveTo>
                  <a:pt x="4100" y="969"/>
                </a:moveTo>
                <a:cubicBezTo>
                  <a:pt x="4190" y="969"/>
                  <a:pt x="4285" y="1001"/>
                  <a:pt x="4348" y="1064"/>
                </a:cubicBezTo>
                <a:lnTo>
                  <a:pt x="5041" y="1725"/>
                </a:lnTo>
                <a:lnTo>
                  <a:pt x="3938" y="2828"/>
                </a:lnTo>
                <a:cubicBezTo>
                  <a:pt x="3560" y="3206"/>
                  <a:pt x="3560" y="3899"/>
                  <a:pt x="3938" y="4277"/>
                </a:cubicBezTo>
                <a:cubicBezTo>
                  <a:pt x="4143" y="4482"/>
                  <a:pt x="4411" y="4584"/>
                  <a:pt x="4675" y="4584"/>
                </a:cubicBezTo>
                <a:cubicBezTo>
                  <a:pt x="4939" y="4584"/>
                  <a:pt x="5199" y="4482"/>
                  <a:pt x="5388" y="4277"/>
                </a:cubicBezTo>
                <a:lnTo>
                  <a:pt x="6396" y="3332"/>
                </a:lnTo>
                <a:cubicBezTo>
                  <a:pt x="6443" y="3269"/>
                  <a:pt x="6530" y="3238"/>
                  <a:pt x="6620" y="3238"/>
                </a:cubicBezTo>
                <a:cubicBezTo>
                  <a:pt x="6711" y="3238"/>
                  <a:pt x="6805" y="3269"/>
                  <a:pt x="6868" y="3332"/>
                </a:cubicBezTo>
                <a:lnTo>
                  <a:pt x="10334" y="6735"/>
                </a:lnTo>
                <a:cubicBezTo>
                  <a:pt x="10491" y="6829"/>
                  <a:pt x="10491" y="7113"/>
                  <a:pt x="10365" y="7239"/>
                </a:cubicBezTo>
                <a:cubicBezTo>
                  <a:pt x="10302" y="7302"/>
                  <a:pt x="10216" y="7333"/>
                  <a:pt x="10129" y="7333"/>
                </a:cubicBezTo>
                <a:cubicBezTo>
                  <a:pt x="10042" y="7333"/>
                  <a:pt x="9956" y="7302"/>
                  <a:pt x="9893" y="7239"/>
                </a:cubicBezTo>
                <a:lnTo>
                  <a:pt x="8444" y="5789"/>
                </a:lnTo>
                <a:cubicBezTo>
                  <a:pt x="8381" y="5726"/>
                  <a:pt x="8286" y="5695"/>
                  <a:pt x="8195" y="5695"/>
                </a:cubicBezTo>
                <a:cubicBezTo>
                  <a:pt x="8105" y="5695"/>
                  <a:pt x="8018" y="5726"/>
                  <a:pt x="7971" y="5789"/>
                </a:cubicBezTo>
                <a:cubicBezTo>
                  <a:pt x="7845" y="5884"/>
                  <a:pt x="7845" y="6136"/>
                  <a:pt x="7971" y="6262"/>
                </a:cubicBezTo>
                <a:lnTo>
                  <a:pt x="9420" y="7711"/>
                </a:lnTo>
                <a:cubicBezTo>
                  <a:pt x="9546" y="7837"/>
                  <a:pt x="9546" y="8058"/>
                  <a:pt x="9420" y="8184"/>
                </a:cubicBezTo>
                <a:cubicBezTo>
                  <a:pt x="9357" y="8247"/>
                  <a:pt x="9271" y="8278"/>
                  <a:pt x="9184" y="8278"/>
                </a:cubicBezTo>
                <a:cubicBezTo>
                  <a:pt x="9097" y="8278"/>
                  <a:pt x="9011" y="8247"/>
                  <a:pt x="8948" y="8184"/>
                </a:cubicBezTo>
                <a:lnTo>
                  <a:pt x="7498" y="6735"/>
                </a:lnTo>
                <a:cubicBezTo>
                  <a:pt x="7435" y="6672"/>
                  <a:pt x="7341" y="6640"/>
                  <a:pt x="7250" y="6640"/>
                </a:cubicBezTo>
                <a:cubicBezTo>
                  <a:pt x="7160" y="6640"/>
                  <a:pt x="7073" y="6672"/>
                  <a:pt x="7026" y="6735"/>
                </a:cubicBezTo>
                <a:cubicBezTo>
                  <a:pt x="6900" y="6829"/>
                  <a:pt x="6900" y="7081"/>
                  <a:pt x="7026" y="7176"/>
                </a:cubicBezTo>
                <a:lnTo>
                  <a:pt x="8475" y="8656"/>
                </a:lnTo>
                <a:cubicBezTo>
                  <a:pt x="8601" y="8751"/>
                  <a:pt x="8601" y="9003"/>
                  <a:pt x="8475" y="9129"/>
                </a:cubicBezTo>
                <a:cubicBezTo>
                  <a:pt x="8412" y="9176"/>
                  <a:pt x="8325" y="9200"/>
                  <a:pt x="8239" y="9200"/>
                </a:cubicBezTo>
                <a:cubicBezTo>
                  <a:pt x="8152" y="9200"/>
                  <a:pt x="8066" y="9176"/>
                  <a:pt x="8003" y="9129"/>
                </a:cubicBezTo>
                <a:lnTo>
                  <a:pt x="6459" y="7648"/>
                </a:lnTo>
                <a:cubicBezTo>
                  <a:pt x="6270" y="7459"/>
                  <a:pt x="6018" y="7396"/>
                  <a:pt x="5797" y="7396"/>
                </a:cubicBezTo>
                <a:cubicBezTo>
                  <a:pt x="5797" y="7144"/>
                  <a:pt x="5671" y="6924"/>
                  <a:pt x="5482" y="6735"/>
                </a:cubicBezTo>
                <a:cubicBezTo>
                  <a:pt x="5293" y="6514"/>
                  <a:pt x="5041" y="6451"/>
                  <a:pt x="4821" y="6388"/>
                </a:cubicBezTo>
                <a:cubicBezTo>
                  <a:pt x="4821" y="6167"/>
                  <a:pt x="4694" y="5947"/>
                  <a:pt x="4505" y="5726"/>
                </a:cubicBezTo>
                <a:cubicBezTo>
                  <a:pt x="4285" y="5537"/>
                  <a:pt x="4064" y="5474"/>
                  <a:pt x="3812" y="5411"/>
                </a:cubicBezTo>
                <a:cubicBezTo>
                  <a:pt x="3812" y="5191"/>
                  <a:pt x="3718" y="4939"/>
                  <a:pt x="3497" y="4750"/>
                </a:cubicBezTo>
                <a:cubicBezTo>
                  <a:pt x="3308" y="4561"/>
                  <a:pt x="3048" y="4466"/>
                  <a:pt x="2785" y="4466"/>
                </a:cubicBezTo>
                <a:cubicBezTo>
                  <a:pt x="2521" y="4466"/>
                  <a:pt x="2253" y="4561"/>
                  <a:pt x="2048" y="4750"/>
                </a:cubicBezTo>
                <a:lnTo>
                  <a:pt x="1544" y="5254"/>
                </a:lnTo>
                <a:lnTo>
                  <a:pt x="819" y="4561"/>
                </a:lnTo>
                <a:cubicBezTo>
                  <a:pt x="725" y="4435"/>
                  <a:pt x="725" y="4183"/>
                  <a:pt x="819" y="4088"/>
                </a:cubicBezTo>
                <a:lnTo>
                  <a:pt x="3875" y="1064"/>
                </a:lnTo>
                <a:cubicBezTo>
                  <a:pt x="3923" y="1001"/>
                  <a:pt x="4009" y="969"/>
                  <a:pt x="4100" y="969"/>
                </a:cubicBezTo>
                <a:close/>
                <a:moveTo>
                  <a:pt x="5718" y="8089"/>
                </a:moveTo>
                <a:cubicBezTo>
                  <a:pt x="5805" y="8089"/>
                  <a:pt x="5892" y="8121"/>
                  <a:pt x="5955" y="8184"/>
                </a:cubicBezTo>
                <a:cubicBezTo>
                  <a:pt x="6081" y="8310"/>
                  <a:pt x="6081" y="8530"/>
                  <a:pt x="5955" y="8656"/>
                </a:cubicBezTo>
                <a:lnTo>
                  <a:pt x="4978" y="9633"/>
                </a:lnTo>
                <a:cubicBezTo>
                  <a:pt x="4915" y="9696"/>
                  <a:pt x="4821" y="9728"/>
                  <a:pt x="4730" y="9728"/>
                </a:cubicBezTo>
                <a:cubicBezTo>
                  <a:pt x="4639" y="9728"/>
                  <a:pt x="4553" y="9696"/>
                  <a:pt x="4505" y="9633"/>
                </a:cubicBezTo>
                <a:cubicBezTo>
                  <a:pt x="4379" y="9507"/>
                  <a:pt x="4379" y="9286"/>
                  <a:pt x="4505" y="9160"/>
                </a:cubicBezTo>
                <a:lnTo>
                  <a:pt x="5482" y="8184"/>
                </a:lnTo>
                <a:cubicBezTo>
                  <a:pt x="5545" y="8121"/>
                  <a:pt x="5632" y="8089"/>
                  <a:pt x="5718" y="8089"/>
                </a:cubicBezTo>
                <a:close/>
                <a:moveTo>
                  <a:pt x="6616" y="8877"/>
                </a:moveTo>
                <a:lnTo>
                  <a:pt x="7467" y="9665"/>
                </a:lnTo>
                <a:cubicBezTo>
                  <a:pt x="7593" y="9759"/>
                  <a:pt x="7593" y="9980"/>
                  <a:pt x="7435" y="10106"/>
                </a:cubicBezTo>
                <a:cubicBezTo>
                  <a:pt x="7388" y="10169"/>
                  <a:pt x="7286" y="10200"/>
                  <a:pt x="7179" y="10200"/>
                </a:cubicBezTo>
                <a:cubicBezTo>
                  <a:pt x="7073" y="10200"/>
                  <a:pt x="6963" y="10169"/>
                  <a:pt x="6900" y="10106"/>
                </a:cubicBezTo>
                <a:lnTo>
                  <a:pt x="6207" y="9412"/>
                </a:lnTo>
                <a:lnTo>
                  <a:pt x="6427" y="9160"/>
                </a:lnTo>
                <a:cubicBezTo>
                  <a:pt x="6522" y="9097"/>
                  <a:pt x="6585" y="8971"/>
                  <a:pt x="6616" y="8877"/>
                </a:cubicBezTo>
                <a:close/>
                <a:moveTo>
                  <a:pt x="7309" y="0"/>
                </a:moveTo>
                <a:cubicBezTo>
                  <a:pt x="7042" y="0"/>
                  <a:pt x="6774" y="103"/>
                  <a:pt x="6585" y="308"/>
                </a:cubicBezTo>
                <a:lnTo>
                  <a:pt x="5608" y="1284"/>
                </a:lnTo>
                <a:lnTo>
                  <a:pt x="4852" y="560"/>
                </a:lnTo>
                <a:cubicBezTo>
                  <a:pt x="4656" y="394"/>
                  <a:pt x="4409" y="307"/>
                  <a:pt x="4163" y="307"/>
                </a:cubicBezTo>
                <a:cubicBezTo>
                  <a:pt x="3897" y="307"/>
                  <a:pt x="3631" y="409"/>
                  <a:pt x="3434" y="623"/>
                </a:cubicBezTo>
                <a:lnTo>
                  <a:pt x="410" y="3647"/>
                </a:lnTo>
                <a:cubicBezTo>
                  <a:pt x="0" y="4025"/>
                  <a:pt x="0" y="4718"/>
                  <a:pt x="410" y="5096"/>
                </a:cubicBezTo>
                <a:lnTo>
                  <a:pt x="1103" y="5821"/>
                </a:lnTo>
                <a:cubicBezTo>
                  <a:pt x="725" y="6199"/>
                  <a:pt x="725" y="6829"/>
                  <a:pt x="1103" y="7239"/>
                </a:cubicBezTo>
                <a:cubicBezTo>
                  <a:pt x="1292" y="7428"/>
                  <a:pt x="1544" y="7491"/>
                  <a:pt x="1765" y="7554"/>
                </a:cubicBezTo>
                <a:cubicBezTo>
                  <a:pt x="1765" y="7774"/>
                  <a:pt x="1891" y="8026"/>
                  <a:pt x="2080" y="8215"/>
                </a:cubicBezTo>
                <a:cubicBezTo>
                  <a:pt x="2300" y="8404"/>
                  <a:pt x="2521" y="8499"/>
                  <a:pt x="2773" y="8530"/>
                </a:cubicBezTo>
                <a:cubicBezTo>
                  <a:pt x="2773" y="8751"/>
                  <a:pt x="2867" y="9003"/>
                  <a:pt x="3088" y="9192"/>
                </a:cubicBezTo>
                <a:cubicBezTo>
                  <a:pt x="3277" y="9381"/>
                  <a:pt x="3497" y="9475"/>
                  <a:pt x="3749" y="9507"/>
                </a:cubicBezTo>
                <a:cubicBezTo>
                  <a:pt x="3749" y="9759"/>
                  <a:pt x="3875" y="9980"/>
                  <a:pt x="4064" y="10169"/>
                </a:cubicBezTo>
                <a:cubicBezTo>
                  <a:pt x="4253" y="10373"/>
                  <a:pt x="4521" y="10476"/>
                  <a:pt x="4789" y="10476"/>
                </a:cubicBezTo>
                <a:cubicBezTo>
                  <a:pt x="5057" y="10476"/>
                  <a:pt x="5325" y="10373"/>
                  <a:pt x="5514" y="10169"/>
                </a:cubicBezTo>
                <a:lnTo>
                  <a:pt x="5766" y="9948"/>
                </a:lnTo>
                <a:lnTo>
                  <a:pt x="6459" y="10673"/>
                </a:lnTo>
                <a:cubicBezTo>
                  <a:pt x="6664" y="10862"/>
                  <a:pt x="6939" y="10956"/>
                  <a:pt x="7219" y="10956"/>
                </a:cubicBezTo>
                <a:cubicBezTo>
                  <a:pt x="7498" y="10956"/>
                  <a:pt x="7782" y="10862"/>
                  <a:pt x="8003" y="10673"/>
                </a:cubicBezTo>
                <a:cubicBezTo>
                  <a:pt x="8192" y="10452"/>
                  <a:pt x="8286" y="10232"/>
                  <a:pt x="8318" y="9980"/>
                </a:cubicBezTo>
                <a:cubicBezTo>
                  <a:pt x="8538" y="9980"/>
                  <a:pt x="8790" y="9885"/>
                  <a:pt x="8979" y="9665"/>
                </a:cubicBezTo>
                <a:cubicBezTo>
                  <a:pt x="9168" y="9475"/>
                  <a:pt x="9263" y="9255"/>
                  <a:pt x="9294" y="9003"/>
                </a:cubicBezTo>
                <a:cubicBezTo>
                  <a:pt x="9546" y="9003"/>
                  <a:pt x="9767" y="8877"/>
                  <a:pt x="9956" y="8688"/>
                </a:cubicBezTo>
                <a:cubicBezTo>
                  <a:pt x="10176" y="8499"/>
                  <a:pt x="10239" y="8247"/>
                  <a:pt x="10271" y="8026"/>
                </a:cubicBezTo>
                <a:cubicBezTo>
                  <a:pt x="10523" y="8026"/>
                  <a:pt x="10743" y="7900"/>
                  <a:pt x="10964" y="7711"/>
                </a:cubicBezTo>
                <a:cubicBezTo>
                  <a:pt x="11342" y="7302"/>
                  <a:pt x="11342" y="6640"/>
                  <a:pt x="10964" y="6262"/>
                </a:cubicBezTo>
                <a:lnTo>
                  <a:pt x="10680" y="5978"/>
                </a:lnTo>
                <a:lnTo>
                  <a:pt x="11594" y="5065"/>
                </a:lnTo>
                <a:cubicBezTo>
                  <a:pt x="11909" y="4687"/>
                  <a:pt x="11909" y="4057"/>
                  <a:pt x="11468" y="3647"/>
                </a:cubicBezTo>
                <a:lnTo>
                  <a:pt x="8034" y="308"/>
                </a:lnTo>
                <a:cubicBezTo>
                  <a:pt x="7845" y="103"/>
                  <a:pt x="7577" y="0"/>
                  <a:pt x="73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8237797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5000"/>
            <a:lum/>
          </a:blip>
          <a:srcRect/>
          <a:stretch>
            <a:fillRect/>
          </a:stretch>
        </a:blipFill>
        <a:effectLst/>
      </p:bgPr>
    </p:bg>
    <p:spTree>
      <p:nvGrpSpPr>
        <p:cNvPr id="1" name="Shape 751"/>
        <p:cNvGrpSpPr/>
        <p:nvPr/>
      </p:nvGrpSpPr>
      <p:grpSpPr>
        <a:xfrm>
          <a:off x="0" y="0"/>
          <a:ext cx="0" cy="0"/>
          <a:chOff x="0" y="0"/>
          <a:chExt cx="0" cy="0"/>
        </a:xfrm>
      </p:grpSpPr>
      <p:sp>
        <p:nvSpPr>
          <p:cNvPr id="752" name="Google Shape;752;p50"/>
          <p:cNvSpPr txBox="1">
            <a:spLocks noGrp="1"/>
          </p:cNvSpPr>
          <p:nvPr>
            <p:ph type="title"/>
          </p:nvPr>
        </p:nvSpPr>
        <p:spPr>
          <a:xfrm>
            <a:off x="720000" y="445025"/>
            <a:ext cx="7704000" cy="6645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dirty="0"/>
              <a:t>Safe Room Cleaning Procedure</a:t>
            </a:r>
            <a:endParaRPr dirty="0"/>
          </a:p>
        </p:txBody>
      </p:sp>
      <p:graphicFrame>
        <p:nvGraphicFramePr>
          <p:cNvPr id="6" name="Diagram 5">
            <a:extLst>
              <a:ext uri="{FF2B5EF4-FFF2-40B4-BE49-F238E27FC236}">
                <a16:creationId xmlns:a16="http://schemas.microsoft.com/office/drawing/2014/main" xmlns="" id="{3E6DA4DB-7C58-4E0E-BA51-3DA0BC201401}"/>
              </a:ext>
            </a:extLst>
          </p:cNvPr>
          <p:cNvGraphicFramePr/>
          <p:nvPr>
            <p:extLst>
              <p:ext uri="{D42A27DB-BD31-4B8C-83A1-F6EECF244321}">
                <p14:modId xmlns:p14="http://schemas.microsoft.com/office/powerpoint/2010/main" val="2871561114"/>
              </p:ext>
            </p:extLst>
          </p:nvPr>
        </p:nvGraphicFramePr>
        <p:xfrm>
          <a:off x="549789" y="1273215"/>
          <a:ext cx="7704000" cy="359972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952100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5000"/>
            <a:lum/>
          </a:blip>
          <a:srcRect/>
          <a:stretch>
            <a:fillRect/>
          </a:stretch>
        </a:blipFill>
        <a:effectLst/>
      </p:bgPr>
    </p:bg>
    <p:spTree>
      <p:nvGrpSpPr>
        <p:cNvPr id="1" name="Shape 751"/>
        <p:cNvGrpSpPr/>
        <p:nvPr/>
      </p:nvGrpSpPr>
      <p:grpSpPr>
        <a:xfrm>
          <a:off x="0" y="0"/>
          <a:ext cx="0" cy="0"/>
          <a:chOff x="0" y="0"/>
          <a:chExt cx="0" cy="0"/>
        </a:xfrm>
      </p:grpSpPr>
      <p:sp>
        <p:nvSpPr>
          <p:cNvPr id="752" name="Google Shape;752;p50"/>
          <p:cNvSpPr txBox="1">
            <a:spLocks noGrp="1"/>
          </p:cNvSpPr>
          <p:nvPr>
            <p:ph type="title"/>
          </p:nvPr>
        </p:nvSpPr>
        <p:spPr>
          <a:xfrm>
            <a:off x="720000" y="445025"/>
            <a:ext cx="7704000" cy="6645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dirty="0"/>
              <a:t>Continued…</a:t>
            </a:r>
            <a:endParaRPr dirty="0"/>
          </a:p>
        </p:txBody>
      </p:sp>
      <p:graphicFrame>
        <p:nvGraphicFramePr>
          <p:cNvPr id="6" name="Diagram 5">
            <a:extLst>
              <a:ext uri="{FF2B5EF4-FFF2-40B4-BE49-F238E27FC236}">
                <a16:creationId xmlns:a16="http://schemas.microsoft.com/office/drawing/2014/main" xmlns="" id="{3E6DA4DB-7C58-4E0E-BA51-3DA0BC201401}"/>
              </a:ext>
            </a:extLst>
          </p:cNvPr>
          <p:cNvGraphicFramePr/>
          <p:nvPr>
            <p:extLst>
              <p:ext uri="{D42A27DB-BD31-4B8C-83A1-F6EECF244321}">
                <p14:modId xmlns:p14="http://schemas.microsoft.com/office/powerpoint/2010/main" val="3685569399"/>
              </p:ext>
            </p:extLst>
          </p:nvPr>
        </p:nvGraphicFramePr>
        <p:xfrm>
          <a:off x="549789" y="1273215"/>
          <a:ext cx="7704000" cy="359972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213574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5000"/>
            <a:lum/>
          </a:blip>
          <a:srcRect/>
          <a:stretch>
            <a:fillRect/>
          </a:stretch>
        </a:blipFill>
        <a:effectLst/>
      </p:bgPr>
    </p:bg>
    <p:spTree>
      <p:nvGrpSpPr>
        <p:cNvPr id="1" name="Shape 751"/>
        <p:cNvGrpSpPr/>
        <p:nvPr/>
      </p:nvGrpSpPr>
      <p:grpSpPr>
        <a:xfrm>
          <a:off x="0" y="0"/>
          <a:ext cx="0" cy="0"/>
          <a:chOff x="0" y="0"/>
          <a:chExt cx="0" cy="0"/>
        </a:xfrm>
      </p:grpSpPr>
      <p:sp>
        <p:nvSpPr>
          <p:cNvPr id="752" name="Google Shape;752;p50"/>
          <p:cNvSpPr txBox="1">
            <a:spLocks noGrp="1"/>
          </p:cNvSpPr>
          <p:nvPr>
            <p:ph type="title"/>
          </p:nvPr>
        </p:nvSpPr>
        <p:spPr>
          <a:xfrm>
            <a:off x="720000" y="445025"/>
            <a:ext cx="7704000" cy="6645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dirty="0"/>
              <a:t>Continued…</a:t>
            </a:r>
            <a:endParaRPr dirty="0"/>
          </a:p>
        </p:txBody>
      </p:sp>
      <p:graphicFrame>
        <p:nvGraphicFramePr>
          <p:cNvPr id="6" name="Diagram 5">
            <a:extLst>
              <a:ext uri="{FF2B5EF4-FFF2-40B4-BE49-F238E27FC236}">
                <a16:creationId xmlns:a16="http://schemas.microsoft.com/office/drawing/2014/main" xmlns="" id="{3E6DA4DB-7C58-4E0E-BA51-3DA0BC201401}"/>
              </a:ext>
            </a:extLst>
          </p:cNvPr>
          <p:cNvGraphicFramePr/>
          <p:nvPr>
            <p:extLst>
              <p:ext uri="{D42A27DB-BD31-4B8C-83A1-F6EECF244321}">
                <p14:modId xmlns:p14="http://schemas.microsoft.com/office/powerpoint/2010/main" val="4006397469"/>
              </p:ext>
            </p:extLst>
          </p:nvPr>
        </p:nvGraphicFramePr>
        <p:xfrm>
          <a:off x="549789" y="1273215"/>
          <a:ext cx="7704000" cy="359972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117766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460"/>
        <p:cNvGrpSpPr/>
        <p:nvPr/>
      </p:nvGrpSpPr>
      <p:grpSpPr>
        <a:xfrm>
          <a:off x="0" y="0"/>
          <a:ext cx="0" cy="0"/>
          <a:chOff x="0" y="0"/>
          <a:chExt cx="0" cy="0"/>
        </a:xfrm>
      </p:grpSpPr>
      <p:sp>
        <p:nvSpPr>
          <p:cNvPr id="461" name="Google Shape;461;p44"/>
          <p:cNvSpPr/>
          <p:nvPr/>
        </p:nvSpPr>
        <p:spPr>
          <a:xfrm rot="9899728">
            <a:off x="5351974" y="3070670"/>
            <a:ext cx="2256122" cy="2256122"/>
          </a:xfrm>
          <a:prstGeom prst="ellipse">
            <a:avLst/>
          </a:prstGeom>
          <a:gradFill>
            <a:gsLst>
              <a:gs pos="0">
                <a:srgbClr val="FFBDBF"/>
              </a:gs>
              <a:gs pos="100000">
                <a:srgbClr val="FA404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aphicFrame>
        <p:nvGraphicFramePr>
          <p:cNvPr id="2" name="Diagram 1">
            <a:extLst>
              <a:ext uri="{FF2B5EF4-FFF2-40B4-BE49-F238E27FC236}">
                <a16:creationId xmlns:a16="http://schemas.microsoft.com/office/drawing/2014/main" xmlns="" id="{B2A1925F-1B25-4F4D-A868-7EEA601075E6}"/>
              </a:ext>
            </a:extLst>
          </p:cNvPr>
          <p:cNvGraphicFramePr/>
          <p:nvPr>
            <p:extLst>
              <p:ext uri="{D42A27DB-BD31-4B8C-83A1-F6EECF244321}">
                <p14:modId xmlns:p14="http://schemas.microsoft.com/office/powerpoint/2010/main" val="2408565138"/>
              </p:ext>
            </p:extLst>
          </p:nvPr>
        </p:nvGraphicFramePr>
        <p:xfrm>
          <a:off x="435210" y="1457484"/>
          <a:ext cx="5681190" cy="30282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63" name="Google Shape;463;p44"/>
          <p:cNvSpPr txBox="1">
            <a:spLocks noGrp="1"/>
          </p:cNvSpPr>
          <p:nvPr>
            <p:ph type="title"/>
          </p:nvPr>
        </p:nvSpPr>
        <p:spPr>
          <a:xfrm>
            <a:off x="-45956" y="817327"/>
            <a:ext cx="5005500" cy="7533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Conclusion</a:t>
            </a:r>
            <a:endParaRPr dirty="0"/>
          </a:p>
        </p:txBody>
      </p:sp>
      <p:grpSp>
        <p:nvGrpSpPr>
          <p:cNvPr id="464" name="Google Shape;464;p44"/>
          <p:cNvGrpSpPr/>
          <p:nvPr/>
        </p:nvGrpSpPr>
        <p:grpSpPr>
          <a:xfrm>
            <a:off x="0" y="0"/>
            <a:ext cx="9187450" cy="6191296"/>
            <a:chOff x="0" y="0"/>
            <a:chExt cx="9187450" cy="6191296"/>
          </a:xfrm>
        </p:grpSpPr>
        <p:sp>
          <p:nvSpPr>
            <p:cNvPr id="465" name="Google Shape;465;p44"/>
            <p:cNvSpPr/>
            <p:nvPr/>
          </p:nvSpPr>
          <p:spPr>
            <a:xfrm flipH="1">
              <a:off x="6732800" y="500244"/>
              <a:ext cx="790530" cy="5691020"/>
            </a:xfrm>
            <a:custGeom>
              <a:avLst/>
              <a:gdLst/>
              <a:ahLst/>
              <a:cxnLst/>
              <a:rect l="l" t="t" r="r" b="b"/>
              <a:pathLst>
                <a:path w="6062" h="27997" extrusionOk="0">
                  <a:moveTo>
                    <a:pt x="132" y="1"/>
                  </a:moveTo>
                  <a:cubicBezTo>
                    <a:pt x="132" y="1"/>
                    <a:pt x="0" y="19810"/>
                    <a:pt x="53" y="27997"/>
                  </a:cubicBezTo>
                  <a:lnTo>
                    <a:pt x="6061" y="27997"/>
                  </a:lnTo>
                  <a:lnTo>
                    <a:pt x="6061" y="4910"/>
                  </a:lnTo>
                  <a:lnTo>
                    <a:pt x="13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44"/>
            <p:cNvSpPr/>
            <p:nvPr/>
          </p:nvSpPr>
          <p:spPr>
            <a:xfrm flipH="1">
              <a:off x="7506110" y="500244"/>
              <a:ext cx="1136371" cy="5691020"/>
            </a:xfrm>
            <a:custGeom>
              <a:avLst/>
              <a:gdLst/>
              <a:ahLst/>
              <a:cxnLst/>
              <a:rect l="l" t="t" r="r" b="b"/>
              <a:pathLst>
                <a:path w="8714" h="27997" extrusionOk="0">
                  <a:moveTo>
                    <a:pt x="0" y="1"/>
                  </a:moveTo>
                  <a:lnTo>
                    <a:pt x="0" y="25114"/>
                  </a:lnTo>
                  <a:lnTo>
                    <a:pt x="4805" y="27918"/>
                  </a:lnTo>
                  <a:lnTo>
                    <a:pt x="8615" y="27924"/>
                  </a:lnTo>
                  <a:lnTo>
                    <a:pt x="8615" y="27997"/>
                  </a:lnTo>
                  <a:lnTo>
                    <a:pt x="8714" y="27997"/>
                  </a:lnTo>
                  <a:lnTo>
                    <a:pt x="871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44"/>
            <p:cNvSpPr/>
            <p:nvPr/>
          </p:nvSpPr>
          <p:spPr>
            <a:xfrm flipH="1">
              <a:off x="7462292" y="0"/>
              <a:ext cx="1302119" cy="6191274"/>
            </a:xfrm>
            <a:custGeom>
              <a:avLst/>
              <a:gdLst/>
              <a:ahLst/>
              <a:cxnLst/>
              <a:rect l="l" t="t" r="r" b="b"/>
              <a:pathLst>
                <a:path w="9985" h="30458" extrusionOk="0">
                  <a:moveTo>
                    <a:pt x="106" y="0"/>
                  </a:moveTo>
                  <a:cubicBezTo>
                    <a:pt x="106" y="0"/>
                    <a:pt x="1" y="17138"/>
                    <a:pt x="14" y="27036"/>
                  </a:cubicBezTo>
                  <a:lnTo>
                    <a:pt x="106" y="27088"/>
                  </a:lnTo>
                  <a:lnTo>
                    <a:pt x="929" y="27569"/>
                  </a:lnTo>
                  <a:lnTo>
                    <a:pt x="5733" y="30372"/>
                  </a:lnTo>
                  <a:lnTo>
                    <a:pt x="9550" y="30385"/>
                  </a:lnTo>
                  <a:lnTo>
                    <a:pt x="9550" y="30458"/>
                  </a:lnTo>
                  <a:lnTo>
                    <a:pt x="9984" y="30458"/>
                  </a:lnTo>
                  <a:lnTo>
                    <a:pt x="9984" y="5831"/>
                  </a:lnTo>
                  <a:lnTo>
                    <a:pt x="9636" y="5634"/>
                  </a:lnTo>
                  <a:lnTo>
                    <a:pt x="9616" y="5621"/>
                  </a:lnTo>
                  <a:lnTo>
                    <a:pt x="9543" y="5581"/>
                  </a:lnTo>
                  <a:lnTo>
                    <a:pt x="5661" y="3291"/>
                  </a:lnTo>
                  <a:lnTo>
                    <a:pt x="5081" y="2949"/>
                  </a:lnTo>
                  <a:lnTo>
                    <a:pt x="4259" y="2462"/>
                  </a:lnTo>
                  <a:lnTo>
                    <a:pt x="2778" y="1586"/>
                  </a:lnTo>
                  <a:lnTo>
                    <a:pt x="2469" y="1402"/>
                  </a:lnTo>
                  <a:lnTo>
                    <a:pt x="2205" y="1244"/>
                  </a:lnTo>
                  <a:lnTo>
                    <a:pt x="1804" y="1007"/>
                  </a:lnTo>
                  <a:lnTo>
                    <a:pt x="10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44"/>
            <p:cNvSpPr/>
            <p:nvPr/>
          </p:nvSpPr>
          <p:spPr>
            <a:xfrm flipH="1">
              <a:off x="8749672" y="1220"/>
              <a:ext cx="437778" cy="5506449"/>
            </a:xfrm>
            <a:custGeom>
              <a:avLst/>
              <a:gdLst/>
              <a:ahLst/>
              <a:cxnLst/>
              <a:rect l="l" t="t" r="r" b="b"/>
              <a:pathLst>
                <a:path w="3357" h="27089" extrusionOk="0">
                  <a:moveTo>
                    <a:pt x="0" y="1"/>
                  </a:moveTo>
                  <a:lnTo>
                    <a:pt x="0" y="25134"/>
                  </a:lnTo>
                  <a:lnTo>
                    <a:pt x="3258" y="27036"/>
                  </a:lnTo>
                  <a:lnTo>
                    <a:pt x="3357" y="27089"/>
                  </a:lnTo>
                  <a:lnTo>
                    <a:pt x="335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44"/>
            <p:cNvSpPr/>
            <p:nvPr/>
          </p:nvSpPr>
          <p:spPr>
            <a:xfrm flipH="1">
              <a:off x="8025264" y="67811"/>
              <a:ext cx="503112" cy="1540634"/>
            </a:xfrm>
            <a:custGeom>
              <a:avLst/>
              <a:gdLst/>
              <a:ahLst/>
              <a:cxnLst/>
              <a:rect l="l" t="t" r="r" b="b"/>
              <a:pathLst>
                <a:path w="3858" h="11814" extrusionOk="0">
                  <a:moveTo>
                    <a:pt x="402" y="0"/>
                  </a:moveTo>
                  <a:lnTo>
                    <a:pt x="1" y="296"/>
                  </a:lnTo>
                  <a:lnTo>
                    <a:pt x="1" y="11813"/>
                  </a:lnTo>
                  <a:lnTo>
                    <a:pt x="3456" y="11813"/>
                  </a:lnTo>
                  <a:lnTo>
                    <a:pt x="3857" y="11524"/>
                  </a:lnTo>
                  <a:lnTo>
                    <a:pt x="40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44"/>
            <p:cNvSpPr/>
            <p:nvPr/>
          </p:nvSpPr>
          <p:spPr>
            <a:xfrm flipH="1">
              <a:off x="8497338" y="227429"/>
              <a:ext cx="115932" cy="50729"/>
            </a:xfrm>
            <a:custGeom>
              <a:avLst/>
              <a:gdLst/>
              <a:ahLst/>
              <a:cxnLst/>
              <a:rect l="l" t="t" r="r" b="b"/>
              <a:pathLst>
                <a:path w="889" h="389" extrusionOk="0">
                  <a:moveTo>
                    <a:pt x="0" y="0"/>
                  </a:moveTo>
                  <a:lnTo>
                    <a:pt x="0" y="389"/>
                  </a:lnTo>
                  <a:lnTo>
                    <a:pt x="889" y="389"/>
                  </a:lnTo>
                  <a:lnTo>
                    <a:pt x="88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44"/>
            <p:cNvSpPr/>
            <p:nvPr/>
          </p:nvSpPr>
          <p:spPr>
            <a:xfrm flipH="1">
              <a:off x="8497338" y="1360272"/>
              <a:ext cx="115932" cy="50729"/>
            </a:xfrm>
            <a:custGeom>
              <a:avLst/>
              <a:gdLst/>
              <a:ahLst/>
              <a:cxnLst/>
              <a:rect l="l" t="t" r="r" b="b"/>
              <a:pathLst>
                <a:path w="889" h="389" extrusionOk="0">
                  <a:moveTo>
                    <a:pt x="0" y="0"/>
                  </a:moveTo>
                  <a:lnTo>
                    <a:pt x="0" y="389"/>
                  </a:lnTo>
                  <a:lnTo>
                    <a:pt x="889" y="389"/>
                  </a:lnTo>
                  <a:lnTo>
                    <a:pt x="88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44"/>
            <p:cNvSpPr/>
            <p:nvPr/>
          </p:nvSpPr>
          <p:spPr>
            <a:xfrm flipH="1">
              <a:off x="8025264" y="67811"/>
              <a:ext cx="450688" cy="1502816"/>
            </a:xfrm>
            <a:custGeom>
              <a:avLst/>
              <a:gdLst/>
              <a:ahLst/>
              <a:cxnLst/>
              <a:rect l="l" t="t" r="r" b="b"/>
              <a:pathLst>
                <a:path w="3456" h="11524" extrusionOk="0">
                  <a:moveTo>
                    <a:pt x="0" y="0"/>
                  </a:moveTo>
                  <a:lnTo>
                    <a:pt x="0" y="11524"/>
                  </a:lnTo>
                  <a:lnTo>
                    <a:pt x="3455" y="11524"/>
                  </a:lnTo>
                  <a:lnTo>
                    <a:pt x="3455"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44"/>
            <p:cNvSpPr/>
            <p:nvPr/>
          </p:nvSpPr>
          <p:spPr>
            <a:xfrm flipH="1">
              <a:off x="6662524" y="279729"/>
              <a:ext cx="103026" cy="5911567"/>
            </a:xfrm>
            <a:custGeom>
              <a:avLst/>
              <a:gdLst/>
              <a:ahLst/>
              <a:cxnLst/>
              <a:rect l="l" t="t" r="r" b="b"/>
              <a:pathLst>
                <a:path w="790" h="18310" extrusionOk="0">
                  <a:moveTo>
                    <a:pt x="395" y="1"/>
                  </a:moveTo>
                  <a:cubicBezTo>
                    <a:pt x="178" y="1"/>
                    <a:pt x="0" y="53"/>
                    <a:pt x="0" y="100"/>
                  </a:cubicBezTo>
                  <a:lnTo>
                    <a:pt x="0" y="6088"/>
                  </a:lnTo>
                  <a:lnTo>
                    <a:pt x="132" y="6213"/>
                  </a:lnTo>
                  <a:lnTo>
                    <a:pt x="132" y="18310"/>
                  </a:lnTo>
                  <a:lnTo>
                    <a:pt x="671" y="18310"/>
                  </a:lnTo>
                  <a:lnTo>
                    <a:pt x="671" y="6213"/>
                  </a:lnTo>
                  <a:lnTo>
                    <a:pt x="777" y="6088"/>
                  </a:lnTo>
                  <a:lnTo>
                    <a:pt x="777" y="100"/>
                  </a:lnTo>
                  <a:cubicBezTo>
                    <a:pt x="790" y="53"/>
                    <a:pt x="606" y="1"/>
                    <a:pt x="39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74" name="Google Shape;474;p44"/>
            <p:cNvGrpSpPr/>
            <p:nvPr/>
          </p:nvGrpSpPr>
          <p:grpSpPr>
            <a:xfrm>
              <a:off x="0" y="782"/>
              <a:ext cx="9187450" cy="6190513"/>
              <a:chOff x="0" y="782"/>
              <a:chExt cx="9187450" cy="6190513"/>
            </a:xfrm>
          </p:grpSpPr>
          <p:sp>
            <p:nvSpPr>
              <p:cNvPr id="475" name="Google Shape;475;p44"/>
              <p:cNvSpPr/>
              <p:nvPr/>
            </p:nvSpPr>
            <p:spPr>
              <a:xfrm flipH="1">
                <a:off x="6707125" y="279729"/>
                <a:ext cx="58425" cy="5911567"/>
              </a:xfrm>
              <a:custGeom>
                <a:avLst/>
                <a:gdLst/>
                <a:ahLst/>
                <a:cxnLst/>
                <a:rect l="l" t="t" r="r" b="b"/>
                <a:pathLst>
                  <a:path w="448" h="18310" extrusionOk="0">
                    <a:moveTo>
                      <a:pt x="395" y="1"/>
                    </a:moveTo>
                    <a:cubicBezTo>
                      <a:pt x="178" y="1"/>
                      <a:pt x="0" y="53"/>
                      <a:pt x="0" y="100"/>
                    </a:cubicBezTo>
                    <a:lnTo>
                      <a:pt x="0" y="6088"/>
                    </a:lnTo>
                    <a:lnTo>
                      <a:pt x="132" y="6213"/>
                    </a:lnTo>
                    <a:lnTo>
                      <a:pt x="132" y="18310"/>
                    </a:lnTo>
                    <a:lnTo>
                      <a:pt x="244" y="18310"/>
                    </a:lnTo>
                    <a:lnTo>
                      <a:pt x="244" y="6213"/>
                    </a:lnTo>
                    <a:lnTo>
                      <a:pt x="112" y="6088"/>
                    </a:lnTo>
                    <a:lnTo>
                      <a:pt x="112" y="100"/>
                    </a:lnTo>
                    <a:cubicBezTo>
                      <a:pt x="112" y="53"/>
                      <a:pt x="263" y="14"/>
                      <a:pt x="44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44"/>
              <p:cNvSpPr/>
              <p:nvPr/>
            </p:nvSpPr>
            <p:spPr>
              <a:xfrm flipH="1">
                <a:off x="6707100" y="357053"/>
                <a:ext cx="2480351" cy="1064256"/>
              </a:xfrm>
              <a:custGeom>
                <a:avLst/>
                <a:gdLst/>
                <a:ahLst/>
                <a:cxnLst/>
                <a:rect l="l" t="t" r="r" b="b"/>
                <a:pathLst>
                  <a:path w="19020" h="8161" fill="none" extrusionOk="0">
                    <a:moveTo>
                      <a:pt x="0" y="0"/>
                    </a:moveTo>
                    <a:cubicBezTo>
                      <a:pt x="0" y="0"/>
                      <a:pt x="10714" y="8161"/>
                      <a:pt x="19020" y="0"/>
                    </a:cubicBezTo>
                  </a:path>
                </a:pathLst>
              </a:custGeom>
              <a:no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44"/>
              <p:cNvSpPr/>
              <p:nvPr/>
            </p:nvSpPr>
            <p:spPr>
              <a:xfrm flipH="1">
                <a:off x="0" y="782"/>
                <a:ext cx="6700337" cy="2096040"/>
              </a:xfrm>
              <a:custGeom>
                <a:avLst/>
                <a:gdLst/>
                <a:ahLst/>
                <a:cxnLst/>
                <a:rect l="l" t="t" r="r" b="b"/>
                <a:pathLst>
                  <a:path w="51380" h="16073" fill="none" extrusionOk="0">
                    <a:moveTo>
                      <a:pt x="0" y="3213"/>
                    </a:moveTo>
                    <a:cubicBezTo>
                      <a:pt x="0" y="3213"/>
                      <a:pt x="14156" y="16072"/>
                      <a:pt x="51379" y="1"/>
                    </a:cubicBezTo>
                  </a:path>
                </a:pathLst>
              </a:custGeom>
              <a:no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44"/>
              <p:cNvSpPr/>
              <p:nvPr/>
            </p:nvSpPr>
            <p:spPr>
              <a:xfrm flipH="1">
                <a:off x="1083947" y="782"/>
                <a:ext cx="5574399" cy="1010267"/>
              </a:xfrm>
              <a:custGeom>
                <a:avLst/>
                <a:gdLst/>
                <a:ahLst/>
                <a:cxnLst/>
                <a:rect l="l" t="t" r="r" b="b"/>
                <a:pathLst>
                  <a:path w="42746" h="7747" fill="none" extrusionOk="0">
                    <a:moveTo>
                      <a:pt x="1" y="2758"/>
                    </a:moveTo>
                    <a:cubicBezTo>
                      <a:pt x="1" y="2758"/>
                      <a:pt x="14071" y="7747"/>
                      <a:pt x="42745" y="1"/>
                    </a:cubicBezTo>
                  </a:path>
                </a:pathLst>
              </a:custGeom>
              <a:noFill/>
              <a:ln w="9525" cap="rnd"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479" name="Google Shape;479;p44"/>
          <p:cNvGrpSpPr/>
          <p:nvPr/>
        </p:nvGrpSpPr>
        <p:grpSpPr>
          <a:xfrm>
            <a:off x="6740521" y="1457485"/>
            <a:ext cx="1342461" cy="3435247"/>
            <a:chOff x="1922850" y="649175"/>
            <a:chExt cx="223600" cy="752025"/>
          </a:xfrm>
        </p:grpSpPr>
        <p:sp>
          <p:nvSpPr>
            <p:cNvPr id="480" name="Google Shape;480;p44"/>
            <p:cNvSpPr/>
            <p:nvPr/>
          </p:nvSpPr>
          <p:spPr>
            <a:xfrm>
              <a:off x="2060875" y="649175"/>
              <a:ext cx="39675" cy="35425"/>
            </a:xfrm>
            <a:custGeom>
              <a:avLst/>
              <a:gdLst/>
              <a:ahLst/>
              <a:cxnLst/>
              <a:rect l="l" t="t" r="r" b="b"/>
              <a:pathLst>
                <a:path w="1587" h="1417" extrusionOk="0">
                  <a:moveTo>
                    <a:pt x="794" y="0"/>
                  </a:moveTo>
                  <a:cubicBezTo>
                    <a:pt x="635" y="0"/>
                    <a:pt x="475" y="53"/>
                    <a:pt x="343" y="162"/>
                  </a:cubicBezTo>
                  <a:cubicBezTo>
                    <a:pt x="40" y="412"/>
                    <a:pt x="1" y="860"/>
                    <a:pt x="251" y="1156"/>
                  </a:cubicBezTo>
                  <a:cubicBezTo>
                    <a:pt x="392" y="1327"/>
                    <a:pt x="594" y="1416"/>
                    <a:pt x="798" y="1416"/>
                  </a:cubicBezTo>
                  <a:cubicBezTo>
                    <a:pt x="955" y="1416"/>
                    <a:pt x="1113" y="1363"/>
                    <a:pt x="1244" y="1255"/>
                  </a:cubicBezTo>
                  <a:cubicBezTo>
                    <a:pt x="1547" y="1005"/>
                    <a:pt x="1587" y="557"/>
                    <a:pt x="1343" y="254"/>
                  </a:cubicBezTo>
                  <a:cubicBezTo>
                    <a:pt x="1202" y="88"/>
                    <a:pt x="999" y="0"/>
                    <a:pt x="79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44"/>
            <p:cNvSpPr/>
            <p:nvPr/>
          </p:nvSpPr>
          <p:spPr>
            <a:xfrm>
              <a:off x="2067125" y="649175"/>
              <a:ext cx="31950" cy="31875"/>
            </a:xfrm>
            <a:custGeom>
              <a:avLst/>
              <a:gdLst/>
              <a:ahLst/>
              <a:cxnLst/>
              <a:rect l="l" t="t" r="r" b="b"/>
              <a:pathLst>
                <a:path w="1278" h="1275" extrusionOk="0">
                  <a:moveTo>
                    <a:pt x="528" y="0"/>
                  </a:moveTo>
                  <a:cubicBezTo>
                    <a:pt x="317" y="0"/>
                    <a:pt x="130" y="95"/>
                    <a:pt x="1" y="248"/>
                  </a:cubicBezTo>
                  <a:cubicBezTo>
                    <a:pt x="118" y="160"/>
                    <a:pt x="271" y="114"/>
                    <a:pt x="424" y="114"/>
                  </a:cubicBezTo>
                  <a:cubicBezTo>
                    <a:pt x="443" y="114"/>
                    <a:pt x="462" y="115"/>
                    <a:pt x="481" y="116"/>
                  </a:cubicBezTo>
                  <a:cubicBezTo>
                    <a:pt x="869" y="149"/>
                    <a:pt x="1152" y="498"/>
                    <a:pt x="1120" y="886"/>
                  </a:cubicBezTo>
                  <a:cubicBezTo>
                    <a:pt x="1106" y="1038"/>
                    <a:pt x="1047" y="1169"/>
                    <a:pt x="955" y="1274"/>
                  </a:cubicBezTo>
                  <a:cubicBezTo>
                    <a:pt x="1113" y="1163"/>
                    <a:pt x="1231" y="985"/>
                    <a:pt x="1245" y="768"/>
                  </a:cubicBezTo>
                  <a:cubicBezTo>
                    <a:pt x="1277" y="379"/>
                    <a:pt x="988" y="37"/>
                    <a:pt x="606" y="4"/>
                  </a:cubicBezTo>
                  <a:cubicBezTo>
                    <a:pt x="580" y="1"/>
                    <a:pt x="554" y="0"/>
                    <a:pt x="52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44"/>
            <p:cNvSpPr/>
            <p:nvPr/>
          </p:nvSpPr>
          <p:spPr>
            <a:xfrm>
              <a:off x="2001325" y="676000"/>
              <a:ext cx="102525" cy="725200"/>
            </a:xfrm>
            <a:custGeom>
              <a:avLst/>
              <a:gdLst/>
              <a:ahLst/>
              <a:cxnLst/>
              <a:rect l="l" t="t" r="r" b="b"/>
              <a:pathLst>
                <a:path w="4101" h="29008" extrusionOk="0">
                  <a:moveTo>
                    <a:pt x="2869" y="0"/>
                  </a:moveTo>
                  <a:cubicBezTo>
                    <a:pt x="2772" y="0"/>
                    <a:pt x="2679" y="5"/>
                    <a:pt x="2600" y="17"/>
                  </a:cubicBezTo>
                  <a:cubicBezTo>
                    <a:pt x="2356" y="37"/>
                    <a:pt x="2198" y="103"/>
                    <a:pt x="2192" y="188"/>
                  </a:cubicBezTo>
                  <a:lnTo>
                    <a:pt x="2073" y="1564"/>
                  </a:lnTo>
                  <a:lnTo>
                    <a:pt x="2008" y="2353"/>
                  </a:lnTo>
                  <a:lnTo>
                    <a:pt x="1975" y="2702"/>
                  </a:lnTo>
                  <a:lnTo>
                    <a:pt x="1922" y="3341"/>
                  </a:lnTo>
                  <a:lnTo>
                    <a:pt x="1909" y="3426"/>
                  </a:lnTo>
                  <a:lnTo>
                    <a:pt x="1869" y="3880"/>
                  </a:lnTo>
                  <a:lnTo>
                    <a:pt x="1731" y="5526"/>
                  </a:lnTo>
                  <a:lnTo>
                    <a:pt x="1672" y="6157"/>
                  </a:lnTo>
                  <a:lnTo>
                    <a:pt x="1639" y="6513"/>
                  </a:lnTo>
                  <a:lnTo>
                    <a:pt x="1507" y="8086"/>
                  </a:lnTo>
                  <a:lnTo>
                    <a:pt x="1474" y="8441"/>
                  </a:lnTo>
                  <a:lnTo>
                    <a:pt x="1415" y="9073"/>
                  </a:lnTo>
                  <a:lnTo>
                    <a:pt x="1409" y="9165"/>
                  </a:lnTo>
                  <a:lnTo>
                    <a:pt x="1369" y="9612"/>
                  </a:lnTo>
                  <a:lnTo>
                    <a:pt x="1231" y="11271"/>
                  </a:lnTo>
                  <a:lnTo>
                    <a:pt x="1172" y="11903"/>
                  </a:lnTo>
                  <a:lnTo>
                    <a:pt x="1139" y="12258"/>
                  </a:lnTo>
                  <a:lnTo>
                    <a:pt x="1080" y="12962"/>
                  </a:lnTo>
                  <a:lnTo>
                    <a:pt x="1073" y="13048"/>
                  </a:lnTo>
                  <a:lnTo>
                    <a:pt x="1014" y="13752"/>
                  </a:lnTo>
                  <a:lnTo>
                    <a:pt x="981" y="14107"/>
                  </a:lnTo>
                  <a:lnTo>
                    <a:pt x="935" y="14739"/>
                  </a:lnTo>
                  <a:lnTo>
                    <a:pt x="922" y="14831"/>
                  </a:lnTo>
                  <a:lnTo>
                    <a:pt x="908" y="15002"/>
                  </a:lnTo>
                  <a:lnTo>
                    <a:pt x="1040" y="15174"/>
                  </a:lnTo>
                  <a:lnTo>
                    <a:pt x="1145" y="15325"/>
                  </a:lnTo>
                  <a:lnTo>
                    <a:pt x="1106" y="15851"/>
                  </a:lnTo>
                  <a:lnTo>
                    <a:pt x="1047" y="16542"/>
                  </a:lnTo>
                  <a:lnTo>
                    <a:pt x="981" y="17358"/>
                  </a:lnTo>
                  <a:lnTo>
                    <a:pt x="941" y="17872"/>
                  </a:lnTo>
                  <a:lnTo>
                    <a:pt x="869" y="18721"/>
                  </a:lnTo>
                  <a:lnTo>
                    <a:pt x="0" y="29007"/>
                  </a:lnTo>
                  <a:lnTo>
                    <a:pt x="1369" y="29007"/>
                  </a:lnTo>
                  <a:lnTo>
                    <a:pt x="2225" y="18839"/>
                  </a:lnTo>
                  <a:lnTo>
                    <a:pt x="2396" y="16786"/>
                  </a:lnTo>
                  <a:lnTo>
                    <a:pt x="2462" y="15963"/>
                  </a:lnTo>
                  <a:lnTo>
                    <a:pt x="2501" y="15443"/>
                  </a:lnTo>
                  <a:lnTo>
                    <a:pt x="2587" y="15371"/>
                  </a:lnTo>
                  <a:lnTo>
                    <a:pt x="2850" y="15167"/>
                  </a:lnTo>
                  <a:lnTo>
                    <a:pt x="3014" y="13206"/>
                  </a:lnTo>
                  <a:lnTo>
                    <a:pt x="3021" y="13120"/>
                  </a:lnTo>
                  <a:lnTo>
                    <a:pt x="3501" y="7441"/>
                  </a:lnTo>
                  <a:lnTo>
                    <a:pt x="3982" y="1695"/>
                  </a:lnTo>
                  <a:lnTo>
                    <a:pt x="4100" y="320"/>
                  </a:lnTo>
                  <a:cubicBezTo>
                    <a:pt x="4100" y="241"/>
                    <a:pt x="3949" y="155"/>
                    <a:pt x="3765" y="122"/>
                  </a:cubicBezTo>
                  <a:cubicBezTo>
                    <a:pt x="3745" y="122"/>
                    <a:pt x="3738" y="116"/>
                    <a:pt x="3719" y="116"/>
                  </a:cubicBezTo>
                  <a:cubicBezTo>
                    <a:pt x="3567" y="70"/>
                    <a:pt x="3383" y="37"/>
                    <a:pt x="3186" y="24"/>
                  </a:cubicBezTo>
                  <a:cubicBezTo>
                    <a:pt x="3159" y="17"/>
                    <a:pt x="3139" y="17"/>
                    <a:pt x="3113" y="17"/>
                  </a:cubicBezTo>
                  <a:cubicBezTo>
                    <a:pt x="3087" y="4"/>
                    <a:pt x="3060" y="4"/>
                    <a:pt x="3041" y="4"/>
                  </a:cubicBezTo>
                  <a:cubicBezTo>
                    <a:pt x="2983" y="2"/>
                    <a:pt x="2925" y="0"/>
                    <a:pt x="286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44"/>
            <p:cNvSpPr/>
            <p:nvPr/>
          </p:nvSpPr>
          <p:spPr>
            <a:xfrm>
              <a:off x="2028300" y="675100"/>
              <a:ext cx="75550" cy="726100"/>
            </a:xfrm>
            <a:custGeom>
              <a:avLst/>
              <a:gdLst/>
              <a:ahLst/>
              <a:cxnLst/>
              <a:rect l="l" t="t" r="r" b="b"/>
              <a:pathLst>
                <a:path w="3022" h="29044" extrusionOk="0">
                  <a:moveTo>
                    <a:pt x="1935" y="1"/>
                  </a:moveTo>
                  <a:cubicBezTo>
                    <a:pt x="2199" y="33"/>
                    <a:pt x="2429" y="93"/>
                    <a:pt x="2574" y="158"/>
                  </a:cubicBezTo>
                  <a:cubicBezTo>
                    <a:pt x="2574" y="158"/>
                    <a:pt x="2587" y="165"/>
                    <a:pt x="2594" y="165"/>
                  </a:cubicBezTo>
                  <a:cubicBezTo>
                    <a:pt x="2692" y="205"/>
                    <a:pt x="2738" y="264"/>
                    <a:pt x="2738" y="316"/>
                  </a:cubicBezTo>
                  <a:lnTo>
                    <a:pt x="2626" y="1685"/>
                  </a:lnTo>
                  <a:lnTo>
                    <a:pt x="2442" y="3837"/>
                  </a:lnTo>
                  <a:lnTo>
                    <a:pt x="2376" y="4568"/>
                  </a:lnTo>
                  <a:lnTo>
                    <a:pt x="2324" y="5298"/>
                  </a:lnTo>
                  <a:lnTo>
                    <a:pt x="2139" y="7444"/>
                  </a:lnTo>
                  <a:lnTo>
                    <a:pt x="1962" y="9596"/>
                  </a:lnTo>
                  <a:lnTo>
                    <a:pt x="1903" y="10326"/>
                  </a:lnTo>
                  <a:lnTo>
                    <a:pt x="1837" y="11057"/>
                  </a:lnTo>
                  <a:lnTo>
                    <a:pt x="1666" y="13123"/>
                  </a:lnTo>
                  <a:lnTo>
                    <a:pt x="1652" y="13202"/>
                  </a:lnTo>
                  <a:lnTo>
                    <a:pt x="1488" y="15170"/>
                  </a:lnTo>
                  <a:lnTo>
                    <a:pt x="1455" y="15196"/>
                  </a:lnTo>
                  <a:lnTo>
                    <a:pt x="1139" y="15440"/>
                  </a:lnTo>
                  <a:lnTo>
                    <a:pt x="1093" y="15966"/>
                  </a:lnTo>
                  <a:lnTo>
                    <a:pt x="988" y="17276"/>
                  </a:lnTo>
                  <a:lnTo>
                    <a:pt x="856" y="18849"/>
                  </a:lnTo>
                  <a:lnTo>
                    <a:pt x="1" y="29043"/>
                  </a:lnTo>
                  <a:lnTo>
                    <a:pt x="290" y="29043"/>
                  </a:lnTo>
                  <a:lnTo>
                    <a:pt x="1146" y="18875"/>
                  </a:lnTo>
                  <a:lnTo>
                    <a:pt x="1317" y="16822"/>
                  </a:lnTo>
                  <a:lnTo>
                    <a:pt x="1383" y="15999"/>
                  </a:lnTo>
                  <a:lnTo>
                    <a:pt x="1422" y="15479"/>
                  </a:lnTo>
                  <a:lnTo>
                    <a:pt x="1508" y="15407"/>
                  </a:lnTo>
                  <a:lnTo>
                    <a:pt x="1771" y="15203"/>
                  </a:lnTo>
                  <a:lnTo>
                    <a:pt x="1935" y="13242"/>
                  </a:lnTo>
                  <a:lnTo>
                    <a:pt x="1942" y="13156"/>
                  </a:lnTo>
                  <a:lnTo>
                    <a:pt x="2422" y="7477"/>
                  </a:lnTo>
                  <a:lnTo>
                    <a:pt x="2903" y="1731"/>
                  </a:lnTo>
                  <a:lnTo>
                    <a:pt x="3021" y="356"/>
                  </a:lnTo>
                  <a:cubicBezTo>
                    <a:pt x="3021" y="277"/>
                    <a:pt x="2870" y="191"/>
                    <a:pt x="2659" y="119"/>
                  </a:cubicBezTo>
                  <a:cubicBezTo>
                    <a:pt x="2640" y="119"/>
                    <a:pt x="2633" y="106"/>
                    <a:pt x="2620" y="106"/>
                  </a:cubicBezTo>
                  <a:cubicBezTo>
                    <a:pt x="2462" y="66"/>
                    <a:pt x="2278" y="33"/>
                    <a:pt x="2080" y="20"/>
                  </a:cubicBezTo>
                  <a:cubicBezTo>
                    <a:pt x="2060" y="7"/>
                    <a:pt x="2034" y="7"/>
                    <a:pt x="2008" y="7"/>
                  </a:cubicBezTo>
                  <a:cubicBezTo>
                    <a:pt x="1981" y="1"/>
                    <a:pt x="1962" y="1"/>
                    <a:pt x="193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44"/>
            <p:cNvSpPr/>
            <p:nvPr/>
          </p:nvSpPr>
          <p:spPr>
            <a:xfrm>
              <a:off x="1970550" y="708325"/>
              <a:ext cx="139225" cy="154525"/>
            </a:xfrm>
            <a:custGeom>
              <a:avLst/>
              <a:gdLst/>
              <a:ahLst/>
              <a:cxnLst/>
              <a:rect l="l" t="t" r="r" b="b"/>
              <a:pathLst>
                <a:path w="5569" h="6181" extrusionOk="0">
                  <a:moveTo>
                    <a:pt x="481" y="1"/>
                  </a:moveTo>
                  <a:lnTo>
                    <a:pt x="1" y="5753"/>
                  </a:lnTo>
                  <a:lnTo>
                    <a:pt x="5088" y="6181"/>
                  </a:lnTo>
                  <a:lnTo>
                    <a:pt x="5568" y="429"/>
                  </a:lnTo>
                  <a:lnTo>
                    <a:pt x="48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44"/>
            <p:cNvSpPr/>
            <p:nvPr/>
          </p:nvSpPr>
          <p:spPr>
            <a:xfrm>
              <a:off x="2097725" y="719025"/>
              <a:ext cx="48725" cy="147125"/>
            </a:xfrm>
            <a:custGeom>
              <a:avLst/>
              <a:gdLst/>
              <a:ahLst/>
              <a:cxnLst/>
              <a:rect l="l" t="t" r="r" b="b"/>
              <a:pathLst>
                <a:path w="1949" h="5885" extrusionOk="0">
                  <a:moveTo>
                    <a:pt x="488" y="1"/>
                  </a:moveTo>
                  <a:lnTo>
                    <a:pt x="1" y="5759"/>
                  </a:lnTo>
                  <a:lnTo>
                    <a:pt x="1462" y="5884"/>
                  </a:lnTo>
                  <a:lnTo>
                    <a:pt x="1949" y="126"/>
                  </a:lnTo>
                  <a:lnTo>
                    <a:pt x="48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44"/>
            <p:cNvSpPr/>
            <p:nvPr/>
          </p:nvSpPr>
          <p:spPr>
            <a:xfrm>
              <a:off x="2103825" y="725950"/>
              <a:ext cx="42150" cy="140025"/>
            </a:xfrm>
            <a:custGeom>
              <a:avLst/>
              <a:gdLst/>
              <a:ahLst/>
              <a:cxnLst/>
              <a:rect l="l" t="t" r="r" b="b"/>
              <a:pathLst>
                <a:path w="1686" h="5601" extrusionOk="0">
                  <a:moveTo>
                    <a:pt x="461" y="0"/>
                  </a:moveTo>
                  <a:lnTo>
                    <a:pt x="0" y="5502"/>
                  </a:lnTo>
                  <a:lnTo>
                    <a:pt x="1224" y="5601"/>
                  </a:lnTo>
                  <a:lnTo>
                    <a:pt x="1685" y="105"/>
                  </a:lnTo>
                  <a:lnTo>
                    <a:pt x="46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44"/>
            <p:cNvSpPr/>
            <p:nvPr/>
          </p:nvSpPr>
          <p:spPr>
            <a:xfrm>
              <a:off x="1950975" y="733525"/>
              <a:ext cx="55150" cy="49025"/>
            </a:xfrm>
            <a:custGeom>
              <a:avLst/>
              <a:gdLst/>
              <a:ahLst/>
              <a:cxnLst/>
              <a:rect l="l" t="t" r="r" b="b"/>
              <a:pathLst>
                <a:path w="2206" h="1961" extrusionOk="0">
                  <a:moveTo>
                    <a:pt x="1912" y="1"/>
                  </a:moveTo>
                  <a:cubicBezTo>
                    <a:pt x="1345" y="1"/>
                    <a:pt x="141" y="192"/>
                    <a:pt x="0" y="1790"/>
                  </a:cubicBezTo>
                  <a:lnTo>
                    <a:pt x="2041" y="1961"/>
                  </a:lnTo>
                  <a:lnTo>
                    <a:pt x="2205" y="20"/>
                  </a:lnTo>
                  <a:cubicBezTo>
                    <a:pt x="2205" y="20"/>
                    <a:pt x="2090" y="1"/>
                    <a:pt x="191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44"/>
            <p:cNvSpPr/>
            <p:nvPr/>
          </p:nvSpPr>
          <p:spPr>
            <a:xfrm>
              <a:off x="2011200" y="730700"/>
              <a:ext cx="82125" cy="107825"/>
            </a:xfrm>
            <a:custGeom>
              <a:avLst/>
              <a:gdLst/>
              <a:ahLst/>
              <a:cxnLst/>
              <a:rect l="l" t="t" r="r" b="b"/>
              <a:pathLst>
                <a:path w="3285" h="4313" extrusionOk="0">
                  <a:moveTo>
                    <a:pt x="356" y="1"/>
                  </a:moveTo>
                  <a:lnTo>
                    <a:pt x="0" y="4226"/>
                  </a:lnTo>
                  <a:lnTo>
                    <a:pt x="889" y="4305"/>
                  </a:lnTo>
                  <a:cubicBezTo>
                    <a:pt x="949" y="4310"/>
                    <a:pt x="1010" y="4313"/>
                    <a:pt x="1070" y="4313"/>
                  </a:cubicBezTo>
                  <a:cubicBezTo>
                    <a:pt x="2164" y="4313"/>
                    <a:pt x="3092" y="3474"/>
                    <a:pt x="3185" y="2370"/>
                  </a:cubicBezTo>
                  <a:cubicBezTo>
                    <a:pt x="3284" y="1199"/>
                    <a:pt x="2422" y="172"/>
                    <a:pt x="1251" y="73"/>
                  </a:cubicBezTo>
                  <a:lnTo>
                    <a:pt x="35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44"/>
            <p:cNvSpPr/>
            <p:nvPr/>
          </p:nvSpPr>
          <p:spPr>
            <a:xfrm>
              <a:off x="1956400" y="730575"/>
              <a:ext cx="118825" cy="106075"/>
            </a:xfrm>
            <a:custGeom>
              <a:avLst/>
              <a:gdLst/>
              <a:ahLst/>
              <a:cxnLst/>
              <a:rect l="l" t="t" r="r" b="b"/>
              <a:pathLst>
                <a:path w="4753" h="4243" extrusionOk="0">
                  <a:moveTo>
                    <a:pt x="2373" y="1"/>
                  </a:moveTo>
                  <a:cubicBezTo>
                    <a:pt x="1470" y="1"/>
                    <a:pt x="632" y="580"/>
                    <a:pt x="349" y="1493"/>
                  </a:cubicBezTo>
                  <a:cubicBezTo>
                    <a:pt x="1" y="2612"/>
                    <a:pt x="626" y="3797"/>
                    <a:pt x="1745" y="4145"/>
                  </a:cubicBezTo>
                  <a:cubicBezTo>
                    <a:pt x="1956" y="4211"/>
                    <a:pt x="2170" y="4243"/>
                    <a:pt x="2380" y="4243"/>
                  </a:cubicBezTo>
                  <a:cubicBezTo>
                    <a:pt x="3281" y="4243"/>
                    <a:pt x="4115" y="3664"/>
                    <a:pt x="4403" y="2757"/>
                  </a:cubicBezTo>
                  <a:cubicBezTo>
                    <a:pt x="4752" y="1638"/>
                    <a:pt x="4127" y="447"/>
                    <a:pt x="3008" y="98"/>
                  </a:cubicBezTo>
                  <a:cubicBezTo>
                    <a:pt x="2797" y="32"/>
                    <a:pt x="2583" y="1"/>
                    <a:pt x="237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44"/>
            <p:cNvSpPr/>
            <p:nvPr/>
          </p:nvSpPr>
          <p:spPr>
            <a:xfrm>
              <a:off x="1973175" y="742575"/>
              <a:ext cx="85425" cy="82075"/>
            </a:xfrm>
            <a:custGeom>
              <a:avLst/>
              <a:gdLst/>
              <a:ahLst/>
              <a:cxnLst/>
              <a:rect l="l" t="t" r="r" b="b"/>
              <a:pathLst>
                <a:path w="3417" h="3283" extrusionOk="0">
                  <a:moveTo>
                    <a:pt x="1710" y="1"/>
                  </a:moveTo>
                  <a:cubicBezTo>
                    <a:pt x="871" y="1"/>
                    <a:pt x="148" y="644"/>
                    <a:pt x="73" y="1507"/>
                  </a:cubicBezTo>
                  <a:cubicBezTo>
                    <a:pt x="1" y="2402"/>
                    <a:pt x="666" y="3205"/>
                    <a:pt x="1574" y="3277"/>
                  </a:cubicBezTo>
                  <a:cubicBezTo>
                    <a:pt x="1618" y="3281"/>
                    <a:pt x="1663" y="3283"/>
                    <a:pt x="1707" y="3283"/>
                  </a:cubicBezTo>
                  <a:cubicBezTo>
                    <a:pt x="2547" y="3283"/>
                    <a:pt x="3269" y="2640"/>
                    <a:pt x="3344" y="1777"/>
                  </a:cubicBezTo>
                  <a:cubicBezTo>
                    <a:pt x="3416" y="875"/>
                    <a:pt x="2752" y="85"/>
                    <a:pt x="1844" y="6"/>
                  </a:cubicBezTo>
                  <a:cubicBezTo>
                    <a:pt x="1799" y="3"/>
                    <a:pt x="1754" y="1"/>
                    <a:pt x="171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44"/>
            <p:cNvSpPr/>
            <p:nvPr/>
          </p:nvSpPr>
          <p:spPr>
            <a:xfrm>
              <a:off x="1973350" y="742425"/>
              <a:ext cx="50200" cy="82100"/>
            </a:xfrm>
            <a:custGeom>
              <a:avLst/>
              <a:gdLst/>
              <a:ahLst/>
              <a:cxnLst/>
              <a:rect l="l" t="t" r="r" b="b"/>
              <a:pathLst>
                <a:path w="2008" h="3284" extrusionOk="0">
                  <a:moveTo>
                    <a:pt x="1709" y="0"/>
                  </a:moveTo>
                  <a:cubicBezTo>
                    <a:pt x="864" y="0"/>
                    <a:pt x="148" y="643"/>
                    <a:pt x="79" y="1506"/>
                  </a:cubicBezTo>
                  <a:cubicBezTo>
                    <a:pt x="0" y="2408"/>
                    <a:pt x="672" y="3198"/>
                    <a:pt x="1573" y="3270"/>
                  </a:cubicBezTo>
                  <a:cubicBezTo>
                    <a:pt x="1633" y="3283"/>
                    <a:pt x="1692" y="3283"/>
                    <a:pt x="1738" y="3283"/>
                  </a:cubicBezTo>
                  <a:cubicBezTo>
                    <a:pt x="915" y="3132"/>
                    <a:pt x="330" y="2388"/>
                    <a:pt x="409" y="1539"/>
                  </a:cubicBezTo>
                  <a:cubicBezTo>
                    <a:pt x="481" y="690"/>
                    <a:pt x="1178" y="52"/>
                    <a:pt x="2008" y="32"/>
                  </a:cubicBezTo>
                  <a:cubicBezTo>
                    <a:pt x="1955" y="26"/>
                    <a:pt x="1902" y="12"/>
                    <a:pt x="1843" y="6"/>
                  </a:cubicBezTo>
                  <a:cubicBezTo>
                    <a:pt x="1798" y="2"/>
                    <a:pt x="1753" y="0"/>
                    <a:pt x="170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44"/>
            <p:cNvSpPr/>
            <p:nvPr/>
          </p:nvSpPr>
          <p:spPr>
            <a:xfrm>
              <a:off x="2004275" y="729225"/>
              <a:ext cx="89200" cy="60750"/>
            </a:xfrm>
            <a:custGeom>
              <a:avLst/>
              <a:gdLst/>
              <a:ahLst/>
              <a:cxnLst/>
              <a:rect l="l" t="t" r="r" b="b"/>
              <a:pathLst>
                <a:path w="3568" h="2430" extrusionOk="0">
                  <a:moveTo>
                    <a:pt x="1" y="1"/>
                  </a:moveTo>
                  <a:lnTo>
                    <a:pt x="4" y="1"/>
                  </a:lnTo>
                  <a:lnTo>
                    <a:pt x="4" y="1"/>
                  </a:lnTo>
                  <a:cubicBezTo>
                    <a:pt x="3" y="1"/>
                    <a:pt x="2" y="1"/>
                    <a:pt x="1" y="1"/>
                  </a:cubicBezTo>
                  <a:close/>
                  <a:moveTo>
                    <a:pt x="4" y="1"/>
                  </a:moveTo>
                  <a:cubicBezTo>
                    <a:pt x="1167" y="101"/>
                    <a:pt x="2034" y="1127"/>
                    <a:pt x="1936" y="2298"/>
                  </a:cubicBezTo>
                  <a:lnTo>
                    <a:pt x="3469" y="2429"/>
                  </a:lnTo>
                  <a:cubicBezTo>
                    <a:pt x="3568" y="1258"/>
                    <a:pt x="2706" y="231"/>
                    <a:pt x="1541" y="132"/>
                  </a:cubicBezTo>
                  <a:lnTo>
                    <a:pt x="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44"/>
            <p:cNvSpPr/>
            <p:nvPr/>
          </p:nvSpPr>
          <p:spPr>
            <a:xfrm>
              <a:off x="1946850" y="729025"/>
              <a:ext cx="107975" cy="57650"/>
            </a:xfrm>
            <a:custGeom>
              <a:avLst/>
              <a:gdLst/>
              <a:ahLst/>
              <a:cxnLst/>
              <a:rect l="l" t="t" r="r" b="b"/>
              <a:pathLst>
                <a:path w="4319" h="2306" extrusionOk="0">
                  <a:moveTo>
                    <a:pt x="2115" y="1"/>
                  </a:moveTo>
                  <a:cubicBezTo>
                    <a:pt x="1021" y="1"/>
                    <a:pt x="94" y="833"/>
                    <a:pt x="1" y="1944"/>
                  </a:cubicBezTo>
                  <a:lnTo>
                    <a:pt x="172" y="1957"/>
                  </a:lnTo>
                  <a:cubicBezTo>
                    <a:pt x="260" y="943"/>
                    <a:pt x="1120" y="174"/>
                    <a:pt x="2121" y="174"/>
                  </a:cubicBezTo>
                  <a:cubicBezTo>
                    <a:pt x="2173" y="174"/>
                    <a:pt x="2225" y="176"/>
                    <a:pt x="2278" y="180"/>
                  </a:cubicBezTo>
                  <a:cubicBezTo>
                    <a:pt x="3351" y="272"/>
                    <a:pt x="4147" y="1220"/>
                    <a:pt x="4055" y="2286"/>
                  </a:cubicBezTo>
                  <a:lnTo>
                    <a:pt x="4233" y="2306"/>
                  </a:lnTo>
                  <a:cubicBezTo>
                    <a:pt x="4318" y="1134"/>
                    <a:pt x="3456" y="107"/>
                    <a:pt x="2298" y="9"/>
                  </a:cubicBezTo>
                  <a:cubicBezTo>
                    <a:pt x="2236" y="4"/>
                    <a:pt x="2176" y="1"/>
                    <a:pt x="211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44"/>
            <p:cNvSpPr/>
            <p:nvPr/>
          </p:nvSpPr>
          <p:spPr>
            <a:xfrm>
              <a:off x="1958550" y="852300"/>
              <a:ext cx="139375" cy="154525"/>
            </a:xfrm>
            <a:custGeom>
              <a:avLst/>
              <a:gdLst/>
              <a:ahLst/>
              <a:cxnLst/>
              <a:rect l="l" t="t" r="r" b="b"/>
              <a:pathLst>
                <a:path w="5575" h="6181" extrusionOk="0">
                  <a:moveTo>
                    <a:pt x="481" y="0"/>
                  </a:moveTo>
                  <a:lnTo>
                    <a:pt x="0" y="5752"/>
                  </a:lnTo>
                  <a:lnTo>
                    <a:pt x="5087" y="6180"/>
                  </a:lnTo>
                  <a:lnTo>
                    <a:pt x="5574" y="428"/>
                  </a:lnTo>
                  <a:lnTo>
                    <a:pt x="48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44"/>
            <p:cNvSpPr/>
            <p:nvPr/>
          </p:nvSpPr>
          <p:spPr>
            <a:xfrm>
              <a:off x="2085725" y="862825"/>
              <a:ext cx="48550" cy="146950"/>
            </a:xfrm>
            <a:custGeom>
              <a:avLst/>
              <a:gdLst/>
              <a:ahLst/>
              <a:cxnLst/>
              <a:rect l="l" t="t" r="r" b="b"/>
              <a:pathLst>
                <a:path w="1942" h="5878" extrusionOk="0">
                  <a:moveTo>
                    <a:pt x="481" y="1"/>
                  </a:moveTo>
                  <a:lnTo>
                    <a:pt x="0" y="5759"/>
                  </a:lnTo>
                  <a:lnTo>
                    <a:pt x="1455" y="5878"/>
                  </a:lnTo>
                  <a:lnTo>
                    <a:pt x="1942" y="126"/>
                  </a:lnTo>
                  <a:lnTo>
                    <a:pt x="48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44"/>
            <p:cNvSpPr/>
            <p:nvPr/>
          </p:nvSpPr>
          <p:spPr>
            <a:xfrm>
              <a:off x="2091650" y="869725"/>
              <a:ext cx="42150" cy="140050"/>
            </a:xfrm>
            <a:custGeom>
              <a:avLst/>
              <a:gdLst/>
              <a:ahLst/>
              <a:cxnLst/>
              <a:rect l="l" t="t" r="r" b="b"/>
              <a:pathLst>
                <a:path w="1686" h="5602" extrusionOk="0">
                  <a:moveTo>
                    <a:pt x="468" y="1"/>
                  </a:moveTo>
                  <a:lnTo>
                    <a:pt x="0" y="5503"/>
                  </a:lnTo>
                  <a:lnTo>
                    <a:pt x="1224" y="5602"/>
                  </a:lnTo>
                  <a:lnTo>
                    <a:pt x="1685" y="100"/>
                  </a:lnTo>
                  <a:lnTo>
                    <a:pt x="46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44"/>
            <p:cNvSpPr/>
            <p:nvPr/>
          </p:nvSpPr>
          <p:spPr>
            <a:xfrm>
              <a:off x="1939125" y="877325"/>
              <a:ext cx="55150" cy="49025"/>
            </a:xfrm>
            <a:custGeom>
              <a:avLst/>
              <a:gdLst/>
              <a:ahLst/>
              <a:cxnLst/>
              <a:rect l="l" t="t" r="r" b="b"/>
              <a:pathLst>
                <a:path w="2206" h="1961" extrusionOk="0">
                  <a:moveTo>
                    <a:pt x="1909" y="1"/>
                  </a:moveTo>
                  <a:cubicBezTo>
                    <a:pt x="1339" y="1"/>
                    <a:pt x="131" y="191"/>
                    <a:pt x="1" y="1783"/>
                  </a:cubicBezTo>
                  <a:lnTo>
                    <a:pt x="2041" y="1961"/>
                  </a:lnTo>
                  <a:lnTo>
                    <a:pt x="2205" y="19"/>
                  </a:lnTo>
                  <a:cubicBezTo>
                    <a:pt x="2205" y="19"/>
                    <a:pt x="2089" y="1"/>
                    <a:pt x="190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44"/>
            <p:cNvSpPr/>
            <p:nvPr/>
          </p:nvSpPr>
          <p:spPr>
            <a:xfrm>
              <a:off x="1999175" y="874675"/>
              <a:ext cx="81975" cy="107650"/>
            </a:xfrm>
            <a:custGeom>
              <a:avLst/>
              <a:gdLst/>
              <a:ahLst/>
              <a:cxnLst/>
              <a:rect l="l" t="t" r="r" b="b"/>
              <a:pathLst>
                <a:path w="3279" h="4306" extrusionOk="0">
                  <a:moveTo>
                    <a:pt x="350" y="0"/>
                  </a:moveTo>
                  <a:lnTo>
                    <a:pt x="1" y="4226"/>
                  </a:lnTo>
                  <a:lnTo>
                    <a:pt x="889" y="4298"/>
                  </a:lnTo>
                  <a:cubicBezTo>
                    <a:pt x="950" y="4303"/>
                    <a:pt x="1011" y="4306"/>
                    <a:pt x="1071" y="4306"/>
                  </a:cubicBezTo>
                  <a:cubicBezTo>
                    <a:pt x="2159" y="4306"/>
                    <a:pt x="3086" y="3474"/>
                    <a:pt x="3179" y="2370"/>
                  </a:cubicBezTo>
                  <a:cubicBezTo>
                    <a:pt x="3278" y="1198"/>
                    <a:pt x="2416" y="172"/>
                    <a:pt x="1251" y="73"/>
                  </a:cubicBezTo>
                  <a:lnTo>
                    <a:pt x="35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44"/>
            <p:cNvSpPr/>
            <p:nvPr/>
          </p:nvSpPr>
          <p:spPr>
            <a:xfrm>
              <a:off x="1944400" y="874325"/>
              <a:ext cx="119125" cy="106175"/>
            </a:xfrm>
            <a:custGeom>
              <a:avLst/>
              <a:gdLst/>
              <a:ahLst/>
              <a:cxnLst/>
              <a:rect l="l" t="t" r="r" b="b"/>
              <a:pathLst>
                <a:path w="4765" h="4247" extrusionOk="0">
                  <a:moveTo>
                    <a:pt x="2379" y="1"/>
                  </a:moveTo>
                  <a:cubicBezTo>
                    <a:pt x="1903" y="1"/>
                    <a:pt x="1424" y="160"/>
                    <a:pt x="1027" y="488"/>
                  </a:cubicBezTo>
                  <a:cubicBezTo>
                    <a:pt x="125" y="1232"/>
                    <a:pt x="0" y="2574"/>
                    <a:pt x="744" y="3476"/>
                  </a:cubicBezTo>
                  <a:cubicBezTo>
                    <a:pt x="1166" y="3983"/>
                    <a:pt x="1773" y="4247"/>
                    <a:pt x="2384" y="4247"/>
                  </a:cubicBezTo>
                  <a:cubicBezTo>
                    <a:pt x="2860" y="4247"/>
                    <a:pt x="3337" y="4087"/>
                    <a:pt x="3732" y="3759"/>
                  </a:cubicBezTo>
                  <a:cubicBezTo>
                    <a:pt x="4640" y="3015"/>
                    <a:pt x="4765" y="1673"/>
                    <a:pt x="4015" y="771"/>
                  </a:cubicBezTo>
                  <a:cubicBezTo>
                    <a:pt x="3596" y="264"/>
                    <a:pt x="2991" y="1"/>
                    <a:pt x="237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44"/>
            <p:cNvSpPr/>
            <p:nvPr/>
          </p:nvSpPr>
          <p:spPr>
            <a:xfrm>
              <a:off x="1959200" y="886350"/>
              <a:ext cx="89375" cy="81950"/>
            </a:xfrm>
            <a:custGeom>
              <a:avLst/>
              <a:gdLst/>
              <a:ahLst/>
              <a:cxnLst/>
              <a:rect l="l" t="t" r="r" b="b"/>
              <a:pathLst>
                <a:path w="3575" h="3278" extrusionOk="0">
                  <a:moveTo>
                    <a:pt x="1792" y="1"/>
                  </a:moveTo>
                  <a:cubicBezTo>
                    <a:pt x="1028" y="1"/>
                    <a:pt x="346" y="532"/>
                    <a:pt x="185" y="1310"/>
                  </a:cubicBezTo>
                  <a:cubicBezTo>
                    <a:pt x="1" y="2192"/>
                    <a:pt x="573" y="3061"/>
                    <a:pt x="1455" y="3245"/>
                  </a:cubicBezTo>
                  <a:cubicBezTo>
                    <a:pt x="1565" y="3267"/>
                    <a:pt x="1675" y="3278"/>
                    <a:pt x="1782" y="3278"/>
                  </a:cubicBezTo>
                  <a:cubicBezTo>
                    <a:pt x="2546" y="3278"/>
                    <a:pt x="3228" y="2747"/>
                    <a:pt x="3390" y="1968"/>
                  </a:cubicBezTo>
                  <a:cubicBezTo>
                    <a:pt x="3574" y="1087"/>
                    <a:pt x="3008" y="218"/>
                    <a:pt x="2120" y="34"/>
                  </a:cubicBezTo>
                  <a:cubicBezTo>
                    <a:pt x="2010" y="12"/>
                    <a:pt x="1900" y="1"/>
                    <a:pt x="179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44"/>
            <p:cNvSpPr/>
            <p:nvPr/>
          </p:nvSpPr>
          <p:spPr>
            <a:xfrm>
              <a:off x="1961350" y="886225"/>
              <a:ext cx="50200" cy="82100"/>
            </a:xfrm>
            <a:custGeom>
              <a:avLst/>
              <a:gdLst/>
              <a:ahLst/>
              <a:cxnLst/>
              <a:rect l="l" t="t" r="r" b="b"/>
              <a:pathLst>
                <a:path w="2008" h="3284" extrusionOk="0">
                  <a:moveTo>
                    <a:pt x="1708" y="0"/>
                  </a:moveTo>
                  <a:cubicBezTo>
                    <a:pt x="857" y="0"/>
                    <a:pt x="141" y="643"/>
                    <a:pt x="72" y="1506"/>
                  </a:cubicBezTo>
                  <a:cubicBezTo>
                    <a:pt x="0" y="2408"/>
                    <a:pt x="665" y="3198"/>
                    <a:pt x="1566" y="3270"/>
                  </a:cubicBezTo>
                  <a:cubicBezTo>
                    <a:pt x="1626" y="3283"/>
                    <a:pt x="1685" y="3283"/>
                    <a:pt x="1731" y="3283"/>
                  </a:cubicBezTo>
                  <a:cubicBezTo>
                    <a:pt x="908" y="3132"/>
                    <a:pt x="329" y="2381"/>
                    <a:pt x="402" y="1539"/>
                  </a:cubicBezTo>
                  <a:cubicBezTo>
                    <a:pt x="474" y="690"/>
                    <a:pt x="1171" y="45"/>
                    <a:pt x="2007" y="32"/>
                  </a:cubicBezTo>
                  <a:cubicBezTo>
                    <a:pt x="1948" y="19"/>
                    <a:pt x="1895" y="12"/>
                    <a:pt x="1843" y="6"/>
                  </a:cubicBezTo>
                  <a:cubicBezTo>
                    <a:pt x="1797" y="2"/>
                    <a:pt x="1752" y="0"/>
                    <a:pt x="170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44"/>
            <p:cNvSpPr/>
            <p:nvPr/>
          </p:nvSpPr>
          <p:spPr>
            <a:xfrm>
              <a:off x="1992100" y="873025"/>
              <a:ext cx="89375" cy="60750"/>
            </a:xfrm>
            <a:custGeom>
              <a:avLst/>
              <a:gdLst/>
              <a:ahLst/>
              <a:cxnLst/>
              <a:rect l="l" t="t" r="r" b="b"/>
              <a:pathLst>
                <a:path w="3575" h="2430" extrusionOk="0">
                  <a:moveTo>
                    <a:pt x="1" y="1"/>
                  </a:moveTo>
                  <a:lnTo>
                    <a:pt x="6" y="1"/>
                  </a:lnTo>
                  <a:lnTo>
                    <a:pt x="6" y="1"/>
                  </a:lnTo>
                  <a:cubicBezTo>
                    <a:pt x="4" y="1"/>
                    <a:pt x="2" y="1"/>
                    <a:pt x="1" y="1"/>
                  </a:cubicBezTo>
                  <a:close/>
                  <a:moveTo>
                    <a:pt x="6" y="1"/>
                  </a:moveTo>
                  <a:lnTo>
                    <a:pt x="6" y="1"/>
                  </a:lnTo>
                  <a:cubicBezTo>
                    <a:pt x="1175" y="102"/>
                    <a:pt x="2034" y="1128"/>
                    <a:pt x="1936" y="2297"/>
                  </a:cubicBezTo>
                  <a:lnTo>
                    <a:pt x="3476" y="2429"/>
                  </a:lnTo>
                  <a:cubicBezTo>
                    <a:pt x="3574" y="1258"/>
                    <a:pt x="2706" y="231"/>
                    <a:pt x="1541" y="132"/>
                  </a:cubicBezTo>
                  <a:lnTo>
                    <a:pt x="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44"/>
            <p:cNvSpPr/>
            <p:nvPr/>
          </p:nvSpPr>
          <p:spPr>
            <a:xfrm>
              <a:off x="1934675" y="872825"/>
              <a:ext cx="108300" cy="57650"/>
            </a:xfrm>
            <a:custGeom>
              <a:avLst/>
              <a:gdLst/>
              <a:ahLst/>
              <a:cxnLst/>
              <a:rect l="l" t="t" r="r" b="b"/>
              <a:pathLst>
                <a:path w="4332" h="2306" extrusionOk="0">
                  <a:moveTo>
                    <a:pt x="2115" y="1"/>
                  </a:moveTo>
                  <a:cubicBezTo>
                    <a:pt x="1021" y="1"/>
                    <a:pt x="94" y="833"/>
                    <a:pt x="1" y="1943"/>
                  </a:cubicBezTo>
                  <a:lnTo>
                    <a:pt x="172" y="1957"/>
                  </a:lnTo>
                  <a:cubicBezTo>
                    <a:pt x="259" y="946"/>
                    <a:pt x="1115" y="173"/>
                    <a:pt x="2111" y="173"/>
                  </a:cubicBezTo>
                  <a:cubicBezTo>
                    <a:pt x="2166" y="173"/>
                    <a:pt x="2222" y="175"/>
                    <a:pt x="2278" y="180"/>
                  </a:cubicBezTo>
                  <a:cubicBezTo>
                    <a:pt x="3351" y="272"/>
                    <a:pt x="4147" y="1220"/>
                    <a:pt x="4061" y="2286"/>
                  </a:cubicBezTo>
                  <a:lnTo>
                    <a:pt x="4233" y="2305"/>
                  </a:lnTo>
                  <a:cubicBezTo>
                    <a:pt x="4331" y="1141"/>
                    <a:pt x="3456" y="114"/>
                    <a:pt x="2298" y="9"/>
                  </a:cubicBezTo>
                  <a:cubicBezTo>
                    <a:pt x="2236" y="3"/>
                    <a:pt x="2176" y="1"/>
                    <a:pt x="211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44"/>
            <p:cNvSpPr/>
            <p:nvPr/>
          </p:nvSpPr>
          <p:spPr>
            <a:xfrm>
              <a:off x="1946525" y="993950"/>
              <a:ext cx="139375" cy="154700"/>
            </a:xfrm>
            <a:custGeom>
              <a:avLst/>
              <a:gdLst/>
              <a:ahLst/>
              <a:cxnLst/>
              <a:rect l="l" t="t" r="r" b="b"/>
              <a:pathLst>
                <a:path w="5575" h="6188" extrusionOk="0">
                  <a:moveTo>
                    <a:pt x="488" y="1"/>
                  </a:moveTo>
                  <a:lnTo>
                    <a:pt x="1" y="5759"/>
                  </a:lnTo>
                  <a:lnTo>
                    <a:pt x="5095" y="6187"/>
                  </a:lnTo>
                  <a:lnTo>
                    <a:pt x="5575" y="429"/>
                  </a:lnTo>
                  <a:lnTo>
                    <a:pt x="48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44"/>
            <p:cNvSpPr/>
            <p:nvPr/>
          </p:nvSpPr>
          <p:spPr>
            <a:xfrm>
              <a:off x="2073875" y="1004825"/>
              <a:ext cx="48725" cy="146950"/>
            </a:xfrm>
            <a:custGeom>
              <a:avLst/>
              <a:gdLst/>
              <a:ahLst/>
              <a:cxnLst/>
              <a:rect l="l" t="t" r="r" b="b"/>
              <a:pathLst>
                <a:path w="1949" h="5878" extrusionOk="0">
                  <a:moveTo>
                    <a:pt x="488" y="0"/>
                  </a:moveTo>
                  <a:lnTo>
                    <a:pt x="1" y="5752"/>
                  </a:lnTo>
                  <a:lnTo>
                    <a:pt x="1462" y="5877"/>
                  </a:lnTo>
                  <a:lnTo>
                    <a:pt x="1949" y="119"/>
                  </a:lnTo>
                  <a:lnTo>
                    <a:pt x="48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44"/>
            <p:cNvSpPr/>
            <p:nvPr/>
          </p:nvSpPr>
          <p:spPr>
            <a:xfrm>
              <a:off x="2079800" y="1011550"/>
              <a:ext cx="42150" cy="140225"/>
            </a:xfrm>
            <a:custGeom>
              <a:avLst/>
              <a:gdLst/>
              <a:ahLst/>
              <a:cxnLst/>
              <a:rect l="l" t="t" r="r" b="b"/>
              <a:pathLst>
                <a:path w="1686" h="5609" extrusionOk="0">
                  <a:moveTo>
                    <a:pt x="461" y="1"/>
                  </a:moveTo>
                  <a:lnTo>
                    <a:pt x="0" y="5503"/>
                  </a:lnTo>
                  <a:lnTo>
                    <a:pt x="1218" y="5608"/>
                  </a:lnTo>
                  <a:lnTo>
                    <a:pt x="1685" y="106"/>
                  </a:lnTo>
                  <a:lnTo>
                    <a:pt x="46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44"/>
            <p:cNvSpPr/>
            <p:nvPr/>
          </p:nvSpPr>
          <p:spPr>
            <a:xfrm>
              <a:off x="1927125" y="1019075"/>
              <a:ext cx="55125" cy="49100"/>
            </a:xfrm>
            <a:custGeom>
              <a:avLst/>
              <a:gdLst/>
              <a:ahLst/>
              <a:cxnLst/>
              <a:rect l="l" t="t" r="r" b="b"/>
              <a:pathLst>
                <a:path w="2205" h="1964" extrusionOk="0">
                  <a:moveTo>
                    <a:pt x="1906" y="1"/>
                  </a:moveTo>
                  <a:cubicBezTo>
                    <a:pt x="1334" y="1"/>
                    <a:pt x="130" y="199"/>
                    <a:pt x="0" y="1793"/>
                  </a:cubicBezTo>
                  <a:lnTo>
                    <a:pt x="2040" y="1964"/>
                  </a:lnTo>
                  <a:lnTo>
                    <a:pt x="2205" y="22"/>
                  </a:lnTo>
                  <a:cubicBezTo>
                    <a:pt x="2205" y="21"/>
                    <a:pt x="2087" y="1"/>
                    <a:pt x="190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44"/>
            <p:cNvSpPr/>
            <p:nvPr/>
          </p:nvSpPr>
          <p:spPr>
            <a:xfrm>
              <a:off x="1987175" y="1016325"/>
              <a:ext cx="82125" cy="107825"/>
            </a:xfrm>
            <a:custGeom>
              <a:avLst/>
              <a:gdLst/>
              <a:ahLst/>
              <a:cxnLst/>
              <a:rect l="l" t="t" r="r" b="b"/>
              <a:pathLst>
                <a:path w="3285" h="4313" extrusionOk="0">
                  <a:moveTo>
                    <a:pt x="356" y="1"/>
                  </a:moveTo>
                  <a:lnTo>
                    <a:pt x="0" y="4232"/>
                  </a:lnTo>
                  <a:lnTo>
                    <a:pt x="889" y="4305"/>
                  </a:lnTo>
                  <a:cubicBezTo>
                    <a:pt x="950" y="4310"/>
                    <a:pt x="1011" y="4313"/>
                    <a:pt x="1071" y="4313"/>
                  </a:cubicBezTo>
                  <a:cubicBezTo>
                    <a:pt x="2165" y="4313"/>
                    <a:pt x="3092" y="3480"/>
                    <a:pt x="3186" y="2370"/>
                  </a:cubicBezTo>
                  <a:cubicBezTo>
                    <a:pt x="3284" y="1205"/>
                    <a:pt x="2422" y="172"/>
                    <a:pt x="1251" y="73"/>
                  </a:cubicBezTo>
                  <a:lnTo>
                    <a:pt x="35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44"/>
            <p:cNvSpPr/>
            <p:nvPr/>
          </p:nvSpPr>
          <p:spPr>
            <a:xfrm>
              <a:off x="1933200" y="1016250"/>
              <a:ext cx="117500" cy="106150"/>
            </a:xfrm>
            <a:custGeom>
              <a:avLst/>
              <a:gdLst/>
              <a:ahLst/>
              <a:cxnLst/>
              <a:rect l="l" t="t" r="r" b="b"/>
              <a:pathLst>
                <a:path w="4700" h="4246" extrusionOk="0">
                  <a:moveTo>
                    <a:pt x="2351" y="0"/>
                  </a:moveTo>
                  <a:cubicBezTo>
                    <a:pt x="2172" y="0"/>
                    <a:pt x="1991" y="23"/>
                    <a:pt x="1810" y="70"/>
                  </a:cubicBezTo>
                  <a:cubicBezTo>
                    <a:pt x="679" y="366"/>
                    <a:pt x="1" y="1524"/>
                    <a:pt x="297" y="2656"/>
                  </a:cubicBezTo>
                  <a:cubicBezTo>
                    <a:pt x="546" y="3614"/>
                    <a:pt x="1405" y="4246"/>
                    <a:pt x="2350" y="4246"/>
                  </a:cubicBezTo>
                  <a:cubicBezTo>
                    <a:pt x="2528" y="4246"/>
                    <a:pt x="2709" y="4223"/>
                    <a:pt x="2890" y="4176"/>
                  </a:cubicBezTo>
                  <a:cubicBezTo>
                    <a:pt x="4022" y="3880"/>
                    <a:pt x="4700" y="2715"/>
                    <a:pt x="4403" y="1583"/>
                  </a:cubicBezTo>
                  <a:cubicBezTo>
                    <a:pt x="4154" y="631"/>
                    <a:pt x="3295" y="0"/>
                    <a:pt x="235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44"/>
            <p:cNvSpPr/>
            <p:nvPr/>
          </p:nvSpPr>
          <p:spPr>
            <a:xfrm>
              <a:off x="1946200" y="1028125"/>
              <a:ext cx="91500" cy="81925"/>
            </a:xfrm>
            <a:custGeom>
              <a:avLst/>
              <a:gdLst/>
              <a:ahLst/>
              <a:cxnLst/>
              <a:rect l="l" t="t" r="r" b="b"/>
              <a:pathLst>
                <a:path w="3660" h="3277" extrusionOk="0">
                  <a:moveTo>
                    <a:pt x="1828" y="0"/>
                  </a:moveTo>
                  <a:cubicBezTo>
                    <a:pt x="1451" y="0"/>
                    <a:pt x="1072" y="131"/>
                    <a:pt x="764" y="397"/>
                  </a:cubicBezTo>
                  <a:cubicBezTo>
                    <a:pt x="73" y="990"/>
                    <a:pt x="1" y="2023"/>
                    <a:pt x="586" y="2707"/>
                  </a:cubicBezTo>
                  <a:cubicBezTo>
                    <a:pt x="911" y="3083"/>
                    <a:pt x="1369" y="3276"/>
                    <a:pt x="1829" y="3276"/>
                  </a:cubicBezTo>
                  <a:cubicBezTo>
                    <a:pt x="2208" y="3276"/>
                    <a:pt x="2588" y="3146"/>
                    <a:pt x="2896" y="2879"/>
                  </a:cubicBezTo>
                  <a:cubicBezTo>
                    <a:pt x="3581" y="2293"/>
                    <a:pt x="3660" y="1260"/>
                    <a:pt x="3067" y="575"/>
                  </a:cubicBezTo>
                  <a:cubicBezTo>
                    <a:pt x="2745" y="195"/>
                    <a:pt x="2288" y="0"/>
                    <a:pt x="182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44"/>
            <p:cNvSpPr/>
            <p:nvPr/>
          </p:nvSpPr>
          <p:spPr>
            <a:xfrm>
              <a:off x="1949325" y="1028175"/>
              <a:ext cx="50200" cy="81975"/>
            </a:xfrm>
            <a:custGeom>
              <a:avLst/>
              <a:gdLst/>
              <a:ahLst/>
              <a:cxnLst/>
              <a:rect l="l" t="t" r="r" b="b"/>
              <a:pathLst>
                <a:path w="2008" h="3279" extrusionOk="0">
                  <a:moveTo>
                    <a:pt x="1699" y="1"/>
                  </a:moveTo>
                  <a:cubicBezTo>
                    <a:pt x="859" y="1"/>
                    <a:pt x="148" y="648"/>
                    <a:pt x="73" y="1501"/>
                  </a:cubicBezTo>
                  <a:cubicBezTo>
                    <a:pt x="1" y="2409"/>
                    <a:pt x="665" y="3199"/>
                    <a:pt x="1574" y="3271"/>
                  </a:cubicBezTo>
                  <a:cubicBezTo>
                    <a:pt x="1633" y="3278"/>
                    <a:pt x="1685" y="3278"/>
                    <a:pt x="1738" y="3278"/>
                  </a:cubicBezTo>
                  <a:cubicBezTo>
                    <a:pt x="915" y="3133"/>
                    <a:pt x="330" y="2383"/>
                    <a:pt x="402" y="1534"/>
                  </a:cubicBezTo>
                  <a:cubicBezTo>
                    <a:pt x="481" y="685"/>
                    <a:pt x="1179" y="47"/>
                    <a:pt x="2008" y="27"/>
                  </a:cubicBezTo>
                  <a:cubicBezTo>
                    <a:pt x="1949" y="20"/>
                    <a:pt x="1903" y="14"/>
                    <a:pt x="1843" y="7"/>
                  </a:cubicBezTo>
                  <a:cubicBezTo>
                    <a:pt x="1795" y="3"/>
                    <a:pt x="1747" y="1"/>
                    <a:pt x="169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44"/>
            <p:cNvSpPr/>
            <p:nvPr/>
          </p:nvSpPr>
          <p:spPr>
            <a:xfrm>
              <a:off x="1980250" y="1014850"/>
              <a:ext cx="89200" cy="60725"/>
            </a:xfrm>
            <a:custGeom>
              <a:avLst/>
              <a:gdLst/>
              <a:ahLst/>
              <a:cxnLst/>
              <a:rect l="l" t="t" r="r" b="b"/>
              <a:pathLst>
                <a:path w="3568" h="2429" extrusionOk="0">
                  <a:moveTo>
                    <a:pt x="1" y="1"/>
                  </a:moveTo>
                  <a:lnTo>
                    <a:pt x="6" y="1"/>
                  </a:lnTo>
                  <a:lnTo>
                    <a:pt x="6" y="1"/>
                  </a:lnTo>
                  <a:cubicBezTo>
                    <a:pt x="4" y="1"/>
                    <a:pt x="2" y="1"/>
                    <a:pt x="1" y="1"/>
                  </a:cubicBezTo>
                  <a:close/>
                  <a:moveTo>
                    <a:pt x="6" y="1"/>
                  </a:moveTo>
                  <a:cubicBezTo>
                    <a:pt x="1168" y="102"/>
                    <a:pt x="2028" y="1134"/>
                    <a:pt x="1929" y="2297"/>
                  </a:cubicBezTo>
                  <a:lnTo>
                    <a:pt x="3469" y="2429"/>
                  </a:lnTo>
                  <a:cubicBezTo>
                    <a:pt x="3568" y="1264"/>
                    <a:pt x="2706" y="231"/>
                    <a:pt x="1534" y="132"/>
                  </a:cubicBezTo>
                  <a:lnTo>
                    <a:pt x="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44"/>
            <p:cNvSpPr/>
            <p:nvPr/>
          </p:nvSpPr>
          <p:spPr>
            <a:xfrm>
              <a:off x="1922850" y="1014650"/>
              <a:ext cx="108100" cy="57650"/>
            </a:xfrm>
            <a:custGeom>
              <a:avLst/>
              <a:gdLst/>
              <a:ahLst/>
              <a:cxnLst/>
              <a:rect l="l" t="t" r="r" b="b"/>
              <a:pathLst>
                <a:path w="4324" h="2306" extrusionOk="0">
                  <a:moveTo>
                    <a:pt x="2110" y="1"/>
                  </a:moveTo>
                  <a:cubicBezTo>
                    <a:pt x="1021" y="1"/>
                    <a:pt x="94" y="839"/>
                    <a:pt x="0" y="1943"/>
                  </a:cubicBezTo>
                  <a:lnTo>
                    <a:pt x="171" y="1963"/>
                  </a:lnTo>
                  <a:cubicBezTo>
                    <a:pt x="258" y="947"/>
                    <a:pt x="1113" y="179"/>
                    <a:pt x="2109" y="179"/>
                  </a:cubicBezTo>
                  <a:cubicBezTo>
                    <a:pt x="2165" y="179"/>
                    <a:pt x="2221" y="181"/>
                    <a:pt x="2277" y="186"/>
                  </a:cubicBezTo>
                  <a:cubicBezTo>
                    <a:pt x="3350" y="272"/>
                    <a:pt x="4146" y="1219"/>
                    <a:pt x="4054" y="2292"/>
                  </a:cubicBezTo>
                  <a:lnTo>
                    <a:pt x="4225" y="2305"/>
                  </a:lnTo>
                  <a:cubicBezTo>
                    <a:pt x="4324" y="1141"/>
                    <a:pt x="3455" y="107"/>
                    <a:pt x="2290" y="9"/>
                  </a:cubicBezTo>
                  <a:cubicBezTo>
                    <a:pt x="2230" y="3"/>
                    <a:pt x="2170" y="1"/>
                    <a:pt x="211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44"/>
            <p:cNvSpPr/>
            <p:nvPr/>
          </p:nvSpPr>
          <p:spPr>
            <a:xfrm>
              <a:off x="1970550" y="852300"/>
              <a:ext cx="127375" cy="10550"/>
            </a:xfrm>
            <a:custGeom>
              <a:avLst/>
              <a:gdLst/>
              <a:ahLst/>
              <a:cxnLst/>
              <a:rect l="l" t="t" r="r" b="b"/>
              <a:pathLst>
                <a:path w="5095" h="422" fill="none" extrusionOk="0">
                  <a:moveTo>
                    <a:pt x="5094" y="422"/>
                  </a:moveTo>
                  <a:lnTo>
                    <a:pt x="1" y="0"/>
                  </a:lnTo>
                </a:path>
              </a:pathLst>
            </a:custGeom>
            <a:noFill/>
            <a:ln w="14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44"/>
            <p:cNvSpPr/>
            <p:nvPr/>
          </p:nvSpPr>
          <p:spPr>
            <a:xfrm>
              <a:off x="1958550" y="993950"/>
              <a:ext cx="127350" cy="10725"/>
            </a:xfrm>
            <a:custGeom>
              <a:avLst/>
              <a:gdLst/>
              <a:ahLst/>
              <a:cxnLst/>
              <a:rect l="l" t="t" r="r" b="b"/>
              <a:pathLst>
                <a:path w="5094" h="429" fill="none" extrusionOk="0">
                  <a:moveTo>
                    <a:pt x="5094" y="429"/>
                  </a:moveTo>
                  <a:lnTo>
                    <a:pt x="0" y="1"/>
                  </a:lnTo>
                </a:path>
              </a:pathLst>
            </a:custGeom>
            <a:noFill/>
            <a:ln w="1475"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5612"/>
        <p:cNvGrpSpPr/>
        <p:nvPr/>
      </p:nvGrpSpPr>
      <p:grpSpPr>
        <a:xfrm>
          <a:off x="0" y="0"/>
          <a:ext cx="0" cy="0"/>
          <a:chOff x="0" y="0"/>
          <a:chExt cx="0" cy="0"/>
        </a:xfrm>
      </p:grpSpPr>
      <p:sp>
        <p:nvSpPr>
          <p:cNvPr id="5613" name="Google Shape;5613;p75"/>
          <p:cNvSpPr/>
          <p:nvPr/>
        </p:nvSpPr>
        <p:spPr>
          <a:xfrm rot="9899702">
            <a:off x="6109503" y="-1987884"/>
            <a:ext cx="3537621" cy="3537621"/>
          </a:xfrm>
          <a:prstGeom prst="ellipse">
            <a:avLst/>
          </a:prstGeom>
          <a:gradFill>
            <a:gsLst>
              <a:gs pos="0">
                <a:srgbClr val="FFBDBF"/>
              </a:gs>
              <a:gs pos="100000">
                <a:srgbClr val="FA404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614" name="Google Shape;5614;p75"/>
          <p:cNvGrpSpPr/>
          <p:nvPr/>
        </p:nvGrpSpPr>
        <p:grpSpPr>
          <a:xfrm>
            <a:off x="7829557" y="0"/>
            <a:ext cx="1357893" cy="6191274"/>
            <a:chOff x="7829557" y="0"/>
            <a:chExt cx="1357893" cy="6191274"/>
          </a:xfrm>
        </p:grpSpPr>
        <p:sp>
          <p:nvSpPr>
            <p:cNvPr id="5615" name="Google Shape;5615;p75"/>
            <p:cNvSpPr/>
            <p:nvPr/>
          </p:nvSpPr>
          <p:spPr>
            <a:xfrm flipH="1">
              <a:off x="7829557" y="0"/>
              <a:ext cx="934846" cy="6191274"/>
            </a:xfrm>
            <a:custGeom>
              <a:avLst/>
              <a:gdLst/>
              <a:ahLst/>
              <a:cxnLst/>
              <a:rect l="l" t="t" r="r" b="b"/>
              <a:pathLst>
                <a:path w="9985" h="30458" extrusionOk="0">
                  <a:moveTo>
                    <a:pt x="106" y="0"/>
                  </a:moveTo>
                  <a:cubicBezTo>
                    <a:pt x="106" y="0"/>
                    <a:pt x="1" y="17138"/>
                    <a:pt x="14" y="27036"/>
                  </a:cubicBezTo>
                  <a:lnTo>
                    <a:pt x="106" y="27088"/>
                  </a:lnTo>
                  <a:lnTo>
                    <a:pt x="929" y="27569"/>
                  </a:lnTo>
                  <a:lnTo>
                    <a:pt x="5733" y="30372"/>
                  </a:lnTo>
                  <a:lnTo>
                    <a:pt x="9550" y="30385"/>
                  </a:lnTo>
                  <a:lnTo>
                    <a:pt x="9550" y="30458"/>
                  </a:lnTo>
                  <a:lnTo>
                    <a:pt x="9984" y="30458"/>
                  </a:lnTo>
                  <a:lnTo>
                    <a:pt x="9984" y="5831"/>
                  </a:lnTo>
                  <a:lnTo>
                    <a:pt x="9636" y="5634"/>
                  </a:lnTo>
                  <a:lnTo>
                    <a:pt x="9616" y="5621"/>
                  </a:lnTo>
                  <a:lnTo>
                    <a:pt x="9543" y="5581"/>
                  </a:lnTo>
                  <a:lnTo>
                    <a:pt x="5661" y="3291"/>
                  </a:lnTo>
                  <a:lnTo>
                    <a:pt x="5081" y="2949"/>
                  </a:lnTo>
                  <a:lnTo>
                    <a:pt x="4259" y="2462"/>
                  </a:lnTo>
                  <a:lnTo>
                    <a:pt x="2778" y="1586"/>
                  </a:lnTo>
                  <a:lnTo>
                    <a:pt x="2469" y="1402"/>
                  </a:lnTo>
                  <a:lnTo>
                    <a:pt x="2205" y="1244"/>
                  </a:lnTo>
                  <a:lnTo>
                    <a:pt x="1804" y="1007"/>
                  </a:lnTo>
                  <a:lnTo>
                    <a:pt x="10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6" name="Google Shape;5616;p75"/>
            <p:cNvSpPr/>
            <p:nvPr/>
          </p:nvSpPr>
          <p:spPr>
            <a:xfrm flipH="1">
              <a:off x="8749672" y="1220"/>
              <a:ext cx="437778" cy="5506449"/>
            </a:xfrm>
            <a:custGeom>
              <a:avLst/>
              <a:gdLst/>
              <a:ahLst/>
              <a:cxnLst/>
              <a:rect l="l" t="t" r="r" b="b"/>
              <a:pathLst>
                <a:path w="3357" h="27089" extrusionOk="0">
                  <a:moveTo>
                    <a:pt x="0" y="1"/>
                  </a:moveTo>
                  <a:lnTo>
                    <a:pt x="0" y="25134"/>
                  </a:lnTo>
                  <a:lnTo>
                    <a:pt x="3258" y="27036"/>
                  </a:lnTo>
                  <a:lnTo>
                    <a:pt x="3357" y="27089"/>
                  </a:lnTo>
                  <a:lnTo>
                    <a:pt x="335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7" name="Google Shape;5617;p75"/>
            <p:cNvSpPr/>
            <p:nvPr/>
          </p:nvSpPr>
          <p:spPr>
            <a:xfrm flipH="1">
              <a:off x="8025264" y="67811"/>
              <a:ext cx="503112" cy="1540634"/>
            </a:xfrm>
            <a:custGeom>
              <a:avLst/>
              <a:gdLst/>
              <a:ahLst/>
              <a:cxnLst/>
              <a:rect l="l" t="t" r="r" b="b"/>
              <a:pathLst>
                <a:path w="3858" h="11814" extrusionOk="0">
                  <a:moveTo>
                    <a:pt x="402" y="0"/>
                  </a:moveTo>
                  <a:lnTo>
                    <a:pt x="1" y="296"/>
                  </a:lnTo>
                  <a:lnTo>
                    <a:pt x="1" y="11813"/>
                  </a:lnTo>
                  <a:lnTo>
                    <a:pt x="3456" y="11813"/>
                  </a:lnTo>
                  <a:lnTo>
                    <a:pt x="3857" y="11524"/>
                  </a:lnTo>
                  <a:lnTo>
                    <a:pt x="40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8" name="Google Shape;5618;p75"/>
            <p:cNvSpPr/>
            <p:nvPr/>
          </p:nvSpPr>
          <p:spPr>
            <a:xfrm flipH="1">
              <a:off x="8497338" y="227429"/>
              <a:ext cx="115932" cy="50729"/>
            </a:xfrm>
            <a:custGeom>
              <a:avLst/>
              <a:gdLst/>
              <a:ahLst/>
              <a:cxnLst/>
              <a:rect l="l" t="t" r="r" b="b"/>
              <a:pathLst>
                <a:path w="889" h="389" extrusionOk="0">
                  <a:moveTo>
                    <a:pt x="0" y="0"/>
                  </a:moveTo>
                  <a:lnTo>
                    <a:pt x="0" y="389"/>
                  </a:lnTo>
                  <a:lnTo>
                    <a:pt x="889" y="389"/>
                  </a:lnTo>
                  <a:lnTo>
                    <a:pt x="88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9" name="Google Shape;5619;p75"/>
            <p:cNvSpPr/>
            <p:nvPr/>
          </p:nvSpPr>
          <p:spPr>
            <a:xfrm flipH="1">
              <a:off x="8497338" y="1360272"/>
              <a:ext cx="115932" cy="50729"/>
            </a:xfrm>
            <a:custGeom>
              <a:avLst/>
              <a:gdLst/>
              <a:ahLst/>
              <a:cxnLst/>
              <a:rect l="l" t="t" r="r" b="b"/>
              <a:pathLst>
                <a:path w="889" h="389" extrusionOk="0">
                  <a:moveTo>
                    <a:pt x="0" y="0"/>
                  </a:moveTo>
                  <a:lnTo>
                    <a:pt x="0" y="389"/>
                  </a:lnTo>
                  <a:lnTo>
                    <a:pt x="889" y="389"/>
                  </a:lnTo>
                  <a:lnTo>
                    <a:pt x="88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0" name="Google Shape;5620;p75"/>
            <p:cNvSpPr/>
            <p:nvPr/>
          </p:nvSpPr>
          <p:spPr>
            <a:xfrm flipH="1">
              <a:off x="8025264" y="67811"/>
              <a:ext cx="450688" cy="1502816"/>
            </a:xfrm>
            <a:custGeom>
              <a:avLst/>
              <a:gdLst/>
              <a:ahLst/>
              <a:cxnLst/>
              <a:rect l="l" t="t" r="r" b="b"/>
              <a:pathLst>
                <a:path w="3456" h="11524" extrusionOk="0">
                  <a:moveTo>
                    <a:pt x="0" y="0"/>
                  </a:moveTo>
                  <a:lnTo>
                    <a:pt x="0" y="11524"/>
                  </a:lnTo>
                  <a:lnTo>
                    <a:pt x="3455" y="11524"/>
                  </a:lnTo>
                  <a:lnTo>
                    <a:pt x="3455"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621" name="Google Shape;5621;p75"/>
          <p:cNvSpPr txBox="1">
            <a:spLocks noGrp="1"/>
          </p:cNvSpPr>
          <p:nvPr>
            <p:ph type="title" idx="6"/>
          </p:nvPr>
        </p:nvSpPr>
        <p:spPr>
          <a:xfrm>
            <a:off x="362566" y="177982"/>
            <a:ext cx="7704000" cy="6645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References</a:t>
            </a:r>
            <a:endParaRPr dirty="0"/>
          </a:p>
        </p:txBody>
      </p:sp>
      <p:sp>
        <p:nvSpPr>
          <p:cNvPr id="5630" name="Google Shape;5630;p75"/>
          <p:cNvSpPr txBox="1">
            <a:spLocks noGrp="1"/>
          </p:cNvSpPr>
          <p:nvPr>
            <p:ph type="subTitle" idx="9"/>
          </p:nvPr>
        </p:nvSpPr>
        <p:spPr>
          <a:xfrm>
            <a:off x="308404" y="858939"/>
            <a:ext cx="7075684" cy="3982168"/>
          </a:xfrm>
          <a:prstGeom prst="rect">
            <a:avLst/>
          </a:prstGeom>
        </p:spPr>
        <p:txBody>
          <a:bodyPr spcFirstLastPara="1" wrap="square" lIns="91425" tIns="91425" rIns="91425" bIns="91425" anchor="ctr" anchorCtr="0">
            <a:noAutofit/>
          </a:bodyPr>
          <a:lstStyle/>
          <a:p>
            <a:pPr marL="139700" indent="0" algn="just">
              <a:spcAft>
                <a:spcPts val="1000"/>
              </a:spcAft>
            </a:pPr>
            <a:r>
              <a:rPr lang="en-GB" sz="800" b="0" dirty="0">
                <a:effectLst/>
                <a:ea typeface="Times New Roman" panose="02020603050405020304" pitchFamily="18" charset="0"/>
                <a:cs typeface="Times New Roman" panose="02020603050405020304" pitchFamily="18" charset="0"/>
              </a:rPr>
              <a:t>Bridger, E. (2018) </a:t>
            </a:r>
            <a:r>
              <a:rPr lang="en-GB" sz="800" b="0" i="1" dirty="0">
                <a:effectLst/>
                <a:ea typeface="Times New Roman" panose="02020603050405020304" pitchFamily="18" charset="0"/>
                <a:cs typeface="Times New Roman" panose="02020603050405020304" pitchFamily="18" charset="0"/>
              </a:rPr>
              <a:t>Employee engagement: a practical introduction</a:t>
            </a:r>
            <a:r>
              <a:rPr lang="en-GB" sz="800" b="0" dirty="0">
                <a:effectLst/>
                <a:ea typeface="Times New Roman" panose="02020603050405020304" pitchFamily="18" charset="0"/>
                <a:cs typeface="Times New Roman" panose="02020603050405020304" pitchFamily="18" charset="0"/>
              </a:rPr>
              <a:t>. 2nd ed. HR Fundamentals. London: CIPD and Kogan Page. </a:t>
            </a:r>
            <a:endParaRPr lang="en-GB" sz="800" b="0" dirty="0">
              <a:effectLst/>
              <a:ea typeface="Calibri" panose="020F0502020204030204" pitchFamily="34" charset="0"/>
              <a:cs typeface="Times New Roman" panose="02020603050405020304" pitchFamily="18" charset="0"/>
            </a:endParaRPr>
          </a:p>
          <a:p>
            <a:pPr marL="139700" indent="0" algn="just">
              <a:spcAft>
                <a:spcPts val="1000"/>
              </a:spcAft>
            </a:pPr>
            <a:r>
              <a:rPr lang="en-GB" sz="800" b="0" dirty="0">
                <a:effectLst/>
                <a:ea typeface="Times New Roman" panose="02020603050405020304" pitchFamily="18" charset="0"/>
                <a:cs typeface="Times New Roman" panose="02020603050405020304" pitchFamily="18" charset="0"/>
              </a:rPr>
              <a:t>Chan, J., Gao, Y.L. and McGinley, S., (2021). Updates in service standards in hotels: how COVID-19 changed operations. </a:t>
            </a:r>
            <a:r>
              <a:rPr lang="en-GB" sz="800" b="0" i="1" dirty="0">
                <a:effectLst/>
                <a:ea typeface="Times New Roman" panose="02020603050405020304" pitchFamily="18" charset="0"/>
                <a:cs typeface="Times New Roman" panose="02020603050405020304" pitchFamily="18" charset="0"/>
              </a:rPr>
              <a:t>International Journal of Contemporary Hospitality Management</a:t>
            </a:r>
            <a:r>
              <a:rPr lang="en-GB" sz="800" b="0" dirty="0">
                <a:effectLst/>
                <a:ea typeface="Times New Roman" panose="02020603050405020304" pitchFamily="18" charset="0"/>
                <a:cs typeface="Times New Roman" panose="02020603050405020304" pitchFamily="18" charset="0"/>
              </a:rPr>
              <a:t>, </a:t>
            </a:r>
            <a:r>
              <a:rPr lang="en-GB" sz="800" b="0" i="1" dirty="0">
                <a:effectLst/>
                <a:ea typeface="Times New Roman" panose="02020603050405020304" pitchFamily="18" charset="0"/>
                <a:cs typeface="Times New Roman" panose="02020603050405020304" pitchFamily="18" charset="0"/>
              </a:rPr>
              <a:t>33</a:t>
            </a:r>
            <a:r>
              <a:rPr lang="en-GB" sz="800" b="0" dirty="0">
                <a:effectLst/>
                <a:ea typeface="Times New Roman" panose="02020603050405020304" pitchFamily="18" charset="0"/>
                <a:cs typeface="Times New Roman" panose="02020603050405020304" pitchFamily="18" charset="0"/>
              </a:rPr>
              <a:t>(5), pp.1668-1687. </a:t>
            </a:r>
            <a:endParaRPr lang="en-GB" sz="800" b="0" dirty="0">
              <a:effectLst/>
              <a:ea typeface="Calibri" panose="020F0502020204030204" pitchFamily="34" charset="0"/>
              <a:cs typeface="Times New Roman" panose="02020603050405020304" pitchFamily="18" charset="0"/>
            </a:endParaRPr>
          </a:p>
          <a:p>
            <a:pPr marL="139700" indent="0" algn="just">
              <a:spcAft>
                <a:spcPts val="1000"/>
              </a:spcAft>
            </a:pPr>
            <a:r>
              <a:rPr lang="en-GB" sz="800" b="0" dirty="0">
                <a:effectLst/>
                <a:ea typeface="Times New Roman" panose="02020603050405020304" pitchFamily="18" charset="0"/>
                <a:cs typeface="Times New Roman" panose="02020603050405020304" pitchFamily="18" charset="0"/>
              </a:rPr>
              <a:t>Cottrell, S. (2019) </a:t>
            </a:r>
            <a:r>
              <a:rPr lang="en-GB" sz="800" b="0" i="1" dirty="0">
                <a:effectLst/>
                <a:ea typeface="Times New Roman" panose="02020603050405020304" pitchFamily="18" charset="0"/>
                <a:cs typeface="Times New Roman" panose="02020603050405020304" pitchFamily="18" charset="0"/>
              </a:rPr>
              <a:t>The Study Skills Handbook</a:t>
            </a:r>
            <a:r>
              <a:rPr lang="en-GB" sz="800" b="0" dirty="0">
                <a:effectLst/>
                <a:ea typeface="Times New Roman" panose="02020603050405020304" pitchFamily="18" charset="0"/>
                <a:cs typeface="Times New Roman" panose="02020603050405020304" pitchFamily="18" charset="0"/>
              </a:rPr>
              <a:t>. 5th ed. London: Red Globe Press. </a:t>
            </a:r>
            <a:endParaRPr lang="en-GB" sz="800" b="0" dirty="0">
              <a:effectLst/>
              <a:ea typeface="Calibri" panose="020F0502020204030204" pitchFamily="34" charset="0"/>
              <a:cs typeface="Times New Roman" panose="02020603050405020304" pitchFamily="18" charset="0"/>
            </a:endParaRPr>
          </a:p>
          <a:p>
            <a:pPr marL="139700" indent="0" algn="just">
              <a:spcAft>
                <a:spcPts val="1000"/>
              </a:spcAft>
            </a:pPr>
            <a:r>
              <a:rPr lang="en-GB" sz="800" b="0" dirty="0">
                <a:effectLst/>
                <a:ea typeface="Times New Roman" panose="02020603050405020304" pitchFamily="18" charset="0"/>
                <a:cs typeface="Times New Roman" panose="02020603050405020304" pitchFamily="18" charset="0"/>
              </a:rPr>
              <a:t>Hilton.com. (2024). </a:t>
            </a:r>
            <a:r>
              <a:rPr lang="en-GB" sz="800" b="0" i="1" dirty="0">
                <a:effectLst/>
                <a:ea typeface="Times New Roman" panose="02020603050405020304" pitchFamily="18" charset="0"/>
                <a:cs typeface="Times New Roman" panose="02020603050405020304" pitchFamily="18" charset="0"/>
              </a:rPr>
              <a:t>DoubleTree by Hilton Dartford Bridge</a:t>
            </a:r>
            <a:r>
              <a:rPr lang="en-GB" sz="800" b="0" dirty="0">
                <a:effectLst/>
                <a:ea typeface="Times New Roman" panose="02020603050405020304" pitchFamily="18" charset="0"/>
                <a:cs typeface="Times New Roman" panose="02020603050405020304" pitchFamily="18" charset="0"/>
              </a:rPr>
              <a:t>. [online] Available at: https://www.hilton.com/en/hotels/gatdbdi-doubletree-dartford-bridge/ [Accessed 17 Feb. 2024].</a:t>
            </a:r>
            <a:endParaRPr lang="en-GB" sz="800" b="0" dirty="0">
              <a:effectLst/>
              <a:ea typeface="Calibri" panose="020F0502020204030204" pitchFamily="34" charset="0"/>
              <a:cs typeface="Times New Roman" panose="02020603050405020304" pitchFamily="18" charset="0"/>
            </a:endParaRPr>
          </a:p>
          <a:p>
            <a:pPr marL="139700" indent="0" algn="just">
              <a:spcAft>
                <a:spcPts val="1000"/>
              </a:spcAft>
            </a:pPr>
            <a:r>
              <a:rPr lang="en-GB" sz="800" b="0" dirty="0">
                <a:effectLst/>
                <a:ea typeface="Times New Roman" panose="02020603050405020304" pitchFamily="18" charset="0"/>
                <a:cs typeface="Times New Roman" panose="02020603050405020304" pitchFamily="18" charset="0"/>
              </a:rPr>
              <a:t>Hsieh, Y.C., </a:t>
            </a:r>
            <a:r>
              <a:rPr lang="en-GB" sz="800" b="0" dirty="0" err="1">
                <a:effectLst/>
                <a:ea typeface="Times New Roman" panose="02020603050405020304" pitchFamily="18" charset="0"/>
                <a:cs typeface="Times New Roman" panose="02020603050405020304" pitchFamily="18" charset="0"/>
              </a:rPr>
              <a:t>Apostolopoulos</a:t>
            </a:r>
            <a:r>
              <a:rPr lang="en-GB" sz="800" b="0" dirty="0">
                <a:effectLst/>
                <a:ea typeface="Times New Roman" panose="02020603050405020304" pitchFamily="18" charset="0"/>
                <a:cs typeface="Times New Roman" panose="02020603050405020304" pitchFamily="18" charset="0"/>
              </a:rPr>
              <a:t>, Y. and Sönmez, S., (2016). Work conditions and health and well-being of Latina hotel housekeepers. </a:t>
            </a:r>
            <a:r>
              <a:rPr lang="en-GB" sz="800" b="0" i="1" dirty="0">
                <a:effectLst/>
                <a:ea typeface="Times New Roman" panose="02020603050405020304" pitchFamily="18" charset="0"/>
                <a:cs typeface="Times New Roman" panose="02020603050405020304" pitchFamily="18" charset="0"/>
              </a:rPr>
              <a:t>Journal of Immigrant and Minority Health</a:t>
            </a:r>
            <a:r>
              <a:rPr lang="en-GB" sz="800" b="0" dirty="0">
                <a:effectLst/>
                <a:ea typeface="Times New Roman" panose="02020603050405020304" pitchFamily="18" charset="0"/>
                <a:cs typeface="Times New Roman" panose="02020603050405020304" pitchFamily="18" charset="0"/>
              </a:rPr>
              <a:t>, </a:t>
            </a:r>
            <a:r>
              <a:rPr lang="en-GB" sz="800" b="0" i="1" dirty="0">
                <a:effectLst/>
                <a:ea typeface="Times New Roman" panose="02020603050405020304" pitchFamily="18" charset="0"/>
                <a:cs typeface="Times New Roman" panose="02020603050405020304" pitchFamily="18" charset="0"/>
              </a:rPr>
              <a:t>18</a:t>
            </a:r>
            <a:r>
              <a:rPr lang="en-GB" sz="800" b="0" dirty="0">
                <a:effectLst/>
                <a:ea typeface="Times New Roman" panose="02020603050405020304" pitchFamily="18" charset="0"/>
                <a:cs typeface="Times New Roman" panose="02020603050405020304" pitchFamily="18" charset="0"/>
              </a:rPr>
              <a:t>, pp.568-581. </a:t>
            </a:r>
            <a:endParaRPr lang="en-GB" sz="800" b="0" dirty="0">
              <a:effectLst/>
              <a:ea typeface="Calibri" panose="020F0502020204030204" pitchFamily="34" charset="0"/>
              <a:cs typeface="Times New Roman" panose="02020603050405020304" pitchFamily="18" charset="0"/>
            </a:endParaRPr>
          </a:p>
          <a:p>
            <a:pPr marL="139700" indent="0" algn="just">
              <a:spcAft>
                <a:spcPts val="1000"/>
              </a:spcAft>
            </a:pPr>
            <a:r>
              <a:rPr lang="en-GB" sz="800" b="0" dirty="0">
                <a:effectLst/>
                <a:ea typeface="Times New Roman" panose="02020603050405020304" pitchFamily="18" charset="0"/>
                <a:cs typeface="Times New Roman" panose="02020603050405020304" pitchFamily="18" charset="0"/>
              </a:rPr>
              <a:t>Johnston, R., Clark, G. &amp; </a:t>
            </a:r>
            <a:r>
              <a:rPr lang="en-GB" sz="800" b="0" dirty="0" err="1">
                <a:effectLst/>
                <a:ea typeface="Times New Roman" panose="02020603050405020304" pitchFamily="18" charset="0"/>
                <a:cs typeface="Times New Roman" panose="02020603050405020304" pitchFamily="18" charset="0"/>
              </a:rPr>
              <a:t>Shulver</a:t>
            </a:r>
            <a:r>
              <a:rPr lang="en-GB" sz="800" b="0" dirty="0">
                <a:effectLst/>
                <a:ea typeface="Times New Roman" panose="02020603050405020304" pitchFamily="18" charset="0"/>
                <a:cs typeface="Times New Roman" panose="02020603050405020304" pitchFamily="18" charset="0"/>
              </a:rPr>
              <a:t>, M. (2012) S</a:t>
            </a:r>
            <a:r>
              <a:rPr lang="en-GB" sz="800" b="0" i="1" dirty="0">
                <a:effectLst/>
                <a:ea typeface="Times New Roman" panose="02020603050405020304" pitchFamily="18" charset="0"/>
                <a:cs typeface="Times New Roman" panose="02020603050405020304" pitchFamily="18" charset="0"/>
              </a:rPr>
              <a:t>ervice Operations Management</a:t>
            </a:r>
            <a:r>
              <a:rPr lang="en-GB" sz="800" b="0" dirty="0">
                <a:effectLst/>
                <a:ea typeface="Times New Roman" panose="02020603050405020304" pitchFamily="18" charset="0"/>
                <a:cs typeface="Times New Roman" panose="02020603050405020304" pitchFamily="18" charset="0"/>
              </a:rPr>
              <a:t>. London: Pearson. </a:t>
            </a:r>
            <a:endParaRPr lang="en-GB" sz="800" b="0" dirty="0">
              <a:effectLst/>
              <a:ea typeface="Calibri" panose="020F0502020204030204" pitchFamily="34" charset="0"/>
              <a:cs typeface="Times New Roman" panose="02020603050405020304" pitchFamily="18" charset="0"/>
            </a:endParaRPr>
          </a:p>
          <a:p>
            <a:pPr marL="139700" indent="0" algn="just">
              <a:spcAft>
                <a:spcPts val="1000"/>
              </a:spcAft>
            </a:pPr>
            <a:r>
              <a:rPr lang="en-GB" sz="800" b="0" dirty="0">
                <a:effectLst/>
                <a:ea typeface="Times New Roman" panose="02020603050405020304" pitchFamily="18" charset="0"/>
                <a:cs typeface="Times New Roman" panose="02020603050405020304" pitchFamily="18" charset="0"/>
              </a:rPr>
              <a:t>Leiter, M. P. and Bakker, A. B. (2010) </a:t>
            </a:r>
            <a:r>
              <a:rPr lang="en-GB" sz="800" b="0" i="1" dirty="0">
                <a:effectLst/>
                <a:ea typeface="Times New Roman" panose="02020603050405020304" pitchFamily="18" charset="0"/>
                <a:cs typeface="Times New Roman" panose="02020603050405020304" pitchFamily="18" charset="0"/>
              </a:rPr>
              <a:t>Work Engagement : A Handbook of Essential Theory and Research</a:t>
            </a:r>
            <a:r>
              <a:rPr lang="en-GB" sz="800" b="0" dirty="0">
                <a:effectLst/>
                <a:ea typeface="Times New Roman" panose="02020603050405020304" pitchFamily="18" charset="0"/>
                <a:cs typeface="Times New Roman" panose="02020603050405020304" pitchFamily="18" charset="0"/>
              </a:rPr>
              <a:t>. Hove [England]: Psychology Press. </a:t>
            </a:r>
            <a:endParaRPr lang="en-GB" sz="800" b="0" dirty="0">
              <a:effectLst/>
              <a:ea typeface="Calibri" panose="020F0502020204030204" pitchFamily="34" charset="0"/>
              <a:cs typeface="Times New Roman" panose="02020603050405020304" pitchFamily="18" charset="0"/>
            </a:endParaRPr>
          </a:p>
          <a:p>
            <a:pPr marL="139700" indent="0" algn="just">
              <a:spcAft>
                <a:spcPts val="1000"/>
              </a:spcAft>
            </a:pPr>
            <a:r>
              <a:rPr lang="en-GB" sz="800" b="0" dirty="0">
                <a:effectLst/>
                <a:ea typeface="Times New Roman" panose="02020603050405020304" pitchFamily="18" charset="0"/>
                <a:cs typeface="Times New Roman" panose="02020603050405020304" pitchFamily="18" charset="0"/>
              </a:rPr>
              <a:t>Mullins, L. and </a:t>
            </a:r>
            <a:r>
              <a:rPr lang="en-GB" sz="800" b="0" dirty="0" err="1">
                <a:effectLst/>
                <a:ea typeface="Times New Roman" panose="02020603050405020304" pitchFamily="18" charset="0"/>
                <a:cs typeface="Times New Roman" panose="02020603050405020304" pitchFamily="18" charset="0"/>
              </a:rPr>
              <a:t>Dossor</a:t>
            </a:r>
            <a:r>
              <a:rPr lang="en-GB" sz="800" b="0" dirty="0">
                <a:effectLst/>
                <a:ea typeface="Times New Roman" panose="02020603050405020304" pitchFamily="18" charset="0"/>
                <a:cs typeface="Times New Roman" panose="02020603050405020304" pitchFamily="18" charset="0"/>
              </a:rPr>
              <a:t>, P. (2013) </a:t>
            </a:r>
            <a:r>
              <a:rPr lang="en-GB" sz="800" b="0" i="1" dirty="0">
                <a:effectLst/>
                <a:ea typeface="Times New Roman" panose="02020603050405020304" pitchFamily="18" charset="0"/>
                <a:cs typeface="Times New Roman" panose="02020603050405020304" pitchFamily="18" charset="0"/>
              </a:rPr>
              <a:t>Hospitality Management and Organisational Behaviour</a:t>
            </a:r>
            <a:r>
              <a:rPr lang="en-GB" sz="800" b="0" dirty="0">
                <a:effectLst/>
                <a:ea typeface="Times New Roman" panose="02020603050405020304" pitchFamily="18" charset="0"/>
                <a:cs typeface="Times New Roman" panose="02020603050405020304" pitchFamily="18" charset="0"/>
              </a:rPr>
              <a:t>. 5th ed. Harlow: Pearson. </a:t>
            </a:r>
            <a:endParaRPr lang="en-GB" sz="800" b="0" dirty="0">
              <a:effectLst/>
              <a:ea typeface="Calibri" panose="020F0502020204030204" pitchFamily="34" charset="0"/>
              <a:cs typeface="Times New Roman" panose="02020603050405020304" pitchFamily="18" charset="0"/>
            </a:endParaRPr>
          </a:p>
          <a:p>
            <a:pPr marL="139700" indent="0" algn="just">
              <a:spcAft>
                <a:spcPts val="1000"/>
              </a:spcAft>
            </a:pPr>
            <a:r>
              <a:rPr lang="en-GB" sz="800" b="0" dirty="0">
                <a:effectLst/>
                <a:ea typeface="Times New Roman" panose="02020603050405020304" pitchFamily="18" charset="0"/>
                <a:cs typeface="Times New Roman" panose="02020603050405020304" pitchFamily="18" charset="0"/>
              </a:rPr>
              <a:t>Raghubalan, G. and Raghubalan, S. (2016) </a:t>
            </a:r>
            <a:r>
              <a:rPr lang="en-GB" sz="800" b="0" i="1" dirty="0">
                <a:effectLst/>
                <a:ea typeface="Times New Roman" panose="02020603050405020304" pitchFamily="18" charset="0"/>
                <a:cs typeface="Times New Roman" panose="02020603050405020304" pitchFamily="18" charset="0"/>
              </a:rPr>
              <a:t>Hotel Housekeeping - Operations And Management</a:t>
            </a:r>
            <a:r>
              <a:rPr lang="en-GB" sz="800" b="0" dirty="0">
                <a:effectLst/>
                <a:ea typeface="Times New Roman" panose="02020603050405020304" pitchFamily="18" charset="0"/>
                <a:cs typeface="Times New Roman" panose="02020603050405020304" pitchFamily="18" charset="0"/>
              </a:rPr>
              <a:t>. 3rd ed. India: Oxford University Press. </a:t>
            </a:r>
            <a:endParaRPr lang="en-GB" sz="800" b="0" dirty="0">
              <a:effectLst/>
              <a:ea typeface="Calibri" panose="020F0502020204030204" pitchFamily="34" charset="0"/>
              <a:cs typeface="Times New Roman" panose="02020603050405020304" pitchFamily="18" charset="0"/>
            </a:endParaRPr>
          </a:p>
          <a:p>
            <a:pPr marL="139700" indent="0" algn="just">
              <a:spcAft>
                <a:spcPts val="1000"/>
              </a:spcAft>
            </a:pPr>
            <a:r>
              <a:rPr lang="en-GB" sz="800" b="0" dirty="0">
                <a:effectLst/>
                <a:ea typeface="Times New Roman" panose="02020603050405020304" pitchFamily="18" charset="0"/>
                <a:cs typeface="Times New Roman" panose="02020603050405020304" pitchFamily="18" charset="0"/>
              </a:rPr>
              <a:t>Rawal, Y.S., Pal, S., </a:t>
            </a:r>
            <a:r>
              <a:rPr lang="en-GB" sz="800" b="0" dirty="0" err="1">
                <a:effectLst/>
                <a:ea typeface="Times New Roman" panose="02020603050405020304" pitchFamily="18" charset="0"/>
                <a:cs typeface="Times New Roman" panose="02020603050405020304" pitchFamily="18" charset="0"/>
              </a:rPr>
              <a:t>Bagchi</a:t>
            </a:r>
            <a:r>
              <a:rPr lang="en-GB" sz="800" b="0" dirty="0">
                <a:effectLst/>
                <a:ea typeface="Times New Roman" panose="02020603050405020304" pitchFamily="18" charset="0"/>
                <a:cs typeface="Times New Roman" panose="02020603050405020304" pitchFamily="18" charset="0"/>
              </a:rPr>
              <a:t>, P. and Dani, R., (2020). Hygiene and safety: A review of the hotel industry in the era of COVID-19 pandemic. </a:t>
            </a:r>
            <a:r>
              <a:rPr lang="en-GB" sz="800" b="0" i="1" dirty="0">
                <a:effectLst/>
                <a:ea typeface="Times New Roman" panose="02020603050405020304" pitchFamily="18" charset="0"/>
                <a:cs typeface="Times New Roman" panose="02020603050405020304" pitchFamily="18" charset="0"/>
              </a:rPr>
              <a:t>Bioscience Biotechnology Research Communications</a:t>
            </a:r>
            <a:r>
              <a:rPr lang="en-GB" sz="800" b="0" dirty="0">
                <a:effectLst/>
                <a:ea typeface="Times New Roman" panose="02020603050405020304" pitchFamily="18" charset="0"/>
                <a:cs typeface="Times New Roman" panose="02020603050405020304" pitchFamily="18" charset="0"/>
              </a:rPr>
              <a:t>, </a:t>
            </a:r>
            <a:r>
              <a:rPr lang="en-GB" sz="800" b="0" i="1" dirty="0">
                <a:effectLst/>
                <a:ea typeface="Times New Roman" panose="02020603050405020304" pitchFamily="18" charset="0"/>
                <a:cs typeface="Times New Roman" panose="02020603050405020304" pitchFamily="18" charset="0"/>
              </a:rPr>
              <a:t>13</a:t>
            </a:r>
            <a:r>
              <a:rPr lang="en-GB" sz="800" b="0" dirty="0">
                <a:effectLst/>
                <a:ea typeface="Times New Roman" panose="02020603050405020304" pitchFamily="18" charset="0"/>
                <a:cs typeface="Times New Roman" panose="02020603050405020304" pitchFamily="18" charset="0"/>
              </a:rPr>
              <a:t>(10), pp.79-83. </a:t>
            </a:r>
            <a:endParaRPr lang="en-GB" sz="800" b="0" dirty="0">
              <a:effectLst/>
              <a:ea typeface="Calibri" panose="020F0502020204030204" pitchFamily="34" charset="0"/>
              <a:cs typeface="Times New Roman" panose="02020603050405020304" pitchFamily="18" charset="0"/>
            </a:endParaRPr>
          </a:p>
          <a:p>
            <a:pPr marL="139700" indent="0" algn="just">
              <a:spcAft>
                <a:spcPts val="1000"/>
              </a:spcAft>
            </a:pPr>
            <a:r>
              <a:rPr lang="en-GB" sz="800" b="0" dirty="0" err="1">
                <a:effectLst/>
                <a:ea typeface="Times New Roman" panose="02020603050405020304" pitchFamily="18" charset="0"/>
                <a:cs typeface="Times New Roman" panose="02020603050405020304" pitchFamily="18" charset="0"/>
              </a:rPr>
              <a:t>Rosemberg</a:t>
            </a:r>
            <a:r>
              <a:rPr lang="en-GB" sz="800" b="0" dirty="0">
                <a:effectLst/>
                <a:ea typeface="Times New Roman" panose="02020603050405020304" pitchFamily="18" charset="0"/>
                <a:cs typeface="Times New Roman" panose="02020603050405020304" pitchFamily="18" charset="0"/>
              </a:rPr>
              <a:t>, M.A.S., (2020). Health and safety considerations for hotel cleaners during Covid-19. </a:t>
            </a:r>
            <a:r>
              <a:rPr lang="en-GB" sz="800" b="0" i="1" dirty="0">
                <a:effectLst/>
                <a:ea typeface="Times New Roman" panose="02020603050405020304" pitchFamily="18" charset="0"/>
                <a:cs typeface="Times New Roman" panose="02020603050405020304" pitchFamily="18" charset="0"/>
              </a:rPr>
              <a:t>Occupational Medicine</a:t>
            </a:r>
            <a:r>
              <a:rPr lang="en-GB" sz="800" b="0" dirty="0">
                <a:effectLst/>
                <a:ea typeface="Times New Roman" panose="02020603050405020304" pitchFamily="18" charset="0"/>
                <a:cs typeface="Times New Roman" panose="02020603050405020304" pitchFamily="18" charset="0"/>
              </a:rPr>
              <a:t>, </a:t>
            </a:r>
            <a:r>
              <a:rPr lang="en-GB" sz="800" b="0" i="1" dirty="0">
                <a:effectLst/>
                <a:ea typeface="Times New Roman" panose="02020603050405020304" pitchFamily="18" charset="0"/>
                <a:cs typeface="Times New Roman" panose="02020603050405020304" pitchFamily="18" charset="0"/>
              </a:rPr>
              <a:t>70</a:t>
            </a:r>
            <a:r>
              <a:rPr lang="en-GB" sz="800" b="0" dirty="0">
                <a:effectLst/>
                <a:ea typeface="Times New Roman" panose="02020603050405020304" pitchFamily="18" charset="0"/>
                <a:cs typeface="Times New Roman" panose="02020603050405020304" pitchFamily="18" charset="0"/>
              </a:rPr>
              <a:t>(5), pp.382-383. </a:t>
            </a:r>
            <a:endParaRPr lang="en-GB" sz="800" b="0" dirty="0">
              <a:effectLst/>
              <a:ea typeface="Calibri" panose="020F0502020204030204" pitchFamily="34" charset="0"/>
              <a:cs typeface="Times New Roman" panose="02020603050405020304" pitchFamily="18" charset="0"/>
            </a:endParaRPr>
          </a:p>
          <a:p>
            <a:pPr marL="139700" indent="0" algn="just">
              <a:spcAft>
                <a:spcPts val="1000"/>
              </a:spcAft>
            </a:pPr>
            <a:r>
              <a:rPr lang="en-GB" sz="800" b="0" dirty="0">
                <a:effectLst/>
                <a:ea typeface="Times New Roman" panose="02020603050405020304" pitchFamily="18" charset="0"/>
                <a:cs typeface="Times New Roman" panose="02020603050405020304" pitchFamily="18" charset="0"/>
              </a:rPr>
              <a:t>Shin, H. and Kang, J., (2020). Reducing perceived health risk to attract hotel customers in the COVID-19 pandemic era: Focused on technology innovation for social distancing and cleanliness. </a:t>
            </a:r>
            <a:r>
              <a:rPr lang="en-GB" sz="800" b="0" i="1" dirty="0">
                <a:effectLst/>
                <a:ea typeface="Times New Roman" panose="02020603050405020304" pitchFamily="18" charset="0"/>
                <a:cs typeface="Times New Roman" panose="02020603050405020304" pitchFamily="18" charset="0"/>
              </a:rPr>
              <a:t>International Journal of Hospitality Management</a:t>
            </a:r>
            <a:r>
              <a:rPr lang="en-GB" sz="800" b="0" dirty="0">
                <a:effectLst/>
                <a:ea typeface="Times New Roman" panose="02020603050405020304" pitchFamily="18" charset="0"/>
                <a:cs typeface="Times New Roman" panose="02020603050405020304" pitchFamily="18" charset="0"/>
              </a:rPr>
              <a:t>, </a:t>
            </a:r>
            <a:r>
              <a:rPr lang="en-GB" sz="800" b="0" i="1" dirty="0">
                <a:effectLst/>
                <a:ea typeface="Times New Roman" panose="02020603050405020304" pitchFamily="18" charset="0"/>
                <a:cs typeface="Times New Roman" panose="02020603050405020304" pitchFamily="18" charset="0"/>
              </a:rPr>
              <a:t>91</a:t>
            </a:r>
            <a:r>
              <a:rPr lang="en-GB" sz="800" b="0" dirty="0">
                <a:effectLst/>
                <a:ea typeface="Times New Roman" panose="02020603050405020304" pitchFamily="18" charset="0"/>
                <a:cs typeface="Times New Roman" panose="02020603050405020304" pitchFamily="18" charset="0"/>
              </a:rPr>
              <a:t>, p.102664. </a:t>
            </a:r>
            <a:endParaRPr lang="en-GB" sz="800" b="0" dirty="0">
              <a:effectLst/>
              <a:ea typeface="Calibri" panose="020F0502020204030204" pitchFamily="34" charset="0"/>
              <a:cs typeface="Times New Roman" panose="02020603050405020304" pitchFamily="18" charset="0"/>
            </a:endParaRPr>
          </a:p>
          <a:p>
            <a:pPr marL="139700" indent="0" algn="just">
              <a:spcAft>
                <a:spcPts val="1000"/>
              </a:spcAft>
            </a:pPr>
            <a:r>
              <a:rPr lang="en-GB" sz="800" b="0" dirty="0" err="1">
                <a:effectLst/>
                <a:ea typeface="Times New Roman" panose="02020603050405020304" pitchFamily="18" charset="0"/>
                <a:cs typeface="Times New Roman" panose="02020603050405020304" pitchFamily="18" charset="0"/>
              </a:rPr>
              <a:t>Tesone</a:t>
            </a:r>
            <a:r>
              <a:rPr lang="en-GB" sz="800" b="0" dirty="0">
                <a:effectLst/>
                <a:ea typeface="Times New Roman" panose="02020603050405020304" pitchFamily="18" charset="0"/>
                <a:cs typeface="Times New Roman" panose="02020603050405020304" pitchFamily="18" charset="0"/>
              </a:rPr>
              <a:t>, D. (2010)</a:t>
            </a:r>
            <a:r>
              <a:rPr lang="en-GB" sz="800" b="0" i="1" dirty="0">
                <a:effectLst/>
                <a:ea typeface="Times New Roman" panose="02020603050405020304" pitchFamily="18" charset="0"/>
                <a:cs typeface="Times New Roman" panose="02020603050405020304" pitchFamily="18" charset="0"/>
              </a:rPr>
              <a:t> Principles Of Management For The Hospitality Industry</a:t>
            </a:r>
            <a:r>
              <a:rPr lang="en-GB" sz="800" b="0" dirty="0">
                <a:effectLst/>
                <a:ea typeface="Times New Roman" panose="02020603050405020304" pitchFamily="18" charset="0"/>
                <a:cs typeface="Times New Roman" panose="02020603050405020304" pitchFamily="18" charset="0"/>
              </a:rPr>
              <a:t>. 1st ed. London: Routledge. </a:t>
            </a:r>
            <a:endParaRPr lang="en-GB" sz="800" dirty="0">
              <a:effectLst/>
              <a:ea typeface="Calibri" panose="020F0502020204030204" pitchFamily="34" charset="0"/>
              <a:cs typeface="Times New Roman" panose="02020603050405020304" pitchFamily="18" charset="0"/>
            </a:endParaRPr>
          </a:p>
        </p:txBody>
      </p:sp>
      <p:grpSp>
        <p:nvGrpSpPr>
          <p:cNvPr id="5631" name="Google Shape;5631;p75"/>
          <p:cNvGrpSpPr/>
          <p:nvPr/>
        </p:nvGrpSpPr>
        <p:grpSpPr>
          <a:xfrm>
            <a:off x="7252900" y="1676256"/>
            <a:ext cx="1725081" cy="3540608"/>
            <a:chOff x="7027350" y="2258500"/>
            <a:chExt cx="1403417" cy="2880417"/>
          </a:xfrm>
        </p:grpSpPr>
        <p:sp>
          <p:nvSpPr>
            <p:cNvPr id="5632" name="Google Shape;5632;p75"/>
            <p:cNvSpPr/>
            <p:nvPr/>
          </p:nvSpPr>
          <p:spPr>
            <a:xfrm>
              <a:off x="7649461" y="2258500"/>
              <a:ext cx="87849" cy="87933"/>
            </a:xfrm>
            <a:custGeom>
              <a:avLst/>
              <a:gdLst/>
              <a:ahLst/>
              <a:cxnLst/>
              <a:rect l="l" t="t" r="r" b="b"/>
              <a:pathLst>
                <a:path w="1053" h="1054" extrusionOk="0">
                  <a:moveTo>
                    <a:pt x="527" y="1"/>
                  </a:moveTo>
                  <a:cubicBezTo>
                    <a:pt x="237" y="1"/>
                    <a:pt x="0" y="238"/>
                    <a:pt x="0" y="527"/>
                  </a:cubicBezTo>
                  <a:cubicBezTo>
                    <a:pt x="0" y="817"/>
                    <a:pt x="237" y="1054"/>
                    <a:pt x="527" y="1054"/>
                  </a:cubicBezTo>
                  <a:cubicBezTo>
                    <a:pt x="816" y="1054"/>
                    <a:pt x="1053" y="817"/>
                    <a:pt x="1053" y="527"/>
                  </a:cubicBezTo>
                  <a:cubicBezTo>
                    <a:pt x="1053" y="238"/>
                    <a:pt x="816" y="1"/>
                    <a:pt x="52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3" name="Google Shape;5633;p75"/>
            <p:cNvSpPr/>
            <p:nvPr/>
          </p:nvSpPr>
          <p:spPr>
            <a:xfrm>
              <a:off x="7649461" y="2258500"/>
              <a:ext cx="79673" cy="77004"/>
            </a:xfrm>
            <a:custGeom>
              <a:avLst/>
              <a:gdLst/>
              <a:ahLst/>
              <a:cxnLst/>
              <a:rect l="l" t="t" r="r" b="b"/>
              <a:pathLst>
                <a:path w="955" h="923" extrusionOk="0">
                  <a:moveTo>
                    <a:pt x="527" y="1"/>
                  </a:moveTo>
                  <a:cubicBezTo>
                    <a:pt x="244" y="1"/>
                    <a:pt x="0" y="231"/>
                    <a:pt x="0" y="527"/>
                  </a:cubicBezTo>
                  <a:cubicBezTo>
                    <a:pt x="0" y="685"/>
                    <a:pt x="79" y="823"/>
                    <a:pt x="184" y="922"/>
                  </a:cubicBezTo>
                  <a:cubicBezTo>
                    <a:pt x="125" y="843"/>
                    <a:pt x="86" y="731"/>
                    <a:pt x="86" y="626"/>
                  </a:cubicBezTo>
                  <a:cubicBezTo>
                    <a:pt x="86" y="336"/>
                    <a:pt x="316" y="99"/>
                    <a:pt x="612" y="99"/>
                  </a:cubicBezTo>
                  <a:cubicBezTo>
                    <a:pt x="744" y="99"/>
                    <a:pt x="856" y="145"/>
                    <a:pt x="954" y="224"/>
                  </a:cubicBezTo>
                  <a:cubicBezTo>
                    <a:pt x="856" y="93"/>
                    <a:pt x="711" y="1"/>
                    <a:pt x="52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4" name="Google Shape;5634;p75"/>
            <p:cNvSpPr/>
            <p:nvPr/>
          </p:nvSpPr>
          <p:spPr>
            <a:xfrm>
              <a:off x="7632943" y="2324407"/>
              <a:ext cx="120886" cy="2813926"/>
            </a:xfrm>
            <a:custGeom>
              <a:avLst/>
              <a:gdLst/>
              <a:ahLst/>
              <a:cxnLst/>
              <a:rect l="l" t="t" r="r" b="b"/>
              <a:pathLst>
                <a:path w="1449" h="33729" extrusionOk="0">
                  <a:moveTo>
                    <a:pt x="725" y="0"/>
                  </a:moveTo>
                  <a:cubicBezTo>
                    <a:pt x="323" y="0"/>
                    <a:pt x="1" y="86"/>
                    <a:pt x="1" y="191"/>
                  </a:cubicBezTo>
                  <a:lnTo>
                    <a:pt x="1" y="11221"/>
                  </a:lnTo>
                  <a:lnTo>
                    <a:pt x="238" y="11445"/>
                  </a:lnTo>
                  <a:lnTo>
                    <a:pt x="238" y="33729"/>
                  </a:lnTo>
                  <a:lnTo>
                    <a:pt x="1244" y="33729"/>
                  </a:lnTo>
                  <a:lnTo>
                    <a:pt x="1244" y="11445"/>
                  </a:lnTo>
                  <a:lnTo>
                    <a:pt x="1442" y="11221"/>
                  </a:lnTo>
                  <a:lnTo>
                    <a:pt x="1442" y="191"/>
                  </a:lnTo>
                  <a:cubicBezTo>
                    <a:pt x="1448" y="86"/>
                    <a:pt x="1119" y="0"/>
                    <a:pt x="72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5" name="Google Shape;5635;p75"/>
            <p:cNvSpPr/>
            <p:nvPr/>
          </p:nvSpPr>
          <p:spPr>
            <a:xfrm>
              <a:off x="7632943" y="2324991"/>
              <a:ext cx="69829" cy="2813926"/>
            </a:xfrm>
            <a:custGeom>
              <a:avLst/>
              <a:gdLst/>
              <a:ahLst/>
              <a:cxnLst/>
              <a:rect l="l" t="t" r="r" b="b"/>
              <a:pathLst>
                <a:path w="837" h="33729" extrusionOk="0">
                  <a:moveTo>
                    <a:pt x="725" y="0"/>
                  </a:moveTo>
                  <a:cubicBezTo>
                    <a:pt x="323" y="0"/>
                    <a:pt x="1" y="86"/>
                    <a:pt x="1" y="191"/>
                  </a:cubicBezTo>
                  <a:lnTo>
                    <a:pt x="1" y="11221"/>
                  </a:lnTo>
                  <a:lnTo>
                    <a:pt x="238" y="11445"/>
                  </a:lnTo>
                  <a:lnTo>
                    <a:pt x="238" y="33728"/>
                  </a:lnTo>
                  <a:lnTo>
                    <a:pt x="455" y="33728"/>
                  </a:lnTo>
                  <a:lnTo>
                    <a:pt x="455" y="11438"/>
                  </a:lnTo>
                  <a:lnTo>
                    <a:pt x="218" y="11214"/>
                  </a:lnTo>
                  <a:lnTo>
                    <a:pt x="218" y="184"/>
                  </a:lnTo>
                  <a:cubicBezTo>
                    <a:pt x="218" y="92"/>
                    <a:pt x="488" y="13"/>
                    <a:pt x="8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6" name="Google Shape;5636;p75"/>
            <p:cNvSpPr/>
            <p:nvPr/>
          </p:nvSpPr>
          <p:spPr>
            <a:xfrm>
              <a:off x="7103101" y="2382638"/>
              <a:ext cx="1194265" cy="444251"/>
            </a:xfrm>
            <a:custGeom>
              <a:avLst/>
              <a:gdLst/>
              <a:ahLst/>
              <a:cxnLst/>
              <a:rect l="l" t="t" r="r" b="b"/>
              <a:pathLst>
                <a:path w="14315" h="5325" extrusionOk="0">
                  <a:moveTo>
                    <a:pt x="211" y="0"/>
                  </a:moveTo>
                  <a:lnTo>
                    <a:pt x="1" y="230"/>
                  </a:lnTo>
                  <a:lnTo>
                    <a:pt x="1" y="3633"/>
                  </a:lnTo>
                  <a:lnTo>
                    <a:pt x="14315" y="5324"/>
                  </a:lnTo>
                  <a:lnTo>
                    <a:pt x="14315" y="1928"/>
                  </a:lnTo>
                  <a:lnTo>
                    <a:pt x="21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7" name="Google Shape;5637;p75"/>
            <p:cNvSpPr/>
            <p:nvPr/>
          </p:nvSpPr>
          <p:spPr>
            <a:xfrm>
              <a:off x="7120704" y="2382638"/>
              <a:ext cx="1193180" cy="424980"/>
            </a:xfrm>
            <a:custGeom>
              <a:avLst/>
              <a:gdLst/>
              <a:ahLst/>
              <a:cxnLst/>
              <a:rect l="l" t="t" r="r" b="b"/>
              <a:pathLst>
                <a:path w="14302" h="5094" extrusionOk="0">
                  <a:moveTo>
                    <a:pt x="0" y="0"/>
                  </a:moveTo>
                  <a:lnTo>
                    <a:pt x="0" y="3402"/>
                  </a:lnTo>
                  <a:lnTo>
                    <a:pt x="14301" y="5094"/>
                  </a:lnTo>
                  <a:lnTo>
                    <a:pt x="14301" y="1698"/>
                  </a:lnTo>
                  <a:lnTo>
                    <a:pt x="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8" name="Google Shape;5638;p75"/>
            <p:cNvSpPr/>
            <p:nvPr/>
          </p:nvSpPr>
          <p:spPr>
            <a:xfrm>
              <a:off x="7283720" y="2495180"/>
              <a:ext cx="140158" cy="112043"/>
            </a:xfrm>
            <a:custGeom>
              <a:avLst/>
              <a:gdLst/>
              <a:ahLst/>
              <a:cxnLst/>
              <a:rect l="l" t="t" r="r" b="b"/>
              <a:pathLst>
                <a:path w="1680" h="1343" extrusionOk="0">
                  <a:moveTo>
                    <a:pt x="1" y="0"/>
                  </a:moveTo>
                  <a:lnTo>
                    <a:pt x="297" y="1211"/>
                  </a:lnTo>
                  <a:lnTo>
                    <a:pt x="646" y="1251"/>
                  </a:lnTo>
                  <a:lnTo>
                    <a:pt x="843" y="507"/>
                  </a:lnTo>
                  <a:lnTo>
                    <a:pt x="1028" y="1303"/>
                  </a:lnTo>
                  <a:lnTo>
                    <a:pt x="1376" y="1343"/>
                  </a:lnTo>
                  <a:lnTo>
                    <a:pt x="1679" y="198"/>
                  </a:lnTo>
                  <a:lnTo>
                    <a:pt x="1370" y="165"/>
                  </a:lnTo>
                  <a:lnTo>
                    <a:pt x="1192" y="1007"/>
                  </a:lnTo>
                  <a:lnTo>
                    <a:pt x="995" y="125"/>
                  </a:lnTo>
                  <a:lnTo>
                    <a:pt x="685" y="86"/>
                  </a:lnTo>
                  <a:lnTo>
                    <a:pt x="481" y="915"/>
                  </a:lnTo>
                  <a:lnTo>
                    <a:pt x="304" y="33"/>
                  </a:lnTo>
                  <a:lnTo>
                    <a:pt x="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9" name="Google Shape;5639;p75"/>
            <p:cNvSpPr/>
            <p:nvPr/>
          </p:nvSpPr>
          <p:spPr>
            <a:xfrm>
              <a:off x="7463837" y="2516537"/>
              <a:ext cx="60485" cy="104952"/>
            </a:xfrm>
            <a:custGeom>
              <a:avLst/>
              <a:gdLst/>
              <a:ahLst/>
              <a:cxnLst/>
              <a:rect l="l" t="t" r="r" b="b"/>
              <a:pathLst>
                <a:path w="725" h="1258" extrusionOk="0">
                  <a:moveTo>
                    <a:pt x="1" y="1"/>
                  </a:moveTo>
                  <a:lnTo>
                    <a:pt x="1" y="1179"/>
                  </a:lnTo>
                  <a:lnTo>
                    <a:pt x="725" y="1258"/>
                  </a:lnTo>
                  <a:lnTo>
                    <a:pt x="725" y="1028"/>
                  </a:lnTo>
                  <a:lnTo>
                    <a:pt x="284" y="981"/>
                  </a:lnTo>
                  <a:lnTo>
                    <a:pt x="284" y="725"/>
                  </a:lnTo>
                  <a:lnTo>
                    <a:pt x="672" y="777"/>
                  </a:lnTo>
                  <a:lnTo>
                    <a:pt x="672" y="554"/>
                  </a:lnTo>
                  <a:lnTo>
                    <a:pt x="284" y="501"/>
                  </a:lnTo>
                  <a:lnTo>
                    <a:pt x="284" y="264"/>
                  </a:lnTo>
                  <a:lnTo>
                    <a:pt x="725" y="317"/>
                  </a:lnTo>
                  <a:lnTo>
                    <a:pt x="725" y="86"/>
                  </a:lnTo>
                  <a:lnTo>
                    <a:pt x="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0" name="Google Shape;5640;p75"/>
            <p:cNvSpPr/>
            <p:nvPr/>
          </p:nvSpPr>
          <p:spPr>
            <a:xfrm>
              <a:off x="7567620" y="2528134"/>
              <a:ext cx="54979" cy="105452"/>
            </a:xfrm>
            <a:custGeom>
              <a:avLst/>
              <a:gdLst/>
              <a:ahLst/>
              <a:cxnLst/>
              <a:rect l="l" t="t" r="r" b="b"/>
              <a:pathLst>
                <a:path w="659" h="1264" extrusionOk="0">
                  <a:moveTo>
                    <a:pt x="0" y="0"/>
                  </a:moveTo>
                  <a:lnTo>
                    <a:pt x="0" y="1178"/>
                  </a:lnTo>
                  <a:lnTo>
                    <a:pt x="659" y="1264"/>
                  </a:lnTo>
                  <a:lnTo>
                    <a:pt x="659" y="1040"/>
                  </a:lnTo>
                  <a:lnTo>
                    <a:pt x="283" y="1000"/>
                  </a:lnTo>
                  <a:lnTo>
                    <a:pt x="290" y="1000"/>
                  </a:lnTo>
                  <a:lnTo>
                    <a:pt x="290" y="33"/>
                  </a:ln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1" name="Google Shape;5641;p75"/>
            <p:cNvSpPr/>
            <p:nvPr/>
          </p:nvSpPr>
          <p:spPr>
            <a:xfrm>
              <a:off x="7657637" y="2543568"/>
              <a:ext cx="96192" cy="101281"/>
            </a:xfrm>
            <a:custGeom>
              <a:avLst/>
              <a:gdLst/>
              <a:ahLst/>
              <a:cxnLst/>
              <a:rect l="l" t="t" r="r" b="b"/>
              <a:pathLst>
                <a:path w="1153" h="1214" extrusionOk="0">
                  <a:moveTo>
                    <a:pt x="511" y="1"/>
                  </a:moveTo>
                  <a:cubicBezTo>
                    <a:pt x="432" y="1"/>
                    <a:pt x="359" y="16"/>
                    <a:pt x="290" y="45"/>
                  </a:cubicBezTo>
                  <a:cubicBezTo>
                    <a:pt x="198" y="91"/>
                    <a:pt x="126" y="157"/>
                    <a:pt x="80" y="236"/>
                  </a:cubicBezTo>
                  <a:cubicBezTo>
                    <a:pt x="27" y="322"/>
                    <a:pt x="1" y="421"/>
                    <a:pt x="1" y="532"/>
                  </a:cubicBezTo>
                  <a:cubicBezTo>
                    <a:pt x="1" y="651"/>
                    <a:pt x="27" y="756"/>
                    <a:pt x="80" y="855"/>
                  </a:cubicBezTo>
                  <a:cubicBezTo>
                    <a:pt x="132" y="954"/>
                    <a:pt x="198" y="1033"/>
                    <a:pt x="290" y="1092"/>
                  </a:cubicBezTo>
                  <a:cubicBezTo>
                    <a:pt x="382" y="1158"/>
                    <a:pt x="481" y="1191"/>
                    <a:pt x="593" y="1210"/>
                  </a:cubicBezTo>
                  <a:cubicBezTo>
                    <a:pt x="618" y="1213"/>
                    <a:pt x="642" y="1214"/>
                    <a:pt x="665" y="1214"/>
                  </a:cubicBezTo>
                  <a:cubicBezTo>
                    <a:pt x="778" y="1214"/>
                    <a:pt x="873" y="1188"/>
                    <a:pt x="955" y="1144"/>
                  </a:cubicBezTo>
                  <a:cubicBezTo>
                    <a:pt x="1054" y="1079"/>
                    <a:pt x="1120" y="986"/>
                    <a:pt x="1152" y="861"/>
                  </a:cubicBezTo>
                  <a:lnTo>
                    <a:pt x="843" y="822"/>
                  </a:lnTo>
                  <a:cubicBezTo>
                    <a:pt x="817" y="861"/>
                    <a:pt x="784" y="894"/>
                    <a:pt x="744" y="921"/>
                  </a:cubicBezTo>
                  <a:cubicBezTo>
                    <a:pt x="714" y="941"/>
                    <a:pt x="676" y="949"/>
                    <a:pt x="634" y="949"/>
                  </a:cubicBezTo>
                  <a:cubicBezTo>
                    <a:pt x="621" y="949"/>
                    <a:pt x="607" y="949"/>
                    <a:pt x="593" y="947"/>
                  </a:cubicBezTo>
                  <a:cubicBezTo>
                    <a:pt x="507" y="934"/>
                    <a:pt x="435" y="894"/>
                    <a:pt x="382" y="829"/>
                  </a:cubicBezTo>
                  <a:cubicBezTo>
                    <a:pt x="323" y="763"/>
                    <a:pt x="297" y="671"/>
                    <a:pt x="297" y="572"/>
                  </a:cubicBezTo>
                  <a:cubicBezTo>
                    <a:pt x="297" y="467"/>
                    <a:pt x="323" y="394"/>
                    <a:pt x="382" y="335"/>
                  </a:cubicBezTo>
                  <a:cubicBezTo>
                    <a:pt x="427" y="285"/>
                    <a:pt x="486" y="268"/>
                    <a:pt x="555" y="268"/>
                  </a:cubicBezTo>
                  <a:cubicBezTo>
                    <a:pt x="567" y="268"/>
                    <a:pt x="580" y="268"/>
                    <a:pt x="593" y="269"/>
                  </a:cubicBezTo>
                  <a:cubicBezTo>
                    <a:pt x="652" y="276"/>
                    <a:pt x="705" y="295"/>
                    <a:pt x="744" y="328"/>
                  </a:cubicBezTo>
                  <a:cubicBezTo>
                    <a:pt x="784" y="361"/>
                    <a:pt x="817" y="401"/>
                    <a:pt x="843" y="453"/>
                  </a:cubicBezTo>
                  <a:lnTo>
                    <a:pt x="1152" y="493"/>
                  </a:lnTo>
                  <a:cubicBezTo>
                    <a:pt x="1120" y="361"/>
                    <a:pt x="1054" y="243"/>
                    <a:pt x="955" y="164"/>
                  </a:cubicBezTo>
                  <a:cubicBezTo>
                    <a:pt x="856" y="72"/>
                    <a:pt x="731" y="19"/>
                    <a:pt x="593" y="6"/>
                  </a:cubicBezTo>
                  <a:cubicBezTo>
                    <a:pt x="565" y="3"/>
                    <a:pt x="538" y="1"/>
                    <a:pt x="51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2" name="Google Shape;5642;p75"/>
            <p:cNvSpPr/>
            <p:nvPr/>
          </p:nvSpPr>
          <p:spPr>
            <a:xfrm>
              <a:off x="7791620" y="2559335"/>
              <a:ext cx="101114" cy="102115"/>
            </a:xfrm>
            <a:custGeom>
              <a:avLst/>
              <a:gdLst/>
              <a:ahLst/>
              <a:cxnLst/>
              <a:rect l="l" t="t" r="r" b="b"/>
              <a:pathLst>
                <a:path w="1212" h="1224" extrusionOk="0">
                  <a:moveTo>
                    <a:pt x="576" y="269"/>
                  </a:moveTo>
                  <a:cubicBezTo>
                    <a:pt x="590" y="269"/>
                    <a:pt x="604" y="270"/>
                    <a:pt x="619" y="271"/>
                  </a:cubicBezTo>
                  <a:cubicBezTo>
                    <a:pt x="711" y="284"/>
                    <a:pt x="784" y="324"/>
                    <a:pt x="843" y="396"/>
                  </a:cubicBezTo>
                  <a:cubicBezTo>
                    <a:pt x="896" y="455"/>
                    <a:pt x="922" y="541"/>
                    <a:pt x="922" y="646"/>
                  </a:cubicBezTo>
                  <a:cubicBezTo>
                    <a:pt x="922" y="758"/>
                    <a:pt x="896" y="830"/>
                    <a:pt x="843" y="890"/>
                  </a:cubicBezTo>
                  <a:cubicBezTo>
                    <a:pt x="790" y="931"/>
                    <a:pt x="726" y="956"/>
                    <a:pt x="647" y="956"/>
                  </a:cubicBezTo>
                  <a:cubicBezTo>
                    <a:pt x="638" y="956"/>
                    <a:pt x="629" y="956"/>
                    <a:pt x="619" y="955"/>
                  </a:cubicBezTo>
                  <a:cubicBezTo>
                    <a:pt x="520" y="936"/>
                    <a:pt x="441" y="896"/>
                    <a:pt x="389" y="830"/>
                  </a:cubicBezTo>
                  <a:cubicBezTo>
                    <a:pt x="330" y="765"/>
                    <a:pt x="303" y="679"/>
                    <a:pt x="303" y="574"/>
                  </a:cubicBezTo>
                  <a:cubicBezTo>
                    <a:pt x="303" y="468"/>
                    <a:pt x="330" y="396"/>
                    <a:pt x="389" y="337"/>
                  </a:cubicBezTo>
                  <a:cubicBezTo>
                    <a:pt x="439" y="287"/>
                    <a:pt x="499" y="269"/>
                    <a:pt x="576" y="269"/>
                  </a:cubicBezTo>
                  <a:close/>
                  <a:moveTo>
                    <a:pt x="522" y="0"/>
                  </a:moveTo>
                  <a:cubicBezTo>
                    <a:pt x="445" y="0"/>
                    <a:pt x="371" y="18"/>
                    <a:pt x="303" y="47"/>
                  </a:cubicBezTo>
                  <a:cubicBezTo>
                    <a:pt x="205" y="87"/>
                    <a:pt x="139" y="153"/>
                    <a:pt x="86" y="238"/>
                  </a:cubicBezTo>
                  <a:cubicBezTo>
                    <a:pt x="27" y="330"/>
                    <a:pt x="1" y="429"/>
                    <a:pt x="1" y="541"/>
                  </a:cubicBezTo>
                  <a:cubicBezTo>
                    <a:pt x="1" y="659"/>
                    <a:pt x="27" y="765"/>
                    <a:pt x="86" y="863"/>
                  </a:cubicBezTo>
                  <a:cubicBezTo>
                    <a:pt x="139" y="962"/>
                    <a:pt x="218" y="1034"/>
                    <a:pt x="303" y="1100"/>
                  </a:cubicBezTo>
                  <a:cubicBezTo>
                    <a:pt x="402" y="1159"/>
                    <a:pt x="494" y="1199"/>
                    <a:pt x="606" y="1219"/>
                  </a:cubicBezTo>
                  <a:cubicBezTo>
                    <a:pt x="635" y="1222"/>
                    <a:pt x="662" y="1224"/>
                    <a:pt x="689" y="1224"/>
                  </a:cubicBezTo>
                  <a:cubicBezTo>
                    <a:pt x="772" y="1224"/>
                    <a:pt x="846" y="1208"/>
                    <a:pt x="915" y="1173"/>
                  </a:cubicBezTo>
                  <a:cubicBezTo>
                    <a:pt x="1001" y="1133"/>
                    <a:pt x="1067" y="1067"/>
                    <a:pt x="1126" y="988"/>
                  </a:cubicBezTo>
                  <a:cubicBezTo>
                    <a:pt x="1185" y="896"/>
                    <a:pt x="1211" y="797"/>
                    <a:pt x="1211" y="679"/>
                  </a:cubicBezTo>
                  <a:cubicBezTo>
                    <a:pt x="1211" y="567"/>
                    <a:pt x="1179" y="462"/>
                    <a:pt x="1126" y="363"/>
                  </a:cubicBezTo>
                  <a:cubicBezTo>
                    <a:pt x="1080" y="264"/>
                    <a:pt x="1001" y="185"/>
                    <a:pt x="915" y="120"/>
                  </a:cubicBezTo>
                  <a:cubicBezTo>
                    <a:pt x="823" y="54"/>
                    <a:pt x="718" y="21"/>
                    <a:pt x="606" y="8"/>
                  </a:cubicBezTo>
                  <a:cubicBezTo>
                    <a:pt x="578" y="2"/>
                    <a:pt x="550" y="0"/>
                    <a:pt x="52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3" name="Google Shape;5643;p75"/>
            <p:cNvSpPr/>
            <p:nvPr/>
          </p:nvSpPr>
          <p:spPr>
            <a:xfrm>
              <a:off x="7934363" y="2572016"/>
              <a:ext cx="111543" cy="111543"/>
            </a:xfrm>
            <a:custGeom>
              <a:avLst/>
              <a:gdLst/>
              <a:ahLst/>
              <a:cxnLst/>
              <a:rect l="l" t="t" r="r" b="b"/>
              <a:pathLst>
                <a:path w="1337" h="1337" extrusionOk="0">
                  <a:moveTo>
                    <a:pt x="1" y="1"/>
                  </a:moveTo>
                  <a:lnTo>
                    <a:pt x="1" y="1179"/>
                  </a:lnTo>
                  <a:lnTo>
                    <a:pt x="290" y="1211"/>
                  </a:lnTo>
                  <a:lnTo>
                    <a:pt x="290" y="501"/>
                  </a:lnTo>
                  <a:lnTo>
                    <a:pt x="553" y="1244"/>
                  </a:lnTo>
                  <a:lnTo>
                    <a:pt x="784" y="1271"/>
                  </a:lnTo>
                  <a:lnTo>
                    <a:pt x="1047" y="593"/>
                  </a:lnTo>
                  <a:lnTo>
                    <a:pt x="1047" y="1304"/>
                  </a:lnTo>
                  <a:lnTo>
                    <a:pt x="1337" y="1337"/>
                  </a:lnTo>
                  <a:lnTo>
                    <a:pt x="1337" y="158"/>
                  </a:lnTo>
                  <a:lnTo>
                    <a:pt x="994" y="126"/>
                  </a:lnTo>
                  <a:lnTo>
                    <a:pt x="665" y="896"/>
                  </a:lnTo>
                  <a:lnTo>
                    <a:pt x="336" y="40"/>
                  </a:lnTo>
                  <a:lnTo>
                    <a:pt x="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4" name="Google Shape;5644;p75"/>
            <p:cNvSpPr/>
            <p:nvPr/>
          </p:nvSpPr>
          <p:spPr>
            <a:xfrm>
              <a:off x="8090287" y="2590703"/>
              <a:ext cx="60485" cy="104952"/>
            </a:xfrm>
            <a:custGeom>
              <a:avLst/>
              <a:gdLst/>
              <a:ahLst/>
              <a:cxnLst/>
              <a:rect l="l" t="t" r="r" b="b"/>
              <a:pathLst>
                <a:path w="725" h="1258" extrusionOk="0">
                  <a:moveTo>
                    <a:pt x="1" y="0"/>
                  </a:moveTo>
                  <a:lnTo>
                    <a:pt x="1" y="1178"/>
                  </a:lnTo>
                  <a:lnTo>
                    <a:pt x="725" y="1257"/>
                  </a:lnTo>
                  <a:lnTo>
                    <a:pt x="725" y="1027"/>
                  </a:lnTo>
                  <a:lnTo>
                    <a:pt x="290" y="981"/>
                  </a:lnTo>
                  <a:lnTo>
                    <a:pt x="290" y="724"/>
                  </a:lnTo>
                  <a:lnTo>
                    <a:pt x="672" y="770"/>
                  </a:lnTo>
                  <a:lnTo>
                    <a:pt x="672" y="553"/>
                  </a:lnTo>
                  <a:lnTo>
                    <a:pt x="290" y="500"/>
                  </a:lnTo>
                  <a:lnTo>
                    <a:pt x="290" y="264"/>
                  </a:lnTo>
                  <a:lnTo>
                    <a:pt x="725" y="316"/>
                  </a:lnTo>
                  <a:lnTo>
                    <a:pt x="725" y="86"/>
                  </a:lnTo>
                  <a:lnTo>
                    <a:pt x="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5" name="Google Shape;5645;p75"/>
            <p:cNvSpPr/>
            <p:nvPr/>
          </p:nvSpPr>
          <p:spPr>
            <a:xfrm>
              <a:off x="7027350" y="2722433"/>
              <a:ext cx="1403417" cy="507990"/>
            </a:xfrm>
            <a:custGeom>
              <a:avLst/>
              <a:gdLst/>
              <a:ahLst/>
              <a:cxnLst/>
              <a:rect l="l" t="t" r="r" b="b"/>
              <a:pathLst>
                <a:path w="16822" h="6089" extrusionOk="0">
                  <a:moveTo>
                    <a:pt x="16532" y="1"/>
                  </a:moveTo>
                  <a:lnTo>
                    <a:pt x="1" y="5884"/>
                  </a:lnTo>
                  <a:lnTo>
                    <a:pt x="284" y="6088"/>
                  </a:lnTo>
                  <a:lnTo>
                    <a:pt x="16822" y="4127"/>
                  </a:lnTo>
                  <a:lnTo>
                    <a:pt x="16822" y="198"/>
                  </a:lnTo>
                  <a:lnTo>
                    <a:pt x="1653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6" name="Google Shape;5646;p75"/>
            <p:cNvSpPr/>
            <p:nvPr/>
          </p:nvSpPr>
          <p:spPr>
            <a:xfrm>
              <a:off x="7027350" y="2722433"/>
              <a:ext cx="1379307" cy="490971"/>
            </a:xfrm>
            <a:custGeom>
              <a:avLst/>
              <a:gdLst/>
              <a:ahLst/>
              <a:cxnLst/>
              <a:rect l="l" t="t" r="r" b="b"/>
              <a:pathLst>
                <a:path w="16533" h="5885" extrusionOk="0">
                  <a:moveTo>
                    <a:pt x="16532" y="1"/>
                  </a:moveTo>
                  <a:lnTo>
                    <a:pt x="1" y="1962"/>
                  </a:lnTo>
                  <a:lnTo>
                    <a:pt x="1" y="5884"/>
                  </a:lnTo>
                  <a:lnTo>
                    <a:pt x="16532" y="3923"/>
                  </a:lnTo>
                  <a:lnTo>
                    <a:pt x="1653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7" name="Google Shape;5647;p75"/>
            <p:cNvSpPr/>
            <p:nvPr/>
          </p:nvSpPr>
          <p:spPr>
            <a:xfrm>
              <a:off x="7441896" y="2937840"/>
              <a:ext cx="89601" cy="119635"/>
            </a:xfrm>
            <a:custGeom>
              <a:avLst/>
              <a:gdLst/>
              <a:ahLst/>
              <a:cxnLst/>
              <a:rect l="l" t="t" r="r" b="b"/>
              <a:pathLst>
                <a:path w="1074" h="1434" extrusionOk="0">
                  <a:moveTo>
                    <a:pt x="576" y="286"/>
                  </a:moveTo>
                  <a:cubicBezTo>
                    <a:pt x="618" y="286"/>
                    <a:pt x="646" y="294"/>
                    <a:pt x="672" y="314"/>
                  </a:cubicBezTo>
                  <a:cubicBezTo>
                    <a:pt x="705" y="341"/>
                    <a:pt x="718" y="380"/>
                    <a:pt x="718" y="426"/>
                  </a:cubicBezTo>
                  <a:cubicBezTo>
                    <a:pt x="718" y="486"/>
                    <a:pt x="705" y="532"/>
                    <a:pt x="672" y="558"/>
                  </a:cubicBezTo>
                  <a:cubicBezTo>
                    <a:pt x="639" y="591"/>
                    <a:pt x="593" y="611"/>
                    <a:pt x="533" y="617"/>
                  </a:cubicBezTo>
                  <a:lnTo>
                    <a:pt x="329" y="644"/>
                  </a:lnTo>
                  <a:lnTo>
                    <a:pt x="329" y="314"/>
                  </a:lnTo>
                  <a:lnTo>
                    <a:pt x="533" y="288"/>
                  </a:lnTo>
                  <a:cubicBezTo>
                    <a:pt x="549" y="287"/>
                    <a:pt x="563" y="286"/>
                    <a:pt x="576" y="286"/>
                  </a:cubicBezTo>
                  <a:close/>
                  <a:moveTo>
                    <a:pt x="668" y="1"/>
                  </a:moveTo>
                  <a:cubicBezTo>
                    <a:pt x="634" y="1"/>
                    <a:pt x="598" y="5"/>
                    <a:pt x="560" y="12"/>
                  </a:cubicBezTo>
                  <a:lnTo>
                    <a:pt x="0" y="78"/>
                  </a:lnTo>
                  <a:lnTo>
                    <a:pt x="0" y="1433"/>
                  </a:lnTo>
                  <a:lnTo>
                    <a:pt x="329" y="1394"/>
                  </a:lnTo>
                  <a:lnTo>
                    <a:pt x="329" y="880"/>
                  </a:lnTo>
                  <a:lnTo>
                    <a:pt x="408" y="874"/>
                  </a:lnTo>
                  <a:lnTo>
                    <a:pt x="691" y="1354"/>
                  </a:lnTo>
                  <a:lnTo>
                    <a:pt x="1073" y="1321"/>
                  </a:lnTo>
                  <a:lnTo>
                    <a:pt x="764" y="815"/>
                  </a:lnTo>
                  <a:cubicBezTo>
                    <a:pt x="862" y="775"/>
                    <a:pt x="935" y="709"/>
                    <a:pt x="988" y="637"/>
                  </a:cubicBezTo>
                  <a:cubicBezTo>
                    <a:pt x="1034" y="551"/>
                    <a:pt x="1060" y="472"/>
                    <a:pt x="1060" y="380"/>
                  </a:cubicBezTo>
                  <a:cubicBezTo>
                    <a:pt x="1060" y="301"/>
                    <a:pt x="1040" y="222"/>
                    <a:pt x="1001" y="170"/>
                  </a:cubicBezTo>
                  <a:cubicBezTo>
                    <a:pt x="961" y="110"/>
                    <a:pt x="902" y="58"/>
                    <a:pt x="830" y="38"/>
                  </a:cubicBezTo>
                  <a:cubicBezTo>
                    <a:pt x="783" y="13"/>
                    <a:pt x="729" y="1"/>
                    <a:pt x="66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8" name="Google Shape;5648;p75"/>
            <p:cNvSpPr/>
            <p:nvPr/>
          </p:nvSpPr>
          <p:spPr>
            <a:xfrm>
              <a:off x="7574711" y="2918902"/>
              <a:ext cx="117049" cy="117800"/>
            </a:xfrm>
            <a:custGeom>
              <a:avLst/>
              <a:gdLst/>
              <a:ahLst/>
              <a:cxnLst/>
              <a:rect l="l" t="t" r="r" b="b"/>
              <a:pathLst>
                <a:path w="1403" h="1412" extrusionOk="0">
                  <a:moveTo>
                    <a:pt x="771" y="305"/>
                  </a:moveTo>
                  <a:cubicBezTo>
                    <a:pt x="851" y="305"/>
                    <a:pt x="910" y="332"/>
                    <a:pt x="962" y="384"/>
                  </a:cubicBezTo>
                  <a:cubicBezTo>
                    <a:pt x="1028" y="449"/>
                    <a:pt x="1061" y="541"/>
                    <a:pt x="1061" y="667"/>
                  </a:cubicBezTo>
                  <a:cubicBezTo>
                    <a:pt x="1061" y="778"/>
                    <a:pt x="1028" y="877"/>
                    <a:pt x="962" y="963"/>
                  </a:cubicBezTo>
                  <a:cubicBezTo>
                    <a:pt x="896" y="1042"/>
                    <a:pt x="810" y="1088"/>
                    <a:pt x="699" y="1107"/>
                  </a:cubicBezTo>
                  <a:cubicBezTo>
                    <a:pt x="676" y="1112"/>
                    <a:pt x="653" y="1114"/>
                    <a:pt x="632" y="1114"/>
                  </a:cubicBezTo>
                  <a:cubicBezTo>
                    <a:pt x="554" y="1114"/>
                    <a:pt x="487" y="1087"/>
                    <a:pt x="435" y="1035"/>
                  </a:cubicBezTo>
                  <a:cubicBezTo>
                    <a:pt x="370" y="969"/>
                    <a:pt x="337" y="877"/>
                    <a:pt x="337" y="759"/>
                  </a:cubicBezTo>
                  <a:cubicBezTo>
                    <a:pt x="337" y="634"/>
                    <a:pt x="370" y="535"/>
                    <a:pt x="435" y="449"/>
                  </a:cubicBezTo>
                  <a:cubicBezTo>
                    <a:pt x="501" y="370"/>
                    <a:pt x="593" y="331"/>
                    <a:pt x="699" y="311"/>
                  </a:cubicBezTo>
                  <a:cubicBezTo>
                    <a:pt x="724" y="307"/>
                    <a:pt x="748" y="305"/>
                    <a:pt x="771" y="305"/>
                  </a:cubicBezTo>
                  <a:close/>
                  <a:moveTo>
                    <a:pt x="799" y="1"/>
                  </a:moveTo>
                  <a:cubicBezTo>
                    <a:pt x="766" y="1"/>
                    <a:pt x="733" y="3"/>
                    <a:pt x="699" y="8"/>
                  </a:cubicBezTo>
                  <a:cubicBezTo>
                    <a:pt x="567" y="22"/>
                    <a:pt x="455" y="68"/>
                    <a:pt x="350" y="140"/>
                  </a:cubicBezTo>
                  <a:cubicBezTo>
                    <a:pt x="238" y="212"/>
                    <a:pt x="159" y="305"/>
                    <a:pt x="93" y="416"/>
                  </a:cubicBezTo>
                  <a:cubicBezTo>
                    <a:pt x="34" y="535"/>
                    <a:pt x="1" y="660"/>
                    <a:pt x="1" y="792"/>
                  </a:cubicBezTo>
                  <a:cubicBezTo>
                    <a:pt x="1" y="923"/>
                    <a:pt x="27" y="1035"/>
                    <a:pt x="93" y="1134"/>
                  </a:cubicBezTo>
                  <a:cubicBezTo>
                    <a:pt x="159" y="1232"/>
                    <a:pt x="238" y="1305"/>
                    <a:pt x="350" y="1358"/>
                  </a:cubicBezTo>
                  <a:cubicBezTo>
                    <a:pt x="428" y="1392"/>
                    <a:pt x="509" y="1411"/>
                    <a:pt x="599" y="1411"/>
                  </a:cubicBezTo>
                  <a:cubicBezTo>
                    <a:pt x="631" y="1411"/>
                    <a:pt x="664" y="1409"/>
                    <a:pt x="699" y="1404"/>
                  </a:cubicBezTo>
                  <a:cubicBezTo>
                    <a:pt x="830" y="1390"/>
                    <a:pt x="949" y="1351"/>
                    <a:pt x="1054" y="1272"/>
                  </a:cubicBezTo>
                  <a:cubicBezTo>
                    <a:pt x="1159" y="1200"/>
                    <a:pt x="1245" y="1107"/>
                    <a:pt x="1311" y="996"/>
                  </a:cubicBezTo>
                  <a:cubicBezTo>
                    <a:pt x="1370" y="877"/>
                    <a:pt x="1403" y="759"/>
                    <a:pt x="1403" y="627"/>
                  </a:cubicBezTo>
                  <a:cubicBezTo>
                    <a:pt x="1403" y="495"/>
                    <a:pt x="1370" y="377"/>
                    <a:pt x="1311" y="278"/>
                  </a:cubicBezTo>
                  <a:cubicBezTo>
                    <a:pt x="1245" y="180"/>
                    <a:pt x="1159" y="107"/>
                    <a:pt x="1054" y="54"/>
                  </a:cubicBezTo>
                  <a:cubicBezTo>
                    <a:pt x="976" y="20"/>
                    <a:pt x="891" y="1"/>
                    <a:pt x="79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9" name="Google Shape;5649;p75"/>
            <p:cNvSpPr/>
            <p:nvPr/>
          </p:nvSpPr>
          <p:spPr>
            <a:xfrm>
              <a:off x="7731219" y="2900382"/>
              <a:ext cx="114880" cy="121971"/>
            </a:xfrm>
            <a:custGeom>
              <a:avLst/>
              <a:gdLst/>
              <a:ahLst/>
              <a:cxnLst/>
              <a:rect l="l" t="t" r="r" b="b"/>
              <a:pathLst>
                <a:path w="1377" h="1462" extrusionOk="0">
                  <a:moveTo>
                    <a:pt x="685" y="395"/>
                  </a:moveTo>
                  <a:lnTo>
                    <a:pt x="850" y="869"/>
                  </a:lnTo>
                  <a:lnTo>
                    <a:pt x="521" y="915"/>
                  </a:lnTo>
                  <a:lnTo>
                    <a:pt x="685" y="395"/>
                  </a:lnTo>
                  <a:close/>
                  <a:moveTo>
                    <a:pt x="882" y="0"/>
                  </a:moveTo>
                  <a:lnTo>
                    <a:pt x="494" y="46"/>
                  </a:lnTo>
                  <a:lnTo>
                    <a:pt x="1" y="1461"/>
                  </a:lnTo>
                  <a:lnTo>
                    <a:pt x="349" y="1422"/>
                  </a:lnTo>
                  <a:lnTo>
                    <a:pt x="428" y="1172"/>
                  </a:lnTo>
                  <a:lnTo>
                    <a:pt x="942" y="1119"/>
                  </a:lnTo>
                  <a:lnTo>
                    <a:pt x="1021" y="1336"/>
                  </a:lnTo>
                  <a:lnTo>
                    <a:pt x="1376" y="1297"/>
                  </a:lnTo>
                  <a:lnTo>
                    <a:pt x="88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0" name="Google Shape;5650;p75"/>
            <p:cNvSpPr/>
            <p:nvPr/>
          </p:nvSpPr>
          <p:spPr>
            <a:xfrm>
              <a:off x="7889896" y="2885198"/>
              <a:ext cx="102199" cy="118968"/>
            </a:xfrm>
            <a:custGeom>
              <a:avLst/>
              <a:gdLst/>
              <a:ahLst/>
              <a:cxnLst/>
              <a:rect l="l" t="t" r="r" b="b"/>
              <a:pathLst>
                <a:path w="1225" h="1426" extrusionOk="0">
                  <a:moveTo>
                    <a:pt x="550" y="291"/>
                  </a:moveTo>
                  <a:cubicBezTo>
                    <a:pt x="645" y="291"/>
                    <a:pt x="723" y="316"/>
                    <a:pt x="777" y="360"/>
                  </a:cubicBezTo>
                  <a:cubicBezTo>
                    <a:pt x="856" y="419"/>
                    <a:pt x="889" y="518"/>
                    <a:pt x="889" y="643"/>
                  </a:cubicBezTo>
                  <a:cubicBezTo>
                    <a:pt x="889" y="768"/>
                    <a:pt x="850" y="873"/>
                    <a:pt x="777" y="945"/>
                  </a:cubicBezTo>
                  <a:cubicBezTo>
                    <a:pt x="718" y="1018"/>
                    <a:pt x="613" y="1071"/>
                    <a:pt x="488" y="1084"/>
                  </a:cubicBezTo>
                  <a:lnTo>
                    <a:pt x="330" y="1103"/>
                  </a:lnTo>
                  <a:lnTo>
                    <a:pt x="330" y="314"/>
                  </a:lnTo>
                  <a:lnTo>
                    <a:pt x="488" y="294"/>
                  </a:lnTo>
                  <a:cubicBezTo>
                    <a:pt x="509" y="292"/>
                    <a:pt x="530" y="291"/>
                    <a:pt x="550" y="291"/>
                  </a:cubicBezTo>
                  <a:close/>
                  <a:moveTo>
                    <a:pt x="649" y="1"/>
                  </a:moveTo>
                  <a:cubicBezTo>
                    <a:pt x="605" y="1"/>
                    <a:pt x="558" y="4"/>
                    <a:pt x="507" y="11"/>
                  </a:cubicBezTo>
                  <a:lnTo>
                    <a:pt x="1" y="64"/>
                  </a:lnTo>
                  <a:lnTo>
                    <a:pt x="1" y="1426"/>
                  </a:lnTo>
                  <a:lnTo>
                    <a:pt x="507" y="1367"/>
                  </a:lnTo>
                  <a:cubicBezTo>
                    <a:pt x="659" y="1347"/>
                    <a:pt x="777" y="1301"/>
                    <a:pt x="889" y="1235"/>
                  </a:cubicBezTo>
                  <a:cubicBezTo>
                    <a:pt x="994" y="1156"/>
                    <a:pt x="1080" y="1071"/>
                    <a:pt x="1133" y="959"/>
                  </a:cubicBezTo>
                  <a:cubicBezTo>
                    <a:pt x="1192" y="853"/>
                    <a:pt x="1225" y="735"/>
                    <a:pt x="1225" y="603"/>
                  </a:cubicBezTo>
                  <a:cubicBezTo>
                    <a:pt x="1225" y="472"/>
                    <a:pt x="1192" y="353"/>
                    <a:pt x="1133" y="254"/>
                  </a:cubicBezTo>
                  <a:cubicBezTo>
                    <a:pt x="1080" y="162"/>
                    <a:pt x="994" y="90"/>
                    <a:pt x="889" y="50"/>
                  </a:cubicBezTo>
                  <a:cubicBezTo>
                    <a:pt x="814" y="15"/>
                    <a:pt x="737" y="1"/>
                    <a:pt x="64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519"/>
        <p:cNvGrpSpPr/>
        <p:nvPr/>
      </p:nvGrpSpPr>
      <p:grpSpPr>
        <a:xfrm>
          <a:off x="0" y="0"/>
          <a:ext cx="0" cy="0"/>
          <a:chOff x="0" y="0"/>
          <a:chExt cx="0" cy="0"/>
        </a:xfrm>
      </p:grpSpPr>
      <p:sp>
        <p:nvSpPr>
          <p:cNvPr id="520" name="Google Shape;520;p45"/>
          <p:cNvSpPr txBox="1">
            <a:spLocks noGrp="1"/>
          </p:cNvSpPr>
          <p:nvPr>
            <p:ph type="body" idx="1"/>
          </p:nvPr>
        </p:nvSpPr>
        <p:spPr>
          <a:xfrm>
            <a:off x="4200525" y="1873925"/>
            <a:ext cx="4230300" cy="2044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rgbClr val="273D40"/>
              </a:buClr>
              <a:buSzPts val="600"/>
              <a:buFont typeface="Arial"/>
              <a:buNone/>
            </a:pPr>
            <a:r>
              <a:rPr lang="en-GB" sz="1800" b="1" dirty="0">
                <a:latin typeface="Adamina"/>
              </a:rPr>
              <a:t>You may ask any question.</a:t>
            </a:r>
            <a:endParaRPr sz="1800" b="1" dirty="0">
              <a:latin typeface="Adamina"/>
            </a:endParaRPr>
          </a:p>
        </p:txBody>
      </p:sp>
      <p:sp>
        <p:nvSpPr>
          <p:cNvPr id="521" name="Google Shape;521;p45"/>
          <p:cNvSpPr txBox="1">
            <a:spLocks noGrp="1"/>
          </p:cNvSpPr>
          <p:nvPr>
            <p:ph type="title"/>
          </p:nvPr>
        </p:nvSpPr>
        <p:spPr>
          <a:xfrm>
            <a:off x="4200525" y="1225375"/>
            <a:ext cx="4230300" cy="5727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Thank You</a:t>
            </a:r>
            <a:endParaRPr dirty="0">
              <a:solidFill>
                <a:schemeClr val="accent1"/>
              </a:solidFill>
            </a:endParaRPr>
          </a:p>
        </p:txBody>
      </p:sp>
      <p:grpSp>
        <p:nvGrpSpPr>
          <p:cNvPr id="522" name="Google Shape;522;p45"/>
          <p:cNvGrpSpPr/>
          <p:nvPr/>
        </p:nvGrpSpPr>
        <p:grpSpPr>
          <a:xfrm>
            <a:off x="-9525" y="2126875"/>
            <a:ext cx="3886202" cy="3012052"/>
            <a:chOff x="-9525" y="2126875"/>
            <a:chExt cx="3886202" cy="3012052"/>
          </a:xfrm>
        </p:grpSpPr>
        <p:sp>
          <p:nvSpPr>
            <p:cNvPr id="523" name="Google Shape;523;p45"/>
            <p:cNvSpPr/>
            <p:nvPr/>
          </p:nvSpPr>
          <p:spPr>
            <a:xfrm>
              <a:off x="-9525" y="2126875"/>
              <a:ext cx="1242883" cy="3012052"/>
            </a:xfrm>
            <a:custGeom>
              <a:avLst/>
              <a:gdLst/>
              <a:ahLst/>
              <a:cxnLst/>
              <a:rect l="l" t="t" r="r" b="b"/>
              <a:pathLst>
                <a:path w="6681" h="16191" extrusionOk="0">
                  <a:moveTo>
                    <a:pt x="1" y="1"/>
                  </a:moveTo>
                  <a:lnTo>
                    <a:pt x="1" y="16190"/>
                  </a:lnTo>
                  <a:lnTo>
                    <a:pt x="6681" y="16190"/>
                  </a:lnTo>
                  <a:lnTo>
                    <a:pt x="668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45"/>
            <p:cNvSpPr/>
            <p:nvPr/>
          </p:nvSpPr>
          <p:spPr>
            <a:xfrm>
              <a:off x="1233166" y="2126875"/>
              <a:ext cx="2303082" cy="3012052"/>
            </a:xfrm>
            <a:custGeom>
              <a:avLst/>
              <a:gdLst/>
              <a:ahLst/>
              <a:cxnLst/>
              <a:rect l="l" t="t" r="r" b="b"/>
              <a:pathLst>
                <a:path w="12380" h="16191" extrusionOk="0">
                  <a:moveTo>
                    <a:pt x="1" y="1"/>
                  </a:moveTo>
                  <a:lnTo>
                    <a:pt x="1" y="16190"/>
                  </a:lnTo>
                  <a:lnTo>
                    <a:pt x="12380" y="16190"/>
                  </a:lnTo>
                  <a:lnTo>
                    <a:pt x="12380" y="10978"/>
                  </a:lnTo>
                  <a:lnTo>
                    <a:pt x="5226" y="9602"/>
                  </a:lnTo>
                  <a:lnTo>
                    <a:pt x="5226" y="2547"/>
                  </a:lnTo>
                  <a:lnTo>
                    <a:pt x="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525;p45"/>
            <p:cNvSpPr/>
            <p:nvPr/>
          </p:nvSpPr>
          <p:spPr>
            <a:xfrm>
              <a:off x="2029009" y="2399971"/>
              <a:ext cx="374855" cy="1299065"/>
            </a:xfrm>
            <a:custGeom>
              <a:avLst/>
              <a:gdLst/>
              <a:ahLst/>
              <a:cxnLst/>
              <a:rect l="l" t="t" r="r" b="b"/>
              <a:pathLst>
                <a:path w="2015" h="6983" extrusionOk="0">
                  <a:moveTo>
                    <a:pt x="204" y="0"/>
                  </a:moveTo>
                  <a:lnTo>
                    <a:pt x="0" y="151"/>
                  </a:lnTo>
                  <a:lnTo>
                    <a:pt x="0" y="6983"/>
                  </a:lnTo>
                  <a:lnTo>
                    <a:pt x="1804" y="6983"/>
                  </a:lnTo>
                  <a:lnTo>
                    <a:pt x="2014" y="6838"/>
                  </a:lnTo>
                  <a:lnTo>
                    <a:pt x="20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45"/>
            <p:cNvSpPr/>
            <p:nvPr/>
          </p:nvSpPr>
          <p:spPr>
            <a:xfrm>
              <a:off x="1966502" y="2518660"/>
              <a:ext cx="87063" cy="36834"/>
            </a:xfrm>
            <a:custGeom>
              <a:avLst/>
              <a:gdLst/>
              <a:ahLst/>
              <a:cxnLst/>
              <a:rect l="l" t="t" r="r" b="b"/>
              <a:pathLst>
                <a:path w="468" h="198" extrusionOk="0">
                  <a:moveTo>
                    <a:pt x="1" y="0"/>
                  </a:moveTo>
                  <a:lnTo>
                    <a:pt x="1" y="198"/>
                  </a:lnTo>
                  <a:lnTo>
                    <a:pt x="468" y="198"/>
                  </a:lnTo>
                  <a:lnTo>
                    <a:pt x="46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45"/>
            <p:cNvSpPr/>
            <p:nvPr/>
          </p:nvSpPr>
          <p:spPr>
            <a:xfrm>
              <a:off x="1966502" y="3515236"/>
              <a:ext cx="87063" cy="36834"/>
            </a:xfrm>
            <a:custGeom>
              <a:avLst/>
              <a:gdLst/>
              <a:ahLst/>
              <a:cxnLst/>
              <a:rect l="l" t="t" r="r" b="b"/>
              <a:pathLst>
                <a:path w="468" h="198" extrusionOk="0">
                  <a:moveTo>
                    <a:pt x="1" y="1"/>
                  </a:moveTo>
                  <a:lnTo>
                    <a:pt x="1" y="198"/>
                  </a:lnTo>
                  <a:lnTo>
                    <a:pt x="468" y="198"/>
                  </a:lnTo>
                  <a:lnTo>
                    <a:pt x="468" y="1"/>
                  </a:lnTo>
                  <a:close/>
                </a:path>
              </a:pathLst>
            </a:custGeom>
            <a:solidFill>
              <a:srgbClr val="28111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45"/>
            <p:cNvSpPr/>
            <p:nvPr/>
          </p:nvSpPr>
          <p:spPr>
            <a:xfrm>
              <a:off x="2066959" y="2399971"/>
              <a:ext cx="335603" cy="1272090"/>
            </a:xfrm>
            <a:custGeom>
              <a:avLst/>
              <a:gdLst/>
              <a:ahLst/>
              <a:cxnLst/>
              <a:rect l="l" t="t" r="r" b="b"/>
              <a:pathLst>
                <a:path w="1804" h="6838" extrusionOk="0">
                  <a:moveTo>
                    <a:pt x="0" y="0"/>
                  </a:moveTo>
                  <a:lnTo>
                    <a:pt x="0" y="6838"/>
                  </a:lnTo>
                  <a:lnTo>
                    <a:pt x="1804" y="6838"/>
                  </a:lnTo>
                  <a:lnTo>
                    <a:pt x="180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45"/>
            <p:cNvSpPr/>
            <p:nvPr/>
          </p:nvSpPr>
          <p:spPr>
            <a:xfrm>
              <a:off x="1386270" y="3267998"/>
              <a:ext cx="863191" cy="495963"/>
            </a:xfrm>
            <a:custGeom>
              <a:avLst/>
              <a:gdLst/>
              <a:ahLst/>
              <a:cxnLst/>
              <a:rect l="l" t="t" r="r" b="b"/>
              <a:pathLst>
                <a:path w="4640" h="2666" extrusionOk="0">
                  <a:moveTo>
                    <a:pt x="171" y="0"/>
                  </a:moveTo>
                  <a:lnTo>
                    <a:pt x="0" y="237"/>
                  </a:lnTo>
                  <a:lnTo>
                    <a:pt x="0" y="2666"/>
                  </a:lnTo>
                  <a:lnTo>
                    <a:pt x="4469" y="2666"/>
                  </a:lnTo>
                  <a:lnTo>
                    <a:pt x="4640" y="2415"/>
                  </a:lnTo>
                  <a:lnTo>
                    <a:pt x="17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45"/>
            <p:cNvSpPr/>
            <p:nvPr/>
          </p:nvSpPr>
          <p:spPr>
            <a:xfrm>
              <a:off x="1418081" y="3267998"/>
              <a:ext cx="831379" cy="449455"/>
            </a:xfrm>
            <a:custGeom>
              <a:avLst/>
              <a:gdLst/>
              <a:ahLst/>
              <a:cxnLst/>
              <a:rect l="l" t="t" r="r" b="b"/>
              <a:pathLst>
                <a:path w="4469" h="2416" extrusionOk="0">
                  <a:moveTo>
                    <a:pt x="0" y="0"/>
                  </a:moveTo>
                  <a:lnTo>
                    <a:pt x="0" y="2415"/>
                  </a:lnTo>
                  <a:lnTo>
                    <a:pt x="4469" y="2415"/>
                  </a:lnTo>
                  <a:lnTo>
                    <a:pt x="4469"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45"/>
            <p:cNvSpPr/>
            <p:nvPr/>
          </p:nvSpPr>
          <p:spPr>
            <a:xfrm>
              <a:off x="1381247" y="3345016"/>
              <a:ext cx="30881" cy="46694"/>
            </a:xfrm>
            <a:custGeom>
              <a:avLst/>
              <a:gdLst/>
              <a:ahLst/>
              <a:cxnLst/>
              <a:rect l="l" t="t" r="r" b="b"/>
              <a:pathLst>
                <a:path w="166" h="251" extrusionOk="0">
                  <a:moveTo>
                    <a:pt x="86" y="1"/>
                  </a:moveTo>
                  <a:cubicBezTo>
                    <a:pt x="34" y="1"/>
                    <a:pt x="1" y="60"/>
                    <a:pt x="1" y="126"/>
                  </a:cubicBezTo>
                  <a:cubicBezTo>
                    <a:pt x="1" y="192"/>
                    <a:pt x="40" y="251"/>
                    <a:pt x="86" y="251"/>
                  </a:cubicBezTo>
                  <a:cubicBezTo>
                    <a:pt x="132" y="251"/>
                    <a:pt x="165" y="192"/>
                    <a:pt x="165" y="126"/>
                  </a:cubicBezTo>
                  <a:cubicBezTo>
                    <a:pt x="165" y="60"/>
                    <a:pt x="126" y="1"/>
                    <a:pt x="8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45"/>
            <p:cNvSpPr/>
            <p:nvPr/>
          </p:nvSpPr>
          <p:spPr>
            <a:xfrm>
              <a:off x="1336041" y="3350039"/>
              <a:ext cx="71250" cy="36834"/>
            </a:xfrm>
            <a:custGeom>
              <a:avLst/>
              <a:gdLst/>
              <a:ahLst/>
              <a:cxnLst/>
              <a:rect l="l" t="t" r="r" b="b"/>
              <a:pathLst>
                <a:path w="383" h="198" extrusionOk="0">
                  <a:moveTo>
                    <a:pt x="0" y="0"/>
                  </a:moveTo>
                  <a:lnTo>
                    <a:pt x="0" y="198"/>
                  </a:lnTo>
                  <a:lnTo>
                    <a:pt x="303" y="198"/>
                  </a:lnTo>
                  <a:cubicBezTo>
                    <a:pt x="349" y="198"/>
                    <a:pt x="382" y="158"/>
                    <a:pt x="382" y="99"/>
                  </a:cubicBezTo>
                  <a:cubicBezTo>
                    <a:pt x="382" y="53"/>
                    <a:pt x="349" y="0"/>
                    <a:pt x="30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45"/>
            <p:cNvSpPr/>
            <p:nvPr/>
          </p:nvSpPr>
          <p:spPr>
            <a:xfrm>
              <a:off x="1381247" y="3635227"/>
              <a:ext cx="30881" cy="45392"/>
            </a:xfrm>
            <a:custGeom>
              <a:avLst/>
              <a:gdLst/>
              <a:ahLst/>
              <a:cxnLst/>
              <a:rect l="l" t="t" r="r" b="b"/>
              <a:pathLst>
                <a:path w="166" h="244" extrusionOk="0">
                  <a:moveTo>
                    <a:pt x="86" y="0"/>
                  </a:moveTo>
                  <a:cubicBezTo>
                    <a:pt x="34" y="0"/>
                    <a:pt x="1" y="53"/>
                    <a:pt x="1" y="119"/>
                  </a:cubicBezTo>
                  <a:cubicBezTo>
                    <a:pt x="1" y="185"/>
                    <a:pt x="40" y="244"/>
                    <a:pt x="86" y="244"/>
                  </a:cubicBezTo>
                  <a:cubicBezTo>
                    <a:pt x="132" y="244"/>
                    <a:pt x="165" y="185"/>
                    <a:pt x="165" y="119"/>
                  </a:cubicBezTo>
                  <a:cubicBezTo>
                    <a:pt x="165" y="47"/>
                    <a:pt x="126" y="0"/>
                    <a:pt x="8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45"/>
            <p:cNvSpPr/>
            <p:nvPr/>
          </p:nvSpPr>
          <p:spPr>
            <a:xfrm>
              <a:off x="1336041" y="3638947"/>
              <a:ext cx="71250" cy="36834"/>
            </a:xfrm>
            <a:custGeom>
              <a:avLst/>
              <a:gdLst/>
              <a:ahLst/>
              <a:cxnLst/>
              <a:rect l="l" t="t" r="r" b="b"/>
              <a:pathLst>
                <a:path w="383" h="198" extrusionOk="0">
                  <a:moveTo>
                    <a:pt x="0" y="0"/>
                  </a:moveTo>
                  <a:lnTo>
                    <a:pt x="0" y="198"/>
                  </a:lnTo>
                  <a:lnTo>
                    <a:pt x="303" y="198"/>
                  </a:lnTo>
                  <a:cubicBezTo>
                    <a:pt x="349" y="198"/>
                    <a:pt x="382" y="158"/>
                    <a:pt x="382" y="99"/>
                  </a:cubicBezTo>
                  <a:cubicBezTo>
                    <a:pt x="382" y="46"/>
                    <a:pt x="349" y="0"/>
                    <a:pt x="30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45"/>
            <p:cNvSpPr/>
            <p:nvPr/>
          </p:nvSpPr>
          <p:spPr>
            <a:xfrm>
              <a:off x="2703559" y="2540983"/>
              <a:ext cx="556051" cy="214682"/>
            </a:xfrm>
            <a:custGeom>
              <a:avLst/>
              <a:gdLst/>
              <a:ahLst/>
              <a:cxnLst/>
              <a:rect l="l" t="t" r="r" b="b"/>
              <a:pathLst>
                <a:path w="2989" h="1154" extrusionOk="0">
                  <a:moveTo>
                    <a:pt x="2956" y="1"/>
                  </a:moveTo>
                  <a:cubicBezTo>
                    <a:pt x="2894" y="1"/>
                    <a:pt x="2735" y="35"/>
                    <a:pt x="2396" y="289"/>
                  </a:cubicBezTo>
                  <a:cubicBezTo>
                    <a:pt x="2238" y="400"/>
                    <a:pt x="2047" y="565"/>
                    <a:pt x="1810" y="789"/>
                  </a:cubicBezTo>
                  <a:cubicBezTo>
                    <a:pt x="1736" y="861"/>
                    <a:pt x="1641" y="887"/>
                    <a:pt x="1531" y="887"/>
                  </a:cubicBezTo>
                  <a:cubicBezTo>
                    <a:pt x="1330" y="887"/>
                    <a:pt x="1080" y="800"/>
                    <a:pt x="817" y="749"/>
                  </a:cubicBezTo>
                  <a:cubicBezTo>
                    <a:pt x="695" y="722"/>
                    <a:pt x="568" y="703"/>
                    <a:pt x="441" y="703"/>
                  </a:cubicBezTo>
                  <a:cubicBezTo>
                    <a:pt x="294" y="703"/>
                    <a:pt x="145" y="728"/>
                    <a:pt x="0" y="795"/>
                  </a:cubicBezTo>
                  <a:cubicBezTo>
                    <a:pt x="0" y="795"/>
                    <a:pt x="270" y="848"/>
                    <a:pt x="626" y="920"/>
                  </a:cubicBezTo>
                  <a:cubicBezTo>
                    <a:pt x="915" y="980"/>
                    <a:pt x="1271" y="1052"/>
                    <a:pt x="1567" y="1131"/>
                  </a:cubicBezTo>
                  <a:cubicBezTo>
                    <a:pt x="1623" y="1146"/>
                    <a:pt x="1676" y="1154"/>
                    <a:pt x="1726" y="1154"/>
                  </a:cubicBezTo>
                  <a:cubicBezTo>
                    <a:pt x="2099" y="1154"/>
                    <a:pt x="2299" y="749"/>
                    <a:pt x="2561" y="400"/>
                  </a:cubicBezTo>
                  <a:cubicBezTo>
                    <a:pt x="2686" y="242"/>
                    <a:pt x="2817" y="98"/>
                    <a:pt x="2988" y="6"/>
                  </a:cubicBezTo>
                  <a:cubicBezTo>
                    <a:pt x="2988" y="6"/>
                    <a:pt x="2979" y="1"/>
                    <a:pt x="29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45"/>
            <p:cNvSpPr/>
            <p:nvPr/>
          </p:nvSpPr>
          <p:spPr>
            <a:xfrm>
              <a:off x="3421083" y="2784500"/>
              <a:ext cx="455594" cy="140269"/>
            </a:xfrm>
            <a:custGeom>
              <a:avLst/>
              <a:gdLst/>
              <a:ahLst/>
              <a:cxnLst/>
              <a:rect l="l" t="t" r="r" b="b"/>
              <a:pathLst>
                <a:path w="2449" h="754" extrusionOk="0">
                  <a:moveTo>
                    <a:pt x="2387" y="1"/>
                  </a:moveTo>
                  <a:cubicBezTo>
                    <a:pt x="2320" y="1"/>
                    <a:pt x="2187" y="26"/>
                    <a:pt x="1941" y="151"/>
                  </a:cubicBezTo>
                  <a:cubicBezTo>
                    <a:pt x="1803" y="217"/>
                    <a:pt x="1632" y="315"/>
                    <a:pt x="1415" y="467"/>
                  </a:cubicBezTo>
                  <a:cubicBezTo>
                    <a:pt x="1370" y="499"/>
                    <a:pt x="1319" y="512"/>
                    <a:pt x="1264" y="512"/>
                  </a:cubicBezTo>
                  <a:cubicBezTo>
                    <a:pt x="1093" y="512"/>
                    <a:pt x="878" y="387"/>
                    <a:pt x="645" y="302"/>
                  </a:cubicBezTo>
                  <a:cubicBezTo>
                    <a:pt x="513" y="245"/>
                    <a:pt x="368" y="205"/>
                    <a:pt x="220" y="205"/>
                  </a:cubicBezTo>
                  <a:cubicBezTo>
                    <a:pt x="147" y="205"/>
                    <a:pt x="74" y="215"/>
                    <a:pt x="0" y="237"/>
                  </a:cubicBezTo>
                  <a:cubicBezTo>
                    <a:pt x="0" y="237"/>
                    <a:pt x="204" y="309"/>
                    <a:pt x="480" y="414"/>
                  </a:cubicBezTo>
                  <a:cubicBezTo>
                    <a:pt x="698" y="506"/>
                    <a:pt x="961" y="612"/>
                    <a:pt x="1185" y="710"/>
                  </a:cubicBezTo>
                  <a:cubicBezTo>
                    <a:pt x="1251" y="741"/>
                    <a:pt x="1313" y="754"/>
                    <a:pt x="1371" y="754"/>
                  </a:cubicBezTo>
                  <a:cubicBezTo>
                    <a:pt x="1631" y="754"/>
                    <a:pt x="1823" y="490"/>
                    <a:pt x="2060" y="269"/>
                  </a:cubicBezTo>
                  <a:cubicBezTo>
                    <a:pt x="2172" y="164"/>
                    <a:pt x="2297" y="59"/>
                    <a:pt x="2448" y="13"/>
                  </a:cubicBezTo>
                  <a:cubicBezTo>
                    <a:pt x="2448" y="13"/>
                    <a:pt x="2433" y="1"/>
                    <a:pt x="238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37" name="Google Shape;537;p45"/>
          <p:cNvGrpSpPr/>
          <p:nvPr/>
        </p:nvGrpSpPr>
        <p:grpSpPr>
          <a:xfrm>
            <a:off x="466184" y="607526"/>
            <a:ext cx="3636807" cy="1141650"/>
            <a:chOff x="566309" y="757701"/>
            <a:chExt cx="3636807" cy="1141650"/>
          </a:xfrm>
        </p:grpSpPr>
        <p:sp>
          <p:nvSpPr>
            <p:cNvPr id="538" name="Google Shape;538;p45"/>
            <p:cNvSpPr/>
            <p:nvPr/>
          </p:nvSpPr>
          <p:spPr>
            <a:xfrm>
              <a:off x="3071035" y="1362745"/>
              <a:ext cx="161951" cy="79825"/>
            </a:xfrm>
            <a:custGeom>
              <a:avLst/>
              <a:gdLst/>
              <a:ahLst/>
              <a:cxnLst/>
              <a:rect l="l" t="t" r="r" b="b"/>
              <a:pathLst>
                <a:path w="1337" h="659" extrusionOk="0">
                  <a:moveTo>
                    <a:pt x="1251" y="0"/>
                  </a:moveTo>
                  <a:lnTo>
                    <a:pt x="0" y="349"/>
                  </a:lnTo>
                  <a:lnTo>
                    <a:pt x="461" y="658"/>
                  </a:lnTo>
                  <a:lnTo>
                    <a:pt x="1336" y="415"/>
                  </a:lnTo>
                  <a:lnTo>
                    <a:pt x="1251" y="0"/>
                  </a:lnTo>
                  <a:close/>
                </a:path>
              </a:pathLst>
            </a:custGeom>
            <a:solidFill>
              <a:srgbClr val="40403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45"/>
            <p:cNvSpPr/>
            <p:nvPr/>
          </p:nvSpPr>
          <p:spPr>
            <a:xfrm>
              <a:off x="3026338" y="1380430"/>
              <a:ext cx="359635" cy="226634"/>
            </a:xfrm>
            <a:custGeom>
              <a:avLst/>
              <a:gdLst/>
              <a:ahLst/>
              <a:cxnLst/>
              <a:rect l="l" t="t" r="r" b="b"/>
              <a:pathLst>
                <a:path w="2969" h="1871" extrusionOk="0">
                  <a:moveTo>
                    <a:pt x="2375" y="0"/>
                  </a:moveTo>
                  <a:cubicBezTo>
                    <a:pt x="2347" y="0"/>
                    <a:pt x="2319" y="4"/>
                    <a:pt x="2291" y="12"/>
                  </a:cubicBezTo>
                  <a:lnTo>
                    <a:pt x="949" y="394"/>
                  </a:lnTo>
                  <a:cubicBezTo>
                    <a:pt x="389" y="552"/>
                    <a:pt x="1" y="999"/>
                    <a:pt x="73" y="1388"/>
                  </a:cubicBezTo>
                  <a:cubicBezTo>
                    <a:pt x="138" y="1689"/>
                    <a:pt x="456" y="1871"/>
                    <a:pt x="850" y="1871"/>
                  </a:cubicBezTo>
                  <a:cubicBezTo>
                    <a:pt x="974" y="1871"/>
                    <a:pt x="1105" y="1853"/>
                    <a:pt x="1238" y="1815"/>
                  </a:cubicBezTo>
                  <a:lnTo>
                    <a:pt x="2574" y="1440"/>
                  </a:lnTo>
                  <a:cubicBezTo>
                    <a:pt x="2831" y="1368"/>
                    <a:pt x="2969" y="993"/>
                    <a:pt x="2890" y="598"/>
                  </a:cubicBezTo>
                  <a:cubicBezTo>
                    <a:pt x="2826" y="247"/>
                    <a:pt x="2600" y="0"/>
                    <a:pt x="237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45"/>
            <p:cNvSpPr/>
            <p:nvPr/>
          </p:nvSpPr>
          <p:spPr>
            <a:xfrm>
              <a:off x="3272716" y="1401628"/>
              <a:ext cx="97389" cy="134212"/>
            </a:xfrm>
            <a:custGeom>
              <a:avLst/>
              <a:gdLst/>
              <a:ahLst/>
              <a:cxnLst/>
              <a:rect l="l" t="t" r="r" b="b"/>
              <a:pathLst>
                <a:path w="804" h="1108" extrusionOk="0">
                  <a:moveTo>
                    <a:pt x="350" y="0"/>
                  </a:moveTo>
                  <a:cubicBezTo>
                    <a:pt x="329" y="0"/>
                    <a:pt x="310" y="3"/>
                    <a:pt x="290" y="8"/>
                  </a:cubicBezTo>
                  <a:cubicBezTo>
                    <a:pt x="264" y="22"/>
                    <a:pt x="237" y="28"/>
                    <a:pt x="211" y="41"/>
                  </a:cubicBezTo>
                  <a:cubicBezTo>
                    <a:pt x="73" y="153"/>
                    <a:pt x="0" y="397"/>
                    <a:pt x="46" y="653"/>
                  </a:cubicBezTo>
                  <a:cubicBezTo>
                    <a:pt x="99" y="910"/>
                    <a:pt x="264" y="1088"/>
                    <a:pt x="428" y="1107"/>
                  </a:cubicBezTo>
                  <a:cubicBezTo>
                    <a:pt x="454" y="1107"/>
                    <a:pt x="487" y="1107"/>
                    <a:pt x="507" y="1101"/>
                  </a:cubicBezTo>
                  <a:cubicBezTo>
                    <a:pt x="698" y="1042"/>
                    <a:pt x="803" y="759"/>
                    <a:pt x="751" y="456"/>
                  </a:cubicBezTo>
                  <a:cubicBezTo>
                    <a:pt x="698" y="191"/>
                    <a:pt x="519" y="0"/>
                    <a:pt x="35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 name="Google Shape;541;p45"/>
            <p:cNvSpPr/>
            <p:nvPr/>
          </p:nvSpPr>
          <p:spPr>
            <a:xfrm>
              <a:off x="1969358" y="870109"/>
              <a:ext cx="2179613" cy="848273"/>
            </a:xfrm>
            <a:custGeom>
              <a:avLst/>
              <a:gdLst/>
              <a:ahLst/>
              <a:cxnLst/>
              <a:rect l="l" t="t" r="r" b="b"/>
              <a:pathLst>
                <a:path w="17994" h="7003" extrusionOk="0">
                  <a:moveTo>
                    <a:pt x="17993" y="0"/>
                  </a:moveTo>
                  <a:cubicBezTo>
                    <a:pt x="17993" y="0"/>
                    <a:pt x="10852" y="2541"/>
                    <a:pt x="5943" y="4186"/>
                  </a:cubicBezTo>
                  <a:cubicBezTo>
                    <a:pt x="5897" y="4206"/>
                    <a:pt x="5857" y="4219"/>
                    <a:pt x="5805" y="4232"/>
                  </a:cubicBezTo>
                  <a:cubicBezTo>
                    <a:pt x="5673" y="4278"/>
                    <a:pt x="5542" y="4324"/>
                    <a:pt x="5410" y="4370"/>
                  </a:cubicBezTo>
                  <a:cubicBezTo>
                    <a:pt x="5226" y="4436"/>
                    <a:pt x="5035" y="4502"/>
                    <a:pt x="4851" y="4554"/>
                  </a:cubicBezTo>
                  <a:cubicBezTo>
                    <a:pt x="3732" y="4929"/>
                    <a:pt x="2850" y="5206"/>
                    <a:pt x="2389" y="5337"/>
                  </a:cubicBezTo>
                  <a:cubicBezTo>
                    <a:pt x="0" y="6002"/>
                    <a:pt x="171" y="7003"/>
                    <a:pt x="171" y="7003"/>
                  </a:cubicBezTo>
                  <a:lnTo>
                    <a:pt x="4877" y="5291"/>
                  </a:lnTo>
                  <a:lnTo>
                    <a:pt x="5436" y="5094"/>
                  </a:lnTo>
                  <a:lnTo>
                    <a:pt x="5831" y="4949"/>
                  </a:lnTo>
                  <a:lnTo>
                    <a:pt x="5969" y="4903"/>
                  </a:lnTo>
                  <a:lnTo>
                    <a:pt x="17644" y="704"/>
                  </a:lnTo>
                  <a:lnTo>
                    <a:pt x="17763" y="467"/>
                  </a:lnTo>
                  <a:lnTo>
                    <a:pt x="17868" y="257"/>
                  </a:lnTo>
                  <a:lnTo>
                    <a:pt x="17993" y="0"/>
                  </a:lnTo>
                  <a:close/>
                </a:path>
              </a:pathLst>
            </a:custGeom>
            <a:solidFill>
              <a:srgbClr val="28111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 name="Google Shape;542;p45"/>
            <p:cNvSpPr/>
            <p:nvPr/>
          </p:nvSpPr>
          <p:spPr>
            <a:xfrm>
              <a:off x="2556838" y="1397752"/>
              <a:ext cx="71103" cy="111803"/>
            </a:xfrm>
            <a:custGeom>
              <a:avLst/>
              <a:gdLst/>
              <a:ahLst/>
              <a:cxnLst/>
              <a:rect l="l" t="t" r="r" b="b"/>
              <a:pathLst>
                <a:path w="587" h="923" extrusionOk="0">
                  <a:moveTo>
                    <a:pt x="560" y="1"/>
                  </a:moveTo>
                  <a:cubicBezTo>
                    <a:pt x="363" y="67"/>
                    <a:pt x="178" y="133"/>
                    <a:pt x="1" y="192"/>
                  </a:cubicBezTo>
                  <a:lnTo>
                    <a:pt x="27" y="922"/>
                  </a:lnTo>
                  <a:lnTo>
                    <a:pt x="586" y="725"/>
                  </a:lnTo>
                  <a:lnTo>
                    <a:pt x="560" y="1"/>
                  </a:lnTo>
                  <a:close/>
                </a:path>
              </a:pathLst>
            </a:custGeom>
            <a:solidFill>
              <a:srgbClr val="EE4D6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45"/>
            <p:cNvSpPr/>
            <p:nvPr/>
          </p:nvSpPr>
          <p:spPr>
            <a:xfrm>
              <a:off x="3927182" y="757701"/>
              <a:ext cx="275934" cy="259945"/>
            </a:xfrm>
            <a:custGeom>
              <a:avLst/>
              <a:gdLst/>
              <a:ahLst/>
              <a:cxnLst/>
              <a:rect l="l" t="t" r="r" b="b"/>
              <a:pathLst>
                <a:path w="2278" h="2146" extrusionOk="0">
                  <a:moveTo>
                    <a:pt x="2278" y="0"/>
                  </a:moveTo>
                  <a:lnTo>
                    <a:pt x="1698" y="165"/>
                  </a:lnTo>
                  <a:lnTo>
                    <a:pt x="0" y="2146"/>
                  </a:lnTo>
                  <a:lnTo>
                    <a:pt x="1481" y="1626"/>
                  </a:lnTo>
                  <a:lnTo>
                    <a:pt x="227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45"/>
            <p:cNvSpPr/>
            <p:nvPr/>
          </p:nvSpPr>
          <p:spPr>
            <a:xfrm>
              <a:off x="2171039" y="1517428"/>
              <a:ext cx="49542" cy="82974"/>
            </a:xfrm>
            <a:custGeom>
              <a:avLst/>
              <a:gdLst/>
              <a:ahLst/>
              <a:cxnLst/>
              <a:rect l="l" t="t" r="r" b="b"/>
              <a:pathLst>
                <a:path w="409" h="685" extrusionOk="0">
                  <a:moveTo>
                    <a:pt x="152" y="0"/>
                  </a:moveTo>
                  <a:cubicBezTo>
                    <a:pt x="106" y="13"/>
                    <a:pt x="53" y="26"/>
                    <a:pt x="0" y="33"/>
                  </a:cubicBezTo>
                  <a:lnTo>
                    <a:pt x="125" y="342"/>
                  </a:lnTo>
                  <a:lnTo>
                    <a:pt x="185" y="494"/>
                  </a:lnTo>
                  <a:lnTo>
                    <a:pt x="257" y="684"/>
                  </a:lnTo>
                  <a:lnTo>
                    <a:pt x="408" y="652"/>
                  </a:lnTo>
                  <a:lnTo>
                    <a:pt x="152" y="0"/>
                  </a:lnTo>
                  <a:close/>
                </a:path>
              </a:pathLst>
            </a:custGeom>
            <a:solidFill>
              <a:srgbClr val="C6C7C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45"/>
            <p:cNvSpPr/>
            <p:nvPr/>
          </p:nvSpPr>
          <p:spPr>
            <a:xfrm>
              <a:off x="861260" y="914443"/>
              <a:ext cx="788556" cy="642958"/>
            </a:xfrm>
            <a:custGeom>
              <a:avLst/>
              <a:gdLst/>
              <a:ahLst/>
              <a:cxnLst/>
              <a:rect l="l" t="t" r="r" b="b"/>
              <a:pathLst>
                <a:path w="6510" h="5308" extrusionOk="0">
                  <a:moveTo>
                    <a:pt x="931" y="0"/>
                  </a:moveTo>
                  <a:cubicBezTo>
                    <a:pt x="866" y="0"/>
                    <a:pt x="801" y="10"/>
                    <a:pt x="738" y="29"/>
                  </a:cubicBezTo>
                  <a:lnTo>
                    <a:pt x="165" y="194"/>
                  </a:lnTo>
                  <a:cubicBezTo>
                    <a:pt x="139" y="200"/>
                    <a:pt x="112" y="207"/>
                    <a:pt x="99" y="226"/>
                  </a:cubicBezTo>
                  <a:cubicBezTo>
                    <a:pt x="27" y="286"/>
                    <a:pt x="1" y="391"/>
                    <a:pt x="47" y="483"/>
                  </a:cubicBezTo>
                  <a:lnTo>
                    <a:pt x="830" y="2043"/>
                  </a:lnTo>
                  <a:lnTo>
                    <a:pt x="902" y="2194"/>
                  </a:lnTo>
                  <a:lnTo>
                    <a:pt x="1593" y="3583"/>
                  </a:lnTo>
                  <a:lnTo>
                    <a:pt x="1672" y="3728"/>
                  </a:lnTo>
                  <a:lnTo>
                    <a:pt x="2199" y="4787"/>
                  </a:lnTo>
                  <a:lnTo>
                    <a:pt x="2271" y="4939"/>
                  </a:lnTo>
                  <a:lnTo>
                    <a:pt x="2449" y="5307"/>
                  </a:lnTo>
                  <a:lnTo>
                    <a:pt x="6509" y="4175"/>
                  </a:lnTo>
                  <a:lnTo>
                    <a:pt x="6509" y="4175"/>
                  </a:lnTo>
                  <a:cubicBezTo>
                    <a:pt x="6509" y="4175"/>
                    <a:pt x="6507" y="4175"/>
                    <a:pt x="6503" y="4175"/>
                  </a:cubicBezTo>
                  <a:cubicBezTo>
                    <a:pt x="6464" y="4175"/>
                    <a:pt x="6251" y="4165"/>
                    <a:pt x="5818" y="3951"/>
                  </a:cubicBezTo>
                  <a:lnTo>
                    <a:pt x="5601" y="3846"/>
                  </a:lnTo>
                  <a:cubicBezTo>
                    <a:pt x="5476" y="3774"/>
                    <a:pt x="5338" y="3688"/>
                    <a:pt x="5180" y="3589"/>
                  </a:cubicBezTo>
                  <a:cubicBezTo>
                    <a:pt x="4390" y="3076"/>
                    <a:pt x="3219" y="2109"/>
                    <a:pt x="1527" y="312"/>
                  </a:cubicBezTo>
                  <a:cubicBezTo>
                    <a:pt x="1514" y="292"/>
                    <a:pt x="1488" y="273"/>
                    <a:pt x="1475" y="246"/>
                  </a:cubicBezTo>
                  <a:cubicBezTo>
                    <a:pt x="1326" y="88"/>
                    <a:pt x="1129" y="0"/>
                    <a:pt x="931" y="0"/>
                  </a:cubicBezTo>
                  <a:close/>
                </a:path>
              </a:pathLst>
            </a:custGeom>
            <a:solidFill>
              <a:srgbClr val="28111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 name="Google Shape;546;p45"/>
            <p:cNvSpPr/>
            <p:nvPr/>
          </p:nvSpPr>
          <p:spPr>
            <a:xfrm>
              <a:off x="829403" y="918319"/>
              <a:ext cx="788435" cy="643079"/>
            </a:xfrm>
            <a:custGeom>
              <a:avLst/>
              <a:gdLst/>
              <a:ahLst/>
              <a:cxnLst/>
              <a:rect l="l" t="t" r="r" b="b"/>
              <a:pathLst>
                <a:path w="6509" h="5309" extrusionOk="0">
                  <a:moveTo>
                    <a:pt x="931" y="1"/>
                  </a:moveTo>
                  <a:cubicBezTo>
                    <a:pt x="866" y="1"/>
                    <a:pt x="801" y="10"/>
                    <a:pt x="737" y="30"/>
                  </a:cubicBezTo>
                  <a:lnTo>
                    <a:pt x="165" y="194"/>
                  </a:lnTo>
                  <a:cubicBezTo>
                    <a:pt x="138" y="201"/>
                    <a:pt x="112" y="208"/>
                    <a:pt x="99" y="227"/>
                  </a:cubicBezTo>
                  <a:cubicBezTo>
                    <a:pt x="27" y="273"/>
                    <a:pt x="0" y="392"/>
                    <a:pt x="46" y="484"/>
                  </a:cubicBezTo>
                  <a:lnTo>
                    <a:pt x="829" y="2044"/>
                  </a:lnTo>
                  <a:lnTo>
                    <a:pt x="902" y="2195"/>
                  </a:lnTo>
                  <a:lnTo>
                    <a:pt x="1593" y="3584"/>
                  </a:lnTo>
                  <a:lnTo>
                    <a:pt x="1672" y="3729"/>
                  </a:lnTo>
                  <a:lnTo>
                    <a:pt x="2198" y="4795"/>
                  </a:lnTo>
                  <a:lnTo>
                    <a:pt x="2271" y="4939"/>
                  </a:lnTo>
                  <a:lnTo>
                    <a:pt x="2448" y="5308"/>
                  </a:lnTo>
                  <a:lnTo>
                    <a:pt x="6509" y="4176"/>
                  </a:lnTo>
                  <a:lnTo>
                    <a:pt x="6509" y="4176"/>
                  </a:lnTo>
                  <a:cubicBezTo>
                    <a:pt x="6509" y="4176"/>
                    <a:pt x="6507" y="4176"/>
                    <a:pt x="6503" y="4176"/>
                  </a:cubicBezTo>
                  <a:cubicBezTo>
                    <a:pt x="6464" y="4176"/>
                    <a:pt x="6250" y="4166"/>
                    <a:pt x="5818" y="3952"/>
                  </a:cubicBezTo>
                  <a:lnTo>
                    <a:pt x="5601" y="3847"/>
                  </a:lnTo>
                  <a:cubicBezTo>
                    <a:pt x="5476" y="3775"/>
                    <a:pt x="5338" y="3689"/>
                    <a:pt x="5180" y="3590"/>
                  </a:cubicBezTo>
                  <a:cubicBezTo>
                    <a:pt x="4390" y="3084"/>
                    <a:pt x="3218" y="2110"/>
                    <a:pt x="1527" y="313"/>
                  </a:cubicBezTo>
                  <a:cubicBezTo>
                    <a:pt x="1514" y="293"/>
                    <a:pt x="1488" y="273"/>
                    <a:pt x="1474" y="247"/>
                  </a:cubicBezTo>
                  <a:cubicBezTo>
                    <a:pt x="1326" y="89"/>
                    <a:pt x="1129" y="1"/>
                    <a:pt x="93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 name="Google Shape;547;p45"/>
            <p:cNvSpPr/>
            <p:nvPr/>
          </p:nvSpPr>
          <p:spPr>
            <a:xfrm>
              <a:off x="940964" y="955385"/>
              <a:ext cx="515893" cy="408450"/>
            </a:xfrm>
            <a:custGeom>
              <a:avLst/>
              <a:gdLst/>
              <a:ahLst/>
              <a:cxnLst/>
              <a:rect l="l" t="t" r="r" b="b"/>
              <a:pathLst>
                <a:path w="4259" h="3372" extrusionOk="0">
                  <a:moveTo>
                    <a:pt x="606" y="0"/>
                  </a:moveTo>
                  <a:lnTo>
                    <a:pt x="1" y="178"/>
                  </a:lnTo>
                  <a:lnTo>
                    <a:pt x="1271" y="2067"/>
                  </a:lnTo>
                  <a:cubicBezTo>
                    <a:pt x="1836" y="2905"/>
                    <a:pt x="2689" y="3372"/>
                    <a:pt x="3575" y="3372"/>
                  </a:cubicBezTo>
                  <a:cubicBezTo>
                    <a:pt x="3802" y="3372"/>
                    <a:pt x="4031" y="3341"/>
                    <a:pt x="4259" y="3278"/>
                  </a:cubicBezTo>
                  <a:cubicBezTo>
                    <a:pt x="3469" y="2764"/>
                    <a:pt x="2291" y="1797"/>
                    <a:pt x="6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 name="Google Shape;548;p45"/>
            <p:cNvSpPr/>
            <p:nvPr/>
          </p:nvSpPr>
          <p:spPr>
            <a:xfrm>
              <a:off x="1008797" y="951872"/>
              <a:ext cx="2870660" cy="831315"/>
            </a:xfrm>
            <a:custGeom>
              <a:avLst/>
              <a:gdLst/>
              <a:ahLst/>
              <a:cxnLst/>
              <a:rect l="l" t="t" r="r" b="b"/>
              <a:pathLst>
                <a:path w="23699" h="6863" extrusionOk="0">
                  <a:moveTo>
                    <a:pt x="20045" y="0"/>
                  </a:moveTo>
                  <a:cubicBezTo>
                    <a:pt x="19115" y="0"/>
                    <a:pt x="18062" y="250"/>
                    <a:pt x="17118" y="516"/>
                  </a:cubicBezTo>
                  <a:lnTo>
                    <a:pt x="5035" y="3899"/>
                  </a:lnTo>
                  <a:lnTo>
                    <a:pt x="309" y="5222"/>
                  </a:lnTo>
                  <a:cubicBezTo>
                    <a:pt x="92" y="5288"/>
                    <a:pt x="0" y="5531"/>
                    <a:pt x="40" y="5748"/>
                  </a:cubicBezTo>
                  <a:cubicBezTo>
                    <a:pt x="66" y="5887"/>
                    <a:pt x="158" y="6018"/>
                    <a:pt x="303" y="6058"/>
                  </a:cubicBezTo>
                  <a:cubicBezTo>
                    <a:pt x="1277" y="6360"/>
                    <a:pt x="2251" y="6571"/>
                    <a:pt x="3238" y="6703"/>
                  </a:cubicBezTo>
                  <a:cubicBezTo>
                    <a:pt x="3291" y="6703"/>
                    <a:pt x="3337" y="6709"/>
                    <a:pt x="3389" y="6716"/>
                  </a:cubicBezTo>
                  <a:cubicBezTo>
                    <a:pt x="4150" y="6815"/>
                    <a:pt x="4915" y="6862"/>
                    <a:pt x="5679" y="6862"/>
                  </a:cubicBezTo>
                  <a:cubicBezTo>
                    <a:pt x="6494" y="6862"/>
                    <a:pt x="7309" y="6808"/>
                    <a:pt x="8121" y="6703"/>
                  </a:cubicBezTo>
                  <a:cubicBezTo>
                    <a:pt x="8516" y="6643"/>
                    <a:pt x="8898" y="6578"/>
                    <a:pt x="9293" y="6505"/>
                  </a:cubicBezTo>
                  <a:cubicBezTo>
                    <a:pt x="9569" y="6446"/>
                    <a:pt x="9832" y="6393"/>
                    <a:pt x="10102" y="6328"/>
                  </a:cubicBezTo>
                  <a:cubicBezTo>
                    <a:pt x="10131" y="6319"/>
                    <a:pt x="10142" y="6316"/>
                    <a:pt x="10143" y="6316"/>
                  </a:cubicBezTo>
                  <a:lnTo>
                    <a:pt x="10143" y="6316"/>
                  </a:lnTo>
                  <a:cubicBezTo>
                    <a:pt x="10144" y="6316"/>
                    <a:pt x="10057" y="6342"/>
                    <a:pt x="10043" y="6347"/>
                  </a:cubicBezTo>
                  <a:cubicBezTo>
                    <a:pt x="10043" y="6347"/>
                    <a:pt x="10063" y="6347"/>
                    <a:pt x="10082" y="6341"/>
                  </a:cubicBezTo>
                  <a:cubicBezTo>
                    <a:pt x="11096" y="6071"/>
                    <a:pt x="12116" y="5788"/>
                    <a:pt x="13103" y="5511"/>
                  </a:cubicBezTo>
                  <a:cubicBezTo>
                    <a:pt x="17407" y="4307"/>
                    <a:pt x="20592" y="3320"/>
                    <a:pt x="21764" y="2478"/>
                  </a:cubicBezTo>
                  <a:cubicBezTo>
                    <a:pt x="23699" y="1082"/>
                    <a:pt x="21955" y="622"/>
                    <a:pt x="21955" y="622"/>
                  </a:cubicBezTo>
                  <a:lnTo>
                    <a:pt x="21948" y="615"/>
                  </a:lnTo>
                  <a:cubicBezTo>
                    <a:pt x="21764" y="444"/>
                    <a:pt x="21560" y="319"/>
                    <a:pt x="21329" y="220"/>
                  </a:cubicBezTo>
                  <a:cubicBezTo>
                    <a:pt x="20952" y="64"/>
                    <a:pt x="20514" y="0"/>
                    <a:pt x="20045" y="0"/>
                  </a:cubicBezTo>
                  <a:close/>
                </a:path>
              </a:pathLst>
            </a:custGeom>
            <a:solidFill>
              <a:srgbClr val="FFF5D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 name="Google Shape;549;p45"/>
            <p:cNvSpPr/>
            <p:nvPr/>
          </p:nvSpPr>
          <p:spPr>
            <a:xfrm>
              <a:off x="1008797" y="1027094"/>
              <a:ext cx="2869812" cy="756093"/>
            </a:xfrm>
            <a:custGeom>
              <a:avLst/>
              <a:gdLst/>
              <a:ahLst/>
              <a:cxnLst/>
              <a:rect l="l" t="t" r="r" b="b"/>
              <a:pathLst>
                <a:path w="23692" h="6242" extrusionOk="0">
                  <a:moveTo>
                    <a:pt x="21961" y="1"/>
                  </a:moveTo>
                  <a:cubicBezTo>
                    <a:pt x="21961" y="1"/>
                    <a:pt x="21961" y="1"/>
                    <a:pt x="21961" y="1"/>
                  </a:cubicBezTo>
                  <a:lnTo>
                    <a:pt x="21961" y="1"/>
                  </a:lnTo>
                  <a:cubicBezTo>
                    <a:pt x="21961" y="1"/>
                    <a:pt x="21961" y="1"/>
                    <a:pt x="21961" y="1"/>
                  </a:cubicBezTo>
                  <a:close/>
                  <a:moveTo>
                    <a:pt x="21961" y="1"/>
                  </a:moveTo>
                  <a:lnTo>
                    <a:pt x="21961" y="1"/>
                  </a:lnTo>
                  <a:cubicBezTo>
                    <a:pt x="21073" y="257"/>
                    <a:pt x="18934" y="2587"/>
                    <a:pt x="17348" y="3067"/>
                  </a:cubicBezTo>
                  <a:cubicBezTo>
                    <a:pt x="16367" y="3377"/>
                    <a:pt x="13110" y="4528"/>
                    <a:pt x="10530" y="5154"/>
                  </a:cubicBezTo>
                  <a:cubicBezTo>
                    <a:pt x="8938" y="5530"/>
                    <a:pt x="6715" y="5812"/>
                    <a:pt x="5169" y="5812"/>
                  </a:cubicBezTo>
                  <a:cubicBezTo>
                    <a:pt x="4203" y="5812"/>
                    <a:pt x="3502" y="5702"/>
                    <a:pt x="3383" y="5437"/>
                  </a:cubicBezTo>
                  <a:cubicBezTo>
                    <a:pt x="3067" y="4746"/>
                    <a:pt x="5034" y="3278"/>
                    <a:pt x="5035" y="3278"/>
                  </a:cubicBezTo>
                  <a:lnTo>
                    <a:pt x="5035" y="3278"/>
                  </a:lnTo>
                  <a:lnTo>
                    <a:pt x="309" y="4601"/>
                  </a:lnTo>
                  <a:cubicBezTo>
                    <a:pt x="92" y="4667"/>
                    <a:pt x="0" y="4910"/>
                    <a:pt x="40" y="5127"/>
                  </a:cubicBezTo>
                  <a:cubicBezTo>
                    <a:pt x="66" y="5266"/>
                    <a:pt x="158" y="5397"/>
                    <a:pt x="303" y="5437"/>
                  </a:cubicBezTo>
                  <a:cubicBezTo>
                    <a:pt x="1277" y="5739"/>
                    <a:pt x="2251" y="5950"/>
                    <a:pt x="3238" y="6082"/>
                  </a:cubicBezTo>
                  <a:cubicBezTo>
                    <a:pt x="3291" y="6082"/>
                    <a:pt x="3337" y="6088"/>
                    <a:pt x="3389" y="6095"/>
                  </a:cubicBezTo>
                  <a:cubicBezTo>
                    <a:pt x="4150" y="6194"/>
                    <a:pt x="4915" y="6241"/>
                    <a:pt x="5679" y="6241"/>
                  </a:cubicBezTo>
                  <a:cubicBezTo>
                    <a:pt x="6494" y="6241"/>
                    <a:pt x="7309" y="6187"/>
                    <a:pt x="8121" y="6082"/>
                  </a:cubicBezTo>
                  <a:cubicBezTo>
                    <a:pt x="8516" y="6022"/>
                    <a:pt x="8898" y="5957"/>
                    <a:pt x="9293" y="5884"/>
                  </a:cubicBezTo>
                  <a:cubicBezTo>
                    <a:pt x="9569" y="5825"/>
                    <a:pt x="9832" y="5772"/>
                    <a:pt x="10102" y="5707"/>
                  </a:cubicBezTo>
                  <a:cubicBezTo>
                    <a:pt x="10131" y="5698"/>
                    <a:pt x="10142" y="5695"/>
                    <a:pt x="10143" y="5695"/>
                  </a:cubicBezTo>
                  <a:lnTo>
                    <a:pt x="10143" y="5695"/>
                  </a:lnTo>
                  <a:cubicBezTo>
                    <a:pt x="10144" y="5695"/>
                    <a:pt x="10057" y="5721"/>
                    <a:pt x="10043" y="5726"/>
                  </a:cubicBezTo>
                  <a:cubicBezTo>
                    <a:pt x="10043" y="5726"/>
                    <a:pt x="10063" y="5726"/>
                    <a:pt x="10082" y="5720"/>
                  </a:cubicBezTo>
                  <a:cubicBezTo>
                    <a:pt x="11096" y="5450"/>
                    <a:pt x="12116" y="5167"/>
                    <a:pt x="13103" y="4890"/>
                  </a:cubicBezTo>
                  <a:cubicBezTo>
                    <a:pt x="17407" y="3686"/>
                    <a:pt x="20592" y="2699"/>
                    <a:pt x="21764" y="1857"/>
                  </a:cubicBezTo>
                  <a:cubicBezTo>
                    <a:pt x="23691" y="467"/>
                    <a:pt x="21962" y="4"/>
                    <a:pt x="2196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 name="Google Shape;550;p45"/>
            <p:cNvSpPr/>
            <p:nvPr/>
          </p:nvSpPr>
          <p:spPr>
            <a:xfrm>
              <a:off x="1872090" y="1249489"/>
              <a:ext cx="723994" cy="468894"/>
            </a:xfrm>
            <a:custGeom>
              <a:avLst/>
              <a:gdLst/>
              <a:ahLst/>
              <a:cxnLst/>
              <a:rect l="l" t="t" r="r" b="b"/>
              <a:pathLst>
                <a:path w="5977" h="3871" extrusionOk="0">
                  <a:moveTo>
                    <a:pt x="3001" y="1"/>
                  </a:moveTo>
                  <a:lnTo>
                    <a:pt x="0" y="850"/>
                  </a:lnTo>
                  <a:lnTo>
                    <a:pt x="2962" y="3871"/>
                  </a:lnTo>
                  <a:lnTo>
                    <a:pt x="3436" y="3745"/>
                  </a:lnTo>
                  <a:cubicBezTo>
                    <a:pt x="4443" y="3462"/>
                    <a:pt x="4982" y="3324"/>
                    <a:pt x="5976" y="3048"/>
                  </a:cubicBezTo>
                  <a:lnTo>
                    <a:pt x="3001"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45"/>
            <p:cNvSpPr/>
            <p:nvPr/>
          </p:nvSpPr>
          <p:spPr>
            <a:xfrm>
              <a:off x="1649695" y="1377886"/>
              <a:ext cx="483914" cy="385920"/>
            </a:xfrm>
            <a:custGeom>
              <a:avLst/>
              <a:gdLst/>
              <a:ahLst/>
              <a:cxnLst/>
              <a:rect l="l" t="t" r="r" b="b"/>
              <a:pathLst>
                <a:path w="3995" h="3186" extrusionOk="0">
                  <a:moveTo>
                    <a:pt x="1066" y="0"/>
                  </a:moveTo>
                  <a:lnTo>
                    <a:pt x="0" y="310"/>
                  </a:lnTo>
                  <a:lnTo>
                    <a:pt x="2817" y="3186"/>
                  </a:lnTo>
                  <a:cubicBezTo>
                    <a:pt x="3212" y="3140"/>
                    <a:pt x="3600" y="3074"/>
                    <a:pt x="3995" y="2988"/>
                  </a:cubicBezTo>
                  <a:lnTo>
                    <a:pt x="106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45"/>
            <p:cNvSpPr/>
            <p:nvPr/>
          </p:nvSpPr>
          <p:spPr>
            <a:xfrm>
              <a:off x="2894185" y="1192315"/>
              <a:ext cx="43728" cy="78734"/>
            </a:xfrm>
            <a:custGeom>
              <a:avLst/>
              <a:gdLst/>
              <a:ahLst/>
              <a:cxnLst/>
              <a:rect l="l" t="t" r="r" b="b"/>
              <a:pathLst>
                <a:path w="361" h="650" extrusionOk="0">
                  <a:moveTo>
                    <a:pt x="232" y="0"/>
                  </a:moveTo>
                  <a:cubicBezTo>
                    <a:pt x="220" y="0"/>
                    <a:pt x="209" y="2"/>
                    <a:pt x="197" y="6"/>
                  </a:cubicBezTo>
                  <a:cubicBezTo>
                    <a:pt x="105" y="32"/>
                    <a:pt x="26" y="144"/>
                    <a:pt x="13" y="262"/>
                  </a:cubicBezTo>
                  <a:lnTo>
                    <a:pt x="6" y="479"/>
                  </a:lnTo>
                  <a:cubicBezTo>
                    <a:pt x="0" y="581"/>
                    <a:pt x="53" y="649"/>
                    <a:pt x="127" y="649"/>
                  </a:cubicBezTo>
                  <a:cubicBezTo>
                    <a:pt x="139" y="649"/>
                    <a:pt x="151" y="648"/>
                    <a:pt x="164" y="644"/>
                  </a:cubicBezTo>
                  <a:cubicBezTo>
                    <a:pt x="263" y="624"/>
                    <a:pt x="335" y="506"/>
                    <a:pt x="342" y="394"/>
                  </a:cubicBezTo>
                  <a:lnTo>
                    <a:pt x="355" y="170"/>
                  </a:lnTo>
                  <a:cubicBezTo>
                    <a:pt x="360" y="68"/>
                    <a:pt x="303" y="0"/>
                    <a:pt x="2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45"/>
            <p:cNvSpPr/>
            <p:nvPr/>
          </p:nvSpPr>
          <p:spPr>
            <a:xfrm>
              <a:off x="2824172" y="1212181"/>
              <a:ext cx="43607" cy="78734"/>
            </a:xfrm>
            <a:custGeom>
              <a:avLst/>
              <a:gdLst/>
              <a:ahLst/>
              <a:cxnLst/>
              <a:rect l="l" t="t" r="r" b="b"/>
              <a:pathLst>
                <a:path w="360" h="650" extrusionOk="0">
                  <a:moveTo>
                    <a:pt x="233" y="1"/>
                  </a:moveTo>
                  <a:cubicBezTo>
                    <a:pt x="221" y="1"/>
                    <a:pt x="208" y="2"/>
                    <a:pt x="196" y="6"/>
                  </a:cubicBezTo>
                  <a:cubicBezTo>
                    <a:pt x="110" y="32"/>
                    <a:pt x="25" y="144"/>
                    <a:pt x="18" y="263"/>
                  </a:cubicBezTo>
                  <a:lnTo>
                    <a:pt x="11" y="480"/>
                  </a:lnTo>
                  <a:cubicBezTo>
                    <a:pt x="0" y="582"/>
                    <a:pt x="57" y="650"/>
                    <a:pt x="128" y="650"/>
                  </a:cubicBezTo>
                  <a:cubicBezTo>
                    <a:pt x="139" y="650"/>
                    <a:pt x="151" y="648"/>
                    <a:pt x="163" y="644"/>
                  </a:cubicBezTo>
                  <a:cubicBezTo>
                    <a:pt x="261" y="625"/>
                    <a:pt x="340" y="506"/>
                    <a:pt x="347" y="394"/>
                  </a:cubicBezTo>
                  <a:lnTo>
                    <a:pt x="354" y="171"/>
                  </a:lnTo>
                  <a:cubicBezTo>
                    <a:pt x="359" y="69"/>
                    <a:pt x="306" y="1"/>
                    <a:pt x="2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 name="Google Shape;554;p45"/>
            <p:cNvSpPr/>
            <p:nvPr/>
          </p:nvSpPr>
          <p:spPr>
            <a:xfrm>
              <a:off x="2754643" y="1231319"/>
              <a:ext cx="43728" cy="78734"/>
            </a:xfrm>
            <a:custGeom>
              <a:avLst/>
              <a:gdLst/>
              <a:ahLst/>
              <a:cxnLst/>
              <a:rect l="l" t="t" r="r" b="b"/>
              <a:pathLst>
                <a:path w="361" h="650" extrusionOk="0">
                  <a:moveTo>
                    <a:pt x="232" y="1"/>
                  </a:moveTo>
                  <a:cubicBezTo>
                    <a:pt x="221" y="1"/>
                    <a:pt x="209" y="2"/>
                    <a:pt x="197" y="6"/>
                  </a:cubicBezTo>
                  <a:cubicBezTo>
                    <a:pt x="105" y="26"/>
                    <a:pt x="26" y="144"/>
                    <a:pt x="13" y="256"/>
                  </a:cubicBezTo>
                  <a:lnTo>
                    <a:pt x="6" y="480"/>
                  </a:lnTo>
                  <a:cubicBezTo>
                    <a:pt x="1" y="577"/>
                    <a:pt x="54" y="649"/>
                    <a:pt x="129" y="649"/>
                  </a:cubicBezTo>
                  <a:cubicBezTo>
                    <a:pt x="140" y="649"/>
                    <a:pt x="152" y="648"/>
                    <a:pt x="164" y="644"/>
                  </a:cubicBezTo>
                  <a:cubicBezTo>
                    <a:pt x="263" y="618"/>
                    <a:pt x="335" y="506"/>
                    <a:pt x="342" y="388"/>
                  </a:cubicBezTo>
                  <a:lnTo>
                    <a:pt x="355" y="171"/>
                  </a:lnTo>
                  <a:cubicBezTo>
                    <a:pt x="361" y="68"/>
                    <a:pt x="303" y="1"/>
                    <a:pt x="2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 name="Google Shape;555;p45"/>
            <p:cNvSpPr/>
            <p:nvPr/>
          </p:nvSpPr>
          <p:spPr>
            <a:xfrm>
              <a:off x="2674940" y="1253970"/>
              <a:ext cx="43728" cy="79219"/>
            </a:xfrm>
            <a:custGeom>
              <a:avLst/>
              <a:gdLst/>
              <a:ahLst/>
              <a:cxnLst/>
              <a:rect l="l" t="t" r="r" b="b"/>
              <a:pathLst>
                <a:path w="361" h="654" extrusionOk="0">
                  <a:moveTo>
                    <a:pt x="225" y="0"/>
                  </a:moveTo>
                  <a:cubicBezTo>
                    <a:pt x="216" y="0"/>
                    <a:pt x="206" y="1"/>
                    <a:pt x="197" y="3"/>
                  </a:cubicBezTo>
                  <a:cubicBezTo>
                    <a:pt x="105" y="30"/>
                    <a:pt x="26" y="148"/>
                    <a:pt x="13" y="260"/>
                  </a:cubicBezTo>
                  <a:lnTo>
                    <a:pt x="6" y="484"/>
                  </a:lnTo>
                  <a:cubicBezTo>
                    <a:pt x="0" y="581"/>
                    <a:pt x="54" y="653"/>
                    <a:pt x="129" y="653"/>
                  </a:cubicBezTo>
                  <a:cubicBezTo>
                    <a:pt x="140" y="653"/>
                    <a:pt x="152" y="652"/>
                    <a:pt x="164" y="648"/>
                  </a:cubicBezTo>
                  <a:cubicBezTo>
                    <a:pt x="263" y="622"/>
                    <a:pt x="335" y="503"/>
                    <a:pt x="342" y="392"/>
                  </a:cubicBezTo>
                  <a:lnTo>
                    <a:pt x="355" y="168"/>
                  </a:lnTo>
                  <a:cubicBezTo>
                    <a:pt x="361" y="68"/>
                    <a:pt x="299" y="0"/>
                    <a:pt x="2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 name="Google Shape;556;p45"/>
            <p:cNvSpPr/>
            <p:nvPr/>
          </p:nvSpPr>
          <p:spPr>
            <a:xfrm>
              <a:off x="2604806" y="1272867"/>
              <a:ext cx="43728" cy="79219"/>
            </a:xfrm>
            <a:custGeom>
              <a:avLst/>
              <a:gdLst/>
              <a:ahLst/>
              <a:cxnLst/>
              <a:rect l="l" t="t" r="r" b="b"/>
              <a:pathLst>
                <a:path w="361" h="654" extrusionOk="0">
                  <a:moveTo>
                    <a:pt x="232" y="0"/>
                  </a:moveTo>
                  <a:cubicBezTo>
                    <a:pt x="221" y="0"/>
                    <a:pt x="209" y="2"/>
                    <a:pt x="197" y="5"/>
                  </a:cubicBezTo>
                  <a:cubicBezTo>
                    <a:pt x="111" y="32"/>
                    <a:pt x="26" y="143"/>
                    <a:pt x="19" y="262"/>
                  </a:cubicBezTo>
                  <a:lnTo>
                    <a:pt x="13" y="486"/>
                  </a:lnTo>
                  <a:cubicBezTo>
                    <a:pt x="1" y="585"/>
                    <a:pt x="62" y="653"/>
                    <a:pt x="136" y="653"/>
                  </a:cubicBezTo>
                  <a:cubicBezTo>
                    <a:pt x="145" y="653"/>
                    <a:pt x="154" y="652"/>
                    <a:pt x="164" y="650"/>
                  </a:cubicBezTo>
                  <a:cubicBezTo>
                    <a:pt x="263" y="624"/>
                    <a:pt x="342" y="505"/>
                    <a:pt x="348" y="394"/>
                  </a:cubicBezTo>
                  <a:lnTo>
                    <a:pt x="355" y="170"/>
                  </a:lnTo>
                  <a:cubicBezTo>
                    <a:pt x="361" y="73"/>
                    <a:pt x="307" y="0"/>
                    <a:pt x="2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 name="Google Shape;557;p45"/>
            <p:cNvSpPr/>
            <p:nvPr/>
          </p:nvSpPr>
          <p:spPr>
            <a:xfrm>
              <a:off x="2535398" y="1292732"/>
              <a:ext cx="43728" cy="79219"/>
            </a:xfrm>
            <a:custGeom>
              <a:avLst/>
              <a:gdLst/>
              <a:ahLst/>
              <a:cxnLst/>
              <a:rect l="l" t="t" r="r" b="b"/>
              <a:pathLst>
                <a:path w="361" h="654" extrusionOk="0">
                  <a:moveTo>
                    <a:pt x="230" y="1"/>
                  </a:moveTo>
                  <a:cubicBezTo>
                    <a:pt x="220" y="1"/>
                    <a:pt x="208" y="2"/>
                    <a:pt x="197" y="6"/>
                  </a:cubicBezTo>
                  <a:cubicBezTo>
                    <a:pt x="105" y="32"/>
                    <a:pt x="26" y="144"/>
                    <a:pt x="13" y="262"/>
                  </a:cubicBezTo>
                  <a:lnTo>
                    <a:pt x="6" y="486"/>
                  </a:lnTo>
                  <a:cubicBezTo>
                    <a:pt x="1" y="586"/>
                    <a:pt x="57" y="654"/>
                    <a:pt x="135" y="654"/>
                  </a:cubicBezTo>
                  <a:cubicBezTo>
                    <a:pt x="144" y="654"/>
                    <a:pt x="154" y="653"/>
                    <a:pt x="164" y="651"/>
                  </a:cubicBezTo>
                  <a:cubicBezTo>
                    <a:pt x="263" y="624"/>
                    <a:pt x="336" y="506"/>
                    <a:pt x="342" y="394"/>
                  </a:cubicBezTo>
                  <a:lnTo>
                    <a:pt x="355" y="170"/>
                  </a:lnTo>
                  <a:cubicBezTo>
                    <a:pt x="361" y="73"/>
                    <a:pt x="302" y="1"/>
                    <a:pt x="2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 name="Google Shape;558;p45"/>
            <p:cNvSpPr/>
            <p:nvPr/>
          </p:nvSpPr>
          <p:spPr>
            <a:xfrm>
              <a:off x="2381684" y="1335733"/>
              <a:ext cx="43607" cy="78734"/>
            </a:xfrm>
            <a:custGeom>
              <a:avLst/>
              <a:gdLst/>
              <a:ahLst/>
              <a:cxnLst/>
              <a:rect l="l" t="t" r="r" b="b"/>
              <a:pathLst>
                <a:path w="360" h="650" extrusionOk="0">
                  <a:moveTo>
                    <a:pt x="233" y="1"/>
                  </a:moveTo>
                  <a:cubicBezTo>
                    <a:pt x="221" y="1"/>
                    <a:pt x="209" y="2"/>
                    <a:pt x="196" y="6"/>
                  </a:cubicBezTo>
                  <a:cubicBezTo>
                    <a:pt x="97" y="32"/>
                    <a:pt x="25" y="144"/>
                    <a:pt x="18" y="263"/>
                  </a:cubicBezTo>
                  <a:lnTo>
                    <a:pt x="12" y="480"/>
                  </a:lnTo>
                  <a:cubicBezTo>
                    <a:pt x="1" y="582"/>
                    <a:pt x="58" y="650"/>
                    <a:pt x="128" y="650"/>
                  </a:cubicBezTo>
                  <a:cubicBezTo>
                    <a:pt x="140" y="650"/>
                    <a:pt x="151" y="648"/>
                    <a:pt x="163" y="645"/>
                  </a:cubicBezTo>
                  <a:cubicBezTo>
                    <a:pt x="262" y="625"/>
                    <a:pt x="341" y="506"/>
                    <a:pt x="348" y="388"/>
                  </a:cubicBezTo>
                  <a:lnTo>
                    <a:pt x="354" y="171"/>
                  </a:lnTo>
                  <a:cubicBezTo>
                    <a:pt x="360" y="69"/>
                    <a:pt x="307" y="1"/>
                    <a:pt x="2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45"/>
            <p:cNvSpPr/>
            <p:nvPr/>
          </p:nvSpPr>
          <p:spPr>
            <a:xfrm>
              <a:off x="2312277" y="1355720"/>
              <a:ext cx="43728" cy="78734"/>
            </a:xfrm>
            <a:custGeom>
              <a:avLst/>
              <a:gdLst/>
              <a:ahLst/>
              <a:cxnLst/>
              <a:rect l="l" t="t" r="r" b="b"/>
              <a:pathLst>
                <a:path w="361" h="650" extrusionOk="0">
                  <a:moveTo>
                    <a:pt x="232" y="0"/>
                  </a:moveTo>
                  <a:cubicBezTo>
                    <a:pt x="220" y="0"/>
                    <a:pt x="208" y="2"/>
                    <a:pt x="197" y="6"/>
                  </a:cubicBezTo>
                  <a:cubicBezTo>
                    <a:pt x="98" y="32"/>
                    <a:pt x="25" y="144"/>
                    <a:pt x="12" y="262"/>
                  </a:cubicBezTo>
                  <a:lnTo>
                    <a:pt x="6" y="480"/>
                  </a:lnTo>
                  <a:cubicBezTo>
                    <a:pt x="0" y="582"/>
                    <a:pt x="53" y="649"/>
                    <a:pt x="127" y="649"/>
                  </a:cubicBezTo>
                  <a:cubicBezTo>
                    <a:pt x="139" y="649"/>
                    <a:pt x="151" y="648"/>
                    <a:pt x="164" y="644"/>
                  </a:cubicBezTo>
                  <a:cubicBezTo>
                    <a:pt x="262" y="624"/>
                    <a:pt x="335" y="506"/>
                    <a:pt x="341" y="387"/>
                  </a:cubicBezTo>
                  <a:lnTo>
                    <a:pt x="355" y="170"/>
                  </a:lnTo>
                  <a:cubicBezTo>
                    <a:pt x="360" y="68"/>
                    <a:pt x="302" y="0"/>
                    <a:pt x="2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45"/>
            <p:cNvSpPr/>
            <p:nvPr/>
          </p:nvSpPr>
          <p:spPr>
            <a:xfrm>
              <a:off x="2242142" y="1374858"/>
              <a:ext cx="43728" cy="78734"/>
            </a:xfrm>
            <a:custGeom>
              <a:avLst/>
              <a:gdLst/>
              <a:ahLst/>
              <a:cxnLst/>
              <a:rect l="l" t="t" r="r" b="b"/>
              <a:pathLst>
                <a:path w="361" h="650" extrusionOk="0">
                  <a:moveTo>
                    <a:pt x="233" y="0"/>
                  </a:moveTo>
                  <a:cubicBezTo>
                    <a:pt x="222" y="0"/>
                    <a:pt x="209" y="2"/>
                    <a:pt x="196" y="6"/>
                  </a:cubicBezTo>
                  <a:cubicBezTo>
                    <a:pt x="98" y="25"/>
                    <a:pt x="25" y="144"/>
                    <a:pt x="19" y="256"/>
                  </a:cubicBezTo>
                  <a:lnTo>
                    <a:pt x="12" y="479"/>
                  </a:lnTo>
                  <a:cubicBezTo>
                    <a:pt x="1" y="582"/>
                    <a:pt x="58" y="649"/>
                    <a:pt x="129" y="649"/>
                  </a:cubicBezTo>
                  <a:cubicBezTo>
                    <a:pt x="140" y="649"/>
                    <a:pt x="152" y="648"/>
                    <a:pt x="164" y="644"/>
                  </a:cubicBezTo>
                  <a:cubicBezTo>
                    <a:pt x="262" y="618"/>
                    <a:pt x="341" y="506"/>
                    <a:pt x="348" y="387"/>
                  </a:cubicBezTo>
                  <a:lnTo>
                    <a:pt x="354" y="170"/>
                  </a:lnTo>
                  <a:cubicBezTo>
                    <a:pt x="360" y="68"/>
                    <a:pt x="307" y="0"/>
                    <a:pt x="2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45"/>
            <p:cNvSpPr/>
            <p:nvPr/>
          </p:nvSpPr>
          <p:spPr>
            <a:xfrm>
              <a:off x="2145602" y="1401386"/>
              <a:ext cx="43728" cy="79219"/>
            </a:xfrm>
            <a:custGeom>
              <a:avLst/>
              <a:gdLst/>
              <a:ahLst/>
              <a:cxnLst/>
              <a:rect l="l" t="t" r="r" b="b"/>
              <a:pathLst>
                <a:path w="361" h="654" extrusionOk="0">
                  <a:moveTo>
                    <a:pt x="227" y="1"/>
                  </a:moveTo>
                  <a:cubicBezTo>
                    <a:pt x="217" y="1"/>
                    <a:pt x="207" y="2"/>
                    <a:pt x="197" y="4"/>
                  </a:cubicBezTo>
                  <a:cubicBezTo>
                    <a:pt x="105" y="30"/>
                    <a:pt x="26" y="149"/>
                    <a:pt x="19" y="260"/>
                  </a:cubicBezTo>
                  <a:lnTo>
                    <a:pt x="6" y="484"/>
                  </a:lnTo>
                  <a:cubicBezTo>
                    <a:pt x="1" y="581"/>
                    <a:pt x="54" y="654"/>
                    <a:pt x="129" y="654"/>
                  </a:cubicBezTo>
                  <a:cubicBezTo>
                    <a:pt x="140" y="654"/>
                    <a:pt x="152" y="652"/>
                    <a:pt x="164" y="649"/>
                  </a:cubicBezTo>
                  <a:cubicBezTo>
                    <a:pt x="263" y="622"/>
                    <a:pt x="335" y="504"/>
                    <a:pt x="348" y="392"/>
                  </a:cubicBezTo>
                  <a:lnTo>
                    <a:pt x="355" y="168"/>
                  </a:lnTo>
                  <a:cubicBezTo>
                    <a:pt x="361" y="69"/>
                    <a:pt x="304" y="1"/>
                    <a:pt x="2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45"/>
            <p:cNvSpPr/>
            <p:nvPr/>
          </p:nvSpPr>
          <p:spPr>
            <a:xfrm>
              <a:off x="2076315" y="1421372"/>
              <a:ext cx="43607" cy="79219"/>
            </a:xfrm>
            <a:custGeom>
              <a:avLst/>
              <a:gdLst/>
              <a:ahLst/>
              <a:cxnLst/>
              <a:rect l="l" t="t" r="r" b="b"/>
              <a:pathLst>
                <a:path w="360" h="654" extrusionOk="0">
                  <a:moveTo>
                    <a:pt x="225" y="0"/>
                  </a:moveTo>
                  <a:cubicBezTo>
                    <a:pt x="215" y="0"/>
                    <a:pt x="206" y="1"/>
                    <a:pt x="197" y="3"/>
                  </a:cubicBezTo>
                  <a:cubicBezTo>
                    <a:pt x="104" y="30"/>
                    <a:pt x="19" y="148"/>
                    <a:pt x="12" y="260"/>
                  </a:cubicBezTo>
                  <a:lnTo>
                    <a:pt x="6" y="484"/>
                  </a:lnTo>
                  <a:cubicBezTo>
                    <a:pt x="0" y="581"/>
                    <a:pt x="54" y="653"/>
                    <a:pt x="129" y="653"/>
                  </a:cubicBezTo>
                  <a:cubicBezTo>
                    <a:pt x="140" y="653"/>
                    <a:pt x="152" y="652"/>
                    <a:pt x="164" y="648"/>
                  </a:cubicBezTo>
                  <a:cubicBezTo>
                    <a:pt x="262" y="622"/>
                    <a:pt x="335" y="503"/>
                    <a:pt x="341" y="392"/>
                  </a:cubicBezTo>
                  <a:lnTo>
                    <a:pt x="348" y="168"/>
                  </a:lnTo>
                  <a:cubicBezTo>
                    <a:pt x="360" y="68"/>
                    <a:pt x="298" y="0"/>
                    <a:pt x="2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45"/>
            <p:cNvSpPr/>
            <p:nvPr/>
          </p:nvSpPr>
          <p:spPr>
            <a:xfrm>
              <a:off x="2006060" y="1440268"/>
              <a:ext cx="43849" cy="79219"/>
            </a:xfrm>
            <a:custGeom>
              <a:avLst/>
              <a:gdLst/>
              <a:ahLst/>
              <a:cxnLst/>
              <a:rect l="l" t="t" r="r" b="b"/>
              <a:pathLst>
                <a:path w="362" h="654" extrusionOk="0">
                  <a:moveTo>
                    <a:pt x="232" y="0"/>
                  </a:moveTo>
                  <a:cubicBezTo>
                    <a:pt x="221" y="0"/>
                    <a:pt x="209" y="2"/>
                    <a:pt x="197" y="5"/>
                  </a:cubicBezTo>
                  <a:cubicBezTo>
                    <a:pt x="105" y="32"/>
                    <a:pt x="26" y="157"/>
                    <a:pt x="20" y="262"/>
                  </a:cubicBezTo>
                  <a:lnTo>
                    <a:pt x="7" y="486"/>
                  </a:lnTo>
                  <a:cubicBezTo>
                    <a:pt x="1" y="585"/>
                    <a:pt x="57" y="653"/>
                    <a:pt x="135" y="653"/>
                  </a:cubicBezTo>
                  <a:cubicBezTo>
                    <a:pt x="144" y="653"/>
                    <a:pt x="154" y="652"/>
                    <a:pt x="165" y="650"/>
                  </a:cubicBezTo>
                  <a:cubicBezTo>
                    <a:pt x="263" y="624"/>
                    <a:pt x="336" y="505"/>
                    <a:pt x="349" y="394"/>
                  </a:cubicBezTo>
                  <a:lnTo>
                    <a:pt x="355" y="170"/>
                  </a:lnTo>
                  <a:cubicBezTo>
                    <a:pt x="361" y="73"/>
                    <a:pt x="307" y="0"/>
                    <a:pt x="2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45"/>
            <p:cNvSpPr/>
            <p:nvPr/>
          </p:nvSpPr>
          <p:spPr>
            <a:xfrm>
              <a:off x="1851498" y="1484117"/>
              <a:ext cx="43728" cy="79219"/>
            </a:xfrm>
            <a:custGeom>
              <a:avLst/>
              <a:gdLst/>
              <a:ahLst/>
              <a:cxnLst/>
              <a:rect l="l" t="t" r="r" b="b"/>
              <a:pathLst>
                <a:path w="361" h="654" extrusionOk="0">
                  <a:moveTo>
                    <a:pt x="232" y="0"/>
                  </a:moveTo>
                  <a:cubicBezTo>
                    <a:pt x="220" y="0"/>
                    <a:pt x="209" y="2"/>
                    <a:pt x="197" y="5"/>
                  </a:cubicBezTo>
                  <a:cubicBezTo>
                    <a:pt x="111" y="32"/>
                    <a:pt x="26" y="143"/>
                    <a:pt x="19" y="262"/>
                  </a:cubicBezTo>
                  <a:lnTo>
                    <a:pt x="12" y="486"/>
                  </a:lnTo>
                  <a:cubicBezTo>
                    <a:pt x="1" y="585"/>
                    <a:pt x="62" y="653"/>
                    <a:pt x="136" y="653"/>
                  </a:cubicBezTo>
                  <a:cubicBezTo>
                    <a:pt x="145" y="653"/>
                    <a:pt x="154" y="652"/>
                    <a:pt x="164" y="650"/>
                  </a:cubicBezTo>
                  <a:cubicBezTo>
                    <a:pt x="263" y="624"/>
                    <a:pt x="341" y="505"/>
                    <a:pt x="348" y="394"/>
                  </a:cubicBezTo>
                  <a:lnTo>
                    <a:pt x="355" y="170"/>
                  </a:lnTo>
                  <a:cubicBezTo>
                    <a:pt x="360" y="73"/>
                    <a:pt x="306" y="0"/>
                    <a:pt x="2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45"/>
            <p:cNvSpPr/>
            <p:nvPr/>
          </p:nvSpPr>
          <p:spPr>
            <a:xfrm>
              <a:off x="1782091" y="1503135"/>
              <a:ext cx="43728" cy="78734"/>
            </a:xfrm>
            <a:custGeom>
              <a:avLst/>
              <a:gdLst/>
              <a:ahLst/>
              <a:cxnLst/>
              <a:rect l="l" t="t" r="r" b="b"/>
              <a:pathLst>
                <a:path w="361" h="650" extrusionOk="0">
                  <a:moveTo>
                    <a:pt x="234" y="1"/>
                  </a:moveTo>
                  <a:cubicBezTo>
                    <a:pt x="222" y="1"/>
                    <a:pt x="210" y="3"/>
                    <a:pt x="197" y="6"/>
                  </a:cubicBezTo>
                  <a:cubicBezTo>
                    <a:pt x="105" y="33"/>
                    <a:pt x="26" y="144"/>
                    <a:pt x="13" y="263"/>
                  </a:cubicBezTo>
                  <a:lnTo>
                    <a:pt x="6" y="480"/>
                  </a:lnTo>
                  <a:cubicBezTo>
                    <a:pt x="1" y="582"/>
                    <a:pt x="54" y="650"/>
                    <a:pt x="127" y="650"/>
                  </a:cubicBezTo>
                  <a:cubicBezTo>
                    <a:pt x="139" y="650"/>
                    <a:pt x="151" y="648"/>
                    <a:pt x="164" y="645"/>
                  </a:cubicBezTo>
                  <a:cubicBezTo>
                    <a:pt x="263" y="625"/>
                    <a:pt x="335" y="506"/>
                    <a:pt x="342" y="394"/>
                  </a:cubicBezTo>
                  <a:lnTo>
                    <a:pt x="355" y="171"/>
                  </a:lnTo>
                  <a:cubicBezTo>
                    <a:pt x="361" y="69"/>
                    <a:pt x="308" y="1"/>
                    <a:pt x="2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45"/>
            <p:cNvSpPr/>
            <p:nvPr/>
          </p:nvSpPr>
          <p:spPr>
            <a:xfrm>
              <a:off x="1713531" y="1523121"/>
              <a:ext cx="43607" cy="78734"/>
            </a:xfrm>
            <a:custGeom>
              <a:avLst/>
              <a:gdLst/>
              <a:ahLst/>
              <a:cxnLst/>
              <a:rect l="l" t="t" r="r" b="b"/>
              <a:pathLst>
                <a:path w="360" h="650" extrusionOk="0">
                  <a:moveTo>
                    <a:pt x="232" y="0"/>
                  </a:moveTo>
                  <a:cubicBezTo>
                    <a:pt x="221" y="0"/>
                    <a:pt x="209" y="2"/>
                    <a:pt x="197" y="6"/>
                  </a:cubicBezTo>
                  <a:cubicBezTo>
                    <a:pt x="98" y="32"/>
                    <a:pt x="13" y="144"/>
                    <a:pt x="13" y="262"/>
                  </a:cubicBezTo>
                  <a:lnTo>
                    <a:pt x="6" y="480"/>
                  </a:lnTo>
                  <a:cubicBezTo>
                    <a:pt x="1" y="582"/>
                    <a:pt x="54" y="649"/>
                    <a:pt x="127" y="649"/>
                  </a:cubicBezTo>
                  <a:cubicBezTo>
                    <a:pt x="139" y="649"/>
                    <a:pt x="152" y="648"/>
                    <a:pt x="164" y="644"/>
                  </a:cubicBezTo>
                  <a:cubicBezTo>
                    <a:pt x="263" y="624"/>
                    <a:pt x="335" y="506"/>
                    <a:pt x="342" y="394"/>
                  </a:cubicBezTo>
                  <a:lnTo>
                    <a:pt x="349" y="170"/>
                  </a:lnTo>
                  <a:cubicBezTo>
                    <a:pt x="360" y="68"/>
                    <a:pt x="303" y="0"/>
                    <a:pt x="2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45"/>
            <p:cNvSpPr/>
            <p:nvPr/>
          </p:nvSpPr>
          <p:spPr>
            <a:xfrm>
              <a:off x="3453685" y="990876"/>
              <a:ext cx="115679" cy="90848"/>
            </a:xfrm>
            <a:custGeom>
              <a:avLst/>
              <a:gdLst/>
              <a:ahLst/>
              <a:cxnLst/>
              <a:rect l="l" t="t" r="r" b="b"/>
              <a:pathLst>
                <a:path w="955" h="750" extrusionOk="0">
                  <a:moveTo>
                    <a:pt x="777" y="1"/>
                  </a:moveTo>
                  <a:cubicBezTo>
                    <a:pt x="771" y="1"/>
                    <a:pt x="764" y="2"/>
                    <a:pt x="757" y="4"/>
                  </a:cubicBezTo>
                  <a:lnTo>
                    <a:pt x="79" y="194"/>
                  </a:lnTo>
                  <a:cubicBezTo>
                    <a:pt x="27" y="214"/>
                    <a:pt x="0" y="267"/>
                    <a:pt x="13" y="326"/>
                  </a:cubicBezTo>
                  <a:lnTo>
                    <a:pt x="79" y="662"/>
                  </a:lnTo>
                  <a:cubicBezTo>
                    <a:pt x="91" y="713"/>
                    <a:pt x="132" y="750"/>
                    <a:pt x="173" y="750"/>
                  </a:cubicBezTo>
                  <a:cubicBezTo>
                    <a:pt x="179" y="750"/>
                    <a:pt x="185" y="749"/>
                    <a:pt x="191" y="747"/>
                  </a:cubicBezTo>
                  <a:lnTo>
                    <a:pt x="876" y="556"/>
                  </a:lnTo>
                  <a:cubicBezTo>
                    <a:pt x="922" y="543"/>
                    <a:pt x="955" y="484"/>
                    <a:pt x="941" y="425"/>
                  </a:cubicBezTo>
                  <a:lnTo>
                    <a:pt x="876" y="89"/>
                  </a:lnTo>
                  <a:cubicBezTo>
                    <a:pt x="858" y="38"/>
                    <a:pt x="821" y="1"/>
                    <a:pt x="77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45"/>
            <p:cNvSpPr/>
            <p:nvPr/>
          </p:nvSpPr>
          <p:spPr>
            <a:xfrm>
              <a:off x="3345273" y="1024792"/>
              <a:ext cx="102961" cy="88062"/>
            </a:xfrm>
            <a:custGeom>
              <a:avLst/>
              <a:gdLst/>
              <a:ahLst/>
              <a:cxnLst/>
              <a:rect l="l" t="t" r="r" b="b"/>
              <a:pathLst>
                <a:path w="850" h="727" extrusionOk="0">
                  <a:moveTo>
                    <a:pt x="688" y="1"/>
                  </a:moveTo>
                  <a:cubicBezTo>
                    <a:pt x="679" y="1"/>
                    <a:pt x="669" y="3"/>
                    <a:pt x="658" y="6"/>
                  </a:cubicBezTo>
                  <a:lnTo>
                    <a:pt x="73" y="171"/>
                  </a:lnTo>
                  <a:cubicBezTo>
                    <a:pt x="27" y="184"/>
                    <a:pt x="0" y="243"/>
                    <a:pt x="7" y="303"/>
                  </a:cubicBezTo>
                  <a:lnTo>
                    <a:pt x="73" y="638"/>
                  </a:lnTo>
                  <a:cubicBezTo>
                    <a:pt x="90" y="690"/>
                    <a:pt x="127" y="726"/>
                    <a:pt x="171" y="726"/>
                  </a:cubicBezTo>
                  <a:cubicBezTo>
                    <a:pt x="178" y="726"/>
                    <a:pt x="184" y="726"/>
                    <a:pt x="191" y="724"/>
                  </a:cubicBezTo>
                  <a:lnTo>
                    <a:pt x="777" y="559"/>
                  </a:lnTo>
                  <a:cubicBezTo>
                    <a:pt x="823" y="540"/>
                    <a:pt x="849" y="480"/>
                    <a:pt x="843" y="428"/>
                  </a:cubicBezTo>
                  <a:lnTo>
                    <a:pt x="777" y="85"/>
                  </a:lnTo>
                  <a:cubicBezTo>
                    <a:pt x="761" y="32"/>
                    <a:pt x="728" y="1"/>
                    <a:pt x="6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45"/>
            <p:cNvSpPr/>
            <p:nvPr/>
          </p:nvSpPr>
          <p:spPr>
            <a:xfrm>
              <a:off x="3574815" y="978521"/>
              <a:ext cx="92664" cy="69044"/>
            </a:xfrm>
            <a:custGeom>
              <a:avLst/>
              <a:gdLst/>
              <a:ahLst/>
              <a:cxnLst/>
              <a:rect l="l" t="t" r="r" b="b"/>
              <a:pathLst>
                <a:path w="765" h="570" extrusionOk="0">
                  <a:moveTo>
                    <a:pt x="139" y="0"/>
                  </a:moveTo>
                  <a:lnTo>
                    <a:pt x="73" y="20"/>
                  </a:lnTo>
                  <a:cubicBezTo>
                    <a:pt x="34" y="33"/>
                    <a:pt x="1" y="92"/>
                    <a:pt x="7" y="152"/>
                  </a:cubicBezTo>
                  <a:lnTo>
                    <a:pt x="73" y="487"/>
                  </a:lnTo>
                  <a:cubicBezTo>
                    <a:pt x="79" y="538"/>
                    <a:pt x="123" y="569"/>
                    <a:pt x="164" y="569"/>
                  </a:cubicBezTo>
                  <a:cubicBezTo>
                    <a:pt x="171" y="569"/>
                    <a:pt x="178" y="568"/>
                    <a:pt x="185" y="566"/>
                  </a:cubicBezTo>
                  <a:lnTo>
                    <a:pt x="764" y="402"/>
                  </a:lnTo>
                  <a:cubicBezTo>
                    <a:pt x="580" y="231"/>
                    <a:pt x="369" y="92"/>
                    <a:pt x="1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45"/>
            <p:cNvSpPr/>
            <p:nvPr/>
          </p:nvSpPr>
          <p:spPr>
            <a:xfrm>
              <a:off x="3055046" y="1038238"/>
              <a:ext cx="109380" cy="413901"/>
            </a:xfrm>
            <a:custGeom>
              <a:avLst/>
              <a:gdLst/>
              <a:ahLst/>
              <a:cxnLst/>
              <a:rect l="l" t="t" r="r" b="b"/>
              <a:pathLst>
                <a:path w="903" h="3417" fill="none" extrusionOk="0">
                  <a:moveTo>
                    <a:pt x="20" y="1"/>
                  </a:moveTo>
                  <a:cubicBezTo>
                    <a:pt x="1" y="527"/>
                    <a:pt x="27" y="2396"/>
                    <a:pt x="902" y="3416"/>
                  </a:cubicBezTo>
                </a:path>
              </a:pathLst>
            </a:custGeom>
            <a:noFill/>
            <a:ln w="2150" cap="rnd"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45"/>
            <p:cNvSpPr/>
            <p:nvPr/>
          </p:nvSpPr>
          <p:spPr>
            <a:xfrm>
              <a:off x="2384712" y="1511008"/>
              <a:ext cx="160255" cy="79825"/>
            </a:xfrm>
            <a:custGeom>
              <a:avLst/>
              <a:gdLst/>
              <a:ahLst/>
              <a:cxnLst/>
              <a:rect l="l" t="t" r="r" b="b"/>
              <a:pathLst>
                <a:path w="1323" h="659" extrusionOk="0">
                  <a:moveTo>
                    <a:pt x="1244" y="0"/>
                  </a:moveTo>
                  <a:lnTo>
                    <a:pt x="0" y="343"/>
                  </a:lnTo>
                  <a:lnTo>
                    <a:pt x="454" y="659"/>
                  </a:lnTo>
                  <a:lnTo>
                    <a:pt x="1323" y="408"/>
                  </a:lnTo>
                  <a:lnTo>
                    <a:pt x="1244" y="0"/>
                  </a:lnTo>
                  <a:close/>
                </a:path>
              </a:pathLst>
            </a:custGeom>
            <a:solidFill>
              <a:srgbClr val="28111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45"/>
            <p:cNvSpPr/>
            <p:nvPr/>
          </p:nvSpPr>
          <p:spPr>
            <a:xfrm>
              <a:off x="2339167" y="1527845"/>
              <a:ext cx="359635" cy="226755"/>
            </a:xfrm>
            <a:custGeom>
              <a:avLst/>
              <a:gdLst/>
              <a:ahLst/>
              <a:cxnLst/>
              <a:rect l="l" t="t" r="r" b="b"/>
              <a:pathLst>
                <a:path w="2969" h="1872" extrusionOk="0">
                  <a:moveTo>
                    <a:pt x="2371" y="1"/>
                  </a:moveTo>
                  <a:cubicBezTo>
                    <a:pt x="2342" y="1"/>
                    <a:pt x="2313" y="5"/>
                    <a:pt x="2285" y="13"/>
                  </a:cubicBezTo>
                  <a:lnTo>
                    <a:pt x="942" y="394"/>
                  </a:lnTo>
                  <a:cubicBezTo>
                    <a:pt x="383" y="552"/>
                    <a:pt x="1" y="1000"/>
                    <a:pt x="73" y="1388"/>
                  </a:cubicBezTo>
                  <a:cubicBezTo>
                    <a:pt x="133" y="1689"/>
                    <a:pt x="450" y="1871"/>
                    <a:pt x="844" y="1871"/>
                  </a:cubicBezTo>
                  <a:cubicBezTo>
                    <a:pt x="967" y="1871"/>
                    <a:pt x="1098" y="1854"/>
                    <a:pt x="1232" y="1816"/>
                  </a:cubicBezTo>
                  <a:lnTo>
                    <a:pt x="2574" y="1441"/>
                  </a:lnTo>
                  <a:cubicBezTo>
                    <a:pt x="2831" y="1375"/>
                    <a:pt x="2969" y="993"/>
                    <a:pt x="2883" y="598"/>
                  </a:cubicBezTo>
                  <a:cubicBezTo>
                    <a:pt x="2819" y="248"/>
                    <a:pt x="2599" y="1"/>
                    <a:pt x="237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45"/>
            <p:cNvSpPr/>
            <p:nvPr/>
          </p:nvSpPr>
          <p:spPr>
            <a:xfrm>
              <a:off x="2349585" y="1529178"/>
              <a:ext cx="345342" cy="146204"/>
            </a:xfrm>
            <a:custGeom>
              <a:avLst/>
              <a:gdLst/>
              <a:ahLst/>
              <a:cxnLst/>
              <a:rect l="l" t="t" r="r" b="b"/>
              <a:pathLst>
                <a:path w="2851" h="1207" extrusionOk="0">
                  <a:moveTo>
                    <a:pt x="2289" y="1"/>
                  </a:moveTo>
                  <a:cubicBezTo>
                    <a:pt x="2259" y="1"/>
                    <a:pt x="2229" y="5"/>
                    <a:pt x="2199" y="15"/>
                  </a:cubicBezTo>
                  <a:lnTo>
                    <a:pt x="856" y="390"/>
                  </a:lnTo>
                  <a:cubicBezTo>
                    <a:pt x="422" y="515"/>
                    <a:pt x="86" y="818"/>
                    <a:pt x="0" y="1134"/>
                  </a:cubicBezTo>
                  <a:cubicBezTo>
                    <a:pt x="132" y="857"/>
                    <a:pt x="428" y="627"/>
                    <a:pt x="810" y="522"/>
                  </a:cubicBezTo>
                  <a:lnTo>
                    <a:pt x="2146" y="140"/>
                  </a:lnTo>
                  <a:cubicBezTo>
                    <a:pt x="2175" y="132"/>
                    <a:pt x="2203" y="128"/>
                    <a:pt x="2232" y="128"/>
                  </a:cubicBezTo>
                  <a:cubicBezTo>
                    <a:pt x="2462" y="128"/>
                    <a:pt x="2687" y="375"/>
                    <a:pt x="2751" y="726"/>
                  </a:cubicBezTo>
                  <a:cubicBezTo>
                    <a:pt x="2784" y="903"/>
                    <a:pt x="2771" y="1068"/>
                    <a:pt x="2745" y="1206"/>
                  </a:cubicBezTo>
                  <a:cubicBezTo>
                    <a:pt x="2824" y="1042"/>
                    <a:pt x="2850" y="824"/>
                    <a:pt x="2797" y="594"/>
                  </a:cubicBezTo>
                  <a:cubicBezTo>
                    <a:pt x="2728" y="247"/>
                    <a:pt x="2511" y="1"/>
                    <a:pt x="228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45"/>
            <p:cNvSpPr/>
            <p:nvPr/>
          </p:nvSpPr>
          <p:spPr>
            <a:xfrm>
              <a:off x="2569557" y="1530510"/>
              <a:ext cx="129246" cy="173579"/>
            </a:xfrm>
            <a:custGeom>
              <a:avLst/>
              <a:gdLst/>
              <a:ahLst/>
              <a:cxnLst/>
              <a:rect l="l" t="t" r="r" b="b"/>
              <a:pathLst>
                <a:path w="1067" h="1433" extrusionOk="0">
                  <a:moveTo>
                    <a:pt x="472" y="0"/>
                  </a:moveTo>
                  <a:cubicBezTo>
                    <a:pt x="444" y="0"/>
                    <a:pt x="417" y="3"/>
                    <a:pt x="389" y="11"/>
                  </a:cubicBezTo>
                  <a:cubicBezTo>
                    <a:pt x="356" y="17"/>
                    <a:pt x="323" y="30"/>
                    <a:pt x="290" y="57"/>
                  </a:cubicBezTo>
                  <a:cubicBezTo>
                    <a:pt x="106" y="182"/>
                    <a:pt x="1" y="504"/>
                    <a:pt x="80" y="840"/>
                  </a:cubicBezTo>
                  <a:cubicBezTo>
                    <a:pt x="146" y="1175"/>
                    <a:pt x="350" y="1419"/>
                    <a:pt x="573" y="1432"/>
                  </a:cubicBezTo>
                  <a:cubicBezTo>
                    <a:pt x="606" y="1432"/>
                    <a:pt x="646" y="1432"/>
                    <a:pt x="679" y="1425"/>
                  </a:cubicBezTo>
                  <a:cubicBezTo>
                    <a:pt x="929" y="1353"/>
                    <a:pt x="1067" y="978"/>
                    <a:pt x="988" y="590"/>
                  </a:cubicBezTo>
                  <a:cubicBezTo>
                    <a:pt x="918" y="237"/>
                    <a:pt x="700" y="0"/>
                    <a:pt x="4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45"/>
            <p:cNvSpPr/>
            <p:nvPr/>
          </p:nvSpPr>
          <p:spPr>
            <a:xfrm>
              <a:off x="2584698" y="1549649"/>
              <a:ext cx="98963" cy="133606"/>
            </a:xfrm>
            <a:custGeom>
              <a:avLst/>
              <a:gdLst/>
              <a:ahLst/>
              <a:cxnLst/>
              <a:rect l="l" t="t" r="r" b="b"/>
              <a:pathLst>
                <a:path w="817" h="1103" extrusionOk="0">
                  <a:moveTo>
                    <a:pt x="365" y="0"/>
                  </a:moveTo>
                  <a:cubicBezTo>
                    <a:pt x="342" y="0"/>
                    <a:pt x="319" y="4"/>
                    <a:pt x="297" y="10"/>
                  </a:cubicBezTo>
                  <a:cubicBezTo>
                    <a:pt x="277" y="17"/>
                    <a:pt x="251" y="24"/>
                    <a:pt x="225" y="43"/>
                  </a:cubicBezTo>
                  <a:cubicBezTo>
                    <a:pt x="80" y="149"/>
                    <a:pt x="1" y="392"/>
                    <a:pt x="60" y="649"/>
                  </a:cubicBezTo>
                  <a:cubicBezTo>
                    <a:pt x="106" y="906"/>
                    <a:pt x="271" y="1083"/>
                    <a:pt x="435" y="1103"/>
                  </a:cubicBezTo>
                  <a:cubicBezTo>
                    <a:pt x="462" y="1103"/>
                    <a:pt x="494" y="1103"/>
                    <a:pt x="521" y="1096"/>
                  </a:cubicBezTo>
                  <a:cubicBezTo>
                    <a:pt x="712" y="1037"/>
                    <a:pt x="817" y="754"/>
                    <a:pt x="758" y="451"/>
                  </a:cubicBezTo>
                  <a:cubicBezTo>
                    <a:pt x="705" y="190"/>
                    <a:pt x="535" y="0"/>
                    <a:pt x="36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45"/>
            <p:cNvSpPr/>
            <p:nvPr/>
          </p:nvSpPr>
          <p:spPr>
            <a:xfrm>
              <a:off x="1945374" y="1605005"/>
              <a:ext cx="160376" cy="79946"/>
            </a:xfrm>
            <a:custGeom>
              <a:avLst/>
              <a:gdLst/>
              <a:ahLst/>
              <a:cxnLst/>
              <a:rect l="l" t="t" r="r" b="b"/>
              <a:pathLst>
                <a:path w="1324" h="660" extrusionOk="0">
                  <a:moveTo>
                    <a:pt x="1245" y="1"/>
                  </a:moveTo>
                  <a:lnTo>
                    <a:pt x="1" y="350"/>
                  </a:lnTo>
                  <a:lnTo>
                    <a:pt x="455" y="659"/>
                  </a:lnTo>
                  <a:lnTo>
                    <a:pt x="1324" y="416"/>
                  </a:lnTo>
                  <a:lnTo>
                    <a:pt x="1245" y="1"/>
                  </a:lnTo>
                  <a:close/>
                </a:path>
              </a:pathLst>
            </a:custGeom>
            <a:solidFill>
              <a:srgbClr val="28111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45"/>
            <p:cNvSpPr/>
            <p:nvPr/>
          </p:nvSpPr>
          <p:spPr>
            <a:xfrm>
              <a:off x="1899223" y="1623538"/>
              <a:ext cx="359635" cy="226755"/>
            </a:xfrm>
            <a:custGeom>
              <a:avLst/>
              <a:gdLst/>
              <a:ahLst/>
              <a:cxnLst/>
              <a:rect l="l" t="t" r="r" b="b"/>
              <a:pathLst>
                <a:path w="2969" h="1872" extrusionOk="0">
                  <a:moveTo>
                    <a:pt x="2375" y="1"/>
                  </a:moveTo>
                  <a:cubicBezTo>
                    <a:pt x="2347" y="1"/>
                    <a:pt x="2318" y="4"/>
                    <a:pt x="2290" y="13"/>
                  </a:cubicBezTo>
                  <a:lnTo>
                    <a:pt x="948" y="394"/>
                  </a:lnTo>
                  <a:cubicBezTo>
                    <a:pt x="388" y="552"/>
                    <a:pt x="0" y="993"/>
                    <a:pt x="79" y="1388"/>
                  </a:cubicBezTo>
                  <a:cubicBezTo>
                    <a:pt x="139" y="1689"/>
                    <a:pt x="455" y="1871"/>
                    <a:pt x="850" y="1871"/>
                  </a:cubicBezTo>
                  <a:cubicBezTo>
                    <a:pt x="973" y="1871"/>
                    <a:pt x="1104" y="1853"/>
                    <a:pt x="1237" y="1816"/>
                  </a:cubicBezTo>
                  <a:lnTo>
                    <a:pt x="2573" y="1441"/>
                  </a:lnTo>
                  <a:cubicBezTo>
                    <a:pt x="2830" y="1375"/>
                    <a:pt x="2968" y="993"/>
                    <a:pt x="2889" y="598"/>
                  </a:cubicBezTo>
                  <a:cubicBezTo>
                    <a:pt x="2825" y="247"/>
                    <a:pt x="2600" y="1"/>
                    <a:pt x="237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45"/>
            <p:cNvSpPr/>
            <p:nvPr/>
          </p:nvSpPr>
          <p:spPr>
            <a:xfrm>
              <a:off x="1910367" y="1623538"/>
              <a:ext cx="345221" cy="146688"/>
            </a:xfrm>
            <a:custGeom>
              <a:avLst/>
              <a:gdLst/>
              <a:ahLst/>
              <a:cxnLst/>
              <a:rect l="l" t="t" r="r" b="b"/>
              <a:pathLst>
                <a:path w="2850" h="1211" extrusionOk="0">
                  <a:moveTo>
                    <a:pt x="2281" y="1"/>
                  </a:moveTo>
                  <a:cubicBezTo>
                    <a:pt x="2253" y="1"/>
                    <a:pt x="2226" y="4"/>
                    <a:pt x="2198" y="13"/>
                  </a:cubicBezTo>
                  <a:lnTo>
                    <a:pt x="856" y="394"/>
                  </a:lnTo>
                  <a:cubicBezTo>
                    <a:pt x="421" y="519"/>
                    <a:pt x="86" y="822"/>
                    <a:pt x="0" y="1131"/>
                  </a:cubicBezTo>
                  <a:cubicBezTo>
                    <a:pt x="132" y="861"/>
                    <a:pt x="428" y="631"/>
                    <a:pt x="810" y="526"/>
                  </a:cubicBezTo>
                  <a:lnTo>
                    <a:pt x="2146" y="144"/>
                  </a:lnTo>
                  <a:cubicBezTo>
                    <a:pt x="2174" y="136"/>
                    <a:pt x="2203" y="132"/>
                    <a:pt x="2232" y="132"/>
                  </a:cubicBezTo>
                  <a:cubicBezTo>
                    <a:pt x="2460" y="132"/>
                    <a:pt x="2681" y="379"/>
                    <a:pt x="2751" y="730"/>
                  </a:cubicBezTo>
                  <a:cubicBezTo>
                    <a:pt x="2784" y="901"/>
                    <a:pt x="2771" y="1065"/>
                    <a:pt x="2738" y="1210"/>
                  </a:cubicBezTo>
                  <a:cubicBezTo>
                    <a:pt x="2824" y="1046"/>
                    <a:pt x="2850" y="829"/>
                    <a:pt x="2797" y="598"/>
                  </a:cubicBezTo>
                  <a:cubicBezTo>
                    <a:pt x="2727" y="247"/>
                    <a:pt x="2501" y="1"/>
                    <a:pt x="228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45"/>
            <p:cNvSpPr/>
            <p:nvPr/>
          </p:nvSpPr>
          <p:spPr>
            <a:xfrm>
              <a:off x="2131187" y="1624507"/>
              <a:ext cx="128398" cy="174427"/>
            </a:xfrm>
            <a:custGeom>
              <a:avLst/>
              <a:gdLst/>
              <a:ahLst/>
              <a:cxnLst/>
              <a:rect l="l" t="t" r="r" b="b"/>
              <a:pathLst>
                <a:path w="1060" h="1440" extrusionOk="0">
                  <a:moveTo>
                    <a:pt x="463" y="1"/>
                  </a:moveTo>
                  <a:cubicBezTo>
                    <a:pt x="436" y="1"/>
                    <a:pt x="409" y="4"/>
                    <a:pt x="382" y="11"/>
                  </a:cubicBezTo>
                  <a:cubicBezTo>
                    <a:pt x="349" y="24"/>
                    <a:pt x="316" y="37"/>
                    <a:pt x="283" y="64"/>
                  </a:cubicBezTo>
                  <a:cubicBezTo>
                    <a:pt x="92" y="189"/>
                    <a:pt x="0" y="511"/>
                    <a:pt x="73" y="847"/>
                  </a:cubicBezTo>
                  <a:cubicBezTo>
                    <a:pt x="138" y="1183"/>
                    <a:pt x="342" y="1419"/>
                    <a:pt x="566" y="1439"/>
                  </a:cubicBezTo>
                  <a:cubicBezTo>
                    <a:pt x="599" y="1439"/>
                    <a:pt x="639" y="1439"/>
                    <a:pt x="672" y="1426"/>
                  </a:cubicBezTo>
                  <a:cubicBezTo>
                    <a:pt x="915" y="1354"/>
                    <a:pt x="1060" y="985"/>
                    <a:pt x="981" y="597"/>
                  </a:cubicBezTo>
                  <a:cubicBezTo>
                    <a:pt x="910" y="243"/>
                    <a:pt x="692" y="1"/>
                    <a:pt x="46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45"/>
            <p:cNvSpPr/>
            <p:nvPr/>
          </p:nvSpPr>
          <p:spPr>
            <a:xfrm>
              <a:off x="2145481" y="1643767"/>
              <a:ext cx="98963" cy="134454"/>
            </a:xfrm>
            <a:custGeom>
              <a:avLst/>
              <a:gdLst/>
              <a:ahLst/>
              <a:cxnLst/>
              <a:rect l="l" t="t" r="r" b="b"/>
              <a:pathLst>
                <a:path w="817" h="1110" extrusionOk="0">
                  <a:moveTo>
                    <a:pt x="363" y="0"/>
                  </a:moveTo>
                  <a:cubicBezTo>
                    <a:pt x="341" y="0"/>
                    <a:pt x="319" y="3"/>
                    <a:pt x="297" y="10"/>
                  </a:cubicBezTo>
                  <a:cubicBezTo>
                    <a:pt x="271" y="23"/>
                    <a:pt x="251" y="30"/>
                    <a:pt x="224" y="43"/>
                  </a:cubicBezTo>
                  <a:cubicBezTo>
                    <a:pt x="73" y="155"/>
                    <a:pt x="1" y="398"/>
                    <a:pt x="60" y="655"/>
                  </a:cubicBezTo>
                  <a:cubicBezTo>
                    <a:pt x="106" y="912"/>
                    <a:pt x="271" y="1089"/>
                    <a:pt x="435" y="1109"/>
                  </a:cubicBezTo>
                  <a:cubicBezTo>
                    <a:pt x="461" y="1109"/>
                    <a:pt x="494" y="1109"/>
                    <a:pt x="521" y="1096"/>
                  </a:cubicBezTo>
                  <a:cubicBezTo>
                    <a:pt x="705" y="1043"/>
                    <a:pt x="817" y="760"/>
                    <a:pt x="758" y="458"/>
                  </a:cubicBezTo>
                  <a:cubicBezTo>
                    <a:pt x="705" y="195"/>
                    <a:pt x="534" y="0"/>
                    <a:pt x="36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45"/>
            <p:cNvSpPr/>
            <p:nvPr/>
          </p:nvSpPr>
          <p:spPr>
            <a:xfrm>
              <a:off x="658004" y="1379098"/>
              <a:ext cx="2255319" cy="509109"/>
            </a:xfrm>
            <a:custGeom>
              <a:avLst/>
              <a:gdLst/>
              <a:ahLst/>
              <a:cxnLst/>
              <a:rect l="l" t="t" r="r" b="b"/>
              <a:pathLst>
                <a:path w="18619" h="4203" extrusionOk="0">
                  <a:moveTo>
                    <a:pt x="17443" y="1"/>
                  </a:moveTo>
                  <a:cubicBezTo>
                    <a:pt x="17105" y="1"/>
                    <a:pt x="16670" y="60"/>
                    <a:pt x="16111" y="214"/>
                  </a:cubicBezTo>
                  <a:cubicBezTo>
                    <a:pt x="15657" y="346"/>
                    <a:pt x="14762" y="563"/>
                    <a:pt x="13623" y="826"/>
                  </a:cubicBezTo>
                  <a:cubicBezTo>
                    <a:pt x="13439" y="866"/>
                    <a:pt x="13242" y="905"/>
                    <a:pt x="13044" y="958"/>
                  </a:cubicBezTo>
                  <a:cubicBezTo>
                    <a:pt x="12912" y="991"/>
                    <a:pt x="12774" y="1010"/>
                    <a:pt x="12643" y="1043"/>
                  </a:cubicBezTo>
                  <a:cubicBezTo>
                    <a:pt x="12597" y="1057"/>
                    <a:pt x="12544" y="1070"/>
                    <a:pt x="12504" y="1076"/>
                  </a:cubicBezTo>
                  <a:cubicBezTo>
                    <a:pt x="7483" y="2215"/>
                    <a:pt x="0" y="3768"/>
                    <a:pt x="0" y="3768"/>
                  </a:cubicBezTo>
                  <a:lnTo>
                    <a:pt x="204" y="3926"/>
                  </a:lnTo>
                  <a:lnTo>
                    <a:pt x="375" y="4058"/>
                  </a:lnTo>
                  <a:lnTo>
                    <a:pt x="573" y="4202"/>
                  </a:lnTo>
                  <a:lnTo>
                    <a:pt x="12748" y="1728"/>
                  </a:lnTo>
                  <a:lnTo>
                    <a:pt x="12899" y="1695"/>
                  </a:lnTo>
                  <a:lnTo>
                    <a:pt x="13307" y="1616"/>
                  </a:lnTo>
                  <a:lnTo>
                    <a:pt x="13886" y="1491"/>
                  </a:lnTo>
                  <a:lnTo>
                    <a:pt x="18618" y="648"/>
                  </a:lnTo>
                  <a:cubicBezTo>
                    <a:pt x="18618" y="648"/>
                    <a:pt x="18560" y="1"/>
                    <a:pt x="174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45"/>
            <p:cNvSpPr/>
            <p:nvPr/>
          </p:nvSpPr>
          <p:spPr>
            <a:xfrm>
              <a:off x="603011" y="1746122"/>
              <a:ext cx="346916" cy="143660"/>
            </a:xfrm>
            <a:custGeom>
              <a:avLst/>
              <a:gdLst/>
              <a:ahLst/>
              <a:cxnLst/>
              <a:rect l="l" t="t" r="r" b="b"/>
              <a:pathLst>
                <a:path w="2864" h="1186" extrusionOk="0">
                  <a:moveTo>
                    <a:pt x="586" y="1"/>
                  </a:moveTo>
                  <a:lnTo>
                    <a:pt x="0" y="165"/>
                  </a:lnTo>
                  <a:lnTo>
                    <a:pt x="1343" y="1185"/>
                  </a:lnTo>
                  <a:lnTo>
                    <a:pt x="2863" y="870"/>
                  </a:lnTo>
                  <a:lnTo>
                    <a:pt x="586"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45"/>
            <p:cNvSpPr/>
            <p:nvPr/>
          </p:nvSpPr>
          <p:spPr>
            <a:xfrm>
              <a:off x="658731" y="1388304"/>
              <a:ext cx="2254593" cy="511047"/>
            </a:xfrm>
            <a:custGeom>
              <a:avLst/>
              <a:gdLst/>
              <a:ahLst/>
              <a:cxnLst/>
              <a:rect l="l" t="t" r="r" b="b"/>
              <a:pathLst>
                <a:path w="18613" h="4219" extrusionOk="0">
                  <a:moveTo>
                    <a:pt x="17516" y="1"/>
                  </a:moveTo>
                  <a:cubicBezTo>
                    <a:pt x="17170" y="1"/>
                    <a:pt x="16716" y="63"/>
                    <a:pt x="16118" y="230"/>
                  </a:cubicBezTo>
                  <a:cubicBezTo>
                    <a:pt x="15657" y="362"/>
                    <a:pt x="14769" y="572"/>
                    <a:pt x="13624" y="836"/>
                  </a:cubicBezTo>
                  <a:cubicBezTo>
                    <a:pt x="13446" y="875"/>
                    <a:pt x="13249" y="921"/>
                    <a:pt x="13051" y="967"/>
                  </a:cubicBezTo>
                  <a:cubicBezTo>
                    <a:pt x="12920" y="1000"/>
                    <a:pt x="12775" y="1027"/>
                    <a:pt x="12643" y="1059"/>
                  </a:cubicBezTo>
                  <a:cubicBezTo>
                    <a:pt x="12597" y="1066"/>
                    <a:pt x="12545" y="1086"/>
                    <a:pt x="12505" y="1092"/>
                  </a:cubicBezTo>
                  <a:cubicBezTo>
                    <a:pt x="7490" y="2231"/>
                    <a:pt x="1" y="3784"/>
                    <a:pt x="1" y="3784"/>
                  </a:cubicBezTo>
                  <a:lnTo>
                    <a:pt x="205" y="3935"/>
                  </a:lnTo>
                  <a:lnTo>
                    <a:pt x="376" y="4074"/>
                  </a:lnTo>
                  <a:lnTo>
                    <a:pt x="580" y="4218"/>
                  </a:lnTo>
                  <a:lnTo>
                    <a:pt x="12755" y="1744"/>
                  </a:lnTo>
                  <a:lnTo>
                    <a:pt x="12900" y="1711"/>
                  </a:lnTo>
                  <a:lnTo>
                    <a:pt x="13308" y="1625"/>
                  </a:lnTo>
                  <a:lnTo>
                    <a:pt x="13887" y="1507"/>
                  </a:lnTo>
                  <a:lnTo>
                    <a:pt x="18612" y="572"/>
                  </a:lnTo>
                  <a:cubicBezTo>
                    <a:pt x="18612" y="572"/>
                    <a:pt x="18560" y="1"/>
                    <a:pt x="1751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45"/>
            <p:cNvSpPr/>
            <p:nvPr/>
          </p:nvSpPr>
          <p:spPr>
            <a:xfrm>
              <a:off x="830130" y="1552435"/>
              <a:ext cx="1422308" cy="297495"/>
            </a:xfrm>
            <a:custGeom>
              <a:avLst/>
              <a:gdLst/>
              <a:ahLst/>
              <a:cxnLst/>
              <a:rect l="l" t="t" r="r" b="b"/>
              <a:pathLst>
                <a:path w="11742" h="2456" fill="none" extrusionOk="0">
                  <a:moveTo>
                    <a:pt x="11742" y="1"/>
                  </a:moveTo>
                  <a:lnTo>
                    <a:pt x="1" y="2455"/>
                  </a:lnTo>
                </a:path>
              </a:pathLst>
            </a:custGeom>
            <a:solidFill>
              <a:schemeClr val="lt1"/>
            </a:solidFill>
            <a:ln w="2150" cap="rnd" cmpd="sng">
              <a:solidFill>
                <a:srgbClr val="28111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45"/>
            <p:cNvSpPr/>
            <p:nvPr/>
          </p:nvSpPr>
          <p:spPr>
            <a:xfrm>
              <a:off x="2238024" y="1491022"/>
              <a:ext cx="102113" cy="95814"/>
            </a:xfrm>
            <a:custGeom>
              <a:avLst/>
              <a:gdLst/>
              <a:ahLst/>
              <a:cxnLst/>
              <a:rect l="l" t="t" r="r" b="b"/>
              <a:pathLst>
                <a:path w="843" h="791" extrusionOk="0">
                  <a:moveTo>
                    <a:pt x="579" y="1"/>
                  </a:moveTo>
                  <a:cubicBezTo>
                    <a:pt x="388" y="40"/>
                    <a:pt x="198" y="80"/>
                    <a:pt x="0" y="133"/>
                  </a:cubicBezTo>
                  <a:lnTo>
                    <a:pt x="263" y="791"/>
                  </a:lnTo>
                  <a:lnTo>
                    <a:pt x="842" y="666"/>
                  </a:lnTo>
                  <a:lnTo>
                    <a:pt x="57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45"/>
            <p:cNvSpPr/>
            <p:nvPr/>
          </p:nvSpPr>
          <p:spPr>
            <a:xfrm>
              <a:off x="566309" y="1755691"/>
              <a:ext cx="346068" cy="143660"/>
            </a:xfrm>
            <a:custGeom>
              <a:avLst/>
              <a:gdLst/>
              <a:ahLst/>
              <a:cxnLst/>
              <a:rect l="l" t="t" r="r" b="b"/>
              <a:pathLst>
                <a:path w="2857" h="1186" extrusionOk="0">
                  <a:moveTo>
                    <a:pt x="580" y="1"/>
                  </a:moveTo>
                  <a:lnTo>
                    <a:pt x="1" y="165"/>
                  </a:lnTo>
                  <a:lnTo>
                    <a:pt x="1343" y="1185"/>
                  </a:lnTo>
                  <a:lnTo>
                    <a:pt x="2857" y="876"/>
                  </a:lnTo>
                  <a:lnTo>
                    <a:pt x="58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theme/theme1.xml><?xml version="1.0" encoding="utf-8"?>
<a:theme xmlns:a="http://schemas.openxmlformats.org/drawingml/2006/main" name="Travel and Tourism Agency Business Plan by Slidesgo">
  <a:themeElements>
    <a:clrScheme name="Simple Light">
      <a:dk1>
        <a:srgbClr val="212121"/>
      </a:dk1>
      <a:lt1>
        <a:srgbClr val="FFFFFF"/>
      </a:lt1>
      <a:dk2>
        <a:srgbClr val="01255B"/>
      </a:dk2>
      <a:lt2>
        <a:srgbClr val="2160AF"/>
      </a:lt2>
      <a:accent1>
        <a:srgbClr val="FEF4DC"/>
      </a:accent1>
      <a:accent2>
        <a:srgbClr val="FF7B7F"/>
      </a:accent2>
      <a:accent3>
        <a:srgbClr val="FEA098"/>
      </a:accent3>
      <a:accent4>
        <a:srgbClr val="FC941C"/>
      </a:accent4>
      <a:accent5>
        <a:srgbClr val="FFFFFF"/>
      </a:accent5>
      <a:accent6>
        <a:srgbClr val="FFFFFF"/>
      </a:accent6>
      <a:hlink>
        <a:srgbClr val="212121"/>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217</TotalTime>
  <Words>1691</Words>
  <Application>Microsoft Macintosh PowerPoint</Application>
  <PresentationFormat>On-screen Show (16:9)</PresentationFormat>
  <Paragraphs>154</Paragraphs>
  <Slides>13</Slides>
  <Notes>13</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Travel and Tourism Agency Business Plan by Slidesgo</vt:lpstr>
      <vt:lpstr>DoubleTree by Hilton Dartford Bridge</vt:lpstr>
      <vt:lpstr>Agenda!</vt:lpstr>
      <vt:lpstr>About Us</vt:lpstr>
      <vt:lpstr>03</vt:lpstr>
      <vt:lpstr>Objectives of the Housekeeping Health &amp; Safety Training</vt:lpstr>
      <vt:lpstr>Key Health &amp; Safety Practices</vt:lpstr>
      <vt:lpstr>Continued…</vt:lpstr>
      <vt:lpstr>Safe Room Cleaning Procedure</vt:lpstr>
      <vt:lpstr>Continued…</vt:lpstr>
      <vt:lpstr>Continued…</vt:lpstr>
      <vt:lpstr>Conclusion</vt:lpstr>
      <vt:lpstr>References</vt:lpstr>
      <vt:lpstr>Thank You</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DoubleTree by Hilton Dartford Bridge</dc:title>
  <dc:creator>Participant</dc:creator>
  <cp:lastModifiedBy>Macbook</cp:lastModifiedBy>
  <cp:revision>13</cp:revision>
  <dcterms:modified xsi:type="dcterms:W3CDTF">2024-02-22T20:12:34Z</dcterms:modified>
</cp:coreProperties>
</file>