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60" r:id="rId3"/>
    <p:sldId id="261" r:id="rId4"/>
    <p:sldId id="262" r:id="rId5"/>
    <p:sldId id="263" r:id="rId6"/>
    <p:sldId id="265" r:id="rId7"/>
    <p:sldId id="266" r:id="rId8"/>
    <p:sldId id="267" r:id="rId9"/>
    <p:sldId id="268" r:id="rId10"/>
    <p:sldId id="269" r:id="rId11"/>
    <p:sldId id="270" r:id="rId12"/>
    <p:sldId id="258" r:id="rId13"/>
    <p:sldId id="257"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0D9175-C80F-0972-A68C-A61696E201A0}" v="2483" dt="2026-01-08T19:58:57.2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x Evans (2304557)" userId="S::2304557@student.uwtsd.ac.uk::f95e6ab8-bf94-45f4-870b-3343373d5a2a" providerId="AD" clId="Web-{630D9175-C80F-0972-A68C-A61696E201A0}"/>
    <pc:docChg chg="addSld delSld modSld sldOrd">
      <pc:chgData name="Max Evans (2304557)" userId="S::2304557@student.uwtsd.ac.uk::f95e6ab8-bf94-45f4-870b-3343373d5a2a" providerId="AD" clId="Web-{630D9175-C80F-0972-A68C-A61696E201A0}" dt="2026-01-08T19:58:53.014" v="2459" actId="20577"/>
      <pc:docMkLst>
        <pc:docMk/>
      </pc:docMkLst>
      <pc:sldChg chg="addSp delSp modSp del">
        <pc:chgData name="Max Evans (2304557)" userId="S::2304557@student.uwtsd.ac.uk::f95e6ab8-bf94-45f4-870b-3343373d5a2a" providerId="AD" clId="Web-{630D9175-C80F-0972-A68C-A61696E201A0}" dt="2026-01-08T16:48:17.553" v="54"/>
        <pc:sldMkLst>
          <pc:docMk/>
          <pc:sldMk cId="109857222" sldId="256"/>
        </pc:sldMkLst>
        <pc:spChg chg="mod">
          <ac:chgData name="Max Evans (2304557)" userId="S::2304557@student.uwtsd.ac.uk::f95e6ab8-bf94-45f4-870b-3343373d5a2a" providerId="AD" clId="Web-{630D9175-C80F-0972-A68C-A61696E201A0}" dt="2026-01-08T16:30:06.323" v="5" actId="20577"/>
          <ac:spMkLst>
            <pc:docMk/>
            <pc:sldMk cId="109857222" sldId="256"/>
            <ac:spMk id="2" creationId="{00000000-0000-0000-0000-000000000000}"/>
          </ac:spMkLst>
        </pc:spChg>
        <pc:spChg chg="mod">
          <ac:chgData name="Max Evans (2304557)" userId="S::2304557@student.uwtsd.ac.uk::f95e6ab8-bf94-45f4-870b-3343373d5a2a" providerId="AD" clId="Web-{630D9175-C80F-0972-A68C-A61696E201A0}" dt="2026-01-08T16:45:07.948" v="14" actId="20577"/>
          <ac:spMkLst>
            <pc:docMk/>
            <pc:sldMk cId="109857222" sldId="256"/>
            <ac:spMk id="3" creationId="{00000000-0000-0000-0000-000000000000}"/>
          </ac:spMkLst>
        </pc:spChg>
        <pc:graphicFrameChg chg="add mod modGraphic">
          <ac:chgData name="Max Evans (2304557)" userId="S::2304557@student.uwtsd.ac.uk::f95e6ab8-bf94-45f4-870b-3343373d5a2a" providerId="AD" clId="Web-{630D9175-C80F-0972-A68C-A61696E201A0}" dt="2026-01-08T16:29:43.119" v="2"/>
          <ac:graphicFrameMkLst>
            <pc:docMk/>
            <pc:sldMk cId="109857222" sldId="256"/>
            <ac:graphicFrameMk id="5" creationId="{C12F5DF4-2E33-0EFA-5A9D-FFA49854100C}"/>
          </ac:graphicFrameMkLst>
        </pc:graphicFrameChg>
        <pc:picChg chg="add del mod">
          <ac:chgData name="Max Evans (2304557)" userId="S::2304557@student.uwtsd.ac.uk::f95e6ab8-bf94-45f4-870b-3343373d5a2a" providerId="AD" clId="Web-{630D9175-C80F-0972-A68C-A61696E201A0}" dt="2026-01-08T16:46:19.500" v="32"/>
          <ac:picMkLst>
            <pc:docMk/>
            <pc:sldMk cId="109857222" sldId="256"/>
            <ac:picMk id="6" creationId="{4EE81184-ABCB-F0D0-3C4D-92F844368D20}"/>
          </ac:picMkLst>
        </pc:picChg>
        <pc:picChg chg="add mod">
          <ac:chgData name="Max Evans (2304557)" userId="S::2304557@student.uwtsd.ac.uk::f95e6ab8-bf94-45f4-870b-3343373d5a2a" providerId="AD" clId="Web-{630D9175-C80F-0972-A68C-A61696E201A0}" dt="2026-01-08T16:46:34.735" v="34" actId="1076"/>
          <ac:picMkLst>
            <pc:docMk/>
            <pc:sldMk cId="109857222" sldId="256"/>
            <ac:picMk id="7" creationId="{FDCEB4BE-09F8-5B92-A177-08449C2AEA22}"/>
          </ac:picMkLst>
        </pc:picChg>
      </pc:sldChg>
      <pc:sldChg chg="modSp new">
        <pc:chgData name="Max Evans (2304557)" userId="S::2304557@student.uwtsd.ac.uk::f95e6ab8-bf94-45f4-870b-3343373d5a2a" providerId="AD" clId="Web-{630D9175-C80F-0972-A68C-A61696E201A0}" dt="2026-01-08T19:52:07.058" v="2347" actId="20577"/>
        <pc:sldMkLst>
          <pc:docMk/>
          <pc:sldMk cId="1584658671" sldId="257"/>
        </pc:sldMkLst>
        <pc:spChg chg="mod">
          <ac:chgData name="Max Evans (2304557)" userId="S::2304557@student.uwtsd.ac.uk::f95e6ab8-bf94-45f4-870b-3343373d5a2a" providerId="AD" clId="Web-{630D9175-C80F-0972-A68C-A61696E201A0}" dt="2026-01-08T16:45:13.558" v="20" actId="20577"/>
          <ac:spMkLst>
            <pc:docMk/>
            <pc:sldMk cId="1584658671" sldId="257"/>
            <ac:spMk id="2" creationId="{86315BDD-16D2-0F84-EFF8-B852FD39197D}"/>
          </ac:spMkLst>
        </pc:spChg>
        <pc:spChg chg="mod">
          <ac:chgData name="Max Evans (2304557)" userId="S::2304557@student.uwtsd.ac.uk::f95e6ab8-bf94-45f4-870b-3343373d5a2a" providerId="AD" clId="Web-{630D9175-C80F-0972-A68C-A61696E201A0}" dt="2026-01-08T19:52:07.058" v="2347" actId="20577"/>
          <ac:spMkLst>
            <pc:docMk/>
            <pc:sldMk cId="1584658671" sldId="257"/>
            <ac:spMk id="3" creationId="{F91C5A9F-6C6F-0133-518A-246E830DBB6D}"/>
          </ac:spMkLst>
        </pc:spChg>
      </pc:sldChg>
      <pc:sldChg chg="addSp delSp modSp new">
        <pc:chgData name="Max Evans (2304557)" userId="S::2304557@student.uwtsd.ac.uk::f95e6ab8-bf94-45f4-870b-3343373d5a2a" providerId="AD" clId="Web-{630D9175-C80F-0972-A68C-A61696E201A0}" dt="2026-01-08T19:51:06.260" v="2314" actId="20577"/>
        <pc:sldMkLst>
          <pc:docMk/>
          <pc:sldMk cId="2127298645" sldId="258"/>
        </pc:sldMkLst>
        <pc:spChg chg="mod">
          <ac:chgData name="Max Evans (2304557)" userId="S::2304557@student.uwtsd.ac.uk::f95e6ab8-bf94-45f4-870b-3343373d5a2a" providerId="AD" clId="Web-{630D9175-C80F-0972-A68C-A61696E201A0}" dt="2026-01-08T16:45:39.154" v="29" actId="20577"/>
          <ac:spMkLst>
            <pc:docMk/>
            <pc:sldMk cId="2127298645" sldId="258"/>
            <ac:spMk id="2" creationId="{5D441B14-1F47-C289-75F0-6DB3BA609946}"/>
          </ac:spMkLst>
        </pc:spChg>
        <pc:spChg chg="del">
          <ac:chgData name="Max Evans (2304557)" userId="S::2304557@student.uwtsd.ac.uk::f95e6ab8-bf94-45f4-870b-3343373d5a2a" providerId="AD" clId="Web-{630D9175-C80F-0972-A68C-A61696E201A0}" dt="2026-01-08T16:46:53.252" v="35"/>
          <ac:spMkLst>
            <pc:docMk/>
            <pc:sldMk cId="2127298645" sldId="258"/>
            <ac:spMk id="3" creationId="{916AEC7C-D1CD-F7BF-9FC1-990C690DF4BE}"/>
          </ac:spMkLst>
        </pc:spChg>
        <pc:spChg chg="add mod">
          <ac:chgData name="Max Evans (2304557)" userId="S::2304557@student.uwtsd.ac.uk::f95e6ab8-bf94-45f4-870b-3343373d5a2a" providerId="AD" clId="Web-{630D9175-C80F-0972-A68C-A61696E201A0}" dt="2026-01-08T19:51:06.260" v="2314" actId="20577"/>
          <ac:spMkLst>
            <pc:docMk/>
            <pc:sldMk cId="2127298645" sldId="258"/>
            <ac:spMk id="6" creationId="{BB5EE401-EC7D-BD5F-B71D-2A26B365607D}"/>
          </ac:spMkLst>
        </pc:spChg>
        <pc:picChg chg="add del mod ord">
          <ac:chgData name="Max Evans (2304557)" userId="S::2304557@student.uwtsd.ac.uk::f95e6ab8-bf94-45f4-870b-3343373d5a2a" providerId="AD" clId="Web-{630D9175-C80F-0972-A68C-A61696E201A0}" dt="2026-01-08T16:48:20.084" v="55"/>
          <ac:picMkLst>
            <pc:docMk/>
            <pc:sldMk cId="2127298645" sldId="258"/>
            <ac:picMk id="4" creationId="{362303F1-152A-D0EA-1A3A-9614848B3A1F}"/>
          </ac:picMkLst>
        </pc:picChg>
      </pc:sldChg>
      <pc:sldChg chg="addSp modSp new mod ord setBg">
        <pc:chgData name="Max Evans (2304557)" userId="S::2304557@student.uwtsd.ac.uk::f95e6ab8-bf94-45f4-870b-3343373d5a2a" providerId="AD" clId="Web-{630D9175-C80F-0972-A68C-A61696E201A0}" dt="2026-01-08T16:48:11.881" v="53" actId="20577"/>
        <pc:sldMkLst>
          <pc:docMk/>
          <pc:sldMk cId="1673475852" sldId="259"/>
        </pc:sldMkLst>
        <pc:spChg chg="mod">
          <ac:chgData name="Max Evans (2304557)" userId="S::2304557@student.uwtsd.ac.uk::f95e6ab8-bf94-45f4-870b-3343373d5a2a" providerId="AD" clId="Web-{630D9175-C80F-0972-A68C-A61696E201A0}" dt="2026-01-08T16:48:07.724" v="50" actId="20577"/>
          <ac:spMkLst>
            <pc:docMk/>
            <pc:sldMk cId="1673475852" sldId="259"/>
            <ac:spMk id="2" creationId="{FFE7CD62-28A8-548B-C3BD-CE50E8A51F02}"/>
          </ac:spMkLst>
        </pc:spChg>
        <pc:spChg chg="mod">
          <ac:chgData name="Max Evans (2304557)" userId="S::2304557@student.uwtsd.ac.uk::f95e6ab8-bf94-45f4-870b-3343373d5a2a" providerId="AD" clId="Web-{630D9175-C80F-0972-A68C-A61696E201A0}" dt="2026-01-08T16:48:11.881" v="53" actId="20577"/>
          <ac:spMkLst>
            <pc:docMk/>
            <pc:sldMk cId="1673475852" sldId="259"/>
            <ac:spMk id="3" creationId="{02959E6B-D854-6875-5482-BD9F41A4CD70}"/>
          </ac:spMkLst>
        </pc:spChg>
        <pc:spChg chg="add">
          <ac:chgData name="Max Evans (2304557)" userId="S::2304557@student.uwtsd.ac.uk::f95e6ab8-bf94-45f4-870b-3343373d5a2a" providerId="AD" clId="Web-{630D9175-C80F-0972-A68C-A61696E201A0}" dt="2026-01-08T16:47:35.629" v="42"/>
          <ac:spMkLst>
            <pc:docMk/>
            <pc:sldMk cId="1673475852" sldId="259"/>
            <ac:spMk id="10" creationId="{DF05ACD0-FF4A-4F8F-B5C5-6A4EBD0D1B38}"/>
          </ac:spMkLst>
        </pc:spChg>
        <pc:spChg chg="add">
          <ac:chgData name="Max Evans (2304557)" userId="S::2304557@student.uwtsd.ac.uk::f95e6ab8-bf94-45f4-870b-3343373d5a2a" providerId="AD" clId="Web-{630D9175-C80F-0972-A68C-A61696E201A0}" dt="2026-01-08T16:47:35.629" v="42"/>
          <ac:spMkLst>
            <pc:docMk/>
            <pc:sldMk cId="1673475852" sldId="259"/>
            <ac:spMk id="12" creationId="{4C9AFA28-B5ED-4346-9AF7-68A157F16C7E}"/>
          </ac:spMkLst>
        </pc:spChg>
        <pc:picChg chg="add mod">
          <ac:chgData name="Max Evans (2304557)" userId="S::2304557@student.uwtsd.ac.uk::f95e6ab8-bf94-45f4-870b-3343373d5a2a" providerId="AD" clId="Web-{630D9175-C80F-0972-A68C-A61696E201A0}" dt="2026-01-08T16:47:35.629" v="42"/>
          <ac:picMkLst>
            <pc:docMk/>
            <pc:sldMk cId="1673475852" sldId="259"/>
            <ac:picMk id="5" creationId="{6673DAEA-C425-4AF5-91BF-828EBA062015}"/>
          </ac:picMkLst>
        </pc:picChg>
      </pc:sldChg>
      <pc:sldChg chg="new del">
        <pc:chgData name="Max Evans (2304557)" userId="S::2304557@student.uwtsd.ac.uk::f95e6ab8-bf94-45f4-870b-3343373d5a2a" providerId="AD" clId="Web-{630D9175-C80F-0972-A68C-A61696E201A0}" dt="2026-01-08T16:47:10.894" v="37"/>
        <pc:sldMkLst>
          <pc:docMk/>
          <pc:sldMk cId="4065879753" sldId="259"/>
        </pc:sldMkLst>
      </pc:sldChg>
      <pc:sldChg chg="addSp modSp new mod setBg">
        <pc:chgData name="Max Evans (2304557)" userId="S::2304557@student.uwtsd.ac.uk::f95e6ab8-bf94-45f4-870b-3343373d5a2a" providerId="AD" clId="Web-{630D9175-C80F-0972-A68C-A61696E201A0}" dt="2026-01-08T17:00:59.067" v="228"/>
        <pc:sldMkLst>
          <pc:docMk/>
          <pc:sldMk cId="3114937356" sldId="260"/>
        </pc:sldMkLst>
        <pc:spChg chg="mod">
          <ac:chgData name="Max Evans (2304557)" userId="S::2304557@student.uwtsd.ac.uk::f95e6ab8-bf94-45f4-870b-3343373d5a2a" providerId="AD" clId="Web-{630D9175-C80F-0972-A68C-A61696E201A0}" dt="2026-01-08T17:00:59.067" v="228"/>
          <ac:spMkLst>
            <pc:docMk/>
            <pc:sldMk cId="3114937356" sldId="260"/>
            <ac:spMk id="2" creationId="{F24D32B7-AE54-EF65-0D93-162DB57D3454}"/>
          </ac:spMkLst>
        </pc:spChg>
        <pc:spChg chg="mod">
          <ac:chgData name="Max Evans (2304557)" userId="S::2304557@student.uwtsd.ac.uk::f95e6ab8-bf94-45f4-870b-3343373d5a2a" providerId="AD" clId="Web-{630D9175-C80F-0972-A68C-A61696E201A0}" dt="2026-01-08T17:00:59.067" v="228"/>
          <ac:spMkLst>
            <pc:docMk/>
            <pc:sldMk cId="3114937356" sldId="260"/>
            <ac:spMk id="3" creationId="{3822FD27-5F87-4510-6A0C-454A8D90C713}"/>
          </ac:spMkLst>
        </pc:spChg>
        <pc:spChg chg="add">
          <ac:chgData name="Max Evans (2304557)" userId="S::2304557@student.uwtsd.ac.uk::f95e6ab8-bf94-45f4-870b-3343373d5a2a" providerId="AD" clId="Web-{630D9175-C80F-0972-A68C-A61696E201A0}" dt="2026-01-08T17:00:59.067" v="228"/>
          <ac:spMkLst>
            <pc:docMk/>
            <pc:sldMk cId="3114937356" sldId="260"/>
            <ac:spMk id="9" creationId="{04812C46-200A-4DEB-A05E-3ED6C68C2387}"/>
          </ac:spMkLst>
        </pc:spChg>
        <pc:spChg chg="add">
          <ac:chgData name="Max Evans (2304557)" userId="S::2304557@student.uwtsd.ac.uk::f95e6ab8-bf94-45f4-870b-3343373d5a2a" providerId="AD" clId="Web-{630D9175-C80F-0972-A68C-A61696E201A0}" dt="2026-01-08T17:00:59.067" v="228"/>
          <ac:spMkLst>
            <pc:docMk/>
            <pc:sldMk cId="3114937356" sldId="260"/>
            <ac:spMk id="11" creationId="{D1EA859B-E555-4109-94F3-6700E046E008}"/>
          </ac:spMkLst>
        </pc:spChg>
        <pc:picChg chg="add mod ord">
          <ac:chgData name="Max Evans (2304557)" userId="S::2304557@student.uwtsd.ac.uk::f95e6ab8-bf94-45f4-870b-3343373d5a2a" providerId="AD" clId="Web-{630D9175-C80F-0972-A68C-A61696E201A0}" dt="2026-01-08T17:00:59.067" v="228"/>
          <ac:picMkLst>
            <pc:docMk/>
            <pc:sldMk cId="3114937356" sldId="260"/>
            <ac:picMk id="4" creationId="{898D658C-0A39-A2B2-7C26-C0E1DE1B4816}"/>
          </ac:picMkLst>
        </pc:picChg>
      </pc:sldChg>
      <pc:sldChg chg="add del">
        <pc:chgData name="Max Evans (2304557)" userId="S::2304557@student.uwtsd.ac.uk::f95e6ab8-bf94-45f4-870b-3343373d5a2a" providerId="AD" clId="Web-{630D9175-C80F-0972-A68C-A61696E201A0}" dt="2026-01-08T16:48:24.631" v="57"/>
        <pc:sldMkLst>
          <pc:docMk/>
          <pc:sldMk cId="4065879753" sldId="260"/>
        </pc:sldMkLst>
      </pc:sldChg>
      <pc:sldChg chg="add del">
        <pc:chgData name="Max Evans (2304557)" userId="S::2304557@student.uwtsd.ac.uk::f95e6ab8-bf94-45f4-870b-3343373d5a2a" providerId="AD" clId="Web-{630D9175-C80F-0972-A68C-A61696E201A0}" dt="2026-01-08T16:48:23.303" v="56"/>
        <pc:sldMkLst>
          <pc:docMk/>
          <pc:sldMk cId="32746812" sldId="261"/>
        </pc:sldMkLst>
      </pc:sldChg>
      <pc:sldChg chg="addSp modSp new mod setBg">
        <pc:chgData name="Max Evans (2304557)" userId="S::2304557@student.uwtsd.ac.uk::f95e6ab8-bf94-45f4-870b-3343373d5a2a" providerId="AD" clId="Web-{630D9175-C80F-0972-A68C-A61696E201A0}" dt="2026-01-08T17:36:52.568" v="428" actId="20577"/>
        <pc:sldMkLst>
          <pc:docMk/>
          <pc:sldMk cId="4093816098" sldId="261"/>
        </pc:sldMkLst>
        <pc:spChg chg="mod">
          <ac:chgData name="Max Evans (2304557)" userId="S::2304557@student.uwtsd.ac.uk::f95e6ab8-bf94-45f4-870b-3343373d5a2a" providerId="AD" clId="Web-{630D9175-C80F-0972-A68C-A61696E201A0}" dt="2026-01-08T17:25:01.435" v="384"/>
          <ac:spMkLst>
            <pc:docMk/>
            <pc:sldMk cId="4093816098" sldId="261"/>
            <ac:spMk id="2" creationId="{41D39F19-DE4A-2883-1C83-D5CE780A1B7B}"/>
          </ac:spMkLst>
        </pc:spChg>
        <pc:spChg chg="mod">
          <ac:chgData name="Max Evans (2304557)" userId="S::2304557@student.uwtsd.ac.uk::f95e6ab8-bf94-45f4-870b-3343373d5a2a" providerId="AD" clId="Web-{630D9175-C80F-0972-A68C-A61696E201A0}" dt="2026-01-08T17:36:52.568" v="428" actId="20577"/>
          <ac:spMkLst>
            <pc:docMk/>
            <pc:sldMk cId="4093816098" sldId="261"/>
            <ac:spMk id="3" creationId="{DB65BCC1-D104-46AA-5086-DABF84408D7A}"/>
          </ac:spMkLst>
        </pc:spChg>
        <pc:spChg chg="add">
          <ac:chgData name="Max Evans (2304557)" userId="S::2304557@student.uwtsd.ac.uk::f95e6ab8-bf94-45f4-870b-3343373d5a2a" providerId="AD" clId="Web-{630D9175-C80F-0972-A68C-A61696E201A0}" dt="2026-01-08T17:25:01.435" v="384"/>
          <ac:spMkLst>
            <pc:docMk/>
            <pc:sldMk cId="4093816098" sldId="261"/>
            <ac:spMk id="9" creationId="{5AA03EDC-7067-4DFF-B672-541D016AAAB8}"/>
          </ac:spMkLst>
        </pc:spChg>
        <pc:spChg chg="add">
          <ac:chgData name="Max Evans (2304557)" userId="S::2304557@student.uwtsd.ac.uk::f95e6ab8-bf94-45f4-870b-3343373d5a2a" providerId="AD" clId="Web-{630D9175-C80F-0972-A68C-A61696E201A0}" dt="2026-01-08T17:25:01.435" v="384"/>
          <ac:spMkLst>
            <pc:docMk/>
            <pc:sldMk cId="4093816098" sldId="261"/>
            <ac:spMk id="11" creationId="{0EBF3E39-B0BE-496A-8604-9007470FFA3A}"/>
          </ac:spMkLst>
        </pc:spChg>
        <pc:picChg chg="add mod">
          <ac:chgData name="Max Evans (2304557)" userId="S::2304557@student.uwtsd.ac.uk::f95e6ab8-bf94-45f4-870b-3343373d5a2a" providerId="AD" clId="Web-{630D9175-C80F-0972-A68C-A61696E201A0}" dt="2026-01-08T17:25:01.435" v="384"/>
          <ac:picMkLst>
            <pc:docMk/>
            <pc:sldMk cId="4093816098" sldId="261"/>
            <ac:picMk id="4" creationId="{C168562D-C5AA-18D3-9F4C-72B1729D05D0}"/>
          </ac:picMkLst>
        </pc:picChg>
      </pc:sldChg>
      <pc:sldChg chg="addSp modSp new mod setBg">
        <pc:chgData name="Max Evans (2304557)" userId="S::2304557@student.uwtsd.ac.uk::f95e6ab8-bf94-45f4-870b-3343373d5a2a" providerId="AD" clId="Web-{630D9175-C80F-0972-A68C-A61696E201A0}" dt="2026-01-08T19:08:53.555" v="1538" actId="20577"/>
        <pc:sldMkLst>
          <pc:docMk/>
          <pc:sldMk cId="2548405367" sldId="262"/>
        </pc:sldMkLst>
        <pc:spChg chg="mod">
          <ac:chgData name="Max Evans (2304557)" userId="S::2304557@student.uwtsd.ac.uk::f95e6ab8-bf94-45f4-870b-3343373d5a2a" providerId="AD" clId="Web-{630D9175-C80F-0972-A68C-A61696E201A0}" dt="2026-01-08T18:54:47.819" v="1252" actId="20577"/>
          <ac:spMkLst>
            <pc:docMk/>
            <pc:sldMk cId="2548405367" sldId="262"/>
            <ac:spMk id="2" creationId="{BBE021B8-85A3-FF99-E22F-FF435031B752}"/>
          </ac:spMkLst>
        </pc:spChg>
        <pc:spChg chg="mod">
          <ac:chgData name="Max Evans (2304557)" userId="S::2304557@student.uwtsd.ac.uk::f95e6ab8-bf94-45f4-870b-3343373d5a2a" providerId="AD" clId="Web-{630D9175-C80F-0972-A68C-A61696E201A0}" dt="2026-01-08T19:08:53.555" v="1538" actId="20577"/>
          <ac:spMkLst>
            <pc:docMk/>
            <pc:sldMk cId="2548405367" sldId="262"/>
            <ac:spMk id="3" creationId="{F453DE13-15A9-BE6B-CF7F-2B90C6FCA226}"/>
          </ac:spMkLst>
        </pc:spChg>
        <pc:spChg chg="add">
          <ac:chgData name="Max Evans (2304557)" userId="S::2304557@student.uwtsd.ac.uk::f95e6ab8-bf94-45f4-870b-3343373d5a2a" providerId="AD" clId="Web-{630D9175-C80F-0972-A68C-A61696E201A0}" dt="2026-01-08T18:15:52.980" v="684"/>
          <ac:spMkLst>
            <pc:docMk/>
            <pc:sldMk cId="2548405367" sldId="262"/>
            <ac:spMk id="9" creationId="{C0763A76-9F1C-4FC5-82B7-DD475DA461B2}"/>
          </ac:spMkLst>
        </pc:spChg>
        <pc:spChg chg="add">
          <ac:chgData name="Max Evans (2304557)" userId="S::2304557@student.uwtsd.ac.uk::f95e6ab8-bf94-45f4-870b-3343373d5a2a" providerId="AD" clId="Web-{630D9175-C80F-0972-A68C-A61696E201A0}" dt="2026-01-08T18:15:52.980" v="684"/>
          <ac:spMkLst>
            <pc:docMk/>
            <pc:sldMk cId="2548405367" sldId="262"/>
            <ac:spMk id="11" creationId="{E81BF4F6-F2CF-4984-9D14-D6966D92F99F}"/>
          </ac:spMkLst>
        </pc:spChg>
        <pc:picChg chg="add mod">
          <ac:chgData name="Max Evans (2304557)" userId="S::2304557@student.uwtsd.ac.uk::f95e6ab8-bf94-45f4-870b-3343373d5a2a" providerId="AD" clId="Web-{630D9175-C80F-0972-A68C-A61696E201A0}" dt="2026-01-08T18:15:52.980" v="684"/>
          <ac:picMkLst>
            <pc:docMk/>
            <pc:sldMk cId="2548405367" sldId="262"/>
            <ac:picMk id="4" creationId="{BD9CA828-CBC2-82D8-9AD9-97189A0D90AE}"/>
          </ac:picMkLst>
        </pc:picChg>
      </pc:sldChg>
      <pc:sldChg chg="modSp new">
        <pc:chgData name="Max Evans (2304557)" userId="S::2304557@student.uwtsd.ac.uk::f95e6ab8-bf94-45f4-870b-3343373d5a2a" providerId="AD" clId="Web-{630D9175-C80F-0972-A68C-A61696E201A0}" dt="2026-01-08T19:09:01.602" v="1540" actId="20577"/>
        <pc:sldMkLst>
          <pc:docMk/>
          <pc:sldMk cId="1607376015" sldId="263"/>
        </pc:sldMkLst>
        <pc:spChg chg="mod">
          <ac:chgData name="Max Evans (2304557)" userId="S::2304557@student.uwtsd.ac.uk::f95e6ab8-bf94-45f4-870b-3343373d5a2a" providerId="AD" clId="Web-{630D9175-C80F-0972-A68C-A61696E201A0}" dt="2026-01-08T18:17:45.844" v="703" actId="20577"/>
          <ac:spMkLst>
            <pc:docMk/>
            <pc:sldMk cId="1607376015" sldId="263"/>
            <ac:spMk id="2" creationId="{2B6DE398-94C9-9511-C60C-E4322E3AD09F}"/>
          </ac:spMkLst>
        </pc:spChg>
        <pc:spChg chg="mod">
          <ac:chgData name="Max Evans (2304557)" userId="S::2304557@student.uwtsd.ac.uk::f95e6ab8-bf94-45f4-870b-3343373d5a2a" providerId="AD" clId="Web-{630D9175-C80F-0972-A68C-A61696E201A0}" dt="2026-01-08T19:09:01.602" v="1540" actId="20577"/>
          <ac:spMkLst>
            <pc:docMk/>
            <pc:sldMk cId="1607376015" sldId="263"/>
            <ac:spMk id="3" creationId="{B4AD706B-D69C-8DC1-43E9-C0CB684773C7}"/>
          </ac:spMkLst>
        </pc:spChg>
      </pc:sldChg>
      <pc:sldChg chg="modSp new">
        <pc:chgData name="Max Evans (2304557)" userId="S::2304557@student.uwtsd.ac.uk::f95e6ab8-bf94-45f4-870b-3343373d5a2a" providerId="AD" clId="Web-{630D9175-C80F-0972-A68C-A61696E201A0}" dt="2026-01-08T19:55:04.169" v="2445" actId="20577"/>
        <pc:sldMkLst>
          <pc:docMk/>
          <pc:sldMk cId="4059489323" sldId="264"/>
        </pc:sldMkLst>
        <pc:spChg chg="mod">
          <ac:chgData name="Max Evans (2304557)" userId="S::2304557@student.uwtsd.ac.uk::f95e6ab8-bf94-45f4-870b-3343373d5a2a" providerId="AD" clId="Web-{630D9175-C80F-0972-A68C-A61696E201A0}" dt="2026-01-08T18:33:36.654" v="877" actId="20577"/>
          <ac:spMkLst>
            <pc:docMk/>
            <pc:sldMk cId="4059489323" sldId="264"/>
            <ac:spMk id="2" creationId="{4E17BF87-73DE-FD4E-58AF-0C9F2D6FA27B}"/>
          </ac:spMkLst>
        </pc:spChg>
        <pc:spChg chg="mod">
          <ac:chgData name="Max Evans (2304557)" userId="S::2304557@student.uwtsd.ac.uk::f95e6ab8-bf94-45f4-870b-3343373d5a2a" providerId="AD" clId="Web-{630D9175-C80F-0972-A68C-A61696E201A0}" dt="2026-01-08T19:55:04.169" v="2445" actId="20577"/>
          <ac:spMkLst>
            <pc:docMk/>
            <pc:sldMk cId="4059489323" sldId="264"/>
            <ac:spMk id="3" creationId="{AB49E236-3005-6075-057C-6180B4963C68}"/>
          </ac:spMkLst>
        </pc:spChg>
      </pc:sldChg>
      <pc:sldChg chg="addSp modSp new mod setBg">
        <pc:chgData name="Max Evans (2304557)" userId="S::2304557@student.uwtsd.ac.uk::f95e6ab8-bf94-45f4-870b-3343373d5a2a" providerId="AD" clId="Web-{630D9175-C80F-0972-A68C-A61696E201A0}" dt="2026-01-08T19:03:17.799" v="1432" actId="20577"/>
        <pc:sldMkLst>
          <pc:docMk/>
          <pc:sldMk cId="2305784841" sldId="265"/>
        </pc:sldMkLst>
        <pc:spChg chg="mod">
          <ac:chgData name="Max Evans (2304557)" userId="S::2304557@student.uwtsd.ac.uk::f95e6ab8-bf94-45f4-870b-3343373d5a2a" providerId="AD" clId="Web-{630D9175-C80F-0972-A68C-A61696E201A0}" dt="2026-01-08T18:55:02.944" v="1261" actId="20577"/>
          <ac:spMkLst>
            <pc:docMk/>
            <pc:sldMk cId="2305784841" sldId="265"/>
            <ac:spMk id="2" creationId="{5F1FE33F-EAA1-06F0-4269-A8E3BAEFB1B9}"/>
          </ac:spMkLst>
        </pc:spChg>
        <pc:spChg chg="mod">
          <ac:chgData name="Max Evans (2304557)" userId="S::2304557@student.uwtsd.ac.uk::f95e6ab8-bf94-45f4-870b-3343373d5a2a" providerId="AD" clId="Web-{630D9175-C80F-0972-A68C-A61696E201A0}" dt="2026-01-08T19:03:17.799" v="1432" actId="20577"/>
          <ac:spMkLst>
            <pc:docMk/>
            <pc:sldMk cId="2305784841" sldId="265"/>
            <ac:spMk id="3" creationId="{75558B28-7B25-FE00-860B-7E1419B4335B}"/>
          </ac:spMkLst>
        </pc:spChg>
        <pc:spChg chg="add">
          <ac:chgData name="Max Evans (2304557)" userId="S::2304557@student.uwtsd.ac.uk::f95e6ab8-bf94-45f4-870b-3343373d5a2a" providerId="AD" clId="Web-{630D9175-C80F-0972-A68C-A61696E201A0}" dt="2026-01-08T18:47:59.079" v="1098"/>
          <ac:spMkLst>
            <pc:docMk/>
            <pc:sldMk cId="2305784841" sldId="265"/>
            <ac:spMk id="9" creationId="{7FF47CB7-972F-479F-A36D-9E72D26EC8DA}"/>
          </ac:spMkLst>
        </pc:spChg>
        <pc:spChg chg="add">
          <ac:chgData name="Max Evans (2304557)" userId="S::2304557@student.uwtsd.ac.uk::f95e6ab8-bf94-45f4-870b-3343373d5a2a" providerId="AD" clId="Web-{630D9175-C80F-0972-A68C-A61696E201A0}" dt="2026-01-08T18:47:59.079" v="1098"/>
          <ac:spMkLst>
            <pc:docMk/>
            <pc:sldMk cId="2305784841" sldId="265"/>
            <ac:spMk id="11" creationId="{0D153B68-5844-490D-8E67-F616D6D721CA}"/>
          </ac:spMkLst>
        </pc:spChg>
        <pc:spChg chg="add">
          <ac:chgData name="Max Evans (2304557)" userId="S::2304557@student.uwtsd.ac.uk::f95e6ab8-bf94-45f4-870b-3343373d5a2a" providerId="AD" clId="Web-{630D9175-C80F-0972-A68C-A61696E201A0}" dt="2026-01-08T18:47:59.079" v="1098"/>
          <ac:spMkLst>
            <pc:docMk/>
            <pc:sldMk cId="2305784841" sldId="265"/>
            <ac:spMk id="13" creationId="{9A0D773F-7A7D-4DBB-9DEA-86BB8B8F4BC8}"/>
          </ac:spMkLst>
        </pc:spChg>
        <pc:picChg chg="add mod">
          <ac:chgData name="Max Evans (2304557)" userId="S::2304557@student.uwtsd.ac.uk::f95e6ab8-bf94-45f4-870b-3343373d5a2a" providerId="AD" clId="Web-{630D9175-C80F-0972-A68C-A61696E201A0}" dt="2026-01-08T18:47:59.079" v="1098"/>
          <ac:picMkLst>
            <pc:docMk/>
            <pc:sldMk cId="2305784841" sldId="265"/>
            <ac:picMk id="4" creationId="{46000670-D146-DF4F-6607-B1CF6D9B17F2}"/>
          </ac:picMkLst>
        </pc:picChg>
      </pc:sldChg>
      <pc:sldChg chg="modSp new">
        <pc:chgData name="Max Evans (2304557)" userId="S::2304557@student.uwtsd.ac.uk::f95e6ab8-bf94-45f4-870b-3343373d5a2a" providerId="AD" clId="Web-{630D9175-C80F-0972-A68C-A61696E201A0}" dt="2026-01-08T19:02:01.095" v="1422" actId="20577"/>
        <pc:sldMkLst>
          <pc:docMk/>
          <pc:sldMk cId="123604546" sldId="266"/>
        </pc:sldMkLst>
        <pc:spChg chg="mod">
          <ac:chgData name="Max Evans (2304557)" userId="S::2304557@student.uwtsd.ac.uk::f95e6ab8-bf94-45f4-870b-3343373d5a2a" providerId="AD" clId="Web-{630D9175-C80F-0972-A68C-A61696E201A0}" dt="2026-01-08T18:53:07.642" v="1212" actId="20577"/>
          <ac:spMkLst>
            <pc:docMk/>
            <pc:sldMk cId="123604546" sldId="266"/>
            <ac:spMk id="2" creationId="{DAB632F3-3183-FC6D-A48A-0FD333F48EBE}"/>
          </ac:spMkLst>
        </pc:spChg>
        <pc:spChg chg="mod">
          <ac:chgData name="Max Evans (2304557)" userId="S::2304557@student.uwtsd.ac.uk::f95e6ab8-bf94-45f4-870b-3343373d5a2a" providerId="AD" clId="Web-{630D9175-C80F-0972-A68C-A61696E201A0}" dt="2026-01-08T19:02:01.095" v="1422" actId="20577"/>
          <ac:spMkLst>
            <pc:docMk/>
            <pc:sldMk cId="123604546" sldId="266"/>
            <ac:spMk id="3" creationId="{05ADAA2E-794F-6D38-8C3D-562D693F7FD1}"/>
          </ac:spMkLst>
        </pc:spChg>
      </pc:sldChg>
      <pc:sldChg chg="addSp modSp new mod setBg">
        <pc:chgData name="Max Evans (2304557)" userId="S::2304557@student.uwtsd.ac.uk::f95e6ab8-bf94-45f4-870b-3343373d5a2a" providerId="AD" clId="Web-{630D9175-C80F-0972-A68C-A61696E201A0}" dt="2026-01-08T19:13:05.955" v="1660"/>
        <pc:sldMkLst>
          <pc:docMk/>
          <pc:sldMk cId="2878275021" sldId="267"/>
        </pc:sldMkLst>
        <pc:spChg chg="mod">
          <ac:chgData name="Max Evans (2304557)" userId="S::2304557@student.uwtsd.ac.uk::f95e6ab8-bf94-45f4-870b-3343373d5a2a" providerId="AD" clId="Web-{630D9175-C80F-0972-A68C-A61696E201A0}" dt="2026-01-08T19:13:05.955" v="1660"/>
          <ac:spMkLst>
            <pc:docMk/>
            <pc:sldMk cId="2878275021" sldId="267"/>
            <ac:spMk id="2" creationId="{50AAA87E-9776-72C1-1DB8-94993B829FF6}"/>
          </ac:spMkLst>
        </pc:spChg>
        <pc:spChg chg="mod ord">
          <ac:chgData name="Max Evans (2304557)" userId="S::2304557@student.uwtsd.ac.uk::f95e6ab8-bf94-45f4-870b-3343373d5a2a" providerId="AD" clId="Web-{630D9175-C80F-0972-A68C-A61696E201A0}" dt="2026-01-08T19:13:05.955" v="1660"/>
          <ac:spMkLst>
            <pc:docMk/>
            <pc:sldMk cId="2878275021" sldId="267"/>
            <ac:spMk id="3" creationId="{C7D083FA-FD46-3D55-334E-281E40E6E3EB}"/>
          </ac:spMkLst>
        </pc:spChg>
        <pc:spChg chg="add">
          <ac:chgData name="Max Evans (2304557)" userId="S::2304557@student.uwtsd.ac.uk::f95e6ab8-bf94-45f4-870b-3343373d5a2a" providerId="AD" clId="Web-{630D9175-C80F-0972-A68C-A61696E201A0}" dt="2026-01-08T19:13:05.955" v="1660"/>
          <ac:spMkLst>
            <pc:docMk/>
            <pc:sldMk cId="2878275021" sldId="267"/>
            <ac:spMk id="9" creationId="{637B2035-1FCB-439A-B421-095E136C7E07}"/>
          </ac:spMkLst>
        </pc:spChg>
        <pc:spChg chg="add">
          <ac:chgData name="Max Evans (2304557)" userId="S::2304557@student.uwtsd.ac.uk::f95e6ab8-bf94-45f4-870b-3343373d5a2a" providerId="AD" clId="Web-{630D9175-C80F-0972-A68C-A61696E201A0}" dt="2026-01-08T19:13:05.955" v="1660"/>
          <ac:spMkLst>
            <pc:docMk/>
            <pc:sldMk cId="2878275021" sldId="267"/>
            <ac:spMk id="11" creationId="{676D6CDF-C512-4739-B158-55EE955EFA39}"/>
          </ac:spMkLst>
        </pc:spChg>
        <pc:picChg chg="add mod">
          <ac:chgData name="Max Evans (2304557)" userId="S::2304557@student.uwtsd.ac.uk::f95e6ab8-bf94-45f4-870b-3343373d5a2a" providerId="AD" clId="Web-{630D9175-C80F-0972-A68C-A61696E201A0}" dt="2026-01-08T19:13:05.955" v="1660"/>
          <ac:picMkLst>
            <pc:docMk/>
            <pc:sldMk cId="2878275021" sldId="267"/>
            <ac:picMk id="4" creationId="{9C96D37B-2D1D-1570-E5D2-B60BB0F27533}"/>
          </ac:picMkLst>
        </pc:picChg>
      </pc:sldChg>
      <pc:sldChg chg="modSp new">
        <pc:chgData name="Max Evans (2304557)" userId="S::2304557@student.uwtsd.ac.uk::f95e6ab8-bf94-45f4-870b-3343373d5a2a" providerId="AD" clId="Web-{630D9175-C80F-0972-A68C-A61696E201A0}" dt="2026-01-08T19:23:18.722" v="1900" actId="20577"/>
        <pc:sldMkLst>
          <pc:docMk/>
          <pc:sldMk cId="2774234100" sldId="268"/>
        </pc:sldMkLst>
        <pc:spChg chg="mod">
          <ac:chgData name="Max Evans (2304557)" userId="S::2304557@student.uwtsd.ac.uk::f95e6ab8-bf94-45f4-870b-3343373d5a2a" providerId="AD" clId="Web-{630D9175-C80F-0972-A68C-A61696E201A0}" dt="2026-01-08T19:18:17.758" v="1854" actId="20577"/>
          <ac:spMkLst>
            <pc:docMk/>
            <pc:sldMk cId="2774234100" sldId="268"/>
            <ac:spMk id="2" creationId="{E1373EA9-70BF-5DA2-A41B-529A5B0840D9}"/>
          </ac:spMkLst>
        </pc:spChg>
        <pc:spChg chg="mod">
          <ac:chgData name="Max Evans (2304557)" userId="S::2304557@student.uwtsd.ac.uk::f95e6ab8-bf94-45f4-870b-3343373d5a2a" providerId="AD" clId="Web-{630D9175-C80F-0972-A68C-A61696E201A0}" dt="2026-01-08T19:23:18.722" v="1900" actId="20577"/>
          <ac:spMkLst>
            <pc:docMk/>
            <pc:sldMk cId="2774234100" sldId="268"/>
            <ac:spMk id="3" creationId="{B6DB1121-811E-DCB1-2E60-9410ACC36D76}"/>
          </ac:spMkLst>
        </pc:spChg>
      </pc:sldChg>
      <pc:sldChg chg="addSp modSp new mod setBg">
        <pc:chgData name="Max Evans (2304557)" userId="S::2304557@student.uwtsd.ac.uk::f95e6ab8-bf94-45f4-870b-3343373d5a2a" providerId="AD" clId="Web-{630D9175-C80F-0972-A68C-A61696E201A0}" dt="2026-01-08T19:58:53.014" v="2459" actId="20577"/>
        <pc:sldMkLst>
          <pc:docMk/>
          <pc:sldMk cId="888061401" sldId="269"/>
        </pc:sldMkLst>
        <pc:spChg chg="mod">
          <ac:chgData name="Max Evans (2304557)" userId="S::2304557@student.uwtsd.ac.uk::f95e6ab8-bf94-45f4-870b-3343373d5a2a" providerId="AD" clId="Web-{630D9175-C80F-0972-A68C-A61696E201A0}" dt="2026-01-08T19:35:50.282" v="2266"/>
          <ac:spMkLst>
            <pc:docMk/>
            <pc:sldMk cId="888061401" sldId="269"/>
            <ac:spMk id="2" creationId="{C42847E9-3AA4-4333-5CD2-0705E1A6DF70}"/>
          </ac:spMkLst>
        </pc:spChg>
        <pc:spChg chg="mod">
          <ac:chgData name="Max Evans (2304557)" userId="S::2304557@student.uwtsd.ac.uk::f95e6ab8-bf94-45f4-870b-3343373d5a2a" providerId="AD" clId="Web-{630D9175-C80F-0972-A68C-A61696E201A0}" dt="2026-01-08T19:58:53.014" v="2459" actId="20577"/>
          <ac:spMkLst>
            <pc:docMk/>
            <pc:sldMk cId="888061401" sldId="269"/>
            <ac:spMk id="3" creationId="{B3E456C7-8334-D688-4249-709A6F43BEE1}"/>
          </ac:spMkLst>
        </pc:spChg>
        <pc:spChg chg="add">
          <ac:chgData name="Max Evans (2304557)" userId="S::2304557@student.uwtsd.ac.uk::f95e6ab8-bf94-45f4-870b-3343373d5a2a" providerId="AD" clId="Web-{630D9175-C80F-0972-A68C-A61696E201A0}" dt="2026-01-08T19:35:50.282" v="2266"/>
          <ac:spMkLst>
            <pc:docMk/>
            <pc:sldMk cId="888061401" sldId="269"/>
            <ac:spMk id="9" creationId="{04812C46-200A-4DEB-A05E-3ED6C68C2387}"/>
          </ac:spMkLst>
        </pc:spChg>
        <pc:spChg chg="add">
          <ac:chgData name="Max Evans (2304557)" userId="S::2304557@student.uwtsd.ac.uk::f95e6ab8-bf94-45f4-870b-3343373d5a2a" providerId="AD" clId="Web-{630D9175-C80F-0972-A68C-A61696E201A0}" dt="2026-01-08T19:35:50.282" v="2266"/>
          <ac:spMkLst>
            <pc:docMk/>
            <pc:sldMk cId="888061401" sldId="269"/>
            <ac:spMk id="11" creationId="{D1EA859B-E555-4109-94F3-6700E046E008}"/>
          </ac:spMkLst>
        </pc:spChg>
        <pc:picChg chg="add mod ord">
          <ac:chgData name="Max Evans (2304557)" userId="S::2304557@student.uwtsd.ac.uk::f95e6ab8-bf94-45f4-870b-3343373d5a2a" providerId="AD" clId="Web-{630D9175-C80F-0972-A68C-A61696E201A0}" dt="2026-01-08T19:35:50.282" v="2266"/>
          <ac:picMkLst>
            <pc:docMk/>
            <pc:sldMk cId="888061401" sldId="269"/>
            <ac:picMk id="4" creationId="{51DBB5B2-5D1E-9D6A-0CDC-0B51359BCB1B}"/>
          </ac:picMkLst>
        </pc:picChg>
      </pc:sldChg>
      <pc:sldChg chg="addSp delSp modSp new mod setBg">
        <pc:chgData name="Max Evans (2304557)" userId="S::2304557@student.uwtsd.ac.uk::f95e6ab8-bf94-45f4-870b-3343373d5a2a" providerId="AD" clId="Web-{630D9175-C80F-0972-A68C-A61696E201A0}" dt="2026-01-08T19:36:22.485" v="2271"/>
        <pc:sldMkLst>
          <pc:docMk/>
          <pc:sldMk cId="3881973408" sldId="270"/>
        </pc:sldMkLst>
        <pc:spChg chg="mod">
          <ac:chgData name="Max Evans (2304557)" userId="S::2304557@student.uwtsd.ac.uk::f95e6ab8-bf94-45f4-870b-3343373d5a2a" providerId="AD" clId="Web-{630D9175-C80F-0972-A68C-A61696E201A0}" dt="2026-01-08T19:36:22.485" v="2271"/>
          <ac:spMkLst>
            <pc:docMk/>
            <pc:sldMk cId="3881973408" sldId="270"/>
            <ac:spMk id="2" creationId="{5D51ED63-C7AF-CB04-9112-74F5E4EB604D}"/>
          </ac:spMkLst>
        </pc:spChg>
        <pc:spChg chg="del">
          <ac:chgData name="Max Evans (2304557)" userId="S::2304557@student.uwtsd.ac.uk::f95e6ab8-bf94-45f4-870b-3343373d5a2a" providerId="AD" clId="Web-{630D9175-C80F-0972-A68C-A61696E201A0}" dt="2026-01-08T19:36:22.485" v="2271"/>
          <ac:spMkLst>
            <pc:docMk/>
            <pc:sldMk cId="3881973408" sldId="270"/>
            <ac:spMk id="3" creationId="{A173B721-ABE6-1DCD-8213-267AAC038846}"/>
          </ac:spMkLst>
        </pc:spChg>
        <pc:spChg chg="add">
          <ac:chgData name="Max Evans (2304557)" userId="S::2304557@student.uwtsd.ac.uk::f95e6ab8-bf94-45f4-870b-3343373d5a2a" providerId="AD" clId="Web-{630D9175-C80F-0972-A68C-A61696E201A0}" dt="2026-01-08T19:36:22.485" v="2271"/>
          <ac:spMkLst>
            <pc:docMk/>
            <pc:sldMk cId="3881973408" sldId="270"/>
            <ac:spMk id="9" creationId="{37C89E4B-3C9F-44B9-8B86-D9E3D112D8EC}"/>
          </ac:spMkLst>
        </pc:spChg>
        <pc:picChg chg="add">
          <ac:chgData name="Max Evans (2304557)" userId="S::2304557@student.uwtsd.ac.uk::f95e6ab8-bf94-45f4-870b-3343373d5a2a" providerId="AD" clId="Web-{630D9175-C80F-0972-A68C-A61696E201A0}" dt="2026-01-08T19:36:22.485" v="2271"/>
          <ac:picMkLst>
            <pc:docMk/>
            <pc:sldMk cId="3881973408" sldId="270"/>
            <ac:picMk id="5" creationId="{DF0D9A55-144C-9C4C-F522-822B6BE38762}"/>
          </ac:picMkLst>
        </pc:picChg>
        <pc:cxnChg chg="add">
          <ac:chgData name="Max Evans (2304557)" userId="S::2304557@student.uwtsd.ac.uk::f95e6ab8-bf94-45f4-870b-3343373d5a2a" providerId="AD" clId="Web-{630D9175-C80F-0972-A68C-A61696E201A0}" dt="2026-01-08T19:36:22.485" v="2271"/>
          <ac:cxnSpMkLst>
            <pc:docMk/>
            <pc:sldMk cId="3881973408" sldId="270"/>
            <ac:cxnSpMk id="11" creationId="{AA2EAA10-076F-46BD-8F0F-B9A2FB77A85C}"/>
          </ac:cxnSpMkLst>
        </pc:cxnChg>
        <pc:cxnChg chg="add">
          <ac:chgData name="Max Evans (2304557)" userId="S::2304557@student.uwtsd.ac.uk::f95e6ab8-bf94-45f4-870b-3343373d5a2a" providerId="AD" clId="Web-{630D9175-C80F-0972-A68C-A61696E201A0}" dt="2026-01-08T19:36:22.485" v="2271"/>
          <ac:cxnSpMkLst>
            <pc:docMk/>
            <pc:sldMk cId="3881973408" sldId="270"/>
            <ac:cxnSpMk id="13" creationId="{D891E407-403B-4764-86C9-33A56D3BCAA3}"/>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hulldailymail.co.uk/news/history/dramatic-drugs-raid-brought-down-8423397" TargetMode="External"/><Relationship Id="rId3" Type="http://schemas.openxmlformats.org/officeDocument/2006/relationships/hyperlink" Target="https://www.istockphoto.com/photos/objectives" TargetMode="External"/><Relationship Id="rId7" Type="http://schemas.openxmlformats.org/officeDocument/2006/relationships/hyperlink" Target="https://www.dorset.police.uk/police-forces/dorset-police/areas/about-us/about-us/tackling-vawg-strategy/#:~:text=The%20strategy's%20approach%20includes:%20*%20Proactive%20and,to%20develop%20learning%20materials%20and%20deliver%20training" TargetMode="External"/><Relationship Id="rId2" Type="http://schemas.openxmlformats.org/officeDocument/2006/relationships/hyperlink" Target="https://sdgresources.relx.com/special-issues/elimination-violence-against-women-2021" TargetMode="External"/><Relationship Id="rId1" Type="http://schemas.openxmlformats.org/officeDocument/2006/relationships/slideLayout" Target="../slideLayouts/slideLayout2.xml"/><Relationship Id="rId6" Type="http://schemas.openxmlformats.org/officeDocument/2006/relationships/hyperlink" Target="https://www.actionaid.org.uk/blog/2022/11/01/violence-against-women-statistics-around-world" TargetMode="External"/><Relationship Id="rId5" Type="http://schemas.openxmlformats.org/officeDocument/2006/relationships/hyperlink" Target="http://www.actionaid.org.uk" TargetMode="External"/><Relationship Id="rId4" Type="http://schemas.openxmlformats.org/officeDocument/2006/relationships/hyperlink" Target="https://www.npcc.police.uk/our-work/violence-against-women-and-girls/" TargetMode="External"/><Relationship Id="rId9" Type="http://schemas.openxmlformats.org/officeDocument/2006/relationships/hyperlink" Target="https://www.southwalescommissioner.org.uk/wp-content/uploads/2024/04/VAWG-Joint-Strategy-Eng-Web.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hmicfrs.justiceinspectorates.gov.uk/news/news-feed/cross-system-approach-needed-to-end-violence-against-women-and-girls/" TargetMode="External"/><Relationship Id="rId3" Type="http://schemas.openxmlformats.org/officeDocument/2006/relationships/hyperlink" Target="https://www.ebsco.com/research-starters/law/proactive-policing" TargetMode="External"/><Relationship Id="rId7" Type="http://schemas.openxmlformats.org/officeDocument/2006/relationships/hyperlink" Target="https://hmicfrs.justiceinspectorates.gov.uk/publication-html/effectiveness-of-integrity-arrangements-in-north-yorkshire-police/" TargetMode="External"/><Relationship Id="rId2" Type="http://schemas.openxmlformats.org/officeDocument/2006/relationships/hyperlink" Target="https://www.gmp.police.uk/news/greater-manchester/news/news/2023/december/gmp-salford-distribute-100-spiking-kits-across-the-night-time-economy-in-irlam--cadishead/" TargetMode="External"/><Relationship Id="rId1" Type="http://schemas.openxmlformats.org/officeDocument/2006/relationships/slideLayout" Target="../slideLayouts/slideLayout2.xml"/><Relationship Id="rId6" Type="http://schemas.openxmlformats.org/officeDocument/2006/relationships/hyperlink" Target="https://www.vkeel.com/legal-blog/accountability-of-police" TargetMode="External"/><Relationship Id="rId5" Type="http://schemas.openxmlformats.org/officeDocument/2006/relationships/hyperlink" Target="https://www.cps.gov.uk/publication/vawg-2025-2030" TargetMode="External"/><Relationship Id="rId10" Type="http://schemas.openxmlformats.org/officeDocument/2006/relationships/hyperlink" Target="https://georgetownsecuritystudiesreview.org/2020/08/19/police-and-the-people-perspective-on-police-reform/" TargetMode="External"/><Relationship Id="rId4" Type="http://schemas.openxmlformats.org/officeDocument/2006/relationships/hyperlink" Target="https://www.college.police.uk/article/tackling-drink-spiking" TargetMode="External"/><Relationship Id="rId9" Type="http://schemas.openxmlformats.org/officeDocument/2006/relationships/hyperlink" Target="https://www.gov.uk/government/publications/transforming-the-criminal-justice-response-to-domestic-abuse/shifting-the-scales-transforming-the-criminal-justice-response-to-domestic-abuse-accessib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FFE7CD62-28A8-548B-C3BD-CE50E8A51F02}"/>
              </a:ext>
            </a:extLst>
          </p:cNvPr>
          <p:cNvSpPr>
            <a:spLocks noGrp="1"/>
          </p:cNvSpPr>
          <p:nvPr>
            <p:ph type="ctrTitle"/>
          </p:nvPr>
        </p:nvSpPr>
        <p:spPr>
          <a:xfrm>
            <a:off x="1472608" y="1380564"/>
            <a:ext cx="4561369" cy="2346229"/>
          </a:xfrm>
        </p:spPr>
        <p:txBody>
          <a:bodyPr anchor="b">
            <a:normAutofit fontScale="90000"/>
          </a:bodyPr>
          <a:lstStyle/>
          <a:p>
            <a:pPr algn="just"/>
            <a:r>
              <a:rPr lang="en-US" sz="2800" dirty="0">
                <a:solidFill>
                  <a:srgbClr val="000000"/>
                </a:solidFill>
                <a:latin typeface="Calibri"/>
                <a:ea typeface="Calibri"/>
                <a:cs typeface="Calibri"/>
              </a:rPr>
              <a:t>How effective is the UK policing response to violence against women and girls, and what systemic reforms are needed to ensure consistent protection, justice, and prevention across all communities?</a:t>
            </a:r>
          </a:p>
          <a:p>
            <a:endParaRPr lang="en-US" sz="3200" dirty="0">
              <a:solidFill>
                <a:srgbClr val="595959"/>
              </a:solidFill>
            </a:endParaRPr>
          </a:p>
        </p:txBody>
      </p:sp>
      <p:sp>
        <p:nvSpPr>
          <p:cNvPr id="3" name="Subtitle 2">
            <a:extLst>
              <a:ext uri="{FF2B5EF4-FFF2-40B4-BE49-F238E27FC236}">
                <a16:creationId xmlns:a16="http://schemas.microsoft.com/office/drawing/2014/main" id="{02959E6B-D854-6875-5482-BD9F41A4CD70}"/>
              </a:ext>
            </a:extLst>
          </p:cNvPr>
          <p:cNvSpPr>
            <a:spLocks noGrp="1"/>
          </p:cNvSpPr>
          <p:nvPr>
            <p:ph type="subTitle" idx="1"/>
          </p:nvPr>
        </p:nvSpPr>
        <p:spPr>
          <a:xfrm>
            <a:off x="1472608" y="4061345"/>
            <a:ext cx="4561369" cy="1416090"/>
          </a:xfrm>
        </p:spPr>
        <p:txBody>
          <a:bodyPr anchor="t">
            <a:normAutofit/>
          </a:bodyPr>
          <a:lstStyle/>
          <a:p>
            <a:r>
              <a:rPr lang="en-US" sz="1400" dirty="0">
                <a:solidFill>
                  <a:srgbClr val="595959"/>
                </a:solidFill>
              </a:rPr>
              <a:t>By Max Evans </a:t>
            </a:r>
          </a:p>
        </p:txBody>
      </p:sp>
      <p:pic>
        <p:nvPicPr>
          <p:cNvPr id="5" name="Content Placeholder 3" descr="Elimination of Violence against Women ...">
            <a:extLst>
              <a:ext uri="{FF2B5EF4-FFF2-40B4-BE49-F238E27FC236}">
                <a16:creationId xmlns:a16="http://schemas.microsoft.com/office/drawing/2014/main" id="{6673DAEA-C425-4AF5-91BF-828EBA062015}"/>
              </a:ext>
            </a:extLst>
          </p:cNvPr>
          <p:cNvPicPr>
            <a:picLocks noChangeAspect="1"/>
          </p:cNvPicPr>
          <p:nvPr/>
        </p:nvPicPr>
        <p:blipFill>
          <a:blip r:embed="rId2"/>
          <a:stretch>
            <a:fillRect/>
          </a:stretch>
        </p:blipFill>
        <p:spPr>
          <a:xfrm>
            <a:off x="6810935" y="1419785"/>
            <a:ext cx="4018430" cy="4018430"/>
          </a:xfrm>
          <a:prstGeom prst="rect">
            <a:avLst/>
          </a:prstGeom>
        </p:spPr>
      </p:pic>
    </p:spTree>
    <p:extLst>
      <p:ext uri="{BB962C8B-B14F-4D97-AF65-F5344CB8AC3E}">
        <p14:creationId xmlns:p14="http://schemas.microsoft.com/office/powerpoint/2010/main" val="1673475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459,300+ Objectives Stock Photos, Pictures &amp; Royalty-Free Images - iStock  | Success, Learning objectives, Business objectives">
            <a:extLst>
              <a:ext uri="{FF2B5EF4-FFF2-40B4-BE49-F238E27FC236}">
                <a16:creationId xmlns:a16="http://schemas.microsoft.com/office/drawing/2014/main" id="{898D658C-0A39-A2B2-7C26-C0E1DE1B4816}"/>
              </a:ext>
            </a:extLst>
          </p:cNvPr>
          <p:cNvPicPr>
            <a:picLocks noChangeAspect="1"/>
          </p:cNvPicPr>
          <p:nvPr/>
        </p:nvPicPr>
        <p:blipFill>
          <a:blip r:embed="rId2"/>
          <a:srcRect l="623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4D32B7-AE54-EF65-0D93-162DB57D3454}"/>
              </a:ext>
            </a:extLst>
          </p:cNvPr>
          <p:cNvSpPr>
            <a:spLocks noGrp="1"/>
          </p:cNvSpPr>
          <p:nvPr>
            <p:ph type="title"/>
          </p:nvPr>
        </p:nvSpPr>
        <p:spPr>
          <a:xfrm>
            <a:off x="7531610" y="365125"/>
            <a:ext cx="3822189" cy="1899912"/>
          </a:xfrm>
        </p:spPr>
        <p:txBody>
          <a:bodyPr>
            <a:normAutofit/>
          </a:bodyPr>
          <a:lstStyle/>
          <a:p>
            <a:r>
              <a:rPr lang="en-US" sz="4000"/>
              <a:t>Aim and Objectives of presentation </a:t>
            </a:r>
          </a:p>
        </p:txBody>
      </p:sp>
      <p:sp>
        <p:nvSpPr>
          <p:cNvPr id="3" name="Content Placeholder 2">
            <a:extLst>
              <a:ext uri="{FF2B5EF4-FFF2-40B4-BE49-F238E27FC236}">
                <a16:creationId xmlns:a16="http://schemas.microsoft.com/office/drawing/2014/main" id="{3822FD27-5F87-4510-6A0C-454A8D90C713}"/>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400"/>
              <a:t>Aim- to understand what the police are doing in response to violence against women and girls and by extension what needs to be reformed in order to make these victims safe across all communities </a:t>
            </a:r>
          </a:p>
          <a:p>
            <a:r>
              <a:rPr lang="en-US" sz="1400"/>
              <a:t>Objective 1- to get a clearer understanding of violence against women and girls within the UK</a:t>
            </a:r>
          </a:p>
          <a:p>
            <a:r>
              <a:rPr lang="en-US" sz="1400" dirty="0"/>
              <a:t>Objective 2 – to breakdown strategies being used by the police already and how effective they are</a:t>
            </a:r>
          </a:p>
          <a:p>
            <a:r>
              <a:rPr lang="en-US" sz="1400"/>
              <a:t>Objective 3- to list changes/adjustments that could be added to the strategies the police use </a:t>
            </a:r>
          </a:p>
        </p:txBody>
      </p:sp>
    </p:spTree>
    <p:extLst>
      <p:ext uri="{BB962C8B-B14F-4D97-AF65-F5344CB8AC3E}">
        <p14:creationId xmlns:p14="http://schemas.microsoft.com/office/powerpoint/2010/main" val="3114937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39F19-DE4A-2883-1C83-D5CE780A1B7B}"/>
              </a:ext>
            </a:extLst>
          </p:cNvPr>
          <p:cNvSpPr>
            <a:spLocks noGrp="1"/>
          </p:cNvSpPr>
          <p:nvPr>
            <p:ph type="title"/>
          </p:nvPr>
        </p:nvSpPr>
        <p:spPr>
          <a:xfrm>
            <a:off x="871442" y="685800"/>
            <a:ext cx="4353116" cy="1474666"/>
          </a:xfrm>
        </p:spPr>
        <p:txBody>
          <a:bodyPr anchor="b">
            <a:normAutofit/>
          </a:bodyPr>
          <a:lstStyle/>
          <a:p>
            <a:pPr algn="ctr"/>
            <a:r>
              <a:rPr lang="en-US" sz="3200">
                <a:solidFill>
                  <a:srgbClr val="595959"/>
                </a:solidFill>
              </a:rPr>
              <a:t>Violence against women and girls </a:t>
            </a:r>
          </a:p>
        </p:txBody>
      </p:sp>
      <p:sp>
        <p:nvSpPr>
          <p:cNvPr id="3" name="Content Placeholder 2">
            <a:extLst>
              <a:ext uri="{FF2B5EF4-FFF2-40B4-BE49-F238E27FC236}">
                <a16:creationId xmlns:a16="http://schemas.microsoft.com/office/drawing/2014/main" id="{DB65BCC1-D104-46AA-5086-DABF84408D7A}"/>
              </a:ext>
            </a:extLst>
          </p:cNvPr>
          <p:cNvSpPr>
            <a:spLocks noGrp="1"/>
          </p:cNvSpPr>
          <p:nvPr>
            <p:ph idx="1"/>
          </p:nvPr>
        </p:nvSpPr>
        <p:spPr>
          <a:xfrm>
            <a:off x="871442" y="2447337"/>
            <a:ext cx="4353116" cy="3770434"/>
          </a:xfrm>
        </p:spPr>
        <p:txBody>
          <a:bodyPr vert="horz" lIns="91440" tIns="45720" rIns="91440" bIns="45720" rtlCol="0" anchor="t">
            <a:normAutofit lnSpcReduction="10000"/>
          </a:bodyPr>
          <a:lstStyle/>
          <a:p>
            <a:r>
              <a:rPr lang="en-US" sz="1900" dirty="0">
                <a:solidFill>
                  <a:srgbClr val="595959"/>
                </a:solidFill>
              </a:rPr>
              <a:t>Violence against women and girls(VAWG) comes in many forms including, harassment ,stalking ,rape, sexual assault ,Murder and honor-based abuse.</a:t>
            </a:r>
          </a:p>
          <a:p>
            <a:r>
              <a:rPr lang="en-US" sz="1900" dirty="0">
                <a:solidFill>
                  <a:srgbClr val="595959"/>
                </a:solidFill>
              </a:rPr>
              <a:t>VAWG makes up around 20% of all recorded crime in both England and Wales with a recorded 103,135 rape and serious sexual offences against women</a:t>
            </a:r>
          </a:p>
          <a:p>
            <a:r>
              <a:rPr lang="en-US" sz="1900" dirty="0">
                <a:solidFill>
                  <a:srgbClr val="595959"/>
                </a:solidFill>
              </a:rPr>
              <a:t>Within 2024, police chiefs declared VAWG a national emergency</a:t>
            </a:r>
          </a:p>
          <a:p>
            <a:r>
              <a:rPr lang="en-US" sz="1900" dirty="0">
                <a:solidFill>
                  <a:srgbClr val="595959"/>
                </a:solidFill>
              </a:rPr>
              <a:t>(NPCC,2024)(ActionAid,2022)</a:t>
            </a:r>
          </a:p>
          <a:p>
            <a:endParaRPr lang="en-US" sz="1900">
              <a:solidFill>
                <a:srgbClr val="595959"/>
              </a:solidFill>
            </a:endParaRPr>
          </a:p>
        </p:txBody>
      </p:sp>
      <p:pic>
        <p:nvPicPr>
          <p:cNvPr id="4" name="Picture 3" descr="Violence against women: the statistics around the world | ActionAid UK">
            <a:extLst>
              <a:ext uri="{FF2B5EF4-FFF2-40B4-BE49-F238E27FC236}">
                <a16:creationId xmlns:a16="http://schemas.microsoft.com/office/drawing/2014/main" id="{C168562D-C5AA-18D3-9F4C-72B1729D05D0}"/>
              </a:ext>
            </a:extLst>
          </p:cNvPr>
          <p:cNvPicPr>
            <a:picLocks noChangeAspect="1"/>
          </p:cNvPicPr>
          <p:nvPr/>
        </p:nvPicPr>
        <p:blipFill>
          <a:blip r:embed="rId2"/>
          <a:stretch>
            <a:fillRect/>
          </a:stretch>
        </p:blipFill>
        <p:spPr>
          <a:xfrm>
            <a:off x="6781801" y="2024661"/>
            <a:ext cx="4797056" cy="2854248"/>
          </a:xfrm>
          <a:prstGeom prst="rect">
            <a:avLst/>
          </a:prstGeom>
        </p:spPr>
      </p:pic>
    </p:spTree>
    <p:extLst>
      <p:ext uri="{BB962C8B-B14F-4D97-AF65-F5344CB8AC3E}">
        <p14:creationId xmlns:p14="http://schemas.microsoft.com/office/powerpoint/2010/main" val="4093816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021B8-85A3-FF99-E22F-FF435031B752}"/>
              </a:ext>
            </a:extLst>
          </p:cNvPr>
          <p:cNvSpPr>
            <a:spLocks noGrp="1"/>
          </p:cNvSpPr>
          <p:nvPr>
            <p:ph type="title"/>
          </p:nvPr>
        </p:nvSpPr>
        <p:spPr>
          <a:xfrm>
            <a:off x="761803" y="350196"/>
            <a:ext cx="4646904" cy="1624520"/>
          </a:xfrm>
        </p:spPr>
        <p:txBody>
          <a:bodyPr anchor="ctr">
            <a:normAutofit/>
          </a:bodyPr>
          <a:lstStyle/>
          <a:p>
            <a:r>
              <a:rPr lang="en-US" sz="3700" dirty="0"/>
              <a:t>Responses being used by the police – Collaborations</a:t>
            </a:r>
          </a:p>
        </p:txBody>
      </p:sp>
      <p:sp>
        <p:nvSpPr>
          <p:cNvPr id="3" name="Content Placeholder 2">
            <a:extLst>
              <a:ext uri="{FF2B5EF4-FFF2-40B4-BE49-F238E27FC236}">
                <a16:creationId xmlns:a16="http://schemas.microsoft.com/office/drawing/2014/main" id="{F453DE13-15A9-BE6B-CF7F-2B90C6FCA226}"/>
              </a:ext>
            </a:extLst>
          </p:cNvPr>
          <p:cNvSpPr>
            <a:spLocks noGrp="1"/>
          </p:cNvSpPr>
          <p:nvPr>
            <p:ph idx="1"/>
          </p:nvPr>
        </p:nvSpPr>
        <p:spPr>
          <a:xfrm>
            <a:off x="790557" y="2743200"/>
            <a:ext cx="4646905" cy="3613149"/>
          </a:xfrm>
        </p:spPr>
        <p:txBody>
          <a:bodyPr vert="horz" lIns="91440" tIns="45720" rIns="91440" bIns="45720" rtlCol="0" anchor="ctr">
            <a:normAutofit/>
          </a:bodyPr>
          <a:lstStyle/>
          <a:p>
            <a:r>
              <a:rPr lang="en-US" sz="1700" dirty="0"/>
              <a:t>This major incident of </a:t>
            </a:r>
            <a:r>
              <a:rPr lang="en-US" sz="1700" dirty="0" err="1"/>
              <a:t>vAWG</a:t>
            </a:r>
            <a:r>
              <a:rPr lang="en-US" sz="1700" dirty="0"/>
              <a:t> is a community wide problem all over the UK </a:t>
            </a:r>
          </a:p>
          <a:p>
            <a:r>
              <a:rPr lang="en-US" sz="1700" dirty="0"/>
              <a:t>Collaborations with the Police and their local community can help with not only awareness of this issue but also how they can play their part in tackling the issue</a:t>
            </a:r>
          </a:p>
          <a:p>
            <a:r>
              <a:rPr lang="en-US" sz="1700" dirty="0"/>
              <a:t>This strategy can be seen being used within Dorset police who have focused on collaboration with local bars and clubs to tech about detection and prevention </a:t>
            </a:r>
          </a:p>
          <a:p>
            <a:r>
              <a:rPr lang="en-US" sz="1700" dirty="0"/>
              <a:t>(Dorset Police,2025)</a:t>
            </a:r>
          </a:p>
          <a:p>
            <a:endParaRPr lang="en-US" sz="1700"/>
          </a:p>
          <a:p>
            <a:endParaRPr lang="en-US" sz="1700"/>
          </a:p>
        </p:txBody>
      </p:sp>
      <p:pic>
        <p:nvPicPr>
          <p:cNvPr id="4" name="Picture 3" descr="The dramatic drugs raid that brought down legendary Hull nightclub - Hull  Live">
            <a:extLst>
              <a:ext uri="{FF2B5EF4-FFF2-40B4-BE49-F238E27FC236}">
                <a16:creationId xmlns:a16="http://schemas.microsoft.com/office/drawing/2014/main" id="{BD9CA828-CBC2-82D8-9AD9-97189A0D90AE}"/>
              </a:ext>
            </a:extLst>
          </p:cNvPr>
          <p:cNvPicPr>
            <a:picLocks noChangeAspect="1"/>
          </p:cNvPicPr>
          <p:nvPr/>
        </p:nvPicPr>
        <p:blipFill>
          <a:blip r:embed="rId2"/>
          <a:srcRect l="15327" r="25496"/>
          <a:stretch>
            <a:fillRect/>
          </a:stretch>
        </p:blipFill>
        <p:spPr>
          <a:xfrm>
            <a:off x="6096000" y="1"/>
            <a:ext cx="6102825" cy="6858000"/>
          </a:xfrm>
          <a:prstGeom prst="rect">
            <a:avLst/>
          </a:prstGeom>
        </p:spPr>
      </p:pic>
    </p:spTree>
    <p:extLst>
      <p:ext uri="{BB962C8B-B14F-4D97-AF65-F5344CB8AC3E}">
        <p14:creationId xmlns:p14="http://schemas.microsoft.com/office/powerpoint/2010/main" val="2548405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E398-94C9-9511-C60C-E4322E3AD09F}"/>
              </a:ext>
            </a:extLst>
          </p:cNvPr>
          <p:cNvSpPr>
            <a:spLocks noGrp="1"/>
          </p:cNvSpPr>
          <p:nvPr>
            <p:ph type="title"/>
          </p:nvPr>
        </p:nvSpPr>
        <p:spPr/>
        <p:txBody>
          <a:bodyPr/>
          <a:lstStyle/>
          <a:p>
            <a:r>
              <a:rPr lang="en-US" dirty="0"/>
              <a:t>Effectiveness of this strategy </a:t>
            </a:r>
          </a:p>
        </p:txBody>
      </p:sp>
      <p:sp>
        <p:nvSpPr>
          <p:cNvPr id="3" name="Content Placeholder 2">
            <a:extLst>
              <a:ext uri="{FF2B5EF4-FFF2-40B4-BE49-F238E27FC236}">
                <a16:creationId xmlns:a16="http://schemas.microsoft.com/office/drawing/2014/main" id="{B4AD706B-D69C-8DC1-43E9-C0CB684773C7}"/>
              </a:ext>
            </a:extLst>
          </p:cNvPr>
          <p:cNvSpPr>
            <a:spLocks noGrp="1"/>
          </p:cNvSpPr>
          <p:nvPr>
            <p:ph idx="1"/>
          </p:nvPr>
        </p:nvSpPr>
        <p:spPr/>
        <p:txBody>
          <a:bodyPr vert="horz" lIns="91440" tIns="45720" rIns="91440" bIns="45720" rtlCol="0" anchor="t">
            <a:normAutofit fontScale="92500" lnSpcReduction="20000"/>
          </a:bodyPr>
          <a:lstStyle/>
          <a:p>
            <a:r>
              <a:rPr lang="en-US" dirty="0"/>
              <a:t>Strengths:</a:t>
            </a:r>
          </a:p>
          <a:p>
            <a:r>
              <a:rPr lang="en-US" dirty="0"/>
              <a:t>Increased reporting by the community as they know how to recognize  it and deal with it</a:t>
            </a:r>
          </a:p>
          <a:p>
            <a:r>
              <a:rPr lang="en-US" dirty="0"/>
              <a:t>Confidence within the public as collaborations show the police are trying to tackle the issue</a:t>
            </a:r>
          </a:p>
          <a:p>
            <a:r>
              <a:rPr lang="en-US" dirty="0"/>
              <a:t>Weaknesses: </a:t>
            </a:r>
          </a:p>
          <a:p>
            <a:r>
              <a:rPr lang="en-US" dirty="0"/>
              <a:t>Some local forces may not have the capacity or workforce to collaborate with all bars and clubs in their area and so some may be left out</a:t>
            </a:r>
          </a:p>
          <a:p>
            <a:r>
              <a:rPr lang="en-US" dirty="0"/>
              <a:t>May be inconsistencies on the community side and still may not report any incidents of </a:t>
            </a:r>
            <a:r>
              <a:rPr lang="en-US" dirty="0" err="1"/>
              <a:t>vAWG</a:t>
            </a:r>
            <a:r>
              <a:rPr lang="en-US" dirty="0"/>
              <a:t> even after the collaboration</a:t>
            </a:r>
          </a:p>
          <a:p>
            <a:r>
              <a:rPr lang="en-US" dirty="0"/>
              <a:t>(Miles and Fox,2022)</a:t>
            </a:r>
          </a:p>
          <a:p>
            <a:endParaRPr lang="en-US" dirty="0"/>
          </a:p>
        </p:txBody>
      </p:sp>
    </p:spTree>
    <p:extLst>
      <p:ext uri="{BB962C8B-B14F-4D97-AF65-F5344CB8AC3E}">
        <p14:creationId xmlns:p14="http://schemas.microsoft.com/office/powerpoint/2010/main" val="1607376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1FE33F-EAA1-06F0-4269-A8E3BAEFB1B9}"/>
              </a:ext>
            </a:extLst>
          </p:cNvPr>
          <p:cNvSpPr>
            <a:spLocks noGrp="1"/>
          </p:cNvSpPr>
          <p:nvPr>
            <p:ph type="title"/>
          </p:nvPr>
        </p:nvSpPr>
        <p:spPr>
          <a:xfrm>
            <a:off x="1137034" y="609597"/>
            <a:ext cx="9392421" cy="1330841"/>
          </a:xfrm>
        </p:spPr>
        <p:txBody>
          <a:bodyPr>
            <a:normAutofit/>
          </a:bodyPr>
          <a:lstStyle/>
          <a:p>
            <a:r>
              <a:rPr lang="en-US" dirty="0"/>
              <a:t>Responses being used by the police- Proactive Policing </a:t>
            </a:r>
          </a:p>
        </p:txBody>
      </p:sp>
      <p:sp>
        <p:nvSpPr>
          <p:cNvPr id="3" name="Content Placeholder 2">
            <a:extLst>
              <a:ext uri="{FF2B5EF4-FFF2-40B4-BE49-F238E27FC236}">
                <a16:creationId xmlns:a16="http://schemas.microsoft.com/office/drawing/2014/main" id="{75558B28-7B25-FE00-860B-7E1419B4335B}"/>
              </a:ext>
            </a:extLst>
          </p:cNvPr>
          <p:cNvSpPr>
            <a:spLocks noGrp="1"/>
          </p:cNvSpPr>
          <p:nvPr>
            <p:ph idx="1"/>
          </p:nvPr>
        </p:nvSpPr>
        <p:spPr>
          <a:xfrm>
            <a:off x="1137034" y="2198362"/>
            <a:ext cx="4958966" cy="3917773"/>
          </a:xfrm>
        </p:spPr>
        <p:txBody>
          <a:bodyPr vert="horz" lIns="91440" tIns="45720" rIns="91440" bIns="45720" rtlCol="0" anchor="t">
            <a:normAutofit lnSpcReduction="10000"/>
          </a:bodyPr>
          <a:lstStyle/>
          <a:p>
            <a:r>
              <a:rPr lang="en-US" sz="1900" dirty="0"/>
              <a:t>Proactive policing  focuses on preventing crime before it happens</a:t>
            </a:r>
          </a:p>
          <a:p>
            <a:r>
              <a:rPr lang="en-US" sz="1900" dirty="0"/>
              <a:t>This is usually place based where it targets high crime areas/hotspots with increased patrols</a:t>
            </a:r>
          </a:p>
          <a:p>
            <a:r>
              <a:rPr lang="en-US" sz="1900" dirty="0"/>
              <a:t>One example of this can be found within the Greater Manchester Police where officers would give out spiking protection kits out</a:t>
            </a:r>
          </a:p>
          <a:p>
            <a:r>
              <a:rPr lang="en-US" sz="1900" dirty="0"/>
              <a:t>Over 100 given out to prevent VAWG with the main focus being sexual harassment and rape</a:t>
            </a:r>
          </a:p>
          <a:p>
            <a:r>
              <a:rPr lang="en-US" sz="1900" dirty="0"/>
              <a:t>(Greater Manchester Police.2023)</a:t>
            </a:r>
          </a:p>
          <a:p>
            <a:r>
              <a:rPr lang="en-US" sz="1900" dirty="0"/>
              <a:t>(EBSCO,2024)</a:t>
            </a:r>
          </a:p>
          <a:p>
            <a:endParaRPr lang="en-US" sz="1900" dirty="0"/>
          </a:p>
          <a:p>
            <a:endParaRPr lang="en-US" sz="1900" dirty="0"/>
          </a:p>
        </p:txBody>
      </p:sp>
      <p:pic>
        <p:nvPicPr>
          <p:cNvPr id="4" name="Picture 3" descr="SPIKE 1">
            <a:extLst>
              <a:ext uri="{FF2B5EF4-FFF2-40B4-BE49-F238E27FC236}">
                <a16:creationId xmlns:a16="http://schemas.microsoft.com/office/drawing/2014/main" id="{46000670-D146-DF4F-6607-B1CF6D9B17F2}"/>
              </a:ext>
            </a:extLst>
          </p:cNvPr>
          <p:cNvPicPr>
            <a:picLocks noChangeAspect="1"/>
          </p:cNvPicPr>
          <p:nvPr/>
        </p:nvPicPr>
        <p:blipFill>
          <a:blip r:embed="rId2"/>
          <a:stretch>
            <a:fillRect/>
          </a:stretch>
        </p:blipFill>
        <p:spPr>
          <a:xfrm>
            <a:off x="6719367" y="2799903"/>
            <a:ext cx="4788505" cy="252593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05784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632F3-3183-FC6D-A48A-0FD333F48EBE}"/>
              </a:ext>
            </a:extLst>
          </p:cNvPr>
          <p:cNvSpPr>
            <a:spLocks noGrp="1"/>
          </p:cNvSpPr>
          <p:nvPr>
            <p:ph type="title"/>
          </p:nvPr>
        </p:nvSpPr>
        <p:spPr/>
        <p:txBody>
          <a:bodyPr/>
          <a:lstStyle/>
          <a:p>
            <a:r>
              <a:rPr lang="en-US" dirty="0"/>
              <a:t>Effectiveness of this strategy </a:t>
            </a:r>
          </a:p>
        </p:txBody>
      </p:sp>
      <p:sp>
        <p:nvSpPr>
          <p:cNvPr id="3" name="Content Placeholder 2">
            <a:extLst>
              <a:ext uri="{FF2B5EF4-FFF2-40B4-BE49-F238E27FC236}">
                <a16:creationId xmlns:a16="http://schemas.microsoft.com/office/drawing/2014/main" id="{05ADAA2E-794F-6D38-8C3D-562D693F7FD1}"/>
              </a:ext>
            </a:extLst>
          </p:cNvPr>
          <p:cNvSpPr>
            <a:spLocks noGrp="1"/>
          </p:cNvSpPr>
          <p:nvPr>
            <p:ph idx="1"/>
          </p:nvPr>
        </p:nvSpPr>
        <p:spPr/>
        <p:txBody>
          <a:bodyPr vert="horz" lIns="91440" tIns="45720" rIns="91440" bIns="45720" rtlCol="0" anchor="t">
            <a:normAutofit/>
          </a:bodyPr>
          <a:lstStyle/>
          <a:p>
            <a:r>
              <a:rPr lang="en-US" dirty="0"/>
              <a:t>Strengths:</a:t>
            </a:r>
          </a:p>
          <a:p>
            <a:r>
              <a:rPr lang="en-US" dirty="0"/>
              <a:t>Early intervention as victims have a method to reassure themselves </a:t>
            </a:r>
          </a:p>
          <a:p>
            <a:r>
              <a:rPr lang="en-US" dirty="0"/>
              <a:t>Puts offenders off due to a higher risk of being identified</a:t>
            </a:r>
          </a:p>
          <a:p>
            <a:r>
              <a:rPr lang="en-US" dirty="0"/>
              <a:t>Weaknesses:</a:t>
            </a:r>
          </a:p>
          <a:p>
            <a:r>
              <a:rPr lang="en-US" dirty="0"/>
              <a:t>No guarantee that the equipment given out by police would be used by potential victims </a:t>
            </a:r>
          </a:p>
          <a:p>
            <a:r>
              <a:rPr lang="en-US" dirty="0"/>
              <a:t>(College of policing,2022) </a:t>
            </a:r>
          </a:p>
        </p:txBody>
      </p:sp>
    </p:spTree>
    <p:extLst>
      <p:ext uri="{BB962C8B-B14F-4D97-AF65-F5344CB8AC3E}">
        <p14:creationId xmlns:p14="http://schemas.microsoft.com/office/powerpoint/2010/main" val="123604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AA87E-9776-72C1-1DB8-94993B829FF6}"/>
              </a:ext>
            </a:extLst>
          </p:cNvPr>
          <p:cNvSpPr>
            <a:spLocks noGrp="1"/>
          </p:cNvSpPr>
          <p:nvPr>
            <p:ph type="title"/>
          </p:nvPr>
        </p:nvSpPr>
        <p:spPr>
          <a:xfrm>
            <a:off x="1137033" y="670559"/>
            <a:ext cx="4683321" cy="2148841"/>
          </a:xfrm>
        </p:spPr>
        <p:txBody>
          <a:bodyPr anchor="t">
            <a:normAutofit/>
          </a:bodyPr>
          <a:lstStyle/>
          <a:p>
            <a:r>
              <a:rPr lang="en-US" sz="3700"/>
              <a:t>Responses being used by police- Internal Accountability </a:t>
            </a:r>
          </a:p>
        </p:txBody>
      </p:sp>
      <p:pic>
        <p:nvPicPr>
          <p:cNvPr id="4" name="Picture 3" descr="Accountability Of Police | Vkeel - Legal Blog">
            <a:extLst>
              <a:ext uri="{FF2B5EF4-FFF2-40B4-BE49-F238E27FC236}">
                <a16:creationId xmlns:a16="http://schemas.microsoft.com/office/drawing/2014/main" id="{9C96D37B-2D1D-1570-E5D2-B60BB0F27533}"/>
              </a:ext>
            </a:extLst>
          </p:cNvPr>
          <p:cNvPicPr>
            <a:picLocks noChangeAspect="1"/>
          </p:cNvPicPr>
          <p:nvPr/>
        </p:nvPicPr>
        <p:blipFill>
          <a:blip r:embed="rId2"/>
          <a:srcRect l="9790"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C7D083FA-FD46-3D55-334E-281E40E6E3EB}"/>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2000"/>
              <a:t>This response allows for any abuse of power or misconduct via the police does not go unpunished </a:t>
            </a:r>
          </a:p>
          <a:p>
            <a:r>
              <a:rPr lang="en-US" sz="2000"/>
              <a:t>Therefore better vetting systems and investigative approaches are being put into place to tackle this misconduct against VAWG</a:t>
            </a:r>
          </a:p>
          <a:p>
            <a:r>
              <a:rPr lang="en-US" sz="2000"/>
              <a:t>One example of this is the police shifting to a focus on the perpetrators actions rather then Soley on the victims statements in collaboration with the Crown Prosecution Service</a:t>
            </a:r>
          </a:p>
          <a:p>
            <a:r>
              <a:rPr lang="en-US" sz="2000"/>
              <a:t>(Crown Prosecution Service.2025)</a:t>
            </a:r>
          </a:p>
          <a:p>
            <a:endParaRPr lang="en-US" sz="2000"/>
          </a:p>
          <a:p>
            <a:endParaRPr lang="en-US" sz="2000"/>
          </a:p>
          <a:p>
            <a:endParaRPr lang="en-US" sz="2000"/>
          </a:p>
        </p:txBody>
      </p:sp>
    </p:spTree>
    <p:extLst>
      <p:ext uri="{BB962C8B-B14F-4D97-AF65-F5344CB8AC3E}">
        <p14:creationId xmlns:p14="http://schemas.microsoft.com/office/powerpoint/2010/main" val="2878275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3EA9-70BF-5DA2-A41B-529A5B0840D9}"/>
              </a:ext>
            </a:extLst>
          </p:cNvPr>
          <p:cNvSpPr>
            <a:spLocks noGrp="1"/>
          </p:cNvSpPr>
          <p:nvPr>
            <p:ph type="title"/>
          </p:nvPr>
        </p:nvSpPr>
        <p:spPr/>
        <p:txBody>
          <a:bodyPr/>
          <a:lstStyle/>
          <a:p>
            <a:r>
              <a:rPr lang="en-US" dirty="0"/>
              <a:t>Effectiveness of this strategy </a:t>
            </a:r>
          </a:p>
        </p:txBody>
      </p:sp>
      <p:sp>
        <p:nvSpPr>
          <p:cNvPr id="3" name="Content Placeholder 2">
            <a:extLst>
              <a:ext uri="{FF2B5EF4-FFF2-40B4-BE49-F238E27FC236}">
                <a16:creationId xmlns:a16="http://schemas.microsoft.com/office/drawing/2014/main" id="{B6DB1121-811E-DCB1-2E60-9410ACC36D76}"/>
              </a:ext>
            </a:extLst>
          </p:cNvPr>
          <p:cNvSpPr>
            <a:spLocks noGrp="1"/>
          </p:cNvSpPr>
          <p:nvPr>
            <p:ph idx="1"/>
          </p:nvPr>
        </p:nvSpPr>
        <p:spPr/>
        <p:txBody>
          <a:bodyPr vert="horz" lIns="91440" tIns="45720" rIns="91440" bIns="45720" rtlCol="0" anchor="t">
            <a:normAutofit/>
          </a:bodyPr>
          <a:lstStyle/>
          <a:p>
            <a:r>
              <a:rPr lang="en-US" dirty="0"/>
              <a:t>Strengths:</a:t>
            </a:r>
          </a:p>
          <a:p>
            <a:r>
              <a:rPr lang="en-US" dirty="0"/>
              <a:t>Establishes standards within the police when tackling these issues and refrains others from making the same error</a:t>
            </a:r>
          </a:p>
          <a:p>
            <a:r>
              <a:rPr lang="en-US" dirty="0"/>
              <a:t>Weaknesses:</a:t>
            </a:r>
          </a:p>
          <a:p>
            <a:r>
              <a:rPr lang="en-US" dirty="0"/>
              <a:t>Under resourcing as the cost of a specialized unit to tackle this problem would need a high amount of resources</a:t>
            </a:r>
          </a:p>
          <a:p>
            <a:r>
              <a:rPr lang="en-US" dirty="0"/>
              <a:t>(Elizabeth et al,2024) (HMICFRS,2025)</a:t>
            </a:r>
          </a:p>
          <a:p>
            <a:endParaRPr lang="en-US" dirty="0"/>
          </a:p>
        </p:txBody>
      </p:sp>
    </p:spTree>
    <p:extLst>
      <p:ext uri="{BB962C8B-B14F-4D97-AF65-F5344CB8AC3E}">
        <p14:creationId xmlns:p14="http://schemas.microsoft.com/office/powerpoint/2010/main" val="2774234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e and the People: Perspective on Police Reform – Georgetown Security  Studies Review">
            <a:extLst>
              <a:ext uri="{FF2B5EF4-FFF2-40B4-BE49-F238E27FC236}">
                <a16:creationId xmlns:a16="http://schemas.microsoft.com/office/drawing/2014/main" id="{51DBB5B2-5D1E-9D6A-0CDC-0B51359BCB1B}"/>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2847E9-3AA4-4333-5CD2-0705E1A6DF70}"/>
              </a:ext>
            </a:extLst>
          </p:cNvPr>
          <p:cNvSpPr>
            <a:spLocks noGrp="1"/>
          </p:cNvSpPr>
          <p:nvPr>
            <p:ph type="title"/>
          </p:nvPr>
        </p:nvSpPr>
        <p:spPr>
          <a:xfrm>
            <a:off x="838200" y="365125"/>
            <a:ext cx="3822189" cy="1899912"/>
          </a:xfrm>
        </p:spPr>
        <p:txBody>
          <a:bodyPr>
            <a:normAutofit/>
          </a:bodyPr>
          <a:lstStyle/>
          <a:p>
            <a:r>
              <a:rPr lang="en-US" sz="4000"/>
              <a:t>Reforms towards responses</a:t>
            </a:r>
          </a:p>
        </p:txBody>
      </p:sp>
      <p:sp>
        <p:nvSpPr>
          <p:cNvPr id="3" name="Content Placeholder 2">
            <a:extLst>
              <a:ext uri="{FF2B5EF4-FFF2-40B4-BE49-F238E27FC236}">
                <a16:creationId xmlns:a16="http://schemas.microsoft.com/office/drawing/2014/main" id="{B3E456C7-8334-D688-4249-709A6F43BEE1}"/>
              </a:ext>
            </a:extLst>
          </p:cNvPr>
          <p:cNvSpPr>
            <a:spLocks noGrp="1"/>
          </p:cNvSpPr>
          <p:nvPr>
            <p:ph idx="1"/>
          </p:nvPr>
        </p:nvSpPr>
        <p:spPr>
          <a:xfrm>
            <a:off x="838200" y="2434201"/>
            <a:ext cx="3822189" cy="3742762"/>
          </a:xfrm>
        </p:spPr>
        <p:txBody>
          <a:bodyPr vert="horz" lIns="91440" tIns="45720" rIns="91440" bIns="45720" rtlCol="0" anchor="t">
            <a:normAutofit lnSpcReduction="10000"/>
          </a:bodyPr>
          <a:lstStyle/>
          <a:p>
            <a:r>
              <a:rPr lang="en-US" sz="1600" dirty="0"/>
              <a:t>Here are some reforms that have been mentioned or are currently being made to tackle VAWG:</a:t>
            </a:r>
          </a:p>
          <a:p>
            <a:r>
              <a:rPr lang="en-US" sz="1600" dirty="0"/>
              <a:t>Legislation- Uk Government is considering legislating a new statutory duty for all partner agencies to work together similar to the existing </a:t>
            </a:r>
            <a:r>
              <a:rPr lang="en-US" sz="1600" dirty="0" err="1"/>
              <a:t>framewok</a:t>
            </a:r>
            <a:r>
              <a:rPr lang="en-US" sz="1600" dirty="0"/>
              <a:t> for child protection</a:t>
            </a:r>
          </a:p>
          <a:p>
            <a:r>
              <a:rPr lang="en-US" sz="1600" dirty="0"/>
              <a:t>Adequate resources- One publication by UK Home Office pointed out that there must be more ambitious resourcing and professionals within this field are limited due to lack of resources</a:t>
            </a:r>
          </a:p>
          <a:p>
            <a:r>
              <a:rPr lang="en-US" sz="1600" dirty="0"/>
              <a:t>(Home Office,2025) (HMICFRS,2021)</a:t>
            </a:r>
          </a:p>
          <a:p>
            <a:endParaRPr lang="en-US" sz="1600"/>
          </a:p>
          <a:p>
            <a:endParaRPr lang="en-US" sz="1600"/>
          </a:p>
          <a:p>
            <a:endParaRPr lang="en-US" sz="1600"/>
          </a:p>
        </p:txBody>
      </p:sp>
    </p:spTree>
    <p:extLst>
      <p:ext uri="{BB962C8B-B14F-4D97-AF65-F5344CB8AC3E}">
        <p14:creationId xmlns:p14="http://schemas.microsoft.com/office/powerpoint/2010/main" val="888061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DF0D9A55-144C-9C4C-F522-822B6BE38762}"/>
              </a:ext>
            </a:extLst>
          </p:cNvPr>
          <p:cNvPicPr>
            <a:picLocks noChangeAspect="1"/>
          </p:cNvPicPr>
          <p:nvPr/>
        </p:nvPicPr>
        <p:blipFill>
          <a:blip r:embed="rId2"/>
          <a:srcRect r="-2" b="15603"/>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1ED63-C7AF-CB04-9112-74F5E4EB604D}"/>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Summary</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1973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1B14-1F47-C289-75F0-6DB3BA609946}"/>
              </a:ext>
            </a:extLst>
          </p:cNvPr>
          <p:cNvSpPr>
            <a:spLocks noGrp="1"/>
          </p:cNvSpPr>
          <p:nvPr>
            <p:ph type="title"/>
          </p:nvPr>
        </p:nvSpPr>
        <p:spPr/>
        <p:txBody>
          <a:bodyPr/>
          <a:lstStyle/>
          <a:p>
            <a:r>
              <a:rPr lang="en-US" dirty="0"/>
              <a:t>AI declaration </a:t>
            </a:r>
          </a:p>
        </p:txBody>
      </p:sp>
      <p:sp>
        <p:nvSpPr>
          <p:cNvPr id="6" name="Content Placeholder 5">
            <a:extLst>
              <a:ext uri="{FF2B5EF4-FFF2-40B4-BE49-F238E27FC236}">
                <a16:creationId xmlns:a16="http://schemas.microsoft.com/office/drawing/2014/main" id="{BB5EE401-EC7D-BD5F-B71D-2A26B365607D}"/>
              </a:ext>
            </a:extLst>
          </p:cNvPr>
          <p:cNvSpPr>
            <a:spLocks noGrp="1"/>
          </p:cNvSpPr>
          <p:nvPr>
            <p:ph idx="1"/>
          </p:nvPr>
        </p:nvSpPr>
        <p:spPr/>
        <p:txBody>
          <a:bodyPr vert="horz" lIns="91440" tIns="45720" rIns="91440" bIns="45720" rtlCol="0" anchor="t">
            <a:normAutofit/>
          </a:bodyPr>
          <a:lstStyle/>
          <a:p>
            <a:r>
              <a:rPr lang="en-US" dirty="0"/>
              <a:t>I acknowledge that I did not use any AI within my work</a:t>
            </a:r>
          </a:p>
        </p:txBody>
      </p:sp>
    </p:spTree>
    <p:extLst>
      <p:ext uri="{BB962C8B-B14F-4D97-AF65-F5344CB8AC3E}">
        <p14:creationId xmlns:p14="http://schemas.microsoft.com/office/powerpoint/2010/main" val="2127298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15BDD-16D2-0F84-EFF8-B852FD39197D}"/>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F91C5A9F-6C6F-0133-518A-246E830DBB6D}"/>
              </a:ext>
            </a:extLst>
          </p:cNvPr>
          <p:cNvSpPr>
            <a:spLocks noGrp="1"/>
          </p:cNvSpPr>
          <p:nvPr>
            <p:ph idx="1"/>
          </p:nvPr>
        </p:nvSpPr>
        <p:spPr/>
        <p:txBody>
          <a:bodyPr vert="horz" lIns="91440" tIns="45720" rIns="91440" bIns="45720" rtlCol="0" anchor="t">
            <a:normAutofit lnSpcReduction="10000"/>
          </a:bodyPr>
          <a:lstStyle/>
          <a:p>
            <a:r>
              <a:rPr lang="en-US" sz="1400" dirty="0">
                <a:latin typeface="Calibri"/>
                <a:ea typeface="Calibri"/>
                <a:cs typeface="Calibri"/>
              </a:rPr>
              <a:t>RELEX. (2021). </a:t>
            </a:r>
            <a:r>
              <a:rPr lang="en-US" sz="1400" i="1" dirty="0">
                <a:latin typeface="Calibri"/>
                <a:ea typeface="Calibri"/>
                <a:cs typeface="Calibri"/>
              </a:rPr>
              <a:t>Elimination of Violence against Women 2021</a:t>
            </a:r>
            <a:r>
              <a:rPr lang="en-US" sz="1400" dirty="0">
                <a:latin typeface="Calibri"/>
                <a:ea typeface="Calibri"/>
                <a:cs typeface="Calibri"/>
              </a:rPr>
              <a:t>. Available at: </a:t>
            </a:r>
            <a:r>
              <a:rPr lang="en-US" sz="1400" dirty="0">
                <a:latin typeface="Calibri"/>
                <a:ea typeface="Calibri"/>
                <a:cs typeface="Calibri"/>
                <a:hlinkClick r:id="rId2"/>
              </a:rPr>
              <a:t>https://sdgresources.relx.com/special-issues/elimination-violence-against-women-2021</a:t>
            </a:r>
            <a:r>
              <a:rPr lang="en-US" sz="1400" dirty="0">
                <a:latin typeface="Calibri"/>
                <a:ea typeface="Calibri"/>
                <a:cs typeface="Calibri"/>
              </a:rPr>
              <a:t>.</a:t>
            </a:r>
            <a:endParaRPr lang="en-US" sz="1400"/>
          </a:p>
          <a:p>
            <a:r>
              <a:rPr lang="en-US" sz="1400" dirty="0">
                <a:latin typeface="Calibri"/>
                <a:ea typeface="Calibri"/>
                <a:cs typeface="Calibri"/>
              </a:rPr>
              <a:t>‌stock photo. (2026). </a:t>
            </a:r>
            <a:r>
              <a:rPr lang="en-US" sz="1400" i="1" dirty="0">
                <a:latin typeface="Calibri"/>
                <a:ea typeface="Calibri"/>
                <a:cs typeface="Calibri"/>
              </a:rPr>
              <a:t>1,105,700+ Objectives Stock Photos, Pictures &amp; Royalty-Free Images. </a:t>
            </a:r>
            <a:r>
              <a:rPr lang="en-US" sz="1400" dirty="0">
                <a:latin typeface="Calibri"/>
                <a:ea typeface="Calibri"/>
                <a:cs typeface="Calibri"/>
              </a:rPr>
              <a:t>Available at: </a:t>
            </a:r>
            <a:r>
              <a:rPr lang="en-US" sz="1400" dirty="0">
                <a:latin typeface="Calibri"/>
                <a:ea typeface="Calibri"/>
                <a:cs typeface="Calibri"/>
                <a:hlinkClick r:id="rId3"/>
              </a:rPr>
              <a:t>https://www.istockphoto.com/photos/objectives</a:t>
            </a:r>
            <a:r>
              <a:rPr lang="en-US" sz="1400" dirty="0">
                <a:latin typeface="Calibri"/>
                <a:ea typeface="Calibri"/>
                <a:cs typeface="Calibri"/>
              </a:rPr>
              <a:t>.</a:t>
            </a:r>
            <a:endParaRPr lang="en-US" sz="1400">
              <a:latin typeface="Aptos" panose="020B0004020202020204"/>
              <a:ea typeface="Calibri"/>
              <a:cs typeface="Calibri"/>
            </a:endParaRPr>
          </a:p>
          <a:p>
            <a:r>
              <a:rPr lang="en-US" sz="1400" dirty="0">
                <a:latin typeface="Calibri"/>
                <a:ea typeface="Calibri"/>
                <a:cs typeface="Calibri"/>
              </a:rPr>
              <a:t>‌National Police Chief's Council (2024). </a:t>
            </a:r>
            <a:r>
              <a:rPr lang="en-US" sz="1400" i="1" dirty="0">
                <a:latin typeface="Calibri"/>
                <a:ea typeface="Calibri"/>
                <a:cs typeface="Calibri"/>
              </a:rPr>
              <a:t>Violence Against Women and </a:t>
            </a:r>
            <a:r>
              <a:rPr lang="en-US" sz="1400" i="1" dirty="0" err="1">
                <a:latin typeface="Calibri"/>
                <a:ea typeface="Calibri"/>
                <a:cs typeface="Calibri"/>
              </a:rPr>
              <a:t>Girls</a:t>
            </a:r>
            <a:r>
              <a:rPr lang="en-US" sz="1400" dirty="0" err="1">
                <a:latin typeface="Calibri"/>
                <a:ea typeface="Calibri"/>
                <a:cs typeface="Calibri"/>
              </a:rPr>
              <a:t>.NPCC</a:t>
            </a:r>
            <a:r>
              <a:rPr lang="en-US" sz="1400" dirty="0">
                <a:latin typeface="Calibri"/>
                <a:ea typeface="Calibri"/>
                <a:cs typeface="Calibri"/>
              </a:rPr>
              <a:t>. Available at: </a:t>
            </a:r>
            <a:r>
              <a:rPr lang="en-US" sz="1400" dirty="0">
                <a:latin typeface="Calibri"/>
                <a:ea typeface="Calibri"/>
                <a:cs typeface="Calibri"/>
                <a:hlinkClick r:id="rId4"/>
              </a:rPr>
              <a:t>https://www.npcc.police.uk/our-work/violence-against-women-and-girls/</a:t>
            </a:r>
            <a:r>
              <a:rPr lang="en-US" sz="1400" dirty="0">
                <a:latin typeface="Calibri"/>
                <a:ea typeface="Calibri"/>
                <a:cs typeface="Calibri"/>
              </a:rPr>
              <a:t>.</a:t>
            </a:r>
            <a:endParaRPr lang="en-US" sz="1400">
              <a:latin typeface="Aptos" panose="020B0004020202020204"/>
              <a:ea typeface="Calibri"/>
              <a:cs typeface="Calibri"/>
            </a:endParaRPr>
          </a:p>
          <a:p>
            <a:r>
              <a:rPr lang="en-US" sz="1400" dirty="0">
                <a:latin typeface="Calibri"/>
                <a:ea typeface="Calibri"/>
                <a:cs typeface="Calibri"/>
              </a:rPr>
              <a:t>‌ ActionAid(2022). </a:t>
            </a:r>
            <a:r>
              <a:rPr lang="en-US" sz="1400" i="1" dirty="0">
                <a:latin typeface="Calibri"/>
                <a:ea typeface="Calibri"/>
                <a:cs typeface="Calibri"/>
              </a:rPr>
              <a:t>Violence against women: the statistics around the world ActionAid UK</a:t>
            </a:r>
            <a:r>
              <a:rPr lang="en-US" sz="1400" dirty="0">
                <a:latin typeface="Calibri"/>
                <a:ea typeface="Calibri"/>
                <a:cs typeface="Calibri"/>
              </a:rPr>
              <a:t>. </a:t>
            </a:r>
            <a:r>
              <a:rPr lang="en-US" sz="1400" dirty="0">
                <a:latin typeface="Calibri"/>
                <a:ea typeface="Calibri"/>
                <a:cs typeface="Calibri"/>
                <a:hlinkClick r:id="rId5"/>
              </a:rPr>
              <a:t>www.actionaid.org.uk</a:t>
            </a:r>
            <a:r>
              <a:rPr lang="en-US" sz="1400" dirty="0">
                <a:latin typeface="Calibri"/>
                <a:ea typeface="Calibri"/>
                <a:cs typeface="Calibri"/>
              </a:rPr>
              <a:t>. Available at: </a:t>
            </a:r>
            <a:r>
              <a:rPr lang="en-US" sz="1400" dirty="0">
                <a:latin typeface="Calibri"/>
                <a:ea typeface="Calibri"/>
                <a:cs typeface="Calibri"/>
                <a:hlinkClick r:id="rId6"/>
              </a:rPr>
              <a:t>https://www.actionaid.org.uk/blog/2022/11/01/violence-against-women-statistics-around-world</a:t>
            </a:r>
            <a:r>
              <a:rPr lang="en-US" sz="1400" dirty="0">
                <a:latin typeface="Calibri"/>
                <a:ea typeface="Calibri"/>
                <a:cs typeface="Calibri"/>
              </a:rPr>
              <a:t>.</a:t>
            </a:r>
            <a:endParaRPr lang="en-US" sz="1400">
              <a:latin typeface="Aptos" panose="020B0004020202020204"/>
              <a:ea typeface="Calibri"/>
              <a:cs typeface="Calibri"/>
            </a:endParaRPr>
          </a:p>
          <a:p>
            <a:r>
              <a:rPr lang="en-US" sz="1400" dirty="0">
                <a:latin typeface="Calibri"/>
                <a:ea typeface="Calibri"/>
                <a:cs typeface="Calibri"/>
              </a:rPr>
              <a:t>‌Dorset Police.(2025) Tackling violence against women and young girls strategy. Available at: </a:t>
            </a:r>
            <a:r>
              <a:rPr lang="en-US" sz="1400" dirty="0">
                <a:ea typeface="+mn-lt"/>
                <a:cs typeface="+mn-lt"/>
                <a:hlinkClick r:id="rId7"/>
              </a:rPr>
              <a:t>https://www.dorset.police.uk/police-forces/dorset-police/areas/about-us/about-us/tackling-vawg-strategy/#:~:text=The%20strategy's%20approach%20includes:%20*%20Proactive%20and,to%20develop%20learning%20materials%20and%20deliver%20training</a:t>
            </a:r>
          </a:p>
          <a:p>
            <a:r>
              <a:rPr lang="en-US" sz="1400" dirty="0">
                <a:latin typeface="Calibri"/>
                <a:ea typeface="Calibri"/>
                <a:cs typeface="Calibri"/>
              </a:rPr>
              <a:t>Campbell, J. (2023). </a:t>
            </a:r>
            <a:r>
              <a:rPr lang="en-US" sz="1400" i="1" dirty="0">
                <a:latin typeface="Calibri"/>
                <a:ea typeface="Calibri"/>
                <a:cs typeface="Calibri"/>
              </a:rPr>
              <a:t>The dramatic drugs raid that brought down legendary Hull nightclub</a:t>
            </a:r>
            <a:r>
              <a:rPr lang="en-US" sz="1400" dirty="0">
                <a:latin typeface="Calibri"/>
                <a:ea typeface="Calibri"/>
                <a:cs typeface="Calibri"/>
              </a:rPr>
              <a:t>. Available at: </a:t>
            </a:r>
            <a:r>
              <a:rPr lang="en-US" sz="1400" dirty="0">
                <a:latin typeface="Calibri"/>
                <a:ea typeface="Calibri"/>
                <a:cs typeface="Calibri"/>
                <a:hlinkClick r:id="rId8"/>
              </a:rPr>
              <a:t>https://www.hulldailymail.co.uk/news/history/dramatic-drugs-raid-brought-down-8423397</a:t>
            </a:r>
            <a:r>
              <a:rPr lang="en-US" sz="1400" dirty="0">
                <a:latin typeface="Calibri"/>
                <a:ea typeface="Calibri"/>
                <a:cs typeface="Calibri"/>
              </a:rPr>
              <a:t> </a:t>
            </a:r>
            <a:endParaRPr lang="en-US" sz="1400" dirty="0">
              <a:ea typeface="+mn-lt"/>
              <a:cs typeface="+mn-lt"/>
            </a:endParaRPr>
          </a:p>
          <a:p>
            <a:r>
              <a:rPr lang="en-US" sz="1400" dirty="0">
                <a:latin typeface="Calibri"/>
                <a:ea typeface="Calibri"/>
                <a:cs typeface="Calibri"/>
              </a:rPr>
              <a:t>‌South Wales Commissioner(2019) Tackling Violence Against Women and Girls: a Joint Strategy.). Available at: </a:t>
            </a:r>
            <a:r>
              <a:rPr lang="en-US" sz="1400" dirty="0">
                <a:latin typeface="Calibri"/>
                <a:ea typeface="Calibri"/>
                <a:cs typeface="Calibri"/>
                <a:hlinkClick r:id="rId9"/>
              </a:rPr>
              <a:t>https://www.southwalescommissioner.org.uk/wp-content/uploads/2024/04/VAWG-Joint-Strategy-Eng-Web.pdf</a:t>
            </a:r>
            <a:r>
              <a:rPr lang="en-US" sz="1400" dirty="0">
                <a:latin typeface="Calibri"/>
                <a:ea typeface="Calibri"/>
                <a:cs typeface="Calibri"/>
              </a:rPr>
              <a:t>.</a:t>
            </a:r>
            <a:endParaRPr lang="en-US" dirty="0">
              <a:latin typeface="Aptos" panose="020B0004020202020204"/>
              <a:ea typeface="Calibri"/>
              <a:cs typeface="Calibri"/>
            </a:endParaRPr>
          </a:p>
          <a:p>
            <a:r>
              <a:rPr lang="en-US" sz="1200" dirty="0">
                <a:highlight>
                  <a:srgbClr val="FFFFFF"/>
                </a:highlight>
                <a:latin typeface="Open Sans"/>
                <a:ea typeface="Open Sans"/>
                <a:cs typeface="Open Sans"/>
              </a:rPr>
              <a:t>Miles, C. and Fox, C. (2023) ‘Collaboration, risk and ‘just’ outcomes: challenges and opportunities in policing HBA’, </a:t>
            </a:r>
            <a:r>
              <a:rPr lang="en-US" sz="1200" i="1" dirty="0">
                <a:highlight>
                  <a:srgbClr val="FFFFFF"/>
                </a:highlight>
                <a:latin typeface="Open Sans"/>
                <a:ea typeface="Open Sans"/>
                <a:cs typeface="Open Sans"/>
              </a:rPr>
              <a:t>Policing and Society</a:t>
            </a:r>
            <a:r>
              <a:rPr lang="en-US" sz="1200" dirty="0">
                <a:highlight>
                  <a:srgbClr val="FFFFFF"/>
                </a:highlight>
                <a:latin typeface="Open Sans"/>
                <a:ea typeface="Open Sans"/>
                <a:cs typeface="Open Sans"/>
              </a:rPr>
              <a:t>, 33(5), pp. 501–517. </a:t>
            </a:r>
            <a:r>
              <a:rPr lang="en-US" sz="1200" dirty="0" err="1">
                <a:highlight>
                  <a:srgbClr val="FFFFFF"/>
                </a:highlight>
                <a:latin typeface="Open Sans"/>
                <a:ea typeface="Open Sans"/>
                <a:cs typeface="Open Sans"/>
              </a:rPr>
              <a:t>doi</a:t>
            </a:r>
            <a:r>
              <a:rPr lang="en-US" sz="1200" dirty="0">
                <a:highlight>
                  <a:srgbClr val="FFFFFF"/>
                </a:highlight>
                <a:latin typeface="Open Sans"/>
                <a:ea typeface="Open Sans"/>
                <a:cs typeface="Open Sans"/>
              </a:rPr>
              <a:t>: 10.1080/10439463.2022.2147174.</a:t>
            </a:r>
            <a:endParaRPr lang="en-US" sz="1400">
              <a:latin typeface="Calibri"/>
              <a:ea typeface="Calibri"/>
              <a:cs typeface="Calibri"/>
            </a:endParaRPr>
          </a:p>
          <a:p>
            <a:endParaRPr lang="en-US" sz="1400" dirty="0">
              <a:ea typeface="+mn-lt"/>
              <a:cs typeface="+mn-lt"/>
            </a:endParaRPr>
          </a:p>
          <a:p>
            <a:endParaRPr lang="en-US" dirty="0">
              <a:latin typeface="Aptos" panose="020B0004020202020204"/>
              <a:ea typeface="Calibri"/>
              <a:cs typeface="Calibri"/>
            </a:endParaRPr>
          </a:p>
          <a:p>
            <a:endParaRPr lang="en-US" dirty="0">
              <a:latin typeface="Calibri"/>
              <a:ea typeface="Calibri"/>
              <a:cs typeface="Calibri"/>
            </a:endParaRPr>
          </a:p>
          <a:p>
            <a:endParaRPr lang="en-US" dirty="0"/>
          </a:p>
        </p:txBody>
      </p:sp>
    </p:spTree>
    <p:extLst>
      <p:ext uri="{BB962C8B-B14F-4D97-AF65-F5344CB8AC3E}">
        <p14:creationId xmlns:p14="http://schemas.microsoft.com/office/powerpoint/2010/main" val="1584658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7BF87-73DE-FD4E-58AF-0C9F2D6FA27B}"/>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AB49E236-3005-6075-057C-6180B4963C68}"/>
              </a:ext>
            </a:extLst>
          </p:cNvPr>
          <p:cNvSpPr>
            <a:spLocks noGrp="1"/>
          </p:cNvSpPr>
          <p:nvPr>
            <p:ph idx="1"/>
          </p:nvPr>
        </p:nvSpPr>
        <p:spPr/>
        <p:txBody>
          <a:bodyPr vert="horz" lIns="91440" tIns="45720" rIns="91440" bIns="45720" rtlCol="0" anchor="t">
            <a:normAutofit fontScale="62500" lnSpcReduction="20000"/>
          </a:bodyPr>
          <a:lstStyle/>
          <a:p>
            <a:r>
              <a:rPr lang="en-US" sz="1600" dirty="0"/>
              <a:t>Greater Manchester Police. (2023) Greater Manchester news, Available at: </a:t>
            </a:r>
            <a:r>
              <a:rPr lang="en-US" sz="1600" dirty="0">
                <a:ea typeface="+mn-lt"/>
                <a:cs typeface="+mn-lt"/>
                <a:hlinkClick r:id="rId2"/>
              </a:rPr>
              <a:t>https://www.gmp.police.uk/news/greater-manchester/news/news/2023/december/gmp-salford-distribute-100-spiking-kits-across-the-night-time-economy-in-irlam--cadishead/</a:t>
            </a:r>
            <a:r>
              <a:rPr lang="en-US" sz="1600" dirty="0">
                <a:ea typeface="+mn-lt"/>
                <a:cs typeface="+mn-lt"/>
              </a:rPr>
              <a:t> </a:t>
            </a:r>
          </a:p>
          <a:p>
            <a:r>
              <a:rPr lang="en-US" sz="1600" dirty="0">
                <a:latin typeface="Calibri"/>
                <a:ea typeface="Calibri"/>
                <a:cs typeface="Calibri"/>
              </a:rPr>
              <a:t> EBSCO ,(2024). </a:t>
            </a:r>
            <a:r>
              <a:rPr lang="en-US" sz="1600" i="1" dirty="0">
                <a:latin typeface="Calibri"/>
                <a:ea typeface="Calibri"/>
                <a:cs typeface="Calibri"/>
              </a:rPr>
              <a:t>Proactive policing  EBSCO</a:t>
            </a:r>
            <a:r>
              <a:rPr lang="en-US" sz="1600" dirty="0">
                <a:latin typeface="Calibri"/>
                <a:ea typeface="Calibri"/>
                <a:cs typeface="Calibri"/>
              </a:rPr>
              <a:t>. EBSCO Information Services, Inc. Available at: </a:t>
            </a:r>
            <a:r>
              <a:rPr lang="en-US" sz="1600" dirty="0">
                <a:latin typeface="Calibri"/>
                <a:ea typeface="Calibri"/>
                <a:cs typeface="Calibri"/>
                <a:hlinkClick r:id="rId3"/>
              </a:rPr>
              <a:t>https://www.ebsco.com/research-starters/law/proactive-policing</a:t>
            </a:r>
            <a:r>
              <a:rPr lang="en-US" sz="1600" dirty="0">
                <a:latin typeface="Calibri"/>
                <a:ea typeface="Calibri"/>
                <a:cs typeface="Calibri"/>
              </a:rPr>
              <a:t>.</a:t>
            </a:r>
            <a:endParaRPr lang="en-US" sz="1600" dirty="0"/>
          </a:p>
          <a:p>
            <a:r>
              <a:rPr lang="en-US" sz="1600" dirty="0">
                <a:latin typeface="Calibri"/>
                <a:ea typeface="Calibri"/>
                <a:cs typeface="Calibri"/>
              </a:rPr>
              <a:t>‌College of Policing. (2022). </a:t>
            </a:r>
            <a:r>
              <a:rPr lang="en-US" sz="1600" i="1" dirty="0">
                <a:latin typeface="Calibri"/>
                <a:ea typeface="Calibri"/>
                <a:cs typeface="Calibri"/>
              </a:rPr>
              <a:t>Tackling drink spiking</a:t>
            </a:r>
            <a:r>
              <a:rPr lang="en-US" sz="1600" dirty="0">
                <a:latin typeface="Calibri"/>
                <a:ea typeface="Calibri"/>
                <a:cs typeface="Calibri"/>
              </a:rPr>
              <a:t>.  Available at: </a:t>
            </a:r>
            <a:r>
              <a:rPr lang="en-US" sz="1600" dirty="0">
                <a:latin typeface="Calibri"/>
                <a:ea typeface="Calibri"/>
                <a:cs typeface="Calibri"/>
                <a:hlinkClick r:id="rId4"/>
              </a:rPr>
              <a:t>https://www.college.police.uk/article/tackling-drink-spiking</a:t>
            </a:r>
            <a:r>
              <a:rPr lang="en-US" sz="1600" dirty="0">
                <a:latin typeface="Calibri"/>
                <a:ea typeface="Calibri"/>
                <a:cs typeface="Calibri"/>
              </a:rPr>
              <a:t>.</a:t>
            </a:r>
            <a:endParaRPr lang="en-US" sz="1600">
              <a:latin typeface="Aptos" panose="020B0004020202020204"/>
              <a:ea typeface="Calibri"/>
              <a:cs typeface="Calibri"/>
            </a:endParaRPr>
          </a:p>
          <a:p>
            <a:r>
              <a:rPr lang="en-US" sz="1600" dirty="0">
                <a:latin typeface="Calibri"/>
                <a:ea typeface="Calibri"/>
                <a:cs typeface="Calibri"/>
              </a:rPr>
              <a:t>‌Crown Prosecution Service. (2025). </a:t>
            </a:r>
            <a:r>
              <a:rPr lang="en-US" sz="1600" i="1" dirty="0">
                <a:latin typeface="Calibri"/>
                <a:ea typeface="Calibri"/>
                <a:cs typeface="Calibri"/>
              </a:rPr>
              <a:t>VAWG Strategy 2025-2030 | The Crown Prosecution Service</a:t>
            </a:r>
            <a:r>
              <a:rPr lang="en-US" sz="1600" dirty="0">
                <a:latin typeface="Calibri"/>
                <a:ea typeface="Calibri"/>
                <a:cs typeface="Calibri"/>
              </a:rPr>
              <a:t>. Available at: </a:t>
            </a:r>
            <a:r>
              <a:rPr lang="en-US" sz="1600" dirty="0">
                <a:latin typeface="Calibri"/>
                <a:ea typeface="Calibri"/>
                <a:cs typeface="Calibri"/>
                <a:hlinkClick r:id="rId5"/>
              </a:rPr>
              <a:t>https://www.cps.gov.uk/publication/vawg-2025-2030</a:t>
            </a:r>
            <a:r>
              <a:rPr lang="en-US" sz="1600" dirty="0">
                <a:latin typeface="Calibri"/>
                <a:ea typeface="Calibri"/>
                <a:cs typeface="Calibri"/>
              </a:rPr>
              <a:t>.</a:t>
            </a:r>
            <a:endParaRPr lang="en-US" sz="1600">
              <a:latin typeface="Aptos" panose="020B0004020202020204"/>
              <a:ea typeface="Calibri"/>
              <a:cs typeface="Calibri"/>
            </a:endParaRPr>
          </a:p>
          <a:p>
            <a:r>
              <a:rPr lang="en-US" sz="1600" dirty="0">
                <a:latin typeface="Calibri"/>
                <a:ea typeface="Calibri"/>
                <a:cs typeface="Calibri"/>
              </a:rPr>
              <a:t>‌ VKEEL (2021). </a:t>
            </a:r>
            <a:r>
              <a:rPr lang="en-US" sz="1600" i="1" dirty="0">
                <a:latin typeface="Calibri"/>
                <a:ea typeface="Calibri"/>
                <a:cs typeface="Calibri"/>
              </a:rPr>
              <a:t>Accountability Of Police  </a:t>
            </a:r>
            <a:r>
              <a:rPr lang="en-US" sz="1600" i="1" dirty="0" err="1">
                <a:latin typeface="Calibri"/>
                <a:ea typeface="Calibri"/>
                <a:cs typeface="Calibri"/>
              </a:rPr>
              <a:t>Vkeel</a:t>
            </a:r>
            <a:r>
              <a:rPr lang="en-US" sz="1600" i="1" dirty="0">
                <a:latin typeface="Calibri"/>
                <a:ea typeface="Calibri"/>
                <a:cs typeface="Calibri"/>
              </a:rPr>
              <a:t> - Legal Blog</a:t>
            </a:r>
            <a:r>
              <a:rPr lang="en-US" sz="1600" dirty="0">
                <a:latin typeface="Calibri"/>
                <a:ea typeface="Calibri"/>
                <a:cs typeface="Calibri"/>
              </a:rPr>
              <a:t>.  Vkeel.com. Available at: </a:t>
            </a:r>
            <a:r>
              <a:rPr lang="en-US" sz="1600" dirty="0">
                <a:latin typeface="Calibri"/>
                <a:ea typeface="Calibri"/>
                <a:cs typeface="Calibri"/>
                <a:hlinkClick r:id="rId6"/>
              </a:rPr>
              <a:t>https://www.vkeel.com/legal-blog/accountability-of-police</a:t>
            </a:r>
            <a:r>
              <a:rPr lang="en-US" sz="1600" dirty="0">
                <a:latin typeface="Calibri"/>
                <a:ea typeface="Calibri"/>
                <a:cs typeface="Calibri"/>
              </a:rPr>
              <a:t> </a:t>
            </a:r>
            <a:endParaRPr lang="en-US" sz="1600" dirty="0">
              <a:latin typeface="Aptos" panose="020B0004020202020204"/>
              <a:ea typeface="Calibri"/>
              <a:cs typeface="Calibri"/>
            </a:endParaRPr>
          </a:p>
          <a:p>
            <a:r>
              <a:rPr lang="en-US" sz="1600" dirty="0">
                <a:latin typeface="Calibri"/>
                <a:ea typeface="Calibri"/>
                <a:cs typeface="Calibri"/>
              </a:rPr>
              <a:t>‌Elizabeth, O., Philpot, R., Fitton, O., Walkington, Z. and Levine, M. (2024). Police whistleblowing: A systematic review of the likelihood (and the barriers and facilitators) of the willingness of police officers to report the misconduct of fellow officers. </a:t>
            </a:r>
            <a:r>
              <a:rPr lang="en-US" sz="1600" i="1" dirty="0">
                <a:latin typeface="Calibri"/>
                <a:ea typeface="Calibri"/>
                <a:cs typeface="Calibri"/>
              </a:rPr>
              <a:t>Journal of Criminal Justice</a:t>
            </a:r>
            <a:r>
              <a:rPr lang="en-US" sz="1600" dirty="0">
                <a:latin typeface="Calibri"/>
                <a:ea typeface="Calibri"/>
                <a:cs typeface="Calibri"/>
              </a:rPr>
              <a:t>, 91, pp.1–15. </a:t>
            </a:r>
            <a:r>
              <a:rPr lang="en-US" sz="1600" dirty="0" err="1">
                <a:latin typeface="Calibri"/>
                <a:ea typeface="Calibri"/>
                <a:cs typeface="Calibri"/>
              </a:rPr>
              <a:t>doi:https</a:t>
            </a:r>
            <a:r>
              <a:rPr lang="en-US" sz="1600" dirty="0">
                <a:latin typeface="Calibri"/>
                <a:ea typeface="Calibri"/>
                <a:cs typeface="Calibri"/>
              </a:rPr>
              <a:t>://doi.org/10.1016/j.jcrimjus.2024.102170.</a:t>
            </a:r>
            <a:endParaRPr lang="en-US" sz="1600">
              <a:latin typeface="Aptos" panose="020B0004020202020204"/>
              <a:ea typeface="Calibri"/>
              <a:cs typeface="Calibri"/>
            </a:endParaRPr>
          </a:p>
          <a:p>
            <a:r>
              <a:rPr lang="en-US" sz="1600" dirty="0">
                <a:latin typeface="Calibri"/>
                <a:ea typeface="Calibri"/>
                <a:cs typeface="Calibri"/>
              </a:rPr>
              <a:t>‌ HMICFRS (2025). </a:t>
            </a:r>
            <a:r>
              <a:rPr lang="en-US" sz="1600" i="1" dirty="0">
                <a:latin typeface="Calibri"/>
                <a:ea typeface="Calibri"/>
                <a:cs typeface="Calibri"/>
              </a:rPr>
              <a:t>A report into the effectiveness of integrity arrangements in North Yorkshire Police</a:t>
            </a:r>
            <a:r>
              <a:rPr lang="en-US" sz="1600" dirty="0">
                <a:latin typeface="Calibri"/>
                <a:ea typeface="Calibri"/>
                <a:cs typeface="Calibri"/>
              </a:rPr>
              <a:t>. Available at: </a:t>
            </a:r>
            <a:r>
              <a:rPr lang="en-US" sz="1600" dirty="0">
                <a:latin typeface="Calibri"/>
                <a:ea typeface="Calibri"/>
                <a:cs typeface="Calibri"/>
                <a:hlinkClick r:id="rId7"/>
              </a:rPr>
              <a:t>https://hmicfrs.justiceinspectorates.gov.uk/publication-html/effectiveness-of-integrity-arrangements-in-north-yorkshire-police/</a:t>
            </a:r>
            <a:r>
              <a:rPr lang="en-US" sz="1600" dirty="0">
                <a:latin typeface="Calibri"/>
                <a:ea typeface="Calibri"/>
                <a:cs typeface="Calibri"/>
              </a:rPr>
              <a:t>.</a:t>
            </a:r>
            <a:endParaRPr lang="en-US" sz="1600">
              <a:latin typeface="Aptos" panose="020B0004020202020204"/>
              <a:ea typeface="Calibri"/>
              <a:cs typeface="Calibri"/>
            </a:endParaRPr>
          </a:p>
          <a:p>
            <a:r>
              <a:rPr lang="en-US" sz="1600" dirty="0">
                <a:latin typeface="Calibri"/>
                <a:ea typeface="Calibri"/>
                <a:cs typeface="Calibri"/>
              </a:rPr>
              <a:t> HMICFRS(2021). </a:t>
            </a:r>
            <a:r>
              <a:rPr lang="en-US" sz="1600" i="1" dirty="0">
                <a:latin typeface="Calibri"/>
                <a:ea typeface="Calibri"/>
                <a:cs typeface="Calibri"/>
              </a:rPr>
              <a:t>New cross-system approach needed to end epidemic of violence against women and girls</a:t>
            </a:r>
            <a:r>
              <a:rPr lang="en-US" sz="1600" dirty="0">
                <a:latin typeface="Calibri"/>
                <a:ea typeface="Calibri"/>
                <a:cs typeface="Calibri"/>
              </a:rPr>
              <a:t>. Available at: </a:t>
            </a:r>
            <a:r>
              <a:rPr lang="en-US" sz="1600" dirty="0">
                <a:latin typeface="Calibri"/>
                <a:ea typeface="Calibri"/>
                <a:cs typeface="Calibri"/>
                <a:hlinkClick r:id="rId8"/>
              </a:rPr>
              <a:t>https://hmicfrs.justiceinspectorates.gov.uk/news/news-feed/cross-system-approach-needed-to-end-violence-against-women-and-girls/</a:t>
            </a:r>
            <a:r>
              <a:rPr lang="en-US" sz="1600" dirty="0">
                <a:latin typeface="Calibri"/>
                <a:ea typeface="Calibri"/>
                <a:cs typeface="Calibri"/>
              </a:rPr>
              <a:t>.</a:t>
            </a:r>
          </a:p>
          <a:p>
            <a:r>
              <a:rPr lang="en-US" sz="1600" dirty="0">
                <a:latin typeface="Calibri"/>
                <a:ea typeface="Calibri"/>
                <a:cs typeface="Calibri"/>
              </a:rPr>
              <a:t>‌Home Office (2025). </a:t>
            </a:r>
            <a:r>
              <a:rPr lang="en-US" sz="1600" i="1" dirty="0">
                <a:latin typeface="Calibri"/>
                <a:ea typeface="Calibri"/>
                <a:cs typeface="Calibri"/>
              </a:rPr>
              <a:t>Shifting the scales: Transforming the criminal justice response to domestic abuse .</a:t>
            </a:r>
            <a:r>
              <a:rPr lang="en-US" sz="1600" dirty="0">
                <a:latin typeface="Calibri"/>
                <a:ea typeface="Calibri"/>
                <a:cs typeface="Calibri"/>
              </a:rPr>
              <a:t> GOV.UK. Available at: </a:t>
            </a:r>
            <a:r>
              <a:rPr lang="en-US" sz="1600" dirty="0">
                <a:latin typeface="Calibri"/>
                <a:ea typeface="Calibri"/>
                <a:cs typeface="Calibri"/>
                <a:hlinkClick r:id="rId9"/>
              </a:rPr>
              <a:t>https://www.gov.uk/government/publications/transforming-the-criminal-justice-response-to-domestic-abuse/shifting-the-scales-transforming-the-criminal-justice-response-to-domestic-abuse-accessible</a:t>
            </a:r>
            <a:r>
              <a:rPr lang="en-US" sz="1600" dirty="0">
                <a:latin typeface="Calibri"/>
                <a:ea typeface="Calibri"/>
                <a:cs typeface="Calibri"/>
              </a:rPr>
              <a:t>.</a:t>
            </a:r>
            <a:endParaRPr lang="en-US" sz="1600">
              <a:latin typeface="Aptos" panose="020B0004020202020204"/>
              <a:ea typeface="Calibri"/>
              <a:cs typeface="Calibri"/>
            </a:endParaRPr>
          </a:p>
          <a:p>
            <a:r>
              <a:rPr lang="en-US" sz="1600" dirty="0">
                <a:latin typeface="Calibri"/>
                <a:ea typeface="Calibri"/>
                <a:cs typeface="Calibri"/>
              </a:rPr>
              <a:t>‌</a:t>
            </a:r>
            <a:endParaRPr lang="en-US" sz="1600" dirty="0"/>
          </a:p>
          <a:p>
            <a:r>
              <a:rPr lang="en-US" sz="1600" dirty="0">
                <a:latin typeface="Calibri"/>
                <a:ea typeface="Calibri"/>
                <a:cs typeface="Calibri"/>
              </a:rPr>
              <a:t>Blank, C. (2020). </a:t>
            </a:r>
            <a:r>
              <a:rPr lang="en-US" sz="1600" i="1" dirty="0">
                <a:latin typeface="Calibri"/>
                <a:ea typeface="Calibri"/>
                <a:cs typeface="Calibri"/>
              </a:rPr>
              <a:t>Police and the People: Perspective on Police Reform</a:t>
            </a:r>
            <a:r>
              <a:rPr lang="en-US" sz="1600" dirty="0">
                <a:latin typeface="Calibri"/>
                <a:ea typeface="Calibri"/>
                <a:cs typeface="Calibri"/>
              </a:rPr>
              <a:t>. Georgetown Security Studies Review. Available at: </a:t>
            </a:r>
            <a:r>
              <a:rPr lang="en-US" sz="1600" dirty="0">
                <a:latin typeface="Calibri"/>
                <a:ea typeface="Calibri"/>
                <a:cs typeface="Calibri"/>
                <a:hlinkClick r:id="rId10"/>
              </a:rPr>
              <a:t>https://georgetownsecuritystudiesreview.org/2020/08/19/police-and-the-people-perspective-on-police-reform/</a:t>
            </a:r>
            <a:r>
              <a:rPr lang="en-US" sz="1600" dirty="0">
                <a:latin typeface="Calibri"/>
                <a:ea typeface="Calibri"/>
                <a:cs typeface="Calibri"/>
              </a:rPr>
              <a:t>.</a:t>
            </a:r>
          </a:p>
          <a:p>
            <a:r>
              <a:rPr lang="en-US" sz="1600" dirty="0">
                <a:latin typeface="Calibri"/>
                <a:ea typeface="Calibri"/>
                <a:cs typeface="Calibri"/>
              </a:rPr>
              <a:t>‌</a:t>
            </a:r>
            <a:endParaRPr lang="en-US" sz="1600" dirty="0"/>
          </a:p>
          <a:p>
            <a:endParaRPr lang="en-US" sz="1600" dirty="0">
              <a:latin typeface="Calibri"/>
              <a:ea typeface="Calibri"/>
              <a:cs typeface="Calibri"/>
            </a:endParaRPr>
          </a:p>
          <a:p>
            <a:endParaRPr lang="en-US" sz="1600" dirty="0">
              <a:latin typeface="Calibri"/>
              <a:ea typeface="Calibri"/>
              <a:cs typeface="Calibri"/>
            </a:endParaRPr>
          </a:p>
          <a:p>
            <a:r>
              <a:rPr lang="en-US" dirty="0">
                <a:latin typeface="Calibri"/>
                <a:ea typeface="Calibri"/>
                <a:cs typeface="Calibri"/>
              </a:rPr>
              <a:t>‌</a:t>
            </a:r>
            <a:endParaRPr lang="en-US" dirty="0"/>
          </a:p>
          <a:p>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a:p>
            <a:endParaRPr lang="en-US" dirty="0">
              <a:latin typeface="Calibri"/>
              <a:ea typeface="Calibri"/>
              <a:cs typeface="Calibri"/>
            </a:endParaRPr>
          </a:p>
          <a:p>
            <a:endParaRPr lang="en-US" dirty="0"/>
          </a:p>
        </p:txBody>
      </p:sp>
    </p:spTree>
    <p:extLst>
      <p:ext uri="{BB962C8B-B14F-4D97-AF65-F5344CB8AC3E}">
        <p14:creationId xmlns:p14="http://schemas.microsoft.com/office/powerpoint/2010/main" val="4059489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How effective is the UK policing response to violence against women and girls, and what systemic reforms are needed to ensure consistent protection, justice, and prevention across all communities? </vt:lpstr>
      <vt:lpstr>Aim and Objectives of presentation </vt:lpstr>
      <vt:lpstr>Violence against women and girls </vt:lpstr>
      <vt:lpstr>Responses being used by the police – Collaborations</vt:lpstr>
      <vt:lpstr>Effectiveness of this strategy </vt:lpstr>
      <vt:lpstr>Responses being used by the police- Proactive Policing </vt:lpstr>
      <vt:lpstr>Effectiveness of this strategy </vt:lpstr>
      <vt:lpstr>Responses being used by police- Internal Accountability </vt:lpstr>
      <vt:lpstr>Effectiveness of this strategy </vt:lpstr>
      <vt:lpstr>Reforms towards responses</vt:lpstr>
      <vt:lpstr>Summary</vt:lpstr>
      <vt:lpstr>AI declaration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566</cp:revision>
  <dcterms:created xsi:type="dcterms:W3CDTF">2026-01-08T16:25:36Z</dcterms:created>
  <dcterms:modified xsi:type="dcterms:W3CDTF">2026-01-08T19:58:57Z</dcterms:modified>
</cp:coreProperties>
</file>