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651" autoAdjust="0"/>
    <p:restoredTop sz="94660"/>
  </p:normalViewPr>
  <p:slideViewPr>
    <p:cSldViewPr snapToGrid="0">
      <p:cViewPr>
        <p:scale>
          <a:sx n="66" d="100"/>
          <a:sy n="66" d="100"/>
        </p:scale>
        <p:origin x="730" y="4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789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800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805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8305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6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027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61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325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456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6866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January 7,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485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January 7,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266670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03" r:id="rId6"/>
    <p:sldLayoutId id="2147483699" r:id="rId7"/>
    <p:sldLayoutId id="2147483700" r:id="rId8"/>
    <p:sldLayoutId id="2147483701" r:id="rId9"/>
    <p:sldLayoutId id="2147483702" r:id="rId10"/>
    <p:sldLayoutId id="214748370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0F5F3-5AE4-60B0-2837-1D018440A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r>
              <a:rPr lang="en-GB" sz="1800"/>
              <a:t>Digital technologies</a:t>
            </a:r>
            <a:br>
              <a:rPr lang="en-GB" sz="1800"/>
            </a:br>
            <a:endParaRPr lang="en-GB" sz="1800"/>
          </a:p>
        </p:txBody>
      </p:sp>
      <p:pic>
        <p:nvPicPr>
          <p:cNvPr id="5" name="Picture 4" descr="Programming data on computer monitor">
            <a:extLst>
              <a:ext uri="{FF2B5EF4-FFF2-40B4-BE49-F238E27FC236}">
                <a16:creationId xmlns:a16="http://schemas.microsoft.com/office/drawing/2014/main" id="{8662A821-BD64-6F58-743A-F9139AE874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7" r="2762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C5F807D-39D0-F8D0-13D7-7702E58BFC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  </a:t>
            </a:r>
          </a:p>
          <a:p>
            <a:pPr marL="0" indent="0">
              <a:buNone/>
            </a:pPr>
            <a:r>
              <a:rPr lang="en-GB" sz="1400" dirty="0"/>
              <a:t>   </a:t>
            </a:r>
            <a:r>
              <a:rPr lang="en-GB" sz="1800" dirty="0"/>
              <a:t>Student : Taiba Rashid</a:t>
            </a:r>
          </a:p>
          <a:p>
            <a:pPr marL="0" indent="0">
              <a:buNone/>
            </a:pPr>
            <a:r>
              <a:rPr lang="en-GB" sz="1800" dirty="0"/>
              <a:t>  Student number :2229734</a:t>
            </a:r>
          </a:p>
          <a:p>
            <a:pPr marL="0" indent="0">
              <a:buNone/>
            </a:pPr>
            <a:r>
              <a:rPr lang="en-GB" sz="1800" dirty="0"/>
              <a:t>  Tutor: Munyaradzi N </a:t>
            </a:r>
            <a:r>
              <a:rPr lang="en-GB" sz="1800" dirty="0" err="1"/>
              <a:t>Murira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  Module code :ACCA4030 </a:t>
            </a:r>
          </a:p>
          <a:p>
            <a:endParaRPr lang="en-GB" sz="1800" dirty="0"/>
          </a:p>
          <a:p>
            <a:endParaRPr lang="en-GB" sz="14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120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tx2">
                  <a:lumMod val="50000"/>
                  <a:lumOff val="50000"/>
                  <a:alpha val="48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456773"/>
            <a:ext cx="12191999" cy="64008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2000">
                <a:schemeClr val="accent2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13000">
                <a:schemeClr val="accent2">
                  <a:alpha val="61000"/>
                </a:schemeClr>
              </a:gs>
              <a:gs pos="99000">
                <a:schemeClr val="accent4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C7D00-EC2C-2F04-E40D-E6E8843F3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918" y="1028700"/>
            <a:ext cx="10614211" cy="115271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Digital technologies</a:t>
            </a:r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bg1">
                  <a:alpha val="16000"/>
                </a:schemeClr>
              </a:gs>
            </a:gsLst>
            <a:lin ang="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16A6B5-3691-D325-A4A4-D9C9820B69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08518"/>
            <a:ext cx="9144000" cy="609600"/>
          </a:xfrm>
        </p:spPr>
        <p:txBody>
          <a:bodyPr>
            <a:norm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My experience on this module</a:t>
            </a:r>
          </a:p>
          <a:p>
            <a:endParaRPr lang="en-GB" sz="1400">
              <a:solidFill>
                <a:schemeClr val="bg1"/>
              </a:solidFill>
            </a:endParaRPr>
          </a:p>
        </p:txBody>
      </p:sp>
      <p:pic>
        <p:nvPicPr>
          <p:cNvPr id="40" name="Picture 39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0A071FD3-F3B9-3F4E-0450-7E61E59F3F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74" r="1" b="22602"/>
          <a:stretch/>
        </p:blipFill>
        <p:spPr>
          <a:xfrm>
            <a:off x="2343302" y="3351745"/>
            <a:ext cx="7519558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46645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8F1DA978-2FF0-4E09-976F-91C6D4AA5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5488" y="125488"/>
            <a:ext cx="6346209" cy="6095235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0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88104" y="2550870"/>
            <a:ext cx="2501979" cy="6112279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Oval 64">
            <a:extLst>
              <a:ext uri="{FF2B5EF4-FFF2-40B4-BE49-F238E27FC236}">
                <a16:creationId xmlns:a16="http://schemas.microsoft.com/office/drawing/2014/main" id="{579BBB12-9455-421B-86B2-0EA775202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72450" y="728296"/>
            <a:ext cx="4808302" cy="4808302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999F3-9FB7-DADC-7E41-615D39BD6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2556" y="740563"/>
            <a:ext cx="4688488" cy="3232560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It experience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6CF111-DBD7-7656-8E51-3B8987C9C4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2556" y="4484913"/>
            <a:ext cx="4688488" cy="1360853"/>
          </a:xfrm>
        </p:spPr>
        <p:txBody>
          <a:bodyPr>
            <a:normAutofit/>
          </a:bodyPr>
          <a:lstStyle/>
          <a:p>
            <a:pPr algn="l"/>
            <a:r>
              <a:rPr lang="en-GB" sz="1400">
                <a:solidFill>
                  <a:schemeClr val="bg1"/>
                </a:solidFill>
              </a:rPr>
              <a:t>Designing a poster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79A912-A3CE-D414-F1A0-C099614BD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242" y="260431"/>
            <a:ext cx="4289202" cy="633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038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 8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ACE9E2ED-2BB1-46AE-A037-86EC1BF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021E6E-D4A6-D77A-055F-A5A1840E7E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228550"/>
            <a:ext cx="4350870" cy="2947210"/>
          </a:xfrm>
        </p:spPr>
        <p:txBody>
          <a:bodyPr vert="horz" lIns="0" tIns="0" rIns="0" bIns="0" rtlCol="0" anchor="t">
            <a:normAutofit fontScale="90000"/>
          </a:bodyPr>
          <a:lstStyle/>
          <a:p>
            <a:r>
              <a:rPr lang="en-US" sz="4000" spc="750" dirty="0"/>
              <a:t>7 simple steps used When designing a poster</a:t>
            </a: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7" y="-3"/>
            <a:ext cx="3611463" cy="6858000"/>
          </a:xfrm>
          <a:prstGeom prst="rect">
            <a:avLst/>
          </a:prstGeom>
          <a:gradFill>
            <a:gsLst>
              <a:gs pos="0">
                <a:schemeClr val="accent5">
                  <a:alpha val="77000"/>
                </a:schemeClr>
              </a:gs>
              <a:gs pos="100000">
                <a:schemeClr val="tx2">
                  <a:lumMod val="50000"/>
                  <a:lumOff val="50000"/>
                  <a:alpha val="52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2000">
                <a:schemeClr val="accent2">
                  <a:alpha val="69000"/>
                </a:schemeClr>
              </a:gs>
              <a:gs pos="99000">
                <a:schemeClr val="accent4">
                  <a:alpha val="74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chemeClr val="accent5">
                  <a:alpha val="26000"/>
                </a:schemeClr>
              </a:gs>
              <a:gs pos="49000">
                <a:schemeClr val="tx2">
                  <a:lumMod val="75000"/>
                  <a:lumOff val="25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557A3D-00AB-3C9A-1552-189C4827BD83}"/>
              </a:ext>
            </a:extLst>
          </p:cNvPr>
          <p:cNvSpPr txBox="1"/>
          <p:nvPr/>
        </p:nvSpPr>
        <p:spPr>
          <a:xfrm>
            <a:off x="6096000" y="2647949"/>
            <a:ext cx="475616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Step 1  open a blank slide</a:t>
            </a:r>
          </a:p>
          <a:p>
            <a:r>
              <a:rPr lang="en-GB" dirty="0"/>
              <a:t>Step 2  set the poster dimensions</a:t>
            </a:r>
          </a:p>
          <a:p>
            <a:r>
              <a:rPr lang="en-GB" dirty="0"/>
              <a:t>Step 3  add picture</a:t>
            </a:r>
          </a:p>
          <a:p>
            <a:r>
              <a:rPr lang="en-GB" dirty="0"/>
              <a:t>Step 4  add text</a:t>
            </a:r>
          </a:p>
          <a:p>
            <a:r>
              <a:rPr lang="en-GB" dirty="0"/>
              <a:t>Step 5  change background</a:t>
            </a:r>
          </a:p>
          <a:p>
            <a:r>
              <a:rPr lang="en-GB" dirty="0"/>
              <a:t>Step 6  do other customisations</a:t>
            </a:r>
          </a:p>
          <a:p>
            <a:r>
              <a:rPr lang="en-GB" dirty="0"/>
              <a:t>Step 7  save the poster as a PDF</a:t>
            </a:r>
          </a:p>
        </p:txBody>
      </p:sp>
    </p:spTree>
    <p:extLst>
      <p:ext uri="{BB962C8B-B14F-4D97-AF65-F5344CB8AC3E}">
        <p14:creationId xmlns:p14="http://schemas.microsoft.com/office/powerpoint/2010/main" val="648649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6BCB0-18C5-A224-0F41-6A342C7B4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243" y="681317"/>
            <a:ext cx="3236613" cy="3406187"/>
          </a:xfrm>
        </p:spPr>
        <p:txBody>
          <a:bodyPr vert="horz" lIns="0" tIns="0" rIns="0" bIns="0" rtlCol="0" anchor="b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3000" spc="750" dirty="0">
                <a:solidFill>
                  <a:schemeClr val="bg1"/>
                </a:solidFill>
              </a:rPr>
              <a:t>The different features I learnt for designing a poster </a:t>
            </a:r>
            <a:br>
              <a:rPr lang="en-US" sz="3000" spc="750" dirty="0">
                <a:solidFill>
                  <a:schemeClr val="bg1"/>
                </a:solidFill>
              </a:rPr>
            </a:br>
            <a:br>
              <a:rPr lang="en-US" sz="3000" spc="750" dirty="0">
                <a:solidFill>
                  <a:schemeClr val="bg1"/>
                </a:solidFill>
              </a:rPr>
            </a:br>
            <a:endParaRPr lang="en-US" sz="3000" spc="750" dirty="0">
              <a:solidFill>
                <a:schemeClr val="bg1"/>
              </a:solidFill>
            </a:endParaRPr>
          </a:p>
        </p:txBody>
      </p:sp>
      <p:pic>
        <p:nvPicPr>
          <p:cNvPr id="22" name="Picture 21" descr="Intjhjerior of dark warehouse">
            <a:extLst>
              <a:ext uri="{FF2B5EF4-FFF2-40B4-BE49-F238E27FC236}">
                <a16:creationId xmlns:a16="http://schemas.microsoft.com/office/drawing/2014/main" id="{658890ED-1506-82F9-BF83-E0F872CD1A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tretch/>
        </p:blipFill>
        <p:spPr>
          <a:xfrm>
            <a:off x="4344998" y="1235224"/>
            <a:ext cx="7214138" cy="40579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72A3E76-BE39-55FE-ADB3-4CC5A1F4498F}"/>
              </a:ext>
            </a:extLst>
          </p:cNvPr>
          <p:cNvSpPr txBox="1"/>
          <p:nvPr/>
        </p:nvSpPr>
        <p:spPr>
          <a:xfrm>
            <a:off x="7175241" y="1754155"/>
            <a:ext cx="395617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Use the core 4 key features (A title, graphics ,text and white space)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Use design ideas from designer on the ribbon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Use points rather than sentences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Use the correct dimensions</a:t>
            </a:r>
          </a:p>
          <a:p>
            <a:endParaRPr lang="en-GB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Customise colours and fonts</a:t>
            </a:r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915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FB805-2BB7-81C4-C6EE-07DE6501F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 sz="2800"/>
              <a:t>What I learnt from this module</a:t>
            </a:r>
          </a:p>
        </p:txBody>
      </p:sp>
      <p:pic>
        <p:nvPicPr>
          <p:cNvPr id="34" name="Picture 33" descr="Close-up of a calculator keypad">
            <a:extLst>
              <a:ext uri="{FF2B5EF4-FFF2-40B4-BE49-F238E27FC236}">
                <a16:creationId xmlns:a16="http://schemas.microsoft.com/office/drawing/2014/main" id="{72BBFD89-8CC8-6B2D-D006-4B2711E8EC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7" r="11095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AFE6F1-C2A9-09FB-B5E0-16DEEE8B1B53}"/>
              </a:ext>
            </a:extLst>
          </p:cNvPr>
          <p:cNvSpPr txBox="1"/>
          <p:nvPr/>
        </p:nvSpPr>
        <p:spPr>
          <a:xfrm>
            <a:off x="8643193" y="2530549"/>
            <a:ext cx="2942813" cy="3428124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How to design a poster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How to use new features on PowerPoint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How to demonstrate essential knowledge and skills to use software packages and applications to support day-to-day business operations.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Working with computers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Software's and apps </a:t>
            </a:r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5207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Rectangle 61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accent5">
                  <a:alpha val="75000"/>
                </a:schemeClr>
              </a:gs>
              <a:gs pos="100000">
                <a:schemeClr val="tx2">
                  <a:lumMod val="50000"/>
                  <a:lumOff val="50000"/>
                  <a:alpha val="48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456773"/>
            <a:ext cx="12191999" cy="6400800"/>
          </a:xfrm>
          <a:prstGeom prst="rect">
            <a:avLst/>
          </a:prstGeom>
          <a:gradFill>
            <a:gsLst>
              <a:gs pos="0">
                <a:schemeClr val="accent5">
                  <a:alpha val="37000"/>
                </a:schemeClr>
              </a:gs>
              <a:gs pos="92000">
                <a:schemeClr val="accent2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96001" cy="6858000"/>
          </a:xfrm>
          <a:prstGeom prst="rect">
            <a:avLst/>
          </a:prstGeom>
          <a:gradFill>
            <a:gsLst>
              <a:gs pos="13000">
                <a:schemeClr val="accent2">
                  <a:alpha val="61000"/>
                </a:schemeClr>
              </a:gs>
              <a:gs pos="99000">
                <a:schemeClr val="accent4"/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95780F-76BD-CE33-1DA2-B4DD273BB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918" y="1028700"/>
            <a:ext cx="10614211" cy="1152712"/>
          </a:xfrm>
        </p:spPr>
        <p:txBody>
          <a:bodyPr vert="horz" lIns="0" tIns="0" rIns="0" bIns="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spc="750" dirty="0">
                <a:solidFill>
                  <a:schemeClr val="bg1"/>
                </a:solidFill>
              </a:rPr>
              <a:t>My experience on the selected  5courses I undertook</a:t>
            </a:r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7000">
                <a:schemeClr val="accent4">
                  <a:lumMod val="60000"/>
                  <a:lumOff val="40000"/>
                  <a:alpha val="3000"/>
                </a:schemeClr>
              </a:gs>
              <a:gs pos="100000">
                <a:schemeClr val="bg1">
                  <a:alpha val="16000"/>
                </a:schemeClr>
              </a:gs>
            </a:gsLst>
            <a:lin ang="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9" name="Picture 38" descr="Glasses on top of a book">
            <a:extLst>
              <a:ext uri="{FF2B5EF4-FFF2-40B4-BE49-F238E27FC236}">
                <a16:creationId xmlns:a16="http://schemas.microsoft.com/office/drawing/2014/main" id="{1B72C016-DA8E-512F-860A-DC056AF5BC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809" r="1" b="14809"/>
          <a:stretch/>
        </p:blipFill>
        <p:spPr>
          <a:xfrm>
            <a:off x="2343302" y="3351745"/>
            <a:ext cx="7519558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65645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4" name="Rectangle 83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CD999B-E651-FCE7-EA72-A7CC5F000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Connect and collaborate from anywhere with digital tools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E25682-B756-929A-D42B-11B25F3768D5}"/>
              </a:ext>
            </a:extLst>
          </p:cNvPr>
          <p:cNvSpPr txBox="1"/>
          <p:nvPr/>
        </p:nvSpPr>
        <p:spPr>
          <a:xfrm>
            <a:off x="1371600" y="2279374"/>
            <a:ext cx="5327373" cy="360143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sz="1600" dirty="0"/>
              <a:t>What I learnt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Using technology to work together effectively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Collaborating using digital tools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Using google applications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Learning a new digital collaboration skill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Applying that skill to the course content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4" name="Graphic 23" descr="Network">
            <a:extLst>
              <a:ext uri="{FF2B5EF4-FFF2-40B4-BE49-F238E27FC236}">
                <a16:creationId xmlns:a16="http://schemas.microsoft.com/office/drawing/2014/main" id="{1BD9B96F-1897-D043-7FB7-DCF1AEA2AD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69796" y="1028699"/>
            <a:ext cx="4076701" cy="4076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6360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C05CA0-EE37-B891-BA49-439969D95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i="0" dirty="0">
                <a:effectLst/>
                <a:latin typeface="-apple-system"/>
              </a:rPr>
              <a:t>Communicating Using Email / Send Emails in the workplace</a:t>
            </a:r>
            <a:br>
              <a:rPr lang="en-GB" sz="1800" b="1" i="0" dirty="0">
                <a:effectLst/>
                <a:latin typeface="-apple-system"/>
              </a:rPr>
            </a:br>
            <a:endParaRPr lang="en-GB" sz="1800" dirty="0"/>
          </a:p>
        </p:txBody>
      </p:sp>
      <p:pic>
        <p:nvPicPr>
          <p:cNvPr id="18" name="Picture 17" descr="Hands on keyboard and mouse">
            <a:extLst>
              <a:ext uri="{FF2B5EF4-FFF2-40B4-BE49-F238E27FC236}">
                <a16:creationId xmlns:a16="http://schemas.microsoft.com/office/drawing/2014/main" id="{3236E435-E0A0-FFA4-2389-FB530E8AA1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470" r="-1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BF574-5B1E-D6B3-B625-35E96B34B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 dirty="0"/>
              <a:t>What I learnt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Communicating in a workplace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Learning how to write emails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Doing it professionally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Applying features in the email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Learning about Gmail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Structure and elements to use in an email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How to edit and send an email 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Communicating respectfully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506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1FCE60-ECDB-49B1-A5CA-E834A33FE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1" y="3587283"/>
            <a:ext cx="250197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4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489" y="1757117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85EE7B-8236-E8CD-DC91-60D785301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780" y="586855"/>
            <a:ext cx="3131093" cy="3507474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Avoid online scams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D991FC2-C8AE-0CF0-FB87-E01A0C73F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8695" y="833535"/>
            <a:ext cx="3222170" cy="5361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/>
              <a:t>                  What I learnt</a:t>
            </a:r>
          </a:p>
          <a:p>
            <a:r>
              <a:rPr lang="en-GB" sz="1600"/>
              <a:t> learnt what happened with de Shawn</a:t>
            </a:r>
          </a:p>
          <a:p>
            <a:r>
              <a:rPr lang="en-GB" sz="1600"/>
              <a:t>How to stay safe online</a:t>
            </a:r>
          </a:p>
          <a:p>
            <a:r>
              <a:rPr lang="en-GB" sz="1600"/>
              <a:t>What to look out for to avoid scams</a:t>
            </a:r>
          </a:p>
          <a:p>
            <a:r>
              <a:rPr lang="en-GB" sz="1600"/>
              <a:t>Do your research on any new message or contact</a:t>
            </a:r>
          </a:p>
          <a:p>
            <a:r>
              <a:rPr lang="en-GB" sz="1600"/>
              <a:t>Never share personal information</a:t>
            </a:r>
          </a:p>
          <a:p>
            <a:r>
              <a:rPr lang="en-GB" sz="1600"/>
              <a:t>I searched online to learn more about online scams </a:t>
            </a:r>
          </a:p>
          <a:p>
            <a:endParaRPr lang="en-GB" sz="1600"/>
          </a:p>
          <a:p>
            <a:endParaRPr lang="en-GB" sz="1600"/>
          </a:p>
          <a:p>
            <a:endParaRPr lang="en-GB" sz="1600"/>
          </a:p>
        </p:txBody>
      </p:sp>
      <p:pic>
        <p:nvPicPr>
          <p:cNvPr id="16" name="Graphic 15" descr="Laptop">
            <a:extLst>
              <a:ext uri="{FF2B5EF4-FFF2-40B4-BE49-F238E27FC236}">
                <a16:creationId xmlns:a16="http://schemas.microsoft.com/office/drawing/2014/main" id="{75753545-08C1-E420-3367-70338A3332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15300" y="1619250"/>
            <a:ext cx="3619500" cy="361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2061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4038C-9D81-C3BC-F2D3-FD2EE7F3A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Create and Safeguard passwords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B41F211A-46BB-2E74-2375-72AE9A3EAC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600" dirty="0"/>
              <a:t>                           What I learnt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Practiced creating secure passwords on a spreadsheet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How hackers try to guess your passwords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Hackers can steal change share or even destroy your personal information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I learnt what a brute force attack is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Create variation of passwords that are easily hacked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Carry out a dictionary attack on pretend passwords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How a professional hacker discovers your password using dictionary attack</a:t>
            </a:r>
          </a:p>
          <a:p>
            <a:pPr>
              <a:lnSpc>
                <a:spcPct val="110000"/>
              </a:lnSpc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  <a:p>
            <a:pPr>
              <a:lnSpc>
                <a:spcPct val="110000"/>
              </a:lnSpc>
            </a:pPr>
            <a:endParaRPr lang="en-GB" sz="1600" dirty="0"/>
          </a:p>
        </p:txBody>
      </p:sp>
      <p:pic>
        <p:nvPicPr>
          <p:cNvPr id="26" name="Graphic 25" descr="Lock">
            <a:extLst>
              <a:ext uri="{FF2B5EF4-FFF2-40B4-BE49-F238E27FC236}">
                <a16:creationId xmlns:a16="http://schemas.microsoft.com/office/drawing/2014/main" id="{E6ABCE2A-3ECE-C941-65E9-E7B9659A89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5104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E405E-A0D3-016D-2CE1-D8675D7EC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6" y="286601"/>
            <a:ext cx="5929422" cy="1852976"/>
          </a:xfrm>
        </p:spPr>
        <p:txBody>
          <a:bodyPr>
            <a:normAutofit/>
          </a:bodyPr>
          <a:lstStyle/>
          <a:p>
            <a:r>
              <a:rPr lang="en-GB" sz="4000"/>
              <a:t>Brainstorm ideas in a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1C90BE-CC32-AD56-3740-E56EAEEF3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237" y="2621381"/>
            <a:ext cx="5929422" cy="332221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500"/>
              <a:t>                            What I learnt</a:t>
            </a:r>
          </a:p>
          <a:p>
            <a:pPr>
              <a:lnSpc>
                <a:spcPct val="110000"/>
              </a:lnSpc>
            </a:pPr>
            <a:r>
              <a:rPr lang="en-GB" sz="1500"/>
              <a:t>Brainstorming with a group enables you to work through problems</a:t>
            </a:r>
          </a:p>
          <a:p>
            <a:pPr>
              <a:lnSpc>
                <a:spcPct val="110000"/>
              </a:lnSpc>
            </a:pPr>
            <a:r>
              <a:rPr lang="en-GB" sz="1500"/>
              <a:t>To brainstorm as a group every individual must be prepared</a:t>
            </a:r>
          </a:p>
          <a:p>
            <a:pPr>
              <a:lnSpc>
                <a:spcPct val="110000"/>
              </a:lnSpc>
            </a:pPr>
            <a:r>
              <a:rPr lang="en-GB" sz="1500"/>
              <a:t>Take notes of all the ideas</a:t>
            </a:r>
          </a:p>
          <a:p>
            <a:pPr>
              <a:lnSpc>
                <a:spcPct val="110000"/>
              </a:lnSpc>
            </a:pPr>
            <a:r>
              <a:rPr lang="en-GB" sz="1500"/>
              <a:t>How to use mind mapping with google drawings</a:t>
            </a:r>
          </a:p>
          <a:p>
            <a:pPr>
              <a:lnSpc>
                <a:spcPct val="110000"/>
              </a:lnSpc>
            </a:pPr>
            <a:r>
              <a:rPr lang="en-GB" sz="1500"/>
              <a:t>Brain writing with google sheets</a:t>
            </a:r>
          </a:p>
          <a:p>
            <a:pPr>
              <a:lnSpc>
                <a:spcPct val="110000"/>
              </a:lnSpc>
            </a:pPr>
            <a:r>
              <a:rPr lang="en-GB" sz="1500"/>
              <a:t>How to narrow down ideas</a:t>
            </a:r>
          </a:p>
          <a:p>
            <a:pPr>
              <a:lnSpc>
                <a:spcPct val="110000"/>
              </a:lnSpc>
            </a:pPr>
            <a:r>
              <a:rPr lang="en-GB" sz="1500"/>
              <a:t>How to share your ideas on a google document with your group</a:t>
            </a:r>
          </a:p>
          <a:p>
            <a:pPr>
              <a:lnSpc>
                <a:spcPct val="110000"/>
              </a:lnSpc>
            </a:pPr>
            <a:endParaRPr lang="en-GB" sz="1500"/>
          </a:p>
          <a:p>
            <a:pPr>
              <a:lnSpc>
                <a:spcPct val="110000"/>
              </a:lnSpc>
            </a:pPr>
            <a:endParaRPr lang="en-GB" sz="15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85FF8F-5310-3B05-4BBE-D23469ABC8C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7" r="29836" b="-1"/>
          <a:stretch/>
        </p:blipFill>
        <p:spPr>
          <a:xfrm>
            <a:off x="8115300" y="-12515"/>
            <a:ext cx="4076700" cy="6418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762735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451</Words>
  <Application>Microsoft Office PowerPoint</Application>
  <PresentationFormat>Widescreen</PresentationFormat>
  <Paragraphs>85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-apple-system</vt:lpstr>
      <vt:lpstr>Arial</vt:lpstr>
      <vt:lpstr>Gill Sans Nova</vt:lpstr>
      <vt:lpstr>GradientRiseVTI</vt:lpstr>
      <vt:lpstr>Digital technologies </vt:lpstr>
      <vt:lpstr>Digital technologies</vt:lpstr>
      <vt:lpstr>It experience </vt:lpstr>
      <vt:lpstr>7 simple steps used When designing a poster</vt:lpstr>
      <vt:lpstr>The different features I learnt for designing a poster   </vt:lpstr>
      <vt:lpstr>What I learnt from this module</vt:lpstr>
      <vt:lpstr>My experience on the selected  5courses I undertook</vt:lpstr>
      <vt:lpstr>Connect and collaborate from anywhere with digital tools</vt:lpstr>
      <vt:lpstr>Communicating Using Email / Send Emails in the workplace </vt:lpstr>
      <vt:lpstr>Avoid online scams</vt:lpstr>
      <vt:lpstr>Create and Safeguard passwords</vt:lpstr>
      <vt:lpstr>Brainstorm ideas in a group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technologies </dc:title>
  <dc:creator>Taiba Rashid (2229734)</dc:creator>
  <cp:lastModifiedBy>Taiba Rashid (2229734)</cp:lastModifiedBy>
  <cp:revision>1</cp:revision>
  <dcterms:created xsi:type="dcterms:W3CDTF">2024-01-07T15:10:44Z</dcterms:created>
  <dcterms:modified xsi:type="dcterms:W3CDTF">2024-01-07T18:59:09Z</dcterms:modified>
</cp:coreProperties>
</file>