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4" r:id="rId1"/>
  </p:sldMasterIdLst>
  <p:sldIdLst>
    <p:sldId id="256" r:id="rId2"/>
    <p:sldId id="259" r:id="rId3"/>
    <p:sldId id="265" r:id="rId4"/>
    <p:sldId id="262" r:id="rId5"/>
    <p:sldId id="263" r:id="rId6"/>
    <p:sldId id="266" r:id="rId7"/>
    <p:sldId id="267" r:id="rId8"/>
    <p:sldId id="268" r:id="rId9"/>
    <p:sldId id="269" r:id="rId10"/>
    <p:sldId id="274" r:id="rId11"/>
    <p:sldId id="273" r:id="rId12"/>
    <p:sldId id="276" r:id="rId13"/>
    <p:sldId id="275" r:id="rId14"/>
    <p:sldId id="27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40D426-0A4A-AD88-778E-37A85C4B4F4D}" v="2292" dt="2020-05-05T14:50:16.064"/>
    <p1510:client id="{B029B99E-8A80-7526-B486-892E1AD5D69B}" v="1" dt="2020-05-05T21:21:47.813"/>
    <p1510:client id="{B4E58398-5A00-0D4E-C589-028CADAD8812}" v="3364" dt="2020-05-05T15:23:37.624"/>
    <p1510:client id="{D67D9BF8-1361-E8E8-664C-C7CD5AB4CB48}" v="9" dt="2020-05-05T21:05:35.949"/>
    <p1510:client id="{EB3ED4F5-434D-279F-266A-4327385EC6F7}" v="2554" dt="2020-05-05T17:24:43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Rees (1803162)" userId="S::1803162@student.uwtsd.ac.uk::b77fd002-8540-44b6-bf10-1a220330249f" providerId="AD" clId="Web-{B4E58398-5A00-0D4E-C589-028CADAD8812}"/>
    <pc:docChg chg="addSld modSld sldOrd">
      <pc:chgData name="Nina Rees (1803162)" userId="S::1803162@student.uwtsd.ac.uk::b77fd002-8540-44b6-bf10-1a220330249f" providerId="AD" clId="Web-{B4E58398-5A00-0D4E-C589-028CADAD8812}" dt="2020-05-05T15:23:37.624" v="3380" actId="20577"/>
      <pc:docMkLst>
        <pc:docMk/>
      </pc:docMkLst>
      <pc:sldChg chg="addSp delSp modSp mod setBg">
        <pc:chgData name="Nina Rees (1803162)" userId="S::1803162@student.uwtsd.ac.uk::b77fd002-8540-44b6-bf10-1a220330249f" providerId="AD" clId="Web-{B4E58398-5A00-0D4E-C589-028CADAD8812}" dt="2020-05-05T14:52:13.655" v="2"/>
        <pc:sldMkLst>
          <pc:docMk/>
          <pc:sldMk cId="1194440229" sldId="256"/>
        </pc:sldMkLst>
        <pc:spChg chg="mod">
          <ac:chgData name="Nina Rees (1803162)" userId="S::1803162@student.uwtsd.ac.uk::b77fd002-8540-44b6-bf10-1a220330249f" providerId="AD" clId="Web-{B4E58398-5A00-0D4E-C589-028CADAD8812}" dt="2020-05-05T14:52:13.655" v="2"/>
          <ac:spMkLst>
            <pc:docMk/>
            <pc:sldMk cId="1194440229" sldId="256"/>
            <ac:spMk id="2" creationId="{00000000-0000-0000-0000-000000000000}"/>
          </ac:spMkLst>
        </pc:spChg>
        <pc:spChg chg="mod">
          <ac:chgData name="Nina Rees (1803162)" userId="S::1803162@student.uwtsd.ac.uk::b77fd002-8540-44b6-bf10-1a220330249f" providerId="AD" clId="Web-{B4E58398-5A00-0D4E-C589-028CADAD8812}" dt="2020-05-05T14:52:13.655" v="2"/>
          <ac:spMkLst>
            <pc:docMk/>
            <pc:sldMk cId="1194440229" sldId="256"/>
            <ac:spMk id="3" creationId="{00000000-0000-0000-0000-000000000000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2:13.655" v="2"/>
          <ac:spMkLst>
            <pc:docMk/>
            <pc:sldMk cId="1194440229" sldId="256"/>
            <ac:spMk id="23" creationId="{22589B50-D615-4630-B6F7-29E99FF2C4A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2:13.639" v="1"/>
          <ac:spMkLst>
            <pc:docMk/>
            <pc:sldMk cId="1194440229" sldId="256"/>
            <ac:spMk id="24" creationId="{1FF9CEF5-A50D-4B8B-9852-D76F7037867E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2:13.639" v="1"/>
          <ac:spMkLst>
            <pc:docMk/>
            <pc:sldMk cId="1194440229" sldId="256"/>
            <ac:spMk id="25" creationId="{30684D86-C9D1-40C3-A9B6-EC935C7312E3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2:13.639" v="1"/>
          <ac:spMkLst>
            <pc:docMk/>
            <pc:sldMk cId="1194440229" sldId="256"/>
            <ac:spMk id="27" creationId="{1EDF7896-F56A-49DA-90F3-F5CE8B9833AD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2:13.655" v="2"/>
          <ac:spMkLst>
            <pc:docMk/>
            <pc:sldMk cId="1194440229" sldId="256"/>
            <ac:spMk id="28" creationId="{B87A83DF-4E7A-4A81-867E-10E29C4BD3EB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2:13.655" v="2"/>
          <ac:spMkLst>
            <pc:docMk/>
            <pc:sldMk cId="1194440229" sldId="256"/>
            <ac:spMk id="29" creationId="{435515D7-4CE9-4558-BA93-E245EFB64CD4}"/>
          </ac:spMkLst>
        </pc:spChg>
        <pc:grpChg chg="add del">
          <ac:chgData name="Nina Rees (1803162)" userId="S::1803162@student.uwtsd.ac.uk::b77fd002-8540-44b6-bf10-1a220330249f" providerId="AD" clId="Web-{B4E58398-5A00-0D4E-C589-028CADAD8812}" dt="2020-05-05T14:52:13.639" v="1"/>
          <ac:grpSpMkLst>
            <pc:docMk/>
            <pc:sldMk cId="1194440229" sldId="256"/>
            <ac:grpSpMk id="26" creationId="{065753F1-EEE2-45ED-88A1-ECB4A495D0AD}"/>
          </ac:grpSpMkLst>
        </pc:grpChg>
        <pc:picChg chg="mod ord">
          <ac:chgData name="Nina Rees (1803162)" userId="S::1803162@student.uwtsd.ac.uk::b77fd002-8540-44b6-bf10-1a220330249f" providerId="AD" clId="Web-{B4E58398-5A00-0D4E-C589-028CADAD8812}" dt="2020-05-05T14:52:13.655" v="2"/>
          <ac:picMkLst>
            <pc:docMk/>
            <pc:sldMk cId="1194440229" sldId="256"/>
            <ac:picMk id="4" creationId="{FDED1667-CBBC-4C30-99A7-4AAFFAB06514}"/>
          </ac:picMkLst>
        </pc:picChg>
      </pc:sldChg>
      <pc:sldChg chg="addSp modSp mod ord setBg">
        <pc:chgData name="Nina Rees (1803162)" userId="S::1803162@student.uwtsd.ac.uk::b77fd002-8540-44b6-bf10-1a220330249f" providerId="AD" clId="Web-{B4E58398-5A00-0D4E-C589-028CADAD8812}" dt="2020-05-05T14:53:28.093" v="40" actId="20577"/>
        <pc:sldMkLst>
          <pc:docMk/>
          <pc:sldMk cId="1131842009" sldId="261"/>
        </pc:sldMkLst>
        <pc:spChg chg="mod">
          <ac:chgData name="Nina Rees (1803162)" userId="S::1803162@student.uwtsd.ac.uk::b77fd002-8540-44b6-bf10-1a220330249f" providerId="AD" clId="Web-{B4E58398-5A00-0D4E-C589-028CADAD8812}" dt="2020-05-05T14:52:52.093" v="4"/>
          <ac:spMkLst>
            <pc:docMk/>
            <pc:sldMk cId="1131842009" sldId="261"/>
            <ac:spMk id="2" creationId="{B02AD34C-F0AA-457B-B350-C71FFEBD0D18}"/>
          </ac:spMkLst>
        </pc:spChg>
        <pc:spChg chg="mod">
          <ac:chgData name="Nina Rees (1803162)" userId="S::1803162@student.uwtsd.ac.uk::b77fd002-8540-44b6-bf10-1a220330249f" providerId="AD" clId="Web-{B4E58398-5A00-0D4E-C589-028CADAD8812}" dt="2020-05-05T14:53:28.093" v="40" actId="20577"/>
          <ac:spMkLst>
            <pc:docMk/>
            <pc:sldMk cId="1131842009" sldId="261"/>
            <ac:spMk id="3" creationId="{D69F1548-8CF5-43D9-9198-33700875C983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2:52.093" v="4"/>
          <ac:spMkLst>
            <pc:docMk/>
            <pc:sldMk cId="1131842009" sldId="261"/>
            <ac:spMk id="34" creationId="{19FE08D8-CEA0-461E-870A-02CD15D9B9D2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2:52.093" v="4"/>
          <ac:spMkLst>
            <pc:docMk/>
            <pc:sldMk cId="1131842009" sldId="261"/>
            <ac:spMk id="36" creationId="{2B982904-A46E-41DF-BA98-61E2300C7DCB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2:52.093" v="4"/>
          <ac:spMkLst>
            <pc:docMk/>
            <pc:sldMk cId="1131842009" sldId="261"/>
            <ac:spMk id="37" creationId="{27018161-547E-48F7-A0D9-272C9EA5B379}"/>
          </ac:spMkLst>
        </pc:spChg>
      </pc:sldChg>
      <pc:sldChg chg="addSp delSp modSp mod setBg">
        <pc:chgData name="Nina Rees (1803162)" userId="S::1803162@student.uwtsd.ac.uk::b77fd002-8540-44b6-bf10-1a220330249f" providerId="AD" clId="Web-{B4E58398-5A00-0D4E-C589-028CADAD8812}" dt="2020-05-05T14:55:27.016" v="68"/>
        <pc:sldMkLst>
          <pc:docMk/>
          <pc:sldMk cId="198149357" sldId="262"/>
        </pc:sldMkLst>
        <pc:spChg chg="mod">
          <ac:chgData name="Nina Rees (1803162)" userId="S::1803162@student.uwtsd.ac.uk::b77fd002-8540-44b6-bf10-1a220330249f" providerId="AD" clId="Web-{B4E58398-5A00-0D4E-C589-028CADAD8812}" dt="2020-05-05T14:55:27.016" v="68"/>
          <ac:spMkLst>
            <pc:docMk/>
            <pc:sldMk cId="198149357" sldId="262"/>
            <ac:spMk id="2" creationId="{9652453E-1383-4DED-BFB6-2512C90FF7DE}"/>
          </ac:spMkLst>
        </pc:spChg>
        <pc:spChg chg="del">
          <ac:chgData name="Nina Rees (1803162)" userId="S::1803162@student.uwtsd.ac.uk::b77fd002-8540-44b6-bf10-1a220330249f" providerId="AD" clId="Web-{B4E58398-5A00-0D4E-C589-028CADAD8812}" dt="2020-05-05T14:53:54.546" v="41"/>
          <ac:spMkLst>
            <pc:docMk/>
            <pc:sldMk cId="198149357" sldId="262"/>
            <ac:spMk id="3" creationId="{B2327EA6-079B-4989-87D5-53739F1A4833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7.016" v="68"/>
          <ac:spMkLst>
            <pc:docMk/>
            <pc:sldMk cId="198149357" sldId="262"/>
            <ac:spMk id="10" creationId="{A3D9AEEE-1CCD-43C0-BA3E-16D60A6E23C0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7.016" v="68"/>
          <ac:spMkLst>
            <pc:docMk/>
            <pc:sldMk cId="198149357" sldId="262"/>
            <ac:spMk id="12" creationId="{60F880A6-33D3-4EEC-A780-B73559B9F24C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7.016" v="68"/>
          <ac:spMkLst>
            <pc:docMk/>
            <pc:sldMk cId="198149357" sldId="262"/>
            <ac:spMk id="14" creationId="{2C6246ED-0535-4496-A8F6-1E80CC4EB853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4:39.718" v="59"/>
          <ac:spMkLst>
            <pc:docMk/>
            <pc:sldMk cId="198149357" sldId="262"/>
            <ac:spMk id="16" creationId="{175CD74B-9CE8-4F20-A3E4-A22A7F036042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4:39.718" v="59"/>
          <ac:spMkLst>
            <pc:docMk/>
            <pc:sldMk cId="198149357" sldId="262"/>
            <ac:spMk id="17" creationId="{99C44665-BECF-4482-A00C-E4BE2A87DC7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4:39.718" v="59"/>
          <ac:spMkLst>
            <pc:docMk/>
            <pc:sldMk cId="198149357" sldId="262"/>
            <ac:spMk id="18" creationId="{20398C1D-D011-4BA8-AC81-E829677B87FF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4:33.343" v="57"/>
          <ac:spMkLst>
            <pc:docMk/>
            <pc:sldMk cId="198149357" sldId="262"/>
            <ac:spMk id="19" creationId="{175CD74B-9CE8-4F20-A3E4-A22A7F036042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05.437" v="61"/>
          <ac:spMkLst>
            <pc:docMk/>
            <pc:sldMk cId="198149357" sldId="262"/>
            <ac:spMk id="20" creationId="{BF7E8610-2DF7-4AF0-B876-0F3B7882A6B7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4:33.343" v="57"/>
          <ac:spMkLst>
            <pc:docMk/>
            <pc:sldMk cId="198149357" sldId="262"/>
            <ac:spMk id="21" creationId="{99C44665-BECF-4482-A00C-E4BE2A87DC7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05.437" v="61"/>
          <ac:spMkLst>
            <pc:docMk/>
            <pc:sldMk cId="198149357" sldId="262"/>
            <ac:spMk id="22" creationId="{C1C8C023-62A6-4DA0-8DF4-3F4EA94090DE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4:33.343" v="57"/>
          <ac:spMkLst>
            <pc:docMk/>
            <pc:sldMk cId="198149357" sldId="262"/>
            <ac:spMk id="23" creationId="{20398C1D-D011-4BA8-AC81-E829677B87FF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05.437" v="61"/>
          <ac:spMkLst>
            <pc:docMk/>
            <pc:sldMk cId="198149357" sldId="262"/>
            <ac:spMk id="24" creationId="{26B9FE07-322E-43FB-8707-C9826BD903E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15.750" v="63"/>
          <ac:spMkLst>
            <pc:docMk/>
            <pc:sldMk cId="198149357" sldId="262"/>
            <ac:spMk id="25" creationId="{BF7E8610-2DF7-4AF0-B876-0F3B7882A6B7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15.750" v="63"/>
          <ac:spMkLst>
            <pc:docMk/>
            <pc:sldMk cId="198149357" sldId="262"/>
            <ac:spMk id="26" creationId="{C1C8C023-62A6-4DA0-8DF4-3F4EA94090DE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15.750" v="63"/>
          <ac:spMkLst>
            <pc:docMk/>
            <pc:sldMk cId="198149357" sldId="262"/>
            <ac:spMk id="27" creationId="{26B9FE07-322E-43FB-8707-C9826BD903E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1.797" v="65"/>
          <ac:spMkLst>
            <pc:docMk/>
            <pc:sldMk cId="198149357" sldId="262"/>
            <ac:spMk id="28" creationId="{175CD74B-9CE8-4F20-A3E4-A22A7F036042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1.797" v="65"/>
          <ac:spMkLst>
            <pc:docMk/>
            <pc:sldMk cId="198149357" sldId="262"/>
            <ac:spMk id="29" creationId="{99C44665-BECF-4482-A00C-E4BE2A87DC7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1.797" v="65"/>
          <ac:spMkLst>
            <pc:docMk/>
            <pc:sldMk cId="198149357" sldId="262"/>
            <ac:spMk id="30" creationId="{20398C1D-D011-4BA8-AC81-E829677B87FF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6.937" v="67"/>
          <ac:spMkLst>
            <pc:docMk/>
            <pc:sldMk cId="198149357" sldId="262"/>
            <ac:spMk id="31" creationId="{BF7E8610-2DF7-4AF0-B876-0F3B7882A6B7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6.937" v="67"/>
          <ac:spMkLst>
            <pc:docMk/>
            <pc:sldMk cId="198149357" sldId="262"/>
            <ac:spMk id="32" creationId="{C1C8C023-62A6-4DA0-8DF4-3F4EA94090DE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4:55:26.937" v="67"/>
          <ac:spMkLst>
            <pc:docMk/>
            <pc:sldMk cId="198149357" sldId="262"/>
            <ac:spMk id="33" creationId="{26B9FE07-322E-43FB-8707-C9826BD903EB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5:27.016" v="68"/>
          <ac:spMkLst>
            <pc:docMk/>
            <pc:sldMk cId="198149357" sldId="262"/>
            <ac:spMk id="34" creationId="{175CD74B-9CE8-4F20-A3E4-A22A7F036042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5:27.016" v="68"/>
          <ac:spMkLst>
            <pc:docMk/>
            <pc:sldMk cId="198149357" sldId="262"/>
            <ac:spMk id="35" creationId="{99C44665-BECF-4482-A00C-E4BE2A87DC7B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4:55:27.016" v="68"/>
          <ac:spMkLst>
            <pc:docMk/>
            <pc:sldMk cId="198149357" sldId="262"/>
            <ac:spMk id="36" creationId="{20398C1D-D011-4BA8-AC81-E829677B87FF}"/>
          </ac:spMkLst>
        </pc:spChg>
        <pc:graphicFrameChg chg="add mod modGraphic">
          <ac:chgData name="Nina Rees (1803162)" userId="S::1803162@student.uwtsd.ac.uk::b77fd002-8540-44b6-bf10-1a220330249f" providerId="AD" clId="Web-{B4E58398-5A00-0D4E-C589-028CADAD8812}" dt="2020-05-05T14:55:27.016" v="68"/>
          <ac:graphicFrameMkLst>
            <pc:docMk/>
            <pc:sldMk cId="198149357" sldId="262"/>
            <ac:graphicFrameMk id="6" creationId="{0F12AB70-3305-482D-9698-294D99DF6D17}"/>
          </ac:graphicFrameMkLst>
        </pc:graphicFrameChg>
      </pc:sldChg>
      <pc:sldChg chg="addSp delSp modSp new mod setBg">
        <pc:chgData name="Nina Rees (1803162)" userId="S::1803162@student.uwtsd.ac.uk::b77fd002-8540-44b6-bf10-1a220330249f" providerId="AD" clId="Web-{B4E58398-5A00-0D4E-C589-028CADAD8812}" dt="2020-05-05T15:06:47.818" v="512"/>
        <pc:sldMkLst>
          <pc:docMk/>
          <pc:sldMk cId="570878407" sldId="263"/>
        </pc:sldMkLst>
        <pc:spChg chg="mod">
          <ac:chgData name="Nina Rees (1803162)" userId="S::1803162@student.uwtsd.ac.uk::b77fd002-8540-44b6-bf10-1a220330249f" providerId="AD" clId="Web-{B4E58398-5A00-0D4E-C589-028CADAD8812}" dt="2020-05-05T15:06:47.740" v="511"/>
          <ac:spMkLst>
            <pc:docMk/>
            <pc:sldMk cId="570878407" sldId="263"/>
            <ac:spMk id="2" creationId="{0E6ACC51-25DA-45AD-907A-9D0CC9FA10BF}"/>
          </ac:spMkLst>
        </pc:spChg>
        <pc:spChg chg="del mod">
          <ac:chgData name="Nina Rees (1803162)" userId="S::1803162@student.uwtsd.ac.uk::b77fd002-8540-44b6-bf10-1a220330249f" providerId="AD" clId="Web-{B4E58398-5A00-0D4E-C589-028CADAD8812}" dt="2020-05-05T15:04:23.364" v="491"/>
          <ac:spMkLst>
            <pc:docMk/>
            <pc:sldMk cId="570878407" sldId="263"/>
            <ac:spMk id="3" creationId="{A9AEE577-3DD3-4AAB-ACD0-BF6A867B16BF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4:23.364" v="491"/>
          <ac:spMkLst>
            <pc:docMk/>
            <pc:sldMk cId="570878407" sldId="263"/>
            <ac:spMk id="8" creationId="{0A46F010-D160-4609-8979-FFD8C1EA6C43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4:23.364" v="491"/>
          <ac:spMkLst>
            <pc:docMk/>
            <pc:sldMk cId="570878407" sldId="263"/>
            <ac:spMk id="10" creationId="{81B8C4F6-C3AC-4C94-8EC7-E4F7B7E9CDB6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4:23.364" v="491"/>
          <ac:spMkLst>
            <pc:docMk/>
            <pc:sldMk cId="570878407" sldId="263"/>
            <ac:spMk id="40" creationId="{91328346-8BAD-4616-B50B-5CFDA5648D6A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7.818" v="512"/>
          <ac:spMkLst>
            <pc:docMk/>
            <pc:sldMk cId="570878407" sldId="263"/>
            <ac:spMk id="47" creationId="{A3D9AEEE-1CCD-43C0-BA3E-16D60A6E23C0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7.818" v="512"/>
          <ac:spMkLst>
            <pc:docMk/>
            <pc:sldMk cId="570878407" sldId="263"/>
            <ac:spMk id="49" creationId="{60F880A6-33D3-4EEC-A780-B73559B9F24C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7.818" v="512"/>
          <ac:spMkLst>
            <pc:docMk/>
            <pc:sldMk cId="570878407" sldId="263"/>
            <ac:spMk id="51" creationId="{2C6246ED-0535-4496-A8F6-1E80CC4EB853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22.865" v="505"/>
          <ac:spMkLst>
            <pc:docMk/>
            <pc:sldMk cId="570878407" sldId="263"/>
            <ac:spMk id="53" creationId="{175CD74B-9CE8-4F20-A3E4-A22A7F036042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22.865" v="505"/>
          <ac:spMkLst>
            <pc:docMk/>
            <pc:sldMk cId="570878407" sldId="263"/>
            <ac:spMk id="54" creationId="{99C44665-BECF-4482-A00C-E4BE2A87DC7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22.865" v="505"/>
          <ac:spMkLst>
            <pc:docMk/>
            <pc:sldMk cId="570878407" sldId="263"/>
            <ac:spMk id="55" creationId="{20398C1D-D011-4BA8-AC81-E829677B87FF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10.068" v="503"/>
          <ac:spMkLst>
            <pc:docMk/>
            <pc:sldMk cId="570878407" sldId="263"/>
            <ac:spMk id="56" creationId="{A3D9AEEE-1CCD-43C0-BA3E-16D60A6E23C0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27.646" v="507"/>
          <ac:spMkLst>
            <pc:docMk/>
            <pc:sldMk cId="570878407" sldId="263"/>
            <ac:spMk id="57" creationId="{F966DD2F-FBF5-41CE-A3F4-565352D95DC3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10.068" v="503"/>
          <ac:spMkLst>
            <pc:docMk/>
            <pc:sldMk cId="570878407" sldId="263"/>
            <ac:spMk id="58" creationId="{60F880A6-33D3-4EEC-A780-B73559B9F24C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27.646" v="507"/>
          <ac:spMkLst>
            <pc:docMk/>
            <pc:sldMk cId="570878407" sldId="263"/>
            <ac:spMk id="59" creationId="{F46FCE2B-F2D2-466E-B0AA-8E341DB4981E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10.068" v="503"/>
          <ac:spMkLst>
            <pc:docMk/>
            <pc:sldMk cId="570878407" sldId="263"/>
            <ac:spMk id="60" creationId="{2C6246ED-0535-4496-A8F6-1E80CC4EB853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5:27.646" v="507"/>
          <ac:spMkLst>
            <pc:docMk/>
            <pc:sldMk cId="570878407" sldId="263"/>
            <ac:spMk id="61" creationId="{2BD31C98-199A-4722-A1A5-4393A43E740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1.709" v="509"/>
          <ac:spMkLst>
            <pc:docMk/>
            <pc:sldMk cId="570878407" sldId="263"/>
            <ac:spMk id="62" creationId="{BF7E8610-2DF7-4AF0-B876-0F3B7882A6B7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1.709" v="509"/>
          <ac:spMkLst>
            <pc:docMk/>
            <pc:sldMk cId="570878407" sldId="263"/>
            <ac:spMk id="63" creationId="{C1C8C023-62A6-4DA0-8DF4-3F4EA94090DE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1.709" v="509"/>
          <ac:spMkLst>
            <pc:docMk/>
            <pc:sldMk cId="570878407" sldId="263"/>
            <ac:spMk id="64" creationId="{26B9FE07-322E-43FB-8707-C9826BD903E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7.740" v="511"/>
          <ac:spMkLst>
            <pc:docMk/>
            <pc:sldMk cId="570878407" sldId="263"/>
            <ac:spMk id="65" creationId="{175CD74B-9CE8-4F20-A3E4-A22A7F036042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7.740" v="511"/>
          <ac:spMkLst>
            <pc:docMk/>
            <pc:sldMk cId="570878407" sldId="263"/>
            <ac:spMk id="66" creationId="{99C44665-BECF-4482-A00C-E4BE2A87DC7B}"/>
          </ac:spMkLst>
        </pc:spChg>
        <pc:spChg chg="add del">
          <ac:chgData name="Nina Rees (1803162)" userId="S::1803162@student.uwtsd.ac.uk::b77fd002-8540-44b6-bf10-1a220330249f" providerId="AD" clId="Web-{B4E58398-5A00-0D4E-C589-028CADAD8812}" dt="2020-05-05T15:06:47.740" v="511"/>
          <ac:spMkLst>
            <pc:docMk/>
            <pc:sldMk cId="570878407" sldId="263"/>
            <ac:spMk id="67" creationId="{20398C1D-D011-4BA8-AC81-E829677B87FF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5:06:47.818" v="512"/>
          <ac:spMkLst>
            <pc:docMk/>
            <pc:sldMk cId="570878407" sldId="263"/>
            <ac:spMk id="68" creationId="{A3D9AEEE-1CCD-43C0-BA3E-16D60A6E23C0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5:06:47.818" v="512"/>
          <ac:spMkLst>
            <pc:docMk/>
            <pc:sldMk cId="570878407" sldId="263"/>
            <ac:spMk id="69" creationId="{60F880A6-33D3-4EEC-A780-B73559B9F24C}"/>
          </ac:spMkLst>
        </pc:spChg>
        <pc:spChg chg="add">
          <ac:chgData name="Nina Rees (1803162)" userId="S::1803162@student.uwtsd.ac.uk::b77fd002-8540-44b6-bf10-1a220330249f" providerId="AD" clId="Web-{B4E58398-5A00-0D4E-C589-028CADAD8812}" dt="2020-05-05T15:06:47.818" v="512"/>
          <ac:spMkLst>
            <pc:docMk/>
            <pc:sldMk cId="570878407" sldId="263"/>
            <ac:spMk id="70" creationId="{2C6246ED-0535-4496-A8F6-1E80CC4EB853}"/>
          </ac:spMkLst>
        </pc:spChg>
        <pc:grpChg chg="add del">
          <ac:chgData name="Nina Rees (1803162)" userId="S::1803162@student.uwtsd.ac.uk::b77fd002-8540-44b6-bf10-1a220330249f" providerId="AD" clId="Web-{B4E58398-5A00-0D4E-C589-028CADAD8812}" dt="2020-05-05T15:04:23.364" v="491"/>
          <ac:grpSpMkLst>
            <pc:docMk/>
            <pc:sldMk cId="570878407" sldId="263"/>
            <ac:grpSpMk id="12" creationId="{0B789310-9859-4942-98C8-3D2F12AAAE73}"/>
          </ac:grpSpMkLst>
        </pc:grpChg>
        <pc:grpChg chg="add del">
          <ac:chgData name="Nina Rees (1803162)" userId="S::1803162@student.uwtsd.ac.uk::b77fd002-8540-44b6-bf10-1a220330249f" providerId="AD" clId="Web-{B4E58398-5A00-0D4E-C589-028CADAD8812}" dt="2020-05-05T15:04:23.364" v="491"/>
          <ac:grpSpMkLst>
            <pc:docMk/>
            <pc:sldMk cId="570878407" sldId="263"/>
            <ac:grpSpMk id="26" creationId="{6F1CEC7A-E419-4950-AA57-B00546C29CAF}"/>
          </ac:grpSpMkLst>
        </pc:grpChg>
        <pc:graphicFrameChg chg="add mod modGraphic">
          <ac:chgData name="Nina Rees (1803162)" userId="S::1803162@student.uwtsd.ac.uk::b77fd002-8540-44b6-bf10-1a220330249f" providerId="AD" clId="Web-{B4E58398-5A00-0D4E-C589-028CADAD8812}" dt="2020-05-05T15:06:47.818" v="512"/>
          <ac:graphicFrameMkLst>
            <pc:docMk/>
            <pc:sldMk cId="570878407" sldId="263"/>
            <ac:graphicFrameMk id="42" creationId="{D926ACC7-C5ED-48EE-8DA0-C5A9E2B2CF72}"/>
          </ac:graphicFrameMkLst>
        </pc:graphicFrameChg>
      </pc:sldChg>
      <pc:sldChg chg="modSp new">
        <pc:chgData name="Nina Rees (1803162)" userId="S::1803162@student.uwtsd.ac.uk::b77fd002-8540-44b6-bf10-1a220330249f" providerId="AD" clId="Web-{B4E58398-5A00-0D4E-C589-028CADAD8812}" dt="2020-05-05T15:23:37.593" v="3379" actId="20577"/>
        <pc:sldMkLst>
          <pc:docMk/>
          <pc:sldMk cId="2398472192" sldId="264"/>
        </pc:sldMkLst>
        <pc:spChg chg="mod">
          <ac:chgData name="Nina Rees (1803162)" userId="S::1803162@student.uwtsd.ac.uk::b77fd002-8540-44b6-bf10-1a220330249f" providerId="AD" clId="Web-{B4E58398-5A00-0D4E-C589-028CADAD8812}" dt="2020-05-05T15:08:04.053" v="526" actId="20577"/>
          <ac:spMkLst>
            <pc:docMk/>
            <pc:sldMk cId="2398472192" sldId="264"/>
            <ac:spMk id="2" creationId="{D66682E7-1091-4EEE-B36E-AC0DB03549B9}"/>
          </ac:spMkLst>
        </pc:spChg>
        <pc:spChg chg="mod">
          <ac:chgData name="Nina Rees (1803162)" userId="S::1803162@student.uwtsd.ac.uk::b77fd002-8540-44b6-bf10-1a220330249f" providerId="AD" clId="Web-{B4E58398-5A00-0D4E-C589-028CADAD8812}" dt="2020-05-05T15:23:37.593" v="3379" actId="20577"/>
          <ac:spMkLst>
            <pc:docMk/>
            <pc:sldMk cId="2398472192" sldId="264"/>
            <ac:spMk id="3" creationId="{4880E860-ABDD-4E51-B89E-DA0F06CC7180}"/>
          </ac:spMkLst>
        </pc:spChg>
      </pc:sldChg>
    </pc:docChg>
  </pc:docChgLst>
  <pc:docChgLst>
    <pc:chgData name="Nina Rees (1803162)" userId="S::1803162@student.uwtsd.ac.uk::b77fd002-8540-44b6-bf10-1a220330249f" providerId="AD" clId="Web-{B029B99E-8A80-7526-B486-892E1AD5D69B}"/>
    <pc:docChg chg="delSld">
      <pc:chgData name="Nina Rees (1803162)" userId="S::1803162@student.uwtsd.ac.uk::b77fd002-8540-44b6-bf10-1a220330249f" providerId="AD" clId="Web-{B029B99E-8A80-7526-B486-892E1AD5D69B}" dt="2020-05-05T21:21:47.813" v="0"/>
      <pc:docMkLst>
        <pc:docMk/>
      </pc:docMkLst>
      <pc:sldChg chg="del">
        <pc:chgData name="Nina Rees (1803162)" userId="S::1803162@student.uwtsd.ac.uk::b77fd002-8540-44b6-bf10-1a220330249f" providerId="AD" clId="Web-{B029B99E-8A80-7526-B486-892E1AD5D69B}" dt="2020-05-05T21:21:47.813" v="0"/>
        <pc:sldMkLst>
          <pc:docMk/>
          <pc:sldMk cId="2374859713" sldId="279"/>
        </pc:sldMkLst>
      </pc:sldChg>
    </pc:docChg>
  </pc:docChgLst>
  <pc:docChgLst>
    <pc:chgData name="Nina Rees (1803162)" userId="S::1803162@student.uwtsd.ac.uk::b77fd002-8540-44b6-bf10-1a220330249f" providerId="AD" clId="Web-{1C40D426-0A4A-AD88-778E-37A85C4B4F4D}"/>
    <pc:docChg chg="addSld delSld modSld sldOrd addMainMaster delMainMaster">
      <pc:chgData name="Nina Rees (1803162)" userId="S::1803162@student.uwtsd.ac.uk::b77fd002-8540-44b6-bf10-1a220330249f" providerId="AD" clId="Web-{1C40D426-0A4A-AD88-778E-37A85C4B4F4D}" dt="2020-05-05T14:50:16.064" v="2308"/>
      <pc:docMkLst>
        <pc:docMk/>
      </pc:docMkLst>
      <pc:sldChg chg="addSp delSp modSp mod setBg modClrScheme setClrOvrMap delDesignElem chgLayout">
        <pc:chgData name="Nina Rees (1803162)" userId="S::1803162@student.uwtsd.ac.uk::b77fd002-8540-44b6-bf10-1a220330249f" providerId="AD" clId="Web-{1C40D426-0A4A-AD88-778E-37A85C4B4F4D}" dt="2020-05-05T14:40:42.796" v="2127"/>
        <pc:sldMkLst>
          <pc:docMk/>
          <pc:sldMk cId="1194440229" sldId="256"/>
        </pc:sldMkLst>
        <pc:spChg chg="mod ord">
          <ac:chgData name="Nina Rees (1803162)" userId="S::1803162@student.uwtsd.ac.uk::b77fd002-8540-44b6-bf10-1a220330249f" providerId="AD" clId="Web-{1C40D426-0A4A-AD88-778E-37A85C4B4F4D}" dt="2020-05-05T14:40:42.796" v="2127"/>
          <ac:spMkLst>
            <pc:docMk/>
            <pc:sldMk cId="1194440229" sldId="256"/>
            <ac:spMk id="2" creationId="{00000000-0000-0000-0000-000000000000}"/>
          </ac:spMkLst>
        </pc:spChg>
        <pc:spChg chg="mod ord">
          <ac:chgData name="Nina Rees (1803162)" userId="S::1803162@student.uwtsd.ac.uk::b77fd002-8540-44b6-bf10-1a220330249f" providerId="AD" clId="Web-{1C40D426-0A4A-AD88-778E-37A85C4B4F4D}" dt="2020-05-05T14:40:42.796" v="2127"/>
          <ac:spMkLst>
            <pc:docMk/>
            <pc:sldMk cId="1194440229" sldId="256"/>
            <ac:spMk id="3" creationId="{00000000-0000-0000-0000-000000000000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9:54.010" v="1373"/>
          <ac:spMkLst>
            <pc:docMk/>
            <pc:sldMk cId="1194440229" sldId="256"/>
            <ac:spMk id="6" creationId="{35555856-9970-4BC3-9AA9-6A917F53AFBD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9:59.275" v="1375"/>
          <ac:spMkLst>
            <pc:docMk/>
            <pc:sldMk cId="1194440229" sldId="256"/>
            <ac:spMk id="8" creationId="{75F4D120-3921-42A8-A063-46B023CB0CDA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3:04:07.491" v="93"/>
          <ac:spMkLst>
            <pc:docMk/>
            <pc:sldMk cId="1194440229" sldId="256"/>
            <ac:spMk id="9" creationId="{657F69E0-C4B0-4BEC-A689-4F8D877F05D4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3:04:07.491" v="93"/>
          <ac:spMkLst>
            <pc:docMk/>
            <pc:sldMk cId="1194440229" sldId="256"/>
            <ac:spMk id="11" creationId="{9F6380B4-6A1C-481E-8408-B4E6C75B9B81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0:18.604" v="1377"/>
          <ac:spMkLst>
            <pc:docMk/>
            <pc:sldMk cId="1194440229" sldId="256"/>
            <ac:spMk id="12" creationId="{0BC9EFE1-D8CB-4668-9980-DB108327A794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9:54.010" v="1373"/>
          <ac:spMkLst>
            <pc:docMk/>
            <pc:sldMk cId="1194440229" sldId="256"/>
            <ac:spMk id="13" creationId="{13722DD7-BA73-4776-93A3-94491FEF7260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0:18.604" v="1377"/>
          <ac:spMkLst>
            <pc:docMk/>
            <pc:sldMk cId="1194440229" sldId="256"/>
            <ac:spMk id="15" creationId="{77DA6D33-2D62-458C-BF5D-DBF612FD557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40:16.843" v="2126"/>
          <ac:spMkLst>
            <pc:docMk/>
            <pc:sldMk cId="1194440229" sldId="256"/>
            <ac:spMk id="16" creationId="{665DBBEF-238B-476B-96AB-8AAC3224ECEA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1:16.385" v="1383"/>
          <ac:spMkLst>
            <pc:docMk/>
            <pc:sldMk cId="1194440229" sldId="256"/>
            <ac:spMk id="17" creationId="{6CCA5F87-1D1E-45CB-8D83-FC7EEFAD9935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40:16.843" v="2126"/>
          <ac:spMkLst>
            <pc:docMk/>
            <pc:sldMk cId="1194440229" sldId="256"/>
            <ac:spMk id="18" creationId="{3FCFB1DE-0B7E-48CC-BA90-B2AB0889F9D6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1:16.385" v="1383"/>
          <ac:spMkLst>
            <pc:docMk/>
            <pc:sldMk cId="1194440229" sldId="256"/>
            <ac:spMk id="19" creationId="{7CCFC2C6-6238-4A2F-93DE-2ADF74AF635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1:16.385" v="1383"/>
          <ac:spMkLst>
            <pc:docMk/>
            <pc:sldMk cId="1194440229" sldId="256"/>
            <ac:spMk id="20" creationId="{AF2F604E-43BE-4DC3-B983-E071523364F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1:16.385" v="1383"/>
          <ac:spMkLst>
            <pc:docMk/>
            <pc:sldMk cId="1194440229" sldId="256"/>
            <ac:spMk id="21" creationId="{08C9B587-E65E-4B52-B37C-ABEBB6E8792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1:08.698" v="1381"/>
          <ac:spMkLst>
            <pc:docMk/>
            <pc:sldMk cId="1194440229" sldId="256"/>
            <ac:spMk id="22" creationId="{FFE50961-0F1B-484C-85BC-4BD16B9FF90E}"/>
          </ac:spMkLst>
        </pc:spChg>
        <pc:picChg chg="add mod ord">
          <ac:chgData name="Nina Rees (1803162)" userId="S::1803162@student.uwtsd.ac.uk::b77fd002-8540-44b6-bf10-1a220330249f" providerId="AD" clId="Web-{1C40D426-0A4A-AD88-778E-37A85C4B4F4D}" dt="2020-05-05T14:21:16.385" v="1383"/>
          <ac:picMkLst>
            <pc:docMk/>
            <pc:sldMk cId="1194440229" sldId="256"/>
            <ac:picMk id="4" creationId="{FDED1667-CBBC-4C30-99A7-4AAFFAB06514}"/>
          </ac:picMkLst>
        </pc:picChg>
        <pc:picChg chg="add del">
          <ac:chgData name="Nina Rees (1803162)" userId="S::1803162@student.uwtsd.ac.uk::b77fd002-8540-44b6-bf10-1a220330249f" providerId="AD" clId="Web-{1C40D426-0A4A-AD88-778E-37A85C4B4F4D}" dt="2020-05-05T14:19:54.010" v="1373"/>
          <ac:picMkLst>
            <pc:docMk/>
            <pc:sldMk cId="1194440229" sldId="256"/>
            <ac:picMk id="7" creationId="{7F487851-BFAF-46D8-A1ED-50CAD6E46F59}"/>
          </ac:picMkLst>
        </pc:picChg>
        <pc:picChg chg="add del">
          <ac:chgData name="Nina Rees (1803162)" userId="S::1803162@student.uwtsd.ac.uk::b77fd002-8540-44b6-bf10-1a220330249f" providerId="AD" clId="Web-{1C40D426-0A4A-AD88-778E-37A85C4B4F4D}" dt="2020-05-05T14:19:59.275" v="1375"/>
          <ac:picMkLst>
            <pc:docMk/>
            <pc:sldMk cId="1194440229" sldId="256"/>
            <ac:picMk id="10" creationId="{9D01B3E5-85F4-41A9-A504-D5E6268DEC1D}"/>
          </ac:picMkLst>
        </pc:picChg>
        <pc:picChg chg="add del">
          <ac:chgData name="Nina Rees (1803162)" userId="S::1803162@student.uwtsd.ac.uk::b77fd002-8540-44b6-bf10-1a220330249f" providerId="AD" clId="Web-{1C40D426-0A4A-AD88-778E-37A85C4B4F4D}" dt="2020-05-05T14:20:18.604" v="1377"/>
          <ac:picMkLst>
            <pc:docMk/>
            <pc:sldMk cId="1194440229" sldId="256"/>
            <ac:picMk id="14" creationId="{7CBAE1BD-B8E4-4029-8AA2-C77E4FED9864}"/>
          </ac:picMkLst>
        </pc:picChg>
      </pc:sldChg>
      <pc:sldChg chg="addSp modSp new del">
        <pc:chgData name="Nina Rees (1803162)" userId="S::1803162@student.uwtsd.ac.uk::b77fd002-8540-44b6-bf10-1a220330249f" providerId="AD" clId="Web-{1C40D426-0A4A-AD88-778E-37A85C4B4F4D}" dt="2020-05-05T13:15:49.228" v="101"/>
        <pc:sldMkLst>
          <pc:docMk/>
          <pc:sldMk cId="2396338533" sldId="257"/>
        </pc:sldMkLst>
        <pc:spChg chg="add mod">
          <ac:chgData name="Nina Rees (1803162)" userId="S::1803162@student.uwtsd.ac.uk::b77fd002-8540-44b6-bf10-1a220330249f" providerId="AD" clId="Web-{1C40D426-0A4A-AD88-778E-37A85C4B4F4D}" dt="2020-05-05T13:15:08.400" v="100"/>
          <ac:spMkLst>
            <pc:docMk/>
            <pc:sldMk cId="2396338533" sldId="257"/>
            <ac:spMk id="5" creationId="{ACCABC16-8F19-471F-BDD0-8E16D3964666}"/>
          </ac:spMkLst>
        </pc:spChg>
        <pc:picChg chg="add mod">
          <ac:chgData name="Nina Rees (1803162)" userId="S::1803162@student.uwtsd.ac.uk::b77fd002-8540-44b6-bf10-1a220330249f" providerId="AD" clId="Web-{1C40D426-0A4A-AD88-778E-37A85C4B4F4D}" dt="2020-05-05T13:15:08.353" v="98"/>
          <ac:picMkLst>
            <pc:docMk/>
            <pc:sldMk cId="2396338533" sldId="257"/>
            <ac:picMk id="3" creationId="{43B88B76-FB7A-4D9E-9D25-47E07D9B129A}"/>
          </ac:picMkLst>
        </pc:picChg>
      </pc:sldChg>
      <pc:sldChg chg="addSp delSp modSp new mod setBg modClrScheme delDesignElem chgLayout">
        <pc:chgData name="Nina Rees (1803162)" userId="S::1803162@student.uwtsd.ac.uk::b77fd002-8540-44b6-bf10-1a220330249f" providerId="AD" clId="Web-{1C40D426-0A4A-AD88-778E-37A85C4B4F4D}" dt="2020-05-05T14:40:42.796" v="2127"/>
        <pc:sldMkLst>
          <pc:docMk/>
          <pc:sldMk cId="2472421057" sldId="257"/>
        </pc:sldMkLst>
        <pc:spChg chg="add del">
          <ac:chgData name="Nina Rees (1803162)" userId="S::1803162@student.uwtsd.ac.uk::b77fd002-8540-44b6-bf10-1a220330249f" providerId="AD" clId="Web-{1C40D426-0A4A-AD88-778E-37A85C4B4F4D}" dt="2020-05-05T14:40:16.843" v="2126"/>
          <ac:spMkLst>
            <pc:docMk/>
            <pc:sldMk cId="2472421057" sldId="257"/>
            <ac:spMk id="4" creationId="{D912477B-67BD-4F0B-ACAE-1C5BF920FF07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3:17:34.291" v="105"/>
          <ac:spMkLst>
            <pc:docMk/>
            <pc:sldMk cId="2472421057" sldId="257"/>
            <ac:spMk id="7" creationId="{2D2B266D-3625-4584-A5C3-7D3F672CFF30}"/>
          </ac:spMkLst>
        </pc:spChg>
        <pc:picChg chg="add mod">
          <ac:chgData name="Nina Rees (1803162)" userId="S::1803162@student.uwtsd.ac.uk::b77fd002-8540-44b6-bf10-1a220330249f" providerId="AD" clId="Web-{1C40D426-0A4A-AD88-778E-37A85C4B4F4D}" dt="2020-05-05T13:17:34.291" v="106"/>
          <ac:picMkLst>
            <pc:docMk/>
            <pc:sldMk cId="2472421057" sldId="257"/>
            <ac:picMk id="2" creationId="{C74FED2A-7DDF-4B82-8FF8-FA78702B8F70}"/>
          </ac:picMkLst>
        </pc:picChg>
      </pc:sldChg>
      <pc:sldChg chg="new del">
        <pc:chgData name="Nina Rees (1803162)" userId="S::1803162@student.uwtsd.ac.uk::b77fd002-8540-44b6-bf10-1a220330249f" providerId="AD" clId="Web-{1C40D426-0A4A-AD88-778E-37A85C4B4F4D}" dt="2020-05-05T13:08:15.195" v="95"/>
        <pc:sldMkLst>
          <pc:docMk/>
          <pc:sldMk cId="3488175719" sldId="257"/>
        </pc:sldMkLst>
      </pc:sldChg>
      <pc:sldChg chg="addSp delSp modSp new mod setBg modClrScheme delDesignElem chgLayout">
        <pc:chgData name="Nina Rees (1803162)" userId="S::1803162@student.uwtsd.ac.uk::b77fd002-8540-44b6-bf10-1a220330249f" providerId="AD" clId="Web-{1C40D426-0A4A-AD88-778E-37A85C4B4F4D}" dt="2020-05-05T14:40:42.796" v="2127"/>
        <pc:sldMkLst>
          <pc:docMk/>
          <pc:sldMk cId="886948055" sldId="258"/>
        </pc:sldMkLst>
        <pc:spChg chg="add mod">
          <ac:chgData name="Nina Rees (1803162)" userId="S::1803162@student.uwtsd.ac.uk::b77fd002-8540-44b6-bf10-1a220330249f" providerId="AD" clId="Web-{1C40D426-0A4A-AD88-778E-37A85C4B4F4D}" dt="2020-05-05T13:20:51.964" v="118"/>
          <ac:spMkLst>
            <pc:docMk/>
            <pc:sldMk cId="886948055" sldId="258"/>
            <ac:spMk id="4" creationId="{163F4881-CE16-4A65-9609-59F128CB0EF1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3:20:36.026" v="115"/>
          <ac:spMkLst>
            <pc:docMk/>
            <pc:sldMk cId="886948055" sldId="258"/>
            <ac:spMk id="6" creationId="{2D2B266D-3625-4584-A5C3-7D3F672CFF30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3:20:51.964" v="117"/>
          <ac:spMkLst>
            <pc:docMk/>
            <pc:sldMk cId="886948055" sldId="258"/>
            <ac:spMk id="7" creationId="{6EE0B6E2-7CE8-4D86-87FC-4B58A7D8E759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3:29:19.138" v="127"/>
          <ac:spMkLst>
            <pc:docMk/>
            <pc:sldMk cId="886948055" sldId="258"/>
            <ac:spMk id="8" creationId="{AF2A46FC-A8BE-4771-BE51-D9123E91856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3:20:16.088" v="113"/>
          <ac:spMkLst>
            <pc:docMk/>
            <pc:sldMk cId="886948055" sldId="258"/>
            <ac:spMk id="9" creationId="{D912477B-67BD-4F0B-ACAE-1C5BF920FF07}"/>
          </ac:spMkLst>
        </pc:spChg>
        <pc:spChg chg="add del mod">
          <ac:chgData name="Nina Rees (1803162)" userId="S::1803162@student.uwtsd.ac.uk::b77fd002-8540-44b6-bf10-1a220330249f" providerId="AD" clId="Web-{1C40D426-0A4A-AD88-778E-37A85C4B4F4D}" dt="2020-05-05T13:29:11.497" v="125"/>
          <ac:spMkLst>
            <pc:docMk/>
            <pc:sldMk cId="886948055" sldId="258"/>
            <ac:spMk id="12" creationId="{D31BB7E4-A2E6-4F26-A4D8-B2443B9DAE9B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40:16.843" v="2126"/>
          <ac:spMkLst>
            <pc:docMk/>
            <pc:sldMk cId="886948055" sldId="258"/>
            <ac:spMk id="13" creationId="{6EE0B6E2-7CE8-4D86-87FC-4B58A7D8E759}"/>
          </ac:spMkLst>
        </pc:spChg>
        <pc:picChg chg="add mod">
          <ac:chgData name="Nina Rees (1803162)" userId="S::1803162@student.uwtsd.ac.uk::b77fd002-8540-44b6-bf10-1a220330249f" providerId="AD" clId="Web-{1C40D426-0A4A-AD88-778E-37A85C4B4F4D}" dt="2020-05-05T13:29:19.138" v="127"/>
          <ac:picMkLst>
            <pc:docMk/>
            <pc:sldMk cId="886948055" sldId="258"/>
            <ac:picMk id="2" creationId="{9B1ABCB5-A065-4946-859B-6EC4B0174300}"/>
          </ac:picMkLst>
        </pc:picChg>
        <pc:picChg chg="add del mod">
          <ac:chgData name="Nina Rees (1803162)" userId="S::1803162@student.uwtsd.ac.uk::b77fd002-8540-44b6-bf10-1a220330249f" providerId="AD" clId="Web-{1C40D426-0A4A-AD88-778E-37A85C4B4F4D}" dt="2020-05-05T13:29:11.513" v="126"/>
          <ac:picMkLst>
            <pc:docMk/>
            <pc:sldMk cId="886948055" sldId="258"/>
            <ac:picMk id="10" creationId="{D63FD5AB-474B-4C8F-9569-68ADA27162A6}"/>
          </ac:picMkLst>
        </pc:picChg>
      </pc:sldChg>
      <pc:sldChg chg="addSp delSp modSp new mod setBg modClrScheme delDesignElem chgLayout">
        <pc:chgData name="Nina Rees (1803162)" userId="S::1803162@student.uwtsd.ac.uk::b77fd002-8540-44b6-bf10-1a220330249f" providerId="AD" clId="Web-{1C40D426-0A4A-AD88-778E-37A85C4B4F4D}" dt="2020-05-05T14:40:42.796" v="2127"/>
        <pc:sldMkLst>
          <pc:docMk/>
          <pc:sldMk cId="2722944862" sldId="259"/>
        </pc:sldMkLst>
        <pc:spChg chg="add mod">
          <ac:chgData name="Nina Rees (1803162)" userId="S::1803162@student.uwtsd.ac.uk::b77fd002-8540-44b6-bf10-1a220330249f" providerId="AD" clId="Web-{1C40D426-0A4A-AD88-778E-37A85C4B4F4D}" dt="2020-05-05T13:33:25.998" v="133"/>
          <ac:spMkLst>
            <pc:docMk/>
            <pc:sldMk cId="2722944862" sldId="259"/>
            <ac:spMk id="4" creationId="{51D47C7C-668A-4729-84F7-F78262EB51EC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40:16.843" v="2126"/>
          <ac:spMkLst>
            <pc:docMk/>
            <pc:sldMk cId="2722944862" sldId="259"/>
            <ac:spMk id="9" creationId="{2D2B266D-3625-4584-A5C3-7D3F672CFF30}"/>
          </ac:spMkLst>
        </pc:spChg>
        <pc:picChg chg="add mod">
          <ac:chgData name="Nina Rees (1803162)" userId="S::1803162@student.uwtsd.ac.uk::b77fd002-8540-44b6-bf10-1a220330249f" providerId="AD" clId="Web-{1C40D426-0A4A-AD88-778E-37A85C4B4F4D}" dt="2020-05-05T13:33:25.998" v="133"/>
          <ac:picMkLst>
            <pc:docMk/>
            <pc:sldMk cId="2722944862" sldId="259"/>
            <ac:picMk id="2" creationId="{0A70693F-8E33-4AFD-8CA4-ED84D6DCB94C}"/>
          </ac:picMkLst>
        </pc:picChg>
      </pc:sldChg>
      <pc:sldChg chg="addSp modSp new del mod setBg">
        <pc:chgData name="Nina Rees (1803162)" userId="S::1803162@student.uwtsd.ac.uk::b77fd002-8540-44b6-bf10-1a220330249f" providerId="AD" clId="Web-{1C40D426-0A4A-AD88-778E-37A85C4B4F4D}" dt="2020-05-05T14:11:46.273" v="1117"/>
        <pc:sldMkLst>
          <pc:docMk/>
          <pc:sldMk cId="1186900186" sldId="260"/>
        </pc:sldMkLst>
        <pc:spChg chg="add mod">
          <ac:chgData name="Nina Rees (1803162)" userId="S::1803162@student.uwtsd.ac.uk::b77fd002-8540-44b6-bf10-1a220330249f" providerId="AD" clId="Web-{1C40D426-0A4A-AD88-778E-37A85C4B4F4D}" dt="2020-05-05T13:45:40.704" v="139"/>
          <ac:spMkLst>
            <pc:docMk/>
            <pc:sldMk cId="1186900186" sldId="260"/>
            <ac:spMk id="4" creationId="{4C0C324D-2423-4926-A944-4D6CCDEA55B9}"/>
          </ac:spMkLst>
        </pc:spChg>
        <pc:spChg chg="add">
          <ac:chgData name="Nina Rees (1803162)" userId="S::1803162@student.uwtsd.ac.uk::b77fd002-8540-44b6-bf10-1a220330249f" providerId="AD" clId="Web-{1C40D426-0A4A-AD88-778E-37A85C4B4F4D}" dt="2020-05-05T13:45:40.704" v="139"/>
          <ac:spMkLst>
            <pc:docMk/>
            <pc:sldMk cId="1186900186" sldId="260"/>
            <ac:spMk id="9" creationId="{F027EB3A-DF05-4A1A-99F5-BE83E7654676}"/>
          </ac:spMkLst>
        </pc:spChg>
        <pc:picChg chg="add mod">
          <ac:chgData name="Nina Rees (1803162)" userId="S::1803162@student.uwtsd.ac.uk::b77fd002-8540-44b6-bf10-1a220330249f" providerId="AD" clId="Web-{1C40D426-0A4A-AD88-778E-37A85C4B4F4D}" dt="2020-05-05T13:45:40.704" v="139"/>
          <ac:picMkLst>
            <pc:docMk/>
            <pc:sldMk cId="1186900186" sldId="260"/>
            <ac:picMk id="2" creationId="{586997AE-A577-4A75-9BE2-12808D0E15E9}"/>
          </ac:picMkLst>
        </pc:picChg>
      </pc:sldChg>
      <pc:sldChg chg="addSp delSp modSp new mod setBg modClrScheme delDesignElem chgLayout">
        <pc:chgData name="Nina Rees (1803162)" userId="S::1803162@student.uwtsd.ac.uk::b77fd002-8540-44b6-bf10-1a220330249f" providerId="AD" clId="Web-{1C40D426-0A4A-AD88-778E-37A85C4B4F4D}" dt="2020-05-05T14:40:42.796" v="2127"/>
        <pc:sldMkLst>
          <pc:docMk/>
          <pc:sldMk cId="1131842009" sldId="261"/>
        </pc:sldMkLst>
        <pc:spChg chg="mod ord">
          <ac:chgData name="Nina Rees (1803162)" userId="S::1803162@student.uwtsd.ac.uk::b77fd002-8540-44b6-bf10-1a220330249f" providerId="AD" clId="Web-{1C40D426-0A4A-AD88-778E-37A85C4B4F4D}" dt="2020-05-05T14:40:42.796" v="2127"/>
          <ac:spMkLst>
            <pc:docMk/>
            <pc:sldMk cId="1131842009" sldId="261"/>
            <ac:spMk id="2" creationId="{B02AD34C-F0AA-457B-B350-C71FFEBD0D18}"/>
          </ac:spMkLst>
        </pc:spChg>
        <pc:spChg chg="add del mod ord">
          <ac:chgData name="Nina Rees (1803162)" userId="S::1803162@student.uwtsd.ac.uk::b77fd002-8540-44b6-bf10-1a220330249f" providerId="AD" clId="Web-{1C40D426-0A4A-AD88-778E-37A85C4B4F4D}" dt="2020-05-05T14:40:42.796" v="2127"/>
          <ac:spMkLst>
            <pc:docMk/>
            <pc:sldMk cId="1131842009" sldId="261"/>
            <ac:spMk id="3" creationId="{D69F1548-8CF5-43D9-9198-33700875C983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04.976" v="1109"/>
          <ac:spMkLst>
            <pc:docMk/>
            <pc:sldMk cId="1131842009" sldId="261"/>
            <ac:spMk id="6" creationId="{743AA782-23D1-4521-8CAD-47662984AA0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04.976" v="1109"/>
          <ac:spMkLst>
            <pc:docMk/>
            <pc:sldMk cId="1131842009" sldId="261"/>
            <ac:spMk id="8" creationId="{3CE8AF5E-D374-4CF1-90CC-35CF73B81C3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10.383" v="1111"/>
          <ac:spMkLst>
            <pc:docMk/>
            <pc:sldMk cId="1131842009" sldId="261"/>
            <ac:spMk id="9" creationId="{777A147A-9ED8-46B4-8660-1B3C2AA880B5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0:52.383" v="1107"/>
          <ac:spMkLst>
            <pc:docMk/>
            <pc:sldMk cId="1131842009" sldId="261"/>
            <ac:spMk id="10" creationId="{247B6BBF-09F2-4A29-AE4E-3771E2924817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10.383" v="1111"/>
          <ac:spMkLst>
            <pc:docMk/>
            <pc:sldMk cId="1131842009" sldId="261"/>
            <ac:spMk id="11" creationId="{5D6C15A0-C087-4593-8414-2B4EC1CDC3D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0:52.383" v="1107"/>
          <ac:spMkLst>
            <pc:docMk/>
            <pc:sldMk cId="1131842009" sldId="261"/>
            <ac:spMk id="12" creationId="{535742DD-1B16-4E9D-B715-0D74B4574A6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19.148" v="1113"/>
          <ac:spMkLst>
            <pc:docMk/>
            <pc:sldMk cId="1131842009" sldId="261"/>
            <ac:spMk id="13" creationId="{C05CBC3C-2E5A-4839-8B9B-2E5A6ADF0F5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19.148" v="1113"/>
          <ac:spMkLst>
            <pc:docMk/>
            <pc:sldMk cId="1131842009" sldId="261"/>
            <ac:spMk id="15" creationId="{827FF362-FC97-4BF5-949B-D4ADFA26E457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34.086" v="1115"/>
          <ac:spMkLst>
            <pc:docMk/>
            <pc:sldMk cId="1131842009" sldId="261"/>
            <ac:spMk id="16" creationId="{743AA782-23D1-4521-8CAD-47662984AA0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1:34.086" v="1115"/>
          <ac:spMkLst>
            <pc:docMk/>
            <pc:sldMk cId="1131842009" sldId="261"/>
            <ac:spMk id="17" creationId="{3CE8AF5E-D374-4CF1-90CC-35CF73B81C3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40:16.843" v="2126"/>
          <ac:spMkLst>
            <pc:docMk/>
            <pc:sldMk cId="1131842009" sldId="261"/>
            <ac:spMk id="20" creationId="{745DEEED-BE3A-4307-800A-45F555B51C2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40:16.843" v="2126"/>
          <ac:spMkLst>
            <pc:docMk/>
            <pc:sldMk cId="1131842009" sldId="261"/>
            <ac:spMk id="21" creationId="{F5C73706-35AD-4797-B796-D806B8FE5A35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5:55.230" v="1702"/>
          <ac:spMkLst>
            <pc:docMk/>
            <pc:sldMk cId="1131842009" sldId="261"/>
            <ac:spMk id="22" creationId="{3B854194-185D-494D-905C-7C7CB2E30F6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7:43.759" v="1367"/>
          <ac:spMkLst>
            <pc:docMk/>
            <pc:sldMk cId="1131842009" sldId="261"/>
            <ac:spMk id="23" creationId="{743AA782-23D1-4521-8CAD-47662984AA0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8:23.869" v="1369"/>
          <ac:spMkLst>
            <pc:docMk/>
            <pc:sldMk cId="1131842009" sldId="261"/>
            <ac:spMk id="24" creationId="{2E442304-DDBD-4F7B-8017-36BCC863FB40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7:39.634" v="1365"/>
          <ac:spMkLst>
            <pc:docMk/>
            <pc:sldMk cId="1131842009" sldId="261"/>
            <ac:spMk id="26" creationId="{745DEEED-BE3A-4307-800A-45F555B51C2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8:23.869" v="1369"/>
          <ac:spMkLst>
            <pc:docMk/>
            <pc:sldMk cId="1131842009" sldId="261"/>
            <ac:spMk id="27" creationId="{535742DD-1B16-4E9D-B715-0D74B4574A68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7:39.634" v="1365"/>
          <ac:spMkLst>
            <pc:docMk/>
            <pc:sldMk cId="1131842009" sldId="261"/>
            <ac:spMk id="28" creationId="{F5C73706-35AD-4797-B796-D806B8FE5A35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17:43.759" v="1367"/>
          <ac:spMkLst>
            <pc:docMk/>
            <pc:sldMk cId="1131842009" sldId="261"/>
            <ac:spMk id="30" creationId="{3CE8AF5E-D374-4CF1-90CC-35CF73B81C3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5:55.230" v="1702"/>
          <ac:spMkLst>
            <pc:docMk/>
            <pc:sldMk cId="1131842009" sldId="261"/>
            <ac:spMk id="31" creationId="{B4F5FA0D-0104-4987-8241-EFF7C85B88DE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25:52.996" v="1701"/>
          <ac:spMkLst>
            <pc:docMk/>
            <pc:sldMk cId="1131842009" sldId="261"/>
            <ac:spMk id="40" creationId="{457D4A72-F4F1-498A-B083-59E8C50B7892}"/>
          </ac:spMkLst>
        </pc:spChg>
        <pc:spChg chg="add del mod ord">
          <ac:chgData name="Nina Rees (1803162)" userId="S::1803162@student.uwtsd.ac.uk::b77fd002-8540-44b6-bf10-1a220330249f" providerId="AD" clId="Web-{1C40D426-0A4A-AD88-778E-37A85C4B4F4D}" dt="2020-05-05T14:25:28.089" v="1699"/>
          <ac:spMkLst>
            <pc:docMk/>
            <pc:sldMk cId="1131842009" sldId="261"/>
            <ac:spMk id="49" creationId="{B7C4663E-8FD0-4F4E-B6EB-4940B7589315}"/>
          </ac:spMkLst>
        </pc:spChg>
        <pc:spChg chg="add del mod ord">
          <ac:chgData name="Nina Rees (1803162)" userId="S::1803162@student.uwtsd.ac.uk::b77fd002-8540-44b6-bf10-1a220330249f" providerId="AD" clId="Web-{1C40D426-0A4A-AD88-778E-37A85C4B4F4D}" dt="2020-05-05T14:25:28.089" v="1699"/>
          <ac:spMkLst>
            <pc:docMk/>
            <pc:sldMk cId="1131842009" sldId="261"/>
            <ac:spMk id="50" creationId="{4BB57D83-DB05-482B-AA51-7257F305EE5E}"/>
          </ac:spMkLst>
        </pc:spChg>
        <pc:spChg chg="add del mod ord">
          <ac:chgData name="Nina Rees (1803162)" userId="S::1803162@student.uwtsd.ac.uk::b77fd002-8540-44b6-bf10-1a220330249f" providerId="AD" clId="Web-{1C40D426-0A4A-AD88-778E-37A85C4B4F4D}" dt="2020-05-05T14:25:28.089" v="1699"/>
          <ac:spMkLst>
            <pc:docMk/>
            <pc:sldMk cId="1131842009" sldId="261"/>
            <ac:spMk id="51" creationId="{89CECC34-50B2-4D2F-B98D-8C72E1D5E566}"/>
          </ac:spMkLst>
        </pc:spChg>
        <pc:graphicFrameChg chg="add del">
          <ac:chgData name="Nina Rees (1803162)" userId="S::1803162@student.uwtsd.ac.uk::b77fd002-8540-44b6-bf10-1a220330249f" providerId="AD" clId="Web-{1C40D426-0A4A-AD88-778E-37A85C4B4F4D}" dt="2020-05-05T14:10:52.383" v="1107"/>
          <ac:graphicFrameMkLst>
            <pc:docMk/>
            <pc:sldMk cId="1131842009" sldId="261"/>
            <ac:graphicFrameMk id="5" creationId="{04184F5D-A20E-4A10-AEA2-459B349C6202}"/>
          </ac:graphicFrameMkLst>
        </pc:graphicFrameChg>
        <pc:graphicFrameChg chg="add del">
          <ac:chgData name="Nina Rees (1803162)" userId="S::1803162@student.uwtsd.ac.uk::b77fd002-8540-44b6-bf10-1a220330249f" providerId="AD" clId="Web-{1C40D426-0A4A-AD88-778E-37A85C4B4F4D}" dt="2020-05-05T14:18:23.869" v="1369"/>
          <ac:graphicFrameMkLst>
            <pc:docMk/>
            <pc:sldMk cId="1131842009" sldId="261"/>
            <ac:graphicFrameMk id="29" creationId="{EEDB493A-0D43-4561-B284-9A0F6A789A42}"/>
          </ac:graphicFrameMkLst>
        </pc:graphicFrameChg>
        <pc:graphicFrameChg chg="add del">
          <ac:chgData name="Nina Rees (1803162)" userId="S::1803162@student.uwtsd.ac.uk::b77fd002-8540-44b6-bf10-1a220330249f" providerId="AD" clId="Web-{1C40D426-0A4A-AD88-778E-37A85C4B4F4D}" dt="2020-05-05T14:25:52.996" v="1701"/>
          <ac:graphicFrameMkLst>
            <pc:docMk/>
            <pc:sldMk cId="1131842009" sldId="261"/>
            <ac:graphicFrameMk id="35" creationId="{AF8BFF79-0B5D-4BC5-A52C-274461214E39}"/>
          </ac:graphicFrameMkLst>
        </pc:graphicFrameChg>
        <pc:graphicFrameChg chg="add del mod modGraphic">
          <ac:chgData name="Nina Rees (1803162)" userId="S::1803162@student.uwtsd.ac.uk::b77fd002-8540-44b6-bf10-1a220330249f" providerId="AD" clId="Web-{1C40D426-0A4A-AD88-778E-37A85C4B4F4D}" dt="2020-05-05T14:26:47.715" v="1705"/>
          <ac:graphicFrameMkLst>
            <pc:docMk/>
            <pc:sldMk cId="1131842009" sldId="261"/>
            <ac:graphicFrameMk id="61" creationId="{BFE24BF9-F580-4DC2-A49E-4B65F8D40E3C}"/>
          </ac:graphicFrameMkLst>
        </pc:graphicFrameChg>
        <pc:graphicFrameChg chg="add del mod modGraphic">
          <ac:chgData name="Nina Rees (1803162)" userId="S::1803162@student.uwtsd.ac.uk::b77fd002-8540-44b6-bf10-1a220330249f" providerId="AD" clId="Web-{1C40D426-0A4A-AD88-778E-37A85C4B4F4D}" dt="2020-05-05T14:27:20.371" v="1707"/>
          <ac:graphicFrameMkLst>
            <pc:docMk/>
            <pc:sldMk cId="1131842009" sldId="261"/>
            <ac:graphicFrameMk id="70" creationId="{286830BB-AD4C-4755-8CAE-45CBAB7AB530}"/>
          </ac:graphicFrameMkLst>
        </pc:graphicFrameChg>
        <pc:picChg chg="add del">
          <ac:chgData name="Nina Rees (1803162)" userId="S::1803162@student.uwtsd.ac.uk::b77fd002-8540-44b6-bf10-1a220330249f" providerId="AD" clId="Web-{1C40D426-0A4A-AD88-778E-37A85C4B4F4D}" dt="2020-05-05T14:11:04.976" v="1109"/>
          <ac:picMkLst>
            <pc:docMk/>
            <pc:sldMk cId="1131842009" sldId="261"/>
            <ac:picMk id="7" creationId="{4E893A5B-274D-421F-A212-B551B83C4FB6}"/>
          </ac:picMkLst>
        </pc:picChg>
        <pc:picChg chg="add del">
          <ac:chgData name="Nina Rees (1803162)" userId="S::1803162@student.uwtsd.ac.uk::b77fd002-8540-44b6-bf10-1a220330249f" providerId="AD" clId="Web-{1C40D426-0A4A-AD88-778E-37A85C4B4F4D}" dt="2020-05-05T14:11:34.086" v="1115"/>
          <ac:picMkLst>
            <pc:docMk/>
            <pc:sldMk cId="1131842009" sldId="261"/>
            <ac:picMk id="19" creationId="{939B63E8-C157-428B-A415-94EDA4C3E7A4}"/>
          </ac:picMkLst>
        </pc:picChg>
        <pc:picChg chg="add del">
          <ac:chgData name="Nina Rees (1803162)" userId="S::1803162@student.uwtsd.ac.uk::b77fd002-8540-44b6-bf10-1a220330249f" providerId="AD" clId="Web-{1C40D426-0A4A-AD88-778E-37A85C4B4F4D}" dt="2020-05-05T14:17:43.759" v="1367"/>
          <ac:picMkLst>
            <pc:docMk/>
            <pc:sldMk cId="1131842009" sldId="261"/>
            <ac:picMk id="25" creationId="{3CC54F92-AE7D-49F3-8B54-DC0638817071}"/>
          </ac:picMkLst>
        </pc:picChg>
        <pc:picChg chg="add del">
          <ac:chgData name="Nina Rees (1803162)" userId="S::1803162@student.uwtsd.ac.uk::b77fd002-8540-44b6-bf10-1a220330249f" providerId="AD" clId="Web-{1C40D426-0A4A-AD88-778E-37A85C4B4F4D}" dt="2020-05-05T14:25:55.230" v="1702"/>
          <ac:picMkLst>
            <pc:docMk/>
            <pc:sldMk cId="1131842009" sldId="261"/>
            <ac:picMk id="33" creationId="{2897127E-6CEF-446C-BE87-93B7C46E49D1}"/>
          </ac:picMkLst>
        </pc:picChg>
        <pc:picChg chg="add del">
          <ac:chgData name="Nina Rees (1803162)" userId="S::1803162@student.uwtsd.ac.uk::b77fd002-8540-44b6-bf10-1a220330249f" providerId="AD" clId="Web-{1C40D426-0A4A-AD88-778E-37A85C4B4F4D}" dt="2020-05-05T14:25:52.996" v="1701"/>
          <ac:picMkLst>
            <pc:docMk/>
            <pc:sldMk cId="1131842009" sldId="261"/>
            <ac:picMk id="42" creationId="{C7FF3303-6FC3-4637-A201-B4CCC1C992CF}"/>
          </ac:picMkLst>
        </pc:picChg>
        <pc:inkChg chg="add del">
          <ac:chgData name="Nina Rees (1803162)" userId="S::1803162@student.uwtsd.ac.uk::b77fd002-8540-44b6-bf10-1a220330249f" providerId="AD" clId="Web-{1C40D426-0A4A-AD88-778E-37A85C4B4F4D}" dt="2020-05-05T14:11:04.976" v="1109"/>
          <ac:inkMkLst>
            <pc:docMk/>
            <pc:sldMk cId="1131842009" sldId="261"/>
            <ac:inkMk id="14" creationId="{070477C5-0410-4E4F-97A1-F84C2465C187}"/>
          </ac:inkMkLst>
        </pc:inkChg>
        <pc:inkChg chg="add del">
          <ac:chgData name="Nina Rees (1803162)" userId="S::1803162@student.uwtsd.ac.uk::b77fd002-8540-44b6-bf10-1a220330249f" providerId="AD" clId="Web-{1C40D426-0A4A-AD88-778E-37A85C4B4F4D}" dt="2020-05-05T14:11:34.086" v="1115"/>
          <ac:inkMkLst>
            <pc:docMk/>
            <pc:sldMk cId="1131842009" sldId="261"/>
            <ac:inkMk id="18" creationId="{070477C5-0410-4E4F-97A1-F84C2465C187}"/>
          </ac:inkMkLst>
        </pc:inkChg>
        <pc:inkChg chg="add del">
          <ac:chgData name="Nina Rees (1803162)" userId="S::1803162@student.uwtsd.ac.uk::b77fd002-8540-44b6-bf10-1a220330249f" providerId="AD" clId="Web-{1C40D426-0A4A-AD88-778E-37A85C4B4F4D}" dt="2020-05-05T14:17:43.759" v="1367"/>
          <ac:inkMkLst>
            <pc:docMk/>
            <pc:sldMk cId="1131842009" sldId="261"/>
            <ac:inkMk id="32" creationId="{070477C5-0410-4E4F-97A1-F84C2465C187}"/>
          </ac:inkMkLst>
        </pc:inkChg>
      </pc:sldChg>
      <pc:sldChg chg="addSp delSp modSp new mod ord modClrScheme chgLayout">
        <pc:chgData name="Nina Rees (1803162)" userId="S::1803162@student.uwtsd.ac.uk::b77fd002-8540-44b6-bf10-1a220330249f" providerId="AD" clId="Web-{1C40D426-0A4A-AD88-778E-37A85C4B4F4D}" dt="2020-05-05T14:50:16.064" v="2308"/>
        <pc:sldMkLst>
          <pc:docMk/>
          <pc:sldMk cId="198149357" sldId="262"/>
        </pc:sldMkLst>
        <pc:spChg chg="mod ord">
          <ac:chgData name="Nina Rees (1803162)" userId="S::1803162@student.uwtsd.ac.uk::b77fd002-8540-44b6-bf10-1a220330249f" providerId="AD" clId="Web-{1C40D426-0A4A-AD88-778E-37A85C4B4F4D}" dt="2020-05-05T14:48:29.783" v="2280" actId="20577"/>
          <ac:spMkLst>
            <pc:docMk/>
            <pc:sldMk cId="198149357" sldId="262"/>
            <ac:spMk id="2" creationId="{9652453E-1383-4DED-BFB6-2512C90FF7DE}"/>
          </ac:spMkLst>
        </pc:spChg>
        <pc:spChg chg="mod ord">
          <ac:chgData name="Nina Rees (1803162)" userId="S::1803162@student.uwtsd.ac.uk::b77fd002-8540-44b6-bf10-1a220330249f" providerId="AD" clId="Web-{1C40D426-0A4A-AD88-778E-37A85C4B4F4D}" dt="2020-05-05T14:48:42.142" v="2297" actId="20577"/>
          <ac:spMkLst>
            <pc:docMk/>
            <pc:sldMk cId="198149357" sldId="262"/>
            <ac:spMk id="3" creationId="{B2327EA6-079B-4989-87D5-53739F1A4833}"/>
          </ac:spMkLst>
        </pc:spChg>
        <pc:spChg chg="add del">
          <ac:chgData name="Nina Rees (1803162)" userId="S::1803162@student.uwtsd.ac.uk::b77fd002-8540-44b6-bf10-1a220330249f" providerId="AD" clId="Web-{1C40D426-0A4A-AD88-778E-37A85C4B4F4D}" dt="2020-05-05T14:50:16.064" v="2308"/>
          <ac:spMkLst>
            <pc:docMk/>
            <pc:sldMk cId="198149357" sldId="262"/>
            <ac:spMk id="4" creationId="{CE28A8B6-E0E0-4A76-B611-F28C43710E33}"/>
          </ac:spMkLst>
        </pc:spChg>
        <pc:spChg chg="add del mod">
          <ac:chgData name="Nina Rees (1803162)" userId="S::1803162@student.uwtsd.ac.uk::b77fd002-8540-44b6-bf10-1a220330249f" providerId="AD" clId="Web-{1C40D426-0A4A-AD88-778E-37A85C4B4F4D}" dt="2020-05-05T14:50:10.502" v="2307"/>
          <ac:spMkLst>
            <pc:docMk/>
            <pc:sldMk cId="198149357" sldId="262"/>
            <ac:spMk id="5" creationId="{574E0233-9280-4533-9B34-F9C328481E22}"/>
          </ac:spMkLst>
        </pc:spChg>
      </pc:sldChg>
      <pc:sldMasterChg chg="del delSldLayout">
        <pc:chgData name="Nina Rees (1803162)" userId="S::1803162@student.uwtsd.ac.uk::b77fd002-8540-44b6-bf10-1a220330249f" providerId="AD" clId="Web-{1C40D426-0A4A-AD88-778E-37A85C4B4F4D}" dt="2020-05-05T13:03:20.147" v="72"/>
        <pc:sldMasterMkLst>
          <pc:docMk/>
          <pc:sldMasterMk cId="0" sldId="2147483696"/>
        </pc:sldMasterMkLst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697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698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699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0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1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2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3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4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5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6"/>
          </pc:sldLayoutMkLst>
        </pc:sldLayoutChg>
        <pc:sldLayoutChg chg="del">
          <pc:chgData name="Nina Rees (1803162)" userId="S::1803162@student.uwtsd.ac.uk::b77fd002-8540-44b6-bf10-1a220330249f" providerId="AD" clId="Web-{1C40D426-0A4A-AD88-778E-37A85C4B4F4D}" dt="2020-05-05T13:03:20.147" v="72"/>
          <pc:sldLayoutMkLst>
            <pc:docMk/>
            <pc:sldMasterMk cId="0" sldId="2147483696"/>
            <pc:sldLayoutMk cId="0" sldId="2147483707"/>
          </pc:sldLayoutMkLst>
        </pc:sldLayoutChg>
      </pc:sldMasterChg>
      <pc:sldMasterChg chg="add del addSldLayout delSldLayout">
        <pc:chgData name="Nina Rees (1803162)" userId="S::1803162@student.uwtsd.ac.uk::b77fd002-8540-44b6-bf10-1a220330249f" providerId="AD" clId="Web-{1C40D426-0A4A-AD88-778E-37A85C4B4F4D}" dt="2020-05-05T14:40:16.843" v="2126"/>
        <pc:sldMasterMkLst>
          <pc:docMk/>
          <pc:sldMasterMk cId="3958732136" sldId="2147483735"/>
        </pc:sldMasterMkLst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338008550" sldId="2147483724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3759506605" sldId="2147483725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2141313797" sldId="2147483726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4123189269" sldId="2147483727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3577145739" sldId="2147483728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3404046915" sldId="2147483729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2666040417" sldId="2147483730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331700367" sldId="2147483731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3623226010" sldId="2147483732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4030256140" sldId="2147483733"/>
          </pc:sldLayoutMkLst>
        </pc:sldLayoutChg>
        <pc:sldLayoutChg chg="add del">
          <pc:chgData name="Nina Rees (1803162)" userId="S::1803162@student.uwtsd.ac.uk::b77fd002-8540-44b6-bf10-1a220330249f" providerId="AD" clId="Web-{1C40D426-0A4A-AD88-778E-37A85C4B4F4D}" dt="2020-05-05T14:40:16.843" v="2126"/>
          <pc:sldLayoutMkLst>
            <pc:docMk/>
            <pc:sldMasterMk cId="3958732136" sldId="2147483735"/>
            <pc:sldLayoutMk cId="1252685751" sldId="2147483734"/>
          </pc:sldLayoutMkLst>
        </pc:sldLayoutChg>
      </pc:sldMasterChg>
      <pc:sldMasterChg chg="add del addSldLayout delSldLayout modSldLayout">
        <pc:chgData name="Nina Rees (1803162)" userId="S::1803162@student.uwtsd.ac.uk::b77fd002-8540-44b6-bf10-1a220330249f" providerId="AD" clId="Web-{1C40D426-0A4A-AD88-778E-37A85C4B4F4D}" dt="2020-05-05T14:26:00.152" v="1703"/>
        <pc:sldMasterMkLst>
          <pc:docMk/>
          <pc:sldMasterMk cId="1070571638" sldId="2147483736"/>
        </pc:sldMasterMkLst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3097547566" sldId="2147483737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3890475824" sldId="2147483738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3562796672" sldId="2147483739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1552248055" sldId="2147483740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915235211" sldId="2147483741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3716905714" sldId="2147483742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996474331" sldId="2147483743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3107713075" sldId="2147483744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2076699221" sldId="2147483745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1995906355" sldId="2147483746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6:00.152" v="1703"/>
          <pc:sldLayoutMkLst>
            <pc:docMk/>
            <pc:sldMasterMk cId="1070571638" sldId="2147483736"/>
            <pc:sldLayoutMk cId="1947753728" sldId="2147483747"/>
          </pc:sldLayoutMkLst>
        </pc:sldLayoutChg>
      </pc:sldMasterChg>
      <pc:sldMasterChg chg="add del addSldLayout delSldLayout modSldLayout">
        <pc:chgData name="Nina Rees (1803162)" userId="S::1803162@student.uwtsd.ac.uk::b77fd002-8540-44b6-bf10-1a220330249f" providerId="AD" clId="Web-{1C40D426-0A4A-AD88-778E-37A85C4B4F4D}" dt="2020-05-05T14:40:42.796" v="2127"/>
        <pc:sldMasterMkLst>
          <pc:docMk/>
          <pc:sldMasterMk cId="2720680851" sldId="2147483736"/>
        </pc:sldMasterMkLst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284243915" sldId="2147483737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2541377988" sldId="2147483738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244471341" sldId="2147483739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1947846496" sldId="2147483740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2793165910" sldId="2147483741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1556101392" sldId="2147483742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515368282" sldId="2147483743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2037562216" sldId="2147483744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692653569" sldId="2147483745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4096834821" sldId="2147483746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3488172547" sldId="2147483747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1079067356" sldId="2147483748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2708405023" sldId="2147483749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3526017754" sldId="2147483750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2582926864" sldId="2147483751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448036797" sldId="2147483752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720680851" sldId="2147483736"/>
            <pc:sldLayoutMk cId="868786751" sldId="2147483753"/>
          </pc:sldLayoutMkLst>
        </pc:sldLayoutChg>
      </pc:sldMasterChg>
      <pc:sldMasterChg chg="add del addSldLayout delSldLayout modSldLayout">
        <pc:chgData name="Nina Rees (1803162)" userId="S::1803162@student.uwtsd.ac.uk::b77fd002-8540-44b6-bf10-1a220330249f" providerId="AD" clId="Web-{1C40D426-0A4A-AD88-778E-37A85C4B4F4D}" dt="2020-05-05T14:21:27.885" v="1385"/>
        <pc:sldMasterMkLst>
          <pc:docMk/>
          <pc:sldMasterMk cId="3609617741" sldId="2147483736"/>
        </pc:sldMasterMkLst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2568271393" sldId="2147483737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1032679002" sldId="2147483738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3502013847" sldId="2147483739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1204376947" sldId="2147483740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2665613580" sldId="2147483741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2558422910" sldId="2147483742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873764544" sldId="2147483743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714563083" sldId="2147483744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1966686661" sldId="2147483745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1898256125" sldId="2147483746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7.885" v="1385"/>
          <pc:sldLayoutMkLst>
            <pc:docMk/>
            <pc:sldMasterMk cId="3609617741" sldId="2147483736"/>
            <pc:sldLayoutMk cId="1589995881" sldId="2147483747"/>
          </pc:sldLayoutMkLst>
        </pc:sldLayoutChg>
      </pc:sldMasterChg>
      <pc:sldMasterChg chg="add del addSldLayout delSldLayout modSldLayout">
        <pc:chgData name="Nina Rees (1803162)" userId="S::1803162@student.uwtsd.ac.uk::b77fd002-8540-44b6-bf10-1a220330249f" providerId="AD" clId="Web-{1C40D426-0A4A-AD88-778E-37A85C4B4F4D}" dt="2020-05-05T14:21:20.135" v="1384"/>
        <pc:sldMasterMkLst>
          <pc:docMk/>
          <pc:sldMasterMk cId="2137297557" sldId="2147483748"/>
        </pc:sldMasterMkLst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2093673256" sldId="2147483749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81449203" sldId="2147483750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2005812932" sldId="2147483751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3588224989" sldId="2147483752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1578918838" sldId="2147483753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1679232964" sldId="2147483754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3563241187" sldId="2147483755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2863321955" sldId="2147483756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2255198752" sldId="2147483757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2446135311" sldId="2147483758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20.135" v="1384"/>
          <pc:sldLayoutMkLst>
            <pc:docMk/>
            <pc:sldMasterMk cId="2137297557" sldId="2147483748"/>
            <pc:sldLayoutMk cId="2553329823" sldId="2147483759"/>
          </pc:sldLayoutMkLst>
        </pc:sldLayoutChg>
      </pc:sldMasterChg>
      <pc:sldMasterChg chg="add addSldLayout modSldLayout">
        <pc:chgData name="Nina Rees (1803162)" userId="S::1803162@student.uwtsd.ac.uk::b77fd002-8540-44b6-bf10-1a220330249f" providerId="AD" clId="Web-{1C40D426-0A4A-AD88-778E-37A85C4B4F4D}" dt="2020-05-05T14:40:42.796" v="2127"/>
        <pc:sldMasterMkLst>
          <pc:docMk/>
          <pc:sldMasterMk cId="2226857798" sldId="2147483754"/>
        </pc:sldMasterMkLst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2434986886" sldId="2147483755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1185090571" sldId="2147483756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748327188" sldId="2147483757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351209124" sldId="2147483758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3449270464" sldId="2147483759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1130175291" sldId="2147483760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300712476" sldId="2147483761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1201482597" sldId="2147483762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3591263598" sldId="2147483763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462045967" sldId="2147483764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94291188" sldId="2147483765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568514279" sldId="2147483766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4153069020" sldId="2147483767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2591367929" sldId="2147483768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1456014337" sldId="2147483769"/>
          </pc:sldLayoutMkLst>
        </pc:sldLayoutChg>
        <pc:sldLayoutChg chg="add mod replId">
          <pc:chgData name="Nina Rees (1803162)" userId="S::1803162@student.uwtsd.ac.uk::b77fd002-8540-44b6-bf10-1a220330249f" providerId="AD" clId="Web-{1C40D426-0A4A-AD88-778E-37A85C4B4F4D}" dt="2020-05-05T14:40:42.796" v="2127"/>
          <pc:sldLayoutMkLst>
            <pc:docMk/>
            <pc:sldMasterMk cId="2226857798" sldId="2147483754"/>
            <pc:sldLayoutMk cId="3409783428" sldId="2147483770"/>
          </pc:sldLayoutMkLst>
        </pc:sldLayoutChg>
      </pc:sldMasterChg>
      <pc:sldMasterChg chg="add del addSldLayout delSldLayout modSldLayout">
        <pc:chgData name="Nina Rees (1803162)" userId="S::1803162@student.uwtsd.ac.uk::b77fd002-8540-44b6-bf10-1a220330249f" providerId="AD" clId="Web-{1C40D426-0A4A-AD88-778E-37A85C4B4F4D}" dt="2020-05-05T14:21:13.182" v="1382"/>
        <pc:sldMasterMkLst>
          <pc:docMk/>
          <pc:sldMasterMk cId="2497759306" sldId="2147483760"/>
        </pc:sldMasterMkLst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2015642838" sldId="2147483761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544992226" sldId="2147483762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3448262704" sldId="2147483763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1616427458" sldId="2147483764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4231277416" sldId="2147483765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3956839600" sldId="2147483766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271186817" sldId="2147483767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3515996130" sldId="2147483768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1995023108" sldId="2147483769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1802539416" sldId="2147483770"/>
          </pc:sldLayoutMkLst>
        </pc:sldLayoutChg>
        <pc:sldLayoutChg chg="add del mod replId">
          <pc:chgData name="Nina Rees (1803162)" userId="S::1803162@student.uwtsd.ac.uk::b77fd002-8540-44b6-bf10-1a220330249f" providerId="AD" clId="Web-{1C40D426-0A4A-AD88-778E-37A85C4B4F4D}" dt="2020-05-05T14:21:13.182" v="1382"/>
          <pc:sldLayoutMkLst>
            <pc:docMk/>
            <pc:sldMasterMk cId="2497759306" sldId="2147483760"/>
            <pc:sldLayoutMk cId="479186054" sldId="2147483771"/>
          </pc:sldLayoutMkLst>
        </pc:sldLayoutChg>
      </pc:sldMasterChg>
    </pc:docChg>
  </pc:docChgLst>
  <pc:docChgLst>
    <pc:chgData name="Nina Rees (1803162)" userId="S::1803162@student.uwtsd.ac.uk::b77fd002-8540-44b6-bf10-1a220330249f" providerId="AD" clId="Web-{EB3ED4F5-434D-279F-266A-4327385EC6F7}"/>
    <pc:docChg chg="addSld delSld modSld">
      <pc:chgData name="Nina Rees (1803162)" userId="S::1803162@student.uwtsd.ac.uk::b77fd002-8540-44b6-bf10-1a220330249f" providerId="AD" clId="Web-{EB3ED4F5-434D-279F-266A-4327385EC6F7}" dt="2020-05-05T17:24:43.054" v="2575"/>
      <pc:docMkLst>
        <pc:docMk/>
      </pc:docMkLst>
      <pc:sldChg chg="addSp delSp modSp">
        <pc:chgData name="Nina Rees (1803162)" userId="S::1803162@student.uwtsd.ac.uk::b77fd002-8540-44b6-bf10-1a220330249f" providerId="AD" clId="Web-{EB3ED4F5-434D-279F-266A-4327385EC6F7}" dt="2020-05-05T17:01:33.804" v="2571"/>
        <pc:sldMkLst>
          <pc:docMk/>
          <pc:sldMk cId="1194440229" sldId="256"/>
        </pc:sldMkLst>
        <pc:spChg chg="mod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2" creationId="{00000000-0000-0000-0000-000000000000}"/>
          </ac:spMkLst>
        </pc:spChg>
        <pc:spChg chg="mod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3" creationId="{00000000-0000-0000-0000-000000000000}"/>
          </ac:spMkLst>
        </pc:spChg>
        <pc:spChg chg="del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23" creationId="{22589B50-D615-4630-B6F7-29E99FF2C4AB}"/>
          </ac:spMkLst>
        </pc:spChg>
        <pc:spChg chg="del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28" creationId="{B87A83DF-4E7A-4A81-867E-10E29C4BD3EB}"/>
          </ac:spMkLst>
        </pc:spChg>
        <pc:spChg chg="del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29" creationId="{435515D7-4CE9-4558-BA93-E245EFB64CD4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34" creationId="{F81819F9-8CAC-4A6C-8F06-0482027F9736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36" creationId="{4A98CC08-AEC2-4E8F-8F52-0F5C6372DB4F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7:01:33.804" v="2571"/>
          <ac:spMkLst>
            <pc:docMk/>
            <pc:sldMk cId="1194440229" sldId="256"/>
            <ac:spMk id="66" creationId="{1310EFE2-B91D-47E7-B117-C2A802800A7C}"/>
          </ac:spMkLst>
        </pc:spChg>
        <pc:grpChg chg="add">
          <ac:chgData name="Nina Rees (1803162)" userId="S::1803162@student.uwtsd.ac.uk::b77fd002-8540-44b6-bf10-1a220330249f" providerId="AD" clId="Web-{EB3ED4F5-434D-279F-266A-4327385EC6F7}" dt="2020-05-05T17:01:33.804" v="2571"/>
          <ac:grpSpMkLst>
            <pc:docMk/>
            <pc:sldMk cId="1194440229" sldId="256"/>
            <ac:grpSpMk id="38" creationId="{5D1545E6-EB3C-4478-A661-A2CA963F129C}"/>
          </ac:grpSpMkLst>
        </pc:grpChg>
        <pc:grpChg chg="add">
          <ac:chgData name="Nina Rees (1803162)" userId="S::1803162@student.uwtsd.ac.uk::b77fd002-8540-44b6-bf10-1a220330249f" providerId="AD" clId="Web-{EB3ED4F5-434D-279F-266A-4327385EC6F7}" dt="2020-05-05T17:01:33.804" v="2571"/>
          <ac:grpSpMkLst>
            <pc:docMk/>
            <pc:sldMk cId="1194440229" sldId="256"/>
            <ac:grpSpMk id="52" creationId="{40A75861-F6C5-44A9-B161-B03701CBDE0C}"/>
          </ac:grpSpMkLst>
        </pc:grpChg>
        <pc:picChg chg="del">
          <ac:chgData name="Nina Rees (1803162)" userId="S::1803162@student.uwtsd.ac.uk::b77fd002-8540-44b6-bf10-1a220330249f" providerId="AD" clId="Web-{EB3ED4F5-434D-279F-266A-4327385EC6F7}" dt="2020-05-05T17:01:21.507" v="2570"/>
          <ac:picMkLst>
            <pc:docMk/>
            <pc:sldMk cId="1194440229" sldId="256"/>
            <ac:picMk id="4" creationId="{FDED1667-CBBC-4C30-99A7-4AAFFAB06514}"/>
          </ac:picMkLst>
        </pc:picChg>
      </pc:sldChg>
      <pc:sldChg chg="del">
        <pc:chgData name="Nina Rees (1803162)" userId="S::1803162@student.uwtsd.ac.uk::b77fd002-8540-44b6-bf10-1a220330249f" providerId="AD" clId="Web-{EB3ED4F5-434D-279F-266A-4327385EC6F7}" dt="2020-05-05T16:59:44.899" v="2567"/>
        <pc:sldMkLst>
          <pc:docMk/>
          <pc:sldMk cId="2472421057" sldId="257"/>
        </pc:sldMkLst>
      </pc:sldChg>
      <pc:sldChg chg="del">
        <pc:chgData name="Nina Rees (1803162)" userId="S::1803162@student.uwtsd.ac.uk::b77fd002-8540-44b6-bf10-1a220330249f" providerId="AD" clId="Web-{EB3ED4F5-434D-279F-266A-4327385EC6F7}" dt="2020-05-05T17:00:00.399" v="2569"/>
        <pc:sldMkLst>
          <pc:docMk/>
          <pc:sldMk cId="886948055" sldId="258"/>
        </pc:sldMkLst>
      </pc:sldChg>
      <pc:sldChg chg="modSp del">
        <pc:chgData name="Nina Rees (1803162)" userId="S::1803162@student.uwtsd.ac.uk::b77fd002-8540-44b6-bf10-1a220330249f" providerId="AD" clId="Web-{EB3ED4F5-434D-279F-266A-4327385EC6F7}" dt="2020-05-05T15:29:53.084" v="67"/>
        <pc:sldMkLst>
          <pc:docMk/>
          <pc:sldMk cId="1131842009" sldId="261"/>
        </pc:sldMkLst>
        <pc:spChg chg="mod">
          <ac:chgData name="Nina Rees (1803162)" userId="S::1803162@student.uwtsd.ac.uk::b77fd002-8540-44b6-bf10-1a220330249f" providerId="AD" clId="Web-{EB3ED4F5-434D-279F-266A-4327385EC6F7}" dt="2020-05-05T15:29:44.538" v="64" actId="20577"/>
          <ac:spMkLst>
            <pc:docMk/>
            <pc:sldMk cId="1131842009" sldId="261"/>
            <ac:spMk id="3" creationId="{D69F1548-8CF5-43D9-9198-33700875C983}"/>
          </ac:spMkLst>
        </pc:spChg>
      </pc:sldChg>
      <pc:sldChg chg="modSp del">
        <pc:chgData name="Nina Rees (1803162)" userId="S::1803162@student.uwtsd.ac.uk::b77fd002-8540-44b6-bf10-1a220330249f" providerId="AD" clId="Web-{EB3ED4F5-434D-279F-266A-4327385EC6F7}" dt="2020-05-05T15:50:35.524" v="260"/>
        <pc:sldMkLst>
          <pc:docMk/>
          <pc:sldMk cId="2398472192" sldId="264"/>
        </pc:sldMkLst>
        <pc:spChg chg="mod">
          <ac:chgData name="Nina Rees (1803162)" userId="S::1803162@student.uwtsd.ac.uk::b77fd002-8540-44b6-bf10-1a220330249f" providerId="AD" clId="Web-{EB3ED4F5-434D-279F-266A-4327385EC6F7}" dt="2020-05-05T15:50:29.102" v="257" actId="20577"/>
          <ac:spMkLst>
            <pc:docMk/>
            <pc:sldMk cId="2398472192" sldId="264"/>
            <ac:spMk id="3" creationId="{4880E860-ABDD-4E51-B89E-DA0F06CC7180}"/>
          </ac:spMkLst>
        </pc:spChg>
      </pc:sldChg>
      <pc:sldChg chg="addSp delSp modSp new mod setBg setClrOvrMap">
        <pc:chgData name="Nina Rees (1803162)" userId="S::1803162@student.uwtsd.ac.uk::b77fd002-8540-44b6-bf10-1a220330249f" providerId="AD" clId="Web-{EB3ED4F5-434D-279F-266A-4327385EC6F7}" dt="2020-05-05T15:35:38.252" v="117"/>
        <pc:sldMkLst>
          <pc:docMk/>
          <pc:sldMk cId="411846801" sldId="265"/>
        </pc:sldMkLst>
        <pc:spChg chg="mod">
          <ac:chgData name="Nina Rees (1803162)" userId="S::1803162@student.uwtsd.ac.uk::b77fd002-8540-44b6-bf10-1a220330249f" providerId="AD" clId="Web-{EB3ED4F5-434D-279F-266A-4327385EC6F7}" dt="2020-05-05T15:35:38.252" v="117"/>
          <ac:spMkLst>
            <pc:docMk/>
            <pc:sldMk cId="411846801" sldId="265"/>
            <ac:spMk id="2" creationId="{420D89F1-4F7B-40FB-A677-079CC3326E55}"/>
          </ac:spMkLst>
        </pc:spChg>
        <pc:spChg chg="del">
          <ac:chgData name="Nina Rees (1803162)" userId="S::1803162@student.uwtsd.ac.uk::b77fd002-8540-44b6-bf10-1a220330249f" providerId="AD" clId="Web-{EB3ED4F5-434D-279F-266A-4327385EC6F7}" dt="2020-05-05T15:31:14.193" v="68"/>
          <ac:spMkLst>
            <pc:docMk/>
            <pc:sldMk cId="411846801" sldId="265"/>
            <ac:spMk id="3" creationId="{4B736802-1A66-4A44-ACE1-A24B704CB2E3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35:38.252" v="117"/>
          <ac:spMkLst>
            <pc:docMk/>
            <pc:sldMk cId="411846801" sldId="265"/>
            <ac:spMk id="6" creationId="{F7E42047-F7E7-4687-BBE0-D4BDC8E77BB1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34:25.925" v="114"/>
          <ac:spMkLst>
            <pc:docMk/>
            <pc:sldMk cId="411846801" sldId="265"/>
            <ac:spMk id="9" creationId="{39EE869B-085D-43B3-AED8-9B065561249F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34:25.925" v="114"/>
          <ac:spMkLst>
            <pc:docMk/>
            <pc:sldMk cId="411846801" sldId="265"/>
            <ac:spMk id="11" creationId="{C54E744A-A072-47AF-981A-37186176C2CC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34:25.925" v="114"/>
          <ac:spMkLst>
            <pc:docMk/>
            <pc:sldMk cId="411846801" sldId="265"/>
            <ac:spMk id="13" creationId="{F0254341-1068-4FB7-8AEF-220C6EB4101F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35:38.252" v="117"/>
          <ac:spMkLst>
            <pc:docMk/>
            <pc:sldMk cId="411846801" sldId="265"/>
            <ac:spMk id="39" creationId="{2C509E7A-337A-4664-BEC2-03F9BCA0A463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35:38.252" v="117"/>
          <ac:spMkLst>
            <pc:docMk/>
            <pc:sldMk cId="411846801" sldId="265"/>
            <ac:spMk id="41" creationId="{D9AB99AB-E300-4B19-97C3-9A12EA3C7BDA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5:35:38.252" v="117"/>
          <ac:spMkLst>
            <pc:docMk/>
            <pc:sldMk cId="411846801" sldId="265"/>
            <ac:spMk id="46" creationId="{008ED74B-06F2-4BD5-838F-1AAD0033EF0B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5:35:38.252" v="117"/>
          <ac:spMkLst>
            <pc:docMk/>
            <pc:sldMk cId="411846801" sldId="265"/>
            <ac:spMk id="76" creationId="{CC9387DA-2D8E-4E5D-BD65-274370B65965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5:35:38.252" v="117"/>
          <ac:spMkLst>
            <pc:docMk/>
            <pc:sldMk cId="411846801" sldId="265"/>
            <ac:spMk id="78" creationId="{18BFC65B-9706-4EE1-8B75-FEEC1C530558}"/>
          </ac:spMkLst>
        </pc:spChg>
        <pc:grpChg chg="add del">
          <ac:chgData name="Nina Rees (1803162)" userId="S::1803162@student.uwtsd.ac.uk::b77fd002-8540-44b6-bf10-1a220330249f" providerId="AD" clId="Web-{EB3ED4F5-434D-279F-266A-4327385EC6F7}" dt="2020-05-05T15:35:38.252" v="117"/>
          <ac:grpSpMkLst>
            <pc:docMk/>
            <pc:sldMk cId="411846801" sldId="265"/>
            <ac:grpSpMk id="7" creationId="{8D6F839A-C8D9-4FBC-8EFD-9E56D12F4CD0}"/>
          </ac:grpSpMkLst>
        </pc:grpChg>
        <pc:grpChg chg="add del">
          <ac:chgData name="Nina Rees (1803162)" userId="S::1803162@student.uwtsd.ac.uk::b77fd002-8540-44b6-bf10-1a220330249f" providerId="AD" clId="Web-{EB3ED4F5-434D-279F-266A-4327385EC6F7}" dt="2020-05-05T15:35:38.252" v="117"/>
          <ac:grpSpMkLst>
            <pc:docMk/>
            <pc:sldMk cId="411846801" sldId="265"/>
            <ac:grpSpMk id="25" creationId="{70EDA856-A216-4EEC-9AB6-A59FFC703612}"/>
          </ac:grpSpMkLst>
        </pc:grpChg>
        <pc:grpChg chg="add">
          <ac:chgData name="Nina Rees (1803162)" userId="S::1803162@student.uwtsd.ac.uk::b77fd002-8540-44b6-bf10-1a220330249f" providerId="AD" clId="Web-{EB3ED4F5-434D-279F-266A-4327385EC6F7}" dt="2020-05-05T15:35:38.252" v="117"/>
          <ac:grpSpMkLst>
            <pc:docMk/>
            <pc:sldMk cId="411846801" sldId="265"/>
            <ac:grpSpMk id="48" creationId="{E9F586E1-75B5-49B8-9A21-DD14CA0F6955}"/>
          </ac:grpSpMkLst>
        </pc:grpChg>
        <pc:grpChg chg="add">
          <ac:chgData name="Nina Rees (1803162)" userId="S::1803162@student.uwtsd.ac.uk::b77fd002-8540-44b6-bf10-1a220330249f" providerId="AD" clId="Web-{EB3ED4F5-434D-279F-266A-4327385EC6F7}" dt="2020-05-05T15:35:38.252" v="117"/>
          <ac:grpSpMkLst>
            <pc:docMk/>
            <pc:sldMk cId="411846801" sldId="265"/>
            <ac:grpSpMk id="62" creationId="{F9CAF6A1-77C7-4ABC-9E4A-E74A8DB16DC1}"/>
          </ac:grpSpMkLst>
        </pc:grpChg>
        <pc:graphicFrameChg chg="add mod ord modGraphic">
          <ac:chgData name="Nina Rees (1803162)" userId="S::1803162@student.uwtsd.ac.uk::b77fd002-8540-44b6-bf10-1a220330249f" providerId="AD" clId="Web-{EB3ED4F5-434D-279F-266A-4327385EC6F7}" dt="2020-05-05T15:35:38.252" v="117"/>
          <ac:graphicFrameMkLst>
            <pc:docMk/>
            <pc:sldMk cId="411846801" sldId="265"/>
            <ac:graphicFrameMk id="4" creationId="{4663F237-1235-47FF-AFB2-82FB1C861B74}"/>
          </ac:graphicFrameMkLst>
        </pc:graphicFrameChg>
      </pc:sldChg>
      <pc:sldChg chg="new del">
        <pc:chgData name="Nina Rees (1803162)" userId="S::1803162@student.uwtsd.ac.uk::b77fd002-8540-44b6-bf10-1a220330249f" providerId="AD" clId="Web-{EB3ED4F5-434D-279F-266A-4327385EC6F7}" dt="2020-05-05T15:35:58.721" v="118"/>
        <pc:sldMkLst>
          <pc:docMk/>
          <pc:sldMk cId="1597308256" sldId="266"/>
        </pc:sldMkLst>
      </pc:sldChg>
      <pc:sldChg chg="addSp delSp modSp new mod setBg">
        <pc:chgData name="Nina Rees (1803162)" userId="S::1803162@student.uwtsd.ac.uk::b77fd002-8540-44b6-bf10-1a220330249f" providerId="AD" clId="Web-{EB3ED4F5-434D-279F-266A-4327385EC6F7}" dt="2020-05-05T15:56:36.491" v="591"/>
        <pc:sldMkLst>
          <pc:docMk/>
          <pc:sldMk cId="3070515435" sldId="266"/>
        </pc:sldMkLst>
        <pc:spChg chg="mod">
          <ac:chgData name="Nina Rees (1803162)" userId="S::1803162@student.uwtsd.ac.uk::b77fd002-8540-44b6-bf10-1a220330249f" providerId="AD" clId="Web-{EB3ED4F5-434D-279F-266A-4327385EC6F7}" dt="2020-05-05T15:56:36.491" v="591"/>
          <ac:spMkLst>
            <pc:docMk/>
            <pc:sldMk cId="3070515435" sldId="266"/>
            <ac:spMk id="2" creationId="{1B7AA7AA-F775-440F-A328-CF59C4C4F960}"/>
          </ac:spMkLst>
        </pc:spChg>
        <pc:spChg chg="add del mod">
          <ac:chgData name="Nina Rees (1803162)" userId="S::1803162@student.uwtsd.ac.uk::b77fd002-8540-44b6-bf10-1a220330249f" providerId="AD" clId="Web-{EB3ED4F5-434D-279F-266A-4327385EC6F7}" dt="2020-05-05T15:55:31.724" v="569"/>
          <ac:spMkLst>
            <pc:docMk/>
            <pc:sldMk cId="3070515435" sldId="266"/>
            <ac:spMk id="3" creationId="{724CCFD1-B497-46DC-8F4F-6EE092FB3003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5:31.677" v="568"/>
          <ac:spMkLst>
            <pc:docMk/>
            <pc:sldMk cId="3070515435" sldId="266"/>
            <ac:spMk id="6" creationId="{BF7E8610-2DF7-4AF0-B876-0F3B7882A6B7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5:31.677" v="568"/>
          <ac:spMkLst>
            <pc:docMk/>
            <pc:sldMk cId="3070515435" sldId="266"/>
            <ac:spMk id="7" creationId="{C1C8C023-62A6-4DA0-8DF4-3F4EA94090DE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5:31.677" v="568"/>
          <ac:spMkLst>
            <pc:docMk/>
            <pc:sldMk cId="3070515435" sldId="266"/>
            <ac:spMk id="8" creationId="{26B9FE07-322E-43FB-8707-C9826BD903EB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5:19.692" v="566"/>
          <ac:spMkLst>
            <pc:docMk/>
            <pc:sldMk cId="3070515435" sldId="266"/>
            <ac:spMk id="10" creationId="{A3D9AEEE-1CCD-43C0-BA3E-16D60A6E23C0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36.491" v="591"/>
          <ac:spMkLst>
            <pc:docMk/>
            <pc:sldMk cId="3070515435" sldId="266"/>
            <ac:spMk id="11" creationId="{A3D9AEEE-1CCD-43C0-BA3E-16D60A6E23C0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5:19.692" v="566"/>
          <ac:spMkLst>
            <pc:docMk/>
            <pc:sldMk cId="3070515435" sldId="266"/>
            <ac:spMk id="12" creationId="{60F880A6-33D3-4EEC-A780-B73559B9F24C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36.491" v="591"/>
          <ac:spMkLst>
            <pc:docMk/>
            <pc:sldMk cId="3070515435" sldId="266"/>
            <ac:spMk id="13" creationId="{60F880A6-33D3-4EEC-A780-B73559B9F24C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5:19.692" v="566"/>
          <ac:spMkLst>
            <pc:docMk/>
            <pc:sldMk cId="3070515435" sldId="266"/>
            <ac:spMk id="14" creationId="{2C6246ED-0535-4496-A8F6-1E80CC4EB853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36.491" v="591"/>
          <ac:spMkLst>
            <pc:docMk/>
            <pc:sldMk cId="3070515435" sldId="266"/>
            <ac:spMk id="15" creationId="{2C6246ED-0535-4496-A8F6-1E80CC4EB853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26.707" v="588"/>
          <ac:spMkLst>
            <pc:docMk/>
            <pc:sldMk cId="3070515435" sldId="266"/>
            <ac:spMk id="18" creationId="{BF7E8610-2DF7-4AF0-B876-0F3B7882A6B7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26.707" v="588"/>
          <ac:spMkLst>
            <pc:docMk/>
            <pc:sldMk cId="3070515435" sldId="266"/>
            <ac:spMk id="19" creationId="{C1C8C023-62A6-4DA0-8DF4-3F4EA94090DE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26.707" v="588"/>
          <ac:spMkLst>
            <pc:docMk/>
            <pc:sldMk cId="3070515435" sldId="266"/>
            <ac:spMk id="20" creationId="{26B9FE07-322E-43FB-8707-C9826BD903EB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21.723" v="586"/>
          <ac:spMkLst>
            <pc:docMk/>
            <pc:sldMk cId="3070515435" sldId="266"/>
            <ac:spMk id="21" creationId="{175CD74B-9CE8-4F20-A3E4-A22A7F036042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36.441" v="590"/>
          <ac:spMkLst>
            <pc:docMk/>
            <pc:sldMk cId="3070515435" sldId="266"/>
            <ac:spMk id="22" creationId="{6065F8A9-9499-4A44-BDAD-F706130FD826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21.723" v="586"/>
          <ac:spMkLst>
            <pc:docMk/>
            <pc:sldMk cId="3070515435" sldId="266"/>
            <ac:spMk id="23" creationId="{99C44665-BECF-4482-A00C-E4BE2A87DC7B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36.441" v="590"/>
          <ac:spMkLst>
            <pc:docMk/>
            <pc:sldMk cId="3070515435" sldId="266"/>
            <ac:spMk id="24" creationId="{38132C2D-AFE4-478D-A86B-81059C205E06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21.723" v="586"/>
          <ac:spMkLst>
            <pc:docMk/>
            <pc:sldMk cId="3070515435" sldId="266"/>
            <ac:spMk id="25" creationId="{20398C1D-D011-4BA8-AC81-E829677B87FF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36.441" v="590"/>
          <ac:spMkLst>
            <pc:docMk/>
            <pc:sldMk cId="3070515435" sldId="266"/>
            <ac:spMk id="26" creationId="{205BFD52-DD96-4666-8D77-C636870FD095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5:56:36.441" v="590"/>
          <ac:spMkLst>
            <pc:docMk/>
            <pc:sldMk cId="3070515435" sldId="266"/>
            <ac:spMk id="27" creationId="{1941746C-2C12-4564-8342-A3055D8361A9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5:56:36.491" v="591"/>
          <ac:spMkLst>
            <pc:docMk/>
            <pc:sldMk cId="3070515435" sldId="266"/>
            <ac:spMk id="28" creationId="{175CD74B-9CE8-4F20-A3E4-A22A7F036042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5:56:36.491" v="591"/>
          <ac:spMkLst>
            <pc:docMk/>
            <pc:sldMk cId="3070515435" sldId="266"/>
            <ac:spMk id="29" creationId="{99C44665-BECF-4482-A00C-E4BE2A87DC7B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5:56:36.491" v="591"/>
          <ac:spMkLst>
            <pc:docMk/>
            <pc:sldMk cId="3070515435" sldId="266"/>
            <ac:spMk id="30" creationId="{20398C1D-D011-4BA8-AC81-E829677B87FF}"/>
          </ac:spMkLst>
        </pc:spChg>
        <pc:graphicFrameChg chg="add del">
          <ac:chgData name="Nina Rees (1803162)" userId="S::1803162@student.uwtsd.ac.uk::b77fd002-8540-44b6-bf10-1a220330249f" providerId="AD" clId="Web-{EB3ED4F5-434D-279F-266A-4327385EC6F7}" dt="2020-05-05T15:55:19.692" v="566"/>
          <ac:graphicFrameMkLst>
            <pc:docMk/>
            <pc:sldMk cId="3070515435" sldId="266"/>
            <ac:graphicFrameMk id="5" creationId="{3870742F-0630-4266-BD7F-7CB41056228D}"/>
          </ac:graphicFrameMkLst>
        </pc:graphicFrameChg>
        <pc:graphicFrameChg chg="add del">
          <ac:chgData name="Nina Rees (1803162)" userId="S::1803162@student.uwtsd.ac.uk::b77fd002-8540-44b6-bf10-1a220330249f" providerId="AD" clId="Web-{EB3ED4F5-434D-279F-266A-4327385EC6F7}" dt="2020-05-05T15:55:31.677" v="568"/>
          <ac:graphicFrameMkLst>
            <pc:docMk/>
            <pc:sldMk cId="3070515435" sldId="266"/>
            <ac:graphicFrameMk id="9" creationId="{2D898964-22E9-4048-A5CD-41DE873405DC}"/>
          </ac:graphicFrameMkLst>
        </pc:graphicFrameChg>
        <pc:graphicFrameChg chg="add mod modGraphic">
          <ac:chgData name="Nina Rees (1803162)" userId="S::1803162@student.uwtsd.ac.uk::b77fd002-8540-44b6-bf10-1a220330249f" providerId="AD" clId="Web-{EB3ED4F5-434D-279F-266A-4327385EC6F7}" dt="2020-05-05T15:56:36.491" v="591"/>
          <ac:graphicFrameMkLst>
            <pc:docMk/>
            <pc:sldMk cId="3070515435" sldId="266"/>
            <ac:graphicFrameMk id="16" creationId="{68889390-65BC-4180-91F5-3EB851D0CB47}"/>
          </ac:graphicFrameMkLst>
        </pc:graphicFrameChg>
      </pc:sldChg>
      <pc:sldChg chg="addSp delSp modSp new mod setBg">
        <pc:chgData name="Nina Rees (1803162)" userId="S::1803162@student.uwtsd.ac.uk::b77fd002-8540-44b6-bf10-1a220330249f" providerId="AD" clId="Web-{EB3ED4F5-434D-279F-266A-4327385EC6F7}" dt="2020-05-05T16:02:18.500" v="938"/>
        <pc:sldMkLst>
          <pc:docMk/>
          <pc:sldMk cId="2643838952" sldId="267"/>
        </pc:sldMkLst>
        <pc:spChg chg="mod">
          <ac:chgData name="Nina Rees (1803162)" userId="S::1803162@student.uwtsd.ac.uk::b77fd002-8540-44b6-bf10-1a220330249f" providerId="AD" clId="Web-{EB3ED4F5-434D-279F-266A-4327385EC6F7}" dt="2020-05-05T16:02:18.500" v="938"/>
          <ac:spMkLst>
            <pc:docMk/>
            <pc:sldMk cId="2643838952" sldId="267"/>
            <ac:spMk id="2" creationId="{765743A9-7CCD-4B1B-96A6-8498A4750EC6}"/>
          </ac:spMkLst>
        </pc:spChg>
        <pc:spChg chg="del mod">
          <ac:chgData name="Nina Rees (1803162)" userId="S::1803162@student.uwtsd.ac.uk::b77fd002-8540-44b6-bf10-1a220330249f" providerId="AD" clId="Web-{EB3ED4F5-434D-279F-266A-4327385EC6F7}" dt="2020-05-05T16:02:18.500" v="938"/>
          <ac:spMkLst>
            <pc:docMk/>
            <pc:sldMk cId="2643838952" sldId="267"/>
            <ac:spMk id="3" creationId="{38697CDE-8813-42FE-BEF8-175B4CE7247E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02:18.500" v="938"/>
          <ac:spMkLst>
            <pc:docMk/>
            <pc:sldMk cId="2643838952" sldId="267"/>
            <ac:spMk id="10" creationId="{A3D9AEEE-1CCD-43C0-BA3E-16D60A6E23C0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02:18.500" v="938"/>
          <ac:spMkLst>
            <pc:docMk/>
            <pc:sldMk cId="2643838952" sldId="267"/>
            <ac:spMk id="12" creationId="{60F880A6-33D3-4EEC-A780-B73559B9F24C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02:18.500" v="938"/>
          <ac:spMkLst>
            <pc:docMk/>
            <pc:sldMk cId="2643838952" sldId="267"/>
            <ac:spMk id="14" creationId="{2C6246ED-0535-4496-A8F6-1E80CC4EB853}"/>
          </ac:spMkLst>
        </pc:spChg>
        <pc:graphicFrameChg chg="add">
          <ac:chgData name="Nina Rees (1803162)" userId="S::1803162@student.uwtsd.ac.uk::b77fd002-8540-44b6-bf10-1a220330249f" providerId="AD" clId="Web-{EB3ED4F5-434D-279F-266A-4327385EC6F7}" dt="2020-05-05T16:02:18.500" v="938"/>
          <ac:graphicFrameMkLst>
            <pc:docMk/>
            <pc:sldMk cId="2643838952" sldId="267"/>
            <ac:graphicFrameMk id="5" creationId="{044DEA33-D98D-4687-A5B0-FDAA8F4EB433}"/>
          </ac:graphicFrameMkLst>
        </pc:graphicFrameChg>
      </pc:sldChg>
      <pc:sldChg chg="modSp new">
        <pc:chgData name="Nina Rees (1803162)" userId="S::1803162@student.uwtsd.ac.uk::b77fd002-8540-44b6-bf10-1a220330249f" providerId="AD" clId="Web-{EB3ED4F5-434D-279F-266A-4327385EC6F7}" dt="2020-05-05T16:20:02.816" v="1468" actId="20577"/>
        <pc:sldMkLst>
          <pc:docMk/>
          <pc:sldMk cId="768459505" sldId="268"/>
        </pc:sldMkLst>
        <pc:spChg chg="mod">
          <ac:chgData name="Nina Rees (1803162)" userId="S::1803162@student.uwtsd.ac.uk::b77fd002-8540-44b6-bf10-1a220330249f" providerId="AD" clId="Web-{EB3ED4F5-434D-279F-266A-4327385EC6F7}" dt="2020-05-05T16:11:49.697" v="1013" actId="20577"/>
          <ac:spMkLst>
            <pc:docMk/>
            <pc:sldMk cId="768459505" sldId="268"/>
            <ac:spMk id="2" creationId="{32BF96F3-599D-4CAB-B034-F7E599F48C20}"/>
          </ac:spMkLst>
        </pc:spChg>
        <pc:spChg chg="mod">
          <ac:chgData name="Nina Rees (1803162)" userId="S::1803162@student.uwtsd.ac.uk::b77fd002-8540-44b6-bf10-1a220330249f" providerId="AD" clId="Web-{EB3ED4F5-434D-279F-266A-4327385EC6F7}" dt="2020-05-05T16:20:02.816" v="1468" actId="20577"/>
          <ac:spMkLst>
            <pc:docMk/>
            <pc:sldMk cId="768459505" sldId="268"/>
            <ac:spMk id="3" creationId="{1491EA37-2D3C-46D4-A26B-BAF9CE6C7EF9}"/>
          </ac:spMkLst>
        </pc:spChg>
      </pc:sldChg>
      <pc:sldChg chg="addSp delSp modSp new mod setBg modClrScheme chgLayout">
        <pc:chgData name="Nina Rees (1803162)" userId="S::1803162@student.uwtsd.ac.uk::b77fd002-8540-44b6-bf10-1a220330249f" providerId="AD" clId="Web-{EB3ED4F5-434D-279F-266A-4327385EC6F7}" dt="2020-05-05T16:25:55.469" v="1536"/>
        <pc:sldMkLst>
          <pc:docMk/>
          <pc:sldMk cId="612561830" sldId="269"/>
        </pc:sldMkLst>
        <pc:spChg chg="mod ord">
          <ac:chgData name="Nina Rees (1803162)" userId="S::1803162@student.uwtsd.ac.uk::b77fd002-8540-44b6-bf10-1a220330249f" providerId="AD" clId="Web-{EB3ED4F5-434D-279F-266A-4327385EC6F7}" dt="2020-05-05T16:25:55.469" v="1536"/>
          <ac:spMkLst>
            <pc:docMk/>
            <pc:sldMk cId="612561830" sldId="269"/>
            <ac:spMk id="2" creationId="{9763F0EA-A4A3-48E1-8C0A-DB25EEDC028D}"/>
          </ac:spMkLst>
        </pc:spChg>
        <pc:spChg chg="del">
          <ac:chgData name="Nina Rees (1803162)" userId="S::1803162@student.uwtsd.ac.uk::b77fd002-8540-44b6-bf10-1a220330249f" providerId="AD" clId="Web-{EB3ED4F5-434D-279F-266A-4327385EC6F7}" dt="2020-05-05T16:20:24.113" v="1471"/>
          <ac:spMkLst>
            <pc:docMk/>
            <pc:sldMk cId="612561830" sldId="269"/>
            <ac:spMk id="3" creationId="{E586C939-94E1-4683-9C26-7BF7FFA7A2D5}"/>
          </ac:spMkLst>
        </pc:spChg>
        <pc:spChg chg="add mod">
          <ac:chgData name="Nina Rees (1803162)" userId="S::1803162@student.uwtsd.ac.uk::b77fd002-8540-44b6-bf10-1a220330249f" providerId="AD" clId="Web-{EB3ED4F5-434D-279F-266A-4327385EC6F7}" dt="2020-05-05T16:25:55.469" v="1536"/>
          <ac:spMkLst>
            <pc:docMk/>
            <pc:sldMk cId="612561830" sldId="269"/>
            <ac:spMk id="6" creationId="{BCA229D5-6FD3-481B-BC8C-82E268F28CD6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25:55.469" v="1536"/>
          <ac:spMkLst>
            <pc:docMk/>
            <pc:sldMk cId="612561830" sldId="269"/>
            <ac:spMk id="39" creationId="{DE91395A-2D18-4AF6-A0AC-AAA7189FED11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25:55.469" v="1536"/>
          <ac:spMkLst>
            <pc:docMk/>
            <pc:sldMk cId="612561830" sldId="269"/>
            <ac:spMk id="41" creationId="{7BD08880-457D-4C62-A3B5-6A9B0878C7E9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25:55.469" v="1536"/>
          <ac:spMkLst>
            <pc:docMk/>
            <pc:sldMk cId="612561830" sldId="269"/>
            <ac:spMk id="43" creationId="{FA94DED7-0A28-4AD9-8747-E94113225016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25:55.469" v="1536"/>
          <ac:spMkLst>
            <pc:docMk/>
            <pc:sldMk cId="612561830" sldId="269"/>
            <ac:spMk id="45" creationId="{6F175609-91A3-416E-BC3D-7548FDE02910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25:55.469" v="1536"/>
          <ac:spMkLst>
            <pc:docMk/>
            <pc:sldMk cId="612561830" sldId="269"/>
            <ac:spMk id="47" creationId="{9A3B0D54-9DF0-4FF8-A0AA-B4234DF358EF}"/>
          </ac:spMkLst>
        </pc:spChg>
        <pc:grpChg chg="add">
          <ac:chgData name="Nina Rees (1803162)" userId="S::1803162@student.uwtsd.ac.uk::b77fd002-8540-44b6-bf10-1a220330249f" providerId="AD" clId="Web-{EB3ED4F5-434D-279F-266A-4327385EC6F7}" dt="2020-05-05T16:25:55.469" v="1536"/>
          <ac:grpSpMkLst>
            <pc:docMk/>
            <pc:sldMk cId="612561830" sldId="269"/>
            <ac:grpSpMk id="11" creationId="{7398C59F-5A18-487B-91D6-B955AACF2E50}"/>
          </ac:grpSpMkLst>
        </pc:grpChg>
        <pc:grpChg chg="add">
          <ac:chgData name="Nina Rees (1803162)" userId="S::1803162@student.uwtsd.ac.uk::b77fd002-8540-44b6-bf10-1a220330249f" providerId="AD" clId="Web-{EB3ED4F5-434D-279F-266A-4327385EC6F7}" dt="2020-05-05T16:25:55.469" v="1536"/>
          <ac:grpSpMkLst>
            <pc:docMk/>
            <pc:sldMk cId="612561830" sldId="269"/>
            <ac:grpSpMk id="25" creationId="{520234FB-542E-4550-9C2F-1B56FD41A1CA}"/>
          </ac:grpSpMkLst>
        </pc:grpChg>
        <pc:picChg chg="add mod">
          <ac:chgData name="Nina Rees (1803162)" userId="S::1803162@student.uwtsd.ac.uk::b77fd002-8540-44b6-bf10-1a220330249f" providerId="AD" clId="Web-{EB3ED4F5-434D-279F-266A-4327385EC6F7}" dt="2020-05-05T16:25:55.469" v="1536"/>
          <ac:picMkLst>
            <pc:docMk/>
            <pc:sldMk cId="612561830" sldId="269"/>
            <ac:picMk id="4" creationId="{A3DFC581-B6D5-4DA5-9C76-8C32A061B0E3}"/>
          </ac:picMkLst>
        </pc:picChg>
      </pc:sldChg>
      <pc:sldChg chg="new del">
        <pc:chgData name="Nina Rees (1803162)" userId="S::1803162@student.uwtsd.ac.uk::b77fd002-8540-44b6-bf10-1a220330249f" providerId="AD" clId="Web-{EB3ED4F5-434D-279F-266A-4327385EC6F7}" dt="2020-05-05T16:59:51.977" v="2568"/>
        <pc:sldMkLst>
          <pc:docMk/>
          <pc:sldMk cId="374191154" sldId="270"/>
        </pc:sldMkLst>
      </pc:sldChg>
      <pc:sldChg chg="new del">
        <pc:chgData name="Nina Rees (1803162)" userId="S::1803162@student.uwtsd.ac.uk::b77fd002-8540-44b6-bf10-1a220330249f" providerId="AD" clId="Web-{EB3ED4F5-434D-279F-266A-4327385EC6F7}" dt="2020-05-05T16:23:06.642" v="1531"/>
        <pc:sldMkLst>
          <pc:docMk/>
          <pc:sldMk cId="3751641734" sldId="271"/>
        </pc:sldMkLst>
      </pc:sldChg>
      <pc:sldChg chg="addSp delSp modSp add del mod replId setBg modClrScheme delDesignElem chgLayout">
        <pc:chgData name="Nina Rees (1803162)" userId="S::1803162@student.uwtsd.ac.uk::b77fd002-8540-44b6-bf10-1a220330249f" providerId="AD" clId="Web-{EB3ED4F5-434D-279F-266A-4327385EC6F7}" dt="2020-05-05T17:24:43.054" v="2575"/>
        <pc:sldMkLst>
          <pc:docMk/>
          <pc:sldMk cId="3658924086" sldId="272"/>
        </pc:sldMkLst>
        <pc:spChg chg="add mod ord">
          <ac:chgData name="Nina Rees (1803162)" userId="S::1803162@student.uwtsd.ac.uk::b77fd002-8540-44b6-bf10-1a220330249f" providerId="AD" clId="Web-{EB3ED4F5-434D-279F-266A-4327385EC6F7}" dt="2020-05-05T16:49:13.719" v="2181" actId="20577"/>
          <ac:spMkLst>
            <pc:docMk/>
            <pc:sldMk cId="3658924086" sldId="272"/>
            <ac:spMk id="3" creationId="{149A8242-C158-47E8-842F-B6E1BEC20A41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6:04.361" v="2099"/>
          <ac:spMkLst>
            <pc:docMk/>
            <pc:sldMk cId="3658924086" sldId="272"/>
            <ac:spMk id="4" creationId="{241D049E-2C7B-4131-B81E-E5B643BD61EE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6:04.361" v="2099"/>
          <ac:spMkLst>
            <pc:docMk/>
            <pc:sldMk cId="3658924086" sldId="272"/>
            <ac:spMk id="5" creationId="{91635463-D121-4B16-AB61-D492DD3F02AA}"/>
          </ac:spMkLst>
        </pc:spChg>
        <pc:spChg chg="add del mod ord">
          <ac:chgData name="Nina Rees (1803162)" userId="S::1803162@student.uwtsd.ac.uk::b77fd002-8540-44b6-bf10-1a220330249f" providerId="AD" clId="Web-{EB3ED4F5-434D-279F-266A-4327385EC6F7}" dt="2020-05-05T16:46:13.517" v="2100"/>
          <ac:spMkLst>
            <pc:docMk/>
            <pc:sldMk cId="3658924086" sldId="272"/>
            <ac:spMk id="6" creationId="{337A5106-F49F-4AB2-8101-508A53CCDB14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4:49.612" v="2097"/>
          <ac:spMkLst>
            <pc:docMk/>
            <pc:sldMk cId="3658924086" sldId="272"/>
            <ac:spMk id="7" creationId="{01520B72-94C4-4ABB-AC64-A3382705BE06}"/>
          </ac:spMkLst>
        </pc:spChg>
        <pc:spChg chg="add mod ord">
          <ac:chgData name="Nina Rees (1803162)" userId="S::1803162@student.uwtsd.ac.uk::b77fd002-8540-44b6-bf10-1a220330249f" providerId="AD" clId="Web-{EB3ED4F5-434D-279F-266A-4327385EC6F7}" dt="2020-05-05T16:49:42.484" v="2188" actId="20577"/>
          <ac:spMkLst>
            <pc:docMk/>
            <pc:sldMk cId="3658924086" sldId="272"/>
            <ac:spMk id="8" creationId="{5997EA66-8157-40E6-A26E-4C20B28B71A7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4:49.612" v="2097"/>
          <ac:spMkLst>
            <pc:docMk/>
            <pc:sldMk cId="3658924086" sldId="272"/>
            <ac:spMk id="9" creationId="{9A64CBFD-D6E8-4E6A-8F66-1948BED33157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41" creationId="{1996130F-9AB5-4DE9-8574-3AF891C5C172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43" creationId="{7326F4E6-9131-42DA-97B2-0BA8D1E258AD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45" creationId="{3F4C104D-5F30-4811-9376-566B26E4719A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47" creationId="{0815E34B-5D02-4E01-A936-E8E1C0AB6F12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49" creationId="{7DE3414B-B032-4710-A468-D3285E38C5FF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82" creationId="{1996130F-9AB5-4DE9-8574-3AF891C5C172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84" creationId="{7326F4E6-9131-42DA-97B2-0BA8D1E258AD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86" creationId="{3F4C104D-5F30-4811-9376-566B26E4719A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88" creationId="{0815E34B-5D02-4E01-A936-E8E1C0AB6F12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8:43.344" v="2177"/>
          <ac:spMkLst>
            <pc:docMk/>
            <pc:sldMk cId="3658924086" sldId="272"/>
            <ac:spMk id="90" creationId="{7DE3414B-B032-4710-A468-D3285E38C5FF}"/>
          </ac:spMkLst>
        </pc:spChg>
        <pc:grpChg chg="add del">
          <ac:chgData name="Nina Rees (1803162)" userId="S::1803162@student.uwtsd.ac.uk::b77fd002-8540-44b6-bf10-1a220330249f" providerId="AD" clId="Web-{EB3ED4F5-434D-279F-266A-4327385EC6F7}" dt="2020-05-05T16:48:43.344" v="2177"/>
          <ac:grpSpMkLst>
            <pc:docMk/>
            <pc:sldMk cId="3658924086" sldId="272"/>
            <ac:grpSpMk id="13" creationId="{166BF9EE-F7AC-4FA5-AC7E-001B3A642F75}"/>
          </ac:grpSpMkLst>
        </pc:grpChg>
        <pc:grpChg chg="add del">
          <ac:chgData name="Nina Rees (1803162)" userId="S::1803162@student.uwtsd.ac.uk::b77fd002-8540-44b6-bf10-1a220330249f" providerId="AD" clId="Web-{EB3ED4F5-434D-279F-266A-4327385EC6F7}" dt="2020-05-05T16:48:43.344" v="2177"/>
          <ac:grpSpMkLst>
            <pc:docMk/>
            <pc:sldMk cId="3658924086" sldId="272"/>
            <ac:grpSpMk id="27" creationId="{E312DBA5-56D8-42B2-BA94-28168C2A6703}"/>
          </ac:grpSpMkLst>
        </pc:grpChg>
        <pc:grpChg chg="add">
          <ac:chgData name="Nina Rees (1803162)" userId="S::1803162@student.uwtsd.ac.uk::b77fd002-8540-44b6-bf10-1a220330249f" providerId="AD" clId="Web-{EB3ED4F5-434D-279F-266A-4327385EC6F7}" dt="2020-05-05T16:48:43.344" v="2177"/>
          <ac:grpSpMkLst>
            <pc:docMk/>
            <pc:sldMk cId="3658924086" sldId="272"/>
            <ac:grpSpMk id="54" creationId="{166BF9EE-F7AC-4FA5-AC7E-001B3A642F75}"/>
          </ac:grpSpMkLst>
        </pc:grpChg>
        <pc:grpChg chg="add">
          <ac:chgData name="Nina Rees (1803162)" userId="S::1803162@student.uwtsd.ac.uk::b77fd002-8540-44b6-bf10-1a220330249f" providerId="AD" clId="Web-{EB3ED4F5-434D-279F-266A-4327385EC6F7}" dt="2020-05-05T16:48:43.344" v="2177"/>
          <ac:grpSpMkLst>
            <pc:docMk/>
            <pc:sldMk cId="3658924086" sldId="272"/>
            <ac:grpSpMk id="68" creationId="{E312DBA5-56D8-42B2-BA94-28168C2A6703}"/>
          </ac:grpSpMkLst>
        </pc:grpChg>
        <pc:picChg chg="mod ord">
          <ac:chgData name="Nina Rees (1803162)" userId="S::1803162@student.uwtsd.ac.uk::b77fd002-8540-44b6-bf10-1a220330249f" providerId="AD" clId="Web-{EB3ED4F5-434D-279F-266A-4327385EC6F7}" dt="2020-05-05T16:48:43.344" v="2177"/>
          <ac:picMkLst>
            <pc:docMk/>
            <pc:sldMk cId="3658924086" sldId="272"/>
            <ac:picMk id="2" creationId="{C74FED2A-7DDF-4B82-8FF8-FA78702B8F70}"/>
          </ac:picMkLst>
        </pc:picChg>
      </pc:sldChg>
      <pc:sldChg chg="addSp delSp modSp new mod setBg">
        <pc:chgData name="Nina Rees (1803162)" userId="S::1803162@student.uwtsd.ac.uk::b77fd002-8540-44b6-bf10-1a220330249f" providerId="AD" clId="Web-{EB3ED4F5-434D-279F-266A-4327385EC6F7}" dt="2020-05-05T16:30:14.106" v="1771"/>
        <pc:sldMkLst>
          <pc:docMk/>
          <pc:sldMk cId="3889910087" sldId="273"/>
        </pc:sldMkLst>
        <pc:spChg chg="mod">
          <ac:chgData name="Nina Rees (1803162)" userId="S::1803162@student.uwtsd.ac.uk::b77fd002-8540-44b6-bf10-1a220330249f" providerId="AD" clId="Web-{EB3ED4F5-434D-279F-266A-4327385EC6F7}" dt="2020-05-05T16:30:14.106" v="1771"/>
          <ac:spMkLst>
            <pc:docMk/>
            <pc:sldMk cId="3889910087" sldId="273"/>
            <ac:spMk id="2" creationId="{62276F9C-7A35-4DE8-9AB7-8824456A055F}"/>
          </ac:spMkLst>
        </pc:spChg>
        <pc:spChg chg="del mod">
          <ac:chgData name="Nina Rees (1803162)" userId="S::1803162@student.uwtsd.ac.uk::b77fd002-8540-44b6-bf10-1a220330249f" providerId="AD" clId="Web-{EB3ED4F5-434D-279F-266A-4327385EC6F7}" dt="2020-05-05T16:30:14.106" v="1771"/>
          <ac:spMkLst>
            <pc:docMk/>
            <pc:sldMk cId="3889910087" sldId="273"/>
            <ac:spMk id="3" creationId="{13FEA361-BEB5-481B-9D22-004F28A58DC6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30:14.106" v="1771"/>
          <ac:spMkLst>
            <pc:docMk/>
            <pc:sldMk cId="3889910087" sldId="273"/>
            <ac:spMk id="10" creationId="{A3D9AEEE-1CCD-43C0-BA3E-16D60A6E23C0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30:14.106" v="1771"/>
          <ac:spMkLst>
            <pc:docMk/>
            <pc:sldMk cId="3889910087" sldId="273"/>
            <ac:spMk id="12" creationId="{60F880A6-33D3-4EEC-A780-B73559B9F24C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30:14.106" v="1771"/>
          <ac:spMkLst>
            <pc:docMk/>
            <pc:sldMk cId="3889910087" sldId="273"/>
            <ac:spMk id="14" creationId="{2C6246ED-0535-4496-A8F6-1E80CC4EB853}"/>
          </ac:spMkLst>
        </pc:spChg>
        <pc:graphicFrameChg chg="add">
          <ac:chgData name="Nina Rees (1803162)" userId="S::1803162@student.uwtsd.ac.uk::b77fd002-8540-44b6-bf10-1a220330249f" providerId="AD" clId="Web-{EB3ED4F5-434D-279F-266A-4327385EC6F7}" dt="2020-05-05T16:30:14.106" v="1771"/>
          <ac:graphicFrameMkLst>
            <pc:docMk/>
            <pc:sldMk cId="3889910087" sldId="273"/>
            <ac:graphicFrameMk id="5" creationId="{B5D2C7DB-67E9-4F93-8801-FAB4BF74136F}"/>
          </ac:graphicFrameMkLst>
        </pc:graphicFrameChg>
      </pc:sldChg>
      <pc:sldChg chg="addSp delSp modSp new mod setBg modClrScheme chgLayout">
        <pc:chgData name="Nina Rees (1803162)" userId="S::1803162@student.uwtsd.ac.uk::b77fd002-8540-44b6-bf10-1a220330249f" providerId="AD" clId="Web-{EB3ED4F5-434D-279F-266A-4327385EC6F7}" dt="2020-05-05T16:42:50.176" v="2095"/>
        <pc:sldMkLst>
          <pc:docMk/>
          <pc:sldMk cId="3836967425" sldId="274"/>
        </pc:sldMkLst>
        <pc:spChg chg="mod ord">
          <ac:chgData name="Nina Rees (1803162)" userId="S::1803162@student.uwtsd.ac.uk::b77fd002-8540-44b6-bf10-1a220330249f" providerId="AD" clId="Web-{EB3ED4F5-434D-279F-266A-4327385EC6F7}" dt="2020-05-05T16:42:50.176" v="2095"/>
          <ac:spMkLst>
            <pc:docMk/>
            <pc:sldMk cId="3836967425" sldId="274"/>
            <ac:spMk id="2" creationId="{457AFAB1-0DD3-4716-B96A-483B3C773178}"/>
          </ac:spMkLst>
        </pc:spChg>
        <pc:spChg chg="del">
          <ac:chgData name="Nina Rees (1803162)" userId="S::1803162@student.uwtsd.ac.uk::b77fd002-8540-44b6-bf10-1a220330249f" providerId="AD" clId="Web-{EB3ED4F5-434D-279F-266A-4327385EC6F7}" dt="2020-05-05T16:33:21.510" v="1773"/>
          <ac:spMkLst>
            <pc:docMk/>
            <pc:sldMk cId="3836967425" sldId="274"/>
            <ac:spMk id="3" creationId="{C77FF0BA-6352-43F8-A2A2-20CEF142CE70}"/>
          </ac:spMkLst>
        </pc:spChg>
        <pc:spChg chg="add mod">
          <ac:chgData name="Nina Rees (1803162)" userId="S::1803162@student.uwtsd.ac.uk::b77fd002-8540-44b6-bf10-1a220330249f" providerId="AD" clId="Web-{EB3ED4F5-434D-279F-266A-4327385EC6F7}" dt="2020-05-05T16:42:50.176" v="2095"/>
          <ac:spMkLst>
            <pc:docMk/>
            <pc:sldMk cId="3836967425" sldId="274"/>
            <ac:spMk id="6" creationId="{01517A8F-AC2B-4632-A4C2-0FE64B7EF1ED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2:50.176" v="2095"/>
          <ac:spMkLst>
            <pc:docMk/>
            <pc:sldMk cId="3836967425" sldId="274"/>
            <ac:spMk id="39" creationId="{DE91395A-2D18-4AF6-A0AC-AAA7189FED11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2:50.176" v="2095"/>
          <ac:spMkLst>
            <pc:docMk/>
            <pc:sldMk cId="3836967425" sldId="274"/>
            <ac:spMk id="41" creationId="{7BD08880-457D-4C62-A3B5-6A9B0878C7E9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2:50.176" v="2095"/>
          <ac:spMkLst>
            <pc:docMk/>
            <pc:sldMk cId="3836967425" sldId="274"/>
            <ac:spMk id="43" creationId="{FA94DED7-0A28-4AD9-8747-E94113225016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2:50.176" v="2095"/>
          <ac:spMkLst>
            <pc:docMk/>
            <pc:sldMk cId="3836967425" sldId="274"/>
            <ac:spMk id="45" creationId="{6F175609-91A3-416E-BC3D-7548FDE02910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42:50.176" v="2095"/>
          <ac:spMkLst>
            <pc:docMk/>
            <pc:sldMk cId="3836967425" sldId="274"/>
            <ac:spMk id="47" creationId="{9A3B0D54-9DF0-4FF8-A0AA-B4234DF358EF}"/>
          </ac:spMkLst>
        </pc:spChg>
        <pc:grpChg chg="add">
          <ac:chgData name="Nina Rees (1803162)" userId="S::1803162@student.uwtsd.ac.uk::b77fd002-8540-44b6-bf10-1a220330249f" providerId="AD" clId="Web-{EB3ED4F5-434D-279F-266A-4327385EC6F7}" dt="2020-05-05T16:42:50.176" v="2095"/>
          <ac:grpSpMkLst>
            <pc:docMk/>
            <pc:sldMk cId="3836967425" sldId="274"/>
            <ac:grpSpMk id="11" creationId="{7398C59F-5A18-487B-91D6-B955AACF2E50}"/>
          </ac:grpSpMkLst>
        </pc:grpChg>
        <pc:grpChg chg="add">
          <ac:chgData name="Nina Rees (1803162)" userId="S::1803162@student.uwtsd.ac.uk::b77fd002-8540-44b6-bf10-1a220330249f" providerId="AD" clId="Web-{EB3ED4F5-434D-279F-266A-4327385EC6F7}" dt="2020-05-05T16:42:50.176" v="2095"/>
          <ac:grpSpMkLst>
            <pc:docMk/>
            <pc:sldMk cId="3836967425" sldId="274"/>
            <ac:grpSpMk id="25" creationId="{520234FB-542E-4550-9C2F-1B56FD41A1CA}"/>
          </ac:grpSpMkLst>
        </pc:grpChg>
        <pc:picChg chg="add mod">
          <ac:chgData name="Nina Rees (1803162)" userId="S::1803162@student.uwtsd.ac.uk::b77fd002-8540-44b6-bf10-1a220330249f" providerId="AD" clId="Web-{EB3ED4F5-434D-279F-266A-4327385EC6F7}" dt="2020-05-05T16:42:50.176" v="2095"/>
          <ac:picMkLst>
            <pc:docMk/>
            <pc:sldMk cId="3836967425" sldId="274"/>
            <ac:picMk id="4" creationId="{870191D7-107B-4148-A7DB-A38FE6058B1F}"/>
          </ac:picMkLst>
        </pc:picChg>
      </pc:sldChg>
      <pc:sldChg chg="addSp delSp modSp new mod setBg">
        <pc:chgData name="Nina Rees (1803162)" userId="S::1803162@student.uwtsd.ac.uk::b77fd002-8540-44b6-bf10-1a220330249f" providerId="AD" clId="Web-{EB3ED4F5-434D-279F-266A-4327385EC6F7}" dt="2020-05-05T16:56:42.573" v="2431" actId="20577"/>
        <pc:sldMkLst>
          <pc:docMk/>
          <pc:sldMk cId="260310655" sldId="275"/>
        </pc:sldMkLst>
        <pc:spChg chg="mod">
          <ac:chgData name="Nina Rees (1803162)" userId="S::1803162@student.uwtsd.ac.uk::b77fd002-8540-44b6-bf10-1a220330249f" providerId="AD" clId="Web-{EB3ED4F5-434D-279F-266A-4327385EC6F7}" dt="2020-05-05T16:55:30.542" v="2411"/>
          <ac:spMkLst>
            <pc:docMk/>
            <pc:sldMk cId="260310655" sldId="275"/>
            <ac:spMk id="2" creationId="{8AA481DA-F356-4364-8F41-2F91EE944E8A}"/>
          </ac:spMkLst>
        </pc:spChg>
        <pc:spChg chg="del mod">
          <ac:chgData name="Nina Rees (1803162)" userId="S::1803162@student.uwtsd.ac.uk::b77fd002-8540-44b6-bf10-1a220330249f" providerId="AD" clId="Web-{EB3ED4F5-434D-279F-266A-4327385EC6F7}" dt="2020-05-05T16:55:30.542" v="2411"/>
          <ac:spMkLst>
            <pc:docMk/>
            <pc:sldMk cId="260310655" sldId="275"/>
            <ac:spMk id="3" creationId="{92AB528A-1B9E-41A2-B47F-28986F93E327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55:30.542" v="2411"/>
          <ac:spMkLst>
            <pc:docMk/>
            <pc:sldMk cId="260310655" sldId="275"/>
            <ac:spMk id="10" creationId="{A3D9AEEE-1CCD-43C0-BA3E-16D60A6E23C0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55:30.542" v="2411"/>
          <ac:spMkLst>
            <pc:docMk/>
            <pc:sldMk cId="260310655" sldId="275"/>
            <ac:spMk id="12" creationId="{60F880A6-33D3-4EEC-A780-B73559B9F24C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55:30.542" v="2411"/>
          <ac:spMkLst>
            <pc:docMk/>
            <pc:sldMk cId="260310655" sldId="275"/>
            <ac:spMk id="14" creationId="{2C6246ED-0535-4496-A8F6-1E80CC4EB853}"/>
          </ac:spMkLst>
        </pc:spChg>
        <pc:graphicFrameChg chg="add mod modGraphic">
          <ac:chgData name="Nina Rees (1803162)" userId="S::1803162@student.uwtsd.ac.uk::b77fd002-8540-44b6-bf10-1a220330249f" providerId="AD" clId="Web-{EB3ED4F5-434D-279F-266A-4327385EC6F7}" dt="2020-05-05T16:56:42.573" v="2431" actId="20577"/>
          <ac:graphicFrameMkLst>
            <pc:docMk/>
            <pc:sldMk cId="260310655" sldId="275"/>
            <ac:graphicFrameMk id="5" creationId="{1F1681C7-4961-4B4D-A290-ADCFEEBD716B}"/>
          </ac:graphicFrameMkLst>
        </pc:graphicFrameChg>
      </pc:sldChg>
      <pc:sldChg chg="addSp delSp modSp new mod setBg setClrOvrMap">
        <pc:chgData name="Nina Rees (1803162)" userId="S::1803162@student.uwtsd.ac.uk::b77fd002-8540-44b6-bf10-1a220330249f" providerId="AD" clId="Web-{EB3ED4F5-434D-279F-266A-4327385EC6F7}" dt="2020-05-05T16:59:32.477" v="2566"/>
        <pc:sldMkLst>
          <pc:docMk/>
          <pc:sldMk cId="2691741411" sldId="276"/>
        </pc:sldMkLst>
        <pc:spChg chg="mod">
          <ac:chgData name="Nina Rees (1803162)" userId="S::1803162@student.uwtsd.ac.uk::b77fd002-8540-44b6-bf10-1a220330249f" providerId="AD" clId="Web-{EB3ED4F5-434D-279F-266A-4327385EC6F7}" dt="2020-05-05T16:59:32.477" v="2566"/>
          <ac:spMkLst>
            <pc:docMk/>
            <pc:sldMk cId="2691741411" sldId="276"/>
            <ac:spMk id="2" creationId="{7F478D3E-2738-4D82-AD3A-0B1471BA6003}"/>
          </ac:spMkLst>
        </pc:spChg>
        <pc:spChg chg="del mod">
          <ac:chgData name="Nina Rees (1803162)" userId="S::1803162@student.uwtsd.ac.uk::b77fd002-8540-44b6-bf10-1a220330249f" providerId="AD" clId="Web-{EB3ED4F5-434D-279F-266A-4327385EC6F7}" dt="2020-05-05T16:59:32.477" v="2566"/>
          <ac:spMkLst>
            <pc:docMk/>
            <pc:sldMk cId="2691741411" sldId="276"/>
            <ac:spMk id="3" creationId="{880F2EA4-5E3E-4F29-BE45-131F27686D48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59:32.477" v="2566"/>
          <ac:spMkLst>
            <pc:docMk/>
            <pc:sldMk cId="2691741411" sldId="276"/>
            <ac:spMk id="6" creationId="{BF7E8610-2DF7-4AF0-B876-0F3B7882A6B7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59:32.446" v="2565"/>
          <ac:spMkLst>
            <pc:docMk/>
            <pc:sldMk cId="2691741411" sldId="276"/>
            <ac:spMk id="8" creationId="{5BE0789E-91A7-4246-978E-A17FE1BF952A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59:32.477" v="2566"/>
          <ac:spMkLst>
            <pc:docMk/>
            <pc:sldMk cId="2691741411" sldId="276"/>
            <ac:spMk id="12" creationId="{C1C8C023-62A6-4DA0-8DF4-3F4EA94090DE}"/>
          </ac:spMkLst>
        </pc:spChg>
        <pc:spChg chg="add">
          <ac:chgData name="Nina Rees (1803162)" userId="S::1803162@student.uwtsd.ac.uk::b77fd002-8540-44b6-bf10-1a220330249f" providerId="AD" clId="Web-{EB3ED4F5-434D-279F-266A-4327385EC6F7}" dt="2020-05-05T16:59:32.477" v="2566"/>
          <ac:spMkLst>
            <pc:docMk/>
            <pc:sldMk cId="2691741411" sldId="276"/>
            <ac:spMk id="14" creationId="{26B9FE07-322E-43FB-8707-C9826BD903EB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59:32.446" v="2565"/>
          <ac:spMkLst>
            <pc:docMk/>
            <pc:sldMk cId="2691741411" sldId="276"/>
            <ac:spMk id="24" creationId="{15EDA122-4530-45D2-A70A-B1A967AAE566}"/>
          </ac:spMkLst>
        </pc:spChg>
        <pc:spChg chg="add del">
          <ac:chgData name="Nina Rees (1803162)" userId="S::1803162@student.uwtsd.ac.uk::b77fd002-8540-44b6-bf10-1a220330249f" providerId="AD" clId="Web-{EB3ED4F5-434D-279F-266A-4327385EC6F7}" dt="2020-05-05T16:59:32.446" v="2565"/>
          <ac:spMkLst>
            <pc:docMk/>
            <pc:sldMk cId="2691741411" sldId="276"/>
            <ac:spMk id="26" creationId="{9782F52E-0F94-4BFC-9F89-B054DDEAB9EF}"/>
          </ac:spMkLst>
        </pc:spChg>
        <pc:grpChg chg="add del">
          <ac:chgData name="Nina Rees (1803162)" userId="S::1803162@student.uwtsd.ac.uk::b77fd002-8540-44b6-bf10-1a220330249f" providerId="AD" clId="Web-{EB3ED4F5-434D-279F-266A-4327385EC6F7}" dt="2020-05-05T16:59:32.446" v="2565"/>
          <ac:grpSpMkLst>
            <pc:docMk/>
            <pc:sldMk cId="2691741411" sldId="276"/>
            <ac:grpSpMk id="10" creationId="{3C6C0BD2-8B3C-4042-B4EE-5DB7665A3736}"/>
          </ac:grpSpMkLst>
        </pc:grpChg>
        <pc:graphicFrameChg chg="add">
          <ac:chgData name="Nina Rees (1803162)" userId="S::1803162@student.uwtsd.ac.uk::b77fd002-8540-44b6-bf10-1a220330249f" providerId="AD" clId="Web-{EB3ED4F5-434D-279F-266A-4327385EC6F7}" dt="2020-05-05T16:59:32.477" v="2566"/>
          <ac:graphicFrameMkLst>
            <pc:docMk/>
            <pc:sldMk cId="2691741411" sldId="276"/>
            <ac:graphicFrameMk id="5" creationId="{255A7FA3-8475-4524-8F46-7F2BFE3629F3}"/>
          </ac:graphicFrameMkLst>
        </pc:graphicFrameChg>
      </pc:sldChg>
      <pc:sldChg chg="new del">
        <pc:chgData name="Nina Rees (1803162)" userId="S::1803162@student.uwtsd.ac.uk::b77fd002-8540-44b6-bf10-1a220330249f" providerId="AD" clId="Web-{EB3ED4F5-434D-279F-266A-4327385EC6F7}" dt="2020-05-05T17:24:37.289" v="2574"/>
        <pc:sldMkLst>
          <pc:docMk/>
          <pc:sldMk cId="4138995847" sldId="277"/>
        </pc:sldMkLst>
      </pc:sldChg>
      <pc:sldChg chg="add replId">
        <pc:chgData name="Nina Rees (1803162)" userId="S::1803162@student.uwtsd.ac.uk::b77fd002-8540-44b6-bf10-1a220330249f" providerId="AD" clId="Web-{EB3ED4F5-434D-279F-266A-4327385EC6F7}" dt="2020-05-05T17:24:28.742" v="2573"/>
        <pc:sldMkLst>
          <pc:docMk/>
          <pc:sldMk cId="965146646" sldId="278"/>
        </pc:sldMkLst>
      </pc:sldChg>
    </pc:docChg>
  </pc:docChgLst>
  <pc:docChgLst>
    <pc:chgData name="Nina Rees (1803162)" userId="S::1803162@student.uwtsd.ac.uk::b77fd002-8540-44b6-bf10-1a220330249f" providerId="AD" clId="Web-{D67D9BF8-1361-E8E8-664C-C7CD5AB4CB48}"/>
    <pc:docChg chg="addSld delSld modSld">
      <pc:chgData name="Nina Rees (1803162)" userId="S::1803162@student.uwtsd.ac.uk::b77fd002-8540-44b6-bf10-1a220330249f" providerId="AD" clId="Web-{D67D9BF8-1361-E8E8-664C-C7CD5AB4CB48}" dt="2020-05-05T21:05:35.809" v="7"/>
      <pc:docMkLst>
        <pc:docMk/>
      </pc:docMkLst>
      <pc:sldChg chg="add del">
        <pc:chgData name="Nina Rees (1803162)" userId="S::1803162@student.uwtsd.ac.uk::b77fd002-8540-44b6-bf10-1a220330249f" providerId="AD" clId="Web-{D67D9BF8-1361-E8E8-664C-C7CD5AB4CB48}" dt="2020-05-05T21:05:35.809" v="7"/>
        <pc:sldMkLst>
          <pc:docMk/>
          <pc:sldMk cId="2722944862" sldId="259"/>
        </pc:sldMkLst>
      </pc:sldChg>
      <pc:sldChg chg="addSp modSp new">
        <pc:chgData name="Nina Rees (1803162)" userId="S::1803162@student.uwtsd.ac.uk::b77fd002-8540-44b6-bf10-1a220330249f" providerId="AD" clId="Web-{D67D9BF8-1361-E8E8-664C-C7CD5AB4CB48}" dt="2020-05-05T20:53:44.047" v="5" actId="14100"/>
        <pc:sldMkLst>
          <pc:docMk/>
          <pc:sldMk cId="2374859713" sldId="279"/>
        </pc:sldMkLst>
        <pc:picChg chg="add mod">
          <ac:chgData name="Nina Rees (1803162)" userId="S::1803162@student.uwtsd.ac.uk::b77fd002-8540-44b6-bf10-1a220330249f" providerId="AD" clId="Web-{D67D9BF8-1361-E8E8-664C-C7CD5AB4CB48}" dt="2020-05-05T20:53:44.047" v="5" actId="14100"/>
          <ac:picMkLst>
            <pc:docMk/>
            <pc:sldMk cId="2374859713" sldId="279"/>
            <ac:picMk id="2" creationId="{EC578236-18A8-4794-8E2F-652D600A40B0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3F6B2A-B39D-43F1-8C1C-E86FE2CF5394}" type="doc">
      <dgm:prSet loTypeId="urn:microsoft.com/office/officeart/2005/8/layout/hList3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BEFF03D3-68EB-4818-B0E9-C31AEDAD22AA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INTRODUCING </a:t>
          </a:r>
          <a:r>
            <a:rPr lang="en-GB" b="0" i="0" u="none" strike="noStrike" cap="none" baseline="0" noProof="0">
              <a:latin typeface="Century Gothic"/>
            </a:rPr>
            <a:t>THEMES</a:t>
          </a:r>
          <a:endParaRPr lang="en-GB"/>
        </a:p>
      </dgm:t>
    </dgm:pt>
    <dgm:pt modelId="{937F4889-FEB1-46F2-B29C-7AD6B7297C2B}" type="parTrans" cxnId="{FE863AD5-A2EF-443C-91A6-4D5653FC53CA}">
      <dgm:prSet/>
      <dgm:spPr/>
      <dgm:t>
        <a:bodyPr/>
        <a:lstStyle/>
        <a:p>
          <a:endParaRPr lang="en-GB"/>
        </a:p>
      </dgm:t>
    </dgm:pt>
    <dgm:pt modelId="{6EE6221B-1F22-414C-908B-5D670B1AAAD6}" type="sibTrans" cxnId="{FE863AD5-A2EF-443C-91A6-4D5653FC53CA}">
      <dgm:prSet/>
      <dgm:spPr/>
      <dgm:t>
        <a:bodyPr/>
        <a:lstStyle/>
        <a:p>
          <a:endParaRPr lang="en-GB"/>
        </a:p>
      </dgm:t>
    </dgm:pt>
    <dgm:pt modelId="{88785D6A-AF45-449C-966C-194A9472403C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PROFESIONAL DEVELOPMENT</a:t>
          </a:r>
          <a:endParaRPr lang="en-GB"/>
        </a:p>
      </dgm:t>
    </dgm:pt>
    <dgm:pt modelId="{A0224766-4CCE-49A9-AA54-E15C3093AEFE}" type="parTrans" cxnId="{B2C483FB-7136-463C-B593-45171B9E0BE8}">
      <dgm:prSet/>
      <dgm:spPr/>
      <dgm:t>
        <a:bodyPr/>
        <a:lstStyle/>
        <a:p>
          <a:endParaRPr lang="en-GB"/>
        </a:p>
      </dgm:t>
    </dgm:pt>
    <dgm:pt modelId="{151FD3B5-D6FA-4148-BF15-2D74BEE6A5B9}" type="sibTrans" cxnId="{B2C483FB-7136-463C-B593-45171B9E0BE8}">
      <dgm:prSet/>
      <dgm:spPr/>
      <dgm:t>
        <a:bodyPr/>
        <a:lstStyle/>
        <a:p>
          <a:endParaRPr lang="en-GB"/>
        </a:p>
      </dgm:t>
    </dgm:pt>
    <dgm:pt modelId="{A510CC70-E2B5-460D-9BC3-53DE2D99F674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PERSONAL DEVELOPMENT</a:t>
          </a:r>
          <a:endParaRPr lang="en-GB"/>
        </a:p>
      </dgm:t>
    </dgm:pt>
    <dgm:pt modelId="{7EAAF87D-66CB-4264-A4B7-794F6DB6E455}" type="parTrans" cxnId="{26DDF7AA-5A46-4980-B6AF-39021921D147}">
      <dgm:prSet/>
      <dgm:spPr/>
      <dgm:t>
        <a:bodyPr/>
        <a:lstStyle/>
        <a:p>
          <a:endParaRPr lang="en-GB"/>
        </a:p>
      </dgm:t>
    </dgm:pt>
    <dgm:pt modelId="{EA278045-E244-44CF-942A-1EC8897A7D87}" type="sibTrans" cxnId="{26DDF7AA-5A46-4980-B6AF-39021921D147}">
      <dgm:prSet/>
      <dgm:spPr/>
      <dgm:t>
        <a:bodyPr/>
        <a:lstStyle/>
        <a:p>
          <a:endParaRPr lang="en-GB"/>
        </a:p>
      </dgm:t>
    </dgm:pt>
    <dgm:pt modelId="{9B52C0EF-E6EF-4AE3-971D-1BEED2B01A78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FUTURE GROWTH</a:t>
          </a:r>
          <a:endParaRPr lang="en-GB"/>
        </a:p>
      </dgm:t>
    </dgm:pt>
    <dgm:pt modelId="{FBD7BBD8-B8BA-476D-8ED3-B20D5AF65B53}" type="parTrans" cxnId="{408D8C6A-DFD8-499D-AC43-CDEB3EE3CD6A}">
      <dgm:prSet/>
      <dgm:spPr/>
      <dgm:t>
        <a:bodyPr/>
        <a:lstStyle/>
        <a:p>
          <a:endParaRPr lang="en-GB"/>
        </a:p>
      </dgm:t>
    </dgm:pt>
    <dgm:pt modelId="{49B49697-75BA-46F6-AD2B-82C07FB64448}" type="sibTrans" cxnId="{408D8C6A-DFD8-499D-AC43-CDEB3EE3CD6A}">
      <dgm:prSet/>
      <dgm:spPr/>
      <dgm:t>
        <a:bodyPr/>
        <a:lstStyle/>
        <a:p>
          <a:endParaRPr lang="en-GB"/>
        </a:p>
      </dgm:t>
    </dgm:pt>
    <dgm:pt modelId="{399B9D94-CE9A-410B-B1CB-7D8ECFDB5A07}" type="pres">
      <dgm:prSet presAssocID="{EA3F6B2A-B39D-43F1-8C1C-E86FE2CF5394}" presName="composite" presStyleCnt="0">
        <dgm:presLayoutVars>
          <dgm:chMax val="1"/>
          <dgm:dir/>
          <dgm:resizeHandles val="exact"/>
        </dgm:presLayoutVars>
      </dgm:prSet>
      <dgm:spPr/>
    </dgm:pt>
    <dgm:pt modelId="{B01523CA-D1E3-4CF9-9B1D-2D8398C69B0E}" type="pres">
      <dgm:prSet presAssocID="{BEFF03D3-68EB-4818-B0E9-C31AEDAD22AA}" presName="roof" presStyleLbl="dkBgShp" presStyleIdx="0" presStyleCnt="2"/>
      <dgm:spPr/>
    </dgm:pt>
    <dgm:pt modelId="{896FAE6D-3CFB-46CF-AEC4-5A7733C9FCA5}" type="pres">
      <dgm:prSet presAssocID="{BEFF03D3-68EB-4818-B0E9-C31AEDAD22AA}" presName="pillars" presStyleCnt="0"/>
      <dgm:spPr/>
    </dgm:pt>
    <dgm:pt modelId="{4BFE4E9F-C129-4773-B1E0-33243C25C600}" type="pres">
      <dgm:prSet presAssocID="{BEFF03D3-68EB-4818-B0E9-C31AEDAD22AA}" presName="pillar1" presStyleLbl="node1" presStyleIdx="0" presStyleCnt="3">
        <dgm:presLayoutVars>
          <dgm:bulletEnabled val="1"/>
        </dgm:presLayoutVars>
      </dgm:prSet>
      <dgm:spPr/>
    </dgm:pt>
    <dgm:pt modelId="{59B64B5C-9313-4603-A35D-ABBF589F02D8}" type="pres">
      <dgm:prSet presAssocID="{A510CC70-E2B5-460D-9BC3-53DE2D99F674}" presName="pillarX" presStyleLbl="node1" presStyleIdx="1" presStyleCnt="3">
        <dgm:presLayoutVars>
          <dgm:bulletEnabled val="1"/>
        </dgm:presLayoutVars>
      </dgm:prSet>
      <dgm:spPr/>
    </dgm:pt>
    <dgm:pt modelId="{2FA88037-AA0F-43CA-8AB5-84C6CA2ADCC7}" type="pres">
      <dgm:prSet presAssocID="{9B52C0EF-E6EF-4AE3-971D-1BEED2B01A78}" presName="pillarX" presStyleLbl="node1" presStyleIdx="2" presStyleCnt="3">
        <dgm:presLayoutVars>
          <dgm:bulletEnabled val="1"/>
        </dgm:presLayoutVars>
      </dgm:prSet>
      <dgm:spPr/>
    </dgm:pt>
    <dgm:pt modelId="{3B2C22F8-194E-4A1A-8EFC-49B0AFFA000A}" type="pres">
      <dgm:prSet presAssocID="{BEFF03D3-68EB-4818-B0E9-C31AEDAD22AA}" presName="base" presStyleLbl="dkBgShp" presStyleIdx="1" presStyleCnt="2"/>
      <dgm:spPr/>
    </dgm:pt>
  </dgm:ptLst>
  <dgm:cxnLst>
    <dgm:cxn modelId="{A1DBAD30-0070-41F0-B067-71A5D0C7D927}" type="presOf" srcId="{A510CC70-E2B5-460D-9BC3-53DE2D99F674}" destId="{59B64B5C-9313-4603-A35D-ABBF589F02D8}" srcOrd="0" destOrd="0" presId="urn:microsoft.com/office/officeart/2005/8/layout/hList3"/>
    <dgm:cxn modelId="{1940BB38-EB84-4ABC-9D7F-96E2592A5E22}" type="presOf" srcId="{9B52C0EF-E6EF-4AE3-971D-1BEED2B01A78}" destId="{2FA88037-AA0F-43CA-8AB5-84C6CA2ADCC7}" srcOrd="0" destOrd="0" presId="urn:microsoft.com/office/officeart/2005/8/layout/hList3"/>
    <dgm:cxn modelId="{AA85CC5B-2CFC-4C9E-9395-87220790CA1F}" type="presOf" srcId="{88785D6A-AF45-449C-966C-194A9472403C}" destId="{4BFE4E9F-C129-4773-B1E0-33243C25C600}" srcOrd="0" destOrd="0" presId="urn:microsoft.com/office/officeart/2005/8/layout/hList3"/>
    <dgm:cxn modelId="{408D8C6A-DFD8-499D-AC43-CDEB3EE3CD6A}" srcId="{BEFF03D3-68EB-4818-B0E9-C31AEDAD22AA}" destId="{9B52C0EF-E6EF-4AE3-971D-1BEED2B01A78}" srcOrd="2" destOrd="0" parTransId="{FBD7BBD8-B8BA-476D-8ED3-B20D5AF65B53}" sibTransId="{49B49697-75BA-46F6-AD2B-82C07FB64448}"/>
    <dgm:cxn modelId="{8BC3ECA2-AD86-44B7-BF54-DC166E42CF52}" type="presOf" srcId="{BEFF03D3-68EB-4818-B0E9-C31AEDAD22AA}" destId="{B01523CA-D1E3-4CF9-9B1D-2D8398C69B0E}" srcOrd="0" destOrd="0" presId="urn:microsoft.com/office/officeart/2005/8/layout/hList3"/>
    <dgm:cxn modelId="{26DDF7AA-5A46-4980-B6AF-39021921D147}" srcId="{BEFF03D3-68EB-4818-B0E9-C31AEDAD22AA}" destId="{A510CC70-E2B5-460D-9BC3-53DE2D99F674}" srcOrd="1" destOrd="0" parTransId="{7EAAF87D-66CB-4264-A4B7-794F6DB6E455}" sibTransId="{EA278045-E244-44CF-942A-1EC8897A7D87}"/>
    <dgm:cxn modelId="{4A0C4DC3-477D-43D2-BE65-8A071BB10B06}" type="presOf" srcId="{EA3F6B2A-B39D-43F1-8C1C-E86FE2CF5394}" destId="{399B9D94-CE9A-410B-B1CB-7D8ECFDB5A07}" srcOrd="0" destOrd="0" presId="urn:microsoft.com/office/officeart/2005/8/layout/hList3"/>
    <dgm:cxn modelId="{FE863AD5-A2EF-443C-91A6-4D5653FC53CA}" srcId="{EA3F6B2A-B39D-43F1-8C1C-E86FE2CF5394}" destId="{BEFF03D3-68EB-4818-B0E9-C31AEDAD22AA}" srcOrd="0" destOrd="0" parTransId="{937F4889-FEB1-46F2-B29C-7AD6B7297C2B}" sibTransId="{6EE6221B-1F22-414C-908B-5D670B1AAAD6}"/>
    <dgm:cxn modelId="{B2C483FB-7136-463C-B593-45171B9E0BE8}" srcId="{BEFF03D3-68EB-4818-B0E9-C31AEDAD22AA}" destId="{88785D6A-AF45-449C-966C-194A9472403C}" srcOrd="0" destOrd="0" parTransId="{A0224766-4CCE-49A9-AA54-E15C3093AEFE}" sibTransId="{151FD3B5-D6FA-4148-BF15-2D74BEE6A5B9}"/>
    <dgm:cxn modelId="{6CD7E4AD-7EBF-4419-8FF0-55841EF820E9}" type="presParOf" srcId="{399B9D94-CE9A-410B-B1CB-7D8ECFDB5A07}" destId="{B01523CA-D1E3-4CF9-9B1D-2D8398C69B0E}" srcOrd="0" destOrd="0" presId="urn:microsoft.com/office/officeart/2005/8/layout/hList3"/>
    <dgm:cxn modelId="{67677EF3-FCE0-4724-B318-B417F2DF8913}" type="presParOf" srcId="{399B9D94-CE9A-410B-B1CB-7D8ECFDB5A07}" destId="{896FAE6D-3CFB-46CF-AEC4-5A7733C9FCA5}" srcOrd="1" destOrd="0" presId="urn:microsoft.com/office/officeart/2005/8/layout/hList3"/>
    <dgm:cxn modelId="{E9A22499-8F51-48A0-A3A2-83958E341706}" type="presParOf" srcId="{896FAE6D-3CFB-46CF-AEC4-5A7733C9FCA5}" destId="{4BFE4E9F-C129-4773-B1E0-33243C25C600}" srcOrd="0" destOrd="0" presId="urn:microsoft.com/office/officeart/2005/8/layout/hList3"/>
    <dgm:cxn modelId="{CB970175-D837-4CEE-853A-5D3597247513}" type="presParOf" srcId="{896FAE6D-3CFB-46CF-AEC4-5A7733C9FCA5}" destId="{59B64B5C-9313-4603-A35D-ABBF589F02D8}" srcOrd="1" destOrd="0" presId="urn:microsoft.com/office/officeart/2005/8/layout/hList3"/>
    <dgm:cxn modelId="{5DD83ECA-C996-41C9-A7B6-7F535288E3E6}" type="presParOf" srcId="{896FAE6D-3CFB-46CF-AEC4-5A7733C9FCA5}" destId="{2FA88037-AA0F-43CA-8AB5-84C6CA2ADCC7}" srcOrd="2" destOrd="0" presId="urn:microsoft.com/office/officeart/2005/8/layout/hList3"/>
    <dgm:cxn modelId="{D2F83B55-FFCC-4FC0-812F-73571BD7A9AE}" type="presParOf" srcId="{399B9D94-CE9A-410B-B1CB-7D8ECFDB5A07}" destId="{3B2C22F8-194E-4A1A-8EFC-49B0AFFA000A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FA1941-81A7-4B9A-98CD-9F80BCCF53C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9F6F1F-AF9E-44FE-98C2-8F6D5CFE36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Client behavior</a:t>
          </a:r>
          <a:endParaRPr lang="en-US"/>
        </a:p>
      </dgm:t>
    </dgm:pt>
    <dgm:pt modelId="{BDE549B8-3DB0-41E5-A5A0-89B1A418DC13}" type="parTrans" cxnId="{5001C504-F23B-47FC-831C-79DB453E78AD}">
      <dgm:prSet/>
      <dgm:spPr/>
      <dgm:t>
        <a:bodyPr/>
        <a:lstStyle/>
        <a:p>
          <a:endParaRPr lang="en-US"/>
        </a:p>
      </dgm:t>
    </dgm:pt>
    <dgm:pt modelId="{B9469BC4-4694-4BE2-9249-6CF5C3CD1B5E}" type="sibTrans" cxnId="{5001C504-F23B-47FC-831C-79DB453E78AD}">
      <dgm:prSet/>
      <dgm:spPr/>
      <dgm:t>
        <a:bodyPr/>
        <a:lstStyle/>
        <a:p>
          <a:endParaRPr lang="en-US"/>
        </a:p>
      </dgm:t>
    </dgm:pt>
    <dgm:pt modelId="{6D0B9F41-40A7-4707-8E49-926E2AB463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Working condions</a:t>
          </a:r>
          <a:endParaRPr lang="en-US"/>
        </a:p>
      </dgm:t>
    </dgm:pt>
    <dgm:pt modelId="{25ED5076-5E19-4442-8EED-6BB211EE2D9F}" type="parTrans" cxnId="{3716A3A8-660C-4B98-ABEC-A1E7DF0E4975}">
      <dgm:prSet/>
      <dgm:spPr/>
      <dgm:t>
        <a:bodyPr/>
        <a:lstStyle/>
        <a:p>
          <a:endParaRPr lang="en-US"/>
        </a:p>
      </dgm:t>
    </dgm:pt>
    <dgm:pt modelId="{BB0400EB-1703-4E5A-B234-80B40627294D}" type="sibTrans" cxnId="{3716A3A8-660C-4B98-ABEC-A1E7DF0E4975}">
      <dgm:prSet/>
      <dgm:spPr/>
      <dgm:t>
        <a:bodyPr/>
        <a:lstStyle/>
        <a:p>
          <a:endParaRPr lang="en-US"/>
        </a:p>
      </dgm:t>
    </dgm:pt>
    <dgm:pt modelId="{9B6368F2-5972-42DF-9493-115F4EF4D8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Personal experances</a:t>
          </a:r>
          <a:endParaRPr lang="en-US"/>
        </a:p>
      </dgm:t>
    </dgm:pt>
    <dgm:pt modelId="{48C31AA2-4A73-43D6-824F-52C0CC6BC2DF}" type="parTrans" cxnId="{F1BCF0F5-B836-419C-BD98-052A4BCDB11B}">
      <dgm:prSet/>
      <dgm:spPr/>
      <dgm:t>
        <a:bodyPr/>
        <a:lstStyle/>
        <a:p>
          <a:endParaRPr lang="en-US"/>
        </a:p>
      </dgm:t>
    </dgm:pt>
    <dgm:pt modelId="{E25383D8-D404-4C24-97C0-8D7B3CCA7C75}" type="sibTrans" cxnId="{F1BCF0F5-B836-419C-BD98-052A4BCDB11B}">
      <dgm:prSet/>
      <dgm:spPr/>
      <dgm:t>
        <a:bodyPr/>
        <a:lstStyle/>
        <a:p>
          <a:endParaRPr lang="en-US"/>
        </a:p>
      </dgm:t>
    </dgm:pt>
    <dgm:pt modelId="{E8174D6F-6DEB-4E1C-94D7-4C47686390DC}" type="pres">
      <dgm:prSet presAssocID="{ACFA1941-81A7-4B9A-98CD-9F80BCCF53C5}" presName="root" presStyleCnt="0">
        <dgm:presLayoutVars>
          <dgm:dir/>
          <dgm:resizeHandles val="exact"/>
        </dgm:presLayoutVars>
      </dgm:prSet>
      <dgm:spPr/>
    </dgm:pt>
    <dgm:pt modelId="{6B147287-A920-44B2-92B2-E6FA9F18B22D}" type="pres">
      <dgm:prSet presAssocID="{279F6F1F-AF9E-44FE-98C2-8F6D5CFE362C}" presName="compNode" presStyleCnt="0"/>
      <dgm:spPr/>
    </dgm:pt>
    <dgm:pt modelId="{8C451594-567D-4D0F-84E4-81083627DD21}" type="pres">
      <dgm:prSet presAssocID="{279F6F1F-AF9E-44FE-98C2-8F6D5CFE36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B4AFC2D7-F847-424D-9B84-4B81BD3940C6}" type="pres">
      <dgm:prSet presAssocID="{279F6F1F-AF9E-44FE-98C2-8F6D5CFE362C}" presName="spaceRect" presStyleCnt="0"/>
      <dgm:spPr/>
    </dgm:pt>
    <dgm:pt modelId="{D0D34F2F-05EE-4F2D-95F8-B6CFB6828F52}" type="pres">
      <dgm:prSet presAssocID="{279F6F1F-AF9E-44FE-98C2-8F6D5CFE362C}" presName="textRect" presStyleLbl="revTx" presStyleIdx="0" presStyleCnt="3">
        <dgm:presLayoutVars>
          <dgm:chMax val="1"/>
          <dgm:chPref val="1"/>
        </dgm:presLayoutVars>
      </dgm:prSet>
      <dgm:spPr/>
    </dgm:pt>
    <dgm:pt modelId="{C620497F-3171-4141-864A-576F11D37F65}" type="pres">
      <dgm:prSet presAssocID="{B9469BC4-4694-4BE2-9249-6CF5C3CD1B5E}" presName="sibTrans" presStyleCnt="0"/>
      <dgm:spPr/>
    </dgm:pt>
    <dgm:pt modelId="{4A5C021A-044D-4A5C-883A-9F4F7F676F26}" type="pres">
      <dgm:prSet presAssocID="{6D0B9F41-40A7-4707-8E49-926E2AB4636A}" presName="compNode" presStyleCnt="0"/>
      <dgm:spPr/>
    </dgm:pt>
    <dgm:pt modelId="{265F957A-80CB-4A1F-B42A-A278B56BD0E7}" type="pres">
      <dgm:prSet presAssocID="{6D0B9F41-40A7-4707-8E49-926E2AB4636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A4DFF42B-6E3E-48FB-BAB3-09018B195088}" type="pres">
      <dgm:prSet presAssocID="{6D0B9F41-40A7-4707-8E49-926E2AB4636A}" presName="spaceRect" presStyleCnt="0"/>
      <dgm:spPr/>
    </dgm:pt>
    <dgm:pt modelId="{B11A8CFB-2799-423B-9C8E-51EFB8888AA3}" type="pres">
      <dgm:prSet presAssocID="{6D0B9F41-40A7-4707-8E49-926E2AB4636A}" presName="textRect" presStyleLbl="revTx" presStyleIdx="1" presStyleCnt="3">
        <dgm:presLayoutVars>
          <dgm:chMax val="1"/>
          <dgm:chPref val="1"/>
        </dgm:presLayoutVars>
      </dgm:prSet>
      <dgm:spPr/>
    </dgm:pt>
    <dgm:pt modelId="{AFB4BBFF-5E61-485F-8AAE-8B14CBEFB17A}" type="pres">
      <dgm:prSet presAssocID="{BB0400EB-1703-4E5A-B234-80B40627294D}" presName="sibTrans" presStyleCnt="0"/>
      <dgm:spPr/>
    </dgm:pt>
    <dgm:pt modelId="{E6A1B005-8088-43FB-9740-B10AD0C992A3}" type="pres">
      <dgm:prSet presAssocID="{9B6368F2-5972-42DF-9493-115F4EF4D822}" presName="compNode" presStyleCnt="0"/>
      <dgm:spPr/>
    </dgm:pt>
    <dgm:pt modelId="{1FFCF087-418E-4B43-971D-5089AA8C6D40}" type="pres">
      <dgm:prSet presAssocID="{9B6368F2-5972-42DF-9493-115F4EF4D8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56C576E-931F-4D7A-8CB0-E55EAA7A4A2A}" type="pres">
      <dgm:prSet presAssocID="{9B6368F2-5972-42DF-9493-115F4EF4D822}" presName="spaceRect" presStyleCnt="0"/>
      <dgm:spPr/>
    </dgm:pt>
    <dgm:pt modelId="{FBC3C6B4-CD61-4F69-9119-49A57B8EA836}" type="pres">
      <dgm:prSet presAssocID="{9B6368F2-5972-42DF-9493-115F4EF4D82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001C504-F23B-47FC-831C-79DB453E78AD}" srcId="{ACFA1941-81A7-4B9A-98CD-9F80BCCF53C5}" destId="{279F6F1F-AF9E-44FE-98C2-8F6D5CFE362C}" srcOrd="0" destOrd="0" parTransId="{BDE549B8-3DB0-41E5-A5A0-89B1A418DC13}" sibTransId="{B9469BC4-4694-4BE2-9249-6CF5C3CD1B5E}"/>
    <dgm:cxn modelId="{8EAF4260-0977-4E2F-8D67-E734EC6003C1}" type="presOf" srcId="{ACFA1941-81A7-4B9A-98CD-9F80BCCF53C5}" destId="{E8174D6F-6DEB-4E1C-94D7-4C47686390DC}" srcOrd="0" destOrd="0" presId="urn:microsoft.com/office/officeart/2018/2/layout/IconLabelList"/>
    <dgm:cxn modelId="{92D46DA1-4D2D-49EE-8882-D1A4D4D671C7}" type="presOf" srcId="{279F6F1F-AF9E-44FE-98C2-8F6D5CFE362C}" destId="{D0D34F2F-05EE-4F2D-95F8-B6CFB6828F52}" srcOrd="0" destOrd="0" presId="urn:microsoft.com/office/officeart/2018/2/layout/IconLabelList"/>
    <dgm:cxn modelId="{3716A3A8-660C-4B98-ABEC-A1E7DF0E4975}" srcId="{ACFA1941-81A7-4B9A-98CD-9F80BCCF53C5}" destId="{6D0B9F41-40A7-4707-8E49-926E2AB4636A}" srcOrd="1" destOrd="0" parTransId="{25ED5076-5E19-4442-8EED-6BB211EE2D9F}" sibTransId="{BB0400EB-1703-4E5A-B234-80B40627294D}"/>
    <dgm:cxn modelId="{A0EAA2AE-A4F8-4582-BACD-F65EA82EA6DC}" type="presOf" srcId="{6D0B9F41-40A7-4707-8E49-926E2AB4636A}" destId="{B11A8CFB-2799-423B-9C8E-51EFB8888AA3}" srcOrd="0" destOrd="0" presId="urn:microsoft.com/office/officeart/2018/2/layout/IconLabelList"/>
    <dgm:cxn modelId="{FEF68FB7-51F4-414B-8FC7-7CF406C0CCE0}" type="presOf" srcId="{9B6368F2-5972-42DF-9493-115F4EF4D822}" destId="{FBC3C6B4-CD61-4F69-9119-49A57B8EA836}" srcOrd="0" destOrd="0" presId="urn:microsoft.com/office/officeart/2018/2/layout/IconLabelList"/>
    <dgm:cxn modelId="{F1BCF0F5-B836-419C-BD98-052A4BCDB11B}" srcId="{ACFA1941-81A7-4B9A-98CD-9F80BCCF53C5}" destId="{9B6368F2-5972-42DF-9493-115F4EF4D822}" srcOrd="2" destOrd="0" parTransId="{48C31AA2-4A73-43D6-824F-52C0CC6BC2DF}" sibTransId="{E25383D8-D404-4C24-97C0-8D7B3CCA7C75}"/>
    <dgm:cxn modelId="{1FE9C0F4-4DFA-438A-B5B0-C01C38E2A5B1}" type="presParOf" srcId="{E8174D6F-6DEB-4E1C-94D7-4C47686390DC}" destId="{6B147287-A920-44B2-92B2-E6FA9F18B22D}" srcOrd="0" destOrd="0" presId="urn:microsoft.com/office/officeart/2018/2/layout/IconLabelList"/>
    <dgm:cxn modelId="{24EA6276-4FB0-4716-9BA5-EBC5B9B95D33}" type="presParOf" srcId="{6B147287-A920-44B2-92B2-E6FA9F18B22D}" destId="{8C451594-567D-4D0F-84E4-81083627DD21}" srcOrd="0" destOrd="0" presId="urn:microsoft.com/office/officeart/2018/2/layout/IconLabelList"/>
    <dgm:cxn modelId="{FEDF4016-6284-497E-A9BD-ED9E40E387FF}" type="presParOf" srcId="{6B147287-A920-44B2-92B2-E6FA9F18B22D}" destId="{B4AFC2D7-F847-424D-9B84-4B81BD3940C6}" srcOrd="1" destOrd="0" presId="urn:microsoft.com/office/officeart/2018/2/layout/IconLabelList"/>
    <dgm:cxn modelId="{45F0256C-248E-4DE3-BA2F-3814E2B72282}" type="presParOf" srcId="{6B147287-A920-44B2-92B2-E6FA9F18B22D}" destId="{D0D34F2F-05EE-4F2D-95F8-B6CFB6828F52}" srcOrd="2" destOrd="0" presId="urn:microsoft.com/office/officeart/2018/2/layout/IconLabelList"/>
    <dgm:cxn modelId="{D84E3245-AE06-4CE5-838E-9BDE8E6BD059}" type="presParOf" srcId="{E8174D6F-6DEB-4E1C-94D7-4C47686390DC}" destId="{C620497F-3171-4141-864A-576F11D37F65}" srcOrd="1" destOrd="0" presId="urn:microsoft.com/office/officeart/2018/2/layout/IconLabelList"/>
    <dgm:cxn modelId="{BABDAAA7-9C0A-4D5F-BAE0-D52C371BA33D}" type="presParOf" srcId="{E8174D6F-6DEB-4E1C-94D7-4C47686390DC}" destId="{4A5C021A-044D-4A5C-883A-9F4F7F676F26}" srcOrd="2" destOrd="0" presId="urn:microsoft.com/office/officeart/2018/2/layout/IconLabelList"/>
    <dgm:cxn modelId="{3BF7B3FB-5072-483B-ACE5-F23E2B158CF1}" type="presParOf" srcId="{4A5C021A-044D-4A5C-883A-9F4F7F676F26}" destId="{265F957A-80CB-4A1F-B42A-A278B56BD0E7}" srcOrd="0" destOrd="0" presId="urn:microsoft.com/office/officeart/2018/2/layout/IconLabelList"/>
    <dgm:cxn modelId="{F71227DB-1F59-4437-8B63-AA287A9DCF5B}" type="presParOf" srcId="{4A5C021A-044D-4A5C-883A-9F4F7F676F26}" destId="{A4DFF42B-6E3E-48FB-BAB3-09018B195088}" srcOrd="1" destOrd="0" presId="urn:microsoft.com/office/officeart/2018/2/layout/IconLabelList"/>
    <dgm:cxn modelId="{96C8304C-3DE2-4602-BB82-75EA5E48EACE}" type="presParOf" srcId="{4A5C021A-044D-4A5C-883A-9F4F7F676F26}" destId="{B11A8CFB-2799-423B-9C8E-51EFB8888AA3}" srcOrd="2" destOrd="0" presId="urn:microsoft.com/office/officeart/2018/2/layout/IconLabelList"/>
    <dgm:cxn modelId="{2D5F141E-62D7-40D7-84B2-96282774F4FB}" type="presParOf" srcId="{E8174D6F-6DEB-4E1C-94D7-4C47686390DC}" destId="{AFB4BBFF-5E61-485F-8AAE-8B14CBEFB17A}" srcOrd="3" destOrd="0" presId="urn:microsoft.com/office/officeart/2018/2/layout/IconLabelList"/>
    <dgm:cxn modelId="{91768D26-764C-481F-817B-17A99BEB65B1}" type="presParOf" srcId="{E8174D6F-6DEB-4E1C-94D7-4C47686390DC}" destId="{E6A1B005-8088-43FB-9740-B10AD0C992A3}" srcOrd="4" destOrd="0" presId="urn:microsoft.com/office/officeart/2018/2/layout/IconLabelList"/>
    <dgm:cxn modelId="{CBAE807E-886A-4AEC-819B-0927D68F2E09}" type="presParOf" srcId="{E6A1B005-8088-43FB-9740-B10AD0C992A3}" destId="{1FFCF087-418E-4B43-971D-5089AA8C6D40}" srcOrd="0" destOrd="0" presId="urn:microsoft.com/office/officeart/2018/2/layout/IconLabelList"/>
    <dgm:cxn modelId="{9073C35B-DC7B-4465-927D-095C2B461AF5}" type="presParOf" srcId="{E6A1B005-8088-43FB-9740-B10AD0C992A3}" destId="{956C576E-931F-4D7A-8CB0-E55EAA7A4A2A}" srcOrd="1" destOrd="0" presId="urn:microsoft.com/office/officeart/2018/2/layout/IconLabelList"/>
    <dgm:cxn modelId="{C1A8519C-EBF3-435C-B572-7F92298096A4}" type="presParOf" srcId="{E6A1B005-8088-43FB-9740-B10AD0C992A3}" destId="{FBC3C6B4-CD61-4F69-9119-49A57B8EA83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B0365F-DA2C-48D1-8F05-734EB78B8A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240CB1-2DB7-483F-BD1D-9AC01E6370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err="1"/>
            <a:t>Exersice</a:t>
          </a:r>
          <a:endParaRPr lang="en-US" err="1"/>
        </a:p>
      </dgm:t>
    </dgm:pt>
    <dgm:pt modelId="{E4BB8C58-5064-460B-9EB4-959476F7FF3A}" type="parTrans" cxnId="{0DF51C9F-33F7-46DD-AEBF-1BCA26A7EE8B}">
      <dgm:prSet/>
      <dgm:spPr/>
      <dgm:t>
        <a:bodyPr/>
        <a:lstStyle/>
        <a:p>
          <a:endParaRPr lang="en-US"/>
        </a:p>
      </dgm:t>
    </dgm:pt>
    <dgm:pt modelId="{752D62E8-E06A-4C3D-B75C-9E12467EED80}" type="sibTrans" cxnId="{0DF51C9F-33F7-46DD-AEBF-1BCA26A7EE8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9D1B50F-12AC-4AE4-9D94-9E10988BC1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entury Gothic" panose="020B0502020202020204"/>
            </a:rPr>
            <a:t>Meditation</a:t>
          </a:r>
          <a:endParaRPr lang="en-US"/>
        </a:p>
      </dgm:t>
    </dgm:pt>
    <dgm:pt modelId="{F6753E1B-CEB5-4BBC-9077-96E0157EC75B}" type="parTrans" cxnId="{0E142BD7-CD97-49FA-91FE-F8039F60CB98}">
      <dgm:prSet/>
      <dgm:spPr/>
      <dgm:t>
        <a:bodyPr/>
        <a:lstStyle/>
        <a:p>
          <a:endParaRPr lang="en-US"/>
        </a:p>
      </dgm:t>
    </dgm:pt>
    <dgm:pt modelId="{FC3DA56F-696E-41D3-B4A9-BB051A8B7CAC}" type="sibTrans" cxnId="{0E142BD7-CD97-49FA-91FE-F8039F60CB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75AC8B3-1635-4813-959C-57470B5F28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Healthy eating</a:t>
          </a:r>
          <a:endParaRPr lang="en-US"/>
        </a:p>
      </dgm:t>
    </dgm:pt>
    <dgm:pt modelId="{134BB99C-8BBD-47D9-AC17-68CF1715388E}" type="parTrans" cxnId="{16AA85C1-8FAC-40D9-B02A-AC1E93794E5A}">
      <dgm:prSet/>
      <dgm:spPr/>
      <dgm:t>
        <a:bodyPr/>
        <a:lstStyle/>
        <a:p>
          <a:endParaRPr lang="en-US"/>
        </a:p>
      </dgm:t>
    </dgm:pt>
    <dgm:pt modelId="{DEEDBD3B-9785-4E76-8E3B-883D997BEA27}" type="sibTrans" cxnId="{16AA85C1-8FAC-40D9-B02A-AC1E93794E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C9F5BC-9452-4079-A8E1-79914A3D70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err="1"/>
            <a:t>Adiquate</a:t>
          </a:r>
          <a:r>
            <a:rPr lang="en-GB"/>
            <a:t> rest</a:t>
          </a:r>
          <a:r>
            <a:rPr lang="en-GB">
              <a:latin typeface="Century Gothic" panose="020B0502020202020204"/>
            </a:rPr>
            <a:t> </a:t>
          </a:r>
          <a:endParaRPr lang="en-US"/>
        </a:p>
      </dgm:t>
    </dgm:pt>
    <dgm:pt modelId="{79862955-4983-404B-A4D9-3A36D12640DD}" type="parTrans" cxnId="{549A7530-6192-4D07-A327-C4278DF93886}">
      <dgm:prSet/>
      <dgm:spPr/>
      <dgm:t>
        <a:bodyPr/>
        <a:lstStyle/>
        <a:p>
          <a:endParaRPr lang="en-US"/>
        </a:p>
      </dgm:t>
    </dgm:pt>
    <dgm:pt modelId="{E5E904CD-6F59-4F05-AFD6-A815EC2F2459}" type="sibTrans" cxnId="{549A7530-6192-4D07-A327-C4278DF938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3B2AA3-A68A-409F-8373-4FCCB3348C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Countering irrational beliefs</a:t>
          </a:r>
          <a:endParaRPr lang="en-US"/>
        </a:p>
      </dgm:t>
    </dgm:pt>
    <dgm:pt modelId="{D8F6C511-C4A2-4836-97AF-801B4BDDECD1}" type="parTrans" cxnId="{882ACE5A-0C1A-4747-A9EE-6706A4FA7385}">
      <dgm:prSet/>
      <dgm:spPr/>
      <dgm:t>
        <a:bodyPr/>
        <a:lstStyle/>
        <a:p>
          <a:endParaRPr lang="en-US"/>
        </a:p>
      </dgm:t>
    </dgm:pt>
    <dgm:pt modelId="{83E6ACE3-33D3-47AD-A24A-378BC14EC334}" type="sibTrans" cxnId="{882ACE5A-0C1A-4747-A9EE-6706A4FA738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8E9EF3-70C1-4200-ABEC-F887E07749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Relaxation techniques</a:t>
          </a:r>
          <a:endParaRPr lang="en-US"/>
        </a:p>
      </dgm:t>
    </dgm:pt>
    <dgm:pt modelId="{37DF4CD3-5B12-4FC8-A0F1-066A9FD120AE}" type="parTrans" cxnId="{F0C79C25-3417-47D4-9B8B-8C5FBCBAA9B4}">
      <dgm:prSet/>
      <dgm:spPr/>
      <dgm:t>
        <a:bodyPr/>
        <a:lstStyle/>
        <a:p>
          <a:endParaRPr lang="en-US"/>
        </a:p>
      </dgm:t>
    </dgm:pt>
    <dgm:pt modelId="{9BBD1E18-9280-409C-B09B-207E93E21DF1}" type="sibTrans" cxnId="{F0C79C25-3417-47D4-9B8B-8C5FBCBAA9B4}">
      <dgm:prSet/>
      <dgm:spPr/>
      <dgm:t>
        <a:bodyPr/>
        <a:lstStyle/>
        <a:p>
          <a:endParaRPr lang="en-US"/>
        </a:p>
      </dgm:t>
    </dgm:pt>
    <dgm:pt modelId="{8ABE7FC4-0CB9-4DC5-918A-C15753A0F2BF}" type="pres">
      <dgm:prSet presAssocID="{C9B0365F-DA2C-48D1-8F05-734EB78B8A5C}" presName="root" presStyleCnt="0">
        <dgm:presLayoutVars>
          <dgm:dir/>
          <dgm:resizeHandles val="exact"/>
        </dgm:presLayoutVars>
      </dgm:prSet>
      <dgm:spPr/>
    </dgm:pt>
    <dgm:pt modelId="{95CF69BB-AEF0-47BE-9DEC-5195107C92D9}" type="pres">
      <dgm:prSet presAssocID="{48240CB1-2DB7-483F-BD1D-9AC01E6370CB}" presName="compNode" presStyleCnt="0"/>
      <dgm:spPr/>
    </dgm:pt>
    <dgm:pt modelId="{753EB902-58F9-4ECD-B371-369187F650B7}" type="pres">
      <dgm:prSet presAssocID="{48240CB1-2DB7-483F-BD1D-9AC01E6370CB}" presName="bgRect" presStyleLbl="bgShp" presStyleIdx="0" presStyleCnt="6"/>
      <dgm:spPr/>
    </dgm:pt>
    <dgm:pt modelId="{A6B8DE55-E3F5-47C8-9024-07E2707DF024}" type="pres">
      <dgm:prSet presAssocID="{48240CB1-2DB7-483F-BD1D-9AC01E6370C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ue"/>
        </a:ext>
      </dgm:extLst>
    </dgm:pt>
    <dgm:pt modelId="{AF5001E9-1686-4C67-A784-76366E721F3F}" type="pres">
      <dgm:prSet presAssocID="{48240CB1-2DB7-483F-BD1D-9AC01E6370CB}" presName="spaceRect" presStyleCnt="0"/>
      <dgm:spPr/>
    </dgm:pt>
    <dgm:pt modelId="{79A018C8-8418-446C-A365-571A8B73BD93}" type="pres">
      <dgm:prSet presAssocID="{48240CB1-2DB7-483F-BD1D-9AC01E6370CB}" presName="parTx" presStyleLbl="revTx" presStyleIdx="0" presStyleCnt="6">
        <dgm:presLayoutVars>
          <dgm:chMax val="0"/>
          <dgm:chPref val="0"/>
        </dgm:presLayoutVars>
      </dgm:prSet>
      <dgm:spPr/>
    </dgm:pt>
    <dgm:pt modelId="{87D375A7-1495-4D76-BD21-7C16107D7B6D}" type="pres">
      <dgm:prSet presAssocID="{752D62E8-E06A-4C3D-B75C-9E12467EED80}" presName="sibTrans" presStyleCnt="0"/>
      <dgm:spPr/>
    </dgm:pt>
    <dgm:pt modelId="{4B5AA532-FDA8-4EFA-BBFC-AC34D59E1AB5}" type="pres">
      <dgm:prSet presAssocID="{99D1B50F-12AC-4AE4-9D94-9E10988BC1F0}" presName="compNode" presStyleCnt="0"/>
      <dgm:spPr/>
    </dgm:pt>
    <dgm:pt modelId="{2D356CA6-8370-4142-A261-660DAA44F075}" type="pres">
      <dgm:prSet presAssocID="{99D1B50F-12AC-4AE4-9D94-9E10988BC1F0}" presName="bgRect" presStyleLbl="bgShp" presStyleIdx="1" presStyleCnt="6"/>
      <dgm:spPr/>
    </dgm:pt>
    <dgm:pt modelId="{78C5612E-6399-44DC-B3FA-5D525B421569}" type="pres">
      <dgm:prSet presAssocID="{99D1B50F-12AC-4AE4-9D94-9E10988BC1F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7D3D0E66-C810-4B41-9853-69F252C4995B}" type="pres">
      <dgm:prSet presAssocID="{99D1B50F-12AC-4AE4-9D94-9E10988BC1F0}" presName="spaceRect" presStyleCnt="0"/>
      <dgm:spPr/>
    </dgm:pt>
    <dgm:pt modelId="{31F1CA6C-0433-4EC5-BA30-9154B60EA8FD}" type="pres">
      <dgm:prSet presAssocID="{99D1B50F-12AC-4AE4-9D94-9E10988BC1F0}" presName="parTx" presStyleLbl="revTx" presStyleIdx="1" presStyleCnt="6">
        <dgm:presLayoutVars>
          <dgm:chMax val="0"/>
          <dgm:chPref val="0"/>
        </dgm:presLayoutVars>
      </dgm:prSet>
      <dgm:spPr/>
    </dgm:pt>
    <dgm:pt modelId="{64D1784D-7D21-47F5-9E7C-B50D1AC58D9D}" type="pres">
      <dgm:prSet presAssocID="{FC3DA56F-696E-41D3-B4A9-BB051A8B7CAC}" presName="sibTrans" presStyleCnt="0"/>
      <dgm:spPr/>
    </dgm:pt>
    <dgm:pt modelId="{7510781F-31BB-41D1-98B2-359FBF34C182}" type="pres">
      <dgm:prSet presAssocID="{275AC8B3-1635-4813-959C-57470B5F28DA}" presName="compNode" presStyleCnt="0"/>
      <dgm:spPr/>
    </dgm:pt>
    <dgm:pt modelId="{41D72B27-F2A3-4639-B1F2-400F53F45D14}" type="pres">
      <dgm:prSet presAssocID="{275AC8B3-1635-4813-959C-57470B5F28DA}" presName="bgRect" presStyleLbl="bgShp" presStyleIdx="2" presStyleCnt="6"/>
      <dgm:spPr/>
    </dgm:pt>
    <dgm:pt modelId="{6C9DCB97-9B9D-4525-96D9-0D55B9E60EA5}" type="pres">
      <dgm:prSet presAssocID="{275AC8B3-1635-4813-959C-57470B5F28D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C951375C-DCDE-422B-805C-E99039A9F497}" type="pres">
      <dgm:prSet presAssocID="{275AC8B3-1635-4813-959C-57470B5F28DA}" presName="spaceRect" presStyleCnt="0"/>
      <dgm:spPr/>
    </dgm:pt>
    <dgm:pt modelId="{859860EE-54A0-47C5-A254-29BBFF8501B0}" type="pres">
      <dgm:prSet presAssocID="{275AC8B3-1635-4813-959C-57470B5F28DA}" presName="parTx" presStyleLbl="revTx" presStyleIdx="2" presStyleCnt="6">
        <dgm:presLayoutVars>
          <dgm:chMax val="0"/>
          <dgm:chPref val="0"/>
        </dgm:presLayoutVars>
      </dgm:prSet>
      <dgm:spPr/>
    </dgm:pt>
    <dgm:pt modelId="{E16FB860-CFDC-433E-A04E-85B342264C1B}" type="pres">
      <dgm:prSet presAssocID="{DEEDBD3B-9785-4E76-8E3B-883D997BEA27}" presName="sibTrans" presStyleCnt="0"/>
      <dgm:spPr/>
    </dgm:pt>
    <dgm:pt modelId="{63EB8170-AC03-400C-BEB4-408FC05588C6}" type="pres">
      <dgm:prSet presAssocID="{6EC9F5BC-9452-4079-A8E1-79914A3D706F}" presName="compNode" presStyleCnt="0"/>
      <dgm:spPr/>
    </dgm:pt>
    <dgm:pt modelId="{2384BE31-93E6-4B10-9704-36087D368F08}" type="pres">
      <dgm:prSet presAssocID="{6EC9F5BC-9452-4079-A8E1-79914A3D706F}" presName="bgRect" presStyleLbl="bgShp" presStyleIdx="3" presStyleCnt="6"/>
      <dgm:spPr/>
    </dgm:pt>
    <dgm:pt modelId="{2EF34C81-228F-4FCF-9C10-57DA7A432B59}" type="pres">
      <dgm:prSet presAssocID="{6EC9F5BC-9452-4079-A8E1-79914A3D706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5948261A-4C88-4F2D-89E5-0B485F33A854}" type="pres">
      <dgm:prSet presAssocID="{6EC9F5BC-9452-4079-A8E1-79914A3D706F}" presName="spaceRect" presStyleCnt="0"/>
      <dgm:spPr/>
    </dgm:pt>
    <dgm:pt modelId="{537B476C-4000-463E-9F59-7E90D7510AD6}" type="pres">
      <dgm:prSet presAssocID="{6EC9F5BC-9452-4079-A8E1-79914A3D706F}" presName="parTx" presStyleLbl="revTx" presStyleIdx="3" presStyleCnt="6">
        <dgm:presLayoutVars>
          <dgm:chMax val="0"/>
          <dgm:chPref val="0"/>
        </dgm:presLayoutVars>
      </dgm:prSet>
      <dgm:spPr/>
    </dgm:pt>
    <dgm:pt modelId="{8C1B7352-0CCF-494D-A753-4844A4421626}" type="pres">
      <dgm:prSet presAssocID="{E5E904CD-6F59-4F05-AFD6-A815EC2F2459}" presName="sibTrans" presStyleCnt="0"/>
      <dgm:spPr/>
    </dgm:pt>
    <dgm:pt modelId="{304A5303-2249-4EBC-B6A8-E5A6E2988C04}" type="pres">
      <dgm:prSet presAssocID="{E53B2AA3-A68A-409F-8373-4FCCB3348C84}" presName="compNode" presStyleCnt="0"/>
      <dgm:spPr/>
    </dgm:pt>
    <dgm:pt modelId="{EC63D8A5-9DBC-402E-8B26-264D6A85118B}" type="pres">
      <dgm:prSet presAssocID="{E53B2AA3-A68A-409F-8373-4FCCB3348C84}" presName="bgRect" presStyleLbl="bgShp" presStyleIdx="4" presStyleCnt="6"/>
      <dgm:spPr/>
    </dgm:pt>
    <dgm:pt modelId="{4762026A-407B-49CD-908C-7701AA7318E2}" type="pres">
      <dgm:prSet presAssocID="{E53B2AA3-A68A-409F-8373-4FCCB3348C8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CC903C2-622B-4A54-A480-84427E6EEF6B}" type="pres">
      <dgm:prSet presAssocID="{E53B2AA3-A68A-409F-8373-4FCCB3348C84}" presName="spaceRect" presStyleCnt="0"/>
      <dgm:spPr/>
    </dgm:pt>
    <dgm:pt modelId="{85BA365D-1877-44D0-814D-4FDC0EA7C36F}" type="pres">
      <dgm:prSet presAssocID="{E53B2AA3-A68A-409F-8373-4FCCB3348C84}" presName="parTx" presStyleLbl="revTx" presStyleIdx="4" presStyleCnt="6">
        <dgm:presLayoutVars>
          <dgm:chMax val="0"/>
          <dgm:chPref val="0"/>
        </dgm:presLayoutVars>
      </dgm:prSet>
      <dgm:spPr/>
    </dgm:pt>
    <dgm:pt modelId="{2A591A52-2746-4F40-BBDF-D92FE71583C6}" type="pres">
      <dgm:prSet presAssocID="{83E6ACE3-33D3-47AD-A24A-378BC14EC334}" presName="sibTrans" presStyleCnt="0"/>
      <dgm:spPr/>
    </dgm:pt>
    <dgm:pt modelId="{36A10C30-19DE-4E83-8409-B61C37168163}" type="pres">
      <dgm:prSet presAssocID="{328E9EF3-70C1-4200-ABEC-F887E07749D4}" presName="compNode" presStyleCnt="0"/>
      <dgm:spPr/>
    </dgm:pt>
    <dgm:pt modelId="{ED594975-30EB-4327-9958-8E8B70711EC9}" type="pres">
      <dgm:prSet presAssocID="{328E9EF3-70C1-4200-ABEC-F887E07749D4}" presName="bgRect" presStyleLbl="bgShp" presStyleIdx="5" presStyleCnt="6"/>
      <dgm:spPr/>
    </dgm:pt>
    <dgm:pt modelId="{A7146722-EFA0-40EA-855A-3FF7C8A46DA5}" type="pres">
      <dgm:prSet presAssocID="{328E9EF3-70C1-4200-ABEC-F887E07749D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5389100-69C2-4178-9962-05B3FFE69700}" type="pres">
      <dgm:prSet presAssocID="{328E9EF3-70C1-4200-ABEC-F887E07749D4}" presName="spaceRect" presStyleCnt="0"/>
      <dgm:spPr/>
    </dgm:pt>
    <dgm:pt modelId="{B1EA73AC-1DEF-4275-8991-7BD6DF3A324C}" type="pres">
      <dgm:prSet presAssocID="{328E9EF3-70C1-4200-ABEC-F887E07749D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E72DA05-9764-420D-8C41-986A950B8751}" type="presOf" srcId="{99D1B50F-12AC-4AE4-9D94-9E10988BC1F0}" destId="{31F1CA6C-0433-4EC5-BA30-9154B60EA8FD}" srcOrd="0" destOrd="0" presId="urn:microsoft.com/office/officeart/2018/2/layout/IconVerticalSolidList"/>
    <dgm:cxn modelId="{F0C79C25-3417-47D4-9B8B-8C5FBCBAA9B4}" srcId="{C9B0365F-DA2C-48D1-8F05-734EB78B8A5C}" destId="{328E9EF3-70C1-4200-ABEC-F887E07749D4}" srcOrd="5" destOrd="0" parTransId="{37DF4CD3-5B12-4FC8-A0F1-066A9FD120AE}" sibTransId="{9BBD1E18-9280-409C-B09B-207E93E21DF1}"/>
    <dgm:cxn modelId="{5B76B828-E8D7-4509-B4E4-6AB1FD8A9813}" type="presOf" srcId="{275AC8B3-1635-4813-959C-57470B5F28DA}" destId="{859860EE-54A0-47C5-A254-29BBFF8501B0}" srcOrd="0" destOrd="0" presId="urn:microsoft.com/office/officeart/2018/2/layout/IconVerticalSolidList"/>
    <dgm:cxn modelId="{549A7530-6192-4D07-A327-C4278DF93886}" srcId="{C9B0365F-DA2C-48D1-8F05-734EB78B8A5C}" destId="{6EC9F5BC-9452-4079-A8E1-79914A3D706F}" srcOrd="3" destOrd="0" parTransId="{79862955-4983-404B-A4D9-3A36D12640DD}" sibTransId="{E5E904CD-6F59-4F05-AFD6-A815EC2F2459}"/>
    <dgm:cxn modelId="{DC078A38-8730-41F5-A69E-4B633851E55B}" type="presOf" srcId="{6EC9F5BC-9452-4079-A8E1-79914A3D706F}" destId="{537B476C-4000-463E-9F59-7E90D7510AD6}" srcOrd="0" destOrd="0" presId="urn:microsoft.com/office/officeart/2018/2/layout/IconVerticalSolidList"/>
    <dgm:cxn modelId="{B9F02F61-0E20-40BC-801F-BC82F8041BBB}" type="presOf" srcId="{48240CB1-2DB7-483F-BD1D-9AC01E6370CB}" destId="{79A018C8-8418-446C-A365-571A8B73BD93}" srcOrd="0" destOrd="0" presId="urn:microsoft.com/office/officeart/2018/2/layout/IconVerticalSolidList"/>
    <dgm:cxn modelId="{30826D65-E08D-4ADA-B70C-C66AB672C592}" type="presOf" srcId="{C9B0365F-DA2C-48D1-8F05-734EB78B8A5C}" destId="{8ABE7FC4-0CB9-4DC5-918A-C15753A0F2BF}" srcOrd="0" destOrd="0" presId="urn:microsoft.com/office/officeart/2018/2/layout/IconVerticalSolidList"/>
    <dgm:cxn modelId="{E59F4E48-59BB-4F24-87A3-0687D6CDECA2}" type="presOf" srcId="{328E9EF3-70C1-4200-ABEC-F887E07749D4}" destId="{B1EA73AC-1DEF-4275-8991-7BD6DF3A324C}" srcOrd="0" destOrd="0" presId="urn:microsoft.com/office/officeart/2018/2/layout/IconVerticalSolidList"/>
    <dgm:cxn modelId="{882ACE5A-0C1A-4747-A9EE-6706A4FA7385}" srcId="{C9B0365F-DA2C-48D1-8F05-734EB78B8A5C}" destId="{E53B2AA3-A68A-409F-8373-4FCCB3348C84}" srcOrd="4" destOrd="0" parTransId="{D8F6C511-C4A2-4836-97AF-801B4BDDECD1}" sibTransId="{83E6ACE3-33D3-47AD-A24A-378BC14EC334}"/>
    <dgm:cxn modelId="{DA9DFF9D-FE54-4AAE-A6D0-92463DF1880E}" type="presOf" srcId="{E53B2AA3-A68A-409F-8373-4FCCB3348C84}" destId="{85BA365D-1877-44D0-814D-4FDC0EA7C36F}" srcOrd="0" destOrd="0" presId="urn:microsoft.com/office/officeart/2018/2/layout/IconVerticalSolidList"/>
    <dgm:cxn modelId="{0DF51C9F-33F7-46DD-AEBF-1BCA26A7EE8B}" srcId="{C9B0365F-DA2C-48D1-8F05-734EB78B8A5C}" destId="{48240CB1-2DB7-483F-BD1D-9AC01E6370CB}" srcOrd="0" destOrd="0" parTransId="{E4BB8C58-5064-460B-9EB4-959476F7FF3A}" sibTransId="{752D62E8-E06A-4C3D-B75C-9E12467EED80}"/>
    <dgm:cxn modelId="{16AA85C1-8FAC-40D9-B02A-AC1E93794E5A}" srcId="{C9B0365F-DA2C-48D1-8F05-734EB78B8A5C}" destId="{275AC8B3-1635-4813-959C-57470B5F28DA}" srcOrd="2" destOrd="0" parTransId="{134BB99C-8BBD-47D9-AC17-68CF1715388E}" sibTransId="{DEEDBD3B-9785-4E76-8E3B-883D997BEA27}"/>
    <dgm:cxn modelId="{0E142BD7-CD97-49FA-91FE-F8039F60CB98}" srcId="{C9B0365F-DA2C-48D1-8F05-734EB78B8A5C}" destId="{99D1B50F-12AC-4AE4-9D94-9E10988BC1F0}" srcOrd="1" destOrd="0" parTransId="{F6753E1B-CEB5-4BBC-9077-96E0157EC75B}" sibTransId="{FC3DA56F-696E-41D3-B4A9-BB051A8B7CAC}"/>
    <dgm:cxn modelId="{B765E2EA-CF15-437C-B8E6-B8499AEF8453}" type="presParOf" srcId="{8ABE7FC4-0CB9-4DC5-918A-C15753A0F2BF}" destId="{95CF69BB-AEF0-47BE-9DEC-5195107C92D9}" srcOrd="0" destOrd="0" presId="urn:microsoft.com/office/officeart/2018/2/layout/IconVerticalSolidList"/>
    <dgm:cxn modelId="{FFED9B7C-E000-4463-BCCA-D659133882B8}" type="presParOf" srcId="{95CF69BB-AEF0-47BE-9DEC-5195107C92D9}" destId="{753EB902-58F9-4ECD-B371-369187F650B7}" srcOrd="0" destOrd="0" presId="urn:microsoft.com/office/officeart/2018/2/layout/IconVerticalSolidList"/>
    <dgm:cxn modelId="{4CC1B598-9815-4142-8EB1-4A178E210C0C}" type="presParOf" srcId="{95CF69BB-AEF0-47BE-9DEC-5195107C92D9}" destId="{A6B8DE55-E3F5-47C8-9024-07E2707DF024}" srcOrd="1" destOrd="0" presId="urn:microsoft.com/office/officeart/2018/2/layout/IconVerticalSolidList"/>
    <dgm:cxn modelId="{8D24410D-2E9A-4CD6-92CC-35DC0E29A6E0}" type="presParOf" srcId="{95CF69BB-AEF0-47BE-9DEC-5195107C92D9}" destId="{AF5001E9-1686-4C67-A784-76366E721F3F}" srcOrd="2" destOrd="0" presId="urn:microsoft.com/office/officeart/2018/2/layout/IconVerticalSolidList"/>
    <dgm:cxn modelId="{C1C8CB71-3428-4500-89AB-4940B842DB57}" type="presParOf" srcId="{95CF69BB-AEF0-47BE-9DEC-5195107C92D9}" destId="{79A018C8-8418-446C-A365-571A8B73BD93}" srcOrd="3" destOrd="0" presId="urn:microsoft.com/office/officeart/2018/2/layout/IconVerticalSolidList"/>
    <dgm:cxn modelId="{204700C6-2AC6-4418-B775-37BCCD6E6A66}" type="presParOf" srcId="{8ABE7FC4-0CB9-4DC5-918A-C15753A0F2BF}" destId="{87D375A7-1495-4D76-BD21-7C16107D7B6D}" srcOrd="1" destOrd="0" presId="urn:microsoft.com/office/officeart/2018/2/layout/IconVerticalSolidList"/>
    <dgm:cxn modelId="{783E6DC4-C29A-4FF4-8B59-1D0BE5F0611C}" type="presParOf" srcId="{8ABE7FC4-0CB9-4DC5-918A-C15753A0F2BF}" destId="{4B5AA532-FDA8-4EFA-BBFC-AC34D59E1AB5}" srcOrd="2" destOrd="0" presId="urn:microsoft.com/office/officeart/2018/2/layout/IconVerticalSolidList"/>
    <dgm:cxn modelId="{0EA6B04A-8F0D-49B5-B185-C63D8F6B263E}" type="presParOf" srcId="{4B5AA532-FDA8-4EFA-BBFC-AC34D59E1AB5}" destId="{2D356CA6-8370-4142-A261-660DAA44F075}" srcOrd="0" destOrd="0" presId="urn:microsoft.com/office/officeart/2018/2/layout/IconVerticalSolidList"/>
    <dgm:cxn modelId="{D11B1378-A034-4E23-83A3-81473F32C26D}" type="presParOf" srcId="{4B5AA532-FDA8-4EFA-BBFC-AC34D59E1AB5}" destId="{78C5612E-6399-44DC-B3FA-5D525B421569}" srcOrd="1" destOrd="0" presId="urn:microsoft.com/office/officeart/2018/2/layout/IconVerticalSolidList"/>
    <dgm:cxn modelId="{42C2299D-5B46-4246-9759-4D318778E7AB}" type="presParOf" srcId="{4B5AA532-FDA8-4EFA-BBFC-AC34D59E1AB5}" destId="{7D3D0E66-C810-4B41-9853-69F252C4995B}" srcOrd="2" destOrd="0" presId="urn:microsoft.com/office/officeart/2018/2/layout/IconVerticalSolidList"/>
    <dgm:cxn modelId="{90F9E80D-DF82-420C-9BC0-DF40A302767F}" type="presParOf" srcId="{4B5AA532-FDA8-4EFA-BBFC-AC34D59E1AB5}" destId="{31F1CA6C-0433-4EC5-BA30-9154B60EA8FD}" srcOrd="3" destOrd="0" presId="urn:microsoft.com/office/officeart/2018/2/layout/IconVerticalSolidList"/>
    <dgm:cxn modelId="{3AAC10E0-4FA4-4ECA-80A9-5A18E7515E19}" type="presParOf" srcId="{8ABE7FC4-0CB9-4DC5-918A-C15753A0F2BF}" destId="{64D1784D-7D21-47F5-9E7C-B50D1AC58D9D}" srcOrd="3" destOrd="0" presId="urn:microsoft.com/office/officeart/2018/2/layout/IconVerticalSolidList"/>
    <dgm:cxn modelId="{D6717CAD-E3E0-4EF2-A5E1-74CB969746AE}" type="presParOf" srcId="{8ABE7FC4-0CB9-4DC5-918A-C15753A0F2BF}" destId="{7510781F-31BB-41D1-98B2-359FBF34C182}" srcOrd="4" destOrd="0" presId="urn:microsoft.com/office/officeart/2018/2/layout/IconVerticalSolidList"/>
    <dgm:cxn modelId="{3087194F-5B2D-49B3-834E-9E5E9B6B7E8D}" type="presParOf" srcId="{7510781F-31BB-41D1-98B2-359FBF34C182}" destId="{41D72B27-F2A3-4639-B1F2-400F53F45D14}" srcOrd="0" destOrd="0" presId="urn:microsoft.com/office/officeart/2018/2/layout/IconVerticalSolidList"/>
    <dgm:cxn modelId="{965AD5C9-70F2-487C-85F9-3703070BEBFC}" type="presParOf" srcId="{7510781F-31BB-41D1-98B2-359FBF34C182}" destId="{6C9DCB97-9B9D-4525-96D9-0D55B9E60EA5}" srcOrd="1" destOrd="0" presId="urn:microsoft.com/office/officeart/2018/2/layout/IconVerticalSolidList"/>
    <dgm:cxn modelId="{91F9E56D-DE12-4C71-99E1-1B707F24DD44}" type="presParOf" srcId="{7510781F-31BB-41D1-98B2-359FBF34C182}" destId="{C951375C-DCDE-422B-805C-E99039A9F497}" srcOrd="2" destOrd="0" presId="urn:microsoft.com/office/officeart/2018/2/layout/IconVerticalSolidList"/>
    <dgm:cxn modelId="{5C7DB0DF-8484-4E28-A786-A23CC2361592}" type="presParOf" srcId="{7510781F-31BB-41D1-98B2-359FBF34C182}" destId="{859860EE-54A0-47C5-A254-29BBFF8501B0}" srcOrd="3" destOrd="0" presId="urn:microsoft.com/office/officeart/2018/2/layout/IconVerticalSolidList"/>
    <dgm:cxn modelId="{FDDC4B0F-D41A-4F44-8913-7B923FCD171B}" type="presParOf" srcId="{8ABE7FC4-0CB9-4DC5-918A-C15753A0F2BF}" destId="{E16FB860-CFDC-433E-A04E-85B342264C1B}" srcOrd="5" destOrd="0" presId="urn:microsoft.com/office/officeart/2018/2/layout/IconVerticalSolidList"/>
    <dgm:cxn modelId="{DA3169F2-A174-41DD-9FEB-9B85BE7331D2}" type="presParOf" srcId="{8ABE7FC4-0CB9-4DC5-918A-C15753A0F2BF}" destId="{63EB8170-AC03-400C-BEB4-408FC05588C6}" srcOrd="6" destOrd="0" presId="urn:microsoft.com/office/officeart/2018/2/layout/IconVerticalSolidList"/>
    <dgm:cxn modelId="{D11C1429-14F4-4E03-9E42-692ECB25C271}" type="presParOf" srcId="{63EB8170-AC03-400C-BEB4-408FC05588C6}" destId="{2384BE31-93E6-4B10-9704-36087D368F08}" srcOrd="0" destOrd="0" presId="urn:microsoft.com/office/officeart/2018/2/layout/IconVerticalSolidList"/>
    <dgm:cxn modelId="{82709499-DA72-4AE9-95FE-C766C0A8F850}" type="presParOf" srcId="{63EB8170-AC03-400C-BEB4-408FC05588C6}" destId="{2EF34C81-228F-4FCF-9C10-57DA7A432B59}" srcOrd="1" destOrd="0" presId="urn:microsoft.com/office/officeart/2018/2/layout/IconVerticalSolidList"/>
    <dgm:cxn modelId="{0B02C252-1A89-4EF9-BAC0-A550457A32B5}" type="presParOf" srcId="{63EB8170-AC03-400C-BEB4-408FC05588C6}" destId="{5948261A-4C88-4F2D-89E5-0B485F33A854}" srcOrd="2" destOrd="0" presId="urn:microsoft.com/office/officeart/2018/2/layout/IconVerticalSolidList"/>
    <dgm:cxn modelId="{87913699-EF14-4AF3-BB5F-C188CA735D08}" type="presParOf" srcId="{63EB8170-AC03-400C-BEB4-408FC05588C6}" destId="{537B476C-4000-463E-9F59-7E90D7510AD6}" srcOrd="3" destOrd="0" presId="urn:microsoft.com/office/officeart/2018/2/layout/IconVerticalSolidList"/>
    <dgm:cxn modelId="{1875E98A-55CF-4E86-8042-37413CC2D528}" type="presParOf" srcId="{8ABE7FC4-0CB9-4DC5-918A-C15753A0F2BF}" destId="{8C1B7352-0CCF-494D-A753-4844A4421626}" srcOrd="7" destOrd="0" presId="urn:microsoft.com/office/officeart/2018/2/layout/IconVerticalSolidList"/>
    <dgm:cxn modelId="{AFAC731B-4E2E-478E-8C05-C8F42214B338}" type="presParOf" srcId="{8ABE7FC4-0CB9-4DC5-918A-C15753A0F2BF}" destId="{304A5303-2249-4EBC-B6A8-E5A6E2988C04}" srcOrd="8" destOrd="0" presId="urn:microsoft.com/office/officeart/2018/2/layout/IconVerticalSolidList"/>
    <dgm:cxn modelId="{B1E015D6-903C-49FC-8091-122C0A6F7DF1}" type="presParOf" srcId="{304A5303-2249-4EBC-B6A8-E5A6E2988C04}" destId="{EC63D8A5-9DBC-402E-8B26-264D6A85118B}" srcOrd="0" destOrd="0" presId="urn:microsoft.com/office/officeart/2018/2/layout/IconVerticalSolidList"/>
    <dgm:cxn modelId="{81B40090-D542-4623-B604-296A29EDBF3E}" type="presParOf" srcId="{304A5303-2249-4EBC-B6A8-E5A6E2988C04}" destId="{4762026A-407B-49CD-908C-7701AA7318E2}" srcOrd="1" destOrd="0" presId="urn:microsoft.com/office/officeart/2018/2/layout/IconVerticalSolidList"/>
    <dgm:cxn modelId="{3299306C-72BA-42E5-9F73-D334F165812D}" type="presParOf" srcId="{304A5303-2249-4EBC-B6A8-E5A6E2988C04}" destId="{8CC903C2-622B-4A54-A480-84427E6EEF6B}" srcOrd="2" destOrd="0" presId="urn:microsoft.com/office/officeart/2018/2/layout/IconVerticalSolidList"/>
    <dgm:cxn modelId="{4428773A-5189-4FBA-B3AB-B9612C827BAD}" type="presParOf" srcId="{304A5303-2249-4EBC-B6A8-E5A6E2988C04}" destId="{85BA365D-1877-44D0-814D-4FDC0EA7C36F}" srcOrd="3" destOrd="0" presId="urn:microsoft.com/office/officeart/2018/2/layout/IconVerticalSolidList"/>
    <dgm:cxn modelId="{71F736E4-C7A8-4D71-BA24-DD001DD390C7}" type="presParOf" srcId="{8ABE7FC4-0CB9-4DC5-918A-C15753A0F2BF}" destId="{2A591A52-2746-4F40-BBDF-D92FE71583C6}" srcOrd="9" destOrd="0" presId="urn:microsoft.com/office/officeart/2018/2/layout/IconVerticalSolidList"/>
    <dgm:cxn modelId="{05680434-D6DC-4995-A985-20DC07D46941}" type="presParOf" srcId="{8ABE7FC4-0CB9-4DC5-918A-C15753A0F2BF}" destId="{36A10C30-19DE-4E83-8409-B61C37168163}" srcOrd="10" destOrd="0" presId="urn:microsoft.com/office/officeart/2018/2/layout/IconVerticalSolidList"/>
    <dgm:cxn modelId="{EA5EE782-2A0B-47F4-9F5D-67A4691F6F86}" type="presParOf" srcId="{36A10C30-19DE-4E83-8409-B61C37168163}" destId="{ED594975-30EB-4327-9958-8E8B70711EC9}" srcOrd="0" destOrd="0" presId="urn:microsoft.com/office/officeart/2018/2/layout/IconVerticalSolidList"/>
    <dgm:cxn modelId="{6DBEF1D2-34DE-4D5A-A8B6-A6C378A3FDB7}" type="presParOf" srcId="{36A10C30-19DE-4E83-8409-B61C37168163}" destId="{A7146722-EFA0-40EA-855A-3FF7C8A46DA5}" srcOrd="1" destOrd="0" presId="urn:microsoft.com/office/officeart/2018/2/layout/IconVerticalSolidList"/>
    <dgm:cxn modelId="{1C0F5904-4BA1-416D-9C3D-BF865938135C}" type="presParOf" srcId="{36A10C30-19DE-4E83-8409-B61C37168163}" destId="{C5389100-69C2-4178-9962-05B3FFE69700}" srcOrd="2" destOrd="0" presId="urn:microsoft.com/office/officeart/2018/2/layout/IconVerticalSolidList"/>
    <dgm:cxn modelId="{AA00EE22-B8B4-4F9D-B0AB-ACDE2036FFB0}" type="presParOf" srcId="{36A10C30-19DE-4E83-8409-B61C37168163}" destId="{B1EA73AC-1DEF-4275-8991-7BD6DF3A32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F5BFF1-D7E1-4CB0-B45F-2721EE11E0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9B15CFFE-F52D-4576-9FF0-97960E6F53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entury Gothic" panose="020B0502020202020204"/>
            </a:rPr>
            <a:t>LOOKING AT</a:t>
          </a:r>
          <a:r>
            <a:rPr lang="en-GB"/>
            <a:t> STRESS TRIGERS AND SELF CARE </a:t>
          </a:r>
          <a:endParaRPr lang="en-US"/>
        </a:p>
      </dgm:t>
    </dgm:pt>
    <dgm:pt modelId="{1BCD281F-8A17-4175-ACD0-18206B66125E}" type="parTrans" cxnId="{C7E7DAF3-F35F-4C91-A48E-A72266296AF4}">
      <dgm:prSet/>
      <dgm:spPr/>
      <dgm:t>
        <a:bodyPr/>
        <a:lstStyle/>
        <a:p>
          <a:endParaRPr lang="en-US"/>
        </a:p>
      </dgm:t>
    </dgm:pt>
    <dgm:pt modelId="{A78082BF-3591-42F6-8F8B-B08EAA75A268}" type="sibTrans" cxnId="{C7E7DAF3-F35F-4C91-A48E-A72266296AF4}">
      <dgm:prSet/>
      <dgm:spPr/>
      <dgm:t>
        <a:bodyPr/>
        <a:lstStyle/>
        <a:p>
          <a:endParaRPr lang="en-US"/>
        </a:p>
      </dgm:t>
    </dgm:pt>
    <dgm:pt modelId="{D029DBF4-8A66-42B9-A337-80A0D0AD24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EXPLORATION OF WAYS TO ACHIEVE NEEDS, DESIRES AND AMBITION OF THE THERIPIST</a:t>
          </a:r>
          <a:endParaRPr lang="en-US"/>
        </a:p>
      </dgm:t>
    </dgm:pt>
    <dgm:pt modelId="{C4DB7153-0D8D-4F38-99B0-17ADAFC8A00D}" type="parTrans" cxnId="{373106EB-C709-4503-B131-76EE2BE372BA}">
      <dgm:prSet/>
      <dgm:spPr/>
      <dgm:t>
        <a:bodyPr/>
        <a:lstStyle/>
        <a:p>
          <a:endParaRPr lang="en-US"/>
        </a:p>
      </dgm:t>
    </dgm:pt>
    <dgm:pt modelId="{77E14E29-5782-4F76-83F9-D5F0132B7EC2}" type="sibTrans" cxnId="{373106EB-C709-4503-B131-76EE2BE372BA}">
      <dgm:prSet/>
      <dgm:spPr/>
      <dgm:t>
        <a:bodyPr/>
        <a:lstStyle/>
        <a:p>
          <a:endParaRPr lang="en-US"/>
        </a:p>
      </dgm:t>
    </dgm:pt>
    <dgm:pt modelId="{D552E7E6-D9C6-4AC5-B3DB-9648E9CAED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PERSONAL EXPERANCE OF SUPERVISION WITHIN CRUSE</a:t>
          </a:r>
          <a:endParaRPr lang="en-US"/>
        </a:p>
      </dgm:t>
    </dgm:pt>
    <dgm:pt modelId="{C6986E39-9B0D-47E9-91F1-9E89ADF5D3EC}" type="parTrans" cxnId="{192BD41E-A219-4107-8B5F-D45E1A14A123}">
      <dgm:prSet/>
      <dgm:spPr/>
      <dgm:t>
        <a:bodyPr/>
        <a:lstStyle/>
        <a:p>
          <a:endParaRPr lang="en-US"/>
        </a:p>
      </dgm:t>
    </dgm:pt>
    <dgm:pt modelId="{A58A657E-7179-4167-8EC8-65FF78F975D4}" type="sibTrans" cxnId="{192BD41E-A219-4107-8B5F-D45E1A14A123}">
      <dgm:prSet/>
      <dgm:spPr/>
      <dgm:t>
        <a:bodyPr/>
        <a:lstStyle/>
        <a:p>
          <a:endParaRPr lang="en-US"/>
        </a:p>
      </dgm:t>
    </dgm:pt>
    <dgm:pt modelId="{4EDD4BF6-9267-418F-BA3F-68651E864120}" type="pres">
      <dgm:prSet presAssocID="{8EF5BFF1-D7E1-4CB0-B45F-2721EE11E0DB}" presName="root" presStyleCnt="0">
        <dgm:presLayoutVars>
          <dgm:dir/>
          <dgm:resizeHandles val="exact"/>
        </dgm:presLayoutVars>
      </dgm:prSet>
      <dgm:spPr/>
    </dgm:pt>
    <dgm:pt modelId="{7B8AE563-86CE-4C88-8C61-264760556F5F}" type="pres">
      <dgm:prSet presAssocID="{9B15CFFE-F52D-4576-9FF0-97960E6F530C}" presName="compNode" presStyleCnt="0"/>
      <dgm:spPr/>
    </dgm:pt>
    <dgm:pt modelId="{F6DAAA0D-D222-4874-B7BA-3ECFE502181A}" type="pres">
      <dgm:prSet presAssocID="{9B15CFFE-F52D-4576-9FF0-97960E6F530C}" presName="bgRect" presStyleLbl="bgShp" presStyleIdx="0" presStyleCnt="3"/>
      <dgm:spPr/>
    </dgm:pt>
    <dgm:pt modelId="{B9FC2D29-544D-4D16-8F36-9454A0183DB5}" type="pres">
      <dgm:prSet presAssocID="{9B15CFFE-F52D-4576-9FF0-97960E6F530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FE2864B-D154-4381-BCDE-516160697349}" type="pres">
      <dgm:prSet presAssocID="{9B15CFFE-F52D-4576-9FF0-97960E6F530C}" presName="spaceRect" presStyleCnt="0"/>
      <dgm:spPr/>
    </dgm:pt>
    <dgm:pt modelId="{B9F5C6AC-CAF8-4074-B9D9-9C1C465A2B07}" type="pres">
      <dgm:prSet presAssocID="{9B15CFFE-F52D-4576-9FF0-97960E6F530C}" presName="parTx" presStyleLbl="revTx" presStyleIdx="0" presStyleCnt="3">
        <dgm:presLayoutVars>
          <dgm:chMax val="0"/>
          <dgm:chPref val="0"/>
        </dgm:presLayoutVars>
      </dgm:prSet>
      <dgm:spPr/>
    </dgm:pt>
    <dgm:pt modelId="{10087B54-774E-4AE5-914A-2BBCFB69FE7E}" type="pres">
      <dgm:prSet presAssocID="{A78082BF-3591-42F6-8F8B-B08EAA75A268}" presName="sibTrans" presStyleCnt="0"/>
      <dgm:spPr/>
    </dgm:pt>
    <dgm:pt modelId="{AE627F8F-DFD6-4BAD-8FBB-4B3F06C3E570}" type="pres">
      <dgm:prSet presAssocID="{D029DBF4-8A66-42B9-A337-80A0D0AD2462}" presName="compNode" presStyleCnt="0"/>
      <dgm:spPr/>
    </dgm:pt>
    <dgm:pt modelId="{5926C9DC-D2EC-4AA2-AC9E-5007A3C458F0}" type="pres">
      <dgm:prSet presAssocID="{D029DBF4-8A66-42B9-A337-80A0D0AD2462}" presName="bgRect" presStyleLbl="bgShp" presStyleIdx="1" presStyleCnt="3"/>
      <dgm:spPr/>
    </dgm:pt>
    <dgm:pt modelId="{F514CBD0-6FE1-481F-A855-6AB7A0872A7A}" type="pres">
      <dgm:prSet presAssocID="{D029DBF4-8A66-42B9-A337-80A0D0AD24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10D63F28-8267-4901-A6FC-D317E5B84E4F}" type="pres">
      <dgm:prSet presAssocID="{D029DBF4-8A66-42B9-A337-80A0D0AD2462}" presName="spaceRect" presStyleCnt="0"/>
      <dgm:spPr/>
    </dgm:pt>
    <dgm:pt modelId="{1E6FA841-4A33-4B40-ADBE-67792590D2C7}" type="pres">
      <dgm:prSet presAssocID="{D029DBF4-8A66-42B9-A337-80A0D0AD2462}" presName="parTx" presStyleLbl="revTx" presStyleIdx="1" presStyleCnt="3">
        <dgm:presLayoutVars>
          <dgm:chMax val="0"/>
          <dgm:chPref val="0"/>
        </dgm:presLayoutVars>
      </dgm:prSet>
      <dgm:spPr/>
    </dgm:pt>
    <dgm:pt modelId="{1F5B0A85-AC79-44EB-A5A9-F76271FE9B22}" type="pres">
      <dgm:prSet presAssocID="{77E14E29-5782-4F76-83F9-D5F0132B7EC2}" presName="sibTrans" presStyleCnt="0"/>
      <dgm:spPr/>
    </dgm:pt>
    <dgm:pt modelId="{C9DBF369-EC96-4A58-B034-226E90426B62}" type="pres">
      <dgm:prSet presAssocID="{D552E7E6-D9C6-4AC5-B3DB-9648E9CAED1C}" presName="compNode" presStyleCnt="0"/>
      <dgm:spPr/>
    </dgm:pt>
    <dgm:pt modelId="{949AB51B-8813-4699-9E2C-C0B91A252523}" type="pres">
      <dgm:prSet presAssocID="{D552E7E6-D9C6-4AC5-B3DB-9648E9CAED1C}" presName="bgRect" presStyleLbl="bgShp" presStyleIdx="2" presStyleCnt="3"/>
      <dgm:spPr/>
    </dgm:pt>
    <dgm:pt modelId="{12CF25C2-9E38-451C-9413-B55EEC524429}" type="pres">
      <dgm:prSet presAssocID="{D552E7E6-D9C6-4AC5-B3DB-9648E9CAED1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65E3B329-0EAB-44BD-909B-A318BE9A0E6C}" type="pres">
      <dgm:prSet presAssocID="{D552E7E6-D9C6-4AC5-B3DB-9648E9CAED1C}" presName="spaceRect" presStyleCnt="0"/>
      <dgm:spPr/>
    </dgm:pt>
    <dgm:pt modelId="{73ADB959-A882-4960-BA21-61BF0FB1C49E}" type="pres">
      <dgm:prSet presAssocID="{D552E7E6-D9C6-4AC5-B3DB-9648E9CAED1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D88A613-DD11-4BFB-8FB4-576CD835BDBD}" type="presOf" srcId="{D552E7E6-D9C6-4AC5-B3DB-9648E9CAED1C}" destId="{73ADB959-A882-4960-BA21-61BF0FB1C49E}" srcOrd="0" destOrd="0" presId="urn:microsoft.com/office/officeart/2018/2/layout/IconVerticalSolidList"/>
    <dgm:cxn modelId="{192BD41E-A219-4107-8B5F-D45E1A14A123}" srcId="{8EF5BFF1-D7E1-4CB0-B45F-2721EE11E0DB}" destId="{D552E7E6-D9C6-4AC5-B3DB-9648E9CAED1C}" srcOrd="2" destOrd="0" parTransId="{C6986E39-9B0D-47E9-91F1-9E89ADF5D3EC}" sibTransId="{A58A657E-7179-4167-8EC8-65FF78F975D4}"/>
    <dgm:cxn modelId="{0C894365-D4D8-4705-AD93-ECAE53F568E4}" type="presOf" srcId="{8EF5BFF1-D7E1-4CB0-B45F-2721EE11E0DB}" destId="{4EDD4BF6-9267-418F-BA3F-68651E864120}" srcOrd="0" destOrd="0" presId="urn:microsoft.com/office/officeart/2018/2/layout/IconVerticalSolidList"/>
    <dgm:cxn modelId="{680CF2A7-2706-42D8-9A73-4AF3C7807873}" type="presOf" srcId="{D029DBF4-8A66-42B9-A337-80A0D0AD2462}" destId="{1E6FA841-4A33-4B40-ADBE-67792590D2C7}" srcOrd="0" destOrd="0" presId="urn:microsoft.com/office/officeart/2018/2/layout/IconVerticalSolidList"/>
    <dgm:cxn modelId="{C3AF86E7-31EC-402A-B2B4-8B0371A916A0}" type="presOf" srcId="{9B15CFFE-F52D-4576-9FF0-97960E6F530C}" destId="{B9F5C6AC-CAF8-4074-B9D9-9C1C465A2B07}" srcOrd="0" destOrd="0" presId="urn:microsoft.com/office/officeart/2018/2/layout/IconVerticalSolidList"/>
    <dgm:cxn modelId="{373106EB-C709-4503-B131-76EE2BE372BA}" srcId="{8EF5BFF1-D7E1-4CB0-B45F-2721EE11E0DB}" destId="{D029DBF4-8A66-42B9-A337-80A0D0AD2462}" srcOrd="1" destOrd="0" parTransId="{C4DB7153-0D8D-4F38-99B0-17ADAFC8A00D}" sibTransId="{77E14E29-5782-4F76-83F9-D5F0132B7EC2}"/>
    <dgm:cxn modelId="{C7E7DAF3-F35F-4C91-A48E-A72266296AF4}" srcId="{8EF5BFF1-D7E1-4CB0-B45F-2721EE11E0DB}" destId="{9B15CFFE-F52D-4576-9FF0-97960E6F530C}" srcOrd="0" destOrd="0" parTransId="{1BCD281F-8A17-4175-ACD0-18206B66125E}" sibTransId="{A78082BF-3591-42F6-8F8B-B08EAA75A268}"/>
    <dgm:cxn modelId="{7D5D4D60-9E8F-4B8F-B9DC-CE466271C84A}" type="presParOf" srcId="{4EDD4BF6-9267-418F-BA3F-68651E864120}" destId="{7B8AE563-86CE-4C88-8C61-264760556F5F}" srcOrd="0" destOrd="0" presId="urn:microsoft.com/office/officeart/2018/2/layout/IconVerticalSolidList"/>
    <dgm:cxn modelId="{87B00F6A-E6A0-468A-8B3A-ACD4649FE15A}" type="presParOf" srcId="{7B8AE563-86CE-4C88-8C61-264760556F5F}" destId="{F6DAAA0D-D222-4874-B7BA-3ECFE502181A}" srcOrd="0" destOrd="0" presId="urn:microsoft.com/office/officeart/2018/2/layout/IconVerticalSolidList"/>
    <dgm:cxn modelId="{6A695A3F-A8A9-4968-A164-FC5CE2493EE3}" type="presParOf" srcId="{7B8AE563-86CE-4C88-8C61-264760556F5F}" destId="{B9FC2D29-544D-4D16-8F36-9454A0183DB5}" srcOrd="1" destOrd="0" presId="urn:microsoft.com/office/officeart/2018/2/layout/IconVerticalSolidList"/>
    <dgm:cxn modelId="{499457C9-B786-405B-884A-E1BD2F1DA555}" type="presParOf" srcId="{7B8AE563-86CE-4C88-8C61-264760556F5F}" destId="{7FE2864B-D154-4381-BCDE-516160697349}" srcOrd="2" destOrd="0" presId="urn:microsoft.com/office/officeart/2018/2/layout/IconVerticalSolidList"/>
    <dgm:cxn modelId="{BB4FB978-106C-4103-9057-499731A7935C}" type="presParOf" srcId="{7B8AE563-86CE-4C88-8C61-264760556F5F}" destId="{B9F5C6AC-CAF8-4074-B9D9-9C1C465A2B07}" srcOrd="3" destOrd="0" presId="urn:microsoft.com/office/officeart/2018/2/layout/IconVerticalSolidList"/>
    <dgm:cxn modelId="{ABC543ED-1C6F-4429-8D3D-7371431C32DA}" type="presParOf" srcId="{4EDD4BF6-9267-418F-BA3F-68651E864120}" destId="{10087B54-774E-4AE5-914A-2BBCFB69FE7E}" srcOrd="1" destOrd="0" presId="urn:microsoft.com/office/officeart/2018/2/layout/IconVerticalSolidList"/>
    <dgm:cxn modelId="{F648F3DD-AA09-4DE4-9F01-2BABB6FA4FAB}" type="presParOf" srcId="{4EDD4BF6-9267-418F-BA3F-68651E864120}" destId="{AE627F8F-DFD6-4BAD-8FBB-4B3F06C3E570}" srcOrd="2" destOrd="0" presId="urn:microsoft.com/office/officeart/2018/2/layout/IconVerticalSolidList"/>
    <dgm:cxn modelId="{4D8BB850-63C5-4FC7-898E-C7DE3DF68520}" type="presParOf" srcId="{AE627F8F-DFD6-4BAD-8FBB-4B3F06C3E570}" destId="{5926C9DC-D2EC-4AA2-AC9E-5007A3C458F0}" srcOrd="0" destOrd="0" presId="urn:microsoft.com/office/officeart/2018/2/layout/IconVerticalSolidList"/>
    <dgm:cxn modelId="{63CFF781-55C0-4EE3-859F-02A938B2B811}" type="presParOf" srcId="{AE627F8F-DFD6-4BAD-8FBB-4B3F06C3E570}" destId="{F514CBD0-6FE1-481F-A855-6AB7A0872A7A}" srcOrd="1" destOrd="0" presId="urn:microsoft.com/office/officeart/2018/2/layout/IconVerticalSolidList"/>
    <dgm:cxn modelId="{94FD7B24-30ED-4C15-8BD1-32B259BE441B}" type="presParOf" srcId="{AE627F8F-DFD6-4BAD-8FBB-4B3F06C3E570}" destId="{10D63F28-8267-4901-A6FC-D317E5B84E4F}" srcOrd="2" destOrd="0" presId="urn:microsoft.com/office/officeart/2018/2/layout/IconVerticalSolidList"/>
    <dgm:cxn modelId="{525281E4-4CD4-49E1-8EDB-901EAE191554}" type="presParOf" srcId="{AE627F8F-DFD6-4BAD-8FBB-4B3F06C3E570}" destId="{1E6FA841-4A33-4B40-ADBE-67792590D2C7}" srcOrd="3" destOrd="0" presId="urn:microsoft.com/office/officeart/2018/2/layout/IconVerticalSolidList"/>
    <dgm:cxn modelId="{E3FD98A9-D797-4EFB-9DD0-D40F864F23F7}" type="presParOf" srcId="{4EDD4BF6-9267-418F-BA3F-68651E864120}" destId="{1F5B0A85-AC79-44EB-A5A9-F76271FE9B22}" srcOrd="3" destOrd="0" presId="urn:microsoft.com/office/officeart/2018/2/layout/IconVerticalSolidList"/>
    <dgm:cxn modelId="{8C2F4297-7F8B-4CC3-95CE-4502D881ACEA}" type="presParOf" srcId="{4EDD4BF6-9267-418F-BA3F-68651E864120}" destId="{C9DBF369-EC96-4A58-B034-226E90426B62}" srcOrd="4" destOrd="0" presId="urn:microsoft.com/office/officeart/2018/2/layout/IconVerticalSolidList"/>
    <dgm:cxn modelId="{F8733E62-E5E5-473D-BB89-A64EA42E1EAA}" type="presParOf" srcId="{C9DBF369-EC96-4A58-B034-226E90426B62}" destId="{949AB51B-8813-4699-9E2C-C0B91A252523}" srcOrd="0" destOrd="0" presId="urn:microsoft.com/office/officeart/2018/2/layout/IconVerticalSolidList"/>
    <dgm:cxn modelId="{CADE0FEE-45DF-44E1-9385-F5987FD556A2}" type="presParOf" srcId="{C9DBF369-EC96-4A58-B034-226E90426B62}" destId="{12CF25C2-9E38-451C-9413-B55EEC524429}" srcOrd="1" destOrd="0" presId="urn:microsoft.com/office/officeart/2018/2/layout/IconVerticalSolidList"/>
    <dgm:cxn modelId="{D93BA6E7-29C3-4785-964A-3ABD90C28EDB}" type="presParOf" srcId="{C9DBF369-EC96-4A58-B034-226E90426B62}" destId="{65E3B329-0EAB-44BD-909B-A318BE9A0E6C}" srcOrd="2" destOrd="0" presId="urn:microsoft.com/office/officeart/2018/2/layout/IconVerticalSolidList"/>
    <dgm:cxn modelId="{ADF53ECB-B675-4707-94DD-2D286CB6BE03}" type="presParOf" srcId="{C9DBF369-EC96-4A58-B034-226E90426B62}" destId="{73ADB959-A882-4960-BA21-61BF0FB1C4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1DAD5C-C2B8-4207-A8D3-1A59AF1DEA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EF47161-BAEC-4DDC-9BB0-D348AE4118DE}">
      <dgm:prSet/>
      <dgm:spPr/>
      <dgm:t>
        <a:bodyPr/>
        <a:lstStyle/>
        <a:p>
          <a:r>
            <a:rPr lang="en-GB"/>
            <a:t>MY DEGREE/ONGOING LEARNING</a:t>
          </a:r>
          <a:endParaRPr lang="en-US"/>
        </a:p>
      </dgm:t>
    </dgm:pt>
    <dgm:pt modelId="{E7C72D01-054E-4F92-90E5-5F33B2CDE69F}" type="parTrans" cxnId="{5CB5940E-1915-4C51-A253-D31124BD9416}">
      <dgm:prSet/>
      <dgm:spPr/>
      <dgm:t>
        <a:bodyPr/>
        <a:lstStyle/>
        <a:p>
          <a:endParaRPr lang="en-US"/>
        </a:p>
      </dgm:t>
    </dgm:pt>
    <dgm:pt modelId="{CBDC213B-721B-4DB1-BE13-A15294B9AF22}" type="sibTrans" cxnId="{5CB5940E-1915-4C51-A253-D31124BD9416}">
      <dgm:prSet/>
      <dgm:spPr/>
      <dgm:t>
        <a:bodyPr/>
        <a:lstStyle/>
        <a:p>
          <a:endParaRPr lang="en-US"/>
        </a:p>
      </dgm:t>
    </dgm:pt>
    <dgm:pt modelId="{D4D070F1-EB64-4928-B568-E876B6B5BEDB}">
      <dgm:prSet/>
      <dgm:spPr/>
      <dgm:t>
        <a:bodyPr/>
        <a:lstStyle/>
        <a:p>
          <a:r>
            <a:rPr lang="en-GB"/>
            <a:t>CRUSE ORGANISATION/ COURSES ON GOING TRAINING</a:t>
          </a:r>
          <a:endParaRPr lang="en-US"/>
        </a:p>
      </dgm:t>
    </dgm:pt>
    <dgm:pt modelId="{1BC6A79F-7632-48CF-9594-97DDE4B1AE89}" type="parTrans" cxnId="{760003B3-E83C-42AB-8C78-6F862FC4B8AE}">
      <dgm:prSet/>
      <dgm:spPr/>
      <dgm:t>
        <a:bodyPr/>
        <a:lstStyle/>
        <a:p>
          <a:endParaRPr lang="en-US"/>
        </a:p>
      </dgm:t>
    </dgm:pt>
    <dgm:pt modelId="{34615323-25A5-42BD-B76B-7B12CF282AF9}" type="sibTrans" cxnId="{760003B3-E83C-42AB-8C78-6F862FC4B8AE}">
      <dgm:prSet/>
      <dgm:spPr/>
      <dgm:t>
        <a:bodyPr/>
        <a:lstStyle/>
        <a:p>
          <a:endParaRPr lang="en-US"/>
        </a:p>
      </dgm:t>
    </dgm:pt>
    <dgm:pt modelId="{FDDA533B-70A4-4DBE-A07B-442EE19E9CBE}">
      <dgm:prSet/>
      <dgm:spPr/>
      <dgm:t>
        <a:bodyPr/>
        <a:lstStyle/>
        <a:p>
          <a:r>
            <a:rPr lang="en-GB"/>
            <a:t>EXPANDING MY EXPERANCE TO OTHER ORGANISATIONS TO GAIN MORE KNOLAGE OF OTHER AREAS OF COUNSELLING</a:t>
          </a:r>
          <a:endParaRPr lang="en-US"/>
        </a:p>
      </dgm:t>
    </dgm:pt>
    <dgm:pt modelId="{3C692B85-AB50-427F-8556-902EC4373A33}" type="parTrans" cxnId="{1275F685-FB3E-4759-BD87-69DD9751ECD8}">
      <dgm:prSet/>
      <dgm:spPr/>
      <dgm:t>
        <a:bodyPr/>
        <a:lstStyle/>
        <a:p>
          <a:endParaRPr lang="en-US"/>
        </a:p>
      </dgm:t>
    </dgm:pt>
    <dgm:pt modelId="{C584E1B4-0C9D-419B-9AEE-661FFFF96716}" type="sibTrans" cxnId="{1275F685-FB3E-4759-BD87-69DD9751ECD8}">
      <dgm:prSet/>
      <dgm:spPr/>
      <dgm:t>
        <a:bodyPr/>
        <a:lstStyle/>
        <a:p>
          <a:endParaRPr lang="en-US"/>
        </a:p>
      </dgm:t>
    </dgm:pt>
    <dgm:pt modelId="{912C2191-81B3-4A5C-83B9-583EBA5D3333}" type="pres">
      <dgm:prSet presAssocID="{BF1DAD5C-C2B8-4207-A8D3-1A59AF1DEACC}" presName="root" presStyleCnt="0">
        <dgm:presLayoutVars>
          <dgm:dir/>
          <dgm:resizeHandles val="exact"/>
        </dgm:presLayoutVars>
      </dgm:prSet>
      <dgm:spPr/>
    </dgm:pt>
    <dgm:pt modelId="{D6591619-1544-4AAF-A4E3-7C57913EA3ED}" type="pres">
      <dgm:prSet presAssocID="{AEF47161-BAEC-4DDC-9BB0-D348AE4118DE}" presName="compNode" presStyleCnt="0"/>
      <dgm:spPr/>
    </dgm:pt>
    <dgm:pt modelId="{02702FBD-083F-4A5D-A025-E08D587EDB0B}" type="pres">
      <dgm:prSet presAssocID="{AEF47161-BAEC-4DDC-9BB0-D348AE4118DE}" presName="bgRect" presStyleLbl="bgShp" presStyleIdx="0" presStyleCnt="3"/>
      <dgm:spPr/>
    </dgm:pt>
    <dgm:pt modelId="{9B619914-B254-456C-B6EF-67C38CF081C9}" type="pres">
      <dgm:prSet presAssocID="{AEF47161-BAEC-4DDC-9BB0-D348AE4118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CA08739-329B-4D33-952B-3FA0041F6CC2}" type="pres">
      <dgm:prSet presAssocID="{AEF47161-BAEC-4DDC-9BB0-D348AE4118DE}" presName="spaceRect" presStyleCnt="0"/>
      <dgm:spPr/>
    </dgm:pt>
    <dgm:pt modelId="{2F30C5EA-405D-4E7A-8058-8B7E1B7ADE4F}" type="pres">
      <dgm:prSet presAssocID="{AEF47161-BAEC-4DDC-9BB0-D348AE4118DE}" presName="parTx" presStyleLbl="revTx" presStyleIdx="0" presStyleCnt="3">
        <dgm:presLayoutVars>
          <dgm:chMax val="0"/>
          <dgm:chPref val="0"/>
        </dgm:presLayoutVars>
      </dgm:prSet>
      <dgm:spPr/>
    </dgm:pt>
    <dgm:pt modelId="{184F63F4-ED01-440B-A50B-C2BC8BFC5EFB}" type="pres">
      <dgm:prSet presAssocID="{CBDC213B-721B-4DB1-BE13-A15294B9AF22}" presName="sibTrans" presStyleCnt="0"/>
      <dgm:spPr/>
    </dgm:pt>
    <dgm:pt modelId="{19C7D637-6526-4FC9-859C-3459317EBA41}" type="pres">
      <dgm:prSet presAssocID="{D4D070F1-EB64-4928-B568-E876B6B5BEDB}" presName="compNode" presStyleCnt="0"/>
      <dgm:spPr/>
    </dgm:pt>
    <dgm:pt modelId="{DCC481C9-CBAF-4589-8FDC-A084326C312D}" type="pres">
      <dgm:prSet presAssocID="{D4D070F1-EB64-4928-B568-E876B6B5BEDB}" presName="bgRect" presStyleLbl="bgShp" presStyleIdx="1" presStyleCnt="3"/>
      <dgm:spPr/>
    </dgm:pt>
    <dgm:pt modelId="{43DC243E-8CFD-4A0A-BE7D-ED38826BA12B}" type="pres">
      <dgm:prSet presAssocID="{D4D070F1-EB64-4928-B568-E876B6B5BED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97B04D2-061B-4942-9BF3-E01F5991969D}" type="pres">
      <dgm:prSet presAssocID="{D4D070F1-EB64-4928-B568-E876B6B5BEDB}" presName="spaceRect" presStyleCnt="0"/>
      <dgm:spPr/>
    </dgm:pt>
    <dgm:pt modelId="{D4A45DF5-D551-447C-91E2-C7072C22BAC8}" type="pres">
      <dgm:prSet presAssocID="{D4D070F1-EB64-4928-B568-E876B6B5BEDB}" presName="parTx" presStyleLbl="revTx" presStyleIdx="1" presStyleCnt="3">
        <dgm:presLayoutVars>
          <dgm:chMax val="0"/>
          <dgm:chPref val="0"/>
        </dgm:presLayoutVars>
      </dgm:prSet>
      <dgm:spPr/>
    </dgm:pt>
    <dgm:pt modelId="{838CED0E-0F2E-4495-8332-84384F136012}" type="pres">
      <dgm:prSet presAssocID="{34615323-25A5-42BD-B76B-7B12CF282AF9}" presName="sibTrans" presStyleCnt="0"/>
      <dgm:spPr/>
    </dgm:pt>
    <dgm:pt modelId="{09DF6E80-529C-48E0-9D3B-34A263EE32F0}" type="pres">
      <dgm:prSet presAssocID="{FDDA533B-70A4-4DBE-A07B-442EE19E9CBE}" presName="compNode" presStyleCnt="0"/>
      <dgm:spPr/>
    </dgm:pt>
    <dgm:pt modelId="{A0CBC03B-FDC8-49F9-8249-DADB403BD1A5}" type="pres">
      <dgm:prSet presAssocID="{FDDA533B-70A4-4DBE-A07B-442EE19E9CBE}" presName="bgRect" presStyleLbl="bgShp" presStyleIdx="2" presStyleCnt="3"/>
      <dgm:spPr/>
    </dgm:pt>
    <dgm:pt modelId="{A7B07CB4-07FC-4FB6-8EB3-51B2A34B6656}" type="pres">
      <dgm:prSet presAssocID="{FDDA533B-70A4-4DBE-A07B-442EE19E9C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8064015-ACF2-4A71-994C-DD85DD529C31}" type="pres">
      <dgm:prSet presAssocID="{FDDA533B-70A4-4DBE-A07B-442EE19E9CBE}" presName="spaceRect" presStyleCnt="0"/>
      <dgm:spPr/>
    </dgm:pt>
    <dgm:pt modelId="{EADA4135-6D3E-4F75-95AA-8BF9DAEAAAF6}" type="pres">
      <dgm:prSet presAssocID="{FDDA533B-70A4-4DBE-A07B-442EE19E9CB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CB5940E-1915-4C51-A253-D31124BD9416}" srcId="{BF1DAD5C-C2B8-4207-A8D3-1A59AF1DEACC}" destId="{AEF47161-BAEC-4DDC-9BB0-D348AE4118DE}" srcOrd="0" destOrd="0" parTransId="{E7C72D01-054E-4F92-90E5-5F33B2CDE69F}" sibTransId="{CBDC213B-721B-4DB1-BE13-A15294B9AF22}"/>
    <dgm:cxn modelId="{6560F45F-DB13-46B6-BD27-319BB544D2E6}" type="presOf" srcId="{FDDA533B-70A4-4DBE-A07B-442EE19E9CBE}" destId="{EADA4135-6D3E-4F75-95AA-8BF9DAEAAAF6}" srcOrd="0" destOrd="0" presId="urn:microsoft.com/office/officeart/2018/2/layout/IconVerticalSolidList"/>
    <dgm:cxn modelId="{1275F685-FB3E-4759-BD87-69DD9751ECD8}" srcId="{BF1DAD5C-C2B8-4207-A8D3-1A59AF1DEACC}" destId="{FDDA533B-70A4-4DBE-A07B-442EE19E9CBE}" srcOrd="2" destOrd="0" parTransId="{3C692B85-AB50-427F-8556-902EC4373A33}" sibTransId="{C584E1B4-0C9D-419B-9AEE-661FFFF96716}"/>
    <dgm:cxn modelId="{F773EA8E-E84E-4F6F-8A24-60F92C67257F}" type="presOf" srcId="{AEF47161-BAEC-4DDC-9BB0-D348AE4118DE}" destId="{2F30C5EA-405D-4E7A-8058-8B7E1B7ADE4F}" srcOrd="0" destOrd="0" presId="urn:microsoft.com/office/officeart/2018/2/layout/IconVerticalSolidList"/>
    <dgm:cxn modelId="{E80D6C94-2213-496A-B878-3034A9093243}" type="presOf" srcId="{D4D070F1-EB64-4928-B568-E876B6B5BEDB}" destId="{D4A45DF5-D551-447C-91E2-C7072C22BAC8}" srcOrd="0" destOrd="0" presId="urn:microsoft.com/office/officeart/2018/2/layout/IconVerticalSolidList"/>
    <dgm:cxn modelId="{760003B3-E83C-42AB-8C78-6F862FC4B8AE}" srcId="{BF1DAD5C-C2B8-4207-A8D3-1A59AF1DEACC}" destId="{D4D070F1-EB64-4928-B568-E876B6B5BEDB}" srcOrd="1" destOrd="0" parTransId="{1BC6A79F-7632-48CF-9594-97DDE4B1AE89}" sibTransId="{34615323-25A5-42BD-B76B-7B12CF282AF9}"/>
    <dgm:cxn modelId="{D8948AD6-1A9A-469B-BA3B-DC312E796564}" type="presOf" srcId="{BF1DAD5C-C2B8-4207-A8D3-1A59AF1DEACC}" destId="{912C2191-81B3-4A5C-83B9-583EBA5D3333}" srcOrd="0" destOrd="0" presId="urn:microsoft.com/office/officeart/2018/2/layout/IconVerticalSolidList"/>
    <dgm:cxn modelId="{733C0666-EFCD-4397-8498-E975A39C404F}" type="presParOf" srcId="{912C2191-81B3-4A5C-83B9-583EBA5D3333}" destId="{D6591619-1544-4AAF-A4E3-7C57913EA3ED}" srcOrd="0" destOrd="0" presId="urn:microsoft.com/office/officeart/2018/2/layout/IconVerticalSolidList"/>
    <dgm:cxn modelId="{7BF6083D-35B1-4B89-83F5-FA3A71AA4BF1}" type="presParOf" srcId="{D6591619-1544-4AAF-A4E3-7C57913EA3ED}" destId="{02702FBD-083F-4A5D-A025-E08D587EDB0B}" srcOrd="0" destOrd="0" presId="urn:microsoft.com/office/officeart/2018/2/layout/IconVerticalSolidList"/>
    <dgm:cxn modelId="{BCA50BF8-E0B6-4657-B281-E891C718A942}" type="presParOf" srcId="{D6591619-1544-4AAF-A4E3-7C57913EA3ED}" destId="{9B619914-B254-456C-B6EF-67C38CF081C9}" srcOrd="1" destOrd="0" presId="urn:microsoft.com/office/officeart/2018/2/layout/IconVerticalSolidList"/>
    <dgm:cxn modelId="{D7BD673F-366A-4CD3-9090-3CB0EA993857}" type="presParOf" srcId="{D6591619-1544-4AAF-A4E3-7C57913EA3ED}" destId="{2CA08739-329B-4D33-952B-3FA0041F6CC2}" srcOrd="2" destOrd="0" presId="urn:microsoft.com/office/officeart/2018/2/layout/IconVerticalSolidList"/>
    <dgm:cxn modelId="{D21FCEEA-C2A0-432F-A5AA-D3956B085555}" type="presParOf" srcId="{D6591619-1544-4AAF-A4E3-7C57913EA3ED}" destId="{2F30C5EA-405D-4E7A-8058-8B7E1B7ADE4F}" srcOrd="3" destOrd="0" presId="urn:microsoft.com/office/officeart/2018/2/layout/IconVerticalSolidList"/>
    <dgm:cxn modelId="{A4DDA695-B249-440C-A51E-B745CAF73A04}" type="presParOf" srcId="{912C2191-81B3-4A5C-83B9-583EBA5D3333}" destId="{184F63F4-ED01-440B-A50B-C2BC8BFC5EFB}" srcOrd="1" destOrd="0" presId="urn:microsoft.com/office/officeart/2018/2/layout/IconVerticalSolidList"/>
    <dgm:cxn modelId="{5CA60B86-49D6-4E90-814F-00A253363D97}" type="presParOf" srcId="{912C2191-81B3-4A5C-83B9-583EBA5D3333}" destId="{19C7D637-6526-4FC9-859C-3459317EBA41}" srcOrd="2" destOrd="0" presId="urn:microsoft.com/office/officeart/2018/2/layout/IconVerticalSolidList"/>
    <dgm:cxn modelId="{5189F2FE-B8AF-4B09-9875-065B34662310}" type="presParOf" srcId="{19C7D637-6526-4FC9-859C-3459317EBA41}" destId="{DCC481C9-CBAF-4589-8FDC-A084326C312D}" srcOrd="0" destOrd="0" presId="urn:microsoft.com/office/officeart/2018/2/layout/IconVerticalSolidList"/>
    <dgm:cxn modelId="{CAC6E59C-CFE9-4945-AD7A-27BEC4841FE2}" type="presParOf" srcId="{19C7D637-6526-4FC9-859C-3459317EBA41}" destId="{43DC243E-8CFD-4A0A-BE7D-ED38826BA12B}" srcOrd="1" destOrd="0" presId="urn:microsoft.com/office/officeart/2018/2/layout/IconVerticalSolidList"/>
    <dgm:cxn modelId="{042E083A-4B06-47E3-9F49-0E7A84E073AD}" type="presParOf" srcId="{19C7D637-6526-4FC9-859C-3459317EBA41}" destId="{897B04D2-061B-4942-9BF3-E01F5991969D}" srcOrd="2" destOrd="0" presId="urn:microsoft.com/office/officeart/2018/2/layout/IconVerticalSolidList"/>
    <dgm:cxn modelId="{1F07446D-2307-403E-A5BD-B084300537FD}" type="presParOf" srcId="{19C7D637-6526-4FC9-859C-3459317EBA41}" destId="{D4A45DF5-D551-447C-91E2-C7072C22BAC8}" srcOrd="3" destOrd="0" presId="urn:microsoft.com/office/officeart/2018/2/layout/IconVerticalSolidList"/>
    <dgm:cxn modelId="{7DF9FE15-38F3-47CB-9299-B4C751156457}" type="presParOf" srcId="{912C2191-81B3-4A5C-83B9-583EBA5D3333}" destId="{838CED0E-0F2E-4495-8332-84384F136012}" srcOrd="3" destOrd="0" presId="urn:microsoft.com/office/officeart/2018/2/layout/IconVerticalSolidList"/>
    <dgm:cxn modelId="{8C756D59-CCC2-4778-AF9E-8F4BEAA537E0}" type="presParOf" srcId="{912C2191-81B3-4A5C-83B9-583EBA5D3333}" destId="{09DF6E80-529C-48E0-9D3B-34A263EE32F0}" srcOrd="4" destOrd="0" presId="urn:microsoft.com/office/officeart/2018/2/layout/IconVerticalSolidList"/>
    <dgm:cxn modelId="{8F24DEE0-BEE7-4863-AA3B-789979FDA386}" type="presParOf" srcId="{09DF6E80-529C-48E0-9D3B-34A263EE32F0}" destId="{A0CBC03B-FDC8-49F9-8249-DADB403BD1A5}" srcOrd="0" destOrd="0" presId="urn:microsoft.com/office/officeart/2018/2/layout/IconVerticalSolidList"/>
    <dgm:cxn modelId="{B66B8C7B-71F0-4269-8927-F1C4A7EBD944}" type="presParOf" srcId="{09DF6E80-529C-48E0-9D3B-34A263EE32F0}" destId="{A7B07CB4-07FC-4FB6-8EB3-51B2A34B6656}" srcOrd="1" destOrd="0" presId="urn:microsoft.com/office/officeart/2018/2/layout/IconVerticalSolidList"/>
    <dgm:cxn modelId="{D01629AA-C6AF-4D25-8FE4-B4A10BD031E9}" type="presParOf" srcId="{09DF6E80-529C-48E0-9D3B-34A263EE32F0}" destId="{F8064015-ACF2-4A71-994C-DD85DD529C31}" srcOrd="2" destOrd="0" presId="urn:microsoft.com/office/officeart/2018/2/layout/IconVerticalSolidList"/>
    <dgm:cxn modelId="{7862CC66-CE94-44D6-8B2A-97EDE30472BE}" type="presParOf" srcId="{09DF6E80-529C-48E0-9D3B-34A263EE32F0}" destId="{EADA4135-6D3E-4F75-95AA-8BF9DAEAAA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FE83D10-563B-456F-A598-6BFB19CEFB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865A6F-0286-447B-8808-C7FBA389289B}">
      <dgm:prSet/>
      <dgm:spPr/>
      <dgm:t>
        <a:bodyPr/>
        <a:lstStyle/>
        <a:p>
          <a:r>
            <a:rPr lang="en-GB"/>
            <a:t>JOURNALING</a:t>
          </a:r>
          <a:endParaRPr lang="en-US"/>
        </a:p>
      </dgm:t>
    </dgm:pt>
    <dgm:pt modelId="{EBD4859F-87A7-4A6F-AE51-3029D2F9D152}" type="parTrans" cxnId="{00E968EA-93E2-473C-B1D6-4B4E9927D657}">
      <dgm:prSet/>
      <dgm:spPr/>
      <dgm:t>
        <a:bodyPr/>
        <a:lstStyle/>
        <a:p>
          <a:endParaRPr lang="en-US"/>
        </a:p>
      </dgm:t>
    </dgm:pt>
    <dgm:pt modelId="{524FC015-D001-4F21-B235-820056B31FAE}" type="sibTrans" cxnId="{00E968EA-93E2-473C-B1D6-4B4E9927D657}">
      <dgm:prSet/>
      <dgm:spPr/>
      <dgm:t>
        <a:bodyPr/>
        <a:lstStyle/>
        <a:p>
          <a:endParaRPr lang="en-US"/>
        </a:p>
      </dgm:t>
    </dgm:pt>
    <dgm:pt modelId="{0734D16D-AD54-4CCD-90F2-EEEB4605D832}">
      <dgm:prSet/>
      <dgm:spPr/>
      <dgm:t>
        <a:bodyPr/>
        <a:lstStyle/>
        <a:p>
          <a:r>
            <a:rPr lang="en-GB"/>
            <a:t>SUPERVISION</a:t>
          </a:r>
          <a:endParaRPr lang="en-US"/>
        </a:p>
      </dgm:t>
    </dgm:pt>
    <dgm:pt modelId="{BC3DE556-00AD-41B3-9BAE-A19B2EA9D6FD}" type="parTrans" cxnId="{1100295D-138F-49BA-AE5D-A62672BD61F5}">
      <dgm:prSet/>
      <dgm:spPr/>
      <dgm:t>
        <a:bodyPr/>
        <a:lstStyle/>
        <a:p>
          <a:endParaRPr lang="en-US"/>
        </a:p>
      </dgm:t>
    </dgm:pt>
    <dgm:pt modelId="{73BCC5F1-CA61-4C3E-A36A-E6E55CF70126}" type="sibTrans" cxnId="{1100295D-138F-49BA-AE5D-A62672BD61F5}">
      <dgm:prSet/>
      <dgm:spPr/>
      <dgm:t>
        <a:bodyPr/>
        <a:lstStyle/>
        <a:p>
          <a:endParaRPr lang="en-US"/>
        </a:p>
      </dgm:t>
    </dgm:pt>
    <dgm:pt modelId="{01FE08B9-018C-4CA3-8F25-3181C22F1B28}">
      <dgm:prSet/>
      <dgm:spPr/>
      <dgm:t>
        <a:bodyPr/>
        <a:lstStyle/>
        <a:p>
          <a:r>
            <a:rPr lang="en-GB"/>
            <a:t>PERSONAL THERAPY</a:t>
          </a:r>
          <a:endParaRPr lang="en-US"/>
        </a:p>
      </dgm:t>
    </dgm:pt>
    <dgm:pt modelId="{A613F2AA-5F6A-4C86-AC7B-AB97BF78438D}" type="parTrans" cxnId="{BDF86B1D-B4A9-46DA-8FC5-DF4981C44BA8}">
      <dgm:prSet/>
      <dgm:spPr/>
      <dgm:t>
        <a:bodyPr/>
        <a:lstStyle/>
        <a:p>
          <a:endParaRPr lang="en-US"/>
        </a:p>
      </dgm:t>
    </dgm:pt>
    <dgm:pt modelId="{5FF1FCFF-28E3-4A05-84CA-1C55C9910848}" type="sibTrans" cxnId="{BDF86B1D-B4A9-46DA-8FC5-DF4981C44BA8}">
      <dgm:prSet/>
      <dgm:spPr/>
      <dgm:t>
        <a:bodyPr/>
        <a:lstStyle/>
        <a:p>
          <a:endParaRPr lang="en-US"/>
        </a:p>
      </dgm:t>
    </dgm:pt>
    <dgm:pt modelId="{2574BB57-7966-411D-BDC1-C4D97D50E0E5}">
      <dgm:prSet/>
      <dgm:spPr/>
      <dgm:t>
        <a:bodyPr/>
        <a:lstStyle/>
        <a:p>
          <a:r>
            <a:rPr lang="en-GB"/>
            <a:t>PEERS</a:t>
          </a:r>
          <a:endParaRPr lang="en-US"/>
        </a:p>
      </dgm:t>
    </dgm:pt>
    <dgm:pt modelId="{9DC8AE61-2C5D-464E-9A7F-BBDBE6A4229D}" type="parTrans" cxnId="{7318216C-E460-48B6-9B7B-1A71177F1835}">
      <dgm:prSet/>
      <dgm:spPr/>
      <dgm:t>
        <a:bodyPr/>
        <a:lstStyle/>
        <a:p>
          <a:endParaRPr lang="en-US"/>
        </a:p>
      </dgm:t>
    </dgm:pt>
    <dgm:pt modelId="{57E6A61B-909F-41B7-A034-E1D72EB9DAB1}" type="sibTrans" cxnId="{7318216C-E460-48B6-9B7B-1A71177F1835}">
      <dgm:prSet/>
      <dgm:spPr/>
      <dgm:t>
        <a:bodyPr/>
        <a:lstStyle/>
        <a:p>
          <a:endParaRPr lang="en-US"/>
        </a:p>
      </dgm:t>
    </dgm:pt>
    <dgm:pt modelId="{9B49B0DD-7C6E-4321-A38D-2897620BF343}">
      <dgm:prSet/>
      <dgm:spPr/>
      <dgm:t>
        <a:bodyPr/>
        <a:lstStyle/>
        <a:p>
          <a:r>
            <a:rPr lang="en-GB"/>
            <a:t>TEACHING</a:t>
          </a:r>
          <a:endParaRPr lang="en-US"/>
        </a:p>
      </dgm:t>
    </dgm:pt>
    <dgm:pt modelId="{E5E42607-115A-4EA3-BBAE-E7E03D62BA82}" type="parTrans" cxnId="{A5C51936-9984-41FA-A1B3-F9AF61BD2187}">
      <dgm:prSet/>
      <dgm:spPr/>
      <dgm:t>
        <a:bodyPr/>
        <a:lstStyle/>
        <a:p>
          <a:endParaRPr lang="en-US"/>
        </a:p>
      </dgm:t>
    </dgm:pt>
    <dgm:pt modelId="{1AE17600-51A9-4C59-AD7C-6693618E5DEF}" type="sibTrans" cxnId="{A5C51936-9984-41FA-A1B3-F9AF61BD2187}">
      <dgm:prSet/>
      <dgm:spPr/>
      <dgm:t>
        <a:bodyPr/>
        <a:lstStyle/>
        <a:p>
          <a:endParaRPr lang="en-US"/>
        </a:p>
      </dgm:t>
    </dgm:pt>
    <dgm:pt modelId="{89F058D4-2187-4E99-B983-76323F90D44D}" type="pres">
      <dgm:prSet presAssocID="{FFE83D10-563B-456F-A598-6BFB19CEFBB4}" presName="root" presStyleCnt="0">
        <dgm:presLayoutVars>
          <dgm:dir/>
          <dgm:resizeHandles val="exact"/>
        </dgm:presLayoutVars>
      </dgm:prSet>
      <dgm:spPr/>
    </dgm:pt>
    <dgm:pt modelId="{774B603C-2EF5-4B98-8DDA-7749D824EA04}" type="pres">
      <dgm:prSet presAssocID="{C2865A6F-0286-447B-8808-C7FBA389289B}" presName="compNode" presStyleCnt="0"/>
      <dgm:spPr/>
    </dgm:pt>
    <dgm:pt modelId="{0657D361-B666-42E1-91B6-27D16CF64F52}" type="pres">
      <dgm:prSet presAssocID="{C2865A6F-0286-447B-8808-C7FBA389289B}" presName="bgRect" presStyleLbl="bgShp" presStyleIdx="0" presStyleCnt="5"/>
      <dgm:spPr/>
    </dgm:pt>
    <dgm:pt modelId="{B1DDF71E-41CF-4753-AAF3-6C862F25ADFA}" type="pres">
      <dgm:prSet presAssocID="{C2865A6F-0286-447B-8808-C7FBA389289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40715B7-DDAB-461E-8EC4-99427269C8C1}" type="pres">
      <dgm:prSet presAssocID="{C2865A6F-0286-447B-8808-C7FBA389289B}" presName="spaceRect" presStyleCnt="0"/>
      <dgm:spPr/>
    </dgm:pt>
    <dgm:pt modelId="{FF0516ED-0E0F-454C-9F0A-A6A0858ECA49}" type="pres">
      <dgm:prSet presAssocID="{C2865A6F-0286-447B-8808-C7FBA389289B}" presName="parTx" presStyleLbl="revTx" presStyleIdx="0" presStyleCnt="5">
        <dgm:presLayoutVars>
          <dgm:chMax val="0"/>
          <dgm:chPref val="0"/>
        </dgm:presLayoutVars>
      </dgm:prSet>
      <dgm:spPr/>
    </dgm:pt>
    <dgm:pt modelId="{71A3E6AA-B4D4-4962-8AEF-3ECF7D868D1F}" type="pres">
      <dgm:prSet presAssocID="{524FC015-D001-4F21-B235-820056B31FAE}" presName="sibTrans" presStyleCnt="0"/>
      <dgm:spPr/>
    </dgm:pt>
    <dgm:pt modelId="{E21B4363-9195-4FE9-87A6-43705832911B}" type="pres">
      <dgm:prSet presAssocID="{0734D16D-AD54-4CCD-90F2-EEEB4605D832}" presName="compNode" presStyleCnt="0"/>
      <dgm:spPr/>
    </dgm:pt>
    <dgm:pt modelId="{BDDF7965-9BC9-4020-917A-DBC2D311EF7D}" type="pres">
      <dgm:prSet presAssocID="{0734D16D-AD54-4CCD-90F2-EEEB4605D832}" presName="bgRect" presStyleLbl="bgShp" presStyleIdx="1" presStyleCnt="5"/>
      <dgm:spPr/>
    </dgm:pt>
    <dgm:pt modelId="{5D7C6DB1-5ED7-4C8C-9D42-FE441448E42A}" type="pres">
      <dgm:prSet presAssocID="{0734D16D-AD54-4CCD-90F2-EEEB4605D83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C1666B0-AE26-4350-97FF-C494681F9AFA}" type="pres">
      <dgm:prSet presAssocID="{0734D16D-AD54-4CCD-90F2-EEEB4605D832}" presName="spaceRect" presStyleCnt="0"/>
      <dgm:spPr/>
    </dgm:pt>
    <dgm:pt modelId="{EBAB97A2-B36D-4C36-9701-D34BEA956EDF}" type="pres">
      <dgm:prSet presAssocID="{0734D16D-AD54-4CCD-90F2-EEEB4605D832}" presName="parTx" presStyleLbl="revTx" presStyleIdx="1" presStyleCnt="5">
        <dgm:presLayoutVars>
          <dgm:chMax val="0"/>
          <dgm:chPref val="0"/>
        </dgm:presLayoutVars>
      </dgm:prSet>
      <dgm:spPr/>
    </dgm:pt>
    <dgm:pt modelId="{48A57F3D-E952-4F8F-9985-F5597CE1554D}" type="pres">
      <dgm:prSet presAssocID="{73BCC5F1-CA61-4C3E-A36A-E6E55CF70126}" presName="sibTrans" presStyleCnt="0"/>
      <dgm:spPr/>
    </dgm:pt>
    <dgm:pt modelId="{DA74E6AE-7DCB-4824-90FA-6D1509BF5D08}" type="pres">
      <dgm:prSet presAssocID="{01FE08B9-018C-4CA3-8F25-3181C22F1B28}" presName="compNode" presStyleCnt="0"/>
      <dgm:spPr/>
    </dgm:pt>
    <dgm:pt modelId="{C8D18AA9-CE13-4261-BC6A-775FCC23A604}" type="pres">
      <dgm:prSet presAssocID="{01FE08B9-018C-4CA3-8F25-3181C22F1B28}" presName="bgRect" presStyleLbl="bgShp" presStyleIdx="2" presStyleCnt="5"/>
      <dgm:spPr/>
    </dgm:pt>
    <dgm:pt modelId="{7AFE08C3-2F1C-46DB-9C15-08E2FB851257}" type="pres">
      <dgm:prSet presAssocID="{01FE08B9-018C-4CA3-8F25-3181C22F1B2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14E51DE-B7D6-4789-A56A-017134077EA4}" type="pres">
      <dgm:prSet presAssocID="{01FE08B9-018C-4CA3-8F25-3181C22F1B28}" presName="spaceRect" presStyleCnt="0"/>
      <dgm:spPr/>
    </dgm:pt>
    <dgm:pt modelId="{7238D22A-D584-49A0-8C72-7E8283751E91}" type="pres">
      <dgm:prSet presAssocID="{01FE08B9-018C-4CA3-8F25-3181C22F1B28}" presName="parTx" presStyleLbl="revTx" presStyleIdx="2" presStyleCnt="5">
        <dgm:presLayoutVars>
          <dgm:chMax val="0"/>
          <dgm:chPref val="0"/>
        </dgm:presLayoutVars>
      </dgm:prSet>
      <dgm:spPr/>
    </dgm:pt>
    <dgm:pt modelId="{B66AFF4A-35C9-41F4-B13C-49077F6DAD94}" type="pres">
      <dgm:prSet presAssocID="{5FF1FCFF-28E3-4A05-84CA-1C55C9910848}" presName="sibTrans" presStyleCnt="0"/>
      <dgm:spPr/>
    </dgm:pt>
    <dgm:pt modelId="{02DCFD1B-0C13-4FB3-B93F-B9FF5FE79B07}" type="pres">
      <dgm:prSet presAssocID="{2574BB57-7966-411D-BDC1-C4D97D50E0E5}" presName="compNode" presStyleCnt="0"/>
      <dgm:spPr/>
    </dgm:pt>
    <dgm:pt modelId="{CD6FBE3B-A2A0-4870-96DE-28A8242D0113}" type="pres">
      <dgm:prSet presAssocID="{2574BB57-7966-411D-BDC1-C4D97D50E0E5}" presName="bgRect" presStyleLbl="bgShp" presStyleIdx="3" presStyleCnt="5"/>
      <dgm:spPr/>
    </dgm:pt>
    <dgm:pt modelId="{583A5CF5-7B6D-449F-9DE4-06B647FFB640}" type="pres">
      <dgm:prSet presAssocID="{2574BB57-7966-411D-BDC1-C4D97D50E0E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laroidPictures"/>
        </a:ext>
      </dgm:extLst>
    </dgm:pt>
    <dgm:pt modelId="{AF6B4A72-08A9-42C7-936E-AA4E9CB885F0}" type="pres">
      <dgm:prSet presAssocID="{2574BB57-7966-411D-BDC1-C4D97D50E0E5}" presName="spaceRect" presStyleCnt="0"/>
      <dgm:spPr/>
    </dgm:pt>
    <dgm:pt modelId="{312EEB41-FBEB-4B0D-AD17-4374A8C3FED9}" type="pres">
      <dgm:prSet presAssocID="{2574BB57-7966-411D-BDC1-C4D97D50E0E5}" presName="parTx" presStyleLbl="revTx" presStyleIdx="3" presStyleCnt="5">
        <dgm:presLayoutVars>
          <dgm:chMax val="0"/>
          <dgm:chPref val="0"/>
        </dgm:presLayoutVars>
      </dgm:prSet>
      <dgm:spPr/>
    </dgm:pt>
    <dgm:pt modelId="{D816763D-7F1B-4E33-8049-5C5E795BE566}" type="pres">
      <dgm:prSet presAssocID="{57E6A61B-909F-41B7-A034-E1D72EB9DAB1}" presName="sibTrans" presStyleCnt="0"/>
      <dgm:spPr/>
    </dgm:pt>
    <dgm:pt modelId="{37034223-F57E-4FC0-9DA5-B053EF267ACD}" type="pres">
      <dgm:prSet presAssocID="{9B49B0DD-7C6E-4321-A38D-2897620BF343}" presName="compNode" presStyleCnt="0"/>
      <dgm:spPr/>
    </dgm:pt>
    <dgm:pt modelId="{A5BD8861-E470-4104-BEAE-0425697AEF3D}" type="pres">
      <dgm:prSet presAssocID="{9B49B0DD-7C6E-4321-A38D-2897620BF343}" presName="bgRect" presStyleLbl="bgShp" presStyleIdx="4" presStyleCnt="5"/>
      <dgm:spPr/>
    </dgm:pt>
    <dgm:pt modelId="{8A016D27-3E83-4160-89B3-B60A692AD1B6}" type="pres">
      <dgm:prSet presAssocID="{9B49B0DD-7C6E-4321-A38D-2897620BF34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1B7366D-B894-46F4-A00A-F7008AEC5ECD}" type="pres">
      <dgm:prSet presAssocID="{9B49B0DD-7C6E-4321-A38D-2897620BF343}" presName="spaceRect" presStyleCnt="0"/>
      <dgm:spPr/>
    </dgm:pt>
    <dgm:pt modelId="{8ACC6E1A-D684-41E4-94E8-D6C16B694C3E}" type="pres">
      <dgm:prSet presAssocID="{9B49B0DD-7C6E-4321-A38D-2897620BF34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82B1218-2CA1-42A6-A362-9BD941BEEC2F}" type="presOf" srcId="{01FE08B9-018C-4CA3-8F25-3181C22F1B28}" destId="{7238D22A-D584-49A0-8C72-7E8283751E91}" srcOrd="0" destOrd="0" presId="urn:microsoft.com/office/officeart/2018/2/layout/IconVerticalSolidList"/>
    <dgm:cxn modelId="{BDF86B1D-B4A9-46DA-8FC5-DF4981C44BA8}" srcId="{FFE83D10-563B-456F-A598-6BFB19CEFBB4}" destId="{01FE08B9-018C-4CA3-8F25-3181C22F1B28}" srcOrd="2" destOrd="0" parTransId="{A613F2AA-5F6A-4C86-AC7B-AB97BF78438D}" sibTransId="{5FF1FCFF-28E3-4A05-84CA-1C55C9910848}"/>
    <dgm:cxn modelId="{A5C51936-9984-41FA-A1B3-F9AF61BD2187}" srcId="{FFE83D10-563B-456F-A598-6BFB19CEFBB4}" destId="{9B49B0DD-7C6E-4321-A38D-2897620BF343}" srcOrd="4" destOrd="0" parTransId="{E5E42607-115A-4EA3-BBAE-E7E03D62BA82}" sibTransId="{1AE17600-51A9-4C59-AD7C-6693618E5DEF}"/>
    <dgm:cxn modelId="{1100295D-138F-49BA-AE5D-A62672BD61F5}" srcId="{FFE83D10-563B-456F-A598-6BFB19CEFBB4}" destId="{0734D16D-AD54-4CCD-90F2-EEEB4605D832}" srcOrd="1" destOrd="0" parTransId="{BC3DE556-00AD-41B3-9BAE-A19B2EA9D6FD}" sibTransId="{73BCC5F1-CA61-4C3E-A36A-E6E55CF70126}"/>
    <dgm:cxn modelId="{7318216C-E460-48B6-9B7B-1A71177F1835}" srcId="{FFE83D10-563B-456F-A598-6BFB19CEFBB4}" destId="{2574BB57-7966-411D-BDC1-C4D97D50E0E5}" srcOrd="3" destOrd="0" parTransId="{9DC8AE61-2C5D-464E-9A7F-BBDBE6A4229D}" sibTransId="{57E6A61B-909F-41B7-A034-E1D72EB9DAB1}"/>
    <dgm:cxn modelId="{D1CABA72-B7AA-4E3E-A847-27A34167F99D}" type="presOf" srcId="{0734D16D-AD54-4CCD-90F2-EEEB4605D832}" destId="{EBAB97A2-B36D-4C36-9701-D34BEA956EDF}" srcOrd="0" destOrd="0" presId="urn:microsoft.com/office/officeart/2018/2/layout/IconVerticalSolidList"/>
    <dgm:cxn modelId="{CCA31D94-DBCE-4761-9A77-B9631EF00EB8}" type="presOf" srcId="{FFE83D10-563B-456F-A598-6BFB19CEFBB4}" destId="{89F058D4-2187-4E99-B983-76323F90D44D}" srcOrd="0" destOrd="0" presId="urn:microsoft.com/office/officeart/2018/2/layout/IconVerticalSolidList"/>
    <dgm:cxn modelId="{B3771CAC-4925-46AB-AD4C-D7A264C6A723}" type="presOf" srcId="{2574BB57-7966-411D-BDC1-C4D97D50E0E5}" destId="{312EEB41-FBEB-4B0D-AD17-4374A8C3FED9}" srcOrd="0" destOrd="0" presId="urn:microsoft.com/office/officeart/2018/2/layout/IconVerticalSolidList"/>
    <dgm:cxn modelId="{50613FB3-FB5C-43FE-8FF9-78C92B3829B0}" type="presOf" srcId="{C2865A6F-0286-447B-8808-C7FBA389289B}" destId="{FF0516ED-0E0F-454C-9F0A-A6A0858ECA49}" srcOrd="0" destOrd="0" presId="urn:microsoft.com/office/officeart/2018/2/layout/IconVerticalSolidList"/>
    <dgm:cxn modelId="{9F01F8E0-F97D-4F09-8EC0-1FE460B1788D}" type="presOf" srcId="{9B49B0DD-7C6E-4321-A38D-2897620BF343}" destId="{8ACC6E1A-D684-41E4-94E8-D6C16B694C3E}" srcOrd="0" destOrd="0" presId="urn:microsoft.com/office/officeart/2018/2/layout/IconVerticalSolidList"/>
    <dgm:cxn modelId="{00E968EA-93E2-473C-B1D6-4B4E9927D657}" srcId="{FFE83D10-563B-456F-A598-6BFB19CEFBB4}" destId="{C2865A6F-0286-447B-8808-C7FBA389289B}" srcOrd="0" destOrd="0" parTransId="{EBD4859F-87A7-4A6F-AE51-3029D2F9D152}" sibTransId="{524FC015-D001-4F21-B235-820056B31FAE}"/>
    <dgm:cxn modelId="{D31C8C9F-AD3F-42D7-9666-AE746C421782}" type="presParOf" srcId="{89F058D4-2187-4E99-B983-76323F90D44D}" destId="{774B603C-2EF5-4B98-8DDA-7749D824EA04}" srcOrd="0" destOrd="0" presId="urn:microsoft.com/office/officeart/2018/2/layout/IconVerticalSolidList"/>
    <dgm:cxn modelId="{9661D017-3EB5-42D8-B0F0-5BCC2FF52B5E}" type="presParOf" srcId="{774B603C-2EF5-4B98-8DDA-7749D824EA04}" destId="{0657D361-B666-42E1-91B6-27D16CF64F52}" srcOrd="0" destOrd="0" presId="urn:microsoft.com/office/officeart/2018/2/layout/IconVerticalSolidList"/>
    <dgm:cxn modelId="{F303CE79-8190-421D-88CC-B7CB32B40AB0}" type="presParOf" srcId="{774B603C-2EF5-4B98-8DDA-7749D824EA04}" destId="{B1DDF71E-41CF-4753-AAF3-6C862F25ADFA}" srcOrd="1" destOrd="0" presId="urn:microsoft.com/office/officeart/2018/2/layout/IconVerticalSolidList"/>
    <dgm:cxn modelId="{6AF682E1-E0BE-4428-98DC-89271A7328D7}" type="presParOf" srcId="{774B603C-2EF5-4B98-8DDA-7749D824EA04}" destId="{440715B7-DDAB-461E-8EC4-99427269C8C1}" srcOrd="2" destOrd="0" presId="urn:microsoft.com/office/officeart/2018/2/layout/IconVerticalSolidList"/>
    <dgm:cxn modelId="{F4503F4D-F9E4-4BA0-BC93-099EBDD9598D}" type="presParOf" srcId="{774B603C-2EF5-4B98-8DDA-7749D824EA04}" destId="{FF0516ED-0E0F-454C-9F0A-A6A0858ECA49}" srcOrd="3" destOrd="0" presId="urn:microsoft.com/office/officeart/2018/2/layout/IconVerticalSolidList"/>
    <dgm:cxn modelId="{B36AD021-D078-4693-918B-4EB8EAED7C3F}" type="presParOf" srcId="{89F058D4-2187-4E99-B983-76323F90D44D}" destId="{71A3E6AA-B4D4-4962-8AEF-3ECF7D868D1F}" srcOrd="1" destOrd="0" presId="urn:microsoft.com/office/officeart/2018/2/layout/IconVerticalSolidList"/>
    <dgm:cxn modelId="{A4FECD2F-0D80-4F6D-9E84-433A3B198CCD}" type="presParOf" srcId="{89F058D4-2187-4E99-B983-76323F90D44D}" destId="{E21B4363-9195-4FE9-87A6-43705832911B}" srcOrd="2" destOrd="0" presId="urn:microsoft.com/office/officeart/2018/2/layout/IconVerticalSolidList"/>
    <dgm:cxn modelId="{089765D2-5907-441D-A3E0-6E6EF217EF3A}" type="presParOf" srcId="{E21B4363-9195-4FE9-87A6-43705832911B}" destId="{BDDF7965-9BC9-4020-917A-DBC2D311EF7D}" srcOrd="0" destOrd="0" presId="urn:microsoft.com/office/officeart/2018/2/layout/IconVerticalSolidList"/>
    <dgm:cxn modelId="{A31EEA9F-AAB1-4579-A712-8B784ED25A68}" type="presParOf" srcId="{E21B4363-9195-4FE9-87A6-43705832911B}" destId="{5D7C6DB1-5ED7-4C8C-9D42-FE441448E42A}" srcOrd="1" destOrd="0" presId="urn:microsoft.com/office/officeart/2018/2/layout/IconVerticalSolidList"/>
    <dgm:cxn modelId="{D8D63B00-A3D2-48A6-9931-AA2995E01F2A}" type="presParOf" srcId="{E21B4363-9195-4FE9-87A6-43705832911B}" destId="{8C1666B0-AE26-4350-97FF-C494681F9AFA}" srcOrd="2" destOrd="0" presId="urn:microsoft.com/office/officeart/2018/2/layout/IconVerticalSolidList"/>
    <dgm:cxn modelId="{AF84108A-E54D-4456-86A8-1E3139BB71B1}" type="presParOf" srcId="{E21B4363-9195-4FE9-87A6-43705832911B}" destId="{EBAB97A2-B36D-4C36-9701-D34BEA956EDF}" srcOrd="3" destOrd="0" presId="urn:microsoft.com/office/officeart/2018/2/layout/IconVerticalSolidList"/>
    <dgm:cxn modelId="{37D73B11-E22F-44BF-B625-61DDBD44AC00}" type="presParOf" srcId="{89F058D4-2187-4E99-B983-76323F90D44D}" destId="{48A57F3D-E952-4F8F-9985-F5597CE1554D}" srcOrd="3" destOrd="0" presId="urn:microsoft.com/office/officeart/2018/2/layout/IconVerticalSolidList"/>
    <dgm:cxn modelId="{ED6D0EF6-2D39-4021-A771-29E44958062D}" type="presParOf" srcId="{89F058D4-2187-4E99-B983-76323F90D44D}" destId="{DA74E6AE-7DCB-4824-90FA-6D1509BF5D08}" srcOrd="4" destOrd="0" presId="urn:microsoft.com/office/officeart/2018/2/layout/IconVerticalSolidList"/>
    <dgm:cxn modelId="{FB60F0A7-9997-439D-91B8-F83F8DFF23E5}" type="presParOf" srcId="{DA74E6AE-7DCB-4824-90FA-6D1509BF5D08}" destId="{C8D18AA9-CE13-4261-BC6A-775FCC23A604}" srcOrd="0" destOrd="0" presId="urn:microsoft.com/office/officeart/2018/2/layout/IconVerticalSolidList"/>
    <dgm:cxn modelId="{9CBF9F56-241A-49D9-B443-47E219FBC557}" type="presParOf" srcId="{DA74E6AE-7DCB-4824-90FA-6D1509BF5D08}" destId="{7AFE08C3-2F1C-46DB-9C15-08E2FB851257}" srcOrd="1" destOrd="0" presId="urn:microsoft.com/office/officeart/2018/2/layout/IconVerticalSolidList"/>
    <dgm:cxn modelId="{3D396E6C-2099-43F0-A51E-283C1550F1AD}" type="presParOf" srcId="{DA74E6AE-7DCB-4824-90FA-6D1509BF5D08}" destId="{814E51DE-B7D6-4789-A56A-017134077EA4}" srcOrd="2" destOrd="0" presId="urn:microsoft.com/office/officeart/2018/2/layout/IconVerticalSolidList"/>
    <dgm:cxn modelId="{0424D415-192F-46B7-95E4-50B4C76E804D}" type="presParOf" srcId="{DA74E6AE-7DCB-4824-90FA-6D1509BF5D08}" destId="{7238D22A-D584-49A0-8C72-7E8283751E91}" srcOrd="3" destOrd="0" presId="urn:microsoft.com/office/officeart/2018/2/layout/IconVerticalSolidList"/>
    <dgm:cxn modelId="{921C2207-980D-4543-8A28-D52EB502FF64}" type="presParOf" srcId="{89F058D4-2187-4E99-B983-76323F90D44D}" destId="{B66AFF4A-35C9-41F4-B13C-49077F6DAD94}" srcOrd="5" destOrd="0" presId="urn:microsoft.com/office/officeart/2018/2/layout/IconVerticalSolidList"/>
    <dgm:cxn modelId="{3A8C8141-766E-4C3D-8405-ABFFFE62D3AE}" type="presParOf" srcId="{89F058D4-2187-4E99-B983-76323F90D44D}" destId="{02DCFD1B-0C13-4FB3-B93F-B9FF5FE79B07}" srcOrd="6" destOrd="0" presId="urn:microsoft.com/office/officeart/2018/2/layout/IconVerticalSolidList"/>
    <dgm:cxn modelId="{997F3019-D0E8-4BE7-9404-15FD7DFB8A09}" type="presParOf" srcId="{02DCFD1B-0C13-4FB3-B93F-B9FF5FE79B07}" destId="{CD6FBE3B-A2A0-4870-96DE-28A8242D0113}" srcOrd="0" destOrd="0" presId="urn:microsoft.com/office/officeart/2018/2/layout/IconVerticalSolidList"/>
    <dgm:cxn modelId="{7B8D9E2D-6EAF-4D1C-A1EE-75C96FBD2BF1}" type="presParOf" srcId="{02DCFD1B-0C13-4FB3-B93F-B9FF5FE79B07}" destId="{583A5CF5-7B6D-449F-9DE4-06B647FFB640}" srcOrd="1" destOrd="0" presId="urn:microsoft.com/office/officeart/2018/2/layout/IconVerticalSolidList"/>
    <dgm:cxn modelId="{C26ED6D6-6E6C-49AE-BDB4-FCDAB5859E0D}" type="presParOf" srcId="{02DCFD1B-0C13-4FB3-B93F-B9FF5FE79B07}" destId="{AF6B4A72-08A9-42C7-936E-AA4E9CB885F0}" srcOrd="2" destOrd="0" presId="urn:microsoft.com/office/officeart/2018/2/layout/IconVerticalSolidList"/>
    <dgm:cxn modelId="{70465678-879B-4042-9CBA-306A8BC5C8FC}" type="presParOf" srcId="{02DCFD1B-0C13-4FB3-B93F-B9FF5FE79B07}" destId="{312EEB41-FBEB-4B0D-AD17-4374A8C3FED9}" srcOrd="3" destOrd="0" presId="urn:microsoft.com/office/officeart/2018/2/layout/IconVerticalSolidList"/>
    <dgm:cxn modelId="{999BB955-521B-4BE4-BC6F-EF111CCFA14C}" type="presParOf" srcId="{89F058D4-2187-4E99-B983-76323F90D44D}" destId="{D816763D-7F1B-4E33-8049-5C5E795BE566}" srcOrd="7" destOrd="0" presId="urn:microsoft.com/office/officeart/2018/2/layout/IconVerticalSolidList"/>
    <dgm:cxn modelId="{3FDFD807-74BF-400C-BEE0-BF8555746D3A}" type="presParOf" srcId="{89F058D4-2187-4E99-B983-76323F90D44D}" destId="{37034223-F57E-4FC0-9DA5-B053EF267ACD}" srcOrd="8" destOrd="0" presId="urn:microsoft.com/office/officeart/2018/2/layout/IconVerticalSolidList"/>
    <dgm:cxn modelId="{96D66D50-7A00-4107-BFD2-98968E66186A}" type="presParOf" srcId="{37034223-F57E-4FC0-9DA5-B053EF267ACD}" destId="{A5BD8861-E470-4104-BEAE-0425697AEF3D}" srcOrd="0" destOrd="0" presId="urn:microsoft.com/office/officeart/2018/2/layout/IconVerticalSolidList"/>
    <dgm:cxn modelId="{292ED2C0-F28F-473B-8C17-6E1B85C9F5C6}" type="presParOf" srcId="{37034223-F57E-4FC0-9DA5-B053EF267ACD}" destId="{8A016D27-3E83-4160-89B3-B60A692AD1B6}" srcOrd="1" destOrd="0" presId="urn:microsoft.com/office/officeart/2018/2/layout/IconVerticalSolidList"/>
    <dgm:cxn modelId="{EB52EF01-7FF5-482D-BD2A-893936B49841}" type="presParOf" srcId="{37034223-F57E-4FC0-9DA5-B053EF267ACD}" destId="{D1B7366D-B894-46F4-A00A-F7008AEC5ECD}" srcOrd="2" destOrd="0" presId="urn:microsoft.com/office/officeart/2018/2/layout/IconVerticalSolidList"/>
    <dgm:cxn modelId="{F772CBFC-C253-47CD-BA55-DFE51C80D2CB}" type="presParOf" srcId="{37034223-F57E-4FC0-9DA5-B053EF267ACD}" destId="{8ACC6E1A-D684-41E4-94E8-D6C16B694C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EE0F4B4-3D96-459D-94C4-D6A8548D2E1D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3F91BD-7735-46BE-BFCB-B4E5CE7261B1}">
      <dgm:prSet/>
      <dgm:spPr/>
      <dgm:t>
        <a:bodyPr/>
        <a:lstStyle/>
        <a:p>
          <a:r>
            <a:rPr lang="en-GB"/>
            <a:t>ON MYSELF AS THE THERIPIST</a:t>
          </a:r>
          <a:endParaRPr lang="en-US"/>
        </a:p>
      </dgm:t>
    </dgm:pt>
    <dgm:pt modelId="{C2090677-B105-4626-92E8-DE2F802AF261}" type="parTrans" cxnId="{DD2E29C2-616F-477C-82A2-C8F8C273D322}">
      <dgm:prSet/>
      <dgm:spPr/>
      <dgm:t>
        <a:bodyPr/>
        <a:lstStyle/>
        <a:p>
          <a:endParaRPr lang="en-US"/>
        </a:p>
      </dgm:t>
    </dgm:pt>
    <dgm:pt modelId="{32097900-AB72-4B17-B3FF-EE9BB413E243}" type="sibTrans" cxnId="{DD2E29C2-616F-477C-82A2-C8F8C273D322}">
      <dgm:prSet/>
      <dgm:spPr/>
      <dgm:t>
        <a:bodyPr/>
        <a:lstStyle/>
        <a:p>
          <a:endParaRPr lang="en-US"/>
        </a:p>
      </dgm:t>
    </dgm:pt>
    <dgm:pt modelId="{BB142423-5DEB-4F87-9283-0AF16227E1A9}">
      <dgm:prSet/>
      <dgm:spPr/>
      <dgm:t>
        <a:bodyPr/>
        <a:lstStyle/>
        <a:p>
          <a:r>
            <a:rPr lang="en-GB"/>
            <a:t>ON MY CLIENT </a:t>
          </a:r>
          <a:endParaRPr lang="en-US"/>
        </a:p>
      </dgm:t>
    </dgm:pt>
    <dgm:pt modelId="{8F029E08-2A60-4C00-A2EF-FF341F90BE55}" type="parTrans" cxnId="{25CF1FF6-4C57-4ADD-8DE1-7DD1ACD2EEC6}">
      <dgm:prSet/>
      <dgm:spPr/>
      <dgm:t>
        <a:bodyPr/>
        <a:lstStyle/>
        <a:p>
          <a:endParaRPr lang="en-US"/>
        </a:p>
      </dgm:t>
    </dgm:pt>
    <dgm:pt modelId="{45A3DAA6-8FF3-487F-95A1-73950F1029BD}" type="sibTrans" cxnId="{25CF1FF6-4C57-4ADD-8DE1-7DD1ACD2EEC6}">
      <dgm:prSet/>
      <dgm:spPr/>
      <dgm:t>
        <a:bodyPr/>
        <a:lstStyle/>
        <a:p>
          <a:endParaRPr lang="en-US"/>
        </a:p>
      </dgm:t>
    </dgm:pt>
    <dgm:pt modelId="{5FFD40FB-15D8-4567-9B5D-296D4F04C714}">
      <dgm:prSet/>
      <dgm:spPr/>
      <dgm:t>
        <a:bodyPr/>
        <a:lstStyle/>
        <a:p>
          <a:r>
            <a:rPr lang="en-GB"/>
            <a:t>ON THE THERIPUTIC RELATIONSHIP</a:t>
          </a:r>
          <a:endParaRPr lang="en-US"/>
        </a:p>
      </dgm:t>
    </dgm:pt>
    <dgm:pt modelId="{995530EB-0260-450F-988E-784F2436C162}" type="parTrans" cxnId="{EF0BDACD-C404-4238-8118-C5C7D87F8066}">
      <dgm:prSet/>
      <dgm:spPr/>
      <dgm:t>
        <a:bodyPr/>
        <a:lstStyle/>
        <a:p>
          <a:endParaRPr lang="en-US"/>
        </a:p>
      </dgm:t>
    </dgm:pt>
    <dgm:pt modelId="{800A40AC-6BAD-43D6-BF92-8E79630DAD2B}" type="sibTrans" cxnId="{EF0BDACD-C404-4238-8118-C5C7D87F8066}">
      <dgm:prSet/>
      <dgm:spPr/>
      <dgm:t>
        <a:bodyPr/>
        <a:lstStyle/>
        <a:p>
          <a:endParaRPr lang="en-US"/>
        </a:p>
      </dgm:t>
    </dgm:pt>
    <dgm:pt modelId="{219A586E-6AE1-4CCB-AAC1-B8F89B47012E}" type="pres">
      <dgm:prSet presAssocID="{DEE0F4B4-3D96-459D-94C4-D6A8548D2E1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77B9052-507F-4780-8679-2F31BA5137BC}" type="pres">
      <dgm:prSet presAssocID="{E83F91BD-7735-46BE-BFCB-B4E5CE7261B1}" presName="hierRoot1" presStyleCnt="0"/>
      <dgm:spPr/>
    </dgm:pt>
    <dgm:pt modelId="{B0D9444B-17F9-48B1-9E9C-A49C75DAB396}" type="pres">
      <dgm:prSet presAssocID="{E83F91BD-7735-46BE-BFCB-B4E5CE7261B1}" presName="composite" presStyleCnt="0"/>
      <dgm:spPr/>
    </dgm:pt>
    <dgm:pt modelId="{65EC3450-7109-46B0-A7FE-78A7FEF734A4}" type="pres">
      <dgm:prSet presAssocID="{E83F91BD-7735-46BE-BFCB-B4E5CE7261B1}" presName="background" presStyleLbl="node0" presStyleIdx="0" presStyleCnt="3"/>
      <dgm:spPr/>
    </dgm:pt>
    <dgm:pt modelId="{816DE38E-C159-47F7-BD57-DEE1B9309237}" type="pres">
      <dgm:prSet presAssocID="{E83F91BD-7735-46BE-BFCB-B4E5CE7261B1}" presName="text" presStyleLbl="fgAcc0" presStyleIdx="0" presStyleCnt="3">
        <dgm:presLayoutVars>
          <dgm:chPref val="3"/>
        </dgm:presLayoutVars>
      </dgm:prSet>
      <dgm:spPr/>
    </dgm:pt>
    <dgm:pt modelId="{64A22DCA-BCC4-4C9A-A732-2353C8AF911E}" type="pres">
      <dgm:prSet presAssocID="{E83F91BD-7735-46BE-BFCB-B4E5CE7261B1}" presName="hierChild2" presStyleCnt="0"/>
      <dgm:spPr/>
    </dgm:pt>
    <dgm:pt modelId="{3255F7E2-2C5B-489D-8B3C-B724CD45B1C9}" type="pres">
      <dgm:prSet presAssocID="{BB142423-5DEB-4F87-9283-0AF16227E1A9}" presName="hierRoot1" presStyleCnt="0"/>
      <dgm:spPr/>
    </dgm:pt>
    <dgm:pt modelId="{3A171C39-ABDF-4906-B775-7143C4D7A58A}" type="pres">
      <dgm:prSet presAssocID="{BB142423-5DEB-4F87-9283-0AF16227E1A9}" presName="composite" presStyleCnt="0"/>
      <dgm:spPr/>
    </dgm:pt>
    <dgm:pt modelId="{B68F9D42-0BD7-4893-8F1C-0B7A12C63813}" type="pres">
      <dgm:prSet presAssocID="{BB142423-5DEB-4F87-9283-0AF16227E1A9}" presName="background" presStyleLbl="node0" presStyleIdx="1" presStyleCnt="3"/>
      <dgm:spPr/>
    </dgm:pt>
    <dgm:pt modelId="{EEF6F757-6B7C-4E3A-BF0C-B882366D61B7}" type="pres">
      <dgm:prSet presAssocID="{BB142423-5DEB-4F87-9283-0AF16227E1A9}" presName="text" presStyleLbl="fgAcc0" presStyleIdx="1" presStyleCnt="3">
        <dgm:presLayoutVars>
          <dgm:chPref val="3"/>
        </dgm:presLayoutVars>
      </dgm:prSet>
      <dgm:spPr/>
    </dgm:pt>
    <dgm:pt modelId="{8859FA03-D6EA-4EE8-8B11-076A20607DBC}" type="pres">
      <dgm:prSet presAssocID="{BB142423-5DEB-4F87-9283-0AF16227E1A9}" presName="hierChild2" presStyleCnt="0"/>
      <dgm:spPr/>
    </dgm:pt>
    <dgm:pt modelId="{6BF6C645-BB0C-4C4C-B19A-9078DA0ACCF9}" type="pres">
      <dgm:prSet presAssocID="{5FFD40FB-15D8-4567-9B5D-296D4F04C714}" presName="hierRoot1" presStyleCnt="0"/>
      <dgm:spPr/>
    </dgm:pt>
    <dgm:pt modelId="{FA933A6D-0CBE-4E87-AA28-353E987A0A46}" type="pres">
      <dgm:prSet presAssocID="{5FFD40FB-15D8-4567-9B5D-296D4F04C714}" presName="composite" presStyleCnt="0"/>
      <dgm:spPr/>
    </dgm:pt>
    <dgm:pt modelId="{A66462BD-F864-4AD0-B1E9-7908D2D7D37D}" type="pres">
      <dgm:prSet presAssocID="{5FFD40FB-15D8-4567-9B5D-296D4F04C714}" presName="background" presStyleLbl="node0" presStyleIdx="2" presStyleCnt="3"/>
      <dgm:spPr/>
    </dgm:pt>
    <dgm:pt modelId="{35D51533-B21A-4EB8-BE5D-8BC172AF091A}" type="pres">
      <dgm:prSet presAssocID="{5FFD40FB-15D8-4567-9B5D-296D4F04C714}" presName="text" presStyleLbl="fgAcc0" presStyleIdx="2" presStyleCnt="3">
        <dgm:presLayoutVars>
          <dgm:chPref val="3"/>
        </dgm:presLayoutVars>
      </dgm:prSet>
      <dgm:spPr/>
    </dgm:pt>
    <dgm:pt modelId="{40CD5924-3069-42ED-9D9B-60BAD3901783}" type="pres">
      <dgm:prSet presAssocID="{5FFD40FB-15D8-4567-9B5D-296D4F04C714}" presName="hierChild2" presStyleCnt="0"/>
      <dgm:spPr/>
    </dgm:pt>
  </dgm:ptLst>
  <dgm:cxnLst>
    <dgm:cxn modelId="{B75EBF61-02F1-41E1-964E-AF160249D83C}" type="presOf" srcId="{5FFD40FB-15D8-4567-9B5D-296D4F04C714}" destId="{35D51533-B21A-4EB8-BE5D-8BC172AF091A}" srcOrd="0" destOrd="0" presId="urn:microsoft.com/office/officeart/2005/8/layout/hierarchy1"/>
    <dgm:cxn modelId="{A7C6DFB8-E425-4EEA-9B3A-720929DE3240}" type="presOf" srcId="{E83F91BD-7735-46BE-BFCB-B4E5CE7261B1}" destId="{816DE38E-C159-47F7-BD57-DEE1B9309237}" srcOrd="0" destOrd="0" presId="urn:microsoft.com/office/officeart/2005/8/layout/hierarchy1"/>
    <dgm:cxn modelId="{DD2E29C2-616F-477C-82A2-C8F8C273D322}" srcId="{DEE0F4B4-3D96-459D-94C4-D6A8548D2E1D}" destId="{E83F91BD-7735-46BE-BFCB-B4E5CE7261B1}" srcOrd="0" destOrd="0" parTransId="{C2090677-B105-4626-92E8-DE2F802AF261}" sibTransId="{32097900-AB72-4B17-B3FF-EE9BB413E243}"/>
    <dgm:cxn modelId="{EF0BDACD-C404-4238-8118-C5C7D87F8066}" srcId="{DEE0F4B4-3D96-459D-94C4-D6A8548D2E1D}" destId="{5FFD40FB-15D8-4567-9B5D-296D4F04C714}" srcOrd="2" destOrd="0" parTransId="{995530EB-0260-450F-988E-784F2436C162}" sibTransId="{800A40AC-6BAD-43D6-BF92-8E79630DAD2B}"/>
    <dgm:cxn modelId="{B23FF5E8-E019-49C0-830C-85EF7CE6CECF}" type="presOf" srcId="{DEE0F4B4-3D96-459D-94C4-D6A8548D2E1D}" destId="{219A586E-6AE1-4CCB-AAC1-B8F89B47012E}" srcOrd="0" destOrd="0" presId="urn:microsoft.com/office/officeart/2005/8/layout/hierarchy1"/>
    <dgm:cxn modelId="{A12D09F1-4FE6-4B94-BF36-F0B0184F86BE}" type="presOf" srcId="{BB142423-5DEB-4F87-9283-0AF16227E1A9}" destId="{EEF6F757-6B7C-4E3A-BF0C-B882366D61B7}" srcOrd="0" destOrd="0" presId="urn:microsoft.com/office/officeart/2005/8/layout/hierarchy1"/>
    <dgm:cxn modelId="{25CF1FF6-4C57-4ADD-8DE1-7DD1ACD2EEC6}" srcId="{DEE0F4B4-3D96-459D-94C4-D6A8548D2E1D}" destId="{BB142423-5DEB-4F87-9283-0AF16227E1A9}" srcOrd="1" destOrd="0" parTransId="{8F029E08-2A60-4C00-A2EF-FF341F90BE55}" sibTransId="{45A3DAA6-8FF3-487F-95A1-73950F1029BD}"/>
    <dgm:cxn modelId="{DAEE2FF3-8E66-41C8-88BD-E9CE602678AF}" type="presParOf" srcId="{219A586E-6AE1-4CCB-AAC1-B8F89B47012E}" destId="{577B9052-507F-4780-8679-2F31BA5137BC}" srcOrd="0" destOrd="0" presId="urn:microsoft.com/office/officeart/2005/8/layout/hierarchy1"/>
    <dgm:cxn modelId="{A4F720B7-8E83-48B6-A835-4B1DB32E5B52}" type="presParOf" srcId="{577B9052-507F-4780-8679-2F31BA5137BC}" destId="{B0D9444B-17F9-48B1-9E9C-A49C75DAB396}" srcOrd="0" destOrd="0" presId="urn:microsoft.com/office/officeart/2005/8/layout/hierarchy1"/>
    <dgm:cxn modelId="{1A6E672F-E672-4430-A494-13DC943C3388}" type="presParOf" srcId="{B0D9444B-17F9-48B1-9E9C-A49C75DAB396}" destId="{65EC3450-7109-46B0-A7FE-78A7FEF734A4}" srcOrd="0" destOrd="0" presId="urn:microsoft.com/office/officeart/2005/8/layout/hierarchy1"/>
    <dgm:cxn modelId="{90A85143-D0A2-4B05-B418-4B5999AD8172}" type="presParOf" srcId="{B0D9444B-17F9-48B1-9E9C-A49C75DAB396}" destId="{816DE38E-C159-47F7-BD57-DEE1B9309237}" srcOrd="1" destOrd="0" presId="urn:microsoft.com/office/officeart/2005/8/layout/hierarchy1"/>
    <dgm:cxn modelId="{3D373B17-F0C0-454D-B873-1115D8C7DAF7}" type="presParOf" srcId="{577B9052-507F-4780-8679-2F31BA5137BC}" destId="{64A22DCA-BCC4-4C9A-A732-2353C8AF911E}" srcOrd="1" destOrd="0" presId="urn:microsoft.com/office/officeart/2005/8/layout/hierarchy1"/>
    <dgm:cxn modelId="{3D7653F5-D75F-4D99-A4D5-CAC68B8BFEC0}" type="presParOf" srcId="{219A586E-6AE1-4CCB-AAC1-B8F89B47012E}" destId="{3255F7E2-2C5B-489D-8B3C-B724CD45B1C9}" srcOrd="1" destOrd="0" presId="urn:microsoft.com/office/officeart/2005/8/layout/hierarchy1"/>
    <dgm:cxn modelId="{52E9E79E-572E-417E-AC19-E8C1A497031F}" type="presParOf" srcId="{3255F7E2-2C5B-489D-8B3C-B724CD45B1C9}" destId="{3A171C39-ABDF-4906-B775-7143C4D7A58A}" srcOrd="0" destOrd="0" presId="urn:microsoft.com/office/officeart/2005/8/layout/hierarchy1"/>
    <dgm:cxn modelId="{AF10A307-8835-431E-AD5F-0A6EE1CBB0F5}" type="presParOf" srcId="{3A171C39-ABDF-4906-B775-7143C4D7A58A}" destId="{B68F9D42-0BD7-4893-8F1C-0B7A12C63813}" srcOrd="0" destOrd="0" presId="urn:microsoft.com/office/officeart/2005/8/layout/hierarchy1"/>
    <dgm:cxn modelId="{D2C0E674-D286-4204-BB4F-8708FDF329F2}" type="presParOf" srcId="{3A171C39-ABDF-4906-B775-7143C4D7A58A}" destId="{EEF6F757-6B7C-4E3A-BF0C-B882366D61B7}" srcOrd="1" destOrd="0" presId="urn:microsoft.com/office/officeart/2005/8/layout/hierarchy1"/>
    <dgm:cxn modelId="{314CF121-B5A1-4444-BB39-350679274BF0}" type="presParOf" srcId="{3255F7E2-2C5B-489D-8B3C-B724CD45B1C9}" destId="{8859FA03-D6EA-4EE8-8B11-076A20607DBC}" srcOrd="1" destOrd="0" presId="urn:microsoft.com/office/officeart/2005/8/layout/hierarchy1"/>
    <dgm:cxn modelId="{BCCDCC7C-C478-4DD4-980E-C67ED1B9F544}" type="presParOf" srcId="{219A586E-6AE1-4CCB-AAC1-B8F89B47012E}" destId="{6BF6C645-BB0C-4C4C-B19A-9078DA0ACCF9}" srcOrd="2" destOrd="0" presId="urn:microsoft.com/office/officeart/2005/8/layout/hierarchy1"/>
    <dgm:cxn modelId="{EF58F7D2-61C8-43C6-B945-2DA6117F9526}" type="presParOf" srcId="{6BF6C645-BB0C-4C4C-B19A-9078DA0ACCF9}" destId="{FA933A6D-0CBE-4E87-AA28-353E987A0A46}" srcOrd="0" destOrd="0" presId="urn:microsoft.com/office/officeart/2005/8/layout/hierarchy1"/>
    <dgm:cxn modelId="{2D90A7C0-8427-47F0-821D-A93D8104E550}" type="presParOf" srcId="{FA933A6D-0CBE-4E87-AA28-353E987A0A46}" destId="{A66462BD-F864-4AD0-B1E9-7908D2D7D37D}" srcOrd="0" destOrd="0" presId="urn:microsoft.com/office/officeart/2005/8/layout/hierarchy1"/>
    <dgm:cxn modelId="{4DB80D18-F4AB-45C4-A3BB-FA51F97C562C}" type="presParOf" srcId="{FA933A6D-0CBE-4E87-AA28-353E987A0A46}" destId="{35D51533-B21A-4EB8-BE5D-8BC172AF091A}" srcOrd="1" destOrd="0" presId="urn:microsoft.com/office/officeart/2005/8/layout/hierarchy1"/>
    <dgm:cxn modelId="{A1A968C7-C579-4F2C-B504-752EB0BA9301}" type="presParOf" srcId="{6BF6C645-BB0C-4C4C-B19A-9078DA0ACCF9}" destId="{40CD5924-3069-42ED-9D9B-60BAD39017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69679BD-0C8A-4713-8B3A-2329812AC2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8252F0-B6E8-4960-8960-44D19A277B97}">
      <dgm:prSet/>
      <dgm:spPr/>
      <dgm:t>
        <a:bodyPr/>
        <a:lstStyle/>
        <a:p>
          <a:r>
            <a:rPr lang="en-GB"/>
            <a:t>EXPANDING MY KNOLAGE BASE.</a:t>
          </a:r>
          <a:endParaRPr lang="en-US"/>
        </a:p>
      </dgm:t>
    </dgm:pt>
    <dgm:pt modelId="{9FBE8E12-88A5-4569-9971-5DA9469E9D57}" type="parTrans" cxnId="{2FF9934D-9AB2-46C1-B067-043BF12CAF98}">
      <dgm:prSet/>
      <dgm:spPr/>
      <dgm:t>
        <a:bodyPr/>
        <a:lstStyle/>
        <a:p>
          <a:endParaRPr lang="en-US"/>
        </a:p>
      </dgm:t>
    </dgm:pt>
    <dgm:pt modelId="{7ECFA961-51AE-4EEE-8EAF-A099FBDCDE70}" type="sibTrans" cxnId="{2FF9934D-9AB2-46C1-B067-043BF12CAF98}">
      <dgm:prSet/>
      <dgm:spPr/>
      <dgm:t>
        <a:bodyPr/>
        <a:lstStyle/>
        <a:p>
          <a:endParaRPr lang="en-US"/>
        </a:p>
      </dgm:t>
    </dgm:pt>
    <dgm:pt modelId="{79E43735-81E6-4B6C-8D62-F365DE47AECB}">
      <dgm:prSet/>
      <dgm:spPr/>
      <dgm:t>
        <a:bodyPr/>
        <a:lstStyle/>
        <a:p>
          <a:r>
            <a:rPr lang="en-GB"/>
            <a:t>CLEARLY STATED GOAL AND DEVELOPMENT PLANS</a:t>
          </a:r>
          <a:endParaRPr lang="en-US"/>
        </a:p>
      </dgm:t>
    </dgm:pt>
    <dgm:pt modelId="{4CD68317-D07D-4D74-B5EB-5D238FC2E252}" type="parTrans" cxnId="{3BFF30FF-30CF-471E-A42F-9AFD75CAE3D9}">
      <dgm:prSet/>
      <dgm:spPr/>
      <dgm:t>
        <a:bodyPr/>
        <a:lstStyle/>
        <a:p>
          <a:endParaRPr lang="en-US"/>
        </a:p>
      </dgm:t>
    </dgm:pt>
    <dgm:pt modelId="{0FBEB790-535A-405C-A18E-61738C24B225}" type="sibTrans" cxnId="{3BFF30FF-30CF-471E-A42F-9AFD75CAE3D9}">
      <dgm:prSet/>
      <dgm:spPr/>
      <dgm:t>
        <a:bodyPr/>
        <a:lstStyle/>
        <a:p>
          <a:endParaRPr lang="en-US"/>
        </a:p>
      </dgm:t>
    </dgm:pt>
    <dgm:pt modelId="{558E953C-F70A-4052-8E78-9B41DB4F0E8A}">
      <dgm:prSet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TIMELY</a:t>
          </a:r>
          <a:r>
            <a:rPr lang="en-GB"/>
            <a:t> REVIEWS OF NEEDS</a:t>
          </a:r>
          <a:r>
            <a:rPr lang="en-GB">
              <a:latin typeface="Century Gothic" panose="020B0502020202020204"/>
            </a:rPr>
            <a:t> AND OBJECTIVES </a:t>
          </a:r>
          <a:endParaRPr lang="en-US"/>
        </a:p>
      </dgm:t>
    </dgm:pt>
    <dgm:pt modelId="{579E38A6-8736-4E48-8ABD-6E048487D27E}" type="parTrans" cxnId="{1999D5A7-76AB-406F-BC97-B5F56C466DD3}">
      <dgm:prSet/>
      <dgm:spPr/>
      <dgm:t>
        <a:bodyPr/>
        <a:lstStyle/>
        <a:p>
          <a:endParaRPr lang="en-US"/>
        </a:p>
      </dgm:t>
    </dgm:pt>
    <dgm:pt modelId="{8A4EA358-B711-4697-99C9-545CAAE6B275}" type="sibTrans" cxnId="{1999D5A7-76AB-406F-BC97-B5F56C466DD3}">
      <dgm:prSet/>
      <dgm:spPr/>
      <dgm:t>
        <a:bodyPr/>
        <a:lstStyle/>
        <a:p>
          <a:endParaRPr lang="en-US"/>
        </a:p>
      </dgm:t>
    </dgm:pt>
    <dgm:pt modelId="{6D0253A5-3E05-4F3B-BB3A-3434E57D2201}" type="pres">
      <dgm:prSet presAssocID="{669679BD-0C8A-4713-8B3A-2329812AC2F6}" presName="root" presStyleCnt="0">
        <dgm:presLayoutVars>
          <dgm:dir/>
          <dgm:resizeHandles val="exact"/>
        </dgm:presLayoutVars>
      </dgm:prSet>
      <dgm:spPr/>
    </dgm:pt>
    <dgm:pt modelId="{D2FDFF5D-8ECB-40A7-800E-F77DB5035721}" type="pres">
      <dgm:prSet presAssocID="{5F8252F0-B6E8-4960-8960-44D19A277B97}" presName="compNode" presStyleCnt="0"/>
      <dgm:spPr/>
    </dgm:pt>
    <dgm:pt modelId="{A67F6AA0-5E49-4F45-BE5C-16ACCCDF90E3}" type="pres">
      <dgm:prSet presAssocID="{5F8252F0-B6E8-4960-8960-44D19A277B97}" presName="bgRect" presStyleLbl="bgShp" presStyleIdx="0" presStyleCnt="3"/>
      <dgm:spPr/>
    </dgm:pt>
    <dgm:pt modelId="{72592D29-24C4-42F5-8255-B2349C1A2617}" type="pres">
      <dgm:prSet presAssocID="{5F8252F0-B6E8-4960-8960-44D19A277B9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late"/>
        </a:ext>
      </dgm:extLst>
    </dgm:pt>
    <dgm:pt modelId="{7DE2BE7D-4FD8-4AA9-AC9B-1336DAE6C990}" type="pres">
      <dgm:prSet presAssocID="{5F8252F0-B6E8-4960-8960-44D19A277B97}" presName="spaceRect" presStyleCnt="0"/>
      <dgm:spPr/>
    </dgm:pt>
    <dgm:pt modelId="{A83C78A8-BBD4-4F92-93A8-2C7D12264152}" type="pres">
      <dgm:prSet presAssocID="{5F8252F0-B6E8-4960-8960-44D19A277B97}" presName="parTx" presStyleLbl="revTx" presStyleIdx="0" presStyleCnt="3">
        <dgm:presLayoutVars>
          <dgm:chMax val="0"/>
          <dgm:chPref val="0"/>
        </dgm:presLayoutVars>
      </dgm:prSet>
      <dgm:spPr/>
    </dgm:pt>
    <dgm:pt modelId="{2020B587-4608-46CE-8960-470CF356A5F4}" type="pres">
      <dgm:prSet presAssocID="{7ECFA961-51AE-4EEE-8EAF-A099FBDCDE70}" presName="sibTrans" presStyleCnt="0"/>
      <dgm:spPr/>
    </dgm:pt>
    <dgm:pt modelId="{E5B525A8-1452-4739-A258-6B9299AEBCA2}" type="pres">
      <dgm:prSet presAssocID="{79E43735-81E6-4B6C-8D62-F365DE47AECB}" presName="compNode" presStyleCnt="0"/>
      <dgm:spPr/>
    </dgm:pt>
    <dgm:pt modelId="{9A91A5AC-5F25-4CD5-881B-EC8976BEB9A7}" type="pres">
      <dgm:prSet presAssocID="{79E43735-81E6-4B6C-8D62-F365DE47AECB}" presName="bgRect" presStyleLbl="bgShp" presStyleIdx="1" presStyleCnt="3"/>
      <dgm:spPr/>
    </dgm:pt>
    <dgm:pt modelId="{89FBA702-959B-42B2-A48F-38F5327EE696}" type="pres">
      <dgm:prSet presAssocID="{79E43735-81E6-4B6C-8D62-F365DE47AEC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DC2AD482-6F18-42F6-B603-8A325C5D9FA1}" type="pres">
      <dgm:prSet presAssocID="{79E43735-81E6-4B6C-8D62-F365DE47AECB}" presName="spaceRect" presStyleCnt="0"/>
      <dgm:spPr/>
    </dgm:pt>
    <dgm:pt modelId="{B7E03FE4-070E-4B9F-B9E3-46BC9361F534}" type="pres">
      <dgm:prSet presAssocID="{79E43735-81E6-4B6C-8D62-F365DE47AECB}" presName="parTx" presStyleLbl="revTx" presStyleIdx="1" presStyleCnt="3">
        <dgm:presLayoutVars>
          <dgm:chMax val="0"/>
          <dgm:chPref val="0"/>
        </dgm:presLayoutVars>
      </dgm:prSet>
      <dgm:spPr/>
    </dgm:pt>
    <dgm:pt modelId="{26E11D14-C149-4184-92FF-C91FD73637B0}" type="pres">
      <dgm:prSet presAssocID="{0FBEB790-535A-405C-A18E-61738C24B225}" presName="sibTrans" presStyleCnt="0"/>
      <dgm:spPr/>
    </dgm:pt>
    <dgm:pt modelId="{C8C8AF72-92FB-4C3B-B329-AABADC40AC8B}" type="pres">
      <dgm:prSet presAssocID="{558E953C-F70A-4052-8E78-9B41DB4F0E8A}" presName="compNode" presStyleCnt="0"/>
      <dgm:spPr/>
    </dgm:pt>
    <dgm:pt modelId="{9091232B-C8F5-49C7-9414-22070EA86ED3}" type="pres">
      <dgm:prSet presAssocID="{558E953C-F70A-4052-8E78-9B41DB4F0E8A}" presName="bgRect" presStyleLbl="bgShp" presStyleIdx="2" presStyleCnt="3"/>
      <dgm:spPr/>
    </dgm:pt>
    <dgm:pt modelId="{29B85CDC-D8E0-4EBC-966B-EB77C8B60AA9}" type="pres">
      <dgm:prSet presAssocID="{558E953C-F70A-4052-8E78-9B41DB4F0E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C864D326-5655-48DD-8EB7-6C3F7639E9BD}" type="pres">
      <dgm:prSet presAssocID="{558E953C-F70A-4052-8E78-9B41DB4F0E8A}" presName="spaceRect" presStyleCnt="0"/>
      <dgm:spPr/>
    </dgm:pt>
    <dgm:pt modelId="{84A3EDD4-8CCC-4148-953F-504ECD3ACC7C}" type="pres">
      <dgm:prSet presAssocID="{558E953C-F70A-4052-8E78-9B41DB4F0E8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07A4A03-289E-4D22-AC5C-3A30FF56432E}" type="presOf" srcId="{5F8252F0-B6E8-4960-8960-44D19A277B97}" destId="{A83C78A8-BBD4-4F92-93A8-2C7D12264152}" srcOrd="0" destOrd="0" presId="urn:microsoft.com/office/officeart/2018/2/layout/IconVerticalSolidList"/>
    <dgm:cxn modelId="{5619EE34-03DD-4877-80D5-EBFB577403DE}" type="presOf" srcId="{558E953C-F70A-4052-8E78-9B41DB4F0E8A}" destId="{84A3EDD4-8CCC-4148-953F-504ECD3ACC7C}" srcOrd="0" destOrd="0" presId="urn:microsoft.com/office/officeart/2018/2/layout/IconVerticalSolidList"/>
    <dgm:cxn modelId="{2FF9934D-9AB2-46C1-B067-043BF12CAF98}" srcId="{669679BD-0C8A-4713-8B3A-2329812AC2F6}" destId="{5F8252F0-B6E8-4960-8960-44D19A277B97}" srcOrd="0" destOrd="0" parTransId="{9FBE8E12-88A5-4569-9971-5DA9469E9D57}" sibTransId="{7ECFA961-51AE-4EEE-8EAF-A099FBDCDE70}"/>
    <dgm:cxn modelId="{E3B35A7B-5FF1-4820-A345-03D609EDF39E}" type="presOf" srcId="{669679BD-0C8A-4713-8B3A-2329812AC2F6}" destId="{6D0253A5-3E05-4F3B-BB3A-3434E57D2201}" srcOrd="0" destOrd="0" presId="urn:microsoft.com/office/officeart/2018/2/layout/IconVerticalSolidList"/>
    <dgm:cxn modelId="{1999D5A7-76AB-406F-BC97-B5F56C466DD3}" srcId="{669679BD-0C8A-4713-8B3A-2329812AC2F6}" destId="{558E953C-F70A-4052-8E78-9B41DB4F0E8A}" srcOrd="2" destOrd="0" parTransId="{579E38A6-8736-4E48-8ABD-6E048487D27E}" sibTransId="{8A4EA358-B711-4697-99C9-545CAAE6B275}"/>
    <dgm:cxn modelId="{5ADD8DD7-CE64-4EA1-BA23-B548222A3096}" type="presOf" srcId="{79E43735-81E6-4B6C-8D62-F365DE47AECB}" destId="{B7E03FE4-070E-4B9F-B9E3-46BC9361F534}" srcOrd="0" destOrd="0" presId="urn:microsoft.com/office/officeart/2018/2/layout/IconVerticalSolidList"/>
    <dgm:cxn modelId="{3BFF30FF-30CF-471E-A42F-9AFD75CAE3D9}" srcId="{669679BD-0C8A-4713-8B3A-2329812AC2F6}" destId="{79E43735-81E6-4B6C-8D62-F365DE47AECB}" srcOrd="1" destOrd="0" parTransId="{4CD68317-D07D-4D74-B5EB-5D238FC2E252}" sibTransId="{0FBEB790-535A-405C-A18E-61738C24B225}"/>
    <dgm:cxn modelId="{222B9B01-D1DE-469E-B9B0-9C3693F0F391}" type="presParOf" srcId="{6D0253A5-3E05-4F3B-BB3A-3434E57D2201}" destId="{D2FDFF5D-8ECB-40A7-800E-F77DB5035721}" srcOrd="0" destOrd="0" presId="urn:microsoft.com/office/officeart/2018/2/layout/IconVerticalSolidList"/>
    <dgm:cxn modelId="{75AF2D3F-8D38-464D-B487-96112FC260A6}" type="presParOf" srcId="{D2FDFF5D-8ECB-40A7-800E-F77DB5035721}" destId="{A67F6AA0-5E49-4F45-BE5C-16ACCCDF90E3}" srcOrd="0" destOrd="0" presId="urn:microsoft.com/office/officeart/2018/2/layout/IconVerticalSolidList"/>
    <dgm:cxn modelId="{008B8146-A446-48B7-BC3C-86CAA1431563}" type="presParOf" srcId="{D2FDFF5D-8ECB-40A7-800E-F77DB5035721}" destId="{72592D29-24C4-42F5-8255-B2349C1A2617}" srcOrd="1" destOrd="0" presId="urn:microsoft.com/office/officeart/2018/2/layout/IconVerticalSolidList"/>
    <dgm:cxn modelId="{0C1A30D7-2C13-4788-980C-7164C4334484}" type="presParOf" srcId="{D2FDFF5D-8ECB-40A7-800E-F77DB5035721}" destId="{7DE2BE7D-4FD8-4AA9-AC9B-1336DAE6C990}" srcOrd="2" destOrd="0" presId="urn:microsoft.com/office/officeart/2018/2/layout/IconVerticalSolidList"/>
    <dgm:cxn modelId="{26BC1160-DC48-4AC1-B376-1E08E8E4426F}" type="presParOf" srcId="{D2FDFF5D-8ECB-40A7-800E-F77DB5035721}" destId="{A83C78A8-BBD4-4F92-93A8-2C7D12264152}" srcOrd="3" destOrd="0" presId="urn:microsoft.com/office/officeart/2018/2/layout/IconVerticalSolidList"/>
    <dgm:cxn modelId="{044CCCC6-3D68-4673-BA0B-2D4346F519EF}" type="presParOf" srcId="{6D0253A5-3E05-4F3B-BB3A-3434E57D2201}" destId="{2020B587-4608-46CE-8960-470CF356A5F4}" srcOrd="1" destOrd="0" presId="urn:microsoft.com/office/officeart/2018/2/layout/IconVerticalSolidList"/>
    <dgm:cxn modelId="{1FF769CA-E728-42E4-9EB7-0F585CEF07E5}" type="presParOf" srcId="{6D0253A5-3E05-4F3B-BB3A-3434E57D2201}" destId="{E5B525A8-1452-4739-A258-6B9299AEBCA2}" srcOrd="2" destOrd="0" presId="urn:microsoft.com/office/officeart/2018/2/layout/IconVerticalSolidList"/>
    <dgm:cxn modelId="{2FB3C321-BD6F-4C95-9C9A-44D91CFD6176}" type="presParOf" srcId="{E5B525A8-1452-4739-A258-6B9299AEBCA2}" destId="{9A91A5AC-5F25-4CD5-881B-EC8976BEB9A7}" srcOrd="0" destOrd="0" presId="urn:microsoft.com/office/officeart/2018/2/layout/IconVerticalSolidList"/>
    <dgm:cxn modelId="{16F06D82-C3F9-4AE7-8EAA-14B06C706663}" type="presParOf" srcId="{E5B525A8-1452-4739-A258-6B9299AEBCA2}" destId="{89FBA702-959B-42B2-A48F-38F5327EE696}" srcOrd="1" destOrd="0" presId="urn:microsoft.com/office/officeart/2018/2/layout/IconVerticalSolidList"/>
    <dgm:cxn modelId="{AD5F0D56-143E-41E8-BA23-5C5FDDB7CAD5}" type="presParOf" srcId="{E5B525A8-1452-4739-A258-6B9299AEBCA2}" destId="{DC2AD482-6F18-42F6-B603-8A325C5D9FA1}" srcOrd="2" destOrd="0" presId="urn:microsoft.com/office/officeart/2018/2/layout/IconVerticalSolidList"/>
    <dgm:cxn modelId="{38397CE3-7BEF-4062-9CA2-6DBA937F042D}" type="presParOf" srcId="{E5B525A8-1452-4739-A258-6B9299AEBCA2}" destId="{B7E03FE4-070E-4B9F-B9E3-46BC9361F534}" srcOrd="3" destOrd="0" presId="urn:microsoft.com/office/officeart/2018/2/layout/IconVerticalSolidList"/>
    <dgm:cxn modelId="{5F780926-BA7B-4979-84A8-6824C7C62C9A}" type="presParOf" srcId="{6D0253A5-3E05-4F3B-BB3A-3434E57D2201}" destId="{26E11D14-C149-4184-92FF-C91FD73637B0}" srcOrd="3" destOrd="0" presId="urn:microsoft.com/office/officeart/2018/2/layout/IconVerticalSolidList"/>
    <dgm:cxn modelId="{58291DEE-39F0-43C7-AFB7-C5628FF71A9E}" type="presParOf" srcId="{6D0253A5-3E05-4F3B-BB3A-3434E57D2201}" destId="{C8C8AF72-92FB-4C3B-B329-AABADC40AC8B}" srcOrd="4" destOrd="0" presId="urn:microsoft.com/office/officeart/2018/2/layout/IconVerticalSolidList"/>
    <dgm:cxn modelId="{6F17799D-9FF9-47B0-BE54-FEF68BB9A095}" type="presParOf" srcId="{C8C8AF72-92FB-4C3B-B329-AABADC40AC8B}" destId="{9091232B-C8F5-49C7-9414-22070EA86ED3}" srcOrd="0" destOrd="0" presId="urn:microsoft.com/office/officeart/2018/2/layout/IconVerticalSolidList"/>
    <dgm:cxn modelId="{ECAEA2B4-BD1F-4E0D-A44E-8CF46F952971}" type="presParOf" srcId="{C8C8AF72-92FB-4C3B-B329-AABADC40AC8B}" destId="{29B85CDC-D8E0-4EBC-966B-EB77C8B60AA9}" srcOrd="1" destOrd="0" presId="urn:microsoft.com/office/officeart/2018/2/layout/IconVerticalSolidList"/>
    <dgm:cxn modelId="{81886F27-3B29-4D9E-8190-C30A3A66931F}" type="presParOf" srcId="{C8C8AF72-92FB-4C3B-B329-AABADC40AC8B}" destId="{C864D326-5655-48DD-8EB7-6C3F7639E9BD}" srcOrd="2" destOrd="0" presId="urn:microsoft.com/office/officeart/2018/2/layout/IconVerticalSolidList"/>
    <dgm:cxn modelId="{E885C9AB-B36D-445C-9711-F1E33CAF85BA}" type="presParOf" srcId="{C8C8AF72-92FB-4C3B-B329-AABADC40AC8B}" destId="{84A3EDD4-8CCC-4148-953F-504ECD3ACC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1523CA-D1E3-4CF9-9B1D-2D8398C69B0E}">
      <dsp:nvSpPr>
        <dsp:cNvPr id="0" name=""/>
        <dsp:cNvSpPr/>
      </dsp:nvSpPr>
      <dsp:spPr>
        <a:xfrm>
          <a:off x="0" y="0"/>
          <a:ext cx="8915400" cy="1133286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>
              <a:latin typeface="Century Gothic" panose="020B0502020202020204"/>
            </a:rPr>
            <a:t>INTRODUCING </a:t>
          </a:r>
          <a:r>
            <a:rPr lang="en-GB" sz="5300" b="0" i="0" u="none" strike="noStrike" kern="1200" cap="none" baseline="0" noProof="0">
              <a:latin typeface="Century Gothic"/>
            </a:rPr>
            <a:t>THEMES</a:t>
          </a:r>
          <a:endParaRPr lang="en-GB" sz="5300" kern="1200"/>
        </a:p>
      </dsp:txBody>
      <dsp:txXfrm>
        <a:off x="0" y="0"/>
        <a:ext cx="8915400" cy="1133286"/>
      </dsp:txXfrm>
    </dsp:sp>
    <dsp:sp modelId="{4BFE4E9F-C129-4773-B1E0-33243C25C600}">
      <dsp:nvSpPr>
        <dsp:cNvPr id="0" name=""/>
        <dsp:cNvSpPr/>
      </dsp:nvSpPr>
      <dsp:spPr>
        <a:xfrm>
          <a:off x="4353" y="1133286"/>
          <a:ext cx="2968897" cy="237990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entury Gothic" panose="020B0502020202020204"/>
            </a:rPr>
            <a:t>PROFESIONAL DEVELOPMENT</a:t>
          </a:r>
          <a:endParaRPr lang="en-GB" sz="3000" kern="1200"/>
        </a:p>
      </dsp:txBody>
      <dsp:txXfrm>
        <a:off x="4353" y="1133286"/>
        <a:ext cx="2968897" cy="2379901"/>
      </dsp:txXfrm>
    </dsp:sp>
    <dsp:sp modelId="{59B64B5C-9313-4603-A35D-ABBF589F02D8}">
      <dsp:nvSpPr>
        <dsp:cNvPr id="0" name=""/>
        <dsp:cNvSpPr/>
      </dsp:nvSpPr>
      <dsp:spPr>
        <a:xfrm>
          <a:off x="2973251" y="1133286"/>
          <a:ext cx="2968897" cy="237990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entury Gothic" panose="020B0502020202020204"/>
            </a:rPr>
            <a:t>PERSONAL DEVELOPMENT</a:t>
          </a:r>
          <a:endParaRPr lang="en-GB" sz="3000" kern="1200"/>
        </a:p>
      </dsp:txBody>
      <dsp:txXfrm>
        <a:off x="2973251" y="1133286"/>
        <a:ext cx="2968897" cy="2379901"/>
      </dsp:txXfrm>
    </dsp:sp>
    <dsp:sp modelId="{2FA88037-AA0F-43CA-8AB5-84C6CA2ADCC7}">
      <dsp:nvSpPr>
        <dsp:cNvPr id="0" name=""/>
        <dsp:cNvSpPr/>
      </dsp:nvSpPr>
      <dsp:spPr>
        <a:xfrm>
          <a:off x="5942148" y="1133286"/>
          <a:ext cx="2968897" cy="237990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entury Gothic" panose="020B0502020202020204"/>
            </a:rPr>
            <a:t>FUTURE GROWTH</a:t>
          </a:r>
          <a:endParaRPr lang="en-GB" sz="3000" kern="1200"/>
        </a:p>
      </dsp:txBody>
      <dsp:txXfrm>
        <a:off x="5942148" y="1133286"/>
        <a:ext cx="2968897" cy="2379901"/>
      </dsp:txXfrm>
    </dsp:sp>
    <dsp:sp modelId="{3B2C22F8-194E-4A1A-8EFC-49B0AFFA000A}">
      <dsp:nvSpPr>
        <dsp:cNvPr id="0" name=""/>
        <dsp:cNvSpPr/>
      </dsp:nvSpPr>
      <dsp:spPr>
        <a:xfrm>
          <a:off x="0" y="3513188"/>
          <a:ext cx="8915400" cy="264433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451594-567D-4D0F-84E4-81083627DD21}">
      <dsp:nvSpPr>
        <dsp:cNvPr id="0" name=""/>
        <dsp:cNvSpPr/>
      </dsp:nvSpPr>
      <dsp:spPr>
        <a:xfrm>
          <a:off x="1030355" y="748503"/>
          <a:ext cx="1113218" cy="11132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34F2F-05EE-4F2D-95F8-B6CFB6828F52}">
      <dsp:nvSpPr>
        <dsp:cNvPr id="0" name=""/>
        <dsp:cNvSpPr/>
      </dsp:nvSpPr>
      <dsp:spPr>
        <a:xfrm>
          <a:off x="350054" y="2185437"/>
          <a:ext cx="24738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Client behavior</a:t>
          </a:r>
          <a:endParaRPr lang="en-US" sz="2300" kern="1200"/>
        </a:p>
      </dsp:txBody>
      <dsp:txXfrm>
        <a:off x="350054" y="2185437"/>
        <a:ext cx="2473819" cy="720000"/>
      </dsp:txXfrm>
    </dsp:sp>
    <dsp:sp modelId="{265F957A-80CB-4A1F-B42A-A278B56BD0E7}">
      <dsp:nvSpPr>
        <dsp:cNvPr id="0" name=""/>
        <dsp:cNvSpPr/>
      </dsp:nvSpPr>
      <dsp:spPr>
        <a:xfrm>
          <a:off x="3937092" y="748503"/>
          <a:ext cx="1113218" cy="11132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A8CFB-2799-423B-9C8E-51EFB8888AA3}">
      <dsp:nvSpPr>
        <dsp:cNvPr id="0" name=""/>
        <dsp:cNvSpPr/>
      </dsp:nvSpPr>
      <dsp:spPr>
        <a:xfrm>
          <a:off x="3256792" y="2185437"/>
          <a:ext cx="24738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Working condions</a:t>
          </a:r>
          <a:endParaRPr lang="en-US" sz="2300" kern="1200"/>
        </a:p>
      </dsp:txBody>
      <dsp:txXfrm>
        <a:off x="3256792" y="2185437"/>
        <a:ext cx="2473819" cy="720000"/>
      </dsp:txXfrm>
    </dsp:sp>
    <dsp:sp modelId="{1FFCF087-418E-4B43-971D-5089AA8C6D40}">
      <dsp:nvSpPr>
        <dsp:cNvPr id="0" name=""/>
        <dsp:cNvSpPr/>
      </dsp:nvSpPr>
      <dsp:spPr>
        <a:xfrm>
          <a:off x="6843830" y="748503"/>
          <a:ext cx="1113218" cy="11132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C3C6B4-CD61-4F69-9119-49A57B8EA836}">
      <dsp:nvSpPr>
        <dsp:cNvPr id="0" name=""/>
        <dsp:cNvSpPr/>
      </dsp:nvSpPr>
      <dsp:spPr>
        <a:xfrm>
          <a:off x="6163529" y="2185437"/>
          <a:ext cx="24738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Personal experances</a:t>
          </a:r>
          <a:endParaRPr lang="en-US" sz="2300" kern="1200"/>
        </a:p>
      </dsp:txBody>
      <dsp:txXfrm>
        <a:off x="6163529" y="2185437"/>
        <a:ext cx="247381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3EB902-58F9-4ECD-B371-369187F650B7}">
      <dsp:nvSpPr>
        <dsp:cNvPr id="0" name=""/>
        <dsp:cNvSpPr/>
      </dsp:nvSpPr>
      <dsp:spPr>
        <a:xfrm>
          <a:off x="0" y="1703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B8DE55-E3F5-47C8-9024-07E2707DF024}">
      <dsp:nvSpPr>
        <dsp:cNvPr id="0" name=""/>
        <dsp:cNvSpPr/>
      </dsp:nvSpPr>
      <dsp:spPr>
        <a:xfrm>
          <a:off x="219526" y="164987"/>
          <a:ext cx="399138" cy="3991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018C8-8418-446C-A365-571A8B73BD93}">
      <dsp:nvSpPr>
        <dsp:cNvPr id="0" name=""/>
        <dsp:cNvSpPr/>
      </dsp:nvSpPr>
      <dsp:spPr>
        <a:xfrm>
          <a:off x="838191" y="1703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err="1"/>
            <a:t>Exersice</a:t>
          </a:r>
          <a:endParaRPr lang="en-US" sz="1900" kern="1200" err="1"/>
        </a:p>
      </dsp:txBody>
      <dsp:txXfrm>
        <a:off x="838191" y="1703"/>
        <a:ext cx="5994020" cy="725706"/>
      </dsp:txXfrm>
    </dsp:sp>
    <dsp:sp modelId="{2D356CA6-8370-4142-A261-660DAA44F075}">
      <dsp:nvSpPr>
        <dsp:cNvPr id="0" name=""/>
        <dsp:cNvSpPr/>
      </dsp:nvSpPr>
      <dsp:spPr>
        <a:xfrm>
          <a:off x="0" y="908836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5612E-6399-44DC-B3FA-5D525B421569}">
      <dsp:nvSpPr>
        <dsp:cNvPr id="0" name=""/>
        <dsp:cNvSpPr/>
      </dsp:nvSpPr>
      <dsp:spPr>
        <a:xfrm>
          <a:off x="219526" y="1072120"/>
          <a:ext cx="399138" cy="3991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1CA6C-0433-4EC5-BA30-9154B60EA8FD}">
      <dsp:nvSpPr>
        <dsp:cNvPr id="0" name=""/>
        <dsp:cNvSpPr/>
      </dsp:nvSpPr>
      <dsp:spPr>
        <a:xfrm>
          <a:off x="838191" y="908836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entury Gothic" panose="020B0502020202020204"/>
            </a:rPr>
            <a:t>Meditation</a:t>
          </a:r>
          <a:endParaRPr lang="en-US" sz="1900" kern="1200"/>
        </a:p>
      </dsp:txBody>
      <dsp:txXfrm>
        <a:off x="838191" y="908836"/>
        <a:ext cx="5994020" cy="725706"/>
      </dsp:txXfrm>
    </dsp:sp>
    <dsp:sp modelId="{41D72B27-F2A3-4639-B1F2-400F53F45D14}">
      <dsp:nvSpPr>
        <dsp:cNvPr id="0" name=""/>
        <dsp:cNvSpPr/>
      </dsp:nvSpPr>
      <dsp:spPr>
        <a:xfrm>
          <a:off x="0" y="1815969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DCB97-9B9D-4525-96D9-0D55B9E60EA5}">
      <dsp:nvSpPr>
        <dsp:cNvPr id="0" name=""/>
        <dsp:cNvSpPr/>
      </dsp:nvSpPr>
      <dsp:spPr>
        <a:xfrm>
          <a:off x="219526" y="1979253"/>
          <a:ext cx="399138" cy="3991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860EE-54A0-47C5-A254-29BBFF8501B0}">
      <dsp:nvSpPr>
        <dsp:cNvPr id="0" name=""/>
        <dsp:cNvSpPr/>
      </dsp:nvSpPr>
      <dsp:spPr>
        <a:xfrm>
          <a:off x="838191" y="1815969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Healthy eating</a:t>
          </a:r>
          <a:endParaRPr lang="en-US" sz="1900" kern="1200"/>
        </a:p>
      </dsp:txBody>
      <dsp:txXfrm>
        <a:off x="838191" y="1815969"/>
        <a:ext cx="5994020" cy="725706"/>
      </dsp:txXfrm>
    </dsp:sp>
    <dsp:sp modelId="{2384BE31-93E6-4B10-9704-36087D368F08}">
      <dsp:nvSpPr>
        <dsp:cNvPr id="0" name=""/>
        <dsp:cNvSpPr/>
      </dsp:nvSpPr>
      <dsp:spPr>
        <a:xfrm>
          <a:off x="0" y="2723102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34C81-228F-4FCF-9C10-57DA7A432B59}">
      <dsp:nvSpPr>
        <dsp:cNvPr id="0" name=""/>
        <dsp:cNvSpPr/>
      </dsp:nvSpPr>
      <dsp:spPr>
        <a:xfrm>
          <a:off x="219526" y="2886386"/>
          <a:ext cx="399138" cy="3991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B476C-4000-463E-9F59-7E90D7510AD6}">
      <dsp:nvSpPr>
        <dsp:cNvPr id="0" name=""/>
        <dsp:cNvSpPr/>
      </dsp:nvSpPr>
      <dsp:spPr>
        <a:xfrm>
          <a:off x="838191" y="2723102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err="1"/>
            <a:t>Adiquate</a:t>
          </a:r>
          <a:r>
            <a:rPr lang="en-GB" sz="1900" kern="1200"/>
            <a:t> rest</a:t>
          </a:r>
          <a:r>
            <a:rPr lang="en-GB" sz="1900" kern="1200">
              <a:latin typeface="Century Gothic" panose="020B0502020202020204"/>
            </a:rPr>
            <a:t> </a:t>
          </a:r>
          <a:endParaRPr lang="en-US" sz="1900" kern="1200"/>
        </a:p>
      </dsp:txBody>
      <dsp:txXfrm>
        <a:off x="838191" y="2723102"/>
        <a:ext cx="5994020" cy="725706"/>
      </dsp:txXfrm>
    </dsp:sp>
    <dsp:sp modelId="{EC63D8A5-9DBC-402E-8B26-264D6A85118B}">
      <dsp:nvSpPr>
        <dsp:cNvPr id="0" name=""/>
        <dsp:cNvSpPr/>
      </dsp:nvSpPr>
      <dsp:spPr>
        <a:xfrm>
          <a:off x="0" y="3630236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62026A-407B-49CD-908C-7701AA7318E2}">
      <dsp:nvSpPr>
        <dsp:cNvPr id="0" name=""/>
        <dsp:cNvSpPr/>
      </dsp:nvSpPr>
      <dsp:spPr>
        <a:xfrm>
          <a:off x="219526" y="3793520"/>
          <a:ext cx="399138" cy="3991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BA365D-1877-44D0-814D-4FDC0EA7C36F}">
      <dsp:nvSpPr>
        <dsp:cNvPr id="0" name=""/>
        <dsp:cNvSpPr/>
      </dsp:nvSpPr>
      <dsp:spPr>
        <a:xfrm>
          <a:off x="838191" y="3630236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Countering irrational beliefs</a:t>
          </a:r>
          <a:endParaRPr lang="en-US" sz="1900" kern="1200"/>
        </a:p>
      </dsp:txBody>
      <dsp:txXfrm>
        <a:off x="838191" y="3630236"/>
        <a:ext cx="5994020" cy="725706"/>
      </dsp:txXfrm>
    </dsp:sp>
    <dsp:sp modelId="{ED594975-30EB-4327-9958-8E8B70711EC9}">
      <dsp:nvSpPr>
        <dsp:cNvPr id="0" name=""/>
        <dsp:cNvSpPr/>
      </dsp:nvSpPr>
      <dsp:spPr>
        <a:xfrm>
          <a:off x="0" y="4537369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146722-EFA0-40EA-855A-3FF7C8A46DA5}">
      <dsp:nvSpPr>
        <dsp:cNvPr id="0" name=""/>
        <dsp:cNvSpPr/>
      </dsp:nvSpPr>
      <dsp:spPr>
        <a:xfrm>
          <a:off x="219526" y="4700653"/>
          <a:ext cx="399138" cy="3991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A73AC-1DEF-4275-8991-7BD6DF3A324C}">
      <dsp:nvSpPr>
        <dsp:cNvPr id="0" name=""/>
        <dsp:cNvSpPr/>
      </dsp:nvSpPr>
      <dsp:spPr>
        <a:xfrm>
          <a:off x="838191" y="4537369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Relaxation techniques</a:t>
          </a:r>
          <a:endParaRPr lang="en-US" sz="1900" kern="1200"/>
        </a:p>
      </dsp:txBody>
      <dsp:txXfrm>
        <a:off x="838191" y="4537369"/>
        <a:ext cx="5994020" cy="7257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AAA0D-D222-4874-B7BA-3ECFE502181A}">
      <dsp:nvSpPr>
        <dsp:cNvPr id="0" name=""/>
        <dsp:cNvSpPr/>
      </dsp:nvSpPr>
      <dsp:spPr>
        <a:xfrm>
          <a:off x="0" y="446"/>
          <a:ext cx="8987404" cy="1043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C2D29-544D-4D16-8F36-9454A0183DB5}">
      <dsp:nvSpPr>
        <dsp:cNvPr id="0" name=""/>
        <dsp:cNvSpPr/>
      </dsp:nvSpPr>
      <dsp:spPr>
        <a:xfrm>
          <a:off x="315727" y="235284"/>
          <a:ext cx="574050" cy="574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5C6AC-CAF8-4074-B9D9-9C1C465A2B07}">
      <dsp:nvSpPr>
        <dsp:cNvPr id="0" name=""/>
        <dsp:cNvSpPr/>
      </dsp:nvSpPr>
      <dsp:spPr>
        <a:xfrm>
          <a:off x="1205506" y="446"/>
          <a:ext cx="7781897" cy="104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61" tIns="110461" rIns="110461" bIns="1104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Gothic" panose="020B0502020202020204"/>
            </a:rPr>
            <a:t>LOOKING AT</a:t>
          </a:r>
          <a:r>
            <a:rPr lang="en-GB" sz="2500" kern="1200"/>
            <a:t> STRESS TRIGERS AND SELF CARE </a:t>
          </a:r>
          <a:endParaRPr lang="en-US" sz="2500" kern="1200"/>
        </a:p>
      </dsp:txBody>
      <dsp:txXfrm>
        <a:off x="1205506" y="446"/>
        <a:ext cx="7781897" cy="1043728"/>
      </dsp:txXfrm>
    </dsp:sp>
    <dsp:sp modelId="{5926C9DC-D2EC-4AA2-AC9E-5007A3C458F0}">
      <dsp:nvSpPr>
        <dsp:cNvPr id="0" name=""/>
        <dsp:cNvSpPr/>
      </dsp:nvSpPr>
      <dsp:spPr>
        <a:xfrm>
          <a:off x="0" y="1305106"/>
          <a:ext cx="8987404" cy="1043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4CBD0-6FE1-481F-A855-6AB7A0872A7A}">
      <dsp:nvSpPr>
        <dsp:cNvPr id="0" name=""/>
        <dsp:cNvSpPr/>
      </dsp:nvSpPr>
      <dsp:spPr>
        <a:xfrm>
          <a:off x="315727" y="1539945"/>
          <a:ext cx="574050" cy="574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FA841-4A33-4B40-ADBE-67792590D2C7}">
      <dsp:nvSpPr>
        <dsp:cNvPr id="0" name=""/>
        <dsp:cNvSpPr/>
      </dsp:nvSpPr>
      <dsp:spPr>
        <a:xfrm>
          <a:off x="1205506" y="1305106"/>
          <a:ext cx="7781897" cy="104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61" tIns="110461" rIns="110461" bIns="1104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EXPLORATION OF WAYS TO ACHIEVE NEEDS, DESIRES AND AMBITION OF THE THERIPIST</a:t>
          </a:r>
          <a:endParaRPr lang="en-US" sz="2500" kern="1200"/>
        </a:p>
      </dsp:txBody>
      <dsp:txXfrm>
        <a:off x="1205506" y="1305106"/>
        <a:ext cx="7781897" cy="1043728"/>
      </dsp:txXfrm>
    </dsp:sp>
    <dsp:sp modelId="{949AB51B-8813-4699-9E2C-C0B91A252523}">
      <dsp:nvSpPr>
        <dsp:cNvPr id="0" name=""/>
        <dsp:cNvSpPr/>
      </dsp:nvSpPr>
      <dsp:spPr>
        <a:xfrm>
          <a:off x="0" y="2609766"/>
          <a:ext cx="8987404" cy="1043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F25C2-9E38-451C-9413-B55EEC524429}">
      <dsp:nvSpPr>
        <dsp:cNvPr id="0" name=""/>
        <dsp:cNvSpPr/>
      </dsp:nvSpPr>
      <dsp:spPr>
        <a:xfrm>
          <a:off x="315727" y="2844605"/>
          <a:ext cx="574050" cy="574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DB959-A882-4960-BA21-61BF0FB1C49E}">
      <dsp:nvSpPr>
        <dsp:cNvPr id="0" name=""/>
        <dsp:cNvSpPr/>
      </dsp:nvSpPr>
      <dsp:spPr>
        <a:xfrm>
          <a:off x="1205506" y="2609766"/>
          <a:ext cx="7781897" cy="104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61" tIns="110461" rIns="110461" bIns="1104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MY PERSONAL EXPERANCE OF SUPERVISION WITHIN CRUSE</a:t>
          </a:r>
          <a:endParaRPr lang="en-US" sz="2500" kern="1200"/>
        </a:p>
      </dsp:txBody>
      <dsp:txXfrm>
        <a:off x="1205506" y="2609766"/>
        <a:ext cx="7781897" cy="10437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702FBD-083F-4A5D-A025-E08D587EDB0B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19914-B254-456C-B6EF-67C38CF081C9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0C5EA-405D-4E7A-8058-8B7E1B7ADE4F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MY DEGREE/ONGOING LEARNING</a:t>
          </a:r>
          <a:endParaRPr lang="en-US" sz="2100" kern="1200"/>
        </a:p>
      </dsp:txBody>
      <dsp:txXfrm>
        <a:off x="1736952" y="642"/>
        <a:ext cx="5095259" cy="1503855"/>
      </dsp:txXfrm>
    </dsp:sp>
    <dsp:sp modelId="{DCC481C9-CBAF-4589-8FDC-A084326C312D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DC243E-8CFD-4A0A-BE7D-ED38826BA12B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45DF5-D551-447C-91E2-C7072C22BAC8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CRUSE ORGANISATION/ COURSES ON GOING TRAINING</a:t>
          </a:r>
          <a:endParaRPr lang="en-US" sz="2100" kern="1200"/>
        </a:p>
      </dsp:txBody>
      <dsp:txXfrm>
        <a:off x="1736952" y="1880461"/>
        <a:ext cx="5095259" cy="1503855"/>
      </dsp:txXfrm>
    </dsp:sp>
    <dsp:sp modelId="{A0CBC03B-FDC8-49F9-8249-DADB403BD1A5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07CB4-07FC-4FB6-8EB3-51B2A34B6656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A4135-6D3E-4F75-95AA-8BF9DAEAAAF6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EXPANDING MY EXPERANCE TO OTHER ORGANISATIONS TO GAIN MORE KNOLAGE OF OTHER AREAS OF COUNSELLING</a:t>
          </a:r>
          <a:endParaRPr lang="en-US" sz="2100" kern="1200"/>
        </a:p>
      </dsp:txBody>
      <dsp:txXfrm>
        <a:off x="1736952" y="3760280"/>
        <a:ext cx="5095259" cy="15038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7D361-B666-42E1-91B6-27D16CF64F52}">
      <dsp:nvSpPr>
        <dsp:cNvPr id="0" name=""/>
        <dsp:cNvSpPr/>
      </dsp:nvSpPr>
      <dsp:spPr>
        <a:xfrm>
          <a:off x="0" y="411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DF71E-41CF-4753-AAF3-6C862F25ADFA}">
      <dsp:nvSpPr>
        <dsp:cNvPr id="0" name=""/>
        <dsp:cNvSpPr/>
      </dsp:nvSpPr>
      <dsp:spPr>
        <a:xfrm>
          <a:off x="265017" y="201233"/>
          <a:ext cx="481850" cy="4818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516ED-0E0F-454C-9F0A-A6A0858ECA49}">
      <dsp:nvSpPr>
        <dsp:cNvPr id="0" name=""/>
        <dsp:cNvSpPr/>
      </dsp:nvSpPr>
      <dsp:spPr>
        <a:xfrm>
          <a:off x="1011886" y="411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JOURNALING</a:t>
          </a:r>
          <a:endParaRPr lang="en-US" sz="1900" kern="1200"/>
        </a:p>
      </dsp:txBody>
      <dsp:txXfrm>
        <a:off x="1011886" y="4113"/>
        <a:ext cx="5820325" cy="876092"/>
      </dsp:txXfrm>
    </dsp:sp>
    <dsp:sp modelId="{BDDF7965-9BC9-4020-917A-DBC2D311EF7D}">
      <dsp:nvSpPr>
        <dsp:cNvPr id="0" name=""/>
        <dsp:cNvSpPr/>
      </dsp:nvSpPr>
      <dsp:spPr>
        <a:xfrm>
          <a:off x="0" y="109922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7C6DB1-5ED7-4C8C-9D42-FE441448E42A}">
      <dsp:nvSpPr>
        <dsp:cNvPr id="0" name=""/>
        <dsp:cNvSpPr/>
      </dsp:nvSpPr>
      <dsp:spPr>
        <a:xfrm>
          <a:off x="265017" y="1296349"/>
          <a:ext cx="481850" cy="4818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B97A2-B36D-4C36-9701-D34BEA956EDF}">
      <dsp:nvSpPr>
        <dsp:cNvPr id="0" name=""/>
        <dsp:cNvSpPr/>
      </dsp:nvSpPr>
      <dsp:spPr>
        <a:xfrm>
          <a:off x="1011886" y="109922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SUPERVISION</a:t>
          </a:r>
          <a:endParaRPr lang="en-US" sz="1900" kern="1200"/>
        </a:p>
      </dsp:txBody>
      <dsp:txXfrm>
        <a:off x="1011886" y="1099228"/>
        <a:ext cx="5820325" cy="876092"/>
      </dsp:txXfrm>
    </dsp:sp>
    <dsp:sp modelId="{C8D18AA9-CE13-4261-BC6A-775FCC23A604}">
      <dsp:nvSpPr>
        <dsp:cNvPr id="0" name=""/>
        <dsp:cNvSpPr/>
      </dsp:nvSpPr>
      <dsp:spPr>
        <a:xfrm>
          <a:off x="0" y="219434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FE08C3-2F1C-46DB-9C15-08E2FB851257}">
      <dsp:nvSpPr>
        <dsp:cNvPr id="0" name=""/>
        <dsp:cNvSpPr/>
      </dsp:nvSpPr>
      <dsp:spPr>
        <a:xfrm>
          <a:off x="265017" y="2391464"/>
          <a:ext cx="481850" cy="4818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8D22A-D584-49A0-8C72-7E8283751E91}">
      <dsp:nvSpPr>
        <dsp:cNvPr id="0" name=""/>
        <dsp:cNvSpPr/>
      </dsp:nvSpPr>
      <dsp:spPr>
        <a:xfrm>
          <a:off x="1011886" y="219434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PERSONAL THERAPY</a:t>
          </a:r>
          <a:endParaRPr lang="en-US" sz="1900" kern="1200"/>
        </a:p>
      </dsp:txBody>
      <dsp:txXfrm>
        <a:off x="1011886" y="2194343"/>
        <a:ext cx="5820325" cy="876092"/>
      </dsp:txXfrm>
    </dsp:sp>
    <dsp:sp modelId="{CD6FBE3B-A2A0-4870-96DE-28A8242D0113}">
      <dsp:nvSpPr>
        <dsp:cNvPr id="0" name=""/>
        <dsp:cNvSpPr/>
      </dsp:nvSpPr>
      <dsp:spPr>
        <a:xfrm>
          <a:off x="0" y="328945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A5CF5-7B6D-449F-9DE4-06B647FFB640}">
      <dsp:nvSpPr>
        <dsp:cNvPr id="0" name=""/>
        <dsp:cNvSpPr/>
      </dsp:nvSpPr>
      <dsp:spPr>
        <a:xfrm>
          <a:off x="265017" y="3486579"/>
          <a:ext cx="481850" cy="4818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EEB41-FBEB-4B0D-AD17-4374A8C3FED9}">
      <dsp:nvSpPr>
        <dsp:cNvPr id="0" name=""/>
        <dsp:cNvSpPr/>
      </dsp:nvSpPr>
      <dsp:spPr>
        <a:xfrm>
          <a:off x="1011886" y="328945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PEERS</a:t>
          </a:r>
          <a:endParaRPr lang="en-US" sz="1900" kern="1200"/>
        </a:p>
      </dsp:txBody>
      <dsp:txXfrm>
        <a:off x="1011886" y="3289458"/>
        <a:ext cx="5820325" cy="876092"/>
      </dsp:txXfrm>
    </dsp:sp>
    <dsp:sp modelId="{A5BD8861-E470-4104-BEAE-0425697AEF3D}">
      <dsp:nvSpPr>
        <dsp:cNvPr id="0" name=""/>
        <dsp:cNvSpPr/>
      </dsp:nvSpPr>
      <dsp:spPr>
        <a:xfrm>
          <a:off x="0" y="438457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016D27-3E83-4160-89B3-B60A692AD1B6}">
      <dsp:nvSpPr>
        <dsp:cNvPr id="0" name=""/>
        <dsp:cNvSpPr/>
      </dsp:nvSpPr>
      <dsp:spPr>
        <a:xfrm>
          <a:off x="265017" y="4581694"/>
          <a:ext cx="481850" cy="4818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C6E1A-D684-41E4-94E8-D6C16B694C3E}">
      <dsp:nvSpPr>
        <dsp:cNvPr id="0" name=""/>
        <dsp:cNvSpPr/>
      </dsp:nvSpPr>
      <dsp:spPr>
        <a:xfrm>
          <a:off x="1011886" y="438457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TEACHING</a:t>
          </a:r>
          <a:endParaRPr lang="en-US" sz="1900" kern="1200"/>
        </a:p>
      </dsp:txBody>
      <dsp:txXfrm>
        <a:off x="1011886" y="4384573"/>
        <a:ext cx="5820325" cy="87609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EC3450-7109-46B0-A7FE-78A7FEF734A4}">
      <dsp:nvSpPr>
        <dsp:cNvPr id="0" name=""/>
        <dsp:cNvSpPr/>
      </dsp:nvSpPr>
      <dsp:spPr>
        <a:xfrm>
          <a:off x="0" y="411912"/>
          <a:ext cx="2887252" cy="1833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6DE38E-C159-47F7-BD57-DEE1B9309237}">
      <dsp:nvSpPr>
        <dsp:cNvPr id="0" name=""/>
        <dsp:cNvSpPr/>
      </dsp:nvSpPr>
      <dsp:spPr>
        <a:xfrm>
          <a:off x="320805" y="716678"/>
          <a:ext cx="2887252" cy="18334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ON MYSELF AS THE THERIPIST</a:t>
          </a:r>
          <a:endParaRPr lang="en-US" sz="3300" kern="1200"/>
        </a:p>
      </dsp:txBody>
      <dsp:txXfrm>
        <a:off x="374504" y="770377"/>
        <a:ext cx="2779854" cy="1726007"/>
      </dsp:txXfrm>
    </dsp:sp>
    <dsp:sp modelId="{B68F9D42-0BD7-4893-8F1C-0B7A12C63813}">
      <dsp:nvSpPr>
        <dsp:cNvPr id="0" name=""/>
        <dsp:cNvSpPr/>
      </dsp:nvSpPr>
      <dsp:spPr>
        <a:xfrm>
          <a:off x="3528863" y="411912"/>
          <a:ext cx="2887252" cy="1833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F6F757-6B7C-4E3A-BF0C-B882366D61B7}">
      <dsp:nvSpPr>
        <dsp:cNvPr id="0" name=""/>
        <dsp:cNvSpPr/>
      </dsp:nvSpPr>
      <dsp:spPr>
        <a:xfrm>
          <a:off x="3849669" y="716678"/>
          <a:ext cx="2887252" cy="18334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ON MY CLIENT </a:t>
          </a:r>
          <a:endParaRPr lang="en-US" sz="3300" kern="1200"/>
        </a:p>
      </dsp:txBody>
      <dsp:txXfrm>
        <a:off x="3903368" y="770377"/>
        <a:ext cx="2779854" cy="1726007"/>
      </dsp:txXfrm>
    </dsp:sp>
    <dsp:sp modelId="{A66462BD-F864-4AD0-B1E9-7908D2D7D37D}">
      <dsp:nvSpPr>
        <dsp:cNvPr id="0" name=""/>
        <dsp:cNvSpPr/>
      </dsp:nvSpPr>
      <dsp:spPr>
        <a:xfrm>
          <a:off x="7057727" y="411912"/>
          <a:ext cx="2887252" cy="1833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D51533-B21A-4EB8-BE5D-8BC172AF091A}">
      <dsp:nvSpPr>
        <dsp:cNvPr id="0" name=""/>
        <dsp:cNvSpPr/>
      </dsp:nvSpPr>
      <dsp:spPr>
        <a:xfrm>
          <a:off x="7378533" y="716678"/>
          <a:ext cx="2887252" cy="18334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ON THE THERIPUTIC RELATIONSHIP</a:t>
          </a:r>
          <a:endParaRPr lang="en-US" sz="3300" kern="1200"/>
        </a:p>
      </dsp:txBody>
      <dsp:txXfrm>
        <a:off x="7432232" y="770377"/>
        <a:ext cx="2779854" cy="172600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F6AA0-5E49-4F45-BE5C-16ACCCDF90E3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92D29-24C4-42F5-8255-B2349C1A2617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C78A8-BBD4-4F92-93A8-2C7D12264152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EXPANDING MY KNOLAGE BASE.</a:t>
          </a:r>
          <a:endParaRPr lang="en-US" sz="2500" kern="1200"/>
        </a:p>
      </dsp:txBody>
      <dsp:txXfrm>
        <a:off x="1736952" y="642"/>
        <a:ext cx="5095259" cy="1503855"/>
      </dsp:txXfrm>
    </dsp:sp>
    <dsp:sp modelId="{9A91A5AC-5F25-4CD5-881B-EC8976BEB9A7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FBA702-959B-42B2-A48F-38F5327EE696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03FE4-070E-4B9F-B9E3-46BC9361F534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CLEARLY STATED GOAL AND DEVELOPMENT PLANS</a:t>
          </a:r>
          <a:endParaRPr lang="en-US" sz="2500" kern="1200"/>
        </a:p>
      </dsp:txBody>
      <dsp:txXfrm>
        <a:off x="1736952" y="1880461"/>
        <a:ext cx="5095259" cy="1503855"/>
      </dsp:txXfrm>
    </dsp:sp>
    <dsp:sp modelId="{9091232B-C8F5-49C7-9414-22070EA86ED3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85CDC-D8E0-4EBC-966B-EB77C8B60AA9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3EDD4-8CCC-4148-953F-504ECD3ACC7C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Gothic" panose="020B0502020202020204"/>
            </a:rPr>
            <a:t>TIMELY</a:t>
          </a:r>
          <a:r>
            <a:rPr lang="en-GB" sz="2500" kern="1200"/>
            <a:t> REVIEWS OF NEEDS</a:t>
          </a:r>
          <a:r>
            <a:rPr lang="en-GB" sz="2500" kern="1200">
              <a:latin typeface="Century Gothic" panose="020B0502020202020204"/>
            </a:rPr>
            <a:t> AND OBJECTIVES </a:t>
          </a:r>
          <a:endParaRPr lang="en-US" sz="2500" kern="1200"/>
        </a:p>
      </dsp:txBody>
      <dsp:txXfrm>
        <a:off x="1736952" y="3760280"/>
        <a:ext cx="5095259" cy="15038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986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90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327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09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270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175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12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482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263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045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291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5142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30690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3679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0143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783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857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eeplifequotes/15630227544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notinmyworld.com/about-my-brothers-keeper/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leeward.hawaii.edu/teach/2016/04/26/learning-through-reflection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73062" y="1864865"/>
            <a:ext cx="8131550" cy="22627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/>
              <a:t>Practical presentation (echc5003)</a:t>
            </a:r>
            <a:br>
              <a:rPr lang="en-US" sz="5000"/>
            </a:br>
            <a:endParaRPr lang="en-US" sz="5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73062" y="4127644"/>
            <a:ext cx="8131550" cy="11262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BY NINA REES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40A75861-F6C5-44A9-B161-B03701CB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53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66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0A70693F-8E33-4AFD-8CA4-ED84D6DCB9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517" r="1" b="24820"/>
          <a:stretch/>
        </p:blipFill>
        <p:spPr>
          <a:xfrm>
            <a:off x="180279" y="161490"/>
            <a:ext cx="11827082" cy="6534092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D47C7C-668A-4729-84F7-F78262EB51EC}"/>
              </a:ext>
            </a:extLst>
          </p:cNvPr>
          <p:cNvSpPr txBox="1"/>
          <p:nvPr/>
        </p:nvSpPr>
        <p:spPr>
          <a:xfrm>
            <a:off x="10692872" y="6657945"/>
            <a:ext cx="149912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2944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0D89F1-4F7B-40FB-A677-079CC3326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endParaRPr lang="en-GB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6" name="Rectangle 75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4663F237-1235-47FF-AFB2-82FB1C861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5619166"/>
              </p:ext>
            </p:extLst>
          </p:nvPr>
        </p:nvGraphicFramePr>
        <p:xfrm>
          <a:off x="2589212" y="2133600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846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18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52453E-1383-4DED-BFB6-2512C90FF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b="1"/>
              <a:t>RECONISING BURNOUT AND REASONS FOR STRESS EXPOSURE IN COUNSELLING</a:t>
            </a:r>
          </a:p>
        </p:txBody>
      </p:sp>
      <p:sp>
        <p:nvSpPr>
          <p:cNvPr id="35" name="Rectangle 20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F12AB70-3305-482D-9698-294D99DF6D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0373853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149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55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6ACC51-25DA-45AD-907A-9D0CC9FA1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STRATEGIES FOR ELVATING STRESS</a:t>
            </a:r>
          </a:p>
        </p:txBody>
      </p:sp>
      <p:sp>
        <p:nvSpPr>
          <p:cNvPr id="69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70" name="Rectangle 59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D926ACC7-C5ED-48EE-8DA0-C5A9E2B2CF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3667293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0878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0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AA7AA-F775-440F-A328-CF59C4C4F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/>
              <a:t>SUPERVISION</a:t>
            </a:r>
          </a:p>
        </p:txBody>
      </p:sp>
      <p:sp>
        <p:nvSpPr>
          <p:cNvPr id="29" name="Rectangle 22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8889390-65BC-4180-91F5-3EB851D0CB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265566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0515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743A9-7CCD-4B1B-96A6-8498A4750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>
                <a:solidFill>
                  <a:schemeClr val="bg1"/>
                </a:solidFill>
              </a:rPr>
              <a:t>LACK OF EXPERANCE AND EXPERTISE IN SPECIFIC COUNSELLING AREAS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4DEA33-D98D-4687-A5B0-FDAA8F4EB4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1626942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3838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96F3-599D-4CAB-B034-F7E599F48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REASONS TO HAVE PERSONAL THERAPY AS A COUNSELLING STUDENT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1EA37-2D3C-46D4-A26B-BAF9CE6C7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EXPERANCE OF FEELING WHAT A CLIENT FEELS </a:t>
            </a:r>
          </a:p>
          <a:p>
            <a:r>
              <a:rPr lang="en-GB"/>
              <a:t>OPPORTUNITY TO OBSERVE ANOTYER PRACTITIONER IN ACTION.</a:t>
            </a:r>
          </a:p>
          <a:p>
            <a:r>
              <a:rPr lang="en-GB"/>
              <a:t>PROOF OF CONTINUING DEVELOPMENT FOR PROFFESIONAL BODIES.</a:t>
            </a:r>
          </a:p>
          <a:p>
            <a:r>
              <a:rPr lang="en-GB"/>
              <a:t>HELPS MAINTAIN EMOTIONAL AND MENTAL FITNESS </a:t>
            </a:r>
          </a:p>
          <a:p>
            <a:r>
              <a:rPr lang="en-GB"/>
              <a:t>COUNTERING PRESURES THAT COULD LEAD TO BURNOUT, BECOMING LESS AFFECTIVE OR ABUSIVE BEHAVIOUR.</a:t>
            </a:r>
          </a:p>
        </p:txBody>
      </p:sp>
    </p:spTree>
    <p:extLst>
      <p:ext uri="{BB962C8B-B14F-4D97-AF65-F5344CB8AC3E}">
        <p14:creationId xmlns:p14="http://schemas.microsoft.com/office/powerpoint/2010/main" val="768459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rgbClr val="544B3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3F0EA-A4A3-48E1-8C0A-DB25EEDC0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114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MY EXPERANCE OF PERSONAL THERAPY</a:t>
            </a:r>
          </a:p>
        </p:txBody>
      </p:sp>
      <p:pic>
        <p:nvPicPr>
          <p:cNvPr id="4" name="Picture 4" descr="A person riding a skate board in the dark&#10;&#10;Description generated with high confidence">
            <a:extLst>
              <a:ext uri="{FF2B5EF4-FFF2-40B4-BE49-F238E27FC236}">
                <a16:creationId xmlns:a16="http://schemas.microsoft.com/office/drawing/2014/main" id="{A3DFC581-B6D5-4DA5-9C76-8C32A061B0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156" r="1" b="1"/>
          <a:stretch/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A229D5-6FD3-481B-BC8C-82E268F28CD6}"/>
              </a:ext>
            </a:extLst>
          </p:cNvPr>
          <p:cNvSpPr txBox="1"/>
          <p:nvPr/>
        </p:nvSpPr>
        <p:spPr>
          <a:xfrm>
            <a:off x="9490618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12561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rgbClr val="69445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AFAB1-0DD3-4716-B96A-483B3C773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114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WHY IS REFLECTION IMPORTANT?</a:t>
            </a:r>
          </a:p>
        </p:txBody>
      </p:sp>
      <p:pic>
        <p:nvPicPr>
          <p:cNvPr id="4" name="Picture 4" descr="A close up of a book&#10;&#10;Description generated with high confidence">
            <a:extLst>
              <a:ext uri="{FF2B5EF4-FFF2-40B4-BE49-F238E27FC236}">
                <a16:creationId xmlns:a16="http://schemas.microsoft.com/office/drawing/2014/main" id="{870191D7-107B-4148-A7DB-A38FE6058B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859" r="2" b="335"/>
          <a:stretch/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517A8F-AC2B-4632-A4C2-0FE64B7EF1ED}"/>
              </a:ext>
            </a:extLst>
          </p:cNvPr>
          <p:cNvSpPr txBox="1"/>
          <p:nvPr/>
        </p:nvSpPr>
        <p:spPr>
          <a:xfrm>
            <a:off x="9320700" y="6657945"/>
            <a:ext cx="287129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36967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76F9C-7A35-4DE8-9AB7-8824456A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chemeClr val="bg1"/>
                </a:solidFill>
              </a:rPr>
              <a:t>REFLECTION CAN BE ACHIEVED THROUGH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D2C7DB-67E9-4F93-8801-FAB4BF741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3187693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99100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9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78D3E-2738-4D82-AD3A-0B1471BA6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LOOKING AT THE EFFECTS OF DIVERSITY</a:t>
            </a: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5A7FA3-8475-4524-8F46-7F2BFE3629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6747389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1741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481DA-F356-4364-8F41-2F91EE944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FUTURE GROWTH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1681C7-4961-4B4D-A290-ADCFEEBD7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4718465"/>
              </p:ext>
            </p:extLst>
          </p:nvPr>
        </p:nvGraphicFramePr>
        <p:xfrm>
          <a:off x="4799408" y="36838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10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5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6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9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0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4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49A8242-C158-47E8-842F-B6E1BEC20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/>
              <a:t>BEING GOOD ENOUGH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997EA66-8157-40E6-A26E-4C20B28B7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9225" y="2133600"/>
            <a:ext cx="3650278" cy="375925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"/>
            </a:pPr>
            <a:endParaRPr lang="en-US"/>
          </a:p>
          <a:p>
            <a:pPr>
              <a:buFont typeface="Wingdings 3" charset="2"/>
              <a:buChar char=""/>
            </a:pPr>
            <a:endParaRPr lang="en-US" sz="1800"/>
          </a:p>
          <a:p>
            <a:pPr>
              <a:buFont typeface="Wingdings 3" charset="2"/>
              <a:buChar char=""/>
            </a:pPr>
            <a:endParaRPr lang="en-US" sz="1800"/>
          </a:p>
          <a:p>
            <a:pPr>
              <a:buFont typeface="Wingdings 3" charset="2"/>
              <a:buChar char=""/>
            </a:pPr>
            <a:endParaRPr lang="en-US" sz="1800"/>
          </a:p>
          <a:p>
            <a:pPr>
              <a:buFont typeface="Wingdings 3" charset="2"/>
              <a:buChar char=""/>
            </a:pPr>
            <a:r>
              <a:rPr lang="en-US" sz="2400"/>
              <a:t>EXEPTING YOURSELF</a:t>
            </a:r>
          </a:p>
          <a:p>
            <a:pPr>
              <a:buFont typeface="Wingdings 3" charset="2"/>
              <a:buChar char=""/>
            </a:pPr>
            <a:endParaRPr lang="en-US" sz="2400"/>
          </a:p>
          <a:p>
            <a:pPr>
              <a:buFont typeface="Wingdings 3" charset="2"/>
              <a:buChar char=""/>
            </a:pPr>
            <a:r>
              <a:rPr lang="en-US" sz="2400"/>
              <a:t>EXEPTING YOUR CLIENT</a:t>
            </a:r>
          </a:p>
        </p:txBody>
      </p:sp>
      <p:pic>
        <p:nvPicPr>
          <p:cNvPr id="2" name="Picture 2" descr="A close up of a flower&#10;&#10;Description generated with high confidence">
            <a:extLst>
              <a:ext uri="{FF2B5EF4-FFF2-40B4-BE49-F238E27FC236}">
                <a16:creationId xmlns:a16="http://schemas.microsoft.com/office/drawing/2014/main" id="{C74FED2A-7DDF-4B82-8FF8-FA78702B8F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9" r="2365" b="-1"/>
          <a:stretch/>
        </p:blipFill>
        <p:spPr>
          <a:xfrm>
            <a:off x="4619543" y="1460813"/>
            <a:ext cx="6953577" cy="3611307"/>
          </a:xfrm>
          <a:prstGeom prst="rect">
            <a:avLst/>
          </a:prstGeom>
        </p:spPr>
      </p:pic>
      <p:sp>
        <p:nvSpPr>
          <p:cNvPr id="90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14664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Wisp</vt:lpstr>
      <vt:lpstr>Practical presentation (echc5003) </vt:lpstr>
      <vt:lpstr>PowerPoint Presentation</vt:lpstr>
      <vt:lpstr>PowerPoint Presentation</vt:lpstr>
      <vt:lpstr>RECONISING BURNOUT AND REASONS FOR STRESS EXPOSURE IN COUNSELLING</vt:lpstr>
      <vt:lpstr>STRATEGIES FOR ELVATING STRESS</vt:lpstr>
      <vt:lpstr>SUPERVISION</vt:lpstr>
      <vt:lpstr>LACK OF EXPERANCE AND EXPERTISE IN SPECIFIC COUNSELLING AREAS</vt:lpstr>
      <vt:lpstr>REASONS TO HAVE PERSONAL THERAPY AS A COUNSELLING STUDENT</vt:lpstr>
      <vt:lpstr>MY EXPERANCE OF PERSONAL THERAPY</vt:lpstr>
      <vt:lpstr>WHY IS REFLECTION IMPORTANT?</vt:lpstr>
      <vt:lpstr>REFLECTION CAN BE ACHIEVED THROUGH</vt:lpstr>
      <vt:lpstr>LOOKING AT THE EFFECTS OF DIVERSITY</vt:lpstr>
      <vt:lpstr>FUTURE GROWTH</vt:lpstr>
      <vt:lpstr>BEING GOOD ENOUGH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2020-05-05T12:57:35Z</dcterms:created>
  <dcterms:modified xsi:type="dcterms:W3CDTF">2020-05-05T21:22:20Z</dcterms:modified>
</cp:coreProperties>
</file>