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  <p:sldId id="262" r:id="rId1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179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ight Triangle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grpSp>
        <p:nvGrpSpPr>
          <p:cNvPr id="2" name="Group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Freeform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8" name="Freeform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1" name="Freeform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/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Straight Connector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390D398-AB71-45DE-867C-A2B91CF854DA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37FA6CE2-2B11-4CC6-8A9A-E80A562E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0D398-AB71-45DE-867C-A2B91CF854DA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A6CE2-2B11-4CC6-8A9A-E80A562E94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0D398-AB71-45DE-867C-A2B91CF854DA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A6CE2-2B11-4CC6-8A9A-E80A562E94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Chevron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8" name="Chevron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0D398-AB71-45DE-867C-A2B91CF854DA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A6CE2-2B11-4CC6-8A9A-E80A562E94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0D398-AB71-45DE-867C-A2B91CF854DA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A6CE2-2B11-4CC6-8A9A-E80A562E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0D398-AB71-45DE-867C-A2B91CF854DA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A6CE2-2B11-4CC6-8A9A-E80A562E94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0D398-AB71-45DE-867C-A2B91CF854DA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A6CE2-2B11-4CC6-8A9A-E80A562E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/>
          <a:p>
            <a:fld id="{5390D398-AB71-45DE-867C-A2B91CF854DA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A6CE2-2B11-4CC6-8A9A-E80A562E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390D398-AB71-45DE-867C-A2B91CF854DA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37FA6CE2-2B11-4CC6-8A9A-E80A562E943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ight Triangle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Chevron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  <p:sp>
        <p:nvSpPr>
          <p:cNvPr id="13" name="Chevron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0D398-AB71-45DE-867C-A2B91CF854DA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A6CE2-2B11-4CC6-8A9A-E80A562E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90D398-AB71-45DE-867C-A2B91CF854DA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7FA6CE2-2B11-4CC6-8A9A-E80A562E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Freeform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Freeform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Right Triangle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390D398-AB71-45DE-867C-A2B91CF854DA}" type="datetimeFigureOut">
              <a:rPr lang="en-US" smtClean="0"/>
              <a:pPr/>
              <a:t>2/3/2020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37FA6CE2-2B11-4CC6-8A9A-E80A562E943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x6-m510hjU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42910" y="-24"/>
            <a:ext cx="7772400" cy="182976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Agriculture and Environmental Management</a:t>
            </a:r>
          </a:p>
        </p:txBody>
      </p:sp>
      <p:pic>
        <p:nvPicPr>
          <p:cNvPr id="3" name="Picture 2" descr="Image result for mechanisation of agricultur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71670" y="1928802"/>
            <a:ext cx="4429156" cy="298968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GB" b="1" dirty="0"/>
              <a:t>Aim:</a:t>
            </a:r>
          </a:p>
          <a:p>
            <a:r>
              <a:rPr lang="en-GB" dirty="0"/>
              <a:t>To introduce the role of agriculture in environmental management</a:t>
            </a:r>
          </a:p>
          <a:p>
            <a:endParaRPr lang="en-GB" dirty="0"/>
          </a:p>
          <a:p>
            <a:pPr>
              <a:buNone/>
            </a:pPr>
            <a:r>
              <a:rPr lang="en-GB" b="1" dirty="0"/>
              <a:t>Objectives:</a:t>
            </a:r>
          </a:p>
          <a:p>
            <a:r>
              <a:rPr lang="en-GB" dirty="0"/>
              <a:t>Understand how agriculture and the environment interact</a:t>
            </a:r>
          </a:p>
          <a:p>
            <a:r>
              <a:rPr lang="en-GB" dirty="0"/>
              <a:t>Highlight how agriculture has developed overtime</a:t>
            </a:r>
          </a:p>
          <a:p>
            <a:r>
              <a:rPr lang="en-GB" dirty="0"/>
              <a:t>Show awareness of the mechanisation and chemical dependence of agriculture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Aim and Objectives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Interactions between Agriculture and Environment</a:t>
            </a:r>
          </a:p>
        </p:txBody>
      </p:sp>
      <p:sp>
        <p:nvSpPr>
          <p:cNvPr id="4" name="Oval 3"/>
          <p:cNvSpPr/>
          <p:nvPr/>
        </p:nvSpPr>
        <p:spPr>
          <a:xfrm>
            <a:off x="3428992" y="2786058"/>
            <a:ext cx="2357454" cy="18573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/>
              <a:t>Interactions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5572132" y="2643182"/>
            <a:ext cx="1071570" cy="500066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5643570" y="4143380"/>
            <a:ext cx="1143008" cy="357190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rot="10800000">
            <a:off x="2357422" y="2714620"/>
            <a:ext cx="1143008" cy="642942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rot="10800000" flipV="1">
            <a:off x="2357422" y="4286256"/>
            <a:ext cx="1357322" cy="500066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/>
          <p:cNvCxnSpPr/>
          <p:nvPr/>
        </p:nvCxnSpPr>
        <p:spPr>
          <a:xfrm rot="5400000" flipH="1" flipV="1">
            <a:off x="4214810" y="2428868"/>
            <a:ext cx="714380" cy="1588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Arrow Connector 14"/>
          <p:cNvCxnSpPr/>
          <p:nvPr/>
        </p:nvCxnSpPr>
        <p:spPr>
          <a:xfrm rot="5400000">
            <a:off x="4179091" y="5036355"/>
            <a:ext cx="785818" cy="1588"/>
          </a:xfrm>
          <a:prstGeom prst="straightConnector1">
            <a:avLst/>
          </a:prstGeom>
          <a:ln w="50800" cmpd="sng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TextBox 16"/>
          <p:cNvSpPr txBox="1"/>
          <p:nvPr/>
        </p:nvSpPr>
        <p:spPr>
          <a:xfrm>
            <a:off x="3857620" y="1671568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Soil Quality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6858016" y="2071678"/>
            <a:ext cx="15716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Water Quality &amp; Quantity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7000892" y="4286256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Air Quality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3857620" y="5529220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Biodiversity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785786" y="4572008"/>
            <a:ext cx="15716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Landscape</a:t>
            </a:r>
          </a:p>
        </p:txBody>
      </p:sp>
      <p:sp>
        <p:nvSpPr>
          <p:cNvPr id="23" name="TextBox 22"/>
          <p:cNvSpPr txBox="1"/>
          <p:nvPr/>
        </p:nvSpPr>
        <p:spPr>
          <a:xfrm>
            <a:off x="357158" y="2143116"/>
            <a:ext cx="21431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Food Safety &amp; Animal Welfare Concerns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Development of Agriculture Overtime</a:t>
            </a:r>
          </a:p>
        </p:txBody>
      </p:sp>
      <p:sp>
        <p:nvSpPr>
          <p:cNvPr id="1026" name="AutoShape 2" descr="Image result for development of agriculture overtim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Image result for development of agriculture overtim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0" name="AutoShape 6" descr="Number of people employed in agriculture since 1800 v1 850x60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2"/>
          <a:srcRect l="42826" t="10742" r="3367" b="20898"/>
          <a:stretch>
            <a:fillRect/>
          </a:stretch>
        </p:blipFill>
        <p:spPr bwMode="auto">
          <a:xfrm>
            <a:off x="1285852" y="1142984"/>
            <a:ext cx="6786610" cy="48475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Development of Agriculture Overtime</a:t>
            </a:r>
          </a:p>
        </p:txBody>
      </p:sp>
      <p:sp>
        <p:nvSpPr>
          <p:cNvPr id="1026" name="AutoShape 2" descr="Image result for development of agriculture overtim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Image result for development of agriculture overtim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0" name="AutoShape 6" descr="Number of people employed in agriculture since 1800 v1 850x60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/>
          <a:srcRect l="42826" t="14648" r="3367" b="16992"/>
          <a:stretch>
            <a:fillRect/>
          </a:stretch>
        </p:blipFill>
        <p:spPr bwMode="auto">
          <a:xfrm>
            <a:off x="1214414" y="1142984"/>
            <a:ext cx="6800898" cy="48577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Development of Agriculture Overtime</a:t>
            </a:r>
          </a:p>
        </p:txBody>
      </p:sp>
      <p:sp>
        <p:nvSpPr>
          <p:cNvPr id="1026" name="AutoShape 2" descr="Image result for development of agriculture overtim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28" name="AutoShape 4" descr="Image result for development of agriculture overtim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30" name="AutoShape 6" descr="Number of people employed in agriculture since 1800 v1 850x600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8434" name="AutoShape 2" descr="Image result for development of agriculture overtim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8435" name="Picture 3"/>
          <p:cNvPicPr>
            <a:picLocks noChangeAspect="1" noChangeArrowheads="1"/>
          </p:cNvPicPr>
          <p:nvPr/>
        </p:nvPicPr>
        <p:blipFill>
          <a:blip r:embed="rId2"/>
          <a:srcRect l="23060" t="17578" r="23133" b="24804"/>
          <a:stretch>
            <a:fillRect/>
          </a:stretch>
        </p:blipFill>
        <p:spPr bwMode="auto">
          <a:xfrm>
            <a:off x="1000099" y="1214422"/>
            <a:ext cx="7238243" cy="43577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1481328"/>
            <a:ext cx="5543560" cy="4525963"/>
          </a:xfrm>
        </p:spPr>
        <p:txBody>
          <a:bodyPr>
            <a:normAutofit lnSpcReduction="10000"/>
          </a:bodyPr>
          <a:lstStyle/>
          <a:p>
            <a:r>
              <a:rPr lang="en-GB" dirty="0"/>
              <a:t>Increases production</a:t>
            </a:r>
          </a:p>
          <a:p>
            <a:r>
              <a:rPr lang="en-GB" dirty="0"/>
              <a:t>Increases efficiency and productivity</a:t>
            </a:r>
          </a:p>
          <a:p>
            <a:r>
              <a:rPr lang="en-GB" dirty="0"/>
              <a:t>Increases yield of land</a:t>
            </a:r>
          </a:p>
          <a:p>
            <a:r>
              <a:rPr lang="en-GB" dirty="0"/>
              <a:t>Lowers the cost of work</a:t>
            </a:r>
          </a:p>
          <a:p>
            <a:r>
              <a:rPr lang="en-GB" dirty="0"/>
              <a:t>Reduces demand for Work Animals</a:t>
            </a:r>
          </a:p>
          <a:p>
            <a:r>
              <a:rPr lang="en-GB" dirty="0"/>
              <a:t>Leads to commercial agriculture</a:t>
            </a:r>
          </a:p>
          <a:p>
            <a:r>
              <a:rPr lang="en-GB" dirty="0"/>
              <a:t>Reduces labour shortages</a:t>
            </a:r>
          </a:p>
          <a:p>
            <a:r>
              <a:rPr lang="en-GB" dirty="0"/>
              <a:t>Enables better land uses</a:t>
            </a:r>
          </a:p>
          <a:p>
            <a:endParaRPr lang="en-GB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Mechanisation of Agriculture</a:t>
            </a:r>
          </a:p>
        </p:txBody>
      </p:sp>
      <p:pic>
        <p:nvPicPr>
          <p:cNvPr id="1026" name="Picture 2" descr="Image result for mechanisation of agriculture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29256" y="1428736"/>
            <a:ext cx="3492523" cy="2357453"/>
          </a:xfrm>
          <a:prstGeom prst="rect">
            <a:avLst/>
          </a:prstGeom>
          <a:noFill/>
        </p:spPr>
      </p:pic>
      <p:pic>
        <p:nvPicPr>
          <p:cNvPr id="1028" name="Picture 4" descr="Image result for mechanisation of agricultur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429256" y="3929066"/>
            <a:ext cx="3493268" cy="232884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Chemicals have been incorporated to successfully reduce crop damage by pesticides.</a:t>
            </a:r>
          </a:p>
          <a:p>
            <a:r>
              <a:rPr lang="en-GB" dirty="0"/>
              <a:t>Jim Bender (1990) notes how plants are suffering from an ‘agricultural addiction’</a:t>
            </a:r>
          </a:p>
          <a:p>
            <a:pPr>
              <a:buNone/>
            </a:pPr>
            <a:endParaRPr lang="en-GB" dirty="0"/>
          </a:p>
          <a:p>
            <a:r>
              <a:rPr lang="en-GB" b="1" dirty="0"/>
              <a:t>Result: </a:t>
            </a:r>
            <a:r>
              <a:rPr lang="en-GB" dirty="0"/>
              <a:t>Higher profit margins and </a:t>
            </a:r>
            <a:r>
              <a:rPr lang="en-GB"/>
              <a:t>greater outputs.</a:t>
            </a:r>
            <a:endParaRPr lang="en-GB" b="1" dirty="0"/>
          </a:p>
          <a:p>
            <a:r>
              <a:rPr lang="en-GB" b="1" dirty="0"/>
              <a:t>Consequence: </a:t>
            </a:r>
            <a:r>
              <a:rPr lang="en-GB" dirty="0"/>
              <a:t>Some crops are now dependent on pesticides and fertilisers.</a:t>
            </a:r>
            <a:endParaRPr lang="en-GB" b="1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200" dirty="0"/>
              <a:t>Chemical Dependence of Agriculture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https://www.youtube.com/watch?v=Hx6-m510hjU</a:t>
            </a:r>
            <a:r>
              <a:rPr lang="en-GB" dirty="0"/>
              <a:t> (Why was agriculture so important?)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oncourse">
  <a:themeElements>
    <a:clrScheme name="Custom 9">
      <a:dk1>
        <a:sysClr val="windowText" lastClr="000000"/>
      </a:dk1>
      <a:lt1>
        <a:sysClr val="window" lastClr="FFFFFF"/>
      </a:lt1>
      <a:dk2>
        <a:srgbClr val="54A838"/>
      </a:dk2>
      <a:lt2>
        <a:srgbClr val="E4F4DF"/>
      </a:lt2>
      <a:accent1>
        <a:srgbClr val="54A838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oncourse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Concours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324</TotalTime>
  <Words>185</Words>
  <Application>Microsoft Office PowerPoint</Application>
  <PresentationFormat>On-screen Show (4:3)</PresentationFormat>
  <Paragraphs>37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Lucida Sans Unicode</vt:lpstr>
      <vt:lpstr>Verdana</vt:lpstr>
      <vt:lpstr>Wingdings 2</vt:lpstr>
      <vt:lpstr>Wingdings 3</vt:lpstr>
      <vt:lpstr>Concourse</vt:lpstr>
      <vt:lpstr>Agriculture and Environmental Management</vt:lpstr>
      <vt:lpstr>Aim and Objectives</vt:lpstr>
      <vt:lpstr>Interactions between Agriculture and Environment</vt:lpstr>
      <vt:lpstr>Development of Agriculture Overtime</vt:lpstr>
      <vt:lpstr>Development of Agriculture Overtime</vt:lpstr>
      <vt:lpstr>Development of Agriculture Overtime</vt:lpstr>
      <vt:lpstr>Mechanisation of Agriculture</vt:lpstr>
      <vt:lpstr>Chemical Dependence of Agriculture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Role of Agriculture in Environmental Management</dc:title>
  <dc:creator>Viv</dc:creator>
  <cp:lastModifiedBy>Joshua Morgan (1906265)</cp:lastModifiedBy>
  <cp:revision>17</cp:revision>
  <dcterms:created xsi:type="dcterms:W3CDTF">2020-01-31T11:35:10Z</dcterms:created>
  <dcterms:modified xsi:type="dcterms:W3CDTF">2020-02-03T10:36:35Z</dcterms:modified>
</cp:coreProperties>
</file>