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8" r:id="rId3"/>
    <p:sldId id="259" r:id="rId4"/>
    <p:sldId id="260" r:id="rId5"/>
    <p:sldId id="274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CC66"/>
    <a:srgbClr val="33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51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5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66BD0B-2C74-46D4-BBEF-3F23F1152C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8D8CA7-4BA0-4A34-AF27-B9CBAAB6EC1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8A405A-65DC-480C-83D9-3847646EF9E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1F492E-9D10-4D08-B5BC-0823131F41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519BE3-4959-417C-93AB-0C401DD30B1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C5269-BB85-441C-99A9-C56DD356781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C6EA09-1B81-4982-8C4B-EB1B0097948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7780F8-5345-456A-8702-36C2BA22F5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AB22E8-C46A-4EF9-BE41-7C6E2E71C62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837701-CE9C-4567-8146-D3E369DB527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43B4C4-9E89-4CC5-8E21-195785F253E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7E44D7E-51E9-45C2-A760-373D12C350A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853B3125-5899-47A1-8EFD-D713FD5779A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2 and 3 Digit Addition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Add each pair of numbers.</a:t>
            </a:r>
            <a:endParaRPr lang="en-US" sz="3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6963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96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96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4" grpId="0" animBg="1"/>
      <p:bldP spid="6963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4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8" name="Text Box 22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49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21" name="Line 2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22" name="Text Box 2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3" name="Text Box 2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0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4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5" name="Text Box 3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89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9157" name="Line 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9158" name="Text Box 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9" name="Text Box 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6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8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96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120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0181" name="Line 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0182" name="Text Box 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3" name="Text Box 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0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4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Text Box 3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246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326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4517" name="Line 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2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3" name="Text Box 3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134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4" name="Text Box 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171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1205" name="Line 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06" name="Text Box 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7" name="Text Box 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4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3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26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27" name="Text Box 3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246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28" name="Text Box 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319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2229" name="Line 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2230" name="Text Box 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31" name="Text Box 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2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8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0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1" name="Text Box 3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409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52" name="Text Box 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496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3253" name="Line 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3254" name="Text Box 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55" name="Text Box 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3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2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8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4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5" name="Text Box 3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276" name="Text Box 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418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4277" name="Line 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4278" name="Text Box 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279" name="Text Box 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341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6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298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299" name="Text Box 3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00" name="Text Box 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338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5301" name="Line 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5302" name="Text Box 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03" name="Text Box 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269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5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0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22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23" name="Text Box 3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123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24" name="Text Box 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246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6325" name="Line 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6326" name="Text Box 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27" name="Text Box 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123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6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4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5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46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47" name="Text Box 3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298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48" name="Text Box 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596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7349" name="Line 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7350" name="Text Box 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51" name="Text Box 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298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7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8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370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371" name="Text Box 3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328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72" name="Text Box 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405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8373" name="Line 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8374" name="Text Box 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75" name="Text Box 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8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2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0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394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395" name="Text Box 3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109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396" name="Text Box 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336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9397" name="Line 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9398" name="Text Box 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399" name="Text Box 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227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9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6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2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18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19" name="Text Box 3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258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20" name="Text Box 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591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0421" name="Line 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0422" name="Text Box 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23" name="Text Box 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333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0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0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3" name="Text Box 3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454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44" name="Text Box 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999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1445" name="Line 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46" name="Text Box 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47" name="Text Box 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545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4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547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779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2469" name="Line 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232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0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Text Box 3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308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962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3493" name="Line 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654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8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Text Box 3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666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1221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5541" name="Line 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555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5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2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Text Box 3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787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989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6565" name="Line 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202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6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6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Text Box 3"/>
          <p:cNvSpPr txBox="1">
            <a:spLocks noChangeArrowheads="1"/>
          </p:cNvSpPr>
          <p:nvPr/>
        </p:nvSpPr>
        <p:spPr bwMode="auto"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852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1593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7589" name="Line 5"/>
          <p:cNvSpPr>
            <a:spLocks noChangeShapeType="1"/>
          </p:cNvSpPr>
          <p:nvPr/>
        </p:nvSpPr>
        <p:spPr bwMode="auto"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741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7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98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24</cp:revision>
  <dcterms:created xsi:type="dcterms:W3CDTF">2006-03-03T16:34:11Z</dcterms:created>
  <dcterms:modified xsi:type="dcterms:W3CDTF">2011-11-25T20:24:48Z</dcterms:modified>
</cp:coreProperties>
</file>