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9"/>
  </p:normalViewPr>
  <p:slideViewPr>
    <p:cSldViewPr snapToGrid="0">
      <p:cViewPr varScale="1">
        <p:scale>
          <a:sx n="76" d="100"/>
          <a:sy n="76" d="100"/>
        </p:scale>
        <p:origin x="216" y="4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8E3F29-15F6-BEFD-477C-0B73975391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66A01C6-BE92-8964-0085-82A89F544A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862601-B275-5CE3-DCF2-EE0ACBDC2D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DF461-5FF1-8349-BA48-AE88014B838B}" type="datetimeFigureOut">
              <a:rPr lang="en-US" smtClean="0"/>
              <a:t>5/24/23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EB3D26-D068-341E-197A-BDA1C01ACE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17F17D-D791-F9FE-89F2-868DEBC59C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DF4E4-A8D8-984E-8782-744D5D3083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67837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7D511-CDF7-9917-F4A3-716392427A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8B4549-A704-B3CC-4399-0F5BA1EB5E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DC03D2-1439-9F0D-8EDF-279E7EEBCC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DF461-5FF1-8349-BA48-AE88014B838B}" type="datetimeFigureOut">
              <a:rPr lang="en-US" smtClean="0"/>
              <a:t>5/24/23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1134F4-A4B6-2F78-3AEF-1DEF76B44A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6B420E-ACEC-C9E8-7016-4D4FC0F5DC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DF4E4-A8D8-984E-8782-744D5D3083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1038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87A8E8-4AC3-B128-52D3-2C88010C1D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DEC43C-6A3D-C1B2-3666-2E8568758B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CD3AFA-6FC4-35BB-8B08-5C668F642D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DF461-5FF1-8349-BA48-AE88014B838B}" type="datetimeFigureOut">
              <a:rPr lang="en-US" smtClean="0"/>
              <a:t>5/24/23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BAD0BF-61A3-CEF1-9E8E-159461DD79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B4878C-01CC-D2B1-3822-21C5875F6A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DF4E4-A8D8-984E-8782-744D5D3083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11483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53880F-177E-DEA2-F5C6-739B407E9C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46BC02-9F0E-7231-68A0-C5C5F73D68E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D131D54-1EDA-1066-EAA1-E212F672FF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CD7799-4448-416A-10D1-18EE6CC1B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DF461-5FF1-8349-BA48-AE88014B838B}" type="datetimeFigureOut">
              <a:rPr lang="en-US" smtClean="0"/>
              <a:t>5/24/23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A14FC1-DB23-7D33-3344-A832E143C3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65D24B-0AD8-5E68-08B5-6D13029A69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DF4E4-A8D8-984E-8782-744D5D3083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46144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EE5D40-5749-20B2-17CE-FE1B6E680A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365E85-47E4-177C-08ED-C82337DFC0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D23838-C06E-9BF9-4064-E67E436765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7F3F9D-0D4F-49CE-2D7D-816D05789AA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6528450-A6B2-63E3-C2F2-C195F95CFB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A6E636F-88D6-356E-8A28-1196CADAEC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DF461-5FF1-8349-BA48-AE88014B838B}" type="datetimeFigureOut">
              <a:rPr lang="en-US" smtClean="0"/>
              <a:t>5/24/23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4ED4619-FC6F-F232-A371-6CCAD10474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E3F4CA9-B394-E865-2B68-BD55976831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DF4E4-A8D8-984E-8782-744D5D3083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55721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3ED071-13BF-558F-CD56-F40F26E3B4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40D3703-2F90-B54B-79E0-9C2976176B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DF461-5FF1-8349-BA48-AE88014B838B}" type="datetimeFigureOut">
              <a:rPr lang="en-US" smtClean="0"/>
              <a:t>5/24/23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0626DF-4ABD-5DD3-847B-8A2EAB43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FD46015-5921-B34E-E109-07BBA64380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DF4E4-A8D8-984E-8782-744D5D3083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76814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4E0932-4FD2-7C58-D14A-915A5B2F26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DF461-5FF1-8349-BA48-AE88014B838B}" type="datetimeFigureOut">
              <a:rPr lang="en-US" smtClean="0"/>
              <a:t>5/24/23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0774E0F-D7D2-45B5-8D0F-4033049A00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A91DF0C-0093-9F0D-BB43-951004DE9F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DF4E4-A8D8-984E-8782-744D5D3083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02541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30AE15-0409-20EA-C039-CC80BBD1C1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873DF4-9C40-88B1-233F-ABEE3FC495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302C7A-D56A-E1AB-08AD-C615F6E797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EB4ABB-4210-6D37-63B3-4AE448A86B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DF461-5FF1-8349-BA48-AE88014B838B}" type="datetimeFigureOut">
              <a:rPr lang="en-US" smtClean="0"/>
              <a:t>5/24/23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7CDA2A-1862-48CD-6E01-6C7486727D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865EBE2-0386-12A4-D70A-253403A95B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DF4E4-A8D8-984E-8782-744D5D3083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75162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48D7B6-72A5-24A1-D9D9-1E987346CB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D980DE6-13C6-77AC-61E8-9F0D05B9EB8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F8B3EF-83FC-D5FF-4D18-2599ADCB389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B2FAFE-454C-C39B-7878-560800FD78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DF461-5FF1-8349-BA48-AE88014B838B}" type="datetimeFigureOut">
              <a:rPr lang="en-US" smtClean="0"/>
              <a:t>5/24/23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DEA26F-B59A-A1D6-6D38-11EF9EEBEC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0D3F2E-F6E1-193D-943D-693801B47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DF4E4-A8D8-984E-8782-744D5D3083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0551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9863B3-3E97-BBA6-C43A-14DD0F3A98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EF384E-B32C-B218-7BB0-FDCD3F66F3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175DB5-64E3-3DB8-00A8-61554FDB07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DF461-5FF1-8349-BA48-AE88014B838B}" type="datetimeFigureOut">
              <a:rPr lang="en-US" smtClean="0"/>
              <a:t>5/24/23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183FDF-5C03-69B0-1985-5F1FCECB44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9DA2BA-1327-CCAB-3E94-F143EC94F3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DF4E4-A8D8-984E-8782-744D5D3083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7873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D96C31C-4203-710C-EA14-F94485C0D3A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368737-C3C3-EFDB-58F1-CFC75E2C0D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A25880-7590-76EC-6E9C-93359C7150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DF461-5FF1-8349-BA48-AE88014B838B}" type="datetimeFigureOut">
              <a:rPr lang="en-US" smtClean="0"/>
              <a:t>5/24/23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42819A-A7ED-A299-1258-57000E13DE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CBD4AD-6FF8-B0D7-E3D6-502950DE8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DF4E4-A8D8-984E-8782-744D5D3083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6426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58C1F42-4155-763A-6D5D-4B18C48521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D1A97C-B75A-569F-70D0-1FBBFF2A1E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D61644-7FC1-0FF3-8BBA-233EB8FCCA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9DF461-5FF1-8349-BA48-AE88014B838B}" type="datetimeFigureOut">
              <a:rPr lang="en-US" smtClean="0"/>
              <a:t>5/24/23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EE386C-796E-15A3-661F-F9A4E4097F4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EFEDA4-B837-7A73-D3EF-D1B494904C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CDF4E4-A8D8-984E-8782-744D5D3083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95954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B7AD9F6-8CE7-4299-8FC6-328F4DCD3F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BCF3E6-93EC-8694-BF99-5ACEB9EB9E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97762" y="640080"/>
            <a:ext cx="6251110" cy="3566160"/>
          </a:xfrm>
        </p:spPr>
        <p:txBody>
          <a:bodyPr anchor="b">
            <a:normAutofit/>
          </a:bodyPr>
          <a:lstStyle/>
          <a:p>
            <a:pPr algn="l"/>
            <a:r>
              <a:rPr lang="en-US" sz="5400"/>
              <a:t>Robert Lavric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CF3C095-739C-D50E-D5A0-0EBC4D2011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97760" y="4636008"/>
            <a:ext cx="6251111" cy="1572768"/>
          </a:xfrm>
        </p:spPr>
        <p:txBody>
          <a:bodyPr>
            <a:normAutofit/>
          </a:bodyPr>
          <a:lstStyle/>
          <a:p>
            <a:pPr algn="l"/>
            <a:r>
              <a:rPr lang="en-US" sz="1300"/>
              <a:t>Student: 2121182</a:t>
            </a:r>
          </a:p>
          <a:p>
            <a:pPr algn="l"/>
            <a:r>
              <a:rPr lang="en-US" sz="1300"/>
              <a:t>Course: BMIH5003 (Foreign Languages &amp; Cultural Awareness)</a:t>
            </a:r>
          </a:p>
          <a:p>
            <a:pPr algn="l"/>
            <a:r>
              <a:rPr lang="en-US" sz="1300"/>
              <a:t>Room Reservation</a:t>
            </a:r>
          </a:p>
          <a:p>
            <a:pPr algn="l"/>
            <a:r>
              <a:rPr lang="en-US" sz="1300"/>
              <a:t>Module Tutor: Rodrigo Aguilera</a:t>
            </a:r>
          </a:p>
          <a:p>
            <a:pPr algn="l"/>
            <a:r>
              <a:rPr lang="en-US" sz="1300"/>
              <a:t>Date: 24.05.2023</a:t>
            </a:r>
          </a:p>
          <a:p>
            <a:pPr algn="l"/>
            <a:endParaRPr lang="en-US" sz="130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B0B1457-A44C-32CB-E92F-52ACA4693F0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8623" r="6046" b="-1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sketchy line">
            <a:extLst>
              <a:ext uri="{FF2B5EF4-FFF2-40B4-BE49-F238E27FC236}">
                <a16:creationId xmlns:a16="http://schemas.microsoft.com/office/drawing/2014/main" id="{F49775AF-8896-43EE-92C6-83497D6DC5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2862" y="440926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563791 w 4243589"/>
              <a:gd name="connsiteY1" fmla="*/ 0 h 18288"/>
              <a:gd name="connsiteX2" fmla="*/ 1042710 w 4243589"/>
              <a:gd name="connsiteY2" fmla="*/ 0 h 18288"/>
              <a:gd name="connsiteX3" fmla="*/ 1564066 w 4243589"/>
              <a:gd name="connsiteY3" fmla="*/ 0 h 18288"/>
              <a:gd name="connsiteX4" fmla="*/ 2212729 w 4243589"/>
              <a:gd name="connsiteY4" fmla="*/ 0 h 18288"/>
              <a:gd name="connsiteX5" fmla="*/ 2776520 w 4243589"/>
              <a:gd name="connsiteY5" fmla="*/ 0 h 18288"/>
              <a:gd name="connsiteX6" fmla="*/ 3297875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637362 w 4243589"/>
              <a:gd name="connsiteY9" fmla="*/ 18288 h 18288"/>
              <a:gd name="connsiteX10" fmla="*/ 3116007 w 4243589"/>
              <a:gd name="connsiteY10" fmla="*/ 18288 h 18288"/>
              <a:gd name="connsiteX11" fmla="*/ 2424908 w 4243589"/>
              <a:gd name="connsiteY11" fmla="*/ 18288 h 18288"/>
              <a:gd name="connsiteX12" fmla="*/ 1861117 w 4243589"/>
              <a:gd name="connsiteY12" fmla="*/ 18288 h 18288"/>
              <a:gd name="connsiteX13" fmla="*/ 1382198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3987" y="7429"/>
                  <a:pt x="4243569" y="10822"/>
                  <a:pt x="4243589" y="18288"/>
                </a:cubicBezTo>
                <a:cubicBezTo>
                  <a:pt x="4112949" y="-2855"/>
                  <a:pt x="3928037" y="1831"/>
                  <a:pt x="3637362" y="18288"/>
                </a:cubicBezTo>
                <a:cubicBezTo>
                  <a:pt x="3346687" y="34745"/>
                  <a:pt x="3254446" y="26669"/>
                  <a:pt x="3116007" y="18288"/>
                </a:cubicBezTo>
                <a:cubicBezTo>
                  <a:pt x="2977569" y="9907"/>
                  <a:pt x="2620228" y="28873"/>
                  <a:pt x="2424908" y="18288"/>
                </a:cubicBezTo>
                <a:cubicBezTo>
                  <a:pt x="2229588" y="7703"/>
                  <a:pt x="2088287" y="-3854"/>
                  <a:pt x="1861117" y="18288"/>
                </a:cubicBezTo>
                <a:cubicBezTo>
                  <a:pt x="1633947" y="40430"/>
                  <a:pt x="1502447" y="-871"/>
                  <a:pt x="1382198" y="18288"/>
                </a:cubicBezTo>
                <a:cubicBezTo>
                  <a:pt x="1261949" y="37447"/>
                  <a:pt x="1045440" y="28353"/>
                  <a:pt x="733535" y="18288"/>
                </a:cubicBezTo>
                <a:cubicBezTo>
                  <a:pt x="421630" y="8223"/>
                  <a:pt x="341257" y="-18359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2703" y="5429"/>
                  <a:pt x="4244410" y="14046"/>
                  <a:pt x="4243589" y="18288"/>
                </a:cubicBezTo>
                <a:cubicBezTo>
                  <a:pt x="4130424" y="-1240"/>
                  <a:pt x="3932803" y="42249"/>
                  <a:pt x="3722234" y="18288"/>
                </a:cubicBezTo>
                <a:cubicBezTo>
                  <a:pt x="3511665" y="-5673"/>
                  <a:pt x="3269903" y="45994"/>
                  <a:pt x="3116007" y="18288"/>
                </a:cubicBezTo>
                <a:cubicBezTo>
                  <a:pt x="2962111" y="-9418"/>
                  <a:pt x="2744280" y="23224"/>
                  <a:pt x="2509780" y="18288"/>
                </a:cubicBezTo>
                <a:cubicBezTo>
                  <a:pt x="2275280" y="13352"/>
                  <a:pt x="2066059" y="43664"/>
                  <a:pt x="1945989" y="18288"/>
                </a:cubicBezTo>
                <a:cubicBezTo>
                  <a:pt x="1825919" y="-7088"/>
                  <a:pt x="1407329" y="12616"/>
                  <a:pt x="1254890" y="18288"/>
                </a:cubicBezTo>
                <a:cubicBezTo>
                  <a:pt x="1102451" y="23960"/>
                  <a:pt x="837950" y="31673"/>
                  <a:pt x="563791" y="18288"/>
                </a:cubicBezTo>
                <a:cubicBezTo>
                  <a:pt x="289632" y="4903"/>
                  <a:pt x="132768" y="7105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15597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13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90E1330-FD41-3EFC-0B4F-4477DC3FEF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n-US" sz="4000">
                <a:solidFill>
                  <a:srgbClr val="FFFFFF"/>
                </a:solidFill>
              </a:rPr>
              <a:t>Je voudrais faire une reservation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1D3638-2573-E68F-815E-D348B6982C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78455" y="2112579"/>
            <a:ext cx="8659030" cy="4192805"/>
          </a:xfrm>
        </p:spPr>
        <p:txBody>
          <a:bodyPr>
            <a:normAutofit/>
          </a:bodyPr>
          <a:lstStyle/>
          <a:p>
            <a:pPr marL="187452" indent="-187452" defTabSz="749808">
              <a:spcBef>
                <a:spcPts val="820"/>
              </a:spcBef>
            </a:pPr>
            <a:r>
              <a:rPr lang="fr-FR" sz="90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Bonjour! Hôtel Marriott. Comment puis-je vous aider?</a:t>
            </a:r>
          </a:p>
          <a:p>
            <a:pPr marL="187452" indent="-187452" defTabSz="749808">
              <a:spcBef>
                <a:spcPts val="820"/>
              </a:spcBef>
            </a:pPr>
            <a:r>
              <a:rPr lang="fr-FR" sz="900" kern="120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Bonjour! Je voudrais réserver une chambre à l'hôtel.</a:t>
            </a:r>
          </a:p>
          <a:p>
            <a:pPr marL="187452" indent="-187452" defTabSz="749808">
              <a:spcBef>
                <a:spcPts val="820"/>
              </a:spcBef>
            </a:pPr>
            <a:r>
              <a:rPr lang="fr-FR" sz="90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Très bien. Comment vous appelez-vous ?</a:t>
            </a:r>
          </a:p>
          <a:p>
            <a:pPr marL="187452" indent="-187452" defTabSz="749808">
              <a:spcBef>
                <a:spcPts val="820"/>
              </a:spcBef>
            </a:pPr>
            <a:r>
              <a:rPr lang="fr-FR" sz="900" kern="120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Je m'appelle Robert Lavric.</a:t>
            </a:r>
          </a:p>
          <a:p>
            <a:pPr marL="187452" indent="-187452" defTabSz="749808">
              <a:spcBef>
                <a:spcPts val="820"/>
              </a:spcBef>
            </a:pPr>
            <a:r>
              <a:rPr lang="fr-FR" sz="90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Très bien Monsieur Lavric. Pour combien de personnes?</a:t>
            </a:r>
          </a:p>
          <a:p>
            <a:pPr marL="187452" indent="-187452" defTabSz="749808">
              <a:spcBef>
                <a:spcPts val="820"/>
              </a:spcBef>
            </a:pPr>
            <a:r>
              <a:rPr lang="fr-FR" sz="900" kern="120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Pour deux adultes et un enfant</a:t>
            </a:r>
          </a:p>
          <a:p>
            <a:pPr marL="187452" indent="-187452" defTabSz="749808">
              <a:spcBef>
                <a:spcPts val="820"/>
              </a:spcBef>
            </a:pPr>
            <a:r>
              <a:rPr lang="fr-FR" sz="90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Une ou deux chambres ?</a:t>
            </a:r>
          </a:p>
          <a:p>
            <a:pPr marL="187452" indent="-187452" defTabSz="749808">
              <a:spcBef>
                <a:spcPts val="820"/>
              </a:spcBef>
            </a:pPr>
            <a:r>
              <a:rPr lang="fr-FR" sz="900" kern="120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Une chambre.</a:t>
            </a:r>
          </a:p>
          <a:p>
            <a:pPr marL="187452" indent="-187452" defTabSz="749808">
              <a:spcBef>
                <a:spcPts val="820"/>
              </a:spcBef>
            </a:pPr>
            <a:r>
              <a:rPr lang="fr-FR" sz="90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Un lit double et un lit simple ou trois lits simples ?</a:t>
            </a:r>
          </a:p>
          <a:p>
            <a:pPr marL="187452" indent="-187452" defTabSz="749808">
              <a:spcBef>
                <a:spcPts val="820"/>
              </a:spcBef>
            </a:pPr>
            <a:r>
              <a:rPr lang="fr-FR" sz="900" kern="120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Un lit double et un lit simple.</a:t>
            </a:r>
          </a:p>
          <a:p>
            <a:pPr marL="187452" indent="-187452" defTabSz="749808">
              <a:spcBef>
                <a:spcPts val="820"/>
              </a:spcBef>
            </a:pPr>
            <a:r>
              <a:rPr lang="fr-FR" sz="90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Pour quelle date ?</a:t>
            </a:r>
          </a:p>
          <a:p>
            <a:pPr marL="187452" indent="-187452" defTabSz="749808">
              <a:spcBef>
                <a:spcPts val="820"/>
              </a:spcBef>
            </a:pPr>
            <a:r>
              <a:rPr lang="fr-FR" sz="900" kern="120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Pour le 4 juillet 2023.</a:t>
            </a:r>
          </a:p>
          <a:p>
            <a:pPr marL="187452" indent="-187452" defTabSz="749808">
              <a:spcBef>
                <a:spcPts val="820"/>
              </a:spcBef>
            </a:pPr>
            <a:r>
              <a:rPr lang="fr-FR" sz="90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Pour combien de nuits?</a:t>
            </a:r>
          </a:p>
          <a:p>
            <a:pPr marL="187452" indent="-187452" defTabSz="749808">
              <a:spcBef>
                <a:spcPts val="820"/>
              </a:spcBef>
            </a:pPr>
            <a:r>
              <a:rPr lang="fr-FR" sz="900" kern="120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Pour 5 nuits.</a:t>
            </a:r>
          </a:p>
          <a:p>
            <a:pPr marL="187452" indent="-187452" defTabSz="749808">
              <a:spcBef>
                <a:spcPts val="820"/>
              </a:spcBef>
            </a:pPr>
            <a:r>
              <a:rPr lang="fr-FR" sz="90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Très bien. Tout est réservé. Puis-je avoir votre numéro de téléphone, s'il vous plait ?</a:t>
            </a:r>
          </a:p>
          <a:p>
            <a:pPr marL="187452" indent="-187452" defTabSz="749808">
              <a:spcBef>
                <a:spcPts val="820"/>
              </a:spcBef>
            </a:pPr>
            <a:r>
              <a:rPr lang="fr-FR" sz="900" kern="120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Bien sur, mon numéro de téléphone est le 07478495123</a:t>
            </a:r>
            <a:r>
              <a:rPr lang="fr-FR" sz="90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pPr marL="187452" indent="-187452" defTabSz="749808">
              <a:spcBef>
                <a:spcPts val="820"/>
              </a:spcBef>
            </a:pPr>
            <a:r>
              <a:rPr lang="fr-FR" sz="90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Parfait. Tout est en ordre. Merci beaucoup. Au revoir.</a:t>
            </a:r>
          </a:p>
          <a:p>
            <a:pPr marL="187452" indent="-187452" defTabSz="749808">
              <a:spcBef>
                <a:spcPts val="820"/>
              </a:spcBef>
            </a:pPr>
            <a:r>
              <a:rPr lang="fr-FR" sz="900" kern="120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Merci beaucoup. Au revoir.</a:t>
            </a:r>
            <a:endParaRPr lang="fr-FR" sz="900">
              <a:solidFill>
                <a:srgbClr val="FF0000"/>
              </a:solidFill>
            </a:endParaRPr>
          </a:p>
        </p:txBody>
      </p:sp>
      <p:pic>
        <p:nvPicPr>
          <p:cNvPr id="4" name="Audio Recording 24 May 2023 at 11:14:58">
            <a:hlinkClick r:id="" action="ppaction://media"/>
            <a:extLst>
              <a:ext uri="{FF2B5EF4-FFF2-40B4-BE49-F238E27FC236}">
                <a16:creationId xmlns:a16="http://schemas.microsoft.com/office/drawing/2014/main" id="{904FF53E-7E75-2596-C7F7-452392A09ED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087973" y="3001602"/>
            <a:ext cx="669297" cy="669297"/>
          </a:xfrm>
          <a:prstGeom prst="rect">
            <a:avLst/>
          </a:prstGeom>
        </p:spPr>
      </p:pic>
      <p:pic>
        <p:nvPicPr>
          <p:cNvPr id="5" name="Audio Recording 24 May 2023 at 11:14:58">
            <a:hlinkClick r:id="" action="ppaction://media"/>
            <a:extLst>
              <a:ext uri="{FF2B5EF4-FFF2-40B4-BE49-F238E27FC236}">
                <a16:creationId xmlns:a16="http://schemas.microsoft.com/office/drawing/2014/main" id="{43A376C8-5C69-4CDC-F399-48633F0B066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28857" y="3094351"/>
            <a:ext cx="669297" cy="669297"/>
          </a:xfrm>
          <a:prstGeom prst="rect">
            <a:avLst/>
          </a:prstGeom>
        </p:spPr>
      </p:pic>
      <p:pic>
        <p:nvPicPr>
          <p:cNvPr id="6" name="Audio Recording 24 May 2023 at 11:14:58">
            <a:hlinkClick r:id="" action="ppaction://media"/>
            <a:extLst>
              <a:ext uri="{FF2B5EF4-FFF2-40B4-BE49-F238E27FC236}">
                <a16:creationId xmlns:a16="http://schemas.microsoft.com/office/drawing/2014/main" id="{F1CC1EF4-2B46-75B9-B49F-9DB25E81627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08415" y="3001602"/>
            <a:ext cx="669297" cy="669297"/>
          </a:xfrm>
          <a:prstGeom prst="rect">
            <a:avLst/>
          </a:prstGeom>
        </p:spPr>
      </p:pic>
      <p:pic>
        <p:nvPicPr>
          <p:cNvPr id="8" name="Audio Recording 24 May 2023 at 11:14:58">
            <a:hlinkClick r:id="" action="ppaction://media"/>
            <a:extLst>
              <a:ext uri="{FF2B5EF4-FFF2-40B4-BE49-F238E27FC236}">
                <a16:creationId xmlns:a16="http://schemas.microsoft.com/office/drawing/2014/main" id="{5EA40F11-E9E3-6FF4-051C-82EA3D5FF8F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/>
          <a:stretch/>
        </p:blipFill>
        <p:spPr>
          <a:xfrm>
            <a:off x="8087972" y="3047976"/>
            <a:ext cx="669297" cy="669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649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56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7456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7456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7456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173</Words>
  <Application>Microsoft Macintosh PowerPoint</Application>
  <PresentationFormat>Widescreen</PresentationFormat>
  <Paragraphs>25</Paragraphs>
  <Slides>2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Robert Lavric </vt:lpstr>
      <vt:lpstr>Je voudrais faire une reservation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Robert Lavric </dc:title>
  <dc:creator>Robert Lavric</dc:creator>
  <cp:lastModifiedBy>Robert Lavric</cp:lastModifiedBy>
  <cp:revision>3</cp:revision>
  <dcterms:created xsi:type="dcterms:W3CDTF">2023-05-23T08:48:23Z</dcterms:created>
  <dcterms:modified xsi:type="dcterms:W3CDTF">2023-05-24T10:28:38Z</dcterms:modified>
</cp:coreProperties>
</file>