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6" r:id="rId9"/>
    <p:sldId id="265" r:id="rId10"/>
    <p:sldId id="264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CA6F3A-37A7-4BA1-B4A0-441E5E8A560D}" v="34" dt="2022-08-13T18:20:27.1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00" autoAdjust="0"/>
  </p:normalViewPr>
  <p:slideViewPr>
    <p:cSldViewPr snapToGrid="0">
      <p:cViewPr varScale="1">
        <p:scale>
          <a:sx n="59" d="100"/>
          <a:sy n="59" d="100"/>
        </p:scale>
        <p:origin x="9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acy Cosmos" userId="0ce127615cab90b1" providerId="LiveId" clId="{8CCA6F3A-37A7-4BA1-B4A0-441E5E8A560D}"/>
    <pc:docChg chg="undo custSel addSld modSld sldOrd">
      <pc:chgData name="Tracy Cosmos" userId="0ce127615cab90b1" providerId="LiveId" clId="{8CCA6F3A-37A7-4BA1-B4A0-441E5E8A560D}" dt="2022-08-13T18:31:32.652" v="3350" actId="20577"/>
      <pc:docMkLst>
        <pc:docMk/>
      </pc:docMkLst>
      <pc:sldChg chg="modSp mod">
        <pc:chgData name="Tracy Cosmos" userId="0ce127615cab90b1" providerId="LiveId" clId="{8CCA6F3A-37A7-4BA1-B4A0-441E5E8A560D}" dt="2022-08-13T18:31:32.652" v="3350" actId="20577"/>
        <pc:sldMkLst>
          <pc:docMk/>
          <pc:sldMk cId="2733349997" sldId="256"/>
        </pc:sldMkLst>
        <pc:spChg chg="mod">
          <ac:chgData name="Tracy Cosmos" userId="0ce127615cab90b1" providerId="LiveId" clId="{8CCA6F3A-37A7-4BA1-B4A0-441E5E8A560D}" dt="2022-08-13T18:31:32.652" v="3350" actId="20577"/>
          <ac:spMkLst>
            <pc:docMk/>
            <pc:sldMk cId="2733349997" sldId="256"/>
            <ac:spMk id="3" creationId="{BF435601-347A-F27F-7003-2D9F8DB75FB2}"/>
          </ac:spMkLst>
        </pc:spChg>
      </pc:sldChg>
      <pc:sldChg chg="addSp delSp modSp mod setBg">
        <pc:chgData name="Tracy Cosmos" userId="0ce127615cab90b1" providerId="LiveId" clId="{8CCA6F3A-37A7-4BA1-B4A0-441E5E8A560D}" dt="2022-08-13T17:06:07.686" v="2" actId="26606"/>
        <pc:sldMkLst>
          <pc:docMk/>
          <pc:sldMk cId="4131647581" sldId="258"/>
        </pc:sldMkLst>
        <pc:spChg chg="mod">
          <ac:chgData name="Tracy Cosmos" userId="0ce127615cab90b1" providerId="LiveId" clId="{8CCA6F3A-37A7-4BA1-B4A0-441E5E8A560D}" dt="2022-08-13T17:06:07.686" v="2" actId="26606"/>
          <ac:spMkLst>
            <pc:docMk/>
            <pc:sldMk cId="4131647581" sldId="258"/>
            <ac:spMk id="2" creationId="{2D9ED3ED-091E-1B1C-602D-2D28E3CBA8E4}"/>
          </ac:spMkLst>
        </pc:spChg>
        <pc:spChg chg="del">
          <ac:chgData name="Tracy Cosmos" userId="0ce127615cab90b1" providerId="LiveId" clId="{8CCA6F3A-37A7-4BA1-B4A0-441E5E8A560D}" dt="2022-08-13T17:06:07.686" v="2" actId="26606"/>
          <ac:spMkLst>
            <pc:docMk/>
            <pc:sldMk cId="4131647581" sldId="258"/>
            <ac:spMk id="3" creationId="{65E2B970-90A0-C214-E945-B1988A8BA340}"/>
          </ac:spMkLst>
        </pc:spChg>
        <pc:spChg chg="add">
          <ac:chgData name="Tracy Cosmos" userId="0ce127615cab90b1" providerId="LiveId" clId="{8CCA6F3A-37A7-4BA1-B4A0-441E5E8A560D}" dt="2022-08-13T17:06:07.686" v="2" actId="26606"/>
          <ac:spMkLst>
            <pc:docMk/>
            <pc:sldMk cId="4131647581" sldId="258"/>
            <ac:spMk id="9" creationId="{47FC6A8B-34F9-40FB-AA2D-E34168F52850}"/>
          </ac:spMkLst>
        </pc:spChg>
        <pc:grpChg chg="add">
          <ac:chgData name="Tracy Cosmos" userId="0ce127615cab90b1" providerId="LiveId" clId="{8CCA6F3A-37A7-4BA1-B4A0-441E5E8A560D}" dt="2022-08-13T17:06:07.686" v="2" actId="26606"/>
          <ac:grpSpMkLst>
            <pc:docMk/>
            <pc:sldMk cId="4131647581" sldId="258"/>
            <ac:grpSpMk id="11" creationId="{D4D684F8-91BF-481C-A965-722756A383D0}"/>
          </ac:grpSpMkLst>
        </pc:grpChg>
        <pc:graphicFrameChg chg="add">
          <ac:chgData name="Tracy Cosmos" userId="0ce127615cab90b1" providerId="LiveId" clId="{8CCA6F3A-37A7-4BA1-B4A0-441E5E8A560D}" dt="2022-08-13T17:06:07.686" v="2" actId="26606"/>
          <ac:graphicFrameMkLst>
            <pc:docMk/>
            <pc:sldMk cId="4131647581" sldId="258"/>
            <ac:graphicFrameMk id="5" creationId="{11876B1A-FC6D-8EFB-1869-139152AD4515}"/>
          </ac:graphicFrameMkLst>
        </pc:graphicFrameChg>
      </pc:sldChg>
      <pc:sldChg chg="addSp modSp new mod">
        <pc:chgData name="Tracy Cosmos" userId="0ce127615cab90b1" providerId="LiveId" clId="{8CCA6F3A-37A7-4BA1-B4A0-441E5E8A560D}" dt="2022-08-13T18:25:51.279" v="3316" actId="1076"/>
        <pc:sldMkLst>
          <pc:docMk/>
          <pc:sldMk cId="3460287917" sldId="259"/>
        </pc:sldMkLst>
        <pc:spChg chg="mod">
          <ac:chgData name="Tracy Cosmos" userId="0ce127615cab90b1" providerId="LiveId" clId="{8CCA6F3A-37A7-4BA1-B4A0-441E5E8A560D}" dt="2022-08-13T17:07:03.986" v="37" actId="20577"/>
          <ac:spMkLst>
            <pc:docMk/>
            <pc:sldMk cId="3460287917" sldId="259"/>
            <ac:spMk id="2" creationId="{76D44D3C-208B-BC45-EEBC-439A9453D0DA}"/>
          </ac:spMkLst>
        </pc:spChg>
        <pc:spChg chg="mod">
          <ac:chgData name="Tracy Cosmos" userId="0ce127615cab90b1" providerId="LiveId" clId="{8CCA6F3A-37A7-4BA1-B4A0-441E5E8A560D}" dt="2022-08-13T18:25:16.724" v="3313" actId="20577"/>
          <ac:spMkLst>
            <pc:docMk/>
            <pc:sldMk cId="3460287917" sldId="259"/>
            <ac:spMk id="3" creationId="{32D75F76-DB24-DF13-268B-E77F6FBEBE88}"/>
          </ac:spMkLst>
        </pc:spChg>
        <pc:spChg chg="add mod">
          <ac:chgData name="Tracy Cosmos" userId="0ce127615cab90b1" providerId="LiveId" clId="{8CCA6F3A-37A7-4BA1-B4A0-441E5E8A560D}" dt="2022-08-13T18:25:51.279" v="3316" actId="1076"/>
          <ac:spMkLst>
            <pc:docMk/>
            <pc:sldMk cId="3460287917" sldId="259"/>
            <ac:spMk id="4" creationId="{D096D32C-AFDC-0ECA-E486-EA3CF57F97C0}"/>
          </ac:spMkLst>
        </pc:spChg>
      </pc:sldChg>
      <pc:sldChg chg="addSp delSp modSp new mod setBg">
        <pc:chgData name="Tracy Cosmos" userId="0ce127615cab90b1" providerId="LiveId" clId="{8CCA6F3A-37A7-4BA1-B4A0-441E5E8A560D}" dt="2022-08-13T17:53:15.435" v="1549" actId="1076"/>
        <pc:sldMkLst>
          <pc:docMk/>
          <pc:sldMk cId="3921338822" sldId="260"/>
        </pc:sldMkLst>
        <pc:spChg chg="mod">
          <ac:chgData name="Tracy Cosmos" userId="0ce127615cab90b1" providerId="LiveId" clId="{8CCA6F3A-37A7-4BA1-B4A0-441E5E8A560D}" dt="2022-08-13T17:53:15.435" v="1549" actId="1076"/>
          <ac:spMkLst>
            <pc:docMk/>
            <pc:sldMk cId="3921338822" sldId="260"/>
            <ac:spMk id="2" creationId="{098C00E4-45FE-D9F7-E533-E1CAA836C1EE}"/>
          </ac:spMkLst>
        </pc:spChg>
        <pc:spChg chg="del mod">
          <ac:chgData name="Tracy Cosmos" userId="0ce127615cab90b1" providerId="LiveId" clId="{8CCA6F3A-37A7-4BA1-B4A0-441E5E8A560D}" dt="2022-08-13T17:50:00.848" v="1535" actId="26606"/>
          <ac:spMkLst>
            <pc:docMk/>
            <pc:sldMk cId="3921338822" sldId="260"/>
            <ac:spMk id="3" creationId="{650F431C-7E0B-7DC9-79EF-F1DBBBDE21E4}"/>
          </ac:spMkLst>
        </pc:spChg>
        <pc:spChg chg="add mod">
          <ac:chgData name="Tracy Cosmos" userId="0ce127615cab90b1" providerId="LiveId" clId="{8CCA6F3A-37A7-4BA1-B4A0-441E5E8A560D}" dt="2022-08-13T17:52:34.595" v="1539" actId="14100"/>
          <ac:spMkLst>
            <pc:docMk/>
            <pc:sldMk cId="3921338822" sldId="260"/>
            <ac:spMk id="7" creationId="{4B5C90B8-E3D8-2DD4-2444-A6957B6DBE65}"/>
          </ac:spMkLst>
        </pc:spChg>
        <pc:spChg chg="add">
          <ac:chgData name="Tracy Cosmos" userId="0ce127615cab90b1" providerId="LiveId" clId="{8CCA6F3A-37A7-4BA1-B4A0-441E5E8A560D}" dt="2022-08-13T17:50:00.848" v="1535" actId="26606"/>
          <ac:spMkLst>
            <pc:docMk/>
            <pc:sldMk cId="3921338822" sldId="260"/>
            <ac:spMk id="9" creationId="{AC14302F-E955-47D0-A56B-D1D1A6953B51}"/>
          </ac:spMkLst>
        </pc:spChg>
        <pc:grpChg chg="add">
          <ac:chgData name="Tracy Cosmos" userId="0ce127615cab90b1" providerId="LiveId" clId="{8CCA6F3A-37A7-4BA1-B4A0-441E5E8A560D}" dt="2022-08-13T17:50:00.848" v="1535" actId="26606"/>
          <ac:grpSpMkLst>
            <pc:docMk/>
            <pc:sldMk cId="3921338822" sldId="260"/>
            <ac:grpSpMk id="11" creationId="{DC310F6C-D8CB-4984-9F9B-BA18C171928E}"/>
          </ac:grpSpMkLst>
        </pc:grpChg>
        <pc:graphicFrameChg chg="add">
          <ac:chgData name="Tracy Cosmos" userId="0ce127615cab90b1" providerId="LiveId" clId="{8CCA6F3A-37A7-4BA1-B4A0-441E5E8A560D}" dt="2022-08-13T17:50:00.848" v="1535" actId="26606"/>
          <ac:graphicFrameMkLst>
            <pc:docMk/>
            <pc:sldMk cId="3921338822" sldId="260"/>
            <ac:graphicFrameMk id="5" creationId="{4314F1B9-AEE2-18B9-9370-AE2FF22B9EE7}"/>
          </ac:graphicFrameMkLst>
        </pc:graphicFrameChg>
        <pc:picChg chg="add mod">
          <ac:chgData name="Tracy Cosmos" userId="0ce127615cab90b1" providerId="LiveId" clId="{8CCA6F3A-37A7-4BA1-B4A0-441E5E8A560D}" dt="2022-08-13T17:52:52.036" v="1546" actId="1076"/>
          <ac:picMkLst>
            <pc:docMk/>
            <pc:sldMk cId="3921338822" sldId="260"/>
            <ac:picMk id="6" creationId="{9EE121B7-BF66-4909-EEDA-B183F50A2AAE}"/>
          </ac:picMkLst>
        </pc:picChg>
      </pc:sldChg>
      <pc:sldChg chg="addSp modSp new mod ord">
        <pc:chgData name="Tracy Cosmos" userId="0ce127615cab90b1" providerId="LiveId" clId="{8CCA6F3A-37A7-4BA1-B4A0-441E5E8A560D}" dt="2022-08-13T17:25:15.272" v="613" actId="1076"/>
        <pc:sldMkLst>
          <pc:docMk/>
          <pc:sldMk cId="2552354886" sldId="261"/>
        </pc:sldMkLst>
        <pc:spChg chg="add mod">
          <ac:chgData name="Tracy Cosmos" userId="0ce127615cab90b1" providerId="LiveId" clId="{8CCA6F3A-37A7-4BA1-B4A0-441E5E8A560D}" dt="2022-08-13T17:08:59.540" v="52" actId="1076"/>
          <ac:spMkLst>
            <pc:docMk/>
            <pc:sldMk cId="2552354886" sldId="261"/>
            <ac:spMk id="2" creationId="{B3FEFC37-53F1-010D-7136-62BB37A043AA}"/>
          </ac:spMkLst>
        </pc:spChg>
        <pc:spChg chg="add mod">
          <ac:chgData name="Tracy Cosmos" userId="0ce127615cab90b1" providerId="LiveId" clId="{8CCA6F3A-37A7-4BA1-B4A0-441E5E8A560D}" dt="2022-08-13T17:21:47.558" v="478" actId="14100"/>
          <ac:spMkLst>
            <pc:docMk/>
            <pc:sldMk cId="2552354886" sldId="261"/>
            <ac:spMk id="7" creationId="{7A5C61D6-2CCC-6186-FD9B-DE794B21B3D1}"/>
          </ac:spMkLst>
        </pc:spChg>
        <pc:spChg chg="add mod">
          <ac:chgData name="Tracy Cosmos" userId="0ce127615cab90b1" providerId="LiveId" clId="{8CCA6F3A-37A7-4BA1-B4A0-441E5E8A560D}" dt="2022-08-13T17:21:39.191" v="476" actId="14100"/>
          <ac:spMkLst>
            <pc:docMk/>
            <pc:sldMk cId="2552354886" sldId="261"/>
            <ac:spMk id="8" creationId="{D7186605-1A8F-7AE0-ED4A-0762F19A6435}"/>
          </ac:spMkLst>
        </pc:spChg>
        <pc:spChg chg="add mod">
          <ac:chgData name="Tracy Cosmos" userId="0ce127615cab90b1" providerId="LiveId" clId="{8CCA6F3A-37A7-4BA1-B4A0-441E5E8A560D}" dt="2022-08-13T17:16:29.056" v="330" actId="113"/>
          <ac:spMkLst>
            <pc:docMk/>
            <pc:sldMk cId="2552354886" sldId="261"/>
            <ac:spMk id="9" creationId="{3959D228-E5E7-D11B-8570-617792715F17}"/>
          </ac:spMkLst>
        </pc:spChg>
        <pc:spChg chg="add mod">
          <ac:chgData name="Tracy Cosmos" userId="0ce127615cab90b1" providerId="LiveId" clId="{8CCA6F3A-37A7-4BA1-B4A0-441E5E8A560D}" dt="2022-08-13T17:19:08.680" v="363" actId="20577"/>
          <ac:spMkLst>
            <pc:docMk/>
            <pc:sldMk cId="2552354886" sldId="261"/>
            <ac:spMk id="10" creationId="{02221D06-7A5A-2DA0-969D-AEAB456D4E1C}"/>
          </ac:spMkLst>
        </pc:spChg>
        <pc:spChg chg="add mod">
          <ac:chgData name="Tracy Cosmos" userId="0ce127615cab90b1" providerId="LiveId" clId="{8CCA6F3A-37A7-4BA1-B4A0-441E5E8A560D}" dt="2022-08-13T17:16:14.967" v="326" actId="115"/>
          <ac:spMkLst>
            <pc:docMk/>
            <pc:sldMk cId="2552354886" sldId="261"/>
            <ac:spMk id="11" creationId="{95B20F01-5869-B00E-8023-1AE55D00956B}"/>
          </ac:spMkLst>
        </pc:spChg>
        <pc:spChg chg="add mod">
          <ac:chgData name="Tracy Cosmos" userId="0ce127615cab90b1" providerId="LiveId" clId="{8CCA6F3A-37A7-4BA1-B4A0-441E5E8A560D}" dt="2022-08-13T17:21:51.876" v="479" actId="14100"/>
          <ac:spMkLst>
            <pc:docMk/>
            <pc:sldMk cId="2552354886" sldId="261"/>
            <ac:spMk id="12" creationId="{105F5F33-ACAF-E96E-E191-FA95B7970F6B}"/>
          </ac:spMkLst>
        </pc:spChg>
        <pc:spChg chg="add mod">
          <ac:chgData name="Tracy Cosmos" userId="0ce127615cab90b1" providerId="LiveId" clId="{8CCA6F3A-37A7-4BA1-B4A0-441E5E8A560D}" dt="2022-08-13T17:20:43.923" v="464" actId="113"/>
          <ac:spMkLst>
            <pc:docMk/>
            <pc:sldMk cId="2552354886" sldId="261"/>
            <ac:spMk id="13" creationId="{D1611026-C75F-28C4-8D27-4CC89DFCA742}"/>
          </ac:spMkLst>
        </pc:spChg>
        <pc:spChg chg="add mod">
          <ac:chgData name="Tracy Cosmos" userId="0ce127615cab90b1" providerId="LiveId" clId="{8CCA6F3A-37A7-4BA1-B4A0-441E5E8A560D}" dt="2022-08-13T17:22:03.185" v="482" actId="14100"/>
          <ac:spMkLst>
            <pc:docMk/>
            <pc:sldMk cId="2552354886" sldId="261"/>
            <ac:spMk id="14" creationId="{BA393A44-86DB-C671-1458-140483A3D7FA}"/>
          </ac:spMkLst>
        </pc:spChg>
        <pc:spChg chg="add">
          <ac:chgData name="Tracy Cosmos" userId="0ce127615cab90b1" providerId="LiveId" clId="{8CCA6F3A-37A7-4BA1-B4A0-441E5E8A560D}" dt="2022-08-13T17:22:14.425" v="483" actId="767"/>
          <ac:spMkLst>
            <pc:docMk/>
            <pc:sldMk cId="2552354886" sldId="261"/>
            <ac:spMk id="15" creationId="{5F8D0F81-7CC7-68BB-8ED9-D0A6E80326B9}"/>
          </ac:spMkLst>
        </pc:spChg>
        <pc:spChg chg="add mod">
          <ac:chgData name="Tracy Cosmos" userId="0ce127615cab90b1" providerId="LiveId" clId="{8CCA6F3A-37A7-4BA1-B4A0-441E5E8A560D}" dt="2022-08-13T17:23:37.390" v="598" actId="113"/>
          <ac:spMkLst>
            <pc:docMk/>
            <pc:sldMk cId="2552354886" sldId="261"/>
            <ac:spMk id="16" creationId="{71339223-5945-0072-6558-1EB05C7E8F44}"/>
          </ac:spMkLst>
        </pc:spChg>
        <pc:spChg chg="add mod">
          <ac:chgData name="Tracy Cosmos" userId="0ce127615cab90b1" providerId="LiveId" clId="{8CCA6F3A-37A7-4BA1-B4A0-441E5E8A560D}" dt="2022-08-13T17:24:58.388" v="610" actId="1076"/>
          <ac:spMkLst>
            <pc:docMk/>
            <pc:sldMk cId="2552354886" sldId="261"/>
            <ac:spMk id="17" creationId="{B72E2F47-ACA7-ECEB-52BF-4CF37B73B518}"/>
          </ac:spMkLst>
        </pc:spChg>
        <pc:spChg chg="add mod">
          <ac:chgData name="Tracy Cosmos" userId="0ce127615cab90b1" providerId="LiveId" clId="{8CCA6F3A-37A7-4BA1-B4A0-441E5E8A560D}" dt="2022-08-13T17:25:15.272" v="613" actId="1076"/>
          <ac:spMkLst>
            <pc:docMk/>
            <pc:sldMk cId="2552354886" sldId="261"/>
            <ac:spMk id="18" creationId="{79E416E4-6F0C-A7E2-93C4-BD5809D9CE8C}"/>
          </ac:spMkLst>
        </pc:spChg>
        <pc:cxnChg chg="add mod">
          <ac:chgData name="Tracy Cosmos" userId="0ce127615cab90b1" providerId="LiveId" clId="{8CCA6F3A-37A7-4BA1-B4A0-441E5E8A560D}" dt="2022-08-13T17:09:36.287" v="59" actId="208"/>
          <ac:cxnSpMkLst>
            <pc:docMk/>
            <pc:sldMk cId="2552354886" sldId="261"/>
            <ac:cxnSpMk id="4" creationId="{EF87BFD9-825C-C0A5-F8AE-FC7FCA13C24D}"/>
          </ac:cxnSpMkLst>
        </pc:cxnChg>
      </pc:sldChg>
      <pc:sldChg chg="addSp delSp modSp new mod ord setBg modClrScheme chgLayout">
        <pc:chgData name="Tracy Cosmos" userId="0ce127615cab90b1" providerId="LiveId" clId="{8CCA6F3A-37A7-4BA1-B4A0-441E5E8A560D}" dt="2022-08-13T18:03:09.854" v="1882" actId="27636"/>
        <pc:sldMkLst>
          <pc:docMk/>
          <pc:sldMk cId="3761998063" sldId="262"/>
        </pc:sldMkLst>
        <pc:spChg chg="add del mod ord">
          <ac:chgData name="Tracy Cosmos" userId="0ce127615cab90b1" providerId="LiveId" clId="{8CCA6F3A-37A7-4BA1-B4A0-441E5E8A560D}" dt="2022-08-13T17:49:40.518" v="1517" actId="700"/>
          <ac:spMkLst>
            <pc:docMk/>
            <pc:sldMk cId="3761998063" sldId="262"/>
            <ac:spMk id="2" creationId="{33E2DFB3-1297-8DEC-D7F1-158692B4A51A}"/>
          </ac:spMkLst>
        </pc:spChg>
        <pc:spChg chg="add del mod ord">
          <ac:chgData name="Tracy Cosmos" userId="0ce127615cab90b1" providerId="LiveId" clId="{8CCA6F3A-37A7-4BA1-B4A0-441E5E8A560D}" dt="2022-08-13T17:49:40.518" v="1517" actId="700"/>
          <ac:spMkLst>
            <pc:docMk/>
            <pc:sldMk cId="3761998063" sldId="262"/>
            <ac:spMk id="3" creationId="{119EBF76-7588-98BC-3177-F682248EE9B3}"/>
          </ac:spMkLst>
        </pc:spChg>
        <pc:spChg chg="add mod ord">
          <ac:chgData name="Tracy Cosmos" userId="0ce127615cab90b1" providerId="LiveId" clId="{8CCA6F3A-37A7-4BA1-B4A0-441E5E8A560D}" dt="2022-08-13T18:03:09.854" v="1882" actId="27636"/>
          <ac:spMkLst>
            <pc:docMk/>
            <pc:sldMk cId="3761998063" sldId="262"/>
            <ac:spMk id="4" creationId="{5FF35CCF-3AB3-0C9C-44D5-8D89348CB531}"/>
          </ac:spMkLst>
        </pc:spChg>
        <pc:spChg chg="add del mod ord">
          <ac:chgData name="Tracy Cosmos" userId="0ce127615cab90b1" providerId="LiveId" clId="{8CCA6F3A-37A7-4BA1-B4A0-441E5E8A560D}" dt="2022-08-13T17:57:58.839" v="1827" actId="26606"/>
          <ac:spMkLst>
            <pc:docMk/>
            <pc:sldMk cId="3761998063" sldId="262"/>
            <ac:spMk id="5" creationId="{CE19D12E-66F5-DDA6-B1FA-BEFD9137B0AE}"/>
          </ac:spMkLst>
        </pc:spChg>
        <pc:spChg chg="add">
          <ac:chgData name="Tracy Cosmos" userId="0ce127615cab90b1" providerId="LiveId" clId="{8CCA6F3A-37A7-4BA1-B4A0-441E5E8A560D}" dt="2022-08-13T17:57:58.839" v="1827" actId="26606"/>
          <ac:spMkLst>
            <pc:docMk/>
            <pc:sldMk cId="3761998063" sldId="262"/>
            <ac:spMk id="11" creationId="{47FC6A8B-34F9-40FB-AA2D-E34168F52850}"/>
          </ac:spMkLst>
        </pc:spChg>
        <pc:spChg chg="add">
          <ac:chgData name="Tracy Cosmos" userId="0ce127615cab90b1" providerId="LiveId" clId="{8CCA6F3A-37A7-4BA1-B4A0-441E5E8A560D}" dt="2022-08-13T17:57:58.839" v="1827" actId="26606"/>
          <ac:spMkLst>
            <pc:docMk/>
            <pc:sldMk cId="3761998063" sldId="262"/>
            <ac:spMk id="13" creationId="{1EC86DB4-572A-4F71-AF8A-2395B4CA779F}"/>
          </ac:spMkLst>
        </pc:spChg>
        <pc:spChg chg="add">
          <ac:chgData name="Tracy Cosmos" userId="0ce127615cab90b1" providerId="LiveId" clId="{8CCA6F3A-37A7-4BA1-B4A0-441E5E8A560D}" dt="2022-08-13T17:57:58.839" v="1827" actId="26606"/>
          <ac:spMkLst>
            <pc:docMk/>
            <pc:sldMk cId="3761998063" sldId="262"/>
            <ac:spMk id="15" creationId="{71BA53A4-C4B7-4189-9FC1-6350B1AB5DFE}"/>
          </ac:spMkLst>
        </pc:spChg>
        <pc:spChg chg="add">
          <ac:chgData name="Tracy Cosmos" userId="0ce127615cab90b1" providerId="LiveId" clId="{8CCA6F3A-37A7-4BA1-B4A0-441E5E8A560D}" dt="2022-08-13T17:57:58.839" v="1827" actId="26606"/>
          <ac:spMkLst>
            <pc:docMk/>
            <pc:sldMk cId="3761998063" sldId="262"/>
            <ac:spMk id="17" creationId="{5558AD6E-B070-4640-AA07-87E208983ED8}"/>
          </ac:spMkLst>
        </pc:spChg>
        <pc:spChg chg="add">
          <ac:chgData name="Tracy Cosmos" userId="0ce127615cab90b1" providerId="LiveId" clId="{8CCA6F3A-37A7-4BA1-B4A0-441E5E8A560D}" dt="2022-08-13T17:57:58.839" v="1827" actId="26606"/>
          <ac:spMkLst>
            <pc:docMk/>
            <pc:sldMk cId="3761998063" sldId="262"/>
            <ac:spMk id="19" creationId="{36ACFB69-D148-449E-AC5A-C55AA20A7F7F}"/>
          </ac:spMkLst>
        </pc:spChg>
        <pc:graphicFrameChg chg="add mod">
          <ac:chgData name="Tracy Cosmos" userId="0ce127615cab90b1" providerId="LiveId" clId="{8CCA6F3A-37A7-4BA1-B4A0-441E5E8A560D}" dt="2022-08-13T17:59:43.601" v="1849" actId="113"/>
          <ac:graphicFrameMkLst>
            <pc:docMk/>
            <pc:sldMk cId="3761998063" sldId="262"/>
            <ac:graphicFrameMk id="7" creationId="{2A241A5A-7911-CA40-3966-E6144E2A1787}"/>
          </ac:graphicFrameMkLst>
        </pc:graphicFrameChg>
      </pc:sldChg>
      <pc:sldChg chg="addSp modSp new mod ord modClrScheme chgLayout">
        <pc:chgData name="Tracy Cosmos" userId="0ce127615cab90b1" providerId="LiveId" clId="{8CCA6F3A-37A7-4BA1-B4A0-441E5E8A560D}" dt="2022-08-13T18:20:27.148" v="2869" actId="20577"/>
        <pc:sldMkLst>
          <pc:docMk/>
          <pc:sldMk cId="4160303685" sldId="263"/>
        </pc:sldMkLst>
        <pc:spChg chg="add mod">
          <ac:chgData name="Tracy Cosmos" userId="0ce127615cab90b1" providerId="LiveId" clId="{8CCA6F3A-37A7-4BA1-B4A0-441E5E8A560D}" dt="2022-08-13T17:48:08.321" v="1285" actId="20577"/>
          <ac:spMkLst>
            <pc:docMk/>
            <pc:sldMk cId="4160303685" sldId="263"/>
            <ac:spMk id="2" creationId="{B2076B7F-E3F8-A386-1EEB-251D15DD0586}"/>
          </ac:spMkLst>
        </pc:spChg>
        <pc:spChg chg="add mod">
          <ac:chgData name="Tracy Cosmos" userId="0ce127615cab90b1" providerId="LiveId" clId="{8CCA6F3A-37A7-4BA1-B4A0-441E5E8A560D}" dt="2022-08-13T18:20:27.148" v="2869" actId="20577"/>
          <ac:spMkLst>
            <pc:docMk/>
            <pc:sldMk cId="4160303685" sldId="263"/>
            <ac:spMk id="3" creationId="{4B13EDD0-44AA-7C90-8E71-9F0FC74CEADC}"/>
          </ac:spMkLst>
        </pc:spChg>
      </pc:sldChg>
      <pc:sldChg chg="addSp modSp new mod modClrScheme chgLayout">
        <pc:chgData name="Tracy Cosmos" userId="0ce127615cab90b1" providerId="LiveId" clId="{8CCA6F3A-37A7-4BA1-B4A0-441E5E8A560D}" dt="2022-08-13T17:46:09.441" v="1183" actId="20577"/>
        <pc:sldMkLst>
          <pc:docMk/>
          <pc:sldMk cId="2113388395" sldId="264"/>
        </pc:sldMkLst>
        <pc:spChg chg="add mod">
          <ac:chgData name="Tracy Cosmos" userId="0ce127615cab90b1" providerId="LiveId" clId="{8CCA6F3A-37A7-4BA1-B4A0-441E5E8A560D}" dt="2022-08-13T17:45:36.151" v="1041" actId="27636"/>
          <ac:spMkLst>
            <pc:docMk/>
            <pc:sldMk cId="2113388395" sldId="264"/>
            <ac:spMk id="2" creationId="{3F7A2FDC-C93A-B500-693A-DB7EAC73B87C}"/>
          </ac:spMkLst>
        </pc:spChg>
        <pc:spChg chg="add mod">
          <ac:chgData name="Tracy Cosmos" userId="0ce127615cab90b1" providerId="LiveId" clId="{8CCA6F3A-37A7-4BA1-B4A0-441E5E8A560D}" dt="2022-08-13T17:46:09.441" v="1183" actId="20577"/>
          <ac:spMkLst>
            <pc:docMk/>
            <pc:sldMk cId="2113388395" sldId="264"/>
            <ac:spMk id="3" creationId="{56A4D164-A994-3C4B-EF21-2AC793978020}"/>
          </ac:spMkLst>
        </pc:spChg>
      </pc:sldChg>
      <pc:sldChg chg="addSp modSp new mod setBg">
        <pc:chgData name="Tracy Cosmos" userId="0ce127615cab90b1" providerId="LiveId" clId="{8CCA6F3A-37A7-4BA1-B4A0-441E5E8A560D}" dt="2022-08-13T18:15:26.296" v="2863" actId="1076"/>
        <pc:sldMkLst>
          <pc:docMk/>
          <pc:sldMk cId="1664537979" sldId="265"/>
        </pc:sldMkLst>
        <pc:spChg chg="mod">
          <ac:chgData name="Tracy Cosmos" userId="0ce127615cab90b1" providerId="LiveId" clId="{8CCA6F3A-37A7-4BA1-B4A0-441E5E8A560D}" dt="2022-08-13T18:15:19.969" v="2862" actId="14100"/>
          <ac:spMkLst>
            <pc:docMk/>
            <pc:sldMk cId="1664537979" sldId="265"/>
            <ac:spMk id="2" creationId="{91C2C153-9B35-583C-8D6D-D21123E309EC}"/>
          </ac:spMkLst>
        </pc:spChg>
        <pc:spChg chg="mod">
          <ac:chgData name="Tracy Cosmos" userId="0ce127615cab90b1" providerId="LiveId" clId="{8CCA6F3A-37A7-4BA1-B4A0-441E5E8A560D}" dt="2022-08-13T18:15:26.296" v="2863" actId="1076"/>
          <ac:spMkLst>
            <pc:docMk/>
            <pc:sldMk cId="1664537979" sldId="265"/>
            <ac:spMk id="3" creationId="{A9D38144-C568-8ACC-4E10-580716C8C40C}"/>
          </ac:spMkLst>
        </pc:spChg>
        <pc:spChg chg="add">
          <ac:chgData name="Tracy Cosmos" userId="0ce127615cab90b1" providerId="LiveId" clId="{8CCA6F3A-37A7-4BA1-B4A0-441E5E8A560D}" dt="2022-08-13T18:15:03.901" v="2860" actId="26606"/>
          <ac:spMkLst>
            <pc:docMk/>
            <pc:sldMk cId="1664537979" sldId="265"/>
            <ac:spMk id="10" creationId="{49BB7E9A-6937-4BF0-9F51-A20F197B550F}"/>
          </ac:spMkLst>
        </pc:spChg>
        <pc:spChg chg="add">
          <ac:chgData name="Tracy Cosmos" userId="0ce127615cab90b1" providerId="LiveId" clId="{8CCA6F3A-37A7-4BA1-B4A0-441E5E8A560D}" dt="2022-08-13T18:15:03.901" v="2860" actId="26606"/>
          <ac:spMkLst>
            <pc:docMk/>
            <pc:sldMk cId="1664537979" sldId="265"/>
            <ac:spMk id="12" creationId="{E0939753-89D7-48A8-8441-B9FF25CE8A7E}"/>
          </ac:spMkLst>
        </pc:spChg>
        <pc:spChg chg="add">
          <ac:chgData name="Tracy Cosmos" userId="0ce127615cab90b1" providerId="LiveId" clId="{8CCA6F3A-37A7-4BA1-B4A0-441E5E8A560D}" dt="2022-08-13T18:15:03.901" v="2860" actId="26606"/>
          <ac:spMkLst>
            <pc:docMk/>
            <pc:sldMk cId="1664537979" sldId="265"/>
            <ac:spMk id="14" creationId="{9F5CCFC5-858F-4B45-9B10-D49DD0280D20}"/>
          </ac:spMkLst>
        </pc:spChg>
        <pc:spChg chg="add">
          <ac:chgData name="Tracy Cosmos" userId="0ce127615cab90b1" providerId="LiveId" clId="{8CCA6F3A-37A7-4BA1-B4A0-441E5E8A560D}" dt="2022-08-13T18:15:03.901" v="2860" actId="26606"/>
          <ac:spMkLst>
            <pc:docMk/>
            <pc:sldMk cId="1664537979" sldId="265"/>
            <ac:spMk id="16" creationId="{2348ECDC-D455-4B71-90F6-2ECC12B7983B}"/>
          </ac:spMkLst>
        </pc:spChg>
        <pc:picChg chg="add mod">
          <ac:chgData name="Tracy Cosmos" userId="0ce127615cab90b1" providerId="LiveId" clId="{8CCA6F3A-37A7-4BA1-B4A0-441E5E8A560D}" dt="2022-08-13T18:15:03.901" v="2860" actId="26606"/>
          <ac:picMkLst>
            <pc:docMk/>
            <pc:sldMk cId="1664537979" sldId="265"/>
            <ac:picMk id="5" creationId="{488573FA-93C1-2025-0F77-78E9025B9731}"/>
          </ac:picMkLst>
        </pc:picChg>
      </pc:sldChg>
      <pc:sldChg chg="addSp modSp new mod setBg">
        <pc:chgData name="Tracy Cosmos" userId="0ce127615cab90b1" providerId="LiveId" clId="{8CCA6F3A-37A7-4BA1-B4A0-441E5E8A560D}" dt="2022-08-13T18:08:35.684" v="2320" actId="113"/>
        <pc:sldMkLst>
          <pc:docMk/>
          <pc:sldMk cId="570743971" sldId="266"/>
        </pc:sldMkLst>
        <pc:spChg chg="mod">
          <ac:chgData name="Tracy Cosmos" userId="0ce127615cab90b1" providerId="LiveId" clId="{8CCA6F3A-37A7-4BA1-B4A0-441E5E8A560D}" dt="2022-08-13T18:08:12.873" v="2316" actId="14100"/>
          <ac:spMkLst>
            <pc:docMk/>
            <pc:sldMk cId="570743971" sldId="266"/>
            <ac:spMk id="2" creationId="{61542106-3FD7-E671-D382-891051B3105F}"/>
          </ac:spMkLst>
        </pc:spChg>
        <pc:spChg chg="mod">
          <ac:chgData name="Tracy Cosmos" userId="0ce127615cab90b1" providerId="LiveId" clId="{8CCA6F3A-37A7-4BA1-B4A0-441E5E8A560D}" dt="2022-08-13T18:08:35.684" v="2320" actId="113"/>
          <ac:spMkLst>
            <pc:docMk/>
            <pc:sldMk cId="570743971" sldId="266"/>
            <ac:spMk id="3" creationId="{2C2F80FA-7A64-9AEA-A21B-714FA7E0672A}"/>
          </ac:spMkLst>
        </pc:spChg>
        <pc:spChg chg="add">
          <ac:chgData name="Tracy Cosmos" userId="0ce127615cab90b1" providerId="LiveId" clId="{8CCA6F3A-37A7-4BA1-B4A0-441E5E8A560D}" dt="2022-08-13T18:07:59.107" v="2314" actId="26606"/>
          <ac:spMkLst>
            <pc:docMk/>
            <pc:sldMk cId="570743971" sldId="266"/>
            <ac:spMk id="10" creationId="{8181FC64-B306-4821-98E2-780662EFC486}"/>
          </ac:spMkLst>
        </pc:spChg>
        <pc:spChg chg="add">
          <ac:chgData name="Tracy Cosmos" userId="0ce127615cab90b1" providerId="LiveId" clId="{8CCA6F3A-37A7-4BA1-B4A0-441E5E8A560D}" dt="2022-08-13T18:07:59.107" v="2314" actId="26606"/>
          <ac:spMkLst>
            <pc:docMk/>
            <pc:sldMk cId="570743971" sldId="266"/>
            <ac:spMk id="12" creationId="{5871FC61-DD4E-47D4-81FD-8A7E7D12B371}"/>
          </ac:spMkLst>
        </pc:spChg>
        <pc:spChg chg="add">
          <ac:chgData name="Tracy Cosmos" userId="0ce127615cab90b1" providerId="LiveId" clId="{8CCA6F3A-37A7-4BA1-B4A0-441E5E8A560D}" dt="2022-08-13T18:07:59.107" v="2314" actId="26606"/>
          <ac:spMkLst>
            <pc:docMk/>
            <pc:sldMk cId="570743971" sldId="266"/>
            <ac:spMk id="14" creationId="{8B598134-D292-43E6-9C55-117198046913}"/>
          </ac:spMkLst>
        </pc:spChg>
        <pc:spChg chg="add">
          <ac:chgData name="Tracy Cosmos" userId="0ce127615cab90b1" providerId="LiveId" clId="{8CCA6F3A-37A7-4BA1-B4A0-441E5E8A560D}" dt="2022-08-13T18:07:59.107" v="2314" actId="26606"/>
          <ac:spMkLst>
            <pc:docMk/>
            <pc:sldMk cId="570743971" sldId="266"/>
            <ac:spMk id="16" creationId="{829A1E2C-5AC8-40FC-99E9-832069D39792}"/>
          </ac:spMkLst>
        </pc:spChg>
        <pc:picChg chg="add mod ord">
          <ac:chgData name="Tracy Cosmos" userId="0ce127615cab90b1" providerId="LiveId" clId="{8CCA6F3A-37A7-4BA1-B4A0-441E5E8A560D}" dt="2022-08-13T18:08:14.469" v="2317" actId="1076"/>
          <ac:picMkLst>
            <pc:docMk/>
            <pc:sldMk cId="570743971" sldId="266"/>
            <ac:picMk id="5" creationId="{6FD12D84-D489-E583-842E-90BCDD888634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B6FF4A-A8E9-478E-A77C-FB58C9F084A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9A5C7C9-96E4-46E6-BCDA-CD2A1F23BFDF}">
      <dgm:prSet/>
      <dgm:spPr/>
      <dgm:t>
        <a:bodyPr/>
        <a:lstStyle/>
        <a:p>
          <a:r>
            <a:rPr lang="en-US" dirty="0"/>
            <a:t>Very often managers fail to realize the impact their lack of professionalism has on their company. </a:t>
          </a:r>
        </a:p>
      </dgm:t>
    </dgm:pt>
    <dgm:pt modelId="{2E00F5D7-6C43-4811-92A7-B1E9193B50BF}" type="parTrans" cxnId="{91B135A1-C86B-47C0-8E0F-9509184173AD}">
      <dgm:prSet/>
      <dgm:spPr/>
      <dgm:t>
        <a:bodyPr/>
        <a:lstStyle/>
        <a:p>
          <a:endParaRPr lang="en-US"/>
        </a:p>
      </dgm:t>
    </dgm:pt>
    <dgm:pt modelId="{642D7192-7DA5-44A2-BBA2-35A82D2B7324}" type="sibTrans" cxnId="{91B135A1-C86B-47C0-8E0F-9509184173AD}">
      <dgm:prSet/>
      <dgm:spPr/>
      <dgm:t>
        <a:bodyPr/>
        <a:lstStyle/>
        <a:p>
          <a:endParaRPr lang="en-US"/>
        </a:p>
      </dgm:t>
    </dgm:pt>
    <dgm:pt modelId="{3F7664D0-5E9C-49BE-9A31-74A0D2E70FF1}">
      <dgm:prSet/>
      <dgm:spPr/>
      <dgm:t>
        <a:bodyPr/>
        <a:lstStyle/>
        <a:p>
          <a:r>
            <a:rPr lang="en-US"/>
            <a:t>Micromanagement is a huge factor in the demise of companies that have potential to be greater. </a:t>
          </a:r>
          <a:r>
            <a:rPr lang="en-GB"/>
            <a:t>Bosses tend to minimise employees' feelings, break down their trust and undermine their capabilities. </a:t>
          </a:r>
          <a:endParaRPr lang="en-US"/>
        </a:p>
      </dgm:t>
    </dgm:pt>
    <dgm:pt modelId="{558382D4-2E3F-4D1A-885E-9EC53469F57B}" type="parTrans" cxnId="{C7789EAA-5A54-4454-927F-8CCE41AD2C8D}">
      <dgm:prSet/>
      <dgm:spPr/>
      <dgm:t>
        <a:bodyPr/>
        <a:lstStyle/>
        <a:p>
          <a:endParaRPr lang="en-US"/>
        </a:p>
      </dgm:t>
    </dgm:pt>
    <dgm:pt modelId="{F2AE3DF0-B0C1-4B6A-AF57-493354E3F38F}" type="sibTrans" cxnId="{C7789EAA-5A54-4454-927F-8CCE41AD2C8D}">
      <dgm:prSet/>
      <dgm:spPr/>
      <dgm:t>
        <a:bodyPr/>
        <a:lstStyle/>
        <a:p>
          <a:endParaRPr lang="en-US"/>
        </a:p>
      </dgm:t>
    </dgm:pt>
    <dgm:pt modelId="{3BBD0ABA-DCD0-4B79-8800-321A18F444FB}">
      <dgm:prSet/>
      <dgm:spPr/>
      <dgm:t>
        <a:bodyPr/>
        <a:lstStyle/>
        <a:p>
          <a:r>
            <a:rPr lang="en-GB"/>
            <a:t>This results in low morale and decline in productivity from staff. </a:t>
          </a:r>
          <a:endParaRPr lang="en-US"/>
        </a:p>
      </dgm:t>
    </dgm:pt>
    <dgm:pt modelId="{2F5A4169-D6F0-4786-A238-D044E5744724}" type="parTrans" cxnId="{6E07B565-F8B1-4B64-93F8-ABE00F330734}">
      <dgm:prSet/>
      <dgm:spPr/>
      <dgm:t>
        <a:bodyPr/>
        <a:lstStyle/>
        <a:p>
          <a:endParaRPr lang="en-US"/>
        </a:p>
      </dgm:t>
    </dgm:pt>
    <dgm:pt modelId="{37322F3E-7E52-4BF3-8E10-9C019051F673}" type="sibTrans" cxnId="{6E07B565-F8B1-4B64-93F8-ABE00F330734}">
      <dgm:prSet/>
      <dgm:spPr/>
      <dgm:t>
        <a:bodyPr/>
        <a:lstStyle/>
        <a:p>
          <a:endParaRPr lang="en-US"/>
        </a:p>
      </dgm:t>
    </dgm:pt>
    <dgm:pt modelId="{A41770C6-0E9C-44A2-BCDB-05984A3CD378}" type="pres">
      <dgm:prSet presAssocID="{ACB6FF4A-A8E9-478E-A77C-FB58C9F084AA}" presName="linear" presStyleCnt="0">
        <dgm:presLayoutVars>
          <dgm:animLvl val="lvl"/>
          <dgm:resizeHandles val="exact"/>
        </dgm:presLayoutVars>
      </dgm:prSet>
      <dgm:spPr/>
    </dgm:pt>
    <dgm:pt modelId="{49833CA4-A899-4AB6-A582-A96EBCA44DB0}" type="pres">
      <dgm:prSet presAssocID="{E9A5C7C9-96E4-46E6-BCDA-CD2A1F23BFD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6EAA52C-D5A1-4EA2-971C-F49C1FB9EE43}" type="pres">
      <dgm:prSet presAssocID="{642D7192-7DA5-44A2-BBA2-35A82D2B7324}" presName="spacer" presStyleCnt="0"/>
      <dgm:spPr/>
    </dgm:pt>
    <dgm:pt modelId="{7F1990A3-403A-4DAA-ADC1-097699E6EDA6}" type="pres">
      <dgm:prSet presAssocID="{3F7664D0-5E9C-49BE-9A31-74A0D2E70FF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7D7B6F0-1BD0-4646-BCE3-75D0A2519423}" type="pres">
      <dgm:prSet presAssocID="{F2AE3DF0-B0C1-4B6A-AF57-493354E3F38F}" presName="spacer" presStyleCnt="0"/>
      <dgm:spPr/>
    </dgm:pt>
    <dgm:pt modelId="{ED1BE7D4-FB95-47E0-992C-A324E95FDC75}" type="pres">
      <dgm:prSet presAssocID="{3BBD0ABA-DCD0-4B79-8800-321A18F444F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E07B565-F8B1-4B64-93F8-ABE00F330734}" srcId="{ACB6FF4A-A8E9-478E-A77C-FB58C9F084AA}" destId="{3BBD0ABA-DCD0-4B79-8800-321A18F444FB}" srcOrd="2" destOrd="0" parTransId="{2F5A4169-D6F0-4786-A238-D044E5744724}" sibTransId="{37322F3E-7E52-4BF3-8E10-9C019051F673}"/>
    <dgm:cxn modelId="{4749256A-B623-4306-81CA-4EB79948A0DB}" type="presOf" srcId="{3BBD0ABA-DCD0-4B79-8800-321A18F444FB}" destId="{ED1BE7D4-FB95-47E0-992C-A324E95FDC75}" srcOrd="0" destOrd="0" presId="urn:microsoft.com/office/officeart/2005/8/layout/vList2"/>
    <dgm:cxn modelId="{796FD786-9E1E-4CC8-82C3-BE57A208CC93}" type="presOf" srcId="{ACB6FF4A-A8E9-478E-A77C-FB58C9F084AA}" destId="{A41770C6-0E9C-44A2-BCDB-05984A3CD378}" srcOrd="0" destOrd="0" presId="urn:microsoft.com/office/officeart/2005/8/layout/vList2"/>
    <dgm:cxn modelId="{91B135A1-C86B-47C0-8E0F-9509184173AD}" srcId="{ACB6FF4A-A8E9-478E-A77C-FB58C9F084AA}" destId="{E9A5C7C9-96E4-46E6-BCDA-CD2A1F23BFDF}" srcOrd="0" destOrd="0" parTransId="{2E00F5D7-6C43-4811-92A7-B1E9193B50BF}" sibTransId="{642D7192-7DA5-44A2-BBA2-35A82D2B7324}"/>
    <dgm:cxn modelId="{C7789EAA-5A54-4454-927F-8CCE41AD2C8D}" srcId="{ACB6FF4A-A8E9-478E-A77C-FB58C9F084AA}" destId="{3F7664D0-5E9C-49BE-9A31-74A0D2E70FF1}" srcOrd="1" destOrd="0" parTransId="{558382D4-2E3F-4D1A-885E-9EC53469F57B}" sibTransId="{F2AE3DF0-B0C1-4B6A-AF57-493354E3F38F}"/>
    <dgm:cxn modelId="{8C5C0CD4-643C-43D0-AF31-DE0041B7433A}" type="presOf" srcId="{3F7664D0-5E9C-49BE-9A31-74A0D2E70FF1}" destId="{7F1990A3-403A-4DAA-ADC1-097699E6EDA6}" srcOrd="0" destOrd="0" presId="urn:microsoft.com/office/officeart/2005/8/layout/vList2"/>
    <dgm:cxn modelId="{069682D5-C445-40C5-A52A-2D5D51FC3D82}" type="presOf" srcId="{E9A5C7C9-96E4-46E6-BCDA-CD2A1F23BFDF}" destId="{49833CA4-A899-4AB6-A582-A96EBCA44DB0}" srcOrd="0" destOrd="0" presId="urn:microsoft.com/office/officeart/2005/8/layout/vList2"/>
    <dgm:cxn modelId="{E288FF19-BC66-4D15-AF19-3ACD49793E9C}" type="presParOf" srcId="{A41770C6-0E9C-44A2-BCDB-05984A3CD378}" destId="{49833CA4-A899-4AB6-A582-A96EBCA44DB0}" srcOrd="0" destOrd="0" presId="urn:microsoft.com/office/officeart/2005/8/layout/vList2"/>
    <dgm:cxn modelId="{15937418-995C-4519-BA56-C33EF1826A34}" type="presParOf" srcId="{A41770C6-0E9C-44A2-BCDB-05984A3CD378}" destId="{A6EAA52C-D5A1-4EA2-971C-F49C1FB9EE43}" srcOrd="1" destOrd="0" presId="urn:microsoft.com/office/officeart/2005/8/layout/vList2"/>
    <dgm:cxn modelId="{5D284019-4681-4FB5-BD8F-2D722FE0D62B}" type="presParOf" srcId="{A41770C6-0E9C-44A2-BCDB-05984A3CD378}" destId="{7F1990A3-403A-4DAA-ADC1-097699E6EDA6}" srcOrd="2" destOrd="0" presId="urn:microsoft.com/office/officeart/2005/8/layout/vList2"/>
    <dgm:cxn modelId="{8D81FE8E-163A-4B38-AA5D-FC3B080A1FE7}" type="presParOf" srcId="{A41770C6-0E9C-44A2-BCDB-05984A3CD378}" destId="{97D7B6F0-1BD0-4646-BCE3-75D0A2519423}" srcOrd="3" destOrd="0" presId="urn:microsoft.com/office/officeart/2005/8/layout/vList2"/>
    <dgm:cxn modelId="{DF7B462B-16F5-43DB-B13D-B0A4F2A548F4}" type="presParOf" srcId="{A41770C6-0E9C-44A2-BCDB-05984A3CD378}" destId="{ED1BE7D4-FB95-47E0-992C-A324E95FDC7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667180-9EE3-4279-B0BA-C6F4E9FFE91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AEF267C-BB62-4231-A862-32E2FCBF85A5}">
      <dgm:prSet/>
      <dgm:spPr/>
      <dgm:t>
        <a:bodyPr/>
        <a:lstStyle/>
        <a:p>
          <a:r>
            <a:rPr lang="en-US" b="0" baseline="0"/>
            <a:t>Political: ability to regulate everything </a:t>
          </a:r>
          <a:endParaRPr lang="en-US"/>
        </a:p>
      </dgm:t>
    </dgm:pt>
    <dgm:pt modelId="{0DA03EA2-91EA-45E5-A01E-950B5FCA4860}" type="parTrans" cxnId="{B87DC011-48CF-4529-BF41-C28B68232524}">
      <dgm:prSet/>
      <dgm:spPr/>
      <dgm:t>
        <a:bodyPr/>
        <a:lstStyle/>
        <a:p>
          <a:endParaRPr lang="en-US"/>
        </a:p>
      </dgm:t>
    </dgm:pt>
    <dgm:pt modelId="{4E3AE1DD-270C-42F1-8970-CEDE53E20DA8}" type="sibTrans" cxnId="{B87DC011-48CF-4529-BF41-C28B68232524}">
      <dgm:prSet/>
      <dgm:spPr/>
      <dgm:t>
        <a:bodyPr/>
        <a:lstStyle/>
        <a:p>
          <a:endParaRPr lang="en-US"/>
        </a:p>
      </dgm:t>
    </dgm:pt>
    <dgm:pt modelId="{11C0F6A8-8121-471B-AE5A-C0AF318D136B}">
      <dgm:prSet/>
      <dgm:spPr/>
      <dgm:t>
        <a:bodyPr/>
        <a:lstStyle/>
        <a:p>
          <a:r>
            <a:rPr lang="en-US" b="0" baseline="0"/>
            <a:t>Economical: unemployment. not making use of available workers </a:t>
          </a:r>
          <a:endParaRPr lang="en-US"/>
        </a:p>
      </dgm:t>
    </dgm:pt>
    <dgm:pt modelId="{BAAE331A-BA97-4351-B819-189EA086DE99}" type="parTrans" cxnId="{5B669C3A-9CEC-4C3F-B380-6E5F72582430}">
      <dgm:prSet/>
      <dgm:spPr/>
      <dgm:t>
        <a:bodyPr/>
        <a:lstStyle/>
        <a:p>
          <a:endParaRPr lang="en-US"/>
        </a:p>
      </dgm:t>
    </dgm:pt>
    <dgm:pt modelId="{6A0B75B5-9E3C-4B4C-9768-05343D3A9414}" type="sibTrans" cxnId="{5B669C3A-9CEC-4C3F-B380-6E5F72582430}">
      <dgm:prSet/>
      <dgm:spPr/>
      <dgm:t>
        <a:bodyPr/>
        <a:lstStyle/>
        <a:p>
          <a:endParaRPr lang="en-US"/>
        </a:p>
      </dgm:t>
    </dgm:pt>
    <dgm:pt modelId="{9A9D93BE-E999-4164-95F5-D6574740F194}">
      <dgm:prSet/>
      <dgm:spPr/>
      <dgm:t>
        <a:bodyPr/>
        <a:lstStyle/>
        <a:p>
          <a:r>
            <a:rPr lang="en-US" b="0" baseline="0"/>
            <a:t>Socials: cultural trends. family &amp; friends affect attitude. </a:t>
          </a:r>
          <a:endParaRPr lang="en-US"/>
        </a:p>
      </dgm:t>
    </dgm:pt>
    <dgm:pt modelId="{CBF568BC-6D68-4EE7-843D-70B25C6A81C5}" type="parTrans" cxnId="{3AC26F87-EA87-4DF0-A57A-35D430A1FCF1}">
      <dgm:prSet/>
      <dgm:spPr/>
      <dgm:t>
        <a:bodyPr/>
        <a:lstStyle/>
        <a:p>
          <a:endParaRPr lang="en-US"/>
        </a:p>
      </dgm:t>
    </dgm:pt>
    <dgm:pt modelId="{AC2541A9-3A49-4516-9F87-CCBC91BF342F}" type="sibTrans" cxnId="{3AC26F87-EA87-4DF0-A57A-35D430A1FCF1}">
      <dgm:prSet/>
      <dgm:spPr/>
      <dgm:t>
        <a:bodyPr/>
        <a:lstStyle/>
        <a:p>
          <a:endParaRPr lang="en-US"/>
        </a:p>
      </dgm:t>
    </dgm:pt>
    <dgm:pt modelId="{F95C349F-E77D-4F34-9C45-252C98762D3D}">
      <dgm:prSet/>
      <dgm:spPr/>
      <dgm:t>
        <a:bodyPr/>
        <a:lstStyle/>
        <a:p>
          <a:r>
            <a:rPr lang="en-US" b="0" baseline="0"/>
            <a:t>Technological: no technological awareness </a:t>
          </a:r>
          <a:endParaRPr lang="en-US"/>
        </a:p>
      </dgm:t>
    </dgm:pt>
    <dgm:pt modelId="{15268DAF-FD83-4FFD-89D9-1AE0BF531E71}" type="parTrans" cxnId="{241B78D9-3D32-494A-8FE3-91FAB56A83A5}">
      <dgm:prSet/>
      <dgm:spPr/>
      <dgm:t>
        <a:bodyPr/>
        <a:lstStyle/>
        <a:p>
          <a:endParaRPr lang="en-US"/>
        </a:p>
      </dgm:t>
    </dgm:pt>
    <dgm:pt modelId="{8046C91E-D0D7-4822-A7E7-78A601E6A5EF}" type="sibTrans" cxnId="{241B78D9-3D32-494A-8FE3-91FAB56A83A5}">
      <dgm:prSet/>
      <dgm:spPr/>
      <dgm:t>
        <a:bodyPr/>
        <a:lstStyle/>
        <a:p>
          <a:endParaRPr lang="en-US"/>
        </a:p>
      </dgm:t>
    </dgm:pt>
    <dgm:pt modelId="{DF008072-683B-44F6-98A8-AF8A5BA3C43F}">
      <dgm:prSet/>
      <dgm:spPr/>
      <dgm:t>
        <a:bodyPr/>
        <a:lstStyle/>
        <a:p>
          <a:r>
            <a:rPr lang="en-US" b="0" baseline="0"/>
            <a:t>Legal: consumer laws. complying avoids legal problems. </a:t>
          </a:r>
          <a:endParaRPr lang="en-US"/>
        </a:p>
      </dgm:t>
    </dgm:pt>
    <dgm:pt modelId="{AA6F3E0E-53B3-4318-BE01-6F44D41F50CF}" type="parTrans" cxnId="{4AFEBD47-73C4-493C-AC4C-2597F22CE76C}">
      <dgm:prSet/>
      <dgm:spPr/>
      <dgm:t>
        <a:bodyPr/>
        <a:lstStyle/>
        <a:p>
          <a:endParaRPr lang="en-US"/>
        </a:p>
      </dgm:t>
    </dgm:pt>
    <dgm:pt modelId="{CCC616C5-F138-4578-B265-58AF1806CFC1}" type="sibTrans" cxnId="{4AFEBD47-73C4-493C-AC4C-2597F22CE76C}">
      <dgm:prSet/>
      <dgm:spPr/>
      <dgm:t>
        <a:bodyPr/>
        <a:lstStyle/>
        <a:p>
          <a:endParaRPr lang="en-US"/>
        </a:p>
      </dgm:t>
    </dgm:pt>
    <dgm:pt modelId="{FFDE37E2-AF64-4E3A-A6F1-2991E0E81EE3}">
      <dgm:prSet/>
      <dgm:spPr/>
      <dgm:t>
        <a:bodyPr/>
        <a:lstStyle/>
        <a:p>
          <a:r>
            <a:rPr lang="en-US" b="0" baseline="0"/>
            <a:t>Environmental: source of resources. brings about opportunities and threats.</a:t>
          </a:r>
          <a:endParaRPr lang="en-US"/>
        </a:p>
      </dgm:t>
    </dgm:pt>
    <dgm:pt modelId="{1C12F7F7-049E-4EDC-BB71-66A2AB7E90D8}" type="parTrans" cxnId="{C20A351E-4C41-4F21-9738-C0B94C798558}">
      <dgm:prSet/>
      <dgm:spPr/>
      <dgm:t>
        <a:bodyPr/>
        <a:lstStyle/>
        <a:p>
          <a:endParaRPr lang="en-US"/>
        </a:p>
      </dgm:t>
    </dgm:pt>
    <dgm:pt modelId="{A666383A-2555-4815-9D45-256CE49BDFD1}" type="sibTrans" cxnId="{C20A351E-4C41-4F21-9738-C0B94C798558}">
      <dgm:prSet/>
      <dgm:spPr/>
      <dgm:t>
        <a:bodyPr/>
        <a:lstStyle/>
        <a:p>
          <a:endParaRPr lang="en-US"/>
        </a:p>
      </dgm:t>
    </dgm:pt>
    <dgm:pt modelId="{54793762-6D80-45E5-A999-24743F3D109C}" type="pres">
      <dgm:prSet presAssocID="{98667180-9EE3-4279-B0BA-C6F4E9FFE91D}" presName="diagram" presStyleCnt="0">
        <dgm:presLayoutVars>
          <dgm:dir/>
          <dgm:resizeHandles val="exact"/>
        </dgm:presLayoutVars>
      </dgm:prSet>
      <dgm:spPr/>
    </dgm:pt>
    <dgm:pt modelId="{165F0DB2-4C51-482A-A403-A980B9CD4AFF}" type="pres">
      <dgm:prSet presAssocID="{7AEF267C-BB62-4231-A862-32E2FCBF85A5}" presName="node" presStyleLbl="node1" presStyleIdx="0" presStyleCnt="6">
        <dgm:presLayoutVars>
          <dgm:bulletEnabled val="1"/>
        </dgm:presLayoutVars>
      </dgm:prSet>
      <dgm:spPr/>
    </dgm:pt>
    <dgm:pt modelId="{5392E9EE-7465-4609-8AD4-01D3B79DD940}" type="pres">
      <dgm:prSet presAssocID="{4E3AE1DD-270C-42F1-8970-CEDE53E20DA8}" presName="sibTrans" presStyleCnt="0"/>
      <dgm:spPr/>
    </dgm:pt>
    <dgm:pt modelId="{0F7B4651-2171-45C4-8ADF-4BDADA1FA669}" type="pres">
      <dgm:prSet presAssocID="{11C0F6A8-8121-471B-AE5A-C0AF318D136B}" presName="node" presStyleLbl="node1" presStyleIdx="1" presStyleCnt="6">
        <dgm:presLayoutVars>
          <dgm:bulletEnabled val="1"/>
        </dgm:presLayoutVars>
      </dgm:prSet>
      <dgm:spPr/>
    </dgm:pt>
    <dgm:pt modelId="{A3A44C77-ADC1-4D88-B850-27E5425839D0}" type="pres">
      <dgm:prSet presAssocID="{6A0B75B5-9E3C-4B4C-9768-05343D3A9414}" presName="sibTrans" presStyleCnt="0"/>
      <dgm:spPr/>
    </dgm:pt>
    <dgm:pt modelId="{24FCB907-49DA-4C29-A540-0B2378DE34FE}" type="pres">
      <dgm:prSet presAssocID="{9A9D93BE-E999-4164-95F5-D6574740F194}" presName="node" presStyleLbl="node1" presStyleIdx="2" presStyleCnt="6">
        <dgm:presLayoutVars>
          <dgm:bulletEnabled val="1"/>
        </dgm:presLayoutVars>
      </dgm:prSet>
      <dgm:spPr/>
    </dgm:pt>
    <dgm:pt modelId="{11D81F4E-EDF3-4785-B637-CEA4823E9748}" type="pres">
      <dgm:prSet presAssocID="{AC2541A9-3A49-4516-9F87-CCBC91BF342F}" presName="sibTrans" presStyleCnt="0"/>
      <dgm:spPr/>
    </dgm:pt>
    <dgm:pt modelId="{F39E0E60-CAFF-4921-A9EA-95AD5AFF2431}" type="pres">
      <dgm:prSet presAssocID="{F95C349F-E77D-4F34-9C45-252C98762D3D}" presName="node" presStyleLbl="node1" presStyleIdx="3" presStyleCnt="6">
        <dgm:presLayoutVars>
          <dgm:bulletEnabled val="1"/>
        </dgm:presLayoutVars>
      </dgm:prSet>
      <dgm:spPr/>
    </dgm:pt>
    <dgm:pt modelId="{C8A42B82-A3B6-4B44-8969-BC1DAB52F95B}" type="pres">
      <dgm:prSet presAssocID="{8046C91E-D0D7-4822-A7E7-78A601E6A5EF}" presName="sibTrans" presStyleCnt="0"/>
      <dgm:spPr/>
    </dgm:pt>
    <dgm:pt modelId="{42B9E4AE-4725-4E3A-8D3E-D260256A2C3E}" type="pres">
      <dgm:prSet presAssocID="{DF008072-683B-44F6-98A8-AF8A5BA3C43F}" presName="node" presStyleLbl="node1" presStyleIdx="4" presStyleCnt="6">
        <dgm:presLayoutVars>
          <dgm:bulletEnabled val="1"/>
        </dgm:presLayoutVars>
      </dgm:prSet>
      <dgm:spPr/>
    </dgm:pt>
    <dgm:pt modelId="{DE405461-CA04-46B2-86E1-9E80AD84993E}" type="pres">
      <dgm:prSet presAssocID="{CCC616C5-F138-4578-B265-58AF1806CFC1}" presName="sibTrans" presStyleCnt="0"/>
      <dgm:spPr/>
    </dgm:pt>
    <dgm:pt modelId="{2EC7779E-E22F-4F56-B308-520013C6FA1F}" type="pres">
      <dgm:prSet presAssocID="{FFDE37E2-AF64-4E3A-A6F1-2991E0E81EE3}" presName="node" presStyleLbl="node1" presStyleIdx="5" presStyleCnt="6">
        <dgm:presLayoutVars>
          <dgm:bulletEnabled val="1"/>
        </dgm:presLayoutVars>
      </dgm:prSet>
      <dgm:spPr/>
    </dgm:pt>
  </dgm:ptLst>
  <dgm:cxnLst>
    <dgm:cxn modelId="{C2E5620D-575E-4185-B475-ED7019C2B9D1}" type="presOf" srcId="{11C0F6A8-8121-471B-AE5A-C0AF318D136B}" destId="{0F7B4651-2171-45C4-8ADF-4BDADA1FA669}" srcOrd="0" destOrd="0" presId="urn:microsoft.com/office/officeart/2005/8/layout/default"/>
    <dgm:cxn modelId="{B87DC011-48CF-4529-BF41-C28B68232524}" srcId="{98667180-9EE3-4279-B0BA-C6F4E9FFE91D}" destId="{7AEF267C-BB62-4231-A862-32E2FCBF85A5}" srcOrd="0" destOrd="0" parTransId="{0DA03EA2-91EA-45E5-A01E-950B5FCA4860}" sibTransId="{4E3AE1DD-270C-42F1-8970-CEDE53E20DA8}"/>
    <dgm:cxn modelId="{C20A351E-4C41-4F21-9738-C0B94C798558}" srcId="{98667180-9EE3-4279-B0BA-C6F4E9FFE91D}" destId="{FFDE37E2-AF64-4E3A-A6F1-2991E0E81EE3}" srcOrd="5" destOrd="0" parTransId="{1C12F7F7-049E-4EDC-BB71-66A2AB7E90D8}" sibTransId="{A666383A-2555-4815-9D45-256CE49BDFD1}"/>
    <dgm:cxn modelId="{5B669C3A-9CEC-4C3F-B380-6E5F72582430}" srcId="{98667180-9EE3-4279-B0BA-C6F4E9FFE91D}" destId="{11C0F6A8-8121-471B-AE5A-C0AF318D136B}" srcOrd="1" destOrd="0" parTransId="{BAAE331A-BA97-4351-B819-189EA086DE99}" sibTransId="{6A0B75B5-9E3C-4B4C-9768-05343D3A9414}"/>
    <dgm:cxn modelId="{4AFEBD47-73C4-493C-AC4C-2597F22CE76C}" srcId="{98667180-9EE3-4279-B0BA-C6F4E9FFE91D}" destId="{DF008072-683B-44F6-98A8-AF8A5BA3C43F}" srcOrd="4" destOrd="0" parTransId="{AA6F3E0E-53B3-4318-BE01-6F44D41F50CF}" sibTransId="{CCC616C5-F138-4578-B265-58AF1806CFC1}"/>
    <dgm:cxn modelId="{38A25E4D-A3BC-4069-A8C7-07555E395D4A}" type="presOf" srcId="{DF008072-683B-44F6-98A8-AF8A5BA3C43F}" destId="{42B9E4AE-4725-4E3A-8D3E-D260256A2C3E}" srcOrd="0" destOrd="0" presId="urn:microsoft.com/office/officeart/2005/8/layout/default"/>
    <dgm:cxn modelId="{64A9397B-1D96-432D-9E5F-ABE0AEFADDD6}" type="presOf" srcId="{7AEF267C-BB62-4231-A862-32E2FCBF85A5}" destId="{165F0DB2-4C51-482A-A403-A980B9CD4AFF}" srcOrd="0" destOrd="0" presId="urn:microsoft.com/office/officeart/2005/8/layout/default"/>
    <dgm:cxn modelId="{C546C57C-FD87-4899-B7FC-BD717229B44A}" type="presOf" srcId="{F95C349F-E77D-4F34-9C45-252C98762D3D}" destId="{F39E0E60-CAFF-4921-A9EA-95AD5AFF2431}" srcOrd="0" destOrd="0" presId="urn:microsoft.com/office/officeart/2005/8/layout/default"/>
    <dgm:cxn modelId="{1D245282-9DDD-447F-ACCE-327442A85723}" type="presOf" srcId="{FFDE37E2-AF64-4E3A-A6F1-2991E0E81EE3}" destId="{2EC7779E-E22F-4F56-B308-520013C6FA1F}" srcOrd="0" destOrd="0" presId="urn:microsoft.com/office/officeart/2005/8/layout/default"/>
    <dgm:cxn modelId="{B98F8682-88C6-433D-8B70-5BD7AB39A51C}" type="presOf" srcId="{98667180-9EE3-4279-B0BA-C6F4E9FFE91D}" destId="{54793762-6D80-45E5-A999-24743F3D109C}" srcOrd="0" destOrd="0" presId="urn:microsoft.com/office/officeart/2005/8/layout/default"/>
    <dgm:cxn modelId="{3AC26F87-EA87-4DF0-A57A-35D430A1FCF1}" srcId="{98667180-9EE3-4279-B0BA-C6F4E9FFE91D}" destId="{9A9D93BE-E999-4164-95F5-D6574740F194}" srcOrd="2" destOrd="0" parTransId="{CBF568BC-6D68-4EE7-843D-70B25C6A81C5}" sibTransId="{AC2541A9-3A49-4516-9F87-CCBC91BF342F}"/>
    <dgm:cxn modelId="{241B78D9-3D32-494A-8FE3-91FAB56A83A5}" srcId="{98667180-9EE3-4279-B0BA-C6F4E9FFE91D}" destId="{F95C349F-E77D-4F34-9C45-252C98762D3D}" srcOrd="3" destOrd="0" parTransId="{15268DAF-FD83-4FFD-89D9-1AE0BF531E71}" sibTransId="{8046C91E-D0D7-4822-A7E7-78A601E6A5EF}"/>
    <dgm:cxn modelId="{4168CCEB-8549-48AE-85B7-708964768D4D}" type="presOf" srcId="{9A9D93BE-E999-4164-95F5-D6574740F194}" destId="{24FCB907-49DA-4C29-A540-0B2378DE34FE}" srcOrd="0" destOrd="0" presId="urn:microsoft.com/office/officeart/2005/8/layout/default"/>
    <dgm:cxn modelId="{6C789BE8-5E10-4DDE-B375-5895D7ED0016}" type="presParOf" srcId="{54793762-6D80-45E5-A999-24743F3D109C}" destId="{165F0DB2-4C51-482A-A403-A980B9CD4AFF}" srcOrd="0" destOrd="0" presId="urn:microsoft.com/office/officeart/2005/8/layout/default"/>
    <dgm:cxn modelId="{6CF6858B-FB20-4FEB-BCB5-3DE9E760358A}" type="presParOf" srcId="{54793762-6D80-45E5-A999-24743F3D109C}" destId="{5392E9EE-7465-4609-8AD4-01D3B79DD940}" srcOrd="1" destOrd="0" presId="urn:microsoft.com/office/officeart/2005/8/layout/default"/>
    <dgm:cxn modelId="{BDBDE4BE-88E7-4419-A2BC-58F6828ACAFF}" type="presParOf" srcId="{54793762-6D80-45E5-A999-24743F3D109C}" destId="{0F7B4651-2171-45C4-8ADF-4BDADA1FA669}" srcOrd="2" destOrd="0" presId="urn:microsoft.com/office/officeart/2005/8/layout/default"/>
    <dgm:cxn modelId="{817471A6-B000-4F55-8AB4-399D62FE27E1}" type="presParOf" srcId="{54793762-6D80-45E5-A999-24743F3D109C}" destId="{A3A44C77-ADC1-4D88-B850-27E5425839D0}" srcOrd="3" destOrd="0" presId="urn:microsoft.com/office/officeart/2005/8/layout/default"/>
    <dgm:cxn modelId="{44B1AEF8-3975-4C1F-8ED3-9514B09B03D9}" type="presParOf" srcId="{54793762-6D80-45E5-A999-24743F3D109C}" destId="{24FCB907-49DA-4C29-A540-0B2378DE34FE}" srcOrd="4" destOrd="0" presId="urn:microsoft.com/office/officeart/2005/8/layout/default"/>
    <dgm:cxn modelId="{79589818-C860-4430-BE18-65A8995C4A5D}" type="presParOf" srcId="{54793762-6D80-45E5-A999-24743F3D109C}" destId="{11D81F4E-EDF3-4785-B637-CEA4823E9748}" srcOrd="5" destOrd="0" presId="urn:microsoft.com/office/officeart/2005/8/layout/default"/>
    <dgm:cxn modelId="{56F6AC0A-9113-47CE-AF1F-1E724FC5A91A}" type="presParOf" srcId="{54793762-6D80-45E5-A999-24743F3D109C}" destId="{F39E0E60-CAFF-4921-A9EA-95AD5AFF2431}" srcOrd="6" destOrd="0" presId="urn:microsoft.com/office/officeart/2005/8/layout/default"/>
    <dgm:cxn modelId="{BC16E4E6-6899-417E-BB91-72E8167AD672}" type="presParOf" srcId="{54793762-6D80-45E5-A999-24743F3D109C}" destId="{C8A42B82-A3B6-4B44-8969-BC1DAB52F95B}" srcOrd="7" destOrd="0" presId="urn:microsoft.com/office/officeart/2005/8/layout/default"/>
    <dgm:cxn modelId="{82F7B818-78C4-4563-8246-D133CADB6400}" type="presParOf" srcId="{54793762-6D80-45E5-A999-24743F3D109C}" destId="{42B9E4AE-4725-4E3A-8D3E-D260256A2C3E}" srcOrd="8" destOrd="0" presId="urn:microsoft.com/office/officeart/2005/8/layout/default"/>
    <dgm:cxn modelId="{FB49147E-F7E1-4F5F-8510-57F996C00F35}" type="presParOf" srcId="{54793762-6D80-45E5-A999-24743F3D109C}" destId="{DE405461-CA04-46B2-86E1-9E80AD84993E}" srcOrd="9" destOrd="0" presId="urn:microsoft.com/office/officeart/2005/8/layout/default"/>
    <dgm:cxn modelId="{BFADAD57-187A-4746-B1FD-48C01AB73A26}" type="presParOf" srcId="{54793762-6D80-45E5-A999-24743F3D109C}" destId="{2EC7779E-E22F-4F56-B308-520013C6FA1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655428-7798-4CEB-87C7-DB9C205FD99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ED465BE-E485-4FC0-9937-8AB351249D91}">
      <dgm:prSet/>
      <dgm:spPr/>
      <dgm:t>
        <a:bodyPr/>
        <a:lstStyle/>
        <a:p>
          <a:pPr>
            <a:defRPr cap="all"/>
          </a:pPr>
          <a:endParaRPr lang="en-US" b="0" baseline="0" dirty="0"/>
        </a:p>
        <a:p>
          <a:pPr>
            <a:defRPr cap="all"/>
          </a:pPr>
          <a:r>
            <a:rPr lang="en-US" b="1" u="none" baseline="0" dirty="0"/>
            <a:t>Meetings: Discuss as a trade union ways to better organization</a:t>
          </a:r>
          <a:r>
            <a:rPr lang="en-US" b="0" baseline="0" dirty="0"/>
            <a:t>.</a:t>
          </a:r>
          <a:endParaRPr lang="en-US" dirty="0"/>
        </a:p>
      </dgm:t>
    </dgm:pt>
    <dgm:pt modelId="{F57E904D-B59A-4D24-91E7-5162C9DEEC6B}" type="parTrans" cxnId="{5523FCE8-6632-4DD5-B81C-4D9CF063630E}">
      <dgm:prSet/>
      <dgm:spPr/>
      <dgm:t>
        <a:bodyPr/>
        <a:lstStyle/>
        <a:p>
          <a:endParaRPr lang="en-US"/>
        </a:p>
      </dgm:t>
    </dgm:pt>
    <dgm:pt modelId="{413BF19A-C698-4726-B556-ED48C7450B3A}" type="sibTrans" cxnId="{5523FCE8-6632-4DD5-B81C-4D9CF063630E}">
      <dgm:prSet/>
      <dgm:spPr/>
      <dgm:t>
        <a:bodyPr/>
        <a:lstStyle/>
        <a:p>
          <a:endParaRPr lang="en-US"/>
        </a:p>
      </dgm:t>
    </dgm:pt>
    <dgm:pt modelId="{9163CFB3-4E20-4EC1-BDD3-D83B275ECA03}">
      <dgm:prSet/>
      <dgm:spPr/>
      <dgm:t>
        <a:bodyPr/>
        <a:lstStyle/>
        <a:p>
          <a:pPr>
            <a:defRPr cap="all"/>
          </a:pPr>
          <a:r>
            <a:rPr lang="en-US" b="1" baseline="0" dirty="0"/>
            <a:t>Surveys: Surveys may be carried out bi-weekly or monthly, to check on status of colleagues. </a:t>
          </a:r>
          <a:endParaRPr lang="en-US" b="1" dirty="0"/>
        </a:p>
      </dgm:t>
    </dgm:pt>
    <dgm:pt modelId="{67458EAE-617B-4A84-A32C-795E6B934801}" type="parTrans" cxnId="{1513DA31-A655-490D-94D4-19BD8569F25D}">
      <dgm:prSet/>
      <dgm:spPr/>
      <dgm:t>
        <a:bodyPr/>
        <a:lstStyle/>
        <a:p>
          <a:endParaRPr lang="en-US"/>
        </a:p>
      </dgm:t>
    </dgm:pt>
    <dgm:pt modelId="{6B95D4DA-79F7-4126-93E1-7B9B5134F83E}" type="sibTrans" cxnId="{1513DA31-A655-490D-94D4-19BD8569F25D}">
      <dgm:prSet/>
      <dgm:spPr/>
      <dgm:t>
        <a:bodyPr/>
        <a:lstStyle/>
        <a:p>
          <a:endParaRPr lang="en-US"/>
        </a:p>
      </dgm:t>
    </dgm:pt>
    <dgm:pt modelId="{2AEE2FF1-05A3-47BC-A103-A03EDDC60F02}">
      <dgm:prSet/>
      <dgm:spPr/>
      <dgm:t>
        <a:bodyPr/>
        <a:lstStyle/>
        <a:p>
          <a:pPr>
            <a:defRPr cap="all"/>
          </a:pPr>
          <a:r>
            <a:rPr lang="en-US" b="1" baseline="0" dirty="0"/>
            <a:t>Data: Collection of data to keep everyone on their game. No slacking </a:t>
          </a:r>
          <a:endParaRPr lang="en-US" b="1" dirty="0"/>
        </a:p>
      </dgm:t>
    </dgm:pt>
    <dgm:pt modelId="{4679D1E5-22AC-4AED-9ACE-423311FBEC1E}" type="parTrans" cxnId="{7942777C-A86F-4298-8A1D-64A7C9735006}">
      <dgm:prSet/>
      <dgm:spPr/>
      <dgm:t>
        <a:bodyPr/>
        <a:lstStyle/>
        <a:p>
          <a:endParaRPr lang="en-US"/>
        </a:p>
      </dgm:t>
    </dgm:pt>
    <dgm:pt modelId="{14DDE085-0AF3-4D2C-8014-485408AE8CDA}" type="sibTrans" cxnId="{7942777C-A86F-4298-8A1D-64A7C9735006}">
      <dgm:prSet/>
      <dgm:spPr/>
      <dgm:t>
        <a:bodyPr/>
        <a:lstStyle/>
        <a:p>
          <a:endParaRPr lang="en-US"/>
        </a:p>
      </dgm:t>
    </dgm:pt>
    <dgm:pt modelId="{8A4798C2-C36F-4E1B-8D19-EAE2C797A950}" type="pres">
      <dgm:prSet presAssocID="{3F655428-7798-4CEB-87C7-DB9C205FD99C}" presName="root" presStyleCnt="0">
        <dgm:presLayoutVars>
          <dgm:dir/>
          <dgm:resizeHandles val="exact"/>
        </dgm:presLayoutVars>
      </dgm:prSet>
      <dgm:spPr/>
    </dgm:pt>
    <dgm:pt modelId="{8C7D6245-3065-4B5D-BAFA-FB794FDC0494}" type="pres">
      <dgm:prSet presAssocID="{6ED465BE-E485-4FC0-9937-8AB351249D91}" presName="compNode" presStyleCnt="0"/>
      <dgm:spPr/>
    </dgm:pt>
    <dgm:pt modelId="{6E498CEA-5DA3-41A3-886A-F2CA51D4A723}" type="pres">
      <dgm:prSet presAssocID="{6ED465BE-E485-4FC0-9937-8AB351249D91}" presName="iconBgRect" presStyleLbl="bgShp" presStyleIdx="0" presStyleCnt="3"/>
      <dgm:spPr/>
    </dgm:pt>
    <dgm:pt modelId="{2A891305-A3AE-4346-9C5C-CA800D6AE4BD}" type="pres">
      <dgm:prSet presAssocID="{6ED465BE-E485-4FC0-9937-8AB351249D9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6649C539-1C6A-436B-A507-6CF59A81D807}" type="pres">
      <dgm:prSet presAssocID="{6ED465BE-E485-4FC0-9937-8AB351249D91}" presName="spaceRect" presStyleCnt="0"/>
      <dgm:spPr/>
    </dgm:pt>
    <dgm:pt modelId="{0C2668BB-3868-4DC8-AB9B-46DB37DE2F88}" type="pres">
      <dgm:prSet presAssocID="{6ED465BE-E485-4FC0-9937-8AB351249D91}" presName="textRect" presStyleLbl="revTx" presStyleIdx="0" presStyleCnt="3" custScaleY="129395">
        <dgm:presLayoutVars>
          <dgm:chMax val="1"/>
          <dgm:chPref val="1"/>
        </dgm:presLayoutVars>
      </dgm:prSet>
      <dgm:spPr/>
    </dgm:pt>
    <dgm:pt modelId="{0042E954-14C6-4F93-BF80-B172051C2EB7}" type="pres">
      <dgm:prSet presAssocID="{413BF19A-C698-4726-B556-ED48C7450B3A}" presName="sibTrans" presStyleCnt="0"/>
      <dgm:spPr/>
    </dgm:pt>
    <dgm:pt modelId="{81D74AE8-8E75-4EA8-B334-E1DB002CC350}" type="pres">
      <dgm:prSet presAssocID="{9163CFB3-4E20-4EC1-BDD3-D83B275ECA03}" presName="compNode" presStyleCnt="0"/>
      <dgm:spPr/>
    </dgm:pt>
    <dgm:pt modelId="{F93206A2-2A29-4184-A2F5-E3D6324D94BD}" type="pres">
      <dgm:prSet presAssocID="{9163CFB3-4E20-4EC1-BDD3-D83B275ECA03}" presName="iconBgRect" presStyleLbl="bgShp" presStyleIdx="1" presStyleCnt="3"/>
      <dgm:spPr/>
    </dgm:pt>
    <dgm:pt modelId="{02D517B5-F5CC-4DA2-8356-C7EE35077ECC}" type="pres">
      <dgm:prSet presAssocID="{9163CFB3-4E20-4EC1-BDD3-D83B275ECA0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48255833-083C-4BC5-B488-DCD5D8886053}" type="pres">
      <dgm:prSet presAssocID="{9163CFB3-4E20-4EC1-BDD3-D83B275ECA03}" presName="spaceRect" presStyleCnt="0"/>
      <dgm:spPr/>
    </dgm:pt>
    <dgm:pt modelId="{DB02C823-DF3B-4577-A865-A83816B2740F}" type="pres">
      <dgm:prSet presAssocID="{9163CFB3-4E20-4EC1-BDD3-D83B275ECA03}" presName="textRect" presStyleLbl="revTx" presStyleIdx="1" presStyleCnt="3" custScaleX="97995" custScaleY="113639">
        <dgm:presLayoutVars>
          <dgm:chMax val="1"/>
          <dgm:chPref val="1"/>
        </dgm:presLayoutVars>
      </dgm:prSet>
      <dgm:spPr/>
    </dgm:pt>
    <dgm:pt modelId="{6F273896-D74E-4986-9056-C13CBCC0324D}" type="pres">
      <dgm:prSet presAssocID="{6B95D4DA-79F7-4126-93E1-7B9B5134F83E}" presName="sibTrans" presStyleCnt="0"/>
      <dgm:spPr/>
    </dgm:pt>
    <dgm:pt modelId="{3FADFA01-C7A0-41E0-9639-1AE61C60C991}" type="pres">
      <dgm:prSet presAssocID="{2AEE2FF1-05A3-47BC-A103-A03EDDC60F02}" presName="compNode" presStyleCnt="0"/>
      <dgm:spPr/>
    </dgm:pt>
    <dgm:pt modelId="{F3961D0F-3FBF-4B23-A3A8-07D28B2E8F24}" type="pres">
      <dgm:prSet presAssocID="{2AEE2FF1-05A3-47BC-A103-A03EDDC60F02}" presName="iconBgRect" presStyleLbl="bgShp" presStyleIdx="2" presStyleCnt="3"/>
      <dgm:spPr/>
    </dgm:pt>
    <dgm:pt modelId="{108F261B-7EF0-4F63-A2C8-AE9C75734930}" type="pres">
      <dgm:prSet presAssocID="{2AEE2FF1-05A3-47BC-A103-A03EDDC60F0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DC906744-F998-49EB-BE90-6F1901E2921E}" type="pres">
      <dgm:prSet presAssocID="{2AEE2FF1-05A3-47BC-A103-A03EDDC60F02}" presName="spaceRect" presStyleCnt="0"/>
      <dgm:spPr/>
    </dgm:pt>
    <dgm:pt modelId="{7BFCE10F-9B80-4D60-A45C-0DB84A1E675E}" type="pres">
      <dgm:prSet presAssocID="{2AEE2FF1-05A3-47BC-A103-A03EDDC60F02}" presName="textRect" presStyleLbl="revTx" presStyleIdx="2" presStyleCnt="3" custScaleX="95297" custScaleY="111092">
        <dgm:presLayoutVars>
          <dgm:chMax val="1"/>
          <dgm:chPref val="1"/>
        </dgm:presLayoutVars>
      </dgm:prSet>
      <dgm:spPr/>
    </dgm:pt>
  </dgm:ptLst>
  <dgm:cxnLst>
    <dgm:cxn modelId="{1513DA31-A655-490D-94D4-19BD8569F25D}" srcId="{3F655428-7798-4CEB-87C7-DB9C205FD99C}" destId="{9163CFB3-4E20-4EC1-BDD3-D83B275ECA03}" srcOrd="1" destOrd="0" parTransId="{67458EAE-617B-4A84-A32C-795E6B934801}" sibTransId="{6B95D4DA-79F7-4126-93E1-7B9B5134F83E}"/>
    <dgm:cxn modelId="{F3D6A25B-2F48-4706-8CAB-EDC753515BE7}" type="presOf" srcId="{9163CFB3-4E20-4EC1-BDD3-D83B275ECA03}" destId="{DB02C823-DF3B-4577-A865-A83816B2740F}" srcOrd="0" destOrd="0" presId="urn:microsoft.com/office/officeart/2018/5/layout/IconCircleLabelList"/>
    <dgm:cxn modelId="{68210160-F985-437F-80A2-2DA6A2863E2A}" type="presOf" srcId="{6ED465BE-E485-4FC0-9937-8AB351249D91}" destId="{0C2668BB-3868-4DC8-AB9B-46DB37DE2F88}" srcOrd="0" destOrd="0" presId="urn:microsoft.com/office/officeart/2018/5/layout/IconCircleLabelList"/>
    <dgm:cxn modelId="{7942777C-A86F-4298-8A1D-64A7C9735006}" srcId="{3F655428-7798-4CEB-87C7-DB9C205FD99C}" destId="{2AEE2FF1-05A3-47BC-A103-A03EDDC60F02}" srcOrd="2" destOrd="0" parTransId="{4679D1E5-22AC-4AED-9ACE-423311FBEC1E}" sibTransId="{14DDE085-0AF3-4D2C-8014-485408AE8CDA}"/>
    <dgm:cxn modelId="{BE3A82C0-5044-4736-AFF3-0C45E03D6C1D}" type="presOf" srcId="{3F655428-7798-4CEB-87C7-DB9C205FD99C}" destId="{8A4798C2-C36F-4E1B-8D19-EAE2C797A950}" srcOrd="0" destOrd="0" presId="urn:microsoft.com/office/officeart/2018/5/layout/IconCircleLabelList"/>
    <dgm:cxn modelId="{67B49CCB-E13E-45A1-B212-D7A8F8367EBF}" type="presOf" srcId="{2AEE2FF1-05A3-47BC-A103-A03EDDC60F02}" destId="{7BFCE10F-9B80-4D60-A45C-0DB84A1E675E}" srcOrd="0" destOrd="0" presId="urn:microsoft.com/office/officeart/2018/5/layout/IconCircleLabelList"/>
    <dgm:cxn modelId="{5523FCE8-6632-4DD5-B81C-4D9CF063630E}" srcId="{3F655428-7798-4CEB-87C7-DB9C205FD99C}" destId="{6ED465BE-E485-4FC0-9937-8AB351249D91}" srcOrd="0" destOrd="0" parTransId="{F57E904D-B59A-4D24-91E7-5162C9DEEC6B}" sibTransId="{413BF19A-C698-4726-B556-ED48C7450B3A}"/>
    <dgm:cxn modelId="{A4E8B135-C8C4-4300-8B70-74C9358BD2AA}" type="presParOf" srcId="{8A4798C2-C36F-4E1B-8D19-EAE2C797A950}" destId="{8C7D6245-3065-4B5D-BAFA-FB794FDC0494}" srcOrd="0" destOrd="0" presId="urn:microsoft.com/office/officeart/2018/5/layout/IconCircleLabelList"/>
    <dgm:cxn modelId="{7A8C3379-798E-4955-B53D-E21FB1FA8E6B}" type="presParOf" srcId="{8C7D6245-3065-4B5D-BAFA-FB794FDC0494}" destId="{6E498CEA-5DA3-41A3-886A-F2CA51D4A723}" srcOrd="0" destOrd="0" presId="urn:microsoft.com/office/officeart/2018/5/layout/IconCircleLabelList"/>
    <dgm:cxn modelId="{3E6CB2BB-3D51-4EEC-AD4C-27900912859F}" type="presParOf" srcId="{8C7D6245-3065-4B5D-BAFA-FB794FDC0494}" destId="{2A891305-A3AE-4346-9C5C-CA800D6AE4BD}" srcOrd="1" destOrd="0" presId="urn:microsoft.com/office/officeart/2018/5/layout/IconCircleLabelList"/>
    <dgm:cxn modelId="{A99CEADE-D528-42E1-A9B3-47364762CD67}" type="presParOf" srcId="{8C7D6245-3065-4B5D-BAFA-FB794FDC0494}" destId="{6649C539-1C6A-436B-A507-6CF59A81D807}" srcOrd="2" destOrd="0" presId="urn:microsoft.com/office/officeart/2018/5/layout/IconCircleLabelList"/>
    <dgm:cxn modelId="{67784332-D334-4DC1-B1AB-49083493D8E0}" type="presParOf" srcId="{8C7D6245-3065-4B5D-BAFA-FB794FDC0494}" destId="{0C2668BB-3868-4DC8-AB9B-46DB37DE2F88}" srcOrd="3" destOrd="0" presId="urn:microsoft.com/office/officeart/2018/5/layout/IconCircleLabelList"/>
    <dgm:cxn modelId="{B0271AD5-1C6E-40AB-8503-CE7E5A98BB7A}" type="presParOf" srcId="{8A4798C2-C36F-4E1B-8D19-EAE2C797A950}" destId="{0042E954-14C6-4F93-BF80-B172051C2EB7}" srcOrd="1" destOrd="0" presId="urn:microsoft.com/office/officeart/2018/5/layout/IconCircleLabelList"/>
    <dgm:cxn modelId="{94436B15-9304-4F6A-814B-71B572258092}" type="presParOf" srcId="{8A4798C2-C36F-4E1B-8D19-EAE2C797A950}" destId="{81D74AE8-8E75-4EA8-B334-E1DB002CC350}" srcOrd="2" destOrd="0" presId="urn:microsoft.com/office/officeart/2018/5/layout/IconCircleLabelList"/>
    <dgm:cxn modelId="{D009A601-296E-475B-8EB0-8C1497691291}" type="presParOf" srcId="{81D74AE8-8E75-4EA8-B334-E1DB002CC350}" destId="{F93206A2-2A29-4184-A2F5-E3D6324D94BD}" srcOrd="0" destOrd="0" presId="urn:microsoft.com/office/officeart/2018/5/layout/IconCircleLabelList"/>
    <dgm:cxn modelId="{3FED46FF-2CFD-4ED1-AFA7-8C88DED2523E}" type="presParOf" srcId="{81D74AE8-8E75-4EA8-B334-E1DB002CC350}" destId="{02D517B5-F5CC-4DA2-8356-C7EE35077ECC}" srcOrd="1" destOrd="0" presId="urn:microsoft.com/office/officeart/2018/5/layout/IconCircleLabelList"/>
    <dgm:cxn modelId="{221CFA45-820D-4461-9CA5-BFDFB99BBF2A}" type="presParOf" srcId="{81D74AE8-8E75-4EA8-B334-E1DB002CC350}" destId="{48255833-083C-4BC5-B488-DCD5D8886053}" srcOrd="2" destOrd="0" presId="urn:microsoft.com/office/officeart/2018/5/layout/IconCircleLabelList"/>
    <dgm:cxn modelId="{07FDC16B-1F84-4143-8362-D69F57E9476F}" type="presParOf" srcId="{81D74AE8-8E75-4EA8-B334-E1DB002CC350}" destId="{DB02C823-DF3B-4577-A865-A83816B2740F}" srcOrd="3" destOrd="0" presId="urn:microsoft.com/office/officeart/2018/5/layout/IconCircleLabelList"/>
    <dgm:cxn modelId="{E147AEA7-5C73-4611-86FE-7405B212E6F3}" type="presParOf" srcId="{8A4798C2-C36F-4E1B-8D19-EAE2C797A950}" destId="{6F273896-D74E-4986-9056-C13CBCC0324D}" srcOrd="3" destOrd="0" presId="urn:microsoft.com/office/officeart/2018/5/layout/IconCircleLabelList"/>
    <dgm:cxn modelId="{44F61A35-CFB8-4F64-8E2E-86370F74F77B}" type="presParOf" srcId="{8A4798C2-C36F-4E1B-8D19-EAE2C797A950}" destId="{3FADFA01-C7A0-41E0-9639-1AE61C60C991}" srcOrd="4" destOrd="0" presId="urn:microsoft.com/office/officeart/2018/5/layout/IconCircleLabelList"/>
    <dgm:cxn modelId="{AA540815-98E2-44D8-B21B-BFCBE495D045}" type="presParOf" srcId="{3FADFA01-C7A0-41E0-9639-1AE61C60C991}" destId="{F3961D0F-3FBF-4B23-A3A8-07D28B2E8F24}" srcOrd="0" destOrd="0" presId="urn:microsoft.com/office/officeart/2018/5/layout/IconCircleLabelList"/>
    <dgm:cxn modelId="{1217B6A4-6C25-49C2-8EBB-81AD0C9950DB}" type="presParOf" srcId="{3FADFA01-C7A0-41E0-9639-1AE61C60C991}" destId="{108F261B-7EF0-4F63-A2C8-AE9C75734930}" srcOrd="1" destOrd="0" presId="urn:microsoft.com/office/officeart/2018/5/layout/IconCircleLabelList"/>
    <dgm:cxn modelId="{A7FBCC00-D651-4CD3-9D59-1EACE788F2E4}" type="presParOf" srcId="{3FADFA01-C7A0-41E0-9639-1AE61C60C991}" destId="{DC906744-F998-49EB-BE90-6F1901E2921E}" srcOrd="2" destOrd="0" presId="urn:microsoft.com/office/officeart/2018/5/layout/IconCircleLabelList"/>
    <dgm:cxn modelId="{1D3B800B-FFF1-4F56-9217-60E899E8BCD1}" type="presParOf" srcId="{3FADFA01-C7A0-41E0-9639-1AE61C60C991}" destId="{7BFCE10F-9B80-4D60-A45C-0DB84A1E675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833CA4-A899-4AB6-A582-A96EBCA44DB0}">
      <dsp:nvSpPr>
        <dsp:cNvPr id="0" name=""/>
        <dsp:cNvSpPr/>
      </dsp:nvSpPr>
      <dsp:spPr>
        <a:xfrm>
          <a:off x="0" y="261034"/>
          <a:ext cx="5031485" cy="151412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Very often managers fail to realize the impact their lack of professionalism has on their company. </a:t>
          </a:r>
        </a:p>
      </dsp:txBody>
      <dsp:txXfrm>
        <a:off x="73914" y="334948"/>
        <a:ext cx="4883657" cy="1366298"/>
      </dsp:txXfrm>
    </dsp:sp>
    <dsp:sp modelId="{7F1990A3-403A-4DAA-ADC1-097699E6EDA6}">
      <dsp:nvSpPr>
        <dsp:cNvPr id="0" name=""/>
        <dsp:cNvSpPr/>
      </dsp:nvSpPr>
      <dsp:spPr>
        <a:xfrm>
          <a:off x="0" y="1815480"/>
          <a:ext cx="5031485" cy="1514126"/>
        </a:xfrm>
        <a:prstGeom prst="roundRect">
          <a:avLst/>
        </a:prstGeom>
        <a:solidFill>
          <a:schemeClr val="accent2">
            <a:hueOff val="-398442"/>
            <a:satOff val="6385"/>
            <a:lumOff val="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Micromanagement is a huge factor in the demise of companies that have potential to be greater. </a:t>
          </a:r>
          <a:r>
            <a:rPr lang="en-GB" sz="1400" kern="1200"/>
            <a:t>Bosses tend to minimise employees' feelings, break down their trust and undermine their capabilities. </a:t>
          </a:r>
          <a:endParaRPr lang="en-US" sz="1400" kern="1200"/>
        </a:p>
      </dsp:txBody>
      <dsp:txXfrm>
        <a:off x="73914" y="1889394"/>
        <a:ext cx="4883657" cy="1366298"/>
      </dsp:txXfrm>
    </dsp:sp>
    <dsp:sp modelId="{ED1BE7D4-FB95-47E0-992C-A324E95FDC75}">
      <dsp:nvSpPr>
        <dsp:cNvPr id="0" name=""/>
        <dsp:cNvSpPr/>
      </dsp:nvSpPr>
      <dsp:spPr>
        <a:xfrm>
          <a:off x="0" y="3369927"/>
          <a:ext cx="5031485" cy="1514126"/>
        </a:xfrm>
        <a:prstGeom prst="roundRect">
          <a:avLst/>
        </a:prstGeom>
        <a:solidFill>
          <a:schemeClr val="accent2">
            <a:hueOff val="-796883"/>
            <a:satOff val="12770"/>
            <a:lumOff val="1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This results in low morale and decline in productivity from staff. </a:t>
          </a:r>
          <a:endParaRPr lang="en-US" sz="1400" kern="1200"/>
        </a:p>
      </dsp:txBody>
      <dsp:txXfrm>
        <a:off x="73914" y="3443841"/>
        <a:ext cx="4883657" cy="13662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5F0DB2-4C51-482A-A403-A980B9CD4AFF}">
      <dsp:nvSpPr>
        <dsp:cNvPr id="0" name=""/>
        <dsp:cNvSpPr/>
      </dsp:nvSpPr>
      <dsp:spPr>
        <a:xfrm>
          <a:off x="619" y="95119"/>
          <a:ext cx="2416945" cy="14501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baseline="0"/>
            <a:t>Political: ability to regulate everything </a:t>
          </a:r>
          <a:endParaRPr lang="en-US" sz="1400" kern="1200"/>
        </a:p>
      </dsp:txBody>
      <dsp:txXfrm>
        <a:off x="619" y="95119"/>
        <a:ext cx="2416945" cy="1450167"/>
      </dsp:txXfrm>
    </dsp:sp>
    <dsp:sp modelId="{0F7B4651-2171-45C4-8ADF-4BDADA1FA669}">
      <dsp:nvSpPr>
        <dsp:cNvPr id="0" name=""/>
        <dsp:cNvSpPr/>
      </dsp:nvSpPr>
      <dsp:spPr>
        <a:xfrm>
          <a:off x="2659260" y="95119"/>
          <a:ext cx="2416945" cy="14501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baseline="0"/>
            <a:t>Economical: unemployment. not making use of available workers </a:t>
          </a:r>
          <a:endParaRPr lang="en-US" sz="1400" kern="1200"/>
        </a:p>
      </dsp:txBody>
      <dsp:txXfrm>
        <a:off x="2659260" y="95119"/>
        <a:ext cx="2416945" cy="1450167"/>
      </dsp:txXfrm>
    </dsp:sp>
    <dsp:sp modelId="{24FCB907-49DA-4C29-A540-0B2378DE34FE}">
      <dsp:nvSpPr>
        <dsp:cNvPr id="0" name=""/>
        <dsp:cNvSpPr/>
      </dsp:nvSpPr>
      <dsp:spPr>
        <a:xfrm>
          <a:off x="619" y="1786981"/>
          <a:ext cx="2416945" cy="14501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baseline="0"/>
            <a:t>Socials: cultural trends. family &amp; friends affect attitude. </a:t>
          </a:r>
          <a:endParaRPr lang="en-US" sz="1400" kern="1200"/>
        </a:p>
      </dsp:txBody>
      <dsp:txXfrm>
        <a:off x="619" y="1786981"/>
        <a:ext cx="2416945" cy="1450167"/>
      </dsp:txXfrm>
    </dsp:sp>
    <dsp:sp modelId="{F39E0E60-CAFF-4921-A9EA-95AD5AFF2431}">
      <dsp:nvSpPr>
        <dsp:cNvPr id="0" name=""/>
        <dsp:cNvSpPr/>
      </dsp:nvSpPr>
      <dsp:spPr>
        <a:xfrm>
          <a:off x="2659260" y="1786981"/>
          <a:ext cx="2416945" cy="145016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baseline="0"/>
            <a:t>Technological: no technological awareness </a:t>
          </a:r>
          <a:endParaRPr lang="en-US" sz="1400" kern="1200"/>
        </a:p>
      </dsp:txBody>
      <dsp:txXfrm>
        <a:off x="2659260" y="1786981"/>
        <a:ext cx="2416945" cy="1450167"/>
      </dsp:txXfrm>
    </dsp:sp>
    <dsp:sp modelId="{42B9E4AE-4725-4E3A-8D3E-D260256A2C3E}">
      <dsp:nvSpPr>
        <dsp:cNvPr id="0" name=""/>
        <dsp:cNvSpPr/>
      </dsp:nvSpPr>
      <dsp:spPr>
        <a:xfrm>
          <a:off x="619" y="3478843"/>
          <a:ext cx="2416945" cy="145016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baseline="0"/>
            <a:t>Legal: consumer laws. complying avoids legal problems. </a:t>
          </a:r>
          <a:endParaRPr lang="en-US" sz="1400" kern="1200"/>
        </a:p>
      </dsp:txBody>
      <dsp:txXfrm>
        <a:off x="619" y="3478843"/>
        <a:ext cx="2416945" cy="1450167"/>
      </dsp:txXfrm>
    </dsp:sp>
    <dsp:sp modelId="{2EC7779E-E22F-4F56-B308-520013C6FA1F}">
      <dsp:nvSpPr>
        <dsp:cNvPr id="0" name=""/>
        <dsp:cNvSpPr/>
      </dsp:nvSpPr>
      <dsp:spPr>
        <a:xfrm>
          <a:off x="2659260" y="3478843"/>
          <a:ext cx="2416945" cy="14501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baseline="0"/>
            <a:t>Environmental: source of resources. brings about opportunities and threats.</a:t>
          </a:r>
          <a:endParaRPr lang="en-US" sz="1400" kern="1200"/>
        </a:p>
      </dsp:txBody>
      <dsp:txXfrm>
        <a:off x="2659260" y="3478843"/>
        <a:ext cx="2416945" cy="14501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498CEA-5DA3-41A3-886A-F2CA51D4A723}">
      <dsp:nvSpPr>
        <dsp:cNvPr id="0" name=""/>
        <dsp:cNvSpPr/>
      </dsp:nvSpPr>
      <dsp:spPr>
        <a:xfrm>
          <a:off x="493392" y="526296"/>
          <a:ext cx="1509750" cy="15097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891305-A3AE-4346-9C5C-CA800D6AE4BD}">
      <dsp:nvSpPr>
        <dsp:cNvPr id="0" name=""/>
        <dsp:cNvSpPr/>
      </dsp:nvSpPr>
      <dsp:spPr>
        <a:xfrm>
          <a:off x="815142" y="848046"/>
          <a:ext cx="866250" cy="866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2668BB-3868-4DC8-AB9B-46DB37DE2F88}">
      <dsp:nvSpPr>
        <dsp:cNvPr id="0" name=""/>
        <dsp:cNvSpPr/>
      </dsp:nvSpPr>
      <dsp:spPr>
        <a:xfrm>
          <a:off x="10767" y="2344256"/>
          <a:ext cx="2475000" cy="1426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b="0" kern="1200" baseline="0" dirty="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u="none" kern="1200" baseline="0" dirty="0"/>
            <a:t>Meetings: Discuss as a trade union ways to better organization</a:t>
          </a:r>
          <a:r>
            <a:rPr lang="en-US" sz="1100" b="0" kern="1200" baseline="0" dirty="0"/>
            <a:t>.</a:t>
          </a:r>
          <a:endParaRPr lang="en-US" sz="1100" kern="1200" dirty="0"/>
        </a:p>
      </dsp:txBody>
      <dsp:txXfrm>
        <a:off x="10767" y="2344256"/>
        <a:ext cx="2475000" cy="1426579"/>
      </dsp:txXfrm>
    </dsp:sp>
    <dsp:sp modelId="{F93206A2-2A29-4184-A2F5-E3D6324D94BD}">
      <dsp:nvSpPr>
        <dsp:cNvPr id="0" name=""/>
        <dsp:cNvSpPr/>
      </dsp:nvSpPr>
      <dsp:spPr>
        <a:xfrm>
          <a:off x="3401517" y="569723"/>
          <a:ext cx="1509750" cy="15097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D517B5-F5CC-4DA2-8356-C7EE35077ECC}">
      <dsp:nvSpPr>
        <dsp:cNvPr id="0" name=""/>
        <dsp:cNvSpPr/>
      </dsp:nvSpPr>
      <dsp:spPr>
        <a:xfrm>
          <a:off x="3723267" y="891473"/>
          <a:ext cx="866250" cy="866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02C823-DF3B-4577-A865-A83816B2740F}">
      <dsp:nvSpPr>
        <dsp:cNvPr id="0" name=""/>
        <dsp:cNvSpPr/>
      </dsp:nvSpPr>
      <dsp:spPr>
        <a:xfrm>
          <a:off x="2943704" y="2474538"/>
          <a:ext cx="2425376" cy="1252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baseline="0" dirty="0"/>
            <a:t>Surveys: Surveys may be carried out bi-weekly or monthly, to check on status of colleagues. </a:t>
          </a:r>
          <a:endParaRPr lang="en-US" sz="1100" b="1" kern="1200" dirty="0"/>
        </a:p>
      </dsp:txBody>
      <dsp:txXfrm>
        <a:off x="2943704" y="2474538"/>
        <a:ext cx="2425376" cy="1252869"/>
      </dsp:txXfrm>
    </dsp:sp>
    <dsp:sp modelId="{F3961D0F-3FBF-4B23-A3A8-07D28B2E8F24}">
      <dsp:nvSpPr>
        <dsp:cNvPr id="0" name=""/>
        <dsp:cNvSpPr/>
      </dsp:nvSpPr>
      <dsp:spPr>
        <a:xfrm>
          <a:off x="6309642" y="576743"/>
          <a:ext cx="1509750" cy="1509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8F261B-7EF0-4F63-A2C8-AE9C75734930}">
      <dsp:nvSpPr>
        <dsp:cNvPr id="0" name=""/>
        <dsp:cNvSpPr/>
      </dsp:nvSpPr>
      <dsp:spPr>
        <a:xfrm>
          <a:off x="6631392" y="898493"/>
          <a:ext cx="866250" cy="8662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FCE10F-9B80-4D60-A45C-0DB84A1E675E}">
      <dsp:nvSpPr>
        <dsp:cNvPr id="0" name=""/>
        <dsp:cNvSpPr/>
      </dsp:nvSpPr>
      <dsp:spPr>
        <a:xfrm>
          <a:off x="5885217" y="2495599"/>
          <a:ext cx="2358600" cy="1224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baseline="0" dirty="0"/>
            <a:t>Data: Collection of data to keep everyone on their game. No slacking </a:t>
          </a:r>
          <a:endParaRPr lang="en-US" sz="1100" b="1" kern="1200" dirty="0"/>
        </a:p>
      </dsp:txBody>
      <dsp:txXfrm>
        <a:off x="5885217" y="2495599"/>
        <a:ext cx="2358600" cy="1224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55C0AC-7BD7-4CB3-98A8-2BC6EBAF5BB9}" type="datetimeFigureOut">
              <a:rPr lang="en-GB" smtClean="0"/>
              <a:t>13/08/2022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334700-1BC4-4822-A713-4FD9F35829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809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334700-1BC4-4822-A713-4FD9F358292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695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8/12/2022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6140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8/12/2022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813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8/12/2022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085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8/12/2022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988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8/12/2022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30176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8/12/2022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965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8/12/2022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59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8/12/2022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055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8/12/2022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289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8/12/2022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9093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8/12/2022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2674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8/12/2022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2468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66" r:id="rId6"/>
    <p:sldLayoutId id="2147483762" r:id="rId7"/>
    <p:sldLayoutId id="2147483763" r:id="rId8"/>
    <p:sldLayoutId id="2147483764" r:id="rId9"/>
    <p:sldLayoutId id="2147483765" r:id="rId10"/>
    <p:sldLayoutId id="2147483767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ph.gov.au/About_Parliament/Senate/Powers_practice_n_procedures/pops/Papers_on_Parliament_69/Architecture_Power_and_Parliament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42783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ikist.com/free-photo-scmvq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articles/economics/11/how-governments-influence-markets.asp" TargetMode="External"/><Relationship Id="rId2" Type="http://schemas.openxmlformats.org/officeDocument/2006/relationships/hyperlink" Target="https://www.bbc.co.uk/bitesize/guides/zjjnnrd/revision/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bc.co.uk/bitesize/guides/znvfscw/revision/5#:~:text=The%20term%20'consumer%20law'%20refers,products%20sold%20by%20a%20busines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levatecorporatetraining.com.au/2019/04/17/7-habits-of-bad-managers-and-10-reasons-employees-quit/" TargetMode="External"/><Relationship Id="rId2" Type="http://schemas.openxmlformats.org/officeDocument/2006/relationships/hyperlink" Target="https://opentextbc.ca/strategicmanagement/chapter/the-relationship-between-an-organization-and-its-environment/#:~:text=An%20organization's%20environment%20is%20a,decisions%20that%20executives%20must%20mak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balancecareers.com/bad-management-behaviors-22759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FD359627-A687-CEAD-3CEB-4130220470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48" r="17579" b="1"/>
          <a:stretch/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7" name="Freeform: Shape 76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EDE683-610D-8C0E-1397-C2EDDE1D32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5274860" cy="3066706"/>
          </a:xfrm>
        </p:spPr>
        <p:txBody>
          <a:bodyPr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3300" dirty="0"/>
              <a:t>PROBLEM SOLVING &amp; DECISION MAKING</a:t>
            </a:r>
            <a:br>
              <a:rPr lang="en-US" sz="3300" dirty="0"/>
            </a:br>
            <a:r>
              <a:rPr lang="en-US" sz="3300" dirty="0"/>
              <a:t> </a:t>
            </a:r>
            <a:endParaRPr lang="en-GB" sz="33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435601-347A-F27F-7003-2D9F8DB75F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532" y="3918857"/>
            <a:ext cx="4183038" cy="2070305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200" b="1" dirty="0"/>
              <a:t>Lecturer: Diola </a:t>
            </a:r>
            <a:r>
              <a:rPr lang="en-US" sz="2200" b="1" dirty="0" err="1"/>
              <a:t>Bijlhout</a:t>
            </a:r>
            <a:endParaRPr lang="en-US" sz="2200" b="1" dirty="0"/>
          </a:p>
          <a:p>
            <a:pPr>
              <a:lnSpc>
                <a:spcPct val="120000"/>
              </a:lnSpc>
            </a:pPr>
            <a:r>
              <a:rPr lang="en-US" sz="2200" b="1" dirty="0"/>
              <a:t>Student: Tracy </a:t>
            </a:r>
            <a:r>
              <a:rPr lang="en-US" sz="2200" b="1"/>
              <a:t>Cosmos Student ID: 2118448</a:t>
            </a:r>
            <a:endParaRPr lang="en-US" sz="2200" b="1" dirty="0"/>
          </a:p>
          <a:p>
            <a:pPr>
              <a:lnSpc>
                <a:spcPct val="120000"/>
              </a:lnSpc>
            </a:pPr>
            <a:r>
              <a:rPr lang="en-US" sz="2200" b="1" dirty="0"/>
              <a:t>Date: 17/08/2022</a:t>
            </a: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273334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6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7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9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70979F-6F2C-E1CB-EDE0-31C4C12EB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700"/>
              <a:t>Bad Management/Unsupportive Boss</a:t>
            </a:r>
            <a:endParaRPr lang="en-GB" sz="2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9CE86-6FC9-1541-C1B9-8B7C45275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312988"/>
            <a:ext cx="6857365" cy="3651250"/>
          </a:xfrm>
        </p:spPr>
        <p:txBody>
          <a:bodyPr>
            <a:normAutofit/>
          </a:bodyPr>
          <a:lstStyle/>
          <a:p>
            <a:r>
              <a:rPr lang="en-US" dirty="0"/>
              <a:t>Bad management is very common in the modern-day world. Many are quick to criticize, mislead and belittle their colleagues.  </a:t>
            </a:r>
          </a:p>
          <a:p>
            <a:r>
              <a:rPr lang="en-US" dirty="0"/>
              <a:t>In this presentation I will be talking about the nature &amp; impact of such, using both Ishikayas fishbone analysis and the PESTLE analysis. </a:t>
            </a:r>
          </a:p>
          <a:p>
            <a:r>
              <a:rPr lang="en-US" dirty="0"/>
              <a:t>I will also be discussing the implementations and evaluations of such conduct in the workplace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637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ED3ED-091E-1B1C-602D-2D28E3CBA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340" y="1105232"/>
            <a:ext cx="3013545" cy="4277802"/>
          </a:xfrm>
        </p:spPr>
        <p:txBody>
          <a:bodyPr anchor="ctr">
            <a:normAutofit/>
          </a:bodyPr>
          <a:lstStyle/>
          <a:p>
            <a:r>
              <a:rPr lang="en-US" dirty="0"/>
              <a:t>Nature &amp; Impact </a:t>
            </a:r>
            <a:endParaRPr lang="en-GB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876B1A-FC6D-8EFB-1869-139152AD45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637525"/>
              </p:ext>
            </p:extLst>
          </p:nvPr>
        </p:nvGraphicFramePr>
        <p:xfrm>
          <a:off x="5972174" y="819150"/>
          <a:ext cx="5031485" cy="5145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1647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44D3C-208B-BC45-EEBC-439A9453D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Overall Performance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75F76-DB24-DF13-268B-E77F6FBEBE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Due to managers insensitivity to the people the are working with, they are quick to call out poor performance but slow to acknowledge when somebody may be feeling down. </a:t>
            </a:r>
          </a:p>
          <a:p>
            <a:r>
              <a:rPr lang="en-GB" dirty="0"/>
              <a:t>They do not realize how poor performance from many employees may result in the demise of the company. </a:t>
            </a:r>
          </a:p>
          <a:p>
            <a:r>
              <a:rPr lang="en-GB" dirty="0"/>
              <a:t>There are many factors as to why this might be so, we shall cover in the next slide  </a:t>
            </a:r>
            <a:endParaRPr lang="en-US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D096D32C-AFDC-0ECA-E486-EA3CF57F97C0}"/>
              </a:ext>
            </a:extLst>
          </p:cNvPr>
          <p:cNvSpPr/>
          <p:nvPr/>
        </p:nvSpPr>
        <p:spPr>
          <a:xfrm>
            <a:off x="5069202" y="4939099"/>
            <a:ext cx="2730741" cy="50323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287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B3FEFC37-53F1-010D-7136-62BB37A043AA}"/>
              </a:ext>
            </a:extLst>
          </p:cNvPr>
          <p:cNvSpPr/>
          <p:nvPr/>
        </p:nvSpPr>
        <p:spPr>
          <a:xfrm rot="5400000">
            <a:off x="9324269" y="2269672"/>
            <a:ext cx="2961440" cy="231865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F87BFD9-825C-C0A5-F8AE-FC7FCA13C24D}"/>
              </a:ext>
            </a:extLst>
          </p:cNvPr>
          <p:cNvCxnSpPr>
            <a:cxnSpLocks/>
          </p:cNvCxnSpPr>
          <p:nvPr/>
        </p:nvCxnSpPr>
        <p:spPr>
          <a:xfrm flipH="1">
            <a:off x="958467" y="3309257"/>
            <a:ext cx="8544762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Arrow: Up 6">
            <a:extLst>
              <a:ext uri="{FF2B5EF4-FFF2-40B4-BE49-F238E27FC236}">
                <a16:creationId xmlns:a16="http://schemas.microsoft.com/office/drawing/2014/main" id="{7A5C61D6-2CCC-6186-FD9B-DE794B21B3D1}"/>
              </a:ext>
            </a:extLst>
          </p:cNvPr>
          <p:cNvSpPr/>
          <p:nvPr/>
        </p:nvSpPr>
        <p:spPr>
          <a:xfrm>
            <a:off x="7712592" y="1893193"/>
            <a:ext cx="947452" cy="1427997"/>
          </a:xfrm>
          <a:prstGeom prst="upArrow">
            <a:avLst>
              <a:gd name="adj1" fmla="val 50000"/>
              <a:gd name="adj2" fmla="val 438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D7186605-1A8F-7AE0-ED4A-0762F19A6435}"/>
              </a:ext>
            </a:extLst>
          </p:cNvPr>
          <p:cNvSpPr/>
          <p:nvPr/>
        </p:nvSpPr>
        <p:spPr>
          <a:xfrm>
            <a:off x="6013702" y="3309256"/>
            <a:ext cx="998863" cy="1427997"/>
          </a:xfrm>
          <a:prstGeom prst="downArrow">
            <a:avLst>
              <a:gd name="adj1" fmla="val 50000"/>
              <a:gd name="adj2" fmla="val 367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59D228-E5E7-D11B-8570-617792715F17}"/>
              </a:ext>
            </a:extLst>
          </p:cNvPr>
          <p:cNvSpPr txBox="1"/>
          <p:nvPr/>
        </p:nvSpPr>
        <p:spPr>
          <a:xfrm>
            <a:off x="6216464" y="615880"/>
            <a:ext cx="43075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People</a:t>
            </a:r>
            <a:r>
              <a:rPr lang="en-US" dirty="0"/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Tend to play favorites.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Poor performance. </a:t>
            </a:r>
          </a:p>
          <a:p>
            <a:r>
              <a:rPr lang="en-US" dirty="0"/>
              <a:t>(pushed aside due to relationship with boss.)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221D06-7A5A-2DA0-969D-AEAB456D4E1C}"/>
              </a:ext>
            </a:extLst>
          </p:cNvPr>
          <p:cNvSpPr txBox="1"/>
          <p:nvPr/>
        </p:nvSpPr>
        <p:spPr>
          <a:xfrm>
            <a:off x="5805889" y="4909721"/>
            <a:ext cx="36973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Environment/Place</a:t>
            </a:r>
            <a:r>
              <a:rPr lang="en-US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Inability to meet deadlines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Complaints from superiors.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B20F01-5869-B00E-8023-1AE55D00956B}"/>
              </a:ext>
            </a:extLst>
          </p:cNvPr>
          <p:cNvSpPr txBox="1"/>
          <p:nvPr/>
        </p:nvSpPr>
        <p:spPr>
          <a:xfrm>
            <a:off x="9802062" y="3106766"/>
            <a:ext cx="17876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</a:rPr>
              <a:t>Bad </a:t>
            </a:r>
            <a:r>
              <a:rPr lang="en-US" b="1" u="sng" dirty="0" err="1">
                <a:solidFill>
                  <a:schemeClr val="bg1"/>
                </a:solidFill>
              </a:rPr>
              <a:t>managment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12" name="Arrow: Up 11">
            <a:extLst>
              <a:ext uri="{FF2B5EF4-FFF2-40B4-BE49-F238E27FC236}">
                <a16:creationId xmlns:a16="http://schemas.microsoft.com/office/drawing/2014/main" id="{105F5F33-ACAF-E96E-E191-FA95B7970F6B}"/>
              </a:ext>
            </a:extLst>
          </p:cNvPr>
          <p:cNvSpPr/>
          <p:nvPr/>
        </p:nvSpPr>
        <p:spPr>
          <a:xfrm>
            <a:off x="4389500" y="1978818"/>
            <a:ext cx="841348" cy="133043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1611026-C75F-28C4-8D27-4CC89DFCA742}"/>
              </a:ext>
            </a:extLst>
          </p:cNvPr>
          <p:cNvSpPr txBox="1"/>
          <p:nvPr/>
        </p:nvSpPr>
        <p:spPr>
          <a:xfrm>
            <a:off x="1927952" y="778489"/>
            <a:ext cx="34923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Methods/Procedures</a:t>
            </a:r>
            <a:r>
              <a:rPr lang="en-US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Motivate by fear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Problems not spoken on due to fear of retribution.</a:t>
            </a:r>
            <a:endParaRPr lang="en-GB" dirty="0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BA393A44-86DB-C671-1458-140483A3D7FA}"/>
              </a:ext>
            </a:extLst>
          </p:cNvPr>
          <p:cNvSpPr/>
          <p:nvPr/>
        </p:nvSpPr>
        <p:spPr>
          <a:xfrm>
            <a:off x="2712378" y="3309257"/>
            <a:ext cx="977095" cy="142799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F8D0F81-7CC7-68BB-8ED9-D0A6E80326B9}"/>
              </a:ext>
            </a:extLst>
          </p:cNvPr>
          <p:cNvSpPr txBox="1"/>
          <p:nvPr/>
        </p:nvSpPr>
        <p:spPr>
          <a:xfrm>
            <a:off x="2712378" y="5050971"/>
            <a:ext cx="45719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1339223-5945-0072-6558-1EB05C7E8F44}"/>
              </a:ext>
            </a:extLst>
          </p:cNvPr>
          <p:cNvSpPr txBox="1"/>
          <p:nvPr/>
        </p:nvSpPr>
        <p:spPr>
          <a:xfrm>
            <a:off x="1355075" y="4909720"/>
            <a:ext cx="38757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Policies</a:t>
            </a:r>
            <a:r>
              <a:rPr lang="en-US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‘My way or the Highway’ mentality.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Approach leaves no room for creativity.</a:t>
            </a:r>
            <a:endParaRPr lang="en-GB" dirty="0"/>
          </a:p>
        </p:txBody>
      </p:sp>
      <p:sp>
        <p:nvSpPr>
          <p:cNvPr id="17" name="Half Frame 16">
            <a:extLst>
              <a:ext uri="{FF2B5EF4-FFF2-40B4-BE49-F238E27FC236}">
                <a16:creationId xmlns:a16="http://schemas.microsoft.com/office/drawing/2014/main" id="{B72E2F47-ACA7-ECEB-52BF-4CF37B73B518}"/>
              </a:ext>
            </a:extLst>
          </p:cNvPr>
          <p:cNvSpPr/>
          <p:nvPr/>
        </p:nvSpPr>
        <p:spPr>
          <a:xfrm rot="8272947">
            <a:off x="159809" y="2525209"/>
            <a:ext cx="1674104" cy="1568094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Half Frame 17">
            <a:extLst>
              <a:ext uri="{FF2B5EF4-FFF2-40B4-BE49-F238E27FC236}">
                <a16:creationId xmlns:a16="http://schemas.microsoft.com/office/drawing/2014/main" id="{79E416E4-6F0C-A7E2-93C4-BD5809D9CE8C}"/>
              </a:ext>
            </a:extLst>
          </p:cNvPr>
          <p:cNvSpPr/>
          <p:nvPr/>
        </p:nvSpPr>
        <p:spPr>
          <a:xfrm rot="2850483" flipH="1">
            <a:off x="166694" y="2807647"/>
            <a:ext cx="950060" cy="923331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2354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C14302F-E955-47D0-A56B-D1D1A695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73" y="-9274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310F6C-D8CB-4984-9F9B-BA18C1719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2079" y="1033741"/>
            <a:ext cx="4908132" cy="4613915"/>
            <a:chOff x="659679" y="950330"/>
            <a:chExt cx="4908132" cy="4613915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750E550-BE93-4743-8659-1531F86CB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16216" y="1107426"/>
              <a:ext cx="4619072" cy="434218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E626DC7-F0FE-49A7-AA4C-A8DB1F7EB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64593" y="1253260"/>
              <a:ext cx="4488025" cy="4074679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EBB781F-78E5-4C66-811C-9FF8B5D50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1300000" flipH="1">
              <a:off x="659679" y="950330"/>
              <a:ext cx="4908132" cy="461391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8C00E4-45FE-D9F7-E533-E1CAA836C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632" y="447388"/>
            <a:ext cx="4097040" cy="1632733"/>
          </a:xfrm>
        </p:spPr>
        <p:txBody>
          <a:bodyPr anchor="ctr">
            <a:normAutofit/>
          </a:bodyPr>
          <a:lstStyle/>
          <a:p>
            <a:r>
              <a:rPr lang="en-US" dirty="0"/>
              <a:t>PESTLE Analysis &amp; Management 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14F1B9-AEE2-18B9-9370-AE2FF22B9E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3372799"/>
              </p:ext>
            </p:extLst>
          </p:nvPr>
        </p:nvGraphicFramePr>
        <p:xfrm>
          <a:off x="6095999" y="940107"/>
          <a:ext cx="5076826" cy="5024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high angle view of people in a room&#10;&#10;Description automatically generated with low confidence">
            <a:extLst>
              <a:ext uri="{FF2B5EF4-FFF2-40B4-BE49-F238E27FC236}">
                <a16:creationId xmlns:a16="http://schemas.microsoft.com/office/drawing/2014/main" id="{9EE121B7-BF66-4909-EEDA-B183F50A2AA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166124" y="2147353"/>
            <a:ext cx="3975841" cy="25890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B5C90B8-E3D8-2DD4-2444-A6957B6DBE65}"/>
              </a:ext>
            </a:extLst>
          </p:cNvPr>
          <p:cNvSpPr txBox="1"/>
          <p:nvPr/>
        </p:nvSpPr>
        <p:spPr>
          <a:xfrm>
            <a:off x="1166124" y="6824485"/>
            <a:ext cx="397584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www.aph.gov.au/About_Parliament/Senate/Powers_practice_n_procedures/pops/Papers_on_Parliament_69/Architecture_Power_and_Parliament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921338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EC86DB4-572A-4F71-AF8A-2395B4CA7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756583" y="0"/>
            <a:ext cx="11435265" cy="6858000"/>
          </a:xfrm>
          <a:custGeom>
            <a:avLst/>
            <a:gdLst>
              <a:gd name="connsiteX0" fmla="*/ 9925983 w 11435265"/>
              <a:gd name="connsiteY0" fmla="*/ 6858000 h 6858000"/>
              <a:gd name="connsiteX1" fmla="*/ 0 w 11435265"/>
              <a:gd name="connsiteY1" fmla="*/ 6858000 h 6858000"/>
              <a:gd name="connsiteX2" fmla="*/ 0 w 11435265"/>
              <a:gd name="connsiteY2" fmla="*/ 0 h 6858000"/>
              <a:gd name="connsiteX3" fmla="*/ 996904 w 11435265"/>
              <a:gd name="connsiteY3" fmla="*/ 0 h 6858000"/>
              <a:gd name="connsiteX4" fmla="*/ 2426875 w 11435265"/>
              <a:gd name="connsiteY4" fmla="*/ 0 h 6858000"/>
              <a:gd name="connsiteX5" fmla="*/ 4014127 w 11435265"/>
              <a:gd name="connsiteY5" fmla="*/ 0 h 6858000"/>
              <a:gd name="connsiteX6" fmla="*/ 4359595 w 11435265"/>
              <a:gd name="connsiteY6" fmla="*/ 0 h 6858000"/>
              <a:gd name="connsiteX7" fmla="*/ 4647960 w 11435265"/>
              <a:gd name="connsiteY7" fmla="*/ 0 h 6858000"/>
              <a:gd name="connsiteX8" fmla="*/ 4691093 w 11435265"/>
              <a:gd name="connsiteY8" fmla="*/ 0 h 6858000"/>
              <a:gd name="connsiteX9" fmla="*/ 5558544 w 11435265"/>
              <a:gd name="connsiteY9" fmla="*/ 0 h 6858000"/>
              <a:gd name="connsiteX10" fmla="*/ 5570664 w 11435265"/>
              <a:gd name="connsiteY10" fmla="*/ 0 h 6858000"/>
              <a:gd name="connsiteX11" fmla="*/ 5695183 w 11435265"/>
              <a:gd name="connsiteY11" fmla="*/ 0 h 6858000"/>
              <a:gd name="connsiteX12" fmla="*/ 7177357 w 11435265"/>
              <a:gd name="connsiteY12" fmla="*/ 0 h 6858000"/>
              <a:gd name="connsiteX13" fmla="*/ 9824163 w 11435265"/>
              <a:gd name="connsiteY13" fmla="*/ 0 h 6858000"/>
              <a:gd name="connsiteX14" fmla="*/ 9846125 w 11435265"/>
              <a:gd name="connsiteY14" fmla="*/ 16892 h 6858000"/>
              <a:gd name="connsiteX15" fmla="*/ 11435265 w 11435265"/>
              <a:gd name="connsiteY15" fmla="*/ 4079318 h 6858000"/>
              <a:gd name="connsiteX16" fmla="*/ 10261404 w 11435265"/>
              <a:gd name="connsiteY16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435265" h="6858000">
                <a:moveTo>
                  <a:pt x="9925983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96904" y="0"/>
                </a:lnTo>
                <a:lnTo>
                  <a:pt x="2426875" y="0"/>
                </a:lnTo>
                <a:lnTo>
                  <a:pt x="4014127" y="0"/>
                </a:lnTo>
                <a:lnTo>
                  <a:pt x="4359595" y="0"/>
                </a:lnTo>
                <a:lnTo>
                  <a:pt x="4647960" y="0"/>
                </a:lnTo>
                <a:lnTo>
                  <a:pt x="4691093" y="0"/>
                </a:lnTo>
                <a:lnTo>
                  <a:pt x="5558544" y="0"/>
                </a:lnTo>
                <a:lnTo>
                  <a:pt x="5570664" y="0"/>
                </a:lnTo>
                <a:lnTo>
                  <a:pt x="5695183" y="0"/>
                </a:lnTo>
                <a:lnTo>
                  <a:pt x="7177357" y="0"/>
                </a:lnTo>
                <a:lnTo>
                  <a:pt x="9824163" y="0"/>
                </a:lnTo>
                <a:lnTo>
                  <a:pt x="9846125" y="16892"/>
                </a:lnTo>
                <a:cubicBezTo>
                  <a:pt x="10865743" y="850004"/>
                  <a:pt x="11435265" y="2357705"/>
                  <a:pt x="11435265" y="4079318"/>
                </a:cubicBezTo>
                <a:cubicBezTo>
                  <a:pt x="11435265" y="5217633"/>
                  <a:pt x="10916694" y="5903717"/>
                  <a:pt x="10261404" y="654244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1BA53A4-C4B7-4189-9FC1-6350B1AB5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341199" y="0"/>
            <a:ext cx="1518348" cy="6858000"/>
          </a:xfrm>
          <a:custGeom>
            <a:avLst/>
            <a:gdLst>
              <a:gd name="connsiteX0" fmla="*/ 19178 w 1518348"/>
              <a:gd name="connsiteY0" fmla="*/ 6858000 h 6858000"/>
              <a:gd name="connsiteX1" fmla="*/ 0 w 1518348"/>
              <a:gd name="connsiteY1" fmla="*/ 6858000 h 6858000"/>
              <a:gd name="connsiteX2" fmla="*/ 241394 w 1518348"/>
              <a:gd name="connsiteY2" fmla="*/ 6638611 h 6858000"/>
              <a:gd name="connsiteX3" fmla="*/ 1493356 w 1518348"/>
              <a:gd name="connsiteY3" fmla="*/ 4142424 h 6858000"/>
              <a:gd name="connsiteX4" fmla="*/ 282053 w 1518348"/>
              <a:gd name="connsiteY4" fmla="*/ 26474 h 6858000"/>
              <a:gd name="connsiteX5" fmla="*/ 256233 w 1518348"/>
              <a:gd name="connsiteY5" fmla="*/ 0 h 6858000"/>
              <a:gd name="connsiteX6" fmla="*/ 273463 w 1518348"/>
              <a:gd name="connsiteY6" fmla="*/ 0 h 6858000"/>
              <a:gd name="connsiteX7" fmla="*/ 300199 w 1518348"/>
              <a:gd name="connsiteY7" fmla="*/ 27414 h 6858000"/>
              <a:gd name="connsiteX8" fmla="*/ 1511501 w 1518348"/>
              <a:gd name="connsiteY8" fmla="*/ 4143362 h 6858000"/>
              <a:gd name="connsiteX9" fmla="*/ 259539 w 1518348"/>
              <a:gd name="connsiteY9" fmla="*/ 663954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18348" h="6858000">
                <a:moveTo>
                  <a:pt x="19178" y="6858000"/>
                </a:moveTo>
                <a:lnTo>
                  <a:pt x="0" y="6858000"/>
                </a:lnTo>
                <a:lnTo>
                  <a:pt x="241394" y="6638611"/>
                </a:lnTo>
                <a:cubicBezTo>
                  <a:pt x="909582" y="6009084"/>
                  <a:pt x="1445892" y="5323498"/>
                  <a:pt x="1493356" y="4142424"/>
                </a:cubicBezTo>
                <a:cubicBezTo>
                  <a:pt x="1560655" y="2467784"/>
                  <a:pt x="1130049" y="962858"/>
                  <a:pt x="282053" y="26474"/>
                </a:cubicBezTo>
                <a:lnTo>
                  <a:pt x="256233" y="0"/>
                </a:lnTo>
                <a:lnTo>
                  <a:pt x="273463" y="0"/>
                </a:lnTo>
                <a:lnTo>
                  <a:pt x="300199" y="27414"/>
                </a:lnTo>
                <a:cubicBezTo>
                  <a:pt x="1148195" y="963796"/>
                  <a:pt x="1578800" y="2468723"/>
                  <a:pt x="1511501" y="4143362"/>
                </a:cubicBezTo>
                <a:cubicBezTo>
                  <a:pt x="1464037" y="5324436"/>
                  <a:pt x="927728" y="6010023"/>
                  <a:pt x="259539" y="663954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558AD6E-B070-4640-AA07-87E20898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552928" y="0"/>
            <a:ext cx="1644534" cy="6858000"/>
          </a:xfrm>
          <a:custGeom>
            <a:avLst/>
            <a:gdLst>
              <a:gd name="connsiteX0" fmla="*/ 135252 w 1644534"/>
              <a:gd name="connsiteY0" fmla="*/ 6858000 h 6858000"/>
              <a:gd name="connsiteX1" fmla="*/ 101819 w 1644534"/>
              <a:gd name="connsiteY1" fmla="*/ 6858000 h 6858000"/>
              <a:gd name="connsiteX2" fmla="*/ 437240 w 1644534"/>
              <a:gd name="connsiteY2" fmla="*/ 6542447 h 6858000"/>
              <a:gd name="connsiteX3" fmla="*/ 1611101 w 1644534"/>
              <a:gd name="connsiteY3" fmla="*/ 4079318 h 6858000"/>
              <a:gd name="connsiteX4" fmla="*/ 21961 w 1644534"/>
              <a:gd name="connsiteY4" fmla="*/ 16892 h 6858000"/>
              <a:gd name="connsiteX5" fmla="*/ 0 w 1644534"/>
              <a:gd name="connsiteY5" fmla="*/ 0 h 6858000"/>
              <a:gd name="connsiteX6" fmla="*/ 33433 w 1644534"/>
              <a:gd name="connsiteY6" fmla="*/ 0 h 6858000"/>
              <a:gd name="connsiteX7" fmla="*/ 55394 w 1644534"/>
              <a:gd name="connsiteY7" fmla="*/ 16892 h 6858000"/>
              <a:gd name="connsiteX8" fmla="*/ 1644534 w 1644534"/>
              <a:gd name="connsiteY8" fmla="*/ 4079318 h 6858000"/>
              <a:gd name="connsiteX9" fmla="*/ 470673 w 1644534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44534" h="6858000">
                <a:moveTo>
                  <a:pt x="135252" y="6858000"/>
                </a:moveTo>
                <a:lnTo>
                  <a:pt x="101819" y="6858000"/>
                </a:lnTo>
                <a:lnTo>
                  <a:pt x="437240" y="6542447"/>
                </a:lnTo>
                <a:cubicBezTo>
                  <a:pt x="1092531" y="5903717"/>
                  <a:pt x="1611101" y="5217633"/>
                  <a:pt x="1611101" y="4079318"/>
                </a:cubicBezTo>
                <a:cubicBezTo>
                  <a:pt x="1611101" y="2357705"/>
                  <a:pt x="1041580" y="850004"/>
                  <a:pt x="21961" y="16892"/>
                </a:cubicBezTo>
                <a:lnTo>
                  <a:pt x="0" y="0"/>
                </a:lnTo>
                <a:lnTo>
                  <a:pt x="33433" y="0"/>
                </a:lnTo>
                <a:lnTo>
                  <a:pt x="55394" y="16892"/>
                </a:lnTo>
                <a:cubicBezTo>
                  <a:pt x="1075012" y="850004"/>
                  <a:pt x="1644534" y="2357705"/>
                  <a:pt x="1644534" y="4079318"/>
                </a:cubicBezTo>
                <a:cubicBezTo>
                  <a:pt x="1644534" y="5217633"/>
                  <a:pt x="1125963" y="5903717"/>
                  <a:pt x="470673" y="654244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6ACFB69-D148-449E-AC5A-C55AA20A7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88858" y="0"/>
            <a:ext cx="1461546" cy="6858000"/>
          </a:xfrm>
          <a:custGeom>
            <a:avLst/>
            <a:gdLst>
              <a:gd name="connsiteX0" fmla="*/ 107940 w 1461546"/>
              <a:gd name="connsiteY0" fmla="*/ 6858000 h 6858000"/>
              <a:gd name="connsiteX1" fmla="*/ 91317 w 1461546"/>
              <a:gd name="connsiteY1" fmla="*/ 6858000 h 6858000"/>
              <a:gd name="connsiteX2" fmla="*/ 392141 w 1461546"/>
              <a:gd name="connsiteY2" fmla="*/ 6542447 h 6858000"/>
              <a:gd name="connsiteX3" fmla="*/ 1444924 w 1461546"/>
              <a:gd name="connsiteY3" fmla="*/ 4079318 h 6858000"/>
              <a:gd name="connsiteX4" fmla="*/ 19696 w 1461546"/>
              <a:gd name="connsiteY4" fmla="*/ 16892 h 6858000"/>
              <a:gd name="connsiteX5" fmla="*/ 0 w 1461546"/>
              <a:gd name="connsiteY5" fmla="*/ 0 h 6858000"/>
              <a:gd name="connsiteX6" fmla="*/ 16622 w 1461546"/>
              <a:gd name="connsiteY6" fmla="*/ 0 h 6858000"/>
              <a:gd name="connsiteX7" fmla="*/ 36319 w 1461546"/>
              <a:gd name="connsiteY7" fmla="*/ 16892 h 6858000"/>
              <a:gd name="connsiteX8" fmla="*/ 1461546 w 1461546"/>
              <a:gd name="connsiteY8" fmla="*/ 4079318 h 6858000"/>
              <a:gd name="connsiteX9" fmla="*/ 408763 w 1461546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61546" h="6858000">
                <a:moveTo>
                  <a:pt x="107940" y="6858000"/>
                </a:moveTo>
                <a:lnTo>
                  <a:pt x="91317" y="6858000"/>
                </a:lnTo>
                <a:lnTo>
                  <a:pt x="392141" y="6542447"/>
                </a:lnTo>
                <a:cubicBezTo>
                  <a:pt x="979841" y="5903717"/>
                  <a:pt x="1444924" y="5217633"/>
                  <a:pt x="1444924" y="4079318"/>
                </a:cubicBezTo>
                <a:cubicBezTo>
                  <a:pt x="1444924" y="2357705"/>
                  <a:pt x="934146" y="850004"/>
                  <a:pt x="19696" y="16892"/>
                </a:cubicBezTo>
                <a:lnTo>
                  <a:pt x="0" y="0"/>
                </a:lnTo>
                <a:lnTo>
                  <a:pt x="16622" y="0"/>
                </a:lnTo>
                <a:lnTo>
                  <a:pt x="36319" y="16892"/>
                </a:lnTo>
                <a:cubicBezTo>
                  <a:pt x="950768" y="850004"/>
                  <a:pt x="1461546" y="2357705"/>
                  <a:pt x="1461546" y="4079318"/>
                </a:cubicBezTo>
                <a:cubicBezTo>
                  <a:pt x="1461546" y="5217633"/>
                  <a:pt x="996464" y="5903717"/>
                  <a:pt x="408763" y="654244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FF35CCF-3AB3-0C9C-44D5-8D89348CB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220"/>
            <a:ext cx="8397987" cy="1345269"/>
          </a:xfrm>
        </p:spPr>
        <p:txBody>
          <a:bodyPr anchor="b">
            <a:normAutofit fontScale="90000"/>
          </a:bodyPr>
          <a:lstStyle/>
          <a:p>
            <a:r>
              <a:rPr lang="en-US" i="1" dirty="0"/>
              <a:t>Implementation &amp; Alternate Solutions </a:t>
            </a:r>
            <a:endParaRPr lang="en-GB" i="1" dirty="0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2A241A5A-7911-CA40-3966-E6144E2A17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9956817"/>
              </p:ext>
            </p:extLst>
          </p:nvPr>
        </p:nvGraphicFramePr>
        <p:xfrm>
          <a:off x="2377439" y="2312988"/>
          <a:ext cx="8312785" cy="4297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1998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group of women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6FD12D84-D489-E583-842E-90BCDD8886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5232"/>
          <a:stretch/>
        </p:blipFill>
        <p:spPr>
          <a:xfrm>
            <a:off x="-83470" y="-52330"/>
            <a:ext cx="994706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542106-3FD7-E671-D382-891051B31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89406" cy="882356"/>
          </a:xfrm>
        </p:spPr>
        <p:txBody>
          <a:bodyPr anchor="b">
            <a:normAutofit/>
          </a:bodyPr>
          <a:lstStyle/>
          <a:p>
            <a:r>
              <a:rPr lang="en-US" dirty="0"/>
              <a:t>Evaluation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F80FA-7A64-9AEA-A21B-714FA7E06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1980284"/>
            <a:ext cx="3633747" cy="3832120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1200" b="1" dirty="0"/>
              <a:t>After some time has passed – 6 months for example – both managers and employees can do a self evaluation and even also a team evaluation. This allows the business to ensure that everybody is on the same page. </a:t>
            </a:r>
          </a:p>
          <a:p>
            <a:pPr>
              <a:lnSpc>
                <a:spcPct val="130000"/>
              </a:lnSpc>
            </a:pPr>
            <a:r>
              <a:rPr lang="en-US" sz="1200" b="1" dirty="0"/>
              <a:t>It also allows them to see if there has been an advancement or retreat in the company. 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570743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9BB7E9A-6937-4BF0-9F51-A20F197B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0939753-89D7-48A8-8441-B9FF25CE8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4167" y="0"/>
            <a:ext cx="5687681" cy="5708856"/>
          </a:xfrm>
          <a:custGeom>
            <a:avLst/>
            <a:gdLst>
              <a:gd name="connsiteX0" fmla="*/ 2787282 w 5687681"/>
              <a:gd name="connsiteY0" fmla="*/ 0 h 5708856"/>
              <a:gd name="connsiteX1" fmla="*/ 3988996 w 5687681"/>
              <a:gd name="connsiteY1" fmla="*/ 0 h 5708856"/>
              <a:gd name="connsiteX2" fmla="*/ 4236253 w 5687681"/>
              <a:gd name="connsiteY2" fmla="*/ 68070 h 5708856"/>
              <a:gd name="connsiteX3" fmla="*/ 4483543 w 5687681"/>
              <a:gd name="connsiteY3" fmla="*/ 168573 h 5708856"/>
              <a:gd name="connsiteX4" fmla="*/ 5265611 w 5687681"/>
              <a:gd name="connsiteY4" fmla="*/ 790441 h 5708856"/>
              <a:gd name="connsiteX5" fmla="*/ 5682608 w 5687681"/>
              <a:gd name="connsiteY5" fmla="*/ 1499885 h 5708856"/>
              <a:gd name="connsiteX6" fmla="*/ 5687681 w 5687681"/>
              <a:gd name="connsiteY6" fmla="*/ 1513862 h 5708856"/>
              <a:gd name="connsiteX7" fmla="*/ 5687681 w 5687681"/>
              <a:gd name="connsiteY7" fmla="*/ 3841322 h 5708856"/>
              <a:gd name="connsiteX8" fmla="*/ 5651147 w 5687681"/>
              <a:gd name="connsiteY8" fmla="*/ 3896489 h 5708856"/>
              <a:gd name="connsiteX9" fmla="*/ 4734255 w 5687681"/>
              <a:gd name="connsiteY9" fmla="*/ 4737639 h 5708856"/>
              <a:gd name="connsiteX10" fmla="*/ 4532663 w 5687681"/>
              <a:gd name="connsiteY10" fmla="*/ 4898543 h 5708856"/>
              <a:gd name="connsiteX11" fmla="*/ 2876165 w 5687681"/>
              <a:gd name="connsiteY11" fmla="*/ 5708856 h 5708856"/>
              <a:gd name="connsiteX12" fmla="*/ 694066 w 5687681"/>
              <a:gd name="connsiteY12" fmla="*/ 4391717 h 5708856"/>
              <a:gd name="connsiteX13" fmla="*/ 461517 w 5687681"/>
              <a:gd name="connsiteY13" fmla="*/ 4054756 h 5708856"/>
              <a:gd name="connsiteX14" fmla="*/ 0 w 5687681"/>
              <a:gd name="connsiteY14" fmla="*/ 2993139 h 5708856"/>
              <a:gd name="connsiteX15" fmla="*/ 278855 w 5687681"/>
              <a:gd name="connsiteY15" fmla="*/ 1849819 h 5708856"/>
              <a:gd name="connsiteX16" fmla="*/ 1047879 w 5687681"/>
              <a:gd name="connsiteY16" fmla="*/ 867400 h 5708856"/>
              <a:gd name="connsiteX17" fmla="*/ 2159714 w 5687681"/>
              <a:gd name="connsiteY17" fmla="*/ 186098 h 5708856"/>
              <a:gd name="connsiteX18" fmla="*/ 2785137 w 5687681"/>
              <a:gd name="connsiteY18" fmla="*/ 372 h 570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687681" h="5708856">
                <a:moveTo>
                  <a:pt x="2787282" y="0"/>
                </a:moveTo>
                <a:lnTo>
                  <a:pt x="3988996" y="0"/>
                </a:lnTo>
                <a:lnTo>
                  <a:pt x="4236253" y="68070"/>
                </a:lnTo>
                <a:cubicBezTo>
                  <a:pt x="4321147" y="96843"/>
                  <a:pt x="4403628" y="130356"/>
                  <a:pt x="4483543" y="168573"/>
                </a:cubicBezTo>
                <a:cubicBezTo>
                  <a:pt x="4783119" y="311949"/>
                  <a:pt x="5046239" y="521215"/>
                  <a:pt x="5265611" y="790441"/>
                </a:cubicBezTo>
                <a:cubicBezTo>
                  <a:pt x="5433740" y="996857"/>
                  <a:pt x="5573537" y="1235870"/>
                  <a:pt x="5682608" y="1499885"/>
                </a:cubicBezTo>
                <a:lnTo>
                  <a:pt x="5687681" y="1513862"/>
                </a:lnTo>
                <a:lnTo>
                  <a:pt x="5687681" y="3841322"/>
                </a:lnTo>
                <a:lnTo>
                  <a:pt x="5651147" y="3896489"/>
                </a:lnTo>
                <a:cubicBezTo>
                  <a:pt x="5427171" y="4186934"/>
                  <a:pt x="5090625" y="4454446"/>
                  <a:pt x="4734255" y="4737639"/>
                </a:cubicBezTo>
                <a:cubicBezTo>
                  <a:pt x="4668506" y="4789825"/>
                  <a:pt x="4600584" y="4843856"/>
                  <a:pt x="4532663" y="4898543"/>
                </a:cubicBezTo>
                <a:cubicBezTo>
                  <a:pt x="3924681" y="5387974"/>
                  <a:pt x="3480945" y="5708856"/>
                  <a:pt x="2876165" y="5708856"/>
                </a:cubicBezTo>
                <a:cubicBezTo>
                  <a:pt x="1954665" y="5708856"/>
                  <a:pt x="1302047" y="5314966"/>
                  <a:pt x="694066" y="4391717"/>
                </a:cubicBezTo>
                <a:cubicBezTo>
                  <a:pt x="614503" y="4270875"/>
                  <a:pt x="536731" y="4160972"/>
                  <a:pt x="461517" y="4054756"/>
                </a:cubicBezTo>
                <a:cubicBezTo>
                  <a:pt x="149788" y="3614348"/>
                  <a:pt x="0" y="3385316"/>
                  <a:pt x="0" y="2993139"/>
                </a:cubicBezTo>
                <a:cubicBezTo>
                  <a:pt x="0" y="2603731"/>
                  <a:pt x="93889" y="2219065"/>
                  <a:pt x="278855" y="1849819"/>
                </a:cubicBezTo>
                <a:cubicBezTo>
                  <a:pt x="459854" y="1488610"/>
                  <a:pt x="718625" y="1157977"/>
                  <a:pt x="1047879" y="867400"/>
                </a:cubicBezTo>
                <a:cubicBezTo>
                  <a:pt x="1371504" y="581701"/>
                  <a:pt x="1755887" y="346080"/>
                  <a:pt x="2159714" y="186098"/>
                </a:cubicBezTo>
                <a:cubicBezTo>
                  <a:pt x="2367064" y="103803"/>
                  <a:pt x="2576044" y="41801"/>
                  <a:pt x="2785137" y="37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F5CCFC5-858F-4B45-9B10-D49DD0280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5450" y="0"/>
            <a:ext cx="5866550" cy="5788550"/>
          </a:xfrm>
          <a:custGeom>
            <a:avLst/>
            <a:gdLst>
              <a:gd name="connsiteX0" fmla="*/ 2331396 w 5798121"/>
              <a:gd name="connsiteY0" fmla="*/ 0 h 5788550"/>
              <a:gd name="connsiteX1" fmla="*/ 4658651 w 5798121"/>
              <a:gd name="connsiteY1" fmla="*/ 0 h 5788550"/>
              <a:gd name="connsiteX2" fmla="*/ 4682835 w 5798121"/>
              <a:gd name="connsiteY2" fmla="*/ 9816 h 5788550"/>
              <a:gd name="connsiteX3" fmla="*/ 5499667 w 5798121"/>
              <a:gd name="connsiteY3" fmla="*/ 658449 h 5788550"/>
              <a:gd name="connsiteX4" fmla="*/ 5665313 w 5798121"/>
              <a:gd name="connsiteY4" fmla="*/ 884789 h 5788550"/>
              <a:gd name="connsiteX5" fmla="*/ 5798121 w 5798121"/>
              <a:gd name="connsiteY5" fmla="*/ 1110681 h 5788550"/>
              <a:gd name="connsiteX6" fmla="*/ 5798121 w 5798121"/>
              <a:gd name="connsiteY6" fmla="*/ 4016954 h 5788550"/>
              <a:gd name="connsiteX7" fmla="*/ 5706359 w 5798121"/>
              <a:gd name="connsiteY7" fmla="*/ 4121532 h 5788550"/>
              <a:gd name="connsiteX8" fmla="*/ 4944692 w 5798121"/>
              <a:gd name="connsiteY8" fmla="*/ 4775532 h 5788550"/>
              <a:gd name="connsiteX9" fmla="*/ 4734137 w 5798121"/>
              <a:gd name="connsiteY9" fmla="*/ 4943362 h 5788550"/>
              <a:gd name="connsiteX10" fmla="*/ 3004009 w 5798121"/>
              <a:gd name="connsiteY10" fmla="*/ 5788550 h 5788550"/>
              <a:gd name="connsiteX11" fmla="*/ 724917 w 5798121"/>
              <a:gd name="connsiteY11" fmla="*/ 4414722 h 5788550"/>
              <a:gd name="connsiteX12" fmla="*/ 482031 w 5798121"/>
              <a:gd name="connsiteY12" fmla="*/ 4063258 h 5788550"/>
              <a:gd name="connsiteX13" fmla="*/ 0 w 5798121"/>
              <a:gd name="connsiteY13" fmla="*/ 2955950 h 5788550"/>
              <a:gd name="connsiteX14" fmla="*/ 291250 w 5798121"/>
              <a:gd name="connsiteY14" fmla="*/ 1763422 h 5788550"/>
              <a:gd name="connsiteX15" fmla="*/ 1094457 w 5798121"/>
              <a:gd name="connsiteY15" fmla="*/ 738720 h 5788550"/>
              <a:gd name="connsiteX16" fmla="*/ 2255713 w 5798121"/>
              <a:gd name="connsiteY16" fmla="*/ 28095 h 5788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798121" h="5788550">
                <a:moveTo>
                  <a:pt x="2331396" y="0"/>
                </a:moveTo>
                <a:lnTo>
                  <a:pt x="4658651" y="0"/>
                </a:lnTo>
                <a:lnTo>
                  <a:pt x="4682835" y="9816"/>
                </a:lnTo>
                <a:cubicBezTo>
                  <a:pt x="4995727" y="159362"/>
                  <a:pt x="5270543" y="377635"/>
                  <a:pt x="5499667" y="658449"/>
                </a:cubicBezTo>
                <a:cubicBezTo>
                  <a:pt x="5558201" y="730215"/>
                  <a:pt x="5613447" y="805760"/>
                  <a:pt x="5665313" y="884789"/>
                </a:cubicBezTo>
                <a:lnTo>
                  <a:pt x="5798121" y="1110681"/>
                </a:lnTo>
                <a:lnTo>
                  <a:pt x="5798121" y="4016954"/>
                </a:lnTo>
                <a:lnTo>
                  <a:pt x="5706359" y="4121532"/>
                </a:lnTo>
                <a:cubicBezTo>
                  <a:pt x="5491360" y="4341659"/>
                  <a:pt x="5223849" y="4553996"/>
                  <a:pt x="4944692" y="4775532"/>
                </a:cubicBezTo>
                <a:cubicBezTo>
                  <a:pt x="4876021" y="4829964"/>
                  <a:pt x="4805079" y="4886320"/>
                  <a:pt x="4734137" y="4943362"/>
                </a:cubicBezTo>
                <a:cubicBezTo>
                  <a:pt x="4099133" y="5453857"/>
                  <a:pt x="3635672" y="5788550"/>
                  <a:pt x="3004009" y="5788550"/>
                </a:cubicBezTo>
                <a:cubicBezTo>
                  <a:pt x="2041550" y="5788550"/>
                  <a:pt x="1359922" y="5377707"/>
                  <a:pt x="724917" y="4414722"/>
                </a:cubicBezTo>
                <a:cubicBezTo>
                  <a:pt x="641818" y="4288679"/>
                  <a:pt x="560588" y="4174046"/>
                  <a:pt x="482031" y="4063258"/>
                </a:cubicBezTo>
                <a:cubicBezTo>
                  <a:pt x="156446" y="3603895"/>
                  <a:pt x="0" y="3365006"/>
                  <a:pt x="0" y="2955950"/>
                </a:cubicBezTo>
                <a:cubicBezTo>
                  <a:pt x="0" y="2549782"/>
                  <a:pt x="98062" y="2148559"/>
                  <a:pt x="291250" y="1763422"/>
                </a:cubicBezTo>
                <a:cubicBezTo>
                  <a:pt x="480295" y="1386666"/>
                  <a:pt x="750568" y="1041802"/>
                  <a:pt x="1094457" y="738720"/>
                </a:cubicBezTo>
                <a:cubicBezTo>
                  <a:pt x="1432467" y="440725"/>
                  <a:pt x="1833935" y="194963"/>
                  <a:pt x="2255713" y="28095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C2C153-9B35-583C-8D6D-D21123E30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42913"/>
            <a:ext cx="5411050" cy="984358"/>
          </a:xfrm>
        </p:spPr>
        <p:txBody>
          <a:bodyPr anchor="b">
            <a:normAutofit/>
          </a:bodyPr>
          <a:lstStyle/>
          <a:p>
            <a:r>
              <a:rPr lang="en-US" dirty="0"/>
              <a:t>Conclusion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38144-C568-8ACC-4E10-580716C8C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224" y="1427271"/>
            <a:ext cx="5181599" cy="3467518"/>
          </a:xfrm>
        </p:spPr>
        <p:txBody>
          <a:bodyPr anchor="t">
            <a:noAutofit/>
          </a:bodyPr>
          <a:lstStyle/>
          <a:p>
            <a:pPr>
              <a:lnSpc>
                <a:spcPct val="130000"/>
              </a:lnSpc>
            </a:pPr>
            <a:r>
              <a:rPr lang="en-US" dirty="0"/>
              <a:t>In this presentation I have identified the nature and impacts of having an unsupportive boss. Using Ishikaya’s fishbone analysis and the Pestle Analysis, I was able to look at the causes and affect of bad management. </a:t>
            </a:r>
          </a:p>
          <a:p>
            <a:pPr>
              <a:lnSpc>
                <a:spcPct val="130000"/>
              </a:lnSpc>
            </a:pPr>
            <a:endParaRPr lang="en-US" dirty="0"/>
          </a:p>
          <a:p>
            <a:pPr>
              <a:lnSpc>
                <a:spcPct val="130000"/>
              </a:lnSpc>
            </a:pPr>
            <a:r>
              <a:rPr lang="en-US" dirty="0"/>
              <a:t>If management is willing, with the help of employees and other colleagues, becoming a thriving and supporting leader will be easy to accomplish. </a:t>
            </a:r>
            <a:endParaRPr lang="en-GB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348ECDC-D455-4B71-90F6-2ECC12B79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3734" y="0"/>
            <a:ext cx="5568114" cy="5577748"/>
          </a:xfrm>
          <a:custGeom>
            <a:avLst/>
            <a:gdLst>
              <a:gd name="connsiteX0" fmla="*/ 2959946 w 5568114"/>
              <a:gd name="connsiteY0" fmla="*/ 0 h 5577748"/>
              <a:gd name="connsiteX1" fmla="*/ 3614224 w 5568114"/>
              <a:gd name="connsiteY1" fmla="*/ 0 h 5577748"/>
              <a:gd name="connsiteX2" fmla="*/ 3844432 w 5568114"/>
              <a:gd name="connsiteY2" fmla="*/ 36392 h 5577748"/>
              <a:gd name="connsiteX3" fmla="*/ 4336826 w 5568114"/>
              <a:gd name="connsiteY3" fmla="*/ 203778 h 5577748"/>
              <a:gd name="connsiteX4" fmla="*/ 5093304 w 5568114"/>
              <a:gd name="connsiteY4" fmla="*/ 806978 h 5577748"/>
              <a:gd name="connsiteX5" fmla="*/ 5496656 w 5568114"/>
              <a:gd name="connsiteY5" fmla="*/ 1495125 h 5577748"/>
              <a:gd name="connsiteX6" fmla="*/ 5568114 w 5568114"/>
              <a:gd name="connsiteY6" fmla="*/ 1692569 h 5577748"/>
              <a:gd name="connsiteX7" fmla="*/ 5568114 w 5568114"/>
              <a:gd name="connsiteY7" fmla="*/ 3665503 h 5577748"/>
              <a:gd name="connsiteX8" fmla="*/ 5466225 w 5568114"/>
              <a:gd name="connsiteY8" fmla="*/ 3819786 h 5577748"/>
              <a:gd name="connsiteX9" fmla="*/ 4579336 w 5568114"/>
              <a:gd name="connsiteY9" fmla="*/ 4635686 h 5577748"/>
              <a:gd name="connsiteX10" fmla="*/ 4384340 w 5568114"/>
              <a:gd name="connsiteY10" fmla="*/ 4791760 h 5577748"/>
              <a:gd name="connsiteX11" fmla="*/ 2782048 w 5568114"/>
              <a:gd name="connsiteY11" fmla="*/ 5577748 h 5577748"/>
              <a:gd name="connsiteX12" fmla="*/ 671354 w 5568114"/>
              <a:gd name="connsiteY12" fmla="*/ 4300148 h 5577748"/>
              <a:gd name="connsiteX13" fmla="*/ 446415 w 5568114"/>
              <a:gd name="connsiteY13" fmla="*/ 3973302 h 5577748"/>
              <a:gd name="connsiteX14" fmla="*/ 0 w 5568114"/>
              <a:gd name="connsiteY14" fmla="*/ 2943554 h 5577748"/>
              <a:gd name="connsiteX15" fmla="*/ 269730 w 5568114"/>
              <a:gd name="connsiteY15" fmla="*/ 1834555 h 5577748"/>
              <a:gd name="connsiteX16" fmla="*/ 1013589 w 5568114"/>
              <a:gd name="connsiteY16" fmla="*/ 881627 h 5577748"/>
              <a:gd name="connsiteX17" fmla="*/ 2089042 w 5568114"/>
              <a:gd name="connsiteY17" fmla="*/ 220777 h 5577748"/>
              <a:gd name="connsiteX18" fmla="*/ 2845684 w 5568114"/>
              <a:gd name="connsiteY18" fmla="*/ 14234 h 5577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8114" h="5577748">
                <a:moveTo>
                  <a:pt x="2959946" y="0"/>
                </a:moveTo>
                <a:lnTo>
                  <a:pt x="3614224" y="0"/>
                </a:lnTo>
                <a:lnTo>
                  <a:pt x="3844432" y="36392"/>
                </a:lnTo>
                <a:cubicBezTo>
                  <a:pt x="4017699" y="73748"/>
                  <a:pt x="4182227" y="129639"/>
                  <a:pt x="4336826" y="203778"/>
                </a:cubicBezTo>
                <a:cubicBezTo>
                  <a:pt x="4626600" y="342850"/>
                  <a:pt x="4881111" y="545834"/>
                  <a:pt x="5093304" y="806978"/>
                </a:cubicBezTo>
                <a:cubicBezTo>
                  <a:pt x="5255931" y="1007198"/>
                  <a:pt x="5391154" y="1239036"/>
                  <a:pt x="5496656" y="1495125"/>
                </a:cubicBezTo>
                <a:lnTo>
                  <a:pt x="5568114" y="1692569"/>
                </a:lnTo>
                <a:lnTo>
                  <a:pt x="5568114" y="3665503"/>
                </a:lnTo>
                <a:lnTo>
                  <a:pt x="5466225" y="3819786"/>
                </a:lnTo>
                <a:cubicBezTo>
                  <a:pt x="5249576" y="4101511"/>
                  <a:pt x="4924044" y="4360994"/>
                  <a:pt x="4579336" y="4635686"/>
                </a:cubicBezTo>
                <a:cubicBezTo>
                  <a:pt x="4515738" y="4686305"/>
                  <a:pt x="4450038" y="4738713"/>
                  <a:pt x="4384340" y="4791760"/>
                </a:cubicBezTo>
                <a:cubicBezTo>
                  <a:pt x="3796254" y="5266498"/>
                  <a:pt x="3367038" y="5577748"/>
                  <a:pt x="2782048" y="5577748"/>
                </a:cubicBezTo>
                <a:cubicBezTo>
                  <a:pt x="1890703" y="5577748"/>
                  <a:pt x="1259439" y="5195682"/>
                  <a:pt x="671354" y="4300148"/>
                </a:cubicBezTo>
                <a:cubicBezTo>
                  <a:pt x="594395" y="4182934"/>
                  <a:pt x="519167" y="4076330"/>
                  <a:pt x="446415" y="3973302"/>
                </a:cubicBezTo>
                <a:cubicBezTo>
                  <a:pt x="144886" y="3546115"/>
                  <a:pt x="0" y="3323958"/>
                  <a:pt x="0" y="2943554"/>
                </a:cubicBezTo>
                <a:cubicBezTo>
                  <a:pt x="0" y="2565835"/>
                  <a:pt x="90816" y="2192716"/>
                  <a:pt x="269730" y="1834555"/>
                </a:cubicBezTo>
                <a:cubicBezTo>
                  <a:pt x="444806" y="1484188"/>
                  <a:pt x="695109" y="1163480"/>
                  <a:pt x="1013589" y="881627"/>
                </a:cubicBezTo>
                <a:cubicBezTo>
                  <a:pt x="1326624" y="604505"/>
                  <a:pt x="1698428" y="375956"/>
                  <a:pt x="2089042" y="220777"/>
                </a:cubicBezTo>
                <a:cubicBezTo>
                  <a:pt x="2339747" y="120996"/>
                  <a:pt x="2592918" y="51971"/>
                  <a:pt x="2845684" y="1423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person holding a microphone&#10;&#10;Description automatically generated with medium confidence">
            <a:extLst>
              <a:ext uri="{FF2B5EF4-FFF2-40B4-BE49-F238E27FC236}">
                <a16:creationId xmlns:a16="http://schemas.microsoft.com/office/drawing/2014/main" id="{488573FA-93C1-2025-0F77-78E9025B97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1875" r="19567" b="-1"/>
          <a:stretch/>
        </p:blipFill>
        <p:spPr>
          <a:xfrm>
            <a:off x="6877878" y="294199"/>
            <a:ext cx="5150794" cy="5001370"/>
          </a:xfrm>
          <a:custGeom>
            <a:avLst/>
            <a:gdLst/>
            <a:ahLst/>
            <a:cxnLst/>
            <a:rect l="l" t="t" r="r" b="b"/>
            <a:pathLst>
              <a:path w="5044104" h="4896924">
                <a:moveTo>
                  <a:pt x="2886613" y="0"/>
                </a:moveTo>
                <a:cubicBezTo>
                  <a:pt x="3218269" y="0"/>
                  <a:pt x="3523512" y="65865"/>
                  <a:pt x="3794011" y="195584"/>
                </a:cubicBezTo>
                <a:cubicBezTo>
                  <a:pt x="4047516" y="317247"/>
                  <a:pt x="4270172" y="494825"/>
                  <a:pt x="4455804" y="723284"/>
                </a:cubicBezTo>
                <a:cubicBezTo>
                  <a:pt x="4835198" y="1190375"/>
                  <a:pt x="5044104" y="1854168"/>
                  <a:pt x="5044104" y="2592438"/>
                </a:cubicBezTo>
                <a:cubicBezTo>
                  <a:pt x="5044104" y="2886985"/>
                  <a:pt x="4963247" y="3123382"/>
                  <a:pt x="4782050" y="3358996"/>
                </a:cubicBezTo>
                <a:cubicBezTo>
                  <a:pt x="4592516" y="3605460"/>
                  <a:pt x="4307730" y="3832465"/>
                  <a:pt x="4006167" y="4072775"/>
                </a:cubicBezTo>
                <a:cubicBezTo>
                  <a:pt x="3950530" y="4117058"/>
                  <a:pt x="3893052" y="4162907"/>
                  <a:pt x="3835576" y="4209314"/>
                </a:cubicBezTo>
                <a:cubicBezTo>
                  <a:pt x="3321099" y="4624632"/>
                  <a:pt x="2945605" y="4896924"/>
                  <a:pt x="2433835" y="4896924"/>
                </a:cubicBezTo>
                <a:cubicBezTo>
                  <a:pt x="1654054" y="4896924"/>
                  <a:pt x="1101803" y="4562680"/>
                  <a:pt x="587325" y="3779234"/>
                </a:cubicBezTo>
                <a:cubicBezTo>
                  <a:pt x="519999" y="3676690"/>
                  <a:pt x="454187" y="3583430"/>
                  <a:pt x="390540" y="3493298"/>
                </a:cubicBezTo>
                <a:cubicBezTo>
                  <a:pt x="126752" y="3119579"/>
                  <a:pt x="0" y="2925228"/>
                  <a:pt x="0" y="2592438"/>
                </a:cubicBezTo>
                <a:cubicBezTo>
                  <a:pt x="0" y="2261996"/>
                  <a:pt x="79450" y="1935577"/>
                  <a:pt x="235969" y="1622244"/>
                </a:cubicBezTo>
                <a:cubicBezTo>
                  <a:pt x="389133" y="1315731"/>
                  <a:pt x="608107" y="1035165"/>
                  <a:pt x="886724" y="788590"/>
                </a:cubicBezTo>
                <a:cubicBezTo>
                  <a:pt x="1160578" y="546153"/>
                  <a:pt x="1485846" y="346211"/>
                  <a:pt x="1827568" y="210454"/>
                </a:cubicBezTo>
                <a:cubicBezTo>
                  <a:pt x="2178491" y="70787"/>
                  <a:pt x="2534934" y="0"/>
                  <a:pt x="288661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4537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A2FDC-C93A-B500-693A-DB7EAC73B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155226"/>
          </a:xfrm>
        </p:spPr>
        <p:txBody>
          <a:bodyPr>
            <a:normAutofit/>
          </a:bodyPr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4D164-A994-3C4B-EF21-2AC793978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0714" y="2313542"/>
            <a:ext cx="8770571" cy="3694306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https://www.linkedin.com/pulse/6-key-core-reasons-why-so-many-bad-managers-today-what-kathy-caprino</a:t>
            </a:r>
          </a:p>
          <a:p>
            <a:r>
              <a:rPr lang="en-GB" dirty="0">
                <a:hlinkClick r:id="rId2"/>
              </a:rPr>
              <a:t>https://www.bbc.co.uk/bitesize/guides/zjjnnrd/revision/1</a:t>
            </a:r>
            <a:endParaRPr lang="en-GB" dirty="0"/>
          </a:p>
          <a:p>
            <a:r>
              <a:rPr lang="en-GB" dirty="0">
                <a:hlinkClick r:id="rId3"/>
              </a:rPr>
              <a:t>https://www.investopedia.com/articles/economics/11/how-governments-influence-markets.asp</a:t>
            </a:r>
            <a:endParaRPr lang="en-GB" dirty="0"/>
          </a:p>
          <a:p>
            <a:r>
              <a:rPr lang="en-GB" dirty="0">
                <a:hlinkClick r:id="rId4"/>
              </a:rPr>
              <a:t>https://www.bbc.co.uk/bitesize/guides/znvfscw/revision/5#:~:text=The%20term%20'consumer%20law'%20refers,products%20sold%20by%20a%20business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3883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76B7F-E3F8-A386-1EEB-251D15DD0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3EDD0-44AA-7C90-8E71-9F0FC74CE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https://opentextbc.ca/strategicmanagement/chapter/the-relationship-between-an-organization-and-its-environment/#:~:text=An%20organization's%20environment%20is%20a,decisions%20that%20executives%20must%20make</a:t>
            </a:r>
            <a:r>
              <a:rPr lang="en-GB" dirty="0"/>
              <a:t>.</a:t>
            </a:r>
          </a:p>
          <a:p>
            <a:r>
              <a:rPr lang="en-GB" dirty="0"/>
              <a:t> </a:t>
            </a:r>
            <a:r>
              <a:rPr lang="en-GB" dirty="0">
                <a:hlinkClick r:id="rId3"/>
              </a:rPr>
              <a:t>https://www.elevatecorporatetraining.com.au/2019/04/17/7-habits-of-bad-managers-and-10-reasons-employees-quit/</a:t>
            </a:r>
            <a:r>
              <a:rPr lang="en-GB" dirty="0"/>
              <a:t> </a:t>
            </a:r>
          </a:p>
          <a:p>
            <a:r>
              <a:rPr lang="en-GB" dirty="0">
                <a:hlinkClick r:id="rId4"/>
              </a:rPr>
              <a:t>https://www.thebalancecareers.com/bad-management-behaviors-2275908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6030368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1818</TotalTime>
  <Words>684</Words>
  <Application>Microsoft Office PowerPoint</Application>
  <PresentationFormat>Widescreen</PresentationFormat>
  <Paragraphs>60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Meiryo</vt:lpstr>
      <vt:lpstr>Arial</vt:lpstr>
      <vt:lpstr>Calibri</vt:lpstr>
      <vt:lpstr>Corbel</vt:lpstr>
      <vt:lpstr>SketchLinesVTI</vt:lpstr>
      <vt:lpstr>PROBLEM SOLVING &amp; DECISION MAKING  </vt:lpstr>
      <vt:lpstr>Bad Management/Unsupportive Boss</vt:lpstr>
      <vt:lpstr>Nature &amp; Impact </vt:lpstr>
      <vt:lpstr>Overall Performance </vt:lpstr>
      <vt:lpstr>PowerPoint Presentation</vt:lpstr>
      <vt:lpstr>PESTLE Analysis &amp; Management  </vt:lpstr>
      <vt:lpstr>Implementation &amp; Alternate Solutions </vt:lpstr>
      <vt:lpstr>Evaluation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&amp; DECISION MAKING  </dc:title>
  <dc:creator>Tracy Cosmos</dc:creator>
  <cp:lastModifiedBy>Tracy Cosmos</cp:lastModifiedBy>
  <cp:revision>1</cp:revision>
  <dcterms:created xsi:type="dcterms:W3CDTF">2022-08-12T12:13:05Z</dcterms:created>
  <dcterms:modified xsi:type="dcterms:W3CDTF">2022-08-13T18:31:39Z</dcterms:modified>
</cp:coreProperties>
</file>