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70" r:id="rId5"/>
    <p:sldId id="260" r:id="rId6"/>
    <p:sldId id="273" r:id="rId7"/>
    <p:sldId id="261" r:id="rId8"/>
    <p:sldId id="271" r:id="rId9"/>
    <p:sldId id="262" r:id="rId10"/>
    <p:sldId id="272" r:id="rId11"/>
    <p:sldId id="263" r:id="rId12"/>
    <p:sldId id="264" r:id="rId13"/>
    <p:sldId id="265" r:id="rId14"/>
    <p:sldId id="266" r:id="rId15"/>
    <p:sldId id="267" r:id="rId16"/>
    <p:sldId id="269" r:id="rId17"/>
    <p:sldId id="268"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ke Durke" userId="0c974ed1-fc60-4471-bc87-793b58cadcc1" providerId="ADAL" clId="{E610CF06-EDC2-4D52-B140-2869017B4A54}"/>
    <pc:docChg chg="custSel addSld modSld">
      <pc:chgData name="Mike Durke" userId="0c974ed1-fc60-4471-bc87-793b58cadcc1" providerId="ADAL" clId="{E610CF06-EDC2-4D52-B140-2869017B4A54}" dt="2023-03-21T10:17:54.429" v="3" actId="1440"/>
      <pc:docMkLst>
        <pc:docMk/>
      </pc:docMkLst>
      <pc:sldChg chg="addSp delSp modSp new mod modClrScheme chgLayout">
        <pc:chgData name="Mike Durke" userId="0c974ed1-fc60-4471-bc87-793b58cadcc1" providerId="ADAL" clId="{E610CF06-EDC2-4D52-B140-2869017B4A54}" dt="2023-03-21T10:17:54.429" v="3" actId="1440"/>
        <pc:sldMkLst>
          <pc:docMk/>
          <pc:sldMk cId="344495889" sldId="274"/>
        </pc:sldMkLst>
        <pc:spChg chg="del mod ord">
          <ac:chgData name="Mike Durke" userId="0c974ed1-fc60-4471-bc87-793b58cadcc1" providerId="ADAL" clId="{E610CF06-EDC2-4D52-B140-2869017B4A54}" dt="2023-03-21T10:17:37.427" v="1" actId="700"/>
          <ac:spMkLst>
            <pc:docMk/>
            <pc:sldMk cId="344495889" sldId="274"/>
            <ac:spMk id="2" creationId="{719CB47B-0EA2-9034-5D44-B4F438F88331}"/>
          </ac:spMkLst>
        </pc:spChg>
        <pc:spChg chg="del mod ord">
          <ac:chgData name="Mike Durke" userId="0c974ed1-fc60-4471-bc87-793b58cadcc1" providerId="ADAL" clId="{E610CF06-EDC2-4D52-B140-2869017B4A54}" dt="2023-03-21T10:17:37.427" v="1" actId="700"/>
          <ac:spMkLst>
            <pc:docMk/>
            <pc:sldMk cId="344495889" sldId="274"/>
            <ac:spMk id="3" creationId="{A7E7B4AB-D896-4010-8D0B-C7BA27A7FE3B}"/>
          </ac:spMkLst>
        </pc:spChg>
        <pc:spChg chg="add mod ord">
          <ac:chgData name="Mike Durke" userId="0c974ed1-fc60-4471-bc87-793b58cadcc1" providerId="ADAL" clId="{E610CF06-EDC2-4D52-B140-2869017B4A54}" dt="2023-03-21T10:17:37.427" v="1" actId="700"/>
          <ac:spMkLst>
            <pc:docMk/>
            <pc:sldMk cId="344495889" sldId="274"/>
            <ac:spMk id="4" creationId="{A9E4E5BB-B877-639C-6C15-DA6BC4042277}"/>
          </ac:spMkLst>
        </pc:spChg>
        <pc:spChg chg="add mod ord">
          <ac:chgData name="Mike Durke" userId="0c974ed1-fc60-4471-bc87-793b58cadcc1" providerId="ADAL" clId="{E610CF06-EDC2-4D52-B140-2869017B4A54}" dt="2023-03-21T10:17:37.427" v="1" actId="700"/>
          <ac:spMkLst>
            <pc:docMk/>
            <pc:sldMk cId="344495889" sldId="274"/>
            <ac:spMk id="5" creationId="{E70F515F-EA8A-E777-FE01-4BDD8E4DF242}"/>
          </ac:spMkLst>
        </pc:spChg>
        <pc:picChg chg="add mod">
          <ac:chgData name="Mike Durke" userId="0c974ed1-fc60-4471-bc87-793b58cadcc1" providerId="ADAL" clId="{E610CF06-EDC2-4D52-B140-2869017B4A54}" dt="2023-03-21T10:17:54.429" v="3" actId="1440"/>
          <ac:picMkLst>
            <pc:docMk/>
            <pc:sldMk cId="344495889" sldId="274"/>
            <ac:picMk id="7" creationId="{5EDAA1C1-614F-AFA3-5C38-3C547DDAF203}"/>
          </ac:picMkLst>
        </pc:picChg>
      </pc:sldChg>
    </pc:docChg>
  </pc:docChgLst>
  <pc:docChgLst>
    <pc:chgData name="Mike Durke" userId="0c974ed1-fc60-4471-bc87-793b58cadcc1" providerId="ADAL" clId="{E6C9EEC0-C2BF-4DA9-9C7A-579A32BC2FCA}"/>
    <pc:docChg chg="custSel addSld modSld">
      <pc:chgData name="Mike Durke" userId="0c974ed1-fc60-4471-bc87-793b58cadcc1" providerId="ADAL" clId="{E6C9EEC0-C2BF-4DA9-9C7A-579A32BC2FCA}" dt="2023-02-15T19:14:18.950" v="1421" actId="14100"/>
      <pc:docMkLst>
        <pc:docMk/>
      </pc:docMkLst>
      <pc:sldChg chg="modSp mod">
        <pc:chgData name="Mike Durke" userId="0c974ed1-fc60-4471-bc87-793b58cadcc1" providerId="ADAL" clId="{E6C9EEC0-C2BF-4DA9-9C7A-579A32BC2FCA}" dt="2023-02-15T19:14:18.950" v="1421" actId="14100"/>
        <pc:sldMkLst>
          <pc:docMk/>
          <pc:sldMk cId="3309244479" sldId="256"/>
        </pc:sldMkLst>
        <pc:spChg chg="mod">
          <ac:chgData name="Mike Durke" userId="0c974ed1-fc60-4471-bc87-793b58cadcc1" providerId="ADAL" clId="{E6C9EEC0-C2BF-4DA9-9C7A-579A32BC2FCA}" dt="2023-02-15T19:14:18.950" v="1421" actId="14100"/>
          <ac:spMkLst>
            <pc:docMk/>
            <pc:sldMk cId="3309244479" sldId="256"/>
            <ac:spMk id="2" creationId="{44B36963-AAB2-B797-3639-4C8F964FF055}"/>
          </ac:spMkLst>
        </pc:spChg>
        <pc:spChg chg="mod">
          <ac:chgData name="Mike Durke" userId="0c974ed1-fc60-4471-bc87-793b58cadcc1" providerId="ADAL" clId="{E6C9EEC0-C2BF-4DA9-9C7A-579A32BC2FCA}" dt="2023-02-15T19:14:03.142" v="1419" actId="255"/>
          <ac:spMkLst>
            <pc:docMk/>
            <pc:sldMk cId="3309244479" sldId="256"/>
            <ac:spMk id="3" creationId="{8F5D44C1-52E9-1BB1-1C02-2EA65B4F52DA}"/>
          </ac:spMkLst>
        </pc:spChg>
      </pc:sldChg>
      <pc:sldChg chg="addSp modSp mod setBg modAnim setClrOvrMap">
        <pc:chgData name="Mike Durke" userId="0c974ed1-fc60-4471-bc87-793b58cadcc1" providerId="ADAL" clId="{E6C9EEC0-C2BF-4DA9-9C7A-579A32BC2FCA}" dt="2023-02-15T18:41:35.583" v="23" actId="26606"/>
        <pc:sldMkLst>
          <pc:docMk/>
          <pc:sldMk cId="2236605200" sldId="257"/>
        </pc:sldMkLst>
        <pc:spChg chg="mod">
          <ac:chgData name="Mike Durke" userId="0c974ed1-fc60-4471-bc87-793b58cadcc1" providerId="ADAL" clId="{E6C9EEC0-C2BF-4DA9-9C7A-579A32BC2FCA}" dt="2023-02-15T18:41:35.583" v="23" actId="26606"/>
          <ac:spMkLst>
            <pc:docMk/>
            <pc:sldMk cId="2236605200" sldId="257"/>
            <ac:spMk id="2" creationId="{CE531C54-48D9-FAC7-53F0-D12C434F1B46}"/>
          </ac:spMkLst>
        </pc:spChg>
        <pc:spChg chg="mod">
          <ac:chgData name="Mike Durke" userId="0c974ed1-fc60-4471-bc87-793b58cadcc1" providerId="ADAL" clId="{E6C9EEC0-C2BF-4DA9-9C7A-579A32BC2FCA}" dt="2023-02-15T18:41:35.583" v="23" actId="26606"/>
          <ac:spMkLst>
            <pc:docMk/>
            <pc:sldMk cId="2236605200" sldId="257"/>
            <ac:spMk id="3" creationId="{19763FEC-4FE8-D511-DB66-F74824A336FF}"/>
          </ac:spMkLst>
        </pc:spChg>
        <pc:picChg chg="add mod">
          <ac:chgData name="Mike Durke" userId="0c974ed1-fc60-4471-bc87-793b58cadcc1" providerId="ADAL" clId="{E6C9EEC0-C2BF-4DA9-9C7A-579A32BC2FCA}" dt="2023-02-15T18:41:35.583" v="23" actId="26606"/>
          <ac:picMkLst>
            <pc:docMk/>
            <pc:sldMk cId="2236605200" sldId="257"/>
            <ac:picMk id="4" creationId="{2D50DC76-E9E9-2C29-B011-00C4407DB70B}"/>
          </ac:picMkLst>
        </pc:picChg>
      </pc:sldChg>
      <pc:sldChg chg="modSp mod setBg setClrOvrMap">
        <pc:chgData name="Mike Durke" userId="0c974ed1-fc60-4471-bc87-793b58cadcc1" providerId="ADAL" clId="{E6C9EEC0-C2BF-4DA9-9C7A-579A32BC2FCA}" dt="2023-02-15T18:41:24.232" v="21" actId="26606"/>
        <pc:sldMkLst>
          <pc:docMk/>
          <pc:sldMk cId="4132869734" sldId="258"/>
        </pc:sldMkLst>
        <pc:spChg chg="mod">
          <ac:chgData name="Mike Durke" userId="0c974ed1-fc60-4471-bc87-793b58cadcc1" providerId="ADAL" clId="{E6C9EEC0-C2BF-4DA9-9C7A-579A32BC2FCA}" dt="2023-02-15T18:41:24.232" v="21" actId="26606"/>
          <ac:spMkLst>
            <pc:docMk/>
            <pc:sldMk cId="4132869734" sldId="258"/>
            <ac:spMk id="2" creationId="{139FA1B9-5220-5E4E-F789-65B82DB5BF65}"/>
          </ac:spMkLst>
        </pc:spChg>
        <pc:spChg chg="mod">
          <ac:chgData name="Mike Durke" userId="0c974ed1-fc60-4471-bc87-793b58cadcc1" providerId="ADAL" clId="{E6C9EEC0-C2BF-4DA9-9C7A-579A32BC2FCA}" dt="2023-02-15T18:41:24.232" v="21" actId="26606"/>
          <ac:spMkLst>
            <pc:docMk/>
            <pc:sldMk cId="4132869734" sldId="258"/>
            <ac:spMk id="3" creationId="{4CD2FEEB-2911-7BB6-BE08-3F7016CBD16C}"/>
          </ac:spMkLst>
        </pc:spChg>
        <pc:picChg chg="mod">
          <ac:chgData name="Mike Durke" userId="0c974ed1-fc60-4471-bc87-793b58cadcc1" providerId="ADAL" clId="{E6C9EEC0-C2BF-4DA9-9C7A-579A32BC2FCA}" dt="2023-02-15T18:41:24.232" v="21" actId="26606"/>
          <ac:picMkLst>
            <pc:docMk/>
            <pc:sldMk cId="4132869734" sldId="258"/>
            <ac:picMk id="4" creationId="{BED256D1-3AD5-EC4D-D692-CC91EF624E7F}"/>
          </ac:picMkLst>
        </pc:picChg>
      </pc:sldChg>
      <pc:sldChg chg="addSp delSp modSp mod setBg modAnim setClrOvrMap">
        <pc:chgData name="Mike Durke" userId="0c974ed1-fc60-4471-bc87-793b58cadcc1" providerId="ADAL" clId="{E6C9EEC0-C2BF-4DA9-9C7A-579A32BC2FCA}" dt="2023-02-15T18:39:18.732" v="19"/>
        <pc:sldMkLst>
          <pc:docMk/>
          <pc:sldMk cId="939331964" sldId="259"/>
        </pc:sldMkLst>
        <pc:spChg chg="mod">
          <ac:chgData name="Mike Durke" userId="0c974ed1-fc60-4471-bc87-793b58cadcc1" providerId="ADAL" clId="{E6C9EEC0-C2BF-4DA9-9C7A-579A32BC2FCA}" dt="2023-02-15T18:39:05.965" v="17" actId="1076"/>
          <ac:spMkLst>
            <pc:docMk/>
            <pc:sldMk cId="939331964" sldId="259"/>
            <ac:spMk id="2" creationId="{B75958AA-E887-4AA6-A78A-81F4FA6B37B2}"/>
          </ac:spMkLst>
        </pc:spChg>
        <pc:spChg chg="del">
          <ac:chgData name="Mike Durke" userId="0c974ed1-fc60-4471-bc87-793b58cadcc1" providerId="ADAL" clId="{E6C9EEC0-C2BF-4DA9-9C7A-579A32BC2FCA}" dt="2023-02-15T18:38:23.219" v="11" actId="26606"/>
          <ac:spMkLst>
            <pc:docMk/>
            <pc:sldMk cId="939331964" sldId="259"/>
            <ac:spMk id="3" creationId="{23488610-1DEA-0C1C-0C66-9E5B75D6F2BB}"/>
          </ac:spMkLst>
        </pc:spChg>
        <pc:spChg chg="add">
          <ac:chgData name="Mike Durke" userId="0c974ed1-fc60-4471-bc87-793b58cadcc1" providerId="ADAL" clId="{E6C9EEC0-C2BF-4DA9-9C7A-579A32BC2FCA}" dt="2023-02-15T18:38:23.219" v="11" actId="26606"/>
          <ac:spMkLst>
            <pc:docMk/>
            <pc:sldMk cId="939331964" sldId="259"/>
            <ac:spMk id="10" creationId="{9228552E-C8B1-4A80-8448-0787CE0FC704}"/>
          </ac:spMkLst>
        </pc:spChg>
        <pc:graphicFrameChg chg="add mod">
          <ac:chgData name="Mike Durke" userId="0c974ed1-fc60-4471-bc87-793b58cadcc1" providerId="ADAL" clId="{E6C9EEC0-C2BF-4DA9-9C7A-579A32BC2FCA}" dt="2023-02-15T18:38:52.866" v="15" actId="1076"/>
          <ac:graphicFrameMkLst>
            <pc:docMk/>
            <pc:sldMk cId="939331964" sldId="259"/>
            <ac:graphicFrameMk id="5" creationId="{BBC50729-42C4-11AC-3FA5-F15622FFB158}"/>
          </ac:graphicFrameMkLst>
        </pc:graphicFrameChg>
        <pc:picChg chg="add">
          <ac:chgData name="Mike Durke" userId="0c974ed1-fc60-4471-bc87-793b58cadcc1" providerId="ADAL" clId="{E6C9EEC0-C2BF-4DA9-9C7A-579A32BC2FCA}" dt="2023-02-15T18:38:23.219" v="11" actId="26606"/>
          <ac:picMkLst>
            <pc:docMk/>
            <pc:sldMk cId="939331964" sldId="259"/>
            <ac:picMk id="6" creationId="{18C31334-7672-BCA0-9D29-E322DB468E04}"/>
          </ac:picMkLst>
        </pc:picChg>
      </pc:sldChg>
      <pc:sldChg chg="addSp modSp mod setBg modAnim">
        <pc:chgData name="Mike Durke" userId="0c974ed1-fc60-4471-bc87-793b58cadcc1" providerId="ADAL" clId="{E6C9EEC0-C2BF-4DA9-9C7A-579A32BC2FCA}" dt="2023-02-15T18:42:19.494" v="27"/>
        <pc:sldMkLst>
          <pc:docMk/>
          <pc:sldMk cId="2018101983" sldId="260"/>
        </pc:sldMkLst>
        <pc:spChg chg="mod">
          <ac:chgData name="Mike Durke" userId="0c974ed1-fc60-4471-bc87-793b58cadcc1" providerId="ADAL" clId="{E6C9EEC0-C2BF-4DA9-9C7A-579A32BC2FCA}" dt="2023-02-15T18:42:04.818" v="24" actId="26606"/>
          <ac:spMkLst>
            <pc:docMk/>
            <pc:sldMk cId="2018101983" sldId="260"/>
            <ac:spMk id="2" creationId="{B75958AA-E887-4AA6-A78A-81F4FA6B37B2}"/>
          </ac:spMkLst>
        </pc:spChg>
        <pc:spChg chg="mod">
          <ac:chgData name="Mike Durke" userId="0c974ed1-fc60-4471-bc87-793b58cadcc1" providerId="ADAL" clId="{E6C9EEC0-C2BF-4DA9-9C7A-579A32BC2FCA}" dt="2023-02-15T18:42:15.506" v="26" actId="14100"/>
          <ac:spMkLst>
            <pc:docMk/>
            <pc:sldMk cId="2018101983" sldId="260"/>
            <ac:spMk id="3" creationId="{23488610-1DEA-0C1C-0C66-9E5B75D6F2BB}"/>
          </ac:spMkLst>
        </pc:spChg>
        <pc:spChg chg="add">
          <ac:chgData name="Mike Durke" userId="0c974ed1-fc60-4471-bc87-793b58cadcc1" providerId="ADAL" clId="{E6C9EEC0-C2BF-4DA9-9C7A-579A32BC2FCA}" dt="2023-02-15T18:42:04.818" v="24" actId="26606"/>
          <ac:spMkLst>
            <pc:docMk/>
            <pc:sldMk cId="2018101983" sldId="260"/>
            <ac:spMk id="8" creationId="{E8A8EAB8-D2FF-444D-B34B-7D32F106AD0E}"/>
          </ac:spMkLst>
        </pc:spChg>
        <pc:cxnChg chg="add">
          <ac:chgData name="Mike Durke" userId="0c974ed1-fc60-4471-bc87-793b58cadcc1" providerId="ADAL" clId="{E6C9EEC0-C2BF-4DA9-9C7A-579A32BC2FCA}" dt="2023-02-15T18:42:04.818" v="24" actId="26606"/>
          <ac:cxnSpMkLst>
            <pc:docMk/>
            <pc:sldMk cId="2018101983" sldId="260"/>
            <ac:cxnSpMk id="10" creationId="{067633D1-6EE6-4118-B9F0-B363477BEE7A}"/>
          </ac:cxnSpMkLst>
        </pc:cxnChg>
        <pc:cxnChg chg="add">
          <ac:chgData name="Mike Durke" userId="0c974ed1-fc60-4471-bc87-793b58cadcc1" providerId="ADAL" clId="{E6C9EEC0-C2BF-4DA9-9C7A-579A32BC2FCA}" dt="2023-02-15T18:42:04.818" v="24" actId="26606"/>
          <ac:cxnSpMkLst>
            <pc:docMk/>
            <pc:sldMk cId="2018101983" sldId="260"/>
            <ac:cxnSpMk id="12" creationId="{4AD7FFC6-42A9-49CB-B5E9-B3F6B038331B}"/>
          </ac:cxnSpMkLst>
        </pc:cxnChg>
      </pc:sldChg>
      <pc:sldChg chg="addSp modSp mod setBg modAnim">
        <pc:chgData name="Mike Durke" userId="0c974ed1-fc60-4471-bc87-793b58cadcc1" providerId="ADAL" clId="{E6C9EEC0-C2BF-4DA9-9C7A-579A32BC2FCA}" dt="2023-02-15T18:52:07.207" v="252"/>
        <pc:sldMkLst>
          <pc:docMk/>
          <pc:sldMk cId="4292430402" sldId="261"/>
        </pc:sldMkLst>
        <pc:spChg chg="mod">
          <ac:chgData name="Mike Durke" userId="0c974ed1-fc60-4471-bc87-793b58cadcc1" providerId="ADAL" clId="{E6C9EEC0-C2BF-4DA9-9C7A-579A32BC2FCA}" dt="2023-02-15T18:42:45.072" v="28" actId="26606"/>
          <ac:spMkLst>
            <pc:docMk/>
            <pc:sldMk cId="4292430402" sldId="261"/>
            <ac:spMk id="2" creationId="{B75958AA-E887-4AA6-A78A-81F4FA6B37B2}"/>
          </ac:spMkLst>
        </pc:spChg>
        <pc:spChg chg="mod">
          <ac:chgData name="Mike Durke" userId="0c974ed1-fc60-4471-bc87-793b58cadcc1" providerId="ADAL" clId="{E6C9EEC0-C2BF-4DA9-9C7A-579A32BC2FCA}" dt="2023-02-15T18:43:53.352" v="59" actId="6549"/>
          <ac:spMkLst>
            <pc:docMk/>
            <pc:sldMk cId="4292430402" sldId="261"/>
            <ac:spMk id="3" creationId="{23488610-1DEA-0C1C-0C66-9E5B75D6F2BB}"/>
          </ac:spMkLst>
        </pc:spChg>
        <pc:spChg chg="add">
          <ac:chgData name="Mike Durke" userId="0c974ed1-fc60-4471-bc87-793b58cadcc1" providerId="ADAL" clId="{E6C9EEC0-C2BF-4DA9-9C7A-579A32BC2FCA}" dt="2023-02-15T18:42:45.072" v="28" actId="26606"/>
          <ac:spMkLst>
            <pc:docMk/>
            <pc:sldMk cId="4292430402" sldId="261"/>
            <ac:spMk id="8" creationId="{E8A8EAB8-D2FF-444D-B34B-7D32F106AD0E}"/>
          </ac:spMkLst>
        </pc:spChg>
        <pc:cxnChg chg="add">
          <ac:chgData name="Mike Durke" userId="0c974ed1-fc60-4471-bc87-793b58cadcc1" providerId="ADAL" clId="{E6C9EEC0-C2BF-4DA9-9C7A-579A32BC2FCA}" dt="2023-02-15T18:42:45.072" v="28" actId="26606"/>
          <ac:cxnSpMkLst>
            <pc:docMk/>
            <pc:sldMk cId="4292430402" sldId="261"/>
            <ac:cxnSpMk id="10" creationId="{067633D1-6EE6-4118-B9F0-B363477BEE7A}"/>
          </ac:cxnSpMkLst>
        </pc:cxnChg>
        <pc:cxnChg chg="add">
          <ac:chgData name="Mike Durke" userId="0c974ed1-fc60-4471-bc87-793b58cadcc1" providerId="ADAL" clId="{E6C9EEC0-C2BF-4DA9-9C7A-579A32BC2FCA}" dt="2023-02-15T18:42:45.072" v="28" actId="26606"/>
          <ac:cxnSpMkLst>
            <pc:docMk/>
            <pc:sldMk cId="4292430402" sldId="261"/>
            <ac:cxnSpMk id="12" creationId="{4AD7FFC6-42A9-49CB-B5E9-B3F6B038331B}"/>
          </ac:cxnSpMkLst>
        </pc:cxnChg>
      </pc:sldChg>
      <pc:sldChg chg="addSp modSp mod setBg modAnim">
        <pc:chgData name="Mike Durke" userId="0c974ed1-fc60-4471-bc87-793b58cadcc1" providerId="ADAL" clId="{E6C9EEC0-C2BF-4DA9-9C7A-579A32BC2FCA}" dt="2023-02-15T18:47:41.105" v="208" actId="20577"/>
        <pc:sldMkLst>
          <pc:docMk/>
          <pc:sldMk cId="331920914" sldId="262"/>
        </pc:sldMkLst>
        <pc:spChg chg="mod">
          <ac:chgData name="Mike Durke" userId="0c974ed1-fc60-4471-bc87-793b58cadcc1" providerId="ADAL" clId="{E6C9EEC0-C2BF-4DA9-9C7A-579A32BC2FCA}" dt="2023-02-15T18:46:13.300" v="75" actId="26606"/>
          <ac:spMkLst>
            <pc:docMk/>
            <pc:sldMk cId="331920914" sldId="262"/>
            <ac:spMk id="2" creationId="{B75958AA-E887-4AA6-A78A-81F4FA6B37B2}"/>
          </ac:spMkLst>
        </pc:spChg>
        <pc:spChg chg="mod">
          <ac:chgData name="Mike Durke" userId="0c974ed1-fc60-4471-bc87-793b58cadcc1" providerId="ADAL" clId="{E6C9EEC0-C2BF-4DA9-9C7A-579A32BC2FCA}" dt="2023-02-15T18:47:41.105" v="208" actId="20577"/>
          <ac:spMkLst>
            <pc:docMk/>
            <pc:sldMk cId="331920914" sldId="262"/>
            <ac:spMk id="3" creationId="{23488610-1DEA-0C1C-0C66-9E5B75D6F2BB}"/>
          </ac:spMkLst>
        </pc:spChg>
        <pc:spChg chg="add">
          <ac:chgData name="Mike Durke" userId="0c974ed1-fc60-4471-bc87-793b58cadcc1" providerId="ADAL" clId="{E6C9EEC0-C2BF-4DA9-9C7A-579A32BC2FCA}" dt="2023-02-15T18:46:13.300" v="75" actId="26606"/>
          <ac:spMkLst>
            <pc:docMk/>
            <pc:sldMk cId="331920914" sldId="262"/>
            <ac:spMk id="8" creationId="{E8A8EAB8-D2FF-444D-B34B-7D32F106AD0E}"/>
          </ac:spMkLst>
        </pc:spChg>
        <pc:cxnChg chg="add">
          <ac:chgData name="Mike Durke" userId="0c974ed1-fc60-4471-bc87-793b58cadcc1" providerId="ADAL" clId="{E6C9EEC0-C2BF-4DA9-9C7A-579A32BC2FCA}" dt="2023-02-15T18:46:13.300" v="75" actId="26606"/>
          <ac:cxnSpMkLst>
            <pc:docMk/>
            <pc:sldMk cId="331920914" sldId="262"/>
            <ac:cxnSpMk id="10" creationId="{067633D1-6EE6-4118-B9F0-B363477BEE7A}"/>
          </ac:cxnSpMkLst>
        </pc:cxnChg>
        <pc:cxnChg chg="add">
          <ac:chgData name="Mike Durke" userId="0c974ed1-fc60-4471-bc87-793b58cadcc1" providerId="ADAL" clId="{E6C9EEC0-C2BF-4DA9-9C7A-579A32BC2FCA}" dt="2023-02-15T18:46:13.300" v="75" actId="26606"/>
          <ac:cxnSpMkLst>
            <pc:docMk/>
            <pc:sldMk cId="331920914" sldId="262"/>
            <ac:cxnSpMk id="12" creationId="{4AD7FFC6-42A9-49CB-B5E9-B3F6B038331B}"/>
          </ac:cxnSpMkLst>
        </pc:cxnChg>
      </pc:sldChg>
      <pc:sldChg chg="addSp delSp modSp mod setBg modAnim">
        <pc:chgData name="Mike Durke" userId="0c974ed1-fc60-4471-bc87-793b58cadcc1" providerId="ADAL" clId="{E6C9EEC0-C2BF-4DA9-9C7A-579A32BC2FCA}" dt="2023-02-15T19:10:07.401" v="1344" actId="1076"/>
        <pc:sldMkLst>
          <pc:docMk/>
          <pc:sldMk cId="3862495919" sldId="263"/>
        </pc:sldMkLst>
        <pc:spChg chg="mod">
          <ac:chgData name="Mike Durke" userId="0c974ed1-fc60-4471-bc87-793b58cadcc1" providerId="ADAL" clId="{E6C9EEC0-C2BF-4DA9-9C7A-579A32BC2FCA}" dt="2023-02-15T19:09:50.505" v="1340" actId="26606"/>
          <ac:spMkLst>
            <pc:docMk/>
            <pc:sldMk cId="3862495919" sldId="263"/>
            <ac:spMk id="2" creationId="{B75958AA-E887-4AA6-A78A-81F4FA6B37B2}"/>
          </ac:spMkLst>
        </pc:spChg>
        <pc:spChg chg="mod">
          <ac:chgData name="Mike Durke" userId="0c974ed1-fc60-4471-bc87-793b58cadcc1" providerId="ADAL" clId="{E6C9EEC0-C2BF-4DA9-9C7A-579A32BC2FCA}" dt="2023-02-15T19:10:07.401" v="1344" actId="1076"/>
          <ac:spMkLst>
            <pc:docMk/>
            <pc:sldMk cId="3862495919" sldId="263"/>
            <ac:spMk id="3" creationId="{23488610-1DEA-0C1C-0C66-9E5B75D6F2BB}"/>
          </ac:spMkLst>
        </pc:spChg>
        <pc:spChg chg="add del">
          <ac:chgData name="Mike Durke" userId="0c974ed1-fc60-4471-bc87-793b58cadcc1" providerId="ADAL" clId="{E6C9EEC0-C2BF-4DA9-9C7A-579A32BC2FCA}" dt="2023-02-15T19:09:50.505" v="1340" actId="26606"/>
          <ac:spMkLst>
            <pc:docMk/>
            <pc:sldMk cId="3862495919" sldId="263"/>
            <ac:spMk id="8" creationId="{A7AE9375-4664-4DB2-922D-2782A6E439AC}"/>
          </ac:spMkLst>
        </pc:spChg>
        <pc:spChg chg="add del">
          <ac:chgData name="Mike Durke" userId="0c974ed1-fc60-4471-bc87-793b58cadcc1" providerId="ADAL" clId="{E6C9EEC0-C2BF-4DA9-9C7A-579A32BC2FCA}" dt="2023-02-15T19:09:50.505" v="1340" actId="26606"/>
          <ac:spMkLst>
            <pc:docMk/>
            <pc:sldMk cId="3862495919" sldId="263"/>
            <ac:spMk id="10" creationId="{C2C57604-0CFD-4023-B9BD-107166A25317}"/>
          </ac:spMkLst>
        </pc:spChg>
        <pc:spChg chg="add">
          <ac:chgData name="Mike Durke" userId="0c974ed1-fc60-4471-bc87-793b58cadcc1" providerId="ADAL" clId="{E6C9EEC0-C2BF-4DA9-9C7A-579A32BC2FCA}" dt="2023-02-15T19:09:50.505" v="1340" actId="26606"/>
          <ac:spMkLst>
            <pc:docMk/>
            <pc:sldMk cId="3862495919" sldId="263"/>
            <ac:spMk id="15" creationId="{E8A8EAB8-D2FF-444D-B34B-7D32F106AD0E}"/>
          </ac:spMkLst>
        </pc:spChg>
        <pc:cxnChg chg="add">
          <ac:chgData name="Mike Durke" userId="0c974ed1-fc60-4471-bc87-793b58cadcc1" providerId="ADAL" clId="{E6C9EEC0-C2BF-4DA9-9C7A-579A32BC2FCA}" dt="2023-02-15T19:09:50.505" v="1340" actId="26606"/>
          <ac:cxnSpMkLst>
            <pc:docMk/>
            <pc:sldMk cId="3862495919" sldId="263"/>
            <ac:cxnSpMk id="17" creationId="{067633D1-6EE6-4118-B9F0-B363477BEE7A}"/>
          </ac:cxnSpMkLst>
        </pc:cxnChg>
        <pc:cxnChg chg="add">
          <ac:chgData name="Mike Durke" userId="0c974ed1-fc60-4471-bc87-793b58cadcc1" providerId="ADAL" clId="{E6C9EEC0-C2BF-4DA9-9C7A-579A32BC2FCA}" dt="2023-02-15T19:09:50.505" v="1340" actId="26606"/>
          <ac:cxnSpMkLst>
            <pc:docMk/>
            <pc:sldMk cId="3862495919" sldId="263"/>
            <ac:cxnSpMk id="19" creationId="{4AD7FFC6-42A9-49CB-B5E9-B3F6B038331B}"/>
          </ac:cxnSpMkLst>
        </pc:cxnChg>
      </pc:sldChg>
      <pc:sldChg chg="addSp modSp mod setBg modAnim">
        <pc:chgData name="Mike Durke" userId="0c974ed1-fc60-4471-bc87-793b58cadcc1" providerId="ADAL" clId="{E6C9EEC0-C2BF-4DA9-9C7A-579A32BC2FCA}" dt="2023-02-15T19:10:24.218" v="1347" actId="14100"/>
        <pc:sldMkLst>
          <pc:docMk/>
          <pc:sldMk cId="3132663265" sldId="264"/>
        </pc:sldMkLst>
        <pc:spChg chg="mod">
          <ac:chgData name="Mike Durke" userId="0c974ed1-fc60-4471-bc87-793b58cadcc1" providerId="ADAL" clId="{E6C9EEC0-C2BF-4DA9-9C7A-579A32BC2FCA}" dt="2023-02-15T19:10:13.096" v="1345" actId="26606"/>
          <ac:spMkLst>
            <pc:docMk/>
            <pc:sldMk cId="3132663265" sldId="264"/>
            <ac:spMk id="2" creationId="{B75958AA-E887-4AA6-A78A-81F4FA6B37B2}"/>
          </ac:spMkLst>
        </pc:spChg>
        <pc:spChg chg="mod">
          <ac:chgData name="Mike Durke" userId="0c974ed1-fc60-4471-bc87-793b58cadcc1" providerId="ADAL" clId="{E6C9EEC0-C2BF-4DA9-9C7A-579A32BC2FCA}" dt="2023-02-15T19:10:24.218" v="1347" actId="14100"/>
          <ac:spMkLst>
            <pc:docMk/>
            <pc:sldMk cId="3132663265" sldId="264"/>
            <ac:spMk id="3" creationId="{23488610-1DEA-0C1C-0C66-9E5B75D6F2BB}"/>
          </ac:spMkLst>
        </pc:spChg>
        <pc:spChg chg="add">
          <ac:chgData name="Mike Durke" userId="0c974ed1-fc60-4471-bc87-793b58cadcc1" providerId="ADAL" clId="{E6C9EEC0-C2BF-4DA9-9C7A-579A32BC2FCA}" dt="2023-02-15T19:10:13.096" v="1345" actId="26606"/>
          <ac:spMkLst>
            <pc:docMk/>
            <pc:sldMk cId="3132663265" sldId="264"/>
            <ac:spMk id="8" creationId="{E8A8EAB8-D2FF-444D-B34B-7D32F106AD0E}"/>
          </ac:spMkLst>
        </pc:spChg>
        <pc:cxnChg chg="add">
          <ac:chgData name="Mike Durke" userId="0c974ed1-fc60-4471-bc87-793b58cadcc1" providerId="ADAL" clId="{E6C9EEC0-C2BF-4DA9-9C7A-579A32BC2FCA}" dt="2023-02-15T19:10:13.096" v="1345" actId="26606"/>
          <ac:cxnSpMkLst>
            <pc:docMk/>
            <pc:sldMk cId="3132663265" sldId="264"/>
            <ac:cxnSpMk id="10" creationId="{067633D1-6EE6-4118-B9F0-B363477BEE7A}"/>
          </ac:cxnSpMkLst>
        </pc:cxnChg>
        <pc:cxnChg chg="add">
          <ac:chgData name="Mike Durke" userId="0c974ed1-fc60-4471-bc87-793b58cadcc1" providerId="ADAL" clId="{E6C9EEC0-C2BF-4DA9-9C7A-579A32BC2FCA}" dt="2023-02-15T19:10:13.096" v="1345" actId="26606"/>
          <ac:cxnSpMkLst>
            <pc:docMk/>
            <pc:sldMk cId="3132663265" sldId="264"/>
            <ac:cxnSpMk id="12" creationId="{4AD7FFC6-42A9-49CB-B5E9-B3F6B038331B}"/>
          </ac:cxnSpMkLst>
        </pc:cxnChg>
      </pc:sldChg>
      <pc:sldChg chg="addSp modSp mod setBg modAnim">
        <pc:chgData name="Mike Durke" userId="0c974ed1-fc60-4471-bc87-793b58cadcc1" providerId="ADAL" clId="{E6C9EEC0-C2BF-4DA9-9C7A-579A32BC2FCA}" dt="2023-02-15T19:13:28.091" v="1416"/>
        <pc:sldMkLst>
          <pc:docMk/>
          <pc:sldMk cId="2215820678" sldId="265"/>
        </pc:sldMkLst>
        <pc:spChg chg="mod">
          <ac:chgData name="Mike Durke" userId="0c974ed1-fc60-4471-bc87-793b58cadcc1" providerId="ADAL" clId="{E6C9EEC0-C2BF-4DA9-9C7A-579A32BC2FCA}" dt="2023-02-15T19:10:31.901" v="1348" actId="26606"/>
          <ac:spMkLst>
            <pc:docMk/>
            <pc:sldMk cId="2215820678" sldId="265"/>
            <ac:spMk id="2" creationId="{B75958AA-E887-4AA6-A78A-81F4FA6B37B2}"/>
          </ac:spMkLst>
        </pc:spChg>
        <pc:spChg chg="mod">
          <ac:chgData name="Mike Durke" userId="0c974ed1-fc60-4471-bc87-793b58cadcc1" providerId="ADAL" clId="{E6C9EEC0-C2BF-4DA9-9C7A-579A32BC2FCA}" dt="2023-02-15T19:10:48.913" v="1351" actId="14100"/>
          <ac:spMkLst>
            <pc:docMk/>
            <pc:sldMk cId="2215820678" sldId="265"/>
            <ac:spMk id="3" creationId="{23488610-1DEA-0C1C-0C66-9E5B75D6F2BB}"/>
          </ac:spMkLst>
        </pc:spChg>
        <pc:spChg chg="add">
          <ac:chgData name="Mike Durke" userId="0c974ed1-fc60-4471-bc87-793b58cadcc1" providerId="ADAL" clId="{E6C9EEC0-C2BF-4DA9-9C7A-579A32BC2FCA}" dt="2023-02-15T19:10:31.901" v="1348" actId="26606"/>
          <ac:spMkLst>
            <pc:docMk/>
            <pc:sldMk cId="2215820678" sldId="265"/>
            <ac:spMk id="8" creationId="{E8A8EAB8-D2FF-444D-B34B-7D32F106AD0E}"/>
          </ac:spMkLst>
        </pc:spChg>
        <pc:cxnChg chg="add">
          <ac:chgData name="Mike Durke" userId="0c974ed1-fc60-4471-bc87-793b58cadcc1" providerId="ADAL" clId="{E6C9EEC0-C2BF-4DA9-9C7A-579A32BC2FCA}" dt="2023-02-15T19:10:31.901" v="1348" actId="26606"/>
          <ac:cxnSpMkLst>
            <pc:docMk/>
            <pc:sldMk cId="2215820678" sldId="265"/>
            <ac:cxnSpMk id="10" creationId="{067633D1-6EE6-4118-B9F0-B363477BEE7A}"/>
          </ac:cxnSpMkLst>
        </pc:cxnChg>
        <pc:cxnChg chg="add">
          <ac:chgData name="Mike Durke" userId="0c974ed1-fc60-4471-bc87-793b58cadcc1" providerId="ADAL" clId="{E6C9EEC0-C2BF-4DA9-9C7A-579A32BC2FCA}" dt="2023-02-15T19:10:31.901" v="1348" actId="26606"/>
          <ac:cxnSpMkLst>
            <pc:docMk/>
            <pc:sldMk cId="2215820678" sldId="265"/>
            <ac:cxnSpMk id="12" creationId="{4AD7FFC6-42A9-49CB-B5E9-B3F6B038331B}"/>
          </ac:cxnSpMkLst>
        </pc:cxnChg>
      </pc:sldChg>
      <pc:sldChg chg="addSp modSp mod setBg modAnim">
        <pc:chgData name="Mike Durke" userId="0c974ed1-fc60-4471-bc87-793b58cadcc1" providerId="ADAL" clId="{E6C9EEC0-C2BF-4DA9-9C7A-579A32BC2FCA}" dt="2023-02-15T19:13:35.315" v="1417"/>
        <pc:sldMkLst>
          <pc:docMk/>
          <pc:sldMk cId="556689986" sldId="266"/>
        </pc:sldMkLst>
        <pc:spChg chg="mod">
          <ac:chgData name="Mike Durke" userId="0c974ed1-fc60-4471-bc87-793b58cadcc1" providerId="ADAL" clId="{E6C9EEC0-C2BF-4DA9-9C7A-579A32BC2FCA}" dt="2023-02-15T19:10:55.321" v="1352" actId="26606"/>
          <ac:spMkLst>
            <pc:docMk/>
            <pc:sldMk cId="556689986" sldId="266"/>
            <ac:spMk id="2" creationId="{B75958AA-E887-4AA6-A78A-81F4FA6B37B2}"/>
          </ac:spMkLst>
        </pc:spChg>
        <pc:spChg chg="mod">
          <ac:chgData name="Mike Durke" userId="0c974ed1-fc60-4471-bc87-793b58cadcc1" providerId="ADAL" clId="{E6C9EEC0-C2BF-4DA9-9C7A-579A32BC2FCA}" dt="2023-02-15T19:11:07.514" v="1355" actId="14100"/>
          <ac:spMkLst>
            <pc:docMk/>
            <pc:sldMk cId="556689986" sldId="266"/>
            <ac:spMk id="3" creationId="{23488610-1DEA-0C1C-0C66-9E5B75D6F2BB}"/>
          </ac:spMkLst>
        </pc:spChg>
        <pc:spChg chg="add">
          <ac:chgData name="Mike Durke" userId="0c974ed1-fc60-4471-bc87-793b58cadcc1" providerId="ADAL" clId="{E6C9EEC0-C2BF-4DA9-9C7A-579A32BC2FCA}" dt="2023-02-15T19:10:55.321" v="1352" actId="26606"/>
          <ac:spMkLst>
            <pc:docMk/>
            <pc:sldMk cId="556689986" sldId="266"/>
            <ac:spMk id="8" creationId="{E8A8EAB8-D2FF-444D-B34B-7D32F106AD0E}"/>
          </ac:spMkLst>
        </pc:spChg>
        <pc:cxnChg chg="add">
          <ac:chgData name="Mike Durke" userId="0c974ed1-fc60-4471-bc87-793b58cadcc1" providerId="ADAL" clId="{E6C9EEC0-C2BF-4DA9-9C7A-579A32BC2FCA}" dt="2023-02-15T19:10:55.321" v="1352" actId="26606"/>
          <ac:cxnSpMkLst>
            <pc:docMk/>
            <pc:sldMk cId="556689986" sldId="266"/>
            <ac:cxnSpMk id="10" creationId="{067633D1-6EE6-4118-B9F0-B363477BEE7A}"/>
          </ac:cxnSpMkLst>
        </pc:cxnChg>
        <pc:cxnChg chg="add">
          <ac:chgData name="Mike Durke" userId="0c974ed1-fc60-4471-bc87-793b58cadcc1" providerId="ADAL" clId="{E6C9EEC0-C2BF-4DA9-9C7A-579A32BC2FCA}" dt="2023-02-15T19:10:55.321" v="1352" actId="26606"/>
          <ac:cxnSpMkLst>
            <pc:docMk/>
            <pc:sldMk cId="556689986" sldId="266"/>
            <ac:cxnSpMk id="12" creationId="{4AD7FFC6-42A9-49CB-B5E9-B3F6B038331B}"/>
          </ac:cxnSpMkLst>
        </pc:cxnChg>
      </pc:sldChg>
      <pc:sldChg chg="addSp modSp mod setBg modAnim">
        <pc:chgData name="Mike Durke" userId="0c974ed1-fc60-4471-bc87-793b58cadcc1" providerId="ADAL" clId="{E6C9EEC0-C2BF-4DA9-9C7A-579A32BC2FCA}" dt="2023-02-15T19:13:08.578" v="1406"/>
        <pc:sldMkLst>
          <pc:docMk/>
          <pc:sldMk cId="650193689" sldId="267"/>
        </pc:sldMkLst>
        <pc:spChg chg="mod">
          <ac:chgData name="Mike Durke" userId="0c974ed1-fc60-4471-bc87-793b58cadcc1" providerId="ADAL" clId="{E6C9EEC0-C2BF-4DA9-9C7A-579A32BC2FCA}" dt="2023-02-15T19:12:47.388" v="1404" actId="26606"/>
          <ac:spMkLst>
            <pc:docMk/>
            <pc:sldMk cId="650193689" sldId="267"/>
            <ac:spMk id="2" creationId="{9F1DF9FC-49D0-1C3F-6857-8792B38A51B2}"/>
          </ac:spMkLst>
        </pc:spChg>
        <pc:spChg chg="add">
          <ac:chgData name="Mike Durke" userId="0c974ed1-fc60-4471-bc87-793b58cadcc1" providerId="ADAL" clId="{E6C9EEC0-C2BF-4DA9-9C7A-579A32BC2FCA}" dt="2023-02-15T19:12:47.388" v="1404" actId="26606"/>
          <ac:spMkLst>
            <pc:docMk/>
            <pc:sldMk cId="650193689" sldId="267"/>
            <ac:spMk id="11" creationId="{BACC6370-2D7E-4714-9D71-7542949D7D5D}"/>
          </ac:spMkLst>
        </pc:spChg>
        <pc:spChg chg="add">
          <ac:chgData name="Mike Durke" userId="0c974ed1-fc60-4471-bc87-793b58cadcc1" providerId="ADAL" clId="{E6C9EEC0-C2BF-4DA9-9C7A-579A32BC2FCA}" dt="2023-02-15T19:12:47.388" v="1404" actId="26606"/>
          <ac:spMkLst>
            <pc:docMk/>
            <pc:sldMk cId="650193689" sldId="267"/>
            <ac:spMk id="13" creationId="{F68B3F68-107C-434F-AA38-110D5EA91B85}"/>
          </ac:spMkLst>
        </pc:spChg>
        <pc:spChg chg="add">
          <ac:chgData name="Mike Durke" userId="0c974ed1-fc60-4471-bc87-793b58cadcc1" providerId="ADAL" clId="{E6C9EEC0-C2BF-4DA9-9C7A-579A32BC2FCA}" dt="2023-02-15T19:12:47.388" v="1404" actId="26606"/>
          <ac:spMkLst>
            <pc:docMk/>
            <pc:sldMk cId="650193689" sldId="267"/>
            <ac:spMk id="15" creationId="{AAD0DBB9-1A4B-4391-81D4-CB19F9AB918A}"/>
          </ac:spMkLst>
        </pc:spChg>
        <pc:spChg chg="add">
          <ac:chgData name="Mike Durke" userId="0c974ed1-fc60-4471-bc87-793b58cadcc1" providerId="ADAL" clId="{E6C9EEC0-C2BF-4DA9-9C7A-579A32BC2FCA}" dt="2023-02-15T19:12:47.388" v="1404" actId="26606"/>
          <ac:spMkLst>
            <pc:docMk/>
            <pc:sldMk cId="650193689" sldId="267"/>
            <ac:spMk id="17" creationId="{063BBA22-50EA-4C4D-BE05-F1CE4E63AA56}"/>
          </ac:spMkLst>
        </pc:spChg>
        <pc:graphicFrameChg chg="mod modGraphic">
          <ac:chgData name="Mike Durke" userId="0c974ed1-fc60-4471-bc87-793b58cadcc1" providerId="ADAL" clId="{E6C9EEC0-C2BF-4DA9-9C7A-579A32BC2FCA}" dt="2023-02-15T19:12:47.388" v="1404" actId="26606"/>
          <ac:graphicFrameMkLst>
            <pc:docMk/>
            <pc:sldMk cId="650193689" sldId="267"/>
            <ac:graphicFrameMk id="6" creationId="{20ACDCA6-AF4A-7383-67DD-33A79338C171}"/>
          </ac:graphicFrameMkLst>
        </pc:graphicFrameChg>
      </pc:sldChg>
      <pc:sldChg chg="addSp modSp mod setBg modAnim">
        <pc:chgData name="Mike Durke" userId="0c974ed1-fc60-4471-bc87-793b58cadcc1" providerId="ADAL" clId="{E6C9EEC0-C2BF-4DA9-9C7A-579A32BC2FCA}" dt="2023-02-15T19:13:43.020" v="1418"/>
        <pc:sldMkLst>
          <pc:docMk/>
          <pc:sldMk cId="2314504872" sldId="268"/>
        </pc:sldMkLst>
        <pc:spChg chg="mod">
          <ac:chgData name="Mike Durke" userId="0c974ed1-fc60-4471-bc87-793b58cadcc1" providerId="ADAL" clId="{E6C9EEC0-C2BF-4DA9-9C7A-579A32BC2FCA}" dt="2023-02-15T19:11:54.255" v="1367" actId="26606"/>
          <ac:spMkLst>
            <pc:docMk/>
            <pc:sldMk cId="2314504872" sldId="268"/>
            <ac:spMk id="2" creationId="{10F43832-6D87-907B-22AD-419A43CBD6D1}"/>
          </ac:spMkLst>
        </pc:spChg>
        <pc:spChg chg="mod">
          <ac:chgData name="Mike Durke" userId="0c974ed1-fc60-4471-bc87-793b58cadcc1" providerId="ADAL" clId="{E6C9EEC0-C2BF-4DA9-9C7A-579A32BC2FCA}" dt="2023-02-15T19:12:06.270" v="1370" actId="14100"/>
          <ac:spMkLst>
            <pc:docMk/>
            <pc:sldMk cId="2314504872" sldId="268"/>
            <ac:spMk id="3" creationId="{CF8FBC96-432B-51F8-62E7-23984425C80A}"/>
          </ac:spMkLst>
        </pc:spChg>
        <pc:spChg chg="add">
          <ac:chgData name="Mike Durke" userId="0c974ed1-fc60-4471-bc87-793b58cadcc1" providerId="ADAL" clId="{E6C9EEC0-C2BF-4DA9-9C7A-579A32BC2FCA}" dt="2023-02-15T19:11:54.255" v="1367" actId="26606"/>
          <ac:spMkLst>
            <pc:docMk/>
            <pc:sldMk cId="2314504872" sldId="268"/>
            <ac:spMk id="8" creationId="{E8A8EAB8-D2FF-444D-B34B-7D32F106AD0E}"/>
          </ac:spMkLst>
        </pc:spChg>
        <pc:cxnChg chg="add">
          <ac:chgData name="Mike Durke" userId="0c974ed1-fc60-4471-bc87-793b58cadcc1" providerId="ADAL" clId="{E6C9EEC0-C2BF-4DA9-9C7A-579A32BC2FCA}" dt="2023-02-15T19:11:54.255" v="1367" actId="26606"/>
          <ac:cxnSpMkLst>
            <pc:docMk/>
            <pc:sldMk cId="2314504872" sldId="268"/>
            <ac:cxnSpMk id="10" creationId="{067633D1-6EE6-4118-B9F0-B363477BEE7A}"/>
          </ac:cxnSpMkLst>
        </pc:cxnChg>
        <pc:cxnChg chg="add">
          <ac:chgData name="Mike Durke" userId="0c974ed1-fc60-4471-bc87-793b58cadcc1" providerId="ADAL" clId="{E6C9EEC0-C2BF-4DA9-9C7A-579A32BC2FCA}" dt="2023-02-15T19:11:54.255" v="1367" actId="26606"/>
          <ac:cxnSpMkLst>
            <pc:docMk/>
            <pc:sldMk cId="2314504872" sldId="268"/>
            <ac:cxnSpMk id="12" creationId="{4AD7FFC6-42A9-49CB-B5E9-B3F6B038331B}"/>
          </ac:cxnSpMkLst>
        </pc:cxnChg>
      </pc:sldChg>
      <pc:sldChg chg="addSp delSp modSp mod modAnim setClrOvrMap delDesignElem chgLayout">
        <pc:chgData name="Mike Durke" userId="0c974ed1-fc60-4471-bc87-793b58cadcc1" providerId="ADAL" clId="{E6C9EEC0-C2BF-4DA9-9C7A-579A32BC2FCA}" dt="2023-02-15T19:13:19.331" v="1415" actId="20577"/>
        <pc:sldMkLst>
          <pc:docMk/>
          <pc:sldMk cId="4272747440" sldId="269"/>
        </pc:sldMkLst>
        <pc:spChg chg="add del mod ord">
          <ac:chgData name="Mike Durke" userId="0c974ed1-fc60-4471-bc87-793b58cadcc1" providerId="ADAL" clId="{E6C9EEC0-C2BF-4DA9-9C7A-579A32BC2FCA}" dt="2023-02-15T18:56:37.471" v="286" actId="700"/>
          <ac:spMkLst>
            <pc:docMk/>
            <pc:sldMk cId="4272747440" sldId="269"/>
            <ac:spMk id="2" creationId="{C3677B5A-F07A-1719-E994-AD8EE397BC2E}"/>
          </ac:spMkLst>
        </pc:spChg>
        <pc:spChg chg="add del mod ord">
          <ac:chgData name="Mike Durke" userId="0c974ed1-fc60-4471-bc87-793b58cadcc1" providerId="ADAL" clId="{E6C9EEC0-C2BF-4DA9-9C7A-579A32BC2FCA}" dt="2023-02-15T18:57:23.959" v="291" actId="700"/>
          <ac:spMkLst>
            <pc:docMk/>
            <pc:sldMk cId="4272747440" sldId="269"/>
            <ac:spMk id="3" creationId="{B8BB6774-A1B5-0763-9320-F4E0584A803A}"/>
          </ac:spMkLst>
        </pc:spChg>
        <pc:spChg chg="add del mod">
          <ac:chgData name="Mike Durke" userId="0c974ed1-fc60-4471-bc87-793b58cadcc1" providerId="ADAL" clId="{E6C9EEC0-C2BF-4DA9-9C7A-579A32BC2FCA}" dt="2023-02-15T18:56:48.803" v="288"/>
          <ac:spMkLst>
            <pc:docMk/>
            <pc:sldMk cId="4272747440" sldId="269"/>
            <ac:spMk id="6" creationId="{AB56EE74-3442-8ACC-4C94-3D065F075871}"/>
          </ac:spMkLst>
        </pc:spChg>
        <pc:spChg chg="add mod ord">
          <ac:chgData name="Mike Durke" userId="0c974ed1-fc60-4471-bc87-793b58cadcc1" providerId="ADAL" clId="{E6C9EEC0-C2BF-4DA9-9C7A-579A32BC2FCA}" dt="2023-02-15T19:13:19.331" v="1415" actId="20577"/>
          <ac:spMkLst>
            <pc:docMk/>
            <pc:sldMk cId="4272747440" sldId="269"/>
            <ac:spMk id="8" creationId="{2F629384-9DCD-395E-B4A4-514D76EEA76D}"/>
          </ac:spMkLst>
        </pc:spChg>
        <pc:spChg chg="del">
          <ac:chgData name="Mike Durke" userId="0c974ed1-fc60-4471-bc87-793b58cadcc1" providerId="ADAL" clId="{E6C9EEC0-C2BF-4DA9-9C7A-579A32BC2FCA}" dt="2023-02-15T18:56:23.104" v="283" actId="700"/>
          <ac:spMkLst>
            <pc:docMk/>
            <pc:sldMk cId="4272747440" sldId="269"/>
            <ac:spMk id="9" creationId="{0B761509-3B9A-49A6-A84B-C3D86811697D}"/>
          </ac:spMkLst>
        </pc:spChg>
        <pc:spChg chg="add mod">
          <ac:chgData name="Mike Durke" userId="0c974ed1-fc60-4471-bc87-793b58cadcc1" providerId="ADAL" clId="{E6C9EEC0-C2BF-4DA9-9C7A-579A32BC2FCA}" dt="2023-02-15T19:07:58.688" v="1314" actId="20577"/>
          <ac:spMkLst>
            <pc:docMk/>
            <pc:sldMk cId="4272747440" sldId="269"/>
            <ac:spMk id="10" creationId="{98C3EF4F-BDD2-466B-354B-0E1616CE058B}"/>
          </ac:spMkLst>
        </pc:spChg>
        <pc:spChg chg="del">
          <ac:chgData name="Mike Durke" userId="0c974ed1-fc60-4471-bc87-793b58cadcc1" providerId="ADAL" clId="{E6C9EEC0-C2BF-4DA9-9C7A-579A32BC2FCA}" dt="2023-02-15T18:56:23.104" v="283" actId="700"/>
          <ac:spMkLst>
            <pc:docMk/>
            <pc:sldMk cId="4272747440" sldId="269"/>
            <ac:spMk id="11" creationId="{91DE43FD-EB47-414A-B0AB-169B0FFFA527}"/>
          </ac:spMkLst>
        </pc:spChg>
        <pc:spChg chg="add mod">
          <ac:chgData name="Mike Durke" userId="0c974ed1-fc60-4471-bc87-793b58cadcc1" providerId="ADAL" clId="{E6C9EEC0-C2BF-4DA9-9C7A-579A32BC2FCA}" dt="2023-02-15T19:08:10.534" v="1328" actId="20577"/>
          <ac:spMkLst>
            <pc:docMk/>
            <pc:sldMk cId="4272747440" sldId="269"/>
            <ac:spMk id="12" creationId="{38DD790A-91AB-12D5-4340-A91C63067FF1}"/>
          </ac:spMkLst>
        </pc:spChg>
        <pc:spChg chg="add del mod">
          <ac:chgData name="Mike Durke" userId="0c974ed1-fc60-4471-bc87-793b58cadcc1" providerId="ADAL" clId="{E6C9EEC0-C2BF-4DA9-9C7A-579A32BC2FCA}" dt="2023-02-15T19:07:21.792" v="1299" actId="478"/>
          <ac:spMkLst>
            <pc:docMk/>
            <pc:sldMk cId="4272747440" sldId="269"/>
            <ac:spMk id="17" creationId="{42EED62C-AB23-3EFE-CF41-581E46B68EE9}"/>
          </ac:spMkLst>
        </pc:spChg>
        <pc:grpChg chg="del">
          <ac:chgData name="Mike Durke" userId="0c974ed1-fc60-4471-bc87-793b58cadcc1" providerId="ADAL" clId="{E6C9EEC0-C2BF-4DA9-9C7A-579A32BC2FCA}" dt="2023-02-15T18:56:23.104" v="283" actId="700"/>
          <ac:grpSpMkLst>
            <pc:docMk/>
            <pc:sldMk cId="4272747440" sldId="269"/>
            <ac:grpSpMk id="13" creationId="{58495BCC-CE77-4CC2-952E-846F41119FD5}"/>
          </ac:grpSpMkLst>
        </pc:grpChg>
        <pc:picChg chg="del mod ord">
          <ac:chgData name="Mike Durke" userId="0c974ed1-fc60-4471-bc87-793b58cadcc1" providerId="ADAL" clId="{E6C9EEC0-C2BF-4DA9-9C7A-579A32BC2FCA}" dt="2023-02-15T18:56:41.665" v="287" actId="21"/>
          <ac:picMkLst>
            <pc:docMk/>
            <pc:sldMk cId="4272747440" sldId="269"/>
            <ac:picMk id="4" creationId="{8EEC7088-C19E-89BE-B552-C2ECD1E9A9AA}"/>
          </ac:picMkLst>
        </pc:picChg>
        <pc:picChg chg="add del mod ord">
          <ac:chgData name="Mike Durke" userId="0c974ed1-fc60-4471-bc87-793b58cadcc1" providerId="ADAL" clId="{E6C9EEC0-C2BF-4DA9-9C7A-579A32BC2FCA}" dt="2023-02-15T19:07:18.522" v="1298" actId="478"/>
          <ac:picMkLst>
            <pc:docMk/>
            <pc:sldMk cId="4272747440" sldId="269"/>
            <ac:picMk id="7" creationId="{0ABFFC25-F7CD-3F9D-4FFA-418D3F75DBB0}"/>
          </ac:picMkLst>
        </pc:picChg>
      </pc:sldChg>
      <pc:sldChg chg="addSp delSp modSp new mod setBg setClrOvrMap">
        <pc:chgData name="Mike Durke" userId="0c974ed1-fc60-4471-bc87-793b58cadcc1" providerId="ADAL" clId="{E6C9EEC0-C2BF-4DA9-9C7A-579A32BC2FCA}" dt="2023-02-15T18:38:15.016" v="10" actId="26606"/>
        <pc:sldMkLst>
          <pc:docMk/>
          <pc:sldMk cId="3729354827" sldId="270"/>
        </pc:sldMkLst>
        <pc:spChg chg="mod">
          <ac:chgData name="Mike Durke" userId="0c974ed1-fc60-4471-bc87-793b58cadcc1" providerId="ADAL" clId="{E6C9EEC0-C2BF-4DA9-9C7A-579A32BC2FCA}" dt="2023-02-15T18:38:15.016" v="10" actId="26606"/>
          <ac:spMkLst>
            <pc:docMk/>
            <pc:sldMk cId="3729354827" sldId="270"/>
            <ac:spMk id="2" creationId="{9A8DF461-30DC-02EA-57F6-BBCE4C9B9EAB}"/>
          </ac:spMkLst>
        </pc:spChg>
        <pc:spChg chg="del">
          <ac:chgData name="Mike Durke" userId="0c974ed1-fc60-4471-bc87-793b58cadcc1" providerId="ADAL" clId="{E6C9EEC0-C2BF-4DA9-9C7A-579A32BC2FCA}" dt="2023-02-15T18:38:15.016" v="10" actId="26606"/>
          <ac:spMkLst>
            <pc:docMk/>
            <pc:sldMk cId="3729354827" sldId="270"/>
            <ac:spMk id="3" creationId="{8766C8B6-57F7-834F-1784-08CFF527FC4D}"/>
          </ac:spMkLst>
        </pc:spChg>
        <pc:spChg chg="add">
          <ac:chgData name="Mike Durke" userId="0c974ed1-fc60-4471-bc87-793b58cadcc1" providerId="ADAL" clId="{E6C9EEC0-C2BF-4DA9-9C7A-579A32BC2FCA}" dt="2023-02-15T18:38:15.016" v="10" actId="26606"/>
          <ac:spMkLst>
            <pc:docMk/>
            <pc:sldMk cId="3729354827" sldId="270"/>
            <ac:spMk id="9" creationId="{6F40FBDA-CEB1-40F0-9AB9-BD9C402D70FE}"/>
          </ac:spMkLst>
        </pc:spChg>
        <pc:spChg chg="add">
          <ac:chgData name="Mike Durke" userId="0c974ed1-fc60-4471-bc87-793b58cadcc1" providerId="ADAL" clId="{E6C9EEC0-C2BF-4DA9-9C7A-579A32BC2FCA}" dt="2023-02-15T18:38:15.016" v="10" actId="26606"/>
          <ac:spMkLst>
            <pc:docMk/>
            <pc:sldMk cId="3729354827" sldId="270"/>
            <ac:spMk id="11" creationId="{0344D4FE-ABEF-4230-9E4E-AD5782FC78AC}"/>
          </ac:spMkLst>
        </pc:spChg>
        <pc:spChg chg="add">
          <ac:chgData name="Mike Durke" userId="0c974ed1-fc60-4471-bc87-793b58cadcc1" providerId="ADAL" clId="{E6C9EEC0-C2BF-4DA9-9C7A-579A32BC2FCA}" dt="2023-02-15T18:38:15.016" v="10" actId="26606"/>
          <ac:spMkLst>
            <pc:docMk/>
            <pc:sldMk cId="3729354827" sldId="270"/>
            <ac:spMk id="13" creationId="{9325F979-D3F9-4926-81B7-7ACCB31A501B}"/>
          </ac:spMkLst>
        </pc:spChg>
        <pc:picChg chg="add">
          <ac:chgData name="Mike Durke" userId="0c974ed1-fc60-4471-bc87-793b58cadcc1" providerId="ADAL" clId="{E6C9EEC0-C2BF-4DA9-9C7A-579A32BC2FCA}" dt="2023-02-15T18:38:15.016" v="10" actId="26606"/>
          <ac:picMkLst>
            <pc:docMk/>
            <pc:sldMk cId="3729354827" sldId="270"/>
            <ac:picMk id="5" creationId="{5F1767BC-E780-DE59-4A96-DEB1522A12D2}"/>
          </ac:picMkLst>
        </pc:picChg>
      </pc:sldChg>
      <pc:sldChg chg="modSp add mod modAnim">
        <pc:chgData name="Mike Durke" userId="0c974ed1-fc60-4471-bc87-793b58cadcc1" providerId="ADAL" clId="{E6C9EEC0-C2BF-4DA9-9C7A-579A32BC2FCA}" dt="2023-02-15T18:52:03.695" v="251"/>
        <pc:sldMkLst>
          <pc:docMk/>
          <pc:sldMk cId="2402169139" sldId="271"/>
        </pc:sldMkLst>
        <pc:spChg chg="mod">
          <ac:chgData name="Mike Durke" userId="0c974ed1-fc60-4471-bc87-793b58cadcc1" providerId="ADAL" clId="{E6C9EEC0-C2BF-4DA9-9C7A-579A32BC2FCA}" dt="2023-02-15T18:43:42.690" v="58" actId="20577"/>
          <ac:spMkLst>
            <pc:docMk/>
            <pc:sldMk cId="2402169139" sldId="271"/>
            <ac:spMk id="2" creationId="{B75958AA-E887-4AA6-A78A-81F4FA6B37B2}"/>
          </ac:spMkLst>
        </pc:spChg>
        <pc:spChg chg="mod">
          <ac:chgData name="Mike Durke" userId="0c974ed1-fc60-4471-bc87-793b58cadcc1" providerId="ADAL" clId="{E6C9EEC0-C2BF-4DA9-9C7A-579A32BC2FCA}" dt="2023-02-15T18:45:04.693" v="74" actId="14100"/>
          <ac:spMkLst>
            <pc:docMk/>
            <pc:sldMk cId="2402169139" sldId="271"/>
            <ac:spMk id="3" creationId="{23488610-1DEA-0C1C-0C66-9E5B75D6F2BB}"/>
          </ac:spMkLst>
        </pc:spChg>
      </pc:sldChg>
      <pc:sldChg chg="addSp modSp add mod modAnim">
        <pc:chgData name="Mike Durke" userId="0c974ed1-fc60-4471-bc87-793b58cadcc1" providerId="ADAL" clId="{E6C9EEC0-C2BF-4DA9-9C7A-579A32BC2FCA}" dt="2023-02-15T18:50:13.242" v="250"/>
        <pc:sldMkLst>
          <pc:docMk/>
          <pc:sldMk cId="1684154443" sldId="272"/>
        </pc:sldMkLst>
        <pc:spChg chg="mod">
          <ac:chgData name="Mike Durke" userId="0c974ed1-fc60-4471-bc87-793b58cadcc1" providerId="ADAL" clId="{E6C9EEC0-C2BF-4DA9-9C7A-579A32BC2FCA}" dt="2023-02-15T18:48:24.390" v="243" actId="255"/>
          <ac:spMkLst>
            <pc:docMk/>
            <pc:sldMk cId="1684154443" sldId="272"/>
            <ac:spMk id="2" creationId="{B75958AA-E887-4AA6-A78A-81F4FA6B37B2}"/>
          </ac:spMkLst>
        </pc:spChg>
        <pc:spChg chg="mod">
          <ac:chgData name="Mike Durke" userId="0c974ed1-fc60-4471-bc87-793b58cadcc1" providerId="ADAL" clId="{E6C9EEC0-C2BF-4DA9-9C7A-579A32BC2FCA}" dt="2023-02-15T18:48:32.471" v="245" actId="20577"/>
          <ac:spMkLst>
            <pc:docMk/>
            <pc:sldMk cId="1684154443" sldId="272"/>
            <ac:spMk id="3" creationId="{23488610-1DEA-0C1C-0C66-9E5B75D6F2BB}"/>
          </ac:spMkLst>
        </pc:spChg>
        <pc:spChg chg="add mod">
          <ac:chgData name="Mike Durke" userId="0c974ed1-fc60-4471-bc87-793b58cadcc1" providerId="ADAL" clId="{E6C9EEC0-C2BF-4DA9-9C7A-579A32BC2FCA}" dt="2023-02-15T18:48:58.801" v="248" actId="207"/>
          <ac:spMkLst>
            <pc:docMk/>
            <pc:sldMk cId="1684154443" sldId="272"/>
            <ac:spMk id="4" creationId="{7F3B29E4-7CC5-9A7E-841D-1790D9F02E21}"/>
          </ac:spMkLst>
        </pc:spChg>
      </pc:sldChg>
    </pc:docChg>
  </pc:docChgLst>
  <pc:docChgLst>
    <pc:chgData name="Mike Durke" userId="0c974ed1-fc60-4471-bc87-793b58cadcc1" providerId="ADAL" clId="{28E4E73D-BDE2-4884-BC54-749125EB4721}"/>
    <pc:docChg chg="addSld delSld modSld">
      <pc:chgData name="Mike Durke" userId="0c974ed1-fc60-4471-bc87-793b58cadcc1" providerId="ADAL" clId="{28E4E73D-BDE2-4884-BC54-749125EB4721}" dt="2023-02-22T15:59:08.604" v="21" actId="47"/>
      <pc:docMkLst>
        <pc:docMk/>
      </pc:docMkLst>
      <pc:sldChg chg="modSp del">
        <pc:chgData name="Mike Durke" userId="0c974ed1-fc60-4471-bc87-793b58cadcc1" providerId="ADAL" clId="{28E4E73D-BDE2-4884-BC54-749125EB4721}" dt="2023-02-22T15:59:08.604" v="21" actId="47"/>
        <pc:sldMkLst>
          <pc:docMk/>
          <pc:sldMk cId="939331964" sldId="259"/>
        </pc:sldMkLst>
        <pc:graphicFrameChg chg="mod">
          <ac:chgData name="Mike Durke" userId="0c974ed1-fc60-4471-bc87-793b58cadcc1" providerId="ADAL" clId="{28E4E73D-BDE2-4884-BC54-749125EB4721}" dt="2023-02-22T15:58:44.956" v="12"/>
          <ac:graphicFrameMkLst>
            <pc:docMk/>
            <pc:sldMk cId="939331964" sldId="259"/>
            <ac:graphicFrameMk id="5" creationId="{BBC50729-42C4-11AC-3FA5-F15622FFB158}"/>
          </ac:graphicFrameMkLst>
        </pc:graphicFrameChg>
      </pc:sldChg>
      <pc:sldChg chg="modSp mod modAnim">
        <pc:chgData name="Mike Durke" userId="0c974ed1-fc60-4471-bc87-793b58cadcc1" providerId="ADAL" clId="{28E4E73D-BDE2-4884-BC54-749125EB4721}" dt="2023-02-22T15:59:03.888" v="20" actId="20577"/>
        <pc:sldMkLst>
          <pc:docMk/>
          <pc:sldMk cId="2018101983" sldId="260"/>
        </pc:sldMkLst>
        <pc:spChg chg="mod">
          <ac:chgData name="Mike Durke" userId="0c974ed1-fc60-4471-bc87-793b58cadcc1" providerId="ADAL" clId="{28E4E73D-BDE2-4884-BC54-749125EB4721}" dt="2023-02-22T15:57:45.669" v="2" actId="20577"/>
          <ac:spMkLst>
            <pc:docMk/>
            <pc:sldMk cId="2018101983" sldId="260"/>
            <ac:spMk id="2" creationId="{B75958AA-E887-4AA6-A78A-81F4FA6B37B2}"/>
          </ac:spMkLst>
        </pc:spChg>
        <pc:spChg chg="mod">
          <ac:chgData name="Mike Durke" userId="0c974ed1-fc60-4471-bc87-793b58cadcc1" providerId="ADAL" clId="{28E4E73D-BDE2-4884-BC54-749125EB4721}" dt="2023-02-22T15:59:03.888" v="20" actId="20577"/>
          <ac:spMkLst>
            <pc:docMk/>
            <pc:sldMk cId="2018101983" sldId="260"/>
            <ac:spMk id="3" creationId="{23488610-1DEA-0C1C-0C66-9E5B75D6F2BB}"/>
          </ac:spMkLst>
        </pc:spChg>
      </pc:sldChg>
      <pc:sldChg chg="add">
        <pc:chgData name="Mike Durke" userId="0c974ed1-fc60-4471-bc87-793b58cadcc1" providerId="ADAL" clId="{28E4E73D-BDE2-4884-BC54-749125EB4721}" dt="2023-02-22T15:57:40.737" v="0" actId="2890"/>
        <pc:sldMkLst>
          <pc:docMk/>
          <pc:sldMk cId="552751877" sldId="27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539674-0407-4517-9D39-20E33A4C90BA}"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GB"/>
        </a:p>
      </dgm:t>
    </dgm:pt>
    <dgm:pt modelId="{87EBB42C-0069-4EC6-B81F-61660FC61334}">
      <dgm:prSet phldrT="[Text]"/>
      <dgm:spPr/>
      <dgm:t>
        <a:bodyPr/>
        <a:lstStyle/>
        <a:p>
          <a:r>
            <a:rPr lang="en-GB" dirty="0"/>
            <a:t>Issues not new</a:t>
          </a:r>
        </a:p>
      </dgm:t>
    </dgm:pt>
    <dgm:pt modelId="{1F85AB8A-8F1C-4E2B-8E85-CFB02FFFB13A}" type="parTrans" cxnId="{C3164393-2CB5-4ADC-9402-298B5AC9EE72}">
      <dgm:prSet/>
      <dgm:spPr/>
      <dgm:t>
        <a:bodyPr/>
        <a:lstStyle/>
        <a:p>
          <a:endParaRPr lang="en-GB"/>
        </a:p>
      </dgm:t>
    </dgm:pt>
    <dgm:pt modelId="{7F47609E-928A-4021-91A5-6E0740D77542}" type="sibTrans" cxnId="{C3164393-2CB5-4ADC-9402-298B5AC9EE72}">
      <dgm:prSet/>
      <dgm:spPr/>
      <dgm:t>
        <a:bodyPr/>
        <a:lstStyle/>
        <a:p>
          <a:endParaRPr lang="en-GB"/>
        </a:p>
      </dgm:t>
    </dgm:pt>
    <dgm:pt modelId="{B8A33CF3-A30A-493B-9F54-54C5FE822D43}">
      <dgm:prSet phldrT="[Text]"/>
      <dgm:spPr/>
      <dgm:t>
        <a:bodyPr/>
        <a:lstStyle/>
        <a:p>
          <a:r>
            <a:rPr lang="en-GB" dirty="0"/>
            <a:t>DPS does not command confidence</a:t>
          </a:r>
        </a:p>
      </dgm:t>
    </dgm:pt>
    <dgm:pt modelId="{20DB936E-12D6-449C-A61B-476D66ED3E1B}" type="parTrans" cxnId="{59734806-794B-4161-AAAC-22E0CB391AFA}">
      <dgm:prSet/>
      <dgm:spPr/>
      <dgm:t>
        <a:bodyPr/>
        <a:lstStyle/>
        <a:p>
          <a:endParaRPr lang="en-GB"/>
        </a:p>
      </dgm:t>
    </dgm:pt>
    <dgm:pt modelId="{2D22D095-1999-4B6A-9E14-1EEFA7FD257F}" type="sibTrans" cxnId="{59734806-794B-4161-AAAC-22E0CB391AFA}">
      <dgm:prSet/>
      <dgm:spPr/>
      <dgm:t>
        <a:bodyPr/>
        <a:lstStyle/>
        <a:p>
          <a:endParaRPr lang="en-GB"/>
        </a:p>
      </dgm:t>
    </dgm:pt>
    <dgm:pt modelId="{C88F1847-58AA-47AA-8887-7CCAAD51DE39}">
      <dgm:prSet phldrT="[Text]"/>
      <dgm:spPr/>
      <dgm:t>
        <a:bodyPr/>
        <a:lstStyle/>
        <a:p>
          <a:r>
            <a:rPr lang="en-GB" dirty="0"/>
            <a:t>BCU Pressures</a:t>
          </a:r>
        </a:p>
      </dgm:t>
    </dgm:pt>
    <dgm:pt modelId="{A5590A6F-BEF5-40A2-A926-206CF7C4BC14}" type="parTrans" cxnId="{648A8618-A7F7-4A9D-9CB2-EBE144D20069}">
      <dgm:prSet/>
      <dgm:spPr/>
      <dgm:t>
        <a:bodyPr/>
        <a:lstStyle/>
        <a:p>
          <a:endParaRPr lang="en-GB"/>
        </a:p>
      </dgm:t>
    </dgm:pt>
    <dgm:pt modelId="{E773EC38-411B-4D18-BFE8-BA78508E840E}" type="sibTrans" cxnId="{648A8618-A7F7-4A9D-9CB2-EBE144D20069}">
      <dgm:prSet/>
      <dgm:spPr/>
      <dgm:t>
        <a:bodyPr/>
        <a:lstStyle/>
        <a:p>
          <a:endParaRPr lang="en-GB"/>
        </a:p>
      </dgm:t>
    </dgm:pt>
    <dgm:pt modelId="{E5E2FC28-338F-4FC5-AAFC-17A74A8E3D0D}">
      <dgm:prSet phldrT="[Text]"/>
      <dgm:spPr/>
      <dgm:t>
        <a:bodyPr/>
        <a:lstStyle/>
        <a:p>
          <a:r>
            <a:rPr lang="en-GB" dirty="0"/>
            <a:t>Regulation &amp; national reform</a:t>
          </a:r>
        </a:p>
      </dgm:t>
    </dgm:pt>
    <dgm:pt modelId="{6C98A639-92EE-41D5-9015-3ED7C899550C}" type="parTrans" cxnId="{C7F3C6D9-109E-4149-AFDB-A25BAD793B43}">
      <dgm:prSet/>
      <dgm:spPr/>
      <dgm:t>
        <a:bodyPr/>
        <a:lstStyle/>
        <a:p>
          <a:endParaRPr lang="en-GB"/>
        </a:p>
      </dgm:t>
    </dgm:pt>
    <dgm:pt modelId="{5DEBD677-C043-4414-949A-1EC1EB11807E}" type="sibTrans" cxnId="{C7F3C6D9-109E-4149-AFDB-A25BAD793B43}">
      <dgm:prSet/>
      <dgm:spPr/>
      <dgm:t>
        <a:bodyPr/>
        <a:lstStyle/>
        <a:p>
          <a:endParaRPr lang="en-GB"/>
        </a:p>
      </dgm:t>
    </dgm:pt>
    <dgm:pt modelId="{D72E6A58-B752-4C00-AAC7-AD1A3B3E3EC9}" type="pres">
      <dgm:prSet presAssocID="{D1539674-0407-4517-9D39-20E33A4C90BA}" presName="outerComposite" presStyleCnt="0">
        <dgm:presLayoutVars>
          <dgm:chMax val="5"/>
          <dgm:dir/>
          <dgm:resizeHandles val="exact"/>
        </dgm:presLayoutVars>
      </dgm:prSet>
      <dgm:spPr/>
    </dgm:pt>
    <dgm:pt modelId="{E912958A-3DCF-434D-A3B1-C33D0026BA31}" type="pres">
      <dgm:prSet presAssocID="{D1539674-0407-4517-9D39-20E33A4C90BA}" presName="dummyMaxCanvas" presStyleCnt="0">
        <dgm:presLayoutVars/>
      </dgm:prSet>
      <dgm:spPr/>
    </dgm:pt>
    <dgm:pt modelId="{FF238CF6-F780-499A-9F81-7F0A4223D2CE}" type="pres">
      <dgm:prSet presAssocID="{D1539674-0407-4517-9D39-20E33A4C90BA}" presName="FourNodes_1" presStyleLbl="node1" presStyleIdx="0" presStyleCnt="4">
        <dgm:presLayoutVars>
          <dgm:bulletEnabled val="1"/>
        </dgm:presLayoutVars>
      </dgm:prSet>
      <dgm:spPr/>
    </dgm:pt>
    <dgm:pt modelId="{E0BFE092-A726-4028-AC6F-518DFD9C81D5}" type="pres">
      <dgm:prSet presAssocID="{D1539674-0407-4517-9D39-20E33A4C90BA}" presName="FourNodes_2" presStyleLbl="node1" presStyleIdx="1" presStyleCnt="4">
        <dgm:presLayoutVars>
          <dgm:bulletEnabled val="1"/>
        </dgm:presLayoutVars>
      </dgm:prSet>
      <dgm:spPr/>
    </dgm:pt>
    <dgm:pt modelId="{53F66A46-D832-41CC-8F50-F575A0E6578D}" type="pres">
      <dgm:prSet presAssocID="{D1539674-0407-4517-9D39-20E33A4C90BA}" presName="FourNodes_3" presStyleLbl="node1" presStyleIdx="2" presStyleCnt="4">
        <dgm:presLayoutVars>
          <dgm:bulletEnabled val="1"/>
        </dgm:presLayoutVars>
      </dgm:prSet>
      <dgm:spPr/>
    </dgm:pt>
    <dgm:pt modelId="{9C4DD732-F458-4BA5-91DF-65CF21799D0F}" type="pres">
      <dgm:prSet presAssocID="{D1539674-0407-4517-9D39-20E33A4C90BA}" presName="FourNodes_4" presStyleLbl="node1" presStyleIdx="3" presStyleCnt="4">
        <dgm:presLayoutVars>
          <dgm:bulletEnabled val="1"/>
        </dgm:presLayoutVars>
      </dgm:prSet>
      <dgm:spPr/>
    </dgm:pt>
    <dgm:pt modelId="{89B002AA-624D-462F-B767-424ACDC43AC3}" type="pres">
      <dgm:prSet presAssocID="{D1539674-0407-4517-9D39-20E33A4C90BA}" presName="FourConn_1-2" presStyleLbl="fgAccFollowNode1" presStyleIdx="0" presStyleCnt="3">
        <dgm:presLayoutVars>
          <dgm:bulletEnabled val="1"/>
        </dgm:presLayoutVars>
      </dgm:prSet>
      <dgm:spPr/>
    </dgm:pt>
    <dgm:pt modelId="{0040297B-16F2-47F9-A828-9D3E71F8FFB0}" type="pres">
      <dgm:prSet presAssocID="{D1539674-0407-4517-9D39-20E33A4C90BA}" presName="FourConn_2-3" presStyleLbl="fgAccFollowNode1" presStyleIdx="1" presStyleCnt="3">
        <dgm:presLayoutVars>
          <dgm:bulletEnabled val="1"/>
        </dgm:presLayoutVars>
      </dgm:prSet>
      <dgm:spPr/>
    </dgm:pt>
    <dgm:pt modelId="{05B3AA0E-BC83-4C19-8A03-AE861211B68A}" type="pres">
      <dgm:prSet presAssocID="{D1539674-0407-4517-9D39-20E33A4C90BA}" presName="FourConn_3-4" presStyleLbl="fgAccFollowNode1" presStyleIdx="2" presStyleCnt="3">
        <dgm:presLayoutVars>
          <dgm:bulletEnabled val="1"/>
        </dgm:presLayoutVars>
      </dgm:prSet>
      <dgm:spPr/>
    </dgm:pt>
    <dgm:pt modelId="{E632F91E-1D86-4862-A4EF-2E5CEFA571EE}" type="pres">
      <dgm:prSet presAssocID="{D1539674-0407-4517-9D39-20E33A4C90BA}" presName="FourNodes_1_text" presStyleLbl="node1" presStyleIdx="3" presStyleCnt="4">
        <dgm:presLayoutVars>
          <dgm:bulletEnabled val="1"/>
        </dgm:presLayoutVars>
      </dgm:prSet>
      <dgm:spPr/>
    </dgm:pt>
    <dgm:pt modelId="{DFFE29CC-9E04-4ADA-8ACA-412C2A9AB2C7}" type="pres">
      <dgm:prSet presAssocID="{D1539674-0407-4517-9D39-20E33A4C90BA}" presName="FourNodes_2_text" presStyleLbl="node1" presStyleIdx="3" presStyleCnt="4">
        <dgm:presLayoutVars>
          <dgm:bulletEnabled val="1"/>
        </dgm:presLayoutVars>
      </dgm:prSet>
      <dgm:spPr/>
    </dgm:pt>
    <dgm:pt modelId="{2EABC183-9D0D-4753-BA17-94CFD0192A52}" type="pres">
      <dgm:prSet presAssocID="{D1539674-0407-4517-9D39-20E33A4C90BA}" presName="FourNodes_3_text" presStyleLbl="node1" presStyleIdx="3" presStyleCnt="4">
        <dgm:presLayoutVars>
          <dgm:bulletEnabled val="1"/>
        </dgm:presLayoutVars>
      </dgm:prSet>
      <dgm:spPr/>
    </dgm:pt>
    <dgm:pt modelId="{B1241870-9AC8-4AA3-A7DC-69BFDE6A333B}" type="pres">
      <dgm:prSet presAssocID="{D1539674-0407-4517-9D39-20E33A4C90BA}" presName="FourNodes_4_text" presStyleLbl="node1" presStyleIdx="3" presStyleCnt="4">
        <dgm:presLayoutVars>
          <dgm:bulletEnabled val="1"/>
        </dgm:presLayoutVars>
      </dgm:prSet>
      <dgm:spPr/>
    </dgm:pt>
  </dgm:ptLst>
  <dgm:cxnLst>
    <dgm:cxn modelId="{59734806-794B-4161-AAAC-22E0CB391AFA}" srcId="{D1539674-0407-4517-9D39-20E33A4C90BA}" destId="{B8A33CF3-A30A-493B-9F54-54C5FE822D43}" srcOrd="1" destOrd="0" parTransId="{20DB936E-12D6-449C-A61B-476D66ED3E1B}" sibTransId="{2D22D095-1999-4B6A-9E14-1EEFA7FD257F}"/>
    <dgm:cxn modelId="{4BADEC0C-5455-4132-A737-08D285A8C764}" type="presOf" srcId="{B8A33CF3-A30A-493B-9F54-54C5FE822D43}" destId="{DFFE29CC-9E04-4ADA-8ACA-412C2A9AB2C7}" srcOrd="1" destOrd="0" presId="urn:microsoft.com/office/officeart/2005/8/layout/vProcess5"/>
    <dgm:cxn modelId="{A513B70D-3430-44BA-A99B-C30BF077FD49}" type="presOf" srcId="{E5E2FC28-338F-4FC5-AAFC-17A74A8E3D0D}" destId="{B1241870-9AC8-4AA3-A7DC-69BFDE6A333B}" srcOrd="1" destOrd="0" presId="urn:microsoft.com/office/officeart/2005/8/layout/vProcess5"/>
    <dgm:cxn modelId="{648A8618-A7F7-4A9D-9CB2-EBE144D20069}" srcId="{D1539674-0407-4517-9D39-20E33A4C90BA}" destId="{C88F1847-58AA-47AA-8887-7CCAAD51DE39}" srcOrd="2" destOrd="0" parTransId="{A5590A6F-BEF5-40A2-A926-206CF7C4BC14}" sibTransId="{E773EC38-411B-4D18-BFE8-BA78508E840E}"/>
    <dgm:cxn modelId="{6B720429-A10A-4BDC-AFB7-396B8DE4C5C2}" type="presOf" srcId="{D1539674-0407-4517-9D39-20E33A4C90BA}" destId="{D72E6A58-B752-4C00-AAC7-AD1A3B3E3EC9}" srcOrd="0" destOrd="0" presId="urn:microsoft.com/office/officeart/2005/8/layout/vProcess5"/>
    <dgm:cxn modelId="{D7373E63-D1BD-4466-ACF4-054A06D54D19}" type="presOf" srcId="{C88F1847-58AA-47AA-8887-7CCAAD51DE39}" destId="{2EABC183-9D0D-4753-BA17-94CFD0192A52}" srcOrd="1" destOrd="0" presId="urn:microsoft.com/office/officeart/2005/8/layout/vProcess5"/>
    <dgm:cxn modelId="{15273A44-FA77-44E1-BF00-FB83B9B99491}" type="presOf" srcId="{2D22D095-1999-4B6A-9E14-1EEFA7FD257F}" destId="{0040297B-16F2-47F9-A828-9D3E71F8FFB0}" srcOrd="0" destOrd="0" presId="urn:microsoft.com/office/officeart/2005/8/layout/vProcess5"/>
    <dgm:cxn modelId="{D3B71F46-CD31-4D00-BE4C-55000721FE51}" type="presOf" srcId="{87EBB42C-0069-4EC6-B81F-61660FC61334}" destId="{FF238CF6-F780-499A-9F81-7F0A4223D2CE}" srcOrd="0" destOrd="0" presId="urn:microsoft.com/office/officeart/2005/8/layout/vProcess5"/>
    <dgm:cxn modelId="{C1E3A281-65C8-4775-A61A-6FA491A019F9}" type="presOf" srcId="{B8A33CF3-A30A-493B-9F54-54C5FE822D43}" destId="{E0BFE092-A726-4028-AC6F-518DFD9C81D5}" srcOrd="0" destOrd="0" presId="urn:microsoft.com/office/officeart/2005/8/layout/vProcess5"/>
    <dgm:cxn modelId="{C3164393-2CB5-4ADC-9402-298B5AC9EE72}" srcId="{D1539674-0407-4517-9D39-20E33A4C90BA}" destId="{87EBB42C-0069-4EC6-B81F-61660FC61334}" srcOrd="0" destOrd="0" parTransId="{1F85AB8A-8F1C-4E2B-8E85-CFB02FFFB13A}" sibTransId="{7F47609E-928A-4021-91A5-6E0740D77542}"/>
    <dgm:cxn modelId="{56BC43A7-8581-48FC-A84D-41DC408B3C83}" type="presOf" srcId="{7F47609E-928A-4021-91A5-6E0740D77542}" destId="{89B002AA-624D-462F-B767-424ACDC43AC3}" srcOrd="0" destOrd="0" presId="urn:microsoft.com/office/officeart/2005/8/layout/vProcess5"/>
    <dgm:cxn modelId="{6C2044A8-FC10-46F1-81D1-F339123CD350}" type="presOf" srcId="{E5E2FC28-338F-4FC5-AAFC-17A74A8E3D0D}" destId="{9C4DD732-F458-4BA5-91DF-65CF21799D0F}" srcOrd="0" destOrd="0" presId="urn:microsoft.com/office/officeart/2005/8/layout/vProcess5"/>
    <dgm:cxn modelId="{BB5F8BCA-994F-4859-AB9F-C3C3CD8F2900}" type="presOf" srcId="{C88F1847-58AA-47AA-8887-7CCAAD51DE39}" destId="{53F66A46-D832-41CC-8F50-F575A0E6578D}" srcOrd="0" destOrd="0" presId="urn:microsoft.com/office/officeart/2005/8/layout/vProcess5"/>
    <dgm:cxn modelId="{C7F3C6D9-109E-4149-AFDB-A25BAD793B43}" srcId="{D1539674-0407-4517-9D39-20E33A4C90BA}" destId="{E5E2FC28-338F-4FC5-AAFC-17A74A8E3D0D}" srcOrd="3" destOrd="0" parTransId="{6C98A639-92EE-41D5-9015-3ED7C899550C}" sibTransId="{5DEBD677-C043-4414-949A-1EC1EB11807E}"/>
    <dgm:cxn modelId="{BD3FFBEB-840C-4793-9E5A-6ABAFCDB4F53}" type="presOf" srcId="{87EBB42C-0069-4EC6-B81F-61660FC61334}" destId="{E632F91E-1D86-4862-A4EF-2E5CEFA571EE}" srcOrd="1" destOrd="0" presId="urn:microsoft.com/office/officeart/2005/8/layout/vProcess5"/>
    <dgm:cxn modelId="{DB4AF7FD-7BE1-4AA6-A92C-8FE04FCA18B9}" type="presOf" srcId="{E773EC38-411B-4D18-BFE8-BA78508E840E}" destId="{05B3AA0E-BC83-4C19-8A03-AE861211B68A}" srcOrd="0" destOrd="0" presId="urn:microsoft.com/office/officeart/2005/8/layout/vProcess5"/>
    <dgm:cxn modelId="{873A7DFC-04A6-4B09-8EA1-B3ADB85954DB}" type="presParOf" srcId="{D72E6A58-B752-4C00-AAC7-AD1A3B3E3EC9}" destId="{E912958A-3DCF-434D-A3B1-C33D0026BA31}" srcOrd="0" destOrd="0" presId="urn:microsoft.com/office/officeart/2005/8/layout/vProcess5"/>
    <dgm:cxn modelId="{884C7D93-26DE-4544-AB11-143204124BB5}" type="presParOf" srcId="{D72E6A58-B752-4C00-AAC7-AD1A3B3E3EC9}" destId="{FF238CF6-F780-499A-9F81-7F0A4223D2CE}" srcOrd="1" destOrd="0" presId="urn:microsoft.com/office/officeart/2005/8/layout/vProcess5"/>
    <dgm:cxn modelId="{BFF5ED09-D29A-45B5-BDED-C5728594E1F7}" type="presParOf" srcId="{D72E6A58-B752-4C00-AAC7-AD1A3B3E3EC9}" destId="{E0BFE092-A726-4028-AC6F-518DFD9C81D5}" srcOrd="2" destOrd="0" presId="urn:microsoft.com/office/officeart/2005/8/layout/vProcess5"/>
    <dgm:cxn modelId="{5E0A8D18-C756-403F-8CB4-60E2E7CA1ACB}" type="presParOf" srcId="{D72E6A58-B752-4C00-AAC7-AD1A3B3E3EC9}" destId="{53F66A46-D832-41CC-8F50-F575A0E6578D}" srcOrd="3" destOrd="0" presId="urn:microsoft.com/office/officeart/2005/8/layout/vProcess5"/>
    <dgm:cxn modelId="{302C2FB9-C557-4F63-B857-2F37AD229504}" type="presParOf" srcId="{D72E6A58-B752-4C00-AAC7-AD1A3B3E3EC9}" destId="{9C4DD732-F458-4BA5-91DF-65CF21799D0F}" srcOrd="4" destOrd="0" presId="urn:microsoft.com/office/officeart/2005/8/layout/vProcess5"/>
    <dgm:cxn modelId="{D705E861-E99B-45EF-BEF5-D71A69703739}" type="presParOf" srcId="{D72E6A58-B752-4C00-AAC7-AD1A3B3E3EC9}" destId="{89B002AA-624D-462F-B767-424ACDC43AC3}" srcOrd="5" destOrd="0" presId="urn:microsoft.com/office/officeart/2005/8/layout/vProcess5"/>
    <dgm:cxn modelId="{462AF353-CF34-44D6-9242-D6E9771E701C}" type="presParOf" srcId="{D72E6A58-B752-4C00-AAC7-AD1A3B3E3EC9}" destId="{0040297B-16F2-47F9-A828-9D3E71F8FFB0}" srcOrd="6" destOrd="0" presId="urn:microsoft.com/office/officeart/2005/8/layout/vProcess5"/>
    <dgm:cxn modelId="{056DB331-A72F-415C-8E79-C89FC808DBD3}" type="presParOf" srcId="{D72E6A58-B752-4C00-AAC7-AD1A3B3E3EC9}" destId="{05B3AA0E-BC83-4C19-8A03-AE861211B68A}" srcOrd="7" destOrd="0" presId="urn:microsoft.com/office/officeart/2005/8/layout/vProcess5"/>
    <dgm:cxn modelId="{F6065F71-C95E-48D2-942F-610FE0B94AE1}" type="presParOf" srcId="{D72E6A58-B752-4C00-AAC7-AD1A3B3E3EC9}" destId="{E632F91E-1D86-4862-A4EF-2E5CEFA571EE}" srcOrd="8" destOrd="0" presId="urn:microsoft.com/office/officeart/2005/8/layout/vProcess5"/>
    <dgm:cxn modelId="{0E289CB7-9E91-4C9F-8A15-41E1085EB0BB}" type="presParOf" srcId="{D72E6A58-B752-4C00-AAC7-AD1A3B3E3EC9}" destId="{DFFE29CC-9E04-4ADA-8ACA-412C2A9AB2C7}" srcOrd="9" destOrd="0" presId="urn:microsoft.com/office/officeart/2005/8/layout/vProcess5"/>
    <dgm:cxn modelId="{93DF5E59-F18C-4569-A661-733A490D5A64}" type="presParOf" srcId="{D72E6A58-B752-4C00-AAC7-AD1A3B3E3EC9}" destId="{2EABC183-9D0D-4753-BA17-94CFD0192A52}" srcOrd="10" destOrd="0" presId="urn:microsoft.com/office/officeart/2005/8/layout/vProcess5"/>
    <dgm:cxn modelId="{2FBAD2BB-53BC-4CAF-B431-5E9243AC11C3}" type="presParOf" srcId="{D72E6A58-B752-4C00-AAC7-AD1A3B3E3EC9}" destId="{B1241870-9AC8-4AA3-A7DC-69BFDE6A333B}"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38CF6-F780-499A-9F81-7F0A4223D2CE}">
      <dsp:nvSpPr>
        <dsp:cNvPr id="0" name=""/>
        <dsp:cNvSpPr/>
      </dsp:nvSpPr>
      <dsp:spPr>
        <a:xfrm>
          <a:off x="0" y="0"/>
          <a:ext cx="8742263" cy="81166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Issues not new</a:t>
          </a:r>
        </a:p>
      </dsp:txBody>
      <dsp:txXfrm>
        <a:off x="23773" y="23773"/>
        <a:ext cx="7797822" cy="764123"/>
      </dsp:txXfrm>
    </dsp:sp>
    <dsp:sp modelId="{E0BFE092-A726-4028-AC6F-518DFD9C81D5}">
      <dsp:nvSpPr>
        <dsp:cNvPr id="0" name=""/>
        <dsp:cNvSpPr/>
      </dsp:nvSpPr>
      <dsp:spPr>
        <a:xfrm>
          <a:off x="732164" y="959245"/>
          <a:ext cx="8742263" cy="81166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DPS does not command confidence</a:t>
          </a:r>
        </a:p>
      </dsp:txBody>
      <dsp:txXfrm>
        <a:off x="755937" y="983018"/>
        <a:ext cx="7434967" cy="764123"/>
      </dsp:txXfrm>
    </dsp:sp>
    <dsp:sp modelId="{53F66A46-D832-41CC-8F50-F575A0E6578D}">
      <dsp:nvSpPr>
        <dsp:cNvPr id="0" name=""/>
        <dsp:cNvSpPr/>
      </dsp:nvSpPr>
      <dsp:spPr>
        <a:xfrm>
          <a:off x="1453401" y="1918490"/>
          <a:ext cx="8742263" cy="811669"/>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BCU Pressures</a:t>
          </a:r>
        </a:p>
      </dsp:txBody>
      <dsp:txXfrm>
        <a:off x="1477174" y="1942263"/>
        <a:ext cx="7445895" cy="764123"/>
      </dsp:txXfrm>
    </dsp:sp>
    <dsp:sp modelId="{9C4DD732-F458-4BA5-91DF-65CF21799D0F}">
      <dsp:nvSpPr>
        <dsp:cNvPr id="0" name=""/>
        <dsp:cNvSpPr/>
      </dsp:nvSpPr>
      <dsp:spPr>
        <a:xfrm>
          <a:off x="2185565" y="2877735"/>
          <a:ext cx="8742263" cy="81166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Regulation &amp; national reform</a:t>
          </a:r>
        </a:p>
      </dsp:txBody>
      <dsp:txXfrm>
        <a:off x="2209338" y="2901508"/>
        <a:ext cx="7434967" cy="764123"/>
      </dsp:txXfrm>
    </dsp:sp>
    <dsp:sp modelId="{89B002AA-624D-462F-B767-424ACDC43AC3}">
      <dsp:nvSpPr>
        <dsp:cNvPr id="0" name=""/>
        <dsp:cNvSpPr/>
      </dsp:nvSpPr>
      <dsp:spPr>
        <a:xfrm>
          <a:off x="8214678" y="621664"/>
          <a:ext cx="527584" cy="52758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8333384" y="621664"/>
        <a:ext cx="290172" cy="397007"/>
      </dsp:txXfrm>
    </dsp:sp>
    <dsp:sp modelId="{0040297B-16F2-47F9-A828-9D3E71F8FFB0}">
      <dsp:nvSpPr>
        <dsp:cNvPr id="0" name=""/>
        <dsp:cNvSpPr/>
      </dsp:nvSpPr>
      <dsp:spPr>
        <a:xfrm>
          <a:off x="8946842" y="1580910"/>
          <a:ext cx="527584" cy="52758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9065548" y="1580910"/>
        <a:ext cx="290172" cy="397007"/>
      </dsp:txXfrm>
    </dsp:sp>
    <dsp:sp modelId="{05B3AA0E-BC83-4C19-8A03-AE861211B68A}">
      <dsp:nvSpPr>
        <dsp:cNvPr id="0" name=""/>
        <dsp:cNvSpPr/>
      </dsp:nvSpPr>
      <dsp:spPr>
        <a:xfrm>
          <a:off x="9668079" y="2540155"/>
          <a:ext cx="527584" cy="527584"/>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9786785" y="2540155"/>
        <a:ext cx="290172" cy="39700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00F4B-C350-9271-C515-30FBFA60AC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769903-C756-39AC-CF80-3E5F6A5483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C76596-9BE7-A5A3-36AF-1573FE739205}"/>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87F7CED9-4525-A046-0751-7BBC058A07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A61BAA-990E-76B0-25DD-57767653AD87}"/>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408430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E9CD0-43B9-90F7-DD79-CB978F7317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5D6B61-4B1B-1349-2EB8-D268999B37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D80F29-7115-3D73-3206-9169BA6832F1}"/>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6D456CE9-D388-8EEC-02D5-D81D3F10E6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2AEBBC-0255-3BAB-12CE-B36D64480CC6}"/>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3901830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4BD71-17FB-CA12-7908-C2C1315737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E7F9DE0-E9CA-6D21-E49E-FF2091814A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9292DB-35F9-94D2-130F-F42F28B6ECE9}"/>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BDC3942D-1177-2625-B2F5-34AEB336AF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B62EE2-03F4-DDCD-5EBA-9B32BCCB5DD5}"/>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318315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B485D-7A3F-89F4-3718-35E82F3B56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6B4168-55FA-47F0-DB81-6DA1AF3ABE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7A08E6-044F-D138-E803-5359322947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446D3B-106C-881D-38E8-603C6EA35002}"/>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6" name="Footer Placeholder 5">
            <a:extLst>
              <a:ext uri="{FF2B5EF4-FFF2-40B4-BE49-F238E27FC236}">
                <a16:creationId xmlns:a16="http://schemas.microsoft.com/office/drawing/2014/main" id="{3C284023-D510-F45C-F671-E1C740DC15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FD5930-1F80-E052-93F8-F37178CB0D20}"/>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3695669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B7B3F-CB5E-5A58-1564-292437DDBF4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441FF4-3149-8675-91A3-AA3CD2F8EF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83086D-AB88-5FEB-790C-49DA8EF338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479A15-B849-A60C-CAE7-6143DB9D8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33A18A-E5AE-C04C-5165-A6C3D2FA82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3AEECF-4798-A586-31E4-37355FFD1B55}"/>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8" name="Footer Placeholder 7">
            <a:extLst>
              <a:ext uri="{FF2B5EF4-FFF2-40B4-BE49-F238E27FC236}">
                <a16:creationId xmlns:a16="http://schemas.microsoft.com/office/drawing/2014/main" id="{A87CED1F-1252-0465-D5EF-F4858FCA89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897245-1621-E676-D277-DD7B92D48D3C}"/>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187814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DD53-D30F-AB7B-23EF-BC773191214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D789AC-7FBD-B00E-8694-7310843EAC8F}"/>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4" name="Footer Placeholder 3">
            <a:extLst>
              <a:ext uri="{FF2B5EF4-FFF2-40B4-BE49-F238E27FC236}">
                <a16:creationId xmlns:a16="http://schemas.microsoft.com/office/drawing/2014/main" id="{DA6092BC-3DB0-0381-2AC1-DB4352E4DD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5053E70-B0A9-34EC-D842-B9F49F345CFC}"/>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1488948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26147C-13BF-C723-DDF0-65C82896BD59}"/>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3" name="Footer Placeholder 2">
            <a:extLst>
              <a:ext uri="{FF2B5EF4-FFF2-40B4-BE49-F238E27FC236}">
                <a16:creationId xmlns:a16="http://schemas.microsoft.com/office/drawing/2014/main" id="{079C847E-C800-0D34-6DE7-32B578F787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664C35-E4CD-B5BB-5881-5C58E6CCF601}"/>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893256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A28F8-B2AC-117E-9765-8466602CE8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AECFADE-7BE8-B8BD-709A-4513384369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24C8DC3-72F5-035C-56F6-382A9B91DD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FDAB26-71C6-D763-F3FA-28BD1C525C07}"/>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6" name="Footer Placeholder 5">
            <a:extLst>
              <a:ext uri="{FF2B5EF4-FFF2-40B4-BE49-F238E27FC236}">
                <a16:creationId xmlns:a16="http://schemas.microsoft.com/office/drawing/2014/main" id="{B65CE3AE-A2FC-B032-2E9A-F09E52C574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B3553-255A-A0C2-9141-971E19259E5E}"/>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2209770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90D65-230D-125B-2F5C-D8842A6D1C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E926EF0-FA9F-5ED0-339C-34B61AB049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0E886-5000-1FE9-1185-9A7765ED76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82407A-EF51-9637-6591-311CDD7EE97E}"/>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6" name="Footer Placeholder 5">
            <a:extLst>
              <a:ext uri="{FF2B5EF4-FFF2-40B4-BE49-F238E27FC236}">
                <a16:creationId xmlns:a16="http://schemas.microsoft.com/office/drawing/2014/main" id="{4487CB6F-1841-42E7-83A1-3019658FBB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4D7F8B-0FE8-2E1B-38BB-C19983581D75}"/>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763457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EF252-D59A-F9A5-57DF-87A0A27D67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E9AA9A-9440-D4B5-ECA8-2194479BE2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F47B03-E0CE-DD7C-8F22-9733B4E82597}"/>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4412E72A-1E43-4B87-28E9-31B158FBB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B4300E-5A3F-1C66-CE41-CCDC20267EF1}"/>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3266964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9D3FEC-00DE-9364-EDBA-BFF4504AD53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71D793-0827-79C9-E327-E1EB495174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7E783A-0FB2-9DEA-F1BE-A6A7B2A0572E}"/>
              </a:ext>
            </a:extLst>
          </p:cNvPr>
          <p:cNvSpPr>
            <a:spLocks noGrp="1"/>
          </p:cNvSpPr>
          <p:nvPr>
            <p:ph type="dt" sz="half" idx="10"/>
          </p:nvPr>
        </p:nvSpPr>
        <p:spPr/>
        <p:txBody>
          <a:body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59BD5B32-D132-DCFD-E4B9-DB0EABBE33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EEE1D7-87C6-C74E-BE03-1B422D6BC06D}"/>
              </a:ext>
            </a:extLst>
          </p:cNvPr>
          <p:cNvSpPr>
            <a:spLocks noGrp="1"/>
          </p:cNvSpPr>
          <p:nvPr>
            <p:ph type="sldNum" sz="quarter" idx="12"/>
          </p:nvPr>
        </p:nvSpPr>
        <p:spPr/>
        <p:txBody>
          <a:bodyPr/>
          <a:lstStyle/>
          <a:p>
            <a:fld id="{ABA7BBF4-B98D-4072-8A2E-9A2CE19797B7}" type="slidenum">
              <a:rPr lang="en-GB" smtClean="0"/>
              <a:t>‹#›</a:t>
            </a:fld>
            <a:endParaRPr lang="en-GB"/>
          </a:p>
        </p:txBody>
      </p:sp>
    </p:spTree>
    <p:extLst>
      <p:ext uri="{BB962C8B-B14F-4D97-AF65-F5344CB8AC3E}">
        <p14:creationId xmlns:p14="http://schemas.microsoft.com/office/powerpoint/2010/main" val="213495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C953A0-2F24-3A70-09C2-762FF904A6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5B3E95-5808-DEF4-7FC7-D08B427FA2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563930-B515-89D4-0CAE-FE5EEE3F47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A05825-A0D3-4D64-9792-ED1E906C89F9}" type="datetimeFigureOut">
              <a:rPr lang="en-GB" smtClean="0"/>
              <a:t>21/03/2023</a:t>
            </a:fld>
            <a:endParaRPr lang="en-GB"/>
          </a:p>
        </p:txBody>
      </p:sp>
      <p:sp>
        <p:nvSpPr>
          <p:cNvPr id="5" name="Footer Placeholder 4">
            <a:extLst>
              <a:ext uri="{FF2B5EF4-FFF2-40B4-BE49-F238E27FC236}">
                <a16:creationId xmlns:a16="http://schemas.microsoft.com/office/drawing/2014/main" id="{B489C4B0-EA3E-CC85-C593-B6E91F54F4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0D74E8-F5D8-6B13-1C0E-8BE4FB6542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A7BBF4-B98D-4072-8A2E-9A2CE19797B7}" type="slidenum">
              <a:rPr lang="en-GB" smtClean="0"/>
              <a:t>‹#›</a:t>
            </a:fld>
            <a:endParaRPr lang="en-GB"/>
          </a:p>
        </p:txBody>
      </p:sp>
    </p:spTree>
    <p:extLst>
      <p:ext uri="{BB962C8B-B14F-4D97-AF65-F5344CB8AC3E}">
        <p14:creationId xmlns:p14="http://schemas.microsoft.com/office/powerpoint/2010/main" val="193442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4" name="Freeform: Shape 13">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6" name="Freeform: Shape 15">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4B36963-AAB2-B797-3639-4C8F964FF055}"/>
              </a:ext>
            </a:extLst>
          </p:cNvPr>
          <p:cNvSpPr>
            <a:spLocks noGrp="1"/>
          </p:cNvSpPr>
          <p:nvPr>
            <p:ph type="ctrTitle"/>
          </p:nvPr>
        </p:nvSpPr>
        <p:spPr>
          <a:xfrm>
            <a:off x="457201" y="723406"/>
            <a:ext cx="3539446" cy="3826728"/>
          </a:xfrm>
        </p:spPr>
        <p:txBody>
          <a:bodyPr anchor="b">
            <a:normAutofit/>
          </a:bodyPr>
          <a:lstStyle/>
          <a:p>
            <a:r>
              <a:rPr lang="en-GB" sz="7200" dirty="0"/>
              <a:t>Casey Review</a:t>
            </a:r>
          </a:p>
        </p:txBody>
      </p:sp>
      <p:sp>
        <p:nvSpPr>
          <p:cNvPr id="3" name="Subtitle 2">
            <a:extLst>
              <a:ext uri="{FF2B5EF4-FFF2-40B4-BE49-F238E27FC236}">
                <a16:creationId xmlns:a16="http://schemas.microsoft.com/office/drawing/2014/main" id="{8F5D44C1-52E9-1BB1-1C02-2EA65B4F52DA}"/>
              </a:ext>
            </a:extLst>
          </p:cNvPr>
          <p:cNvSpPr>
            <a:spLocks noGrp="1"/>
          </p:cNvSpPr>
          <p:nvPr>
            <p:ph type="subTitle" idx="1"/>
          </p:nvPr>
        </p:nvSpPr>
        <p:spPr>
          <a:xfrm>
            <a:off x="458454" y="4778734"/>
            <a:ext cx="3220917" cy="1452160"/>
          </a:xfrm>
        </p:spPr>
        <p:txBody>
          <a:bodyPr anchor="t">
            <a:normAutofit/>
          </a:bodyPr>
          <a:lstStyle/>
          <a:p>
            <a:r>
              <a:rPr lang="en-GB" sz="3200" dirty="0">
                <a:solidFill>
                  <a:schemeClr val="tx1">
                    <a:alpha val="60000"/>
                  </a:schemeClr>
                </a:solidFill>
              </a:rPr>
              <a:t>Culture and Misconduct in the MPS</a:t>
            </a:r>
          </a:p>
        </p:txBody>
      </p:sp>
      <p:pic>
        <p:nvPicPr>
          <p:cNvPr id="5" name="Picture 4">
            <a:extLst>
              <a:ext uri="{FF2B5EF4-FFF2-40B4-BE49-F238E27FC236}">
                <a16:creationId xmlns:a16="http://schemas.microsoft.com/office/drawing/2014/main" id="{3C854F14-9349-3B8C-9BCB-5E37D0771D42}"/>
              </a:ext>
            </a:extLst>
          </p:cNvPr>
          <p:cNvPicPr>
            <a:picLocks noChangeAspect="1"/>
          </p:cNvPicPr>
          <p:nvPr/>
        </p:nvPicPr>
        <p:blipFill>
          <a:blip r:embed="rId2"/>
          <a:stretch>
            <a:fillRect/>
          </a:stretch>
        </p:blipFill>
        <p:spPr>
          <a:xfrm>
            <a:off x="4916251" y="1225683"/>
            <a:ext cx="6631341" cy="4406633"/>
          </a:xfrm>
          <a:prstGeom prst="rect">
            <a:avLst/>
          </a:prstGeom>
        </p:spPr>
      </p:pic>
    </p:spTree>
    <p:extLst>
      <p:ext uri="{BB962C8B-B14F-4D97-AF65-F5344CB8AC3E}">
        <p14:creationId xmlns:p14="http://schemas.microsoft.com/office/powerpoint/2010/main" val="3309244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A1B9-5220-5E4E-F789-65B82DB5BF65}"/>
              </a:ext>
            </a:extLst>
          </p:cNvPr>
          <p:cNvSpPr>
            <a:spLocks noGrp="1"/>
          </p:cNvSpPr>
          <p:nvPr>
            <p:ph type="title"/>
          </p:nvPr>
        </p:nvSpPr>
        <p:spPr>
          <a:xfrm>
            <a:off x="838200" y="365125"/>
            <a:ext cx="6254496" cy="1828800"/>
          </a:xfrm>
        </p:spPr>
        <p:txBody>
          <a:bodyPr>
            <a:normAutofit/>
          </a:bodyPr>
          <a:lstStyle/>
          <a:p>
            <a:r>
              <a:rPr lang="en-GB" dirty="0"/>
              <a:t>Dame Louise Casey</a:t>
            </a:r>
          </a:p>
        </p:txBody>
      </p:sp>
      <p:sp>
        <p:nvSpPr>
          <p:cNvPr id="3" name="Content Placeholder 2">
            <a:extLst>
              <a:ext uri="{FF2B5EF4-FFF2-40B4-BE49-F238E27FC236}">
                <a16:creationId xmlns:a16="http://schemas.microsoft.com/office/drawing/2014/main" id="{4CD2FEEB-2911-7BB6-BE08-3F7016CBD16C}"/>
              </a:ext>
            </a:extLst>
          </p:cNvPr>
          <p:cNvSpPr>
            <a:spLocks noGrp="1"/>
          </p:cNvSpPr>
          <p:nvPr>
            <p:ph idx="1"/>
          </p:nvPr>
        </p:nvSpPr>
        <p:spPr>
          <a:xfrm>
            <a:off x="838200" y="2322576"/>
            <a:ext cx="6254496" cy="3858768"/>
          </a:xfrm>
        </p:spPr>
        <p:txBody>
          <a:bodyPr>
            <a:normAutofit/>
          </a:bodyPr>
          <a:lstStyle/>
          <a:p>
            <a:r>
              <a:rPr lang="en-GB" sz="2200"/>
              <a:t>Former Senior Civil Servant</a:t>
            </a:r>
          </a:p>
          <a:p>
            <a:r>
              <a:rPr lang="en-GB" sz="2200"/>
              <a:t>Director General of the Department for Communities and Local Government</a:t>
            </a:r>
          </a:p>
          <a:p>
            <a:r>
              <a:rPr lang="en-GB" sz="2200"/>
              <a:t>Homelessness</a:t>
            </a:r>
          </a:p>
          <a:p>
            <a:r>
              <a:rPr lang="en-GB" sz="2200"/>
              <a:t>Anti-Social Behaviour</a:t>
            </a:r>
          </a:p>
          <a:p>
            <a:r>
              <a:rPr lang="en-GB" sz="2200"/>
              <a:t>Victim’s Commissioner</a:t>
            </a:r>
          </a:p>
          <a:p>
            <a:r>
              <a:rPr lang="en-GB" sz="2200"/>
              <a:t>Trouble Families Programme</a:t>
            </a:r>
          </a:p>
          <a:p>
            <a:r>
              <a:rPr lang="en-GB" sz="2200"/>
              <a:t>Rotherham and CSE</a:t>
            </a:r>
          </a:p>
          <a:p>
            <a:r>
              <a:rPr lang="en-GB" sz="2200"/>
              <a:t>Community Cohesion and Extremism</a:t>
            </a:r>
          </a:p>
          <a:p>
            <a:endParaRPr lang="en-GB" sz="2200"/>
          </a:p>
        </p:txBody>
      </p:sp>
      <p:pic>
        <p:nvPicPr>
          <p:cNvPr id="4" name="Picture 3">
            <a:extLst>
              <a:ext uri="{FF2B5EF4-FFF2-40B4-BE49-F238E27FC236}">
                <a16:creationId xmlns:a16="http://schemas.microsoft.com/office/drawing/2014/main" id="{BED256D1-3AD5-EC4D-D692-CC91EF624E7F}"/>
              </a:ext>
            </a:extLst>
          </p:cNvPr>
          <p:cNvPicPr>
            <a:picLocks noChangeAspect="1"/>
          </p:cNvPicPr>
          <p:nvPr/>
        </p:nvPicPr>
        <p:blipFill rotWithShape="1">
          <a:blip r:embed="rId2"/>
          <a:srcRect l="32491" r="31991"/>
          <a:stretch/>
        </p:blipFill>
        <p:spPr>
          <a:xfrm>
            <a:off x="7552266" y="10"/>
            <a:ext cx="4639733" cy="6857990"/>
          </a:xfrm>
          <a:prstGeom prst="rect">
            <a:avLst/>
          </a:prstGeom>
        </p:spPr>
      </p:pic>
    </p:spTree>
    <p:extLst>
      <p:ext uri="{BB962C8B-B14F-4D97-AF65-F5344CB8AC3E}">
        <p14:creationId xmlns:p14="http://schemas.microsoft.com/office/powerpoint/2010/main" val="413286973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31C54-48D9-FAC7-53F0-D12C434F1B46}"/>
              </a:ext>
            </a:extLst>
          </p:cNvPr>
          <p:cNvSpPr>
            <a:spLocks noGrp="1"/>
          </p:cNvSpPr>
          <p:nvPr>
            <p:ph type="title"/>
          </p:nvPr>
        </p:nvSpPr>
        <p:spPr>
          <a:xfrm>
            <a:off x="838200" y="365125"/>
            <a:ext cx="6254496" cy="1828800"/>
          </a:xfrm>
        </p:spPr>
        <p:txBody>
          <a:bodyPr>
            <a:normAutofit/>
          </a:bodyPr>
          <a:lstStyle/>
          <a:p>
            <a:r>
              <a:rPr lang="en-GB" dirty="0"/>
              <a:t>Remit: LC’s Letter to the Commissioner</a:t>
            </a:r>
          </a:p>
        </p:txBody>
      </p:sp>
      <p:sp>
        <p:nvSpPr>
          <p:cNvPr id="3" name="Content Placeholder 2">
            <a:extLst>
              <a:ext uri="{FF2B5EF4-FFF2-40B4-BE49-F238E27FC236}">
                <a16:creationId xmlns:a16="http://schemas.microsoft.com/office/drawing/2014/main" id="{19763FEC-4FE8-D511-DB66-F74824A336FF}"/>
              </a:ext>
            </a:extLst>
          </p:cNvPr>
          <p:cNvSpPr>
            <a:spLocks noGrp="1"/>
          </p:cNvSpPr>
          <p:nvPr>
            <p:ph idx="1"/>
          </p:nvPr>
        </p:nvSpPr>
        <p:spPr>
          <a:xfrm>
            <a:off x="838200" y="2322576"/>
            <a:ext cx="6254496" cy="3858768"/>
          </a:xfrm>
        </p:spPr>
        <p:txBody>
          <a:bodyPr>
            <a:normAutofit/>
          </a:bodyPr>
          <a:lstStyle/>
          <a:p>
            <a:r>
              <a:rPr lang="en-GB" sz="2400"/>
              <a:t>Dame Cressida asked me to look at the internal misconduct system as a priority</a:t>
            </a:r>
          </a:p>
          <a:p>
            <a:r>
              <a:rPr lang="en-GB" sz="2400"/>
              <a:t>You have reiterated the importance of this as part of your own plans for urgent, early reform in the Met. </a:t>
            </a:r>
          </a:p>
          <a:p>
            <a:r>
              <a:rPr lang="en-GB" sz="2400"/>
              <a:t>I agreed to do so as I believe that how the Met deals with internal misconduct is a fundamental concern for Met officers and staff who throughout the months of meetings and interviews have reiterated this point to me.</a:t>
            </a:r>
          </a:p>
        </p:txBody>
      </p:sp>
      <p:pic>
        <p:nvPicPr>
          <p:cNvPr id="4" name="Picture 3">
            <a:extLst>
              <a:ext uri="{FF2B5EF4-FFF2-40B4-BE49-F238E27FC236}">
                <a16:creationId xmlns:a16="http://schemas.microsoft.com/office/drawing/2014/main" id="{2D50DC76-E9E9-2C29-B011-00C4407DB70B}"/>
              </a:ext>
            </a:extLst>
          </p:cNvPr>
          <p:cNvPicPr>
            <a:picLocks noChangeAspect="1"/>
          </p:cNvPicPr>
          <p:nvPr/>
        </p:nvPicPr>
        <p:blipFill rotWithShape="1">
          <a:blip r:embed="rId2"/>
          <a:srcRect l="29870" r="29368" b="-1"/>
          <a:stretch/>
        </p:blipFill>
        <p:spPr>
          <a:xfrm>
            <a:off x="7552266" y="10"/>
            <a:ext cx="4639733" cy="6857990"/>
          </a:xfrm>
          <a:prstGeom prst="rect">
            <a:avLst/>
          </a:prstGeom>
        </p:spPr>
      </p:pic>
    </p:spTree>
    <p:extLst>
      <p:ext uri="{BB962C8B-B14F-4D97-AF65-F5344CB8AC3E}">
        <p14:creationId xmlns:p14="http://schemas.microsoft.com/office/powerpoint/2010/main" val="22366052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dlock on computer motherboard">
            <a:extLst>
              <a:ext uri="{FF2B5EF4-FFF2-40B4-BE49-F238E27FC236}">
                <a16:creationId xmlns:a16="http://schemas.microsoft.com/office/drawing/2014/main" id="{5F1767BC-E780-DE59-4A96-DEB1522A12D2}"/>
              </a:ext>
            </a:extLst>
          </p:cNvPr>
          <p:cNvPicPr>
            <a:picLocks noChangeAspect="1"/>
          </p:cNvPicPr>
          <p:nvPr/>
        </p:nvPicPr>
        <p:blipFill rotWithShape="1">
          <a:blip r:embed="rId2">
            <a:alphaModFix amt="45000"/>
          </a:blip>
          <a:srcRect b="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noFill/>
          <a:ln w="9525" cap="sq" cmpd="sng" algn="ctr">
            <a:solidFill>
              <a:schemeClr val="tx1">
                <a:lumMod val="75000"/>
                <a:lumOff val="25000"/>
              </a:schemeClr>
            </a:solidFill>
            <a:prstDash val="solid"/>
            <a:miter lim="800000"/>
          </a:ln>
          <a:effectLst>
            <a:softEdge rad="0"/>
          </a:effectLst>
        </p:spPr>
      </p:sp>
      <p:sp>
        <p:nvSpPr>
          <p:cNvPr id="2" name="Title 1">
            <a:extLst>
              <a:ext uri="{FF2B5EF4-FFF2-40B4-BE49-F238E27FC236}">
                <a16:creationId xmlns:a16="http://schemas.microsoft.com/office/drawing/2014/main" id="{9A8DF461-30DC-02EA-57F6-BBCE4C9B9EAB}"/>
              </a:ext>
            </a:extLst>
          </p:cNvPr>
          <p:cNvSpPr>
            <a:spLocks noGrp="1"/>
          </p:cNvSpPr>
          <p:nvPr>
            <p:ph type="title"/>
          </p:nvPr>
        </p:nvSpPr>
        <p:spPr>
          <a:xfrm>
            <a:off x="1769532" y="1695576"/>
            <a:ext cx="8652938" cy="2857191"/>
          </a:xfrm>
        </p:spPr>
        <p:txBody>
          <a:bodyPr vert="horz" lIns="91440" tIns="45720" rIns="91440" bIns="45720" rtlCol="0" anchor="ctr">
            <a:normAutofit/>
          </a:bodyPr>
          <a:lstStyle/>
          <a:p>
            <a:pPr algn="ctr"/>
            <a:r>
              <a:rPr lang="en-US" sz="8000"/>
              <a:t>Eight key issues</a:t>
            </a:r>
          </a:p>
        </p:txBody>
      </p:sp>
      <p:sp>
        <p:nvSpPr>
          <p:cNvPr id="13" name="Rectangle 12">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9525" cap="sq" cmpd="sng" algn="ctr">
            <a:solidFill>
              <a:schemeClr val="tx1">
                <a:lumMod val="75000"/>
                <a:lumOff val="25000"/>
                <a:alpha val="80000"/>
              </a:schemeClr>
            </a:solidFill>
            <a:prstDash val="solid"/>
            <a:miter lim="800000"/>
          </a:ln>
          <a:effectLst/>
        </p:spPr>
      </p:sp>
    </p:spTree>
    <p:extLst>
      <p:ext uri="{BB962C8B-B14F-4D97-AF65-F5344CB8AC3E}">
        <p14:creationId xmlns:p14="http://schemas.microsoft.com/office/powerpoint/2010/main" val="372935482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dirty="0">
                <a:solidFill>
                  <a:schemeClr val="bg1"/>
                </a:solidFill>
              </a:rPr>
              <a:t>Issue 1</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960312" y="750018"/>
            <a:ext cx="5988533" cy="5455566"/>
          </a:xfrm>
        </p:spPr>
        <p:txBody>
          <a:bodyPr anchor="ctr">
            <a:noAutofit/>
          </a:bodyPr>
          <a:lstStyle/>
          <a:p>
            <a:r>
              <a:rPr lang="en-US" dirty="0">
                <a:solidFill>
                  <a:schemeClr val="bg1"/>
                </a:solidFill>
              </a:rPr>
              <a:t>The Met takes too long to resolve misconduct cases</a:t>
            </a:r>
          </a:p>
          <a:p>
            <a:r>
              <a:rPr lang="en-US" dirty="0">
                <a:solidFill>
                  <a:schemeClr val="bg1"/>
                </a:solidFill>
              </a:rPr>
              <a:t>400 days on average</a:t>
            </a:r>
          </a:p>
          <a:p>
            <a:r>
              <a:rPr lang="en-US" dirty="0">
                <a:solidFill>
                  <a:schemeClr val="bg1"/>
                </a:solidFill>
              </a:rPr>
              <a:t>Removing those involving the Independent Office for Police Conduct, cases still take, on average, nearly 350 days. </a:t>
            </a:r>
          </a:p>
          <a:p>
            <a:r>
              <a:rPr lang="en-US" dirty="0">
                <a:solidFill>
                  <a:schemeClr val="bg1"/>
                </a:solidFill>
              </a:rPr>
              <a:t>Nearly 20% of misconduct cases take more than two years to </a:t>
            </a:r>
            <a:r>
              <a:rPr lang="en-US" dirty="0" err="1">
                <a:solidFill>
                  <a:schemeClr val="bg1"/>
                </a:solidFill>
              </a:rPr>
              <a:t>finalise</a:t>
            </a:r>
            <a:r>
              <a:rPr lang="en-US" dirty="0">
                <a:solidFill>
                  <a:schemeClr val="bg1"/>
                </a:solidFill>
              </a:rPr>
              <a:t>. </a:t>
            </a:r>
          </a:p>
          <a:p>
            <a:endParaRPr lang="en-GB" dirty="0">
              <a:solidFill>
                <a:schemeClr val="bg1"/>
              </a:solidFill>
            </a:endParaRPr>
          </a:p>
        </p:txBody>
      </p:sp>
    </p:spTree>
    <p:extLst>
      <p:ext uri="{BB962C8B-B14F-4D97-AF65-F5344CB8AC3E}">
        <p14:creationId xmlns:p14="http://schemas.microsoft.com/office/powerpoint/2010/main" val="201810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2</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6096000" y="1108060"/>
            <a:ext cx="5852845" cy="5097523"/>
          </a:xfrm>
        </p:spPr>
        <p:txBody>
          <a:bodyPr anchor="ctr">
            <a:noAutofit/>
          </a:bodyPr>
          <a:lstStyle/>
          <a:p>
            <a:r>
              <a:rPr lang="en-GB" dirty="0">
                <a:solidFill>
                  <a:schemeClr val="bg1"/>
                </a:solidFill>
              </a:rPr>
              <a:t>Officers and staff do not believe that action will be taken when concerns around conduct are raised. </a:t>
            </a:r>
          </a:p>
          <a:p>
            <a:r>
              <a:rPr lang="en-GB" dirty="0">
                <a:solidFill>
                  <a:schemeClr val="bg1"/>
                </a:solidFill>
              </a:rPr>
              <a:t>55-60% of misconduct allegations made by Met officers, staff and their families receive a ‘no case to answer’ decision. </a:t>
            </a:r>
          </a:p>
          <a:p>
            <a:r>
              <a:rPr lang="en-GB" dirty="0">
                <a:solidFill>
                  <a:schemeClr val="bg1"/>
                </a:solidFill>
              </a:rPr>
              <a:t>Line managers and supervisors are warning staff against taking misconduct action, so that the view that nothing happens is institutionalised.</a:t>
            </a:r>
          </a:p>
        </p:txBody>
      </p:sp>
    </p:spTree>
    <p:extLst>
      <p:ext uri="{BB962C8B-B14F-4D97-AF65-F5344CB8AC3E}">
        <p14:creationId xmlns:p14="http://schemas.microsoft.com/office/powerpoint/2010/main" val="55275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3</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960312" y="400692"/>
            <a:ext cx="5824146" cy="5680033"/>
          </a:xfrm>
        </p:spPr>
        <p:txBody>
          <a:bodyPr anchor="ctr">
            <a:noAutofit/>
          </a:bodyPr>
          <a:lstStyle/>
          <a:p>
            <a:r>
              <a:rPr lang="en-GB" dirty="0">
                <a:solidFill>
                  <a:schemeClr val="bg1"/>
                </a:solidFill>
              </a:rPr>
              <a:t>Allegations relating to sexual misconduct and other discriminatory behaviours are less likely than other misconduct allegations to result in a ‘case to answer’ decision. </a:t>
            </a:r>
          </a:p>
        </p:txBody>
      </p:sp>
    </p:spTree>
    <p:extLst>
      <p:ext uri="{BB962C8B-B14F-4D97-AF65-F5344CB8AC3E}">
        <p14:creationId xmlns:p14="http://schemas.microsoft.com/office/powerpoint/2010/main" val="429243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dirty="0">
                <a:solidFill>
                  <a:schemeClr val="bg1"/>
                </a:solidFill>
              </a:rPr>
              <a:t>Case to Answer?</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424755" y="400692"/>
            <a:ext cx="6359703" cy="5680033"/>
          </a:xfrm>
        </p:spPr>
        <p:txBody>
          <a:bodyPr anchor="ctr">
            <a:noAutofit/>
          </a:bodyPr>
          <a:lstStyle/>
          <a:p>
            <a:pPr marL="0" indent="0">
              <a:buNone/>
            </a:pPr>
            <a:r>
              <a:rPr lang="en-GB" dirty="0">
                <a:solidFill>
                  <a:schemeClr val="bg1"/>
                </a:solidFill>
              </a:rPr>
              <a:t>‘Case to answer’ decisions are given to:</a:t>
            </a:r>
          </a:p>
          <a:p>
            <a:r>
              <a:rPr lang="en-GB" dirty="0">
                <a:solidFill>
                  <a:schemeClr val="bg1"/>
                </a:solidFill>
              </a:rPr>
              <a:t>20% of allegations concerned with breaching equality and diversity rules</a:t>
            </a:r>
          </a:p>
          <a:p>
            <a:r>
              <a:rPr lang="en-GB" dirty="0">
                <a:solidFill>
                  <a:schemeClr val="bg1"/>
                </a:solidFill>
              </a:rPr>
              <a:t>29% of allegations involving sexual misconduct compared to 33% of all finalised allegations. </a:t>
            </a:r>
          </a:p>
          <a:p>
            <a:r>
              <a:rPr lang="en-GB" dirty="0">
                <a:solidFill>
                  <a:schemeClr val="bg1"/>
                </a:solidFill>
              </a:rPr>
              <a:t>This suggests that equality and discrimination issues are not being tackled effectively.</a:t>
            </a:r>
          </a:p>
        </p:txBody>
      </p:sp>
    </p:spTree>
    <p:extLst>
      <p:ext uri="{BB962C8B-B14F-4D97-AF65-F5344CB8AC3E}">
        <p14:creationId xmlns:p14="http://schemas.microsoft.com/office/powerpoint/2010/main" val="2402169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4</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960312" y="808316"/>
            <a:ext cx="5863119" cy="5241368"/>
          </a:xfrm>
        </p:spPr>
        <p:txBody>
          <a:bodyPr anchor="ctr">
            <a:noAutofit/>
          </a:bodyPr>
          <a:lstStyle/>
          <a:p>
            <a:r>
              <a:rPr lang="en-GB" dirty="0">
                <a:solidFill>
                  <a:schemeClr val="bg1"/>
                </a:solidFill>
              </a:rPr>
              <a:t>The misconduct process does not find and discipline officers with repeated or patterns of unacceptable behaviour. </a:t>
            </a:r>
          </a:p>
          <a:p>
            <a:r>
              <a:rPr lang="en-GB" dirty="0">
                <a:solidFill>
                  <a:schemeClr val="bg1"/>
                </a:solidFill>
              </a:rPr>
              <a:t>Between 2013 and 2022, 20% of officers and staff in the misconduct system have been involved in two or more cases.</a:t>
            </a:r>
          </a:p>
          <a:p>
            <a:r>
              <a:rPr lang="en-GB" dirty="0">
                <a:solidFill>
                  <a:schemeClr val="bg1"/>
                </a:solidFill>
              </a:rPr>
              <a:t>Repeated or escalating misconduct is not spotted, missing those who potentially pose most risk to others.</a:t>
            </a:r>
          </a:p>
        </p:txBody>
      </p:sp>
    </p:spTree>
    <p:extLst>
      <p:ext uri="{BB962C8B-B14F-4D97-AF65-F5344CB8AC3E}">
        <p14:creationId xmlns:p14="http://schemas.microsoft.com/office/powerpoint/2010/main" val="33192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0" y="1450655"/>
            <a:ext cx="4369517" cy="3956690"/>
          </a:xfrm>
        </p:spPr>
        <p:txBody>
          <a:bodyPr anchor="ctr">
            <a:normAutofit/>
          </a:bodyPr>
          <a:lstStyle/>
          <a:p>
            <a:r>
              <a:rPr lang="en-GB" sz="6600" dirty="0">
                <a:solidFill>
                  <a:schemeClr val="bg1"/>
                </a:solidFill>
              </a:rPr>
              <a:t>What proportion sacked?</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960312" y="808316"/>
            <a:ext cx="5863119" cy="5241368"/>
          </a:xfrm>
        </p:spPr>
        <p:txBody>
          <a:bodyPr anchor="ctr">
            <a:noAutofit/>
          </a:bodyPr>
          <a:lstStyle/>
          <a:p>
            <a:r>
              <a:rPr lang="en-GB" dirty="0">
                <a:solidFill>
                  <a:schemeClr val="bg1"/>
                </a:solidFill>
              </a:rPr>
              <a:t>Between 2013 and 2022, 20% of officers and staff in the misconduct system have been involved in two or more cases</a:t>
            </a: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r>
              <a:rPr lang="en-GB" dirty="0">
                <a:solidFill>
                  <a:schemeClr val="bg1"/>
                </a:solidFill>
              </a:rPr>
              <a:t>Less than 1% of those officers have been dismissed. </a:t>
            </a:r>
          </a:p>
        </p:txBody>
      </p:sp>
      <p:sp>
        <p:nvSpPr>
          <p:cNvPr id="4" name="Arrow: Down 3">
            <a:extLst>
              <a:ext uri="{FF2B5EF4-FFF2-40B4-BE49-F238E27FC236}">
                <a16:creationId xmlns:a16="http://schemas.microsoft.com/office/drawing/2014/main" id="{7F3B29E4-7CC5-9A7E-841D-1790D9F02E21}"/>
              </a:ext>
            </a:extLst>
          </p:cNvPr>
          <p:cNvSpPr/>
          <p:nvPr/>
        </p:nvSpPr>
        <p:spPr>
          <a:xfrm>
            <a:off x="7813496" y="2794571"/>
            <a:ext cx="1366463" cy="219866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415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calcmode="lin" valueType="num">
                                      <p:cBhvr additive="base">
                                        <p:cTn id="2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5</a:t>
            </a:r>
          </a:p>
        </p:txBody>
      </p:sp>
      <p:cxnSp>
        <p:nvCxnSpPr>
          <p:cNvPr id="17" name="Straight Connector 16">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5804898" y="798820"/>
            <a:ext cx="5897367" cy="5260359"/>
          </a:xfrm>
        </p:spPr>
        <p:txBody>
          <a:bodyPr anchor="ctr">
            <a:noAutofit/>
          </a:bodyPr>
          <a:lstStyle/>
          <a:p>
            <a:r>
              <a:rPr lang="en-GB" sz="2400" dirty="0">
                <a:solidFill>
                  <a:schemeClr val="bg1"/>
                </a:solidFill>
              </a:rPr>
              <a:t>The Met does not fully support local Professional Standards Units (PSUs) to deal with misconduct effectively. </a:t>
            </a:r>
          </a:p>
          <a:p>
            <a:r>
              <a:rPr lang="en-GB" sz="2400" dirty="0">
                <a:solidFill>
                  <a:schemeClr val="bg1"/>
                </a:solidFill>
              </a:rPr>
              <a:t>Many misconduct cases are handled by the local PSUs working in individual commands rather than the central Directorate of Professional Standards (DPS). </a:t>
            </a:r>
          </a:p>
          <a:p>
            <a:r>
              <a:rPr lang="en-GB" sz="2400" dirty="0">
                <a:solidFill>
                  <a:schemeClr val="bg1"/>
                </a:solidFill>
              </a:rPr>
              <a:t>PSUs are overstretched, under-resourced and do not receive training in misconduct, undermining local efforts to improve standards of behaviour. Greater authority and support should be given to PSUs as a matter of urgency. </a:t>
            </a:r>
          </a:p>
        </p:txBody>
      </p:sp>
    </p:spTree>
    <p:extLst>
      <p:ext uri="{BB962C8B-B14F-4D97-AF65-F5344CB8AC3E}">
        <p14:creationId xmlns:p14="http://schemas.microsoft.com/office/powerpoint/2010/main" val="386249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6</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6096000" y="1108060"/>
            <a:ext cx="5441879" cy="4717371"/>
          </a:xfrm>
        </p:spPr>
        <p:txBody>
          <a:bodyPr anchor="ctr">
            <a:normAutofit/>
          </a:bodyPr>
          <a:lstStyle/>
          <a:p>
            <a:r>
              <a:rPr lang="en-GB" sz="2400" dirty="0">
                <a:solidFill>
                  <a:schemeClr val="bg1"/>
                </a:solidFill>
              </a:rPr>
              <a:t>The Met is not clear about what constitutes ‘Gross Misconduct’ and what will be done about it. </a:t>
            </a:r>
          </a:p>
          <a:p>
            <a:r>
              <a:rPr lang="en-GB" sz="2400" dirty="0">
                <a:solidFill>
                  <a:schemeClr val="bg1"/>
                </a:solidFill>
              </a:rPr>
              <a:t>The Met threshold and interpretation for what counts as ‘Gross Misconduct’ is set too high, </a:t>
            </a:r>
          </a:p>
          <a:p>
            <a:r>
              <a:rPr lang="en-GB" sz="2400" dirty="0">
                <a:solidFill>
                  <a:schemeClr val="bg1"/>
                </a:solidFill>
              </a:rPr>
              <a:t>Those who fall short of standards the public would expect cannot be removed. </a:t>
            </a:r>
          </a:p>
          <a:p>
            <a:r>
              <a:rPr lang="en-GB" sz="2400" dirty="0">
                <a:solidFill>
                  <a:schemeClr val="bg1"/>
                </a:solidFill>
              </a:rPr>
              <a:t>‘Gross Misconduct’ dismissals have fallen significantly in recent years.  </a:t>
            </a:r>
          </a:p>
        </p:txBody>
      </p:sp>
    </p:spTree>
    <p:extLst>
      <p:ext uri="{BB962C8B-B14F-4D97-AF65-F5344CB8AC3E}">
        <p14:creationId xmlns:p14="http://schemas.microsoft.com/office/powerpoint/2010/main" val="313266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7</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6095999" y="863032"/>
            <a:ext cx="5575443" cy="5342558"/>
          </a:xfrm>
        </p:spPr>
        <p:txBody>
          <a:bodyPr anchor="ctr">
            <a:noAutofit/>
          </a:bodyPr>
          <a:lstStyle/>
          <a:p>
            <a:r>
              <a:rPr lang="en-GB" sz="2400" dirty="0">
                <a:solidFill>
                  <a:schemeClr val="bg1"/>
                </a:solidFill>
              </a:rPr>
              <a:t>There is racial disparity throughout the Met’s misconduct system. </a:t>
            </a:r>
          </a:p>
          <a:p>
            <a:r>
              <a:rPr lang="en-GB" sz="2400" dirty="0">
                <a:solidFill>
                  <a:schemeClr val="bg1"/>
                </a:solidFill>
              </a:rPr>
              <a:t>Despite improvement, it was still the case in 2021-22 that Black officers and staff were 81% more likely than White officers to have misconduct allegations brought against them</a:t>
            </a:r>
          </a:p>
          <a:p>
            <a:r>
              <a:rPr lang="en-GB" sz="2400" dirty="0">
                <a:solidFill>
                  <a:schemeClr val="bg1"/>
                </a:solidFill>
              </a:rPr>
              <a:t>Asian officers were 55% more likely. </a:t>
            </a:r>
          </a:p>
          <a:p>
            <a:r>
              <a:rPr lang="en-GB" sz="2400" dirty="0">
                <a:solidFill>
                  <a:schemeClr val="bg1"/>
                </a:solidFill>
              </a:rPr>
              <a:t>Black and Asian officers were also more likely to have an allegation substantiated than White officers. This is a long standing issue and is clear evidence of systemic bias</a:t>
            </a:r>
          </a:p>
        </p:txBody>
      </p:sp>
    </p:spTree>
    <p:extLst>
      <p:ext uri="{BB962C8B-B14F-4D97-AF65-F5344CB8AC3E}">
        <p14:creationId xmlns:p14="http://schemas.microsoft.com/office/powerpoint/2010/main" val="221582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75958AA-E887-4AA6-A78A-81F4FA6B37B2}"/>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Issue 8</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88610-1DEA-0C1C-0C66-9E5B75D6F2BB}"/>
              </a:ext>
            </a:extLst>
          </p:cNvPr>
          <p:cNvSpPr>
            <a:spLocks noGrp="1"/>
          </p:cNvSpPr>
          <p:nvPr>
            <p:ph idx="1"/>
          </p:nvPr>
        </p:nvSpPr>
        <p:spPr>
          <a:xfrm>
            <a:off x="6096000" y="647276"/>
            <a:ext cx="5770652" cy="5537765"/>
          </a:xfrm>
        </p:spPr>
        <p:txBody>
          <a:bodyPr anchor="ctr">
            <a:noAutofit/>
          </a:bodyPr>
          <a:lstStyle/>
          <a:p>
            <a:r>
              <a:rPr lang="en-GB" sz="2400" dirty="0">
                <a:solidFill>
                  <a:schemeClr val="bg1"/>
                </a:solidFill>
              </a:rPr>
              <a:t>Regulation 13 is not being used fairly or effectively in relation to misconduct.</a:t>
            </a:r>
          </a:p>
          <a:p>
            <a:r>
              <a:rPr lang="en-GB" sz="2400" dirty="0">
                <a:solidFill>
                  <a:schemeClr val="bg1"/>
                </a:solidFill>
              </a:rPr>
              <a:t>Regulation 13 (which allows for the removal of probationers) is not being used to remove enough of those officers who should not be in policing</a:t>
            </a:r>
          </a:p>
          <a:p>
            <a:r>
              <a:rPr lang="en-GB" sz="2400" dirty="0">
                <a:solidFill>
                  <a:schemeClr val="bg1"/>
                </a:solidFill>
              </a:rPr>
              <a:t>Only 8% of cases in the most recent year resulting in dismissal. </a:t>
            </a:r>
          </a:p>
          <a:p>
            <a:r>
              <a:rPr lang="en-GB" sz="2400" dirty="0">
                <a:solidFill>
                  <a:schemeClr val="bg1"/>
                </a:solidFill>
              </a:rPr>
              <a:t>Regulation 13 is also, however, being used disproportionally on those from ethnic minorities, with Black officers being 126% more likely and Asian officers 123% more likely to be subject to a Regulation 13 case than White officers.</a:t>
            </a:r>
          </a:p>
        </p:txBody>
      </p:sp>
    </p:spTree>
    <p:extLst>
      <p:ext uri="{BB962C8B-B14F-4D97-AF65-F5344CB8AC3E}">
        <p14:creationId xmlns:p14="http://schemas.microsoft.com/office/powerpoint/2010/main" val="55668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F1DF9FC-49D0-1C3F-6857-8792B38A51B2}"/>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Four broader points – the basics</a:t>
            </a:r>
          </a:p>
        </p:txBody>
      </p:sp>
      <p:graphicFrame>
        <p:nvGraphicFramePr>
          <p:cNvPr id="6" name="Content Placeholder 5">
            <a:extLst>
              <a:ext uri="{FF2B5EF4-FFF2-40B4-BE49-F238E27FC236}">
                <a16:creationId xmlns:a16="http://schemas.microsoft.com/office/drawing/2014/main" id="{20ACDCA6-AF4A-7383-67DD-33A79338C171}"/>
              </a:ext>
            </a:extLst>
          </p:cNvPr>
          <p:cNvGraphicFramePr>
            <a:graphicFrameLocks noGrp="1"/>
          </p:cNvGraphicFramePr>
          <p:nvPr>
            <p:ph idx="1"/>
            <p:extLst>
              <p:ext uri="{D42A27DB-BD31-4B8C-83A1-F6EECF244321}">
                <p14:modId xmlns:p14="http://schemas.microsoft.com/office/powerpoint/2010/main" val="2628193185"/>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019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FF238CF6-F780-499A-9F81-7F0A4223D2CE}"/>
                                            </p:graphicEl>
                                          </p:spTgt>
                                        </p:tgtEl>
                                        <p:attrNameLst>
                                          <p:attrName>style.visibility</p:attrName>
                                        </p:attrNameLst>
                                      </p:cBhvr>
                                      <p:to>
                                        <p:strVal val="visible"/>
                                      </p:to>
                                    </p:set>
                                    <p:anim calcmode="lin" valueType="num">
                                      <p:cBhvr additive="base">
                                        <p:cTn id="7" dur="500" fill="hold"/>
                                        <p:tgtEl>
                                          <p:spTgt spid="6">
                                            <p:graphicEl>
                                              <a:dgm id="{FF238CF6-F780-499A-9F81-7F0A4223D2CE}"/>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FF238CF6-F780-499A-9F81-7F0A4223D2CE}"/>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89B002AA-624D-462F-B767-424ACDC43AC3}"/>
                                            </p:graphicEl>
                                          </p:spTgt>
                                        </p:tgtEl>
                                        <p:attrNameLst>
                                          <p:attrName>style.visibility</p:attrName>
                                        </p:attrNameLst>
                                      </p:cBhvr>
                                      <p:to>
                                        <p:strVal val="visible"/>
                                      </p:to>
                                    </p:set>
                                    <p:anim calcmode="lin" valueType="num">
                                      <p:cBhvr additive="base">
                                        <p:cTn id="13" dur="500" fill="hold"/>
                                        <p:tgtEl>
                                          <p:spTgt spid="6">
                                            <p:graphicEl>
                                              <a:dgm id="{89B002AA-624D-462F-B767-424ACDC43AC3}"/>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89B002AA-624D-462F-B767-424ACDC43AC3}"/>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graphicEl>
                                              <a:dgm id="{E0BFE092-A726-4028-AC6F-518DFD9C81D5}"/>
                                            </p:graphicEl>
                                          </p:spTgt>
                                        </p:tgtEl>
                                        <p:attrNameLst>
                                          <p:attrName>style.visibility</p:attrName>
                                        </p:attrNameLst>
                                      </p:cBhvr>
                                      <p:to>
                                        <p:strVal val="visible"/>
                                      </p:to>
                                    </p:set>
                                    <p:anim calcmode="lin" valueType="num">
                                      <p:cBhvr additive="base">
                                        <p:cTn id="17" dur="500" fill="hold"/>
                                        <p:tgtEl>
                                          <p:spTgt spid="6">
                                            <p:graphicEl>
                                              <a:dgm id="{E0BFE092-A726-4028-AC6F-518DFD9C81D5}"/>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graphicEl>
                                              <a:dgm id="{E0BFE092-A726-4028-AC6F-518DFD9C81D5}"/>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graphicEl>
                                              <a:dgm id="{0040297B-16F2-47F9-A828-9D3E71F8FFB0}"/>
                                            </p:graphicEl>
                                          </p:spTgt>
                                        </p:tgtEl>
                                        <p:attrNameLst>
                                          <p:attrName>style.visibility</p:attrName>
                                        </p:attrNameLst>
                                      </p:cBhvr>
                                      <p:to>
                                        <p:strVal val="visible"/>
                                      </p:to>
                                    </p:set>
                                    <p:anim calcmode="lin" valueType="num">
                                      <p:cBhvr additive="base">
                                        <p:cTn id="23" dur="500" fill="hold"/>
                                        <p:tgtEl>
                                          <p:spTgt spid="6">
                                            <p:graphicEl>
                                              <a:dgm id="{0040297B-16F2-47F9-A828-9D3E71F8FFB0}"/>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graphicEl>
                                              <a:dgm id="{0040297B-16F2-47F9-A828-9D3E71F8FFB0}"/>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graphicEl>
                                              <a:dgm id="{53F66A46-D832-41CC-8F50-F575A0E6578D}"/>
                                            </p:graphicEl>
                                          </p:spTgt>
                                        </p:tgtEl>
                                        <p:attrNameLst>
                                          <p:attrName>style.visibility</p:attrName>
                                        </p:attrNameLst>
                                      </p:cBhvr>
                                      <p:to>
                                        <p:strVal val="visible"/>
                                      </p:to>
                                    </p:set>
                                    <p:anim calcmode="lin" valueType="num">
                                      <p:cBhvr additive="base">
                                        <p:cTn id="27" dur="500" fill="hold"/>
                                        <p:tgtEl>
                                          <p:spTgt spid="6">
                                            <p:graphicEl>
                                              <a:dgm id="{53F66A46-D832-41CC-8F50-F575A0E6578D}"/>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graphicEl>
                                              <a:dgm id="{53F66A46-D832-41CC-8F50-F575A0E6578D}"/>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graphicEl>
                                              <a:dgm id="{05B3AA0E-BC83-4C19-8A03-AE861211B68A}"/>
                                            </p:graphicEl>
                                          </p:spTgt>
                                        </p:tgtEl>
                                        <p:attrNameLst>
                                          <p:attrName>style.visibility</p:attrName>
                                        </p:attrNameLst>
                                      </p:cBhvr>
                                      <p:to>
                                        <p:strVal val="visible"/>
                                      </p:to>
                                    </p:set>
                                    <p:anim calcmode="lin" valueType="num">
                                      <p:cBhvr additive="base">
                                        <p:cTn id="33" dur="500" fill="hold"/>
                                        <p:tgtEl>
                                          <p:spTgt spid="6">
                                            <p:graphicEl>
                                              <a:dgm id="{05B3AA0E-BC83-4C19-8A03-AE861211B68A}"/>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graphicEl>
                                              <a:dgm id="{05B3AA0E-BC83-4C19-8A03-AE861211B68A}"/>
                                            </p:graphic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graphicEl>
                                              <a:dgm id="{9C4DD732-F458-4BA5-91DF-65CF21799D0F}"/>
                                            </p:graphicEl>
                                          </p:spTgt>
                                        </p:tgtEl>
                                        <p:attrNameLst>
                                          <p:attrName>style.visibility</p:attrName>
                                        </p:attrNameLst>
                                      </p:cBhvr>
                                      <p:to>
                                        <p:strVal val="visible"/>
                                      </p:to>
                                    </p:set>
                                    <p:anim calcmode="lin" valueType="num">
                                      <p:cBhvr additive="base">
                                        <p:cTn id="37" dur="500" fill="hold"/>
                                        <p:tgtEl>
                                          <p:spTgt spid="6">
                                            <p:graphicEl>
                                              <a:dgm id="{9C4DD732-F458-4BA5-91DF-65CF21799D0F}"/>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graphicEl>
                                              <a:dgm id="{9C4DD732-F458-4BA5-91DF-65CF21799D0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8C3EF4F-BDD2-466B-354B-0E1616CE058B}"/>
              </a:ext>
            </a:extLst>
          </p:cNvPr>
          <p:cNvSpPr txBox="1"/>
          <p:nvPr/>
        </p:nvSpPr>
        <p:spPr>
          <a:xfrm>
            <a:off x="838199" y="1392865"/>
            <a:ext cx="5007935" cy="4784098"/>
          </a:xfrm>
          <a:prstGeom prst="rect">
            <a:avLst/>
          </a:prstGeom>
          <a:noFill/>
        </p:spPr>
        <p:txBody>
          <a:bodyPr wrap="square" rtlCol="0" anchor="t">
            <a:normAutofit/>
          </a:bodyPr>
          <a:lstStyle/>
          <a:p>
            <a:pPr>
              <a:lnSpc>
                <a:spcPct val="90000"/>
              </a:lnSpc>
              <a:spcAft>
                <a:spcPts val="600"/>
              </a:spcAft>
            </a:pPr>
            <a:r>
              <a:rPr lang="en-GB" sz="2000" dirty="0"/>
              <a:t>1. Issues not new. Data covers 2013-2022</a:t>
            </a:r>
          </a:p>
          <a:p>
            <a:pPr>
              <a:lnSpc>
                <a:spcPct val="90000"/>
              </a:lnSpc>
              <a:spcAft>
                <a:spcPts val="600"/>
              </a:spcAft>
            </a:pPr>
            <a:r>
              <a:rPr lang="en-GB" sz="2000" dirty="0"/>
              <a:t>But the issues go back decades</a:t>
            </a:r>
          </a:p>
          <a:p>
            <a:pPr>
              <a:lnSpc>
                <a:spcPct val="90000"/>
              </a:lnSpc>
              <a:spcAft>
                <a:spcPts val="600"/>
              </a:spcAft>
            </a:pPr>
            <a:r>
              <a:rPr lang="en-GB" sz="2000" dirty="0"/>
              <a:t>Including the key issues of racial disproportionality</a:t>
            </a:r>
          </a:p>
          <a:p>
            <a:pPr>
              <a:lnSpc>
                <a:spcPct val="90000"/>
              </a:lnSpc>
              <a:spcAft>
                <a:spcPts val="600"/>
              </a:spcAft>
            </a:pPr>
            <a:r>
              <a:rPr lang="en-GB" sz="2000" dirty="0"/>
              <a:t>Essential for the new Commissioner to take urgent and effective action</a:t>
            </a:r>
          </a:p>
          <a:p>
            <a:pPr>
              <a:lnSpc>
                <a:spcPct val="90000"/>
              </a:lnSpc>
              <a:spcAft>
                <a:spcPts val="600"/>
              </a:spcAft>
            </a:pPr>
            <a:endParaRPr lang="en-GB" sz="2000" dirty="0"/>
          </a:p>
          <a:p>
            <a:pPr>
              <a:lnSpc>
                <a:spcPct val="90000"/>
              </a:lnSpc>
              <a:spcAft>
                <a:spcPts val="600"/>
              </a:spcAft>
            </a:pPr>
            <a:r>
              <a:rPr lang="en-GB" sz="2000" dirty="0"/>
              <a:t>2. DPS does not fully command confidence</a:t>
            </a:r>
          </a:p>
          <a:p>
            <a:pPr>
              <a:lnSpc>
                <a:spcPct val="90000"/>
              </a:lnSpc>
              <a:spcAft>
                <a:spcPts val="600"/>
              </a:spcAft>
            </a:pPr>
            <a:r>
              <a:rPr lang="en-GB" sz="2000" dirty="0"/>
              <a:t>Role challenging and difficult</a:t>
            </a:r>
          </a:p>
          <a:p>
            <a:pPr>
              <a:lnSpc>
                <a:spcPct val="90000"/>
              </a:lnSpc>
              <a:spcAft>
                <a:spcPts val="600"/>
              </a:spcAft>
            </a:pPr>
            <a:r>
              <a:rPr lang="en-GB" sz="2000" dirty="0"/>
              <a:t>Radical reform is needed</a:t>
            </a:r>
          </a:p>
          <a:p>
            <a:pPr>
              <a:lnSpc>
                <a:spcPct val="90000"/>
              </a:lnSpc>
              <a:spcAft>
                <a:spcPts val="600"/>
              </a:spcAft>
            </a:pPr>
            <a:r>
              <a:rPr lang="en-GB" sz="2000" dirty="0"/>
              <a:t>Early opportunity lays with the Domestic Abuse and Sexual Offences Team under the Rebuilding Trust programme</a:t>
            </a:r>
          </a:p>
        </p:txBody>
      </p:sp>
      <p:sp>
        <p:nvSpPr>
          <p:cNvPr id="12" name="TextBox 11">
            <a:extLst>
              <a:ext uri="{FF2B5EF4-FFF2-40B4-BE49-F238E27FC236}">
                <a16:creationId xmlns:a16="http://schemas.microsoft.com/office/drawing/2014/main" id="{38DD790A-91AB-12D5-4340-A91C63067FF1}"/>
              </a:ext>
            </a:extLst>
          </p:cNvPr>
          <p:cNvSpPr txBox="1"/>
          <p:nvPr/>
        </p:nvSpPr>
        <p:spPr>
          <a:xfrm>
            <a:off x="6230679" y="1392865"/>
            <a:ext cx="5507665" cy="4784098"/>
          </a:xfrm>
          <a:prstGeom prst="rect">
            <a:avLst/>
          </a:prstGeom>
          <a:noFill/>
        </p:spPr>
        <p:txBody>
          <a:bodyPr wrap="square" rtlCol="0" anchor="t">
            <a:normAutofit/>
          </a:bodyPr>
          <a:lstStyle/>
          <a:p>
            <a:pPr>
              <a:lnSpc>
                <a:spcPct val="90000"/>
              </a:lnSpc>
              <a:spcAft>
                <a:spcPts val="600"/>
              </a:spcAft>
            </a:pPr>
            <a:r>
              <a:rPr lang="en-GB" sz="2000" dirty="0"/>
              <a:t>3. Pressures on frontline BCUs, line management and supervision</a:t>
            </a:r>
          </a:p>
          <a:p>
            <a:pPr>
              <a:lnSpc>
                <a:spcPct val="90000"/>
              </a:lnSpc>
              <a:spcAft>
                <a:spcPts val="600"/>
              </a:spcAft>
            </a:pPr>
            <a:r>
              <a:rPr lang="en-GB" sz="2000" dirty="0"/>
              <a:t>This is where professional standards  must be reinforced</a:t>
            </a:r>
          </a:p>
          <a:p>
            <a:pPr>
              <a:lnSpc>
                <a:spcPct val="90000"/>
              </a:lnSpc>
              <a:spcAft>
                <a:spcPts val="600"/>
              </a:spcAft>
            </a:pPr>
            <a:endParaRPr lang="en-GB" sz="2000" dirty="0"/>
          </a:p>
          <a:p>
            <a:pPr>
              <a:lnSpc>
                <a:spcPct val="90000"/>
              </a:lnSpc>
              <a:spcAft>
                <a:spcPts val="600"/>
              </a:spcAft>
            </a:pPr>
            <a:r>
              <a:rPr lang="en-GB" sz="2000" dirty="0"/>
              <a:t>4. Overall regulatory changes affect policing overall not just the Met</a:t>
            </a:r>
          </a:p>
          <a:p>
            <a:pPr>
              <a:lnSpc>
                <a:spcPct val="90000"/>
              </a:lnSpc>
              <a:spcAft>
                <a:spcPts val="600"/>
              </a:spcAft>
            </a:pPr>
            <a:r>
              <a:rPr lang="en-GB" sz="2000" dirty="0"/>
              <a:t>Decline in dismissals for Gross Misconduct has coincided with the introduction of Legally Qualified Chairs at misconduct hearings</a:t>
            </a:r>
          </a:p>
          <a:p>
            <a:pPr>
              <a:lnSpc>
                <a:spcPct val="90000"/>
              </a:lnSpc>
              <a:spcAft>
                <a:spcPts val="600"/>
              </a:spcAft>
            </a:pPr>
            <a:r>
              <a:rPr lang="en-GB" sz="2000" dirty="0"/>
              <a:t>This step has create a quasi-judicial process with a high evidential bar, rather than an internal system which is supposed to uphold high professional standards and maintain public confidence</a:t>
            </a:r>
          </a:p>
        </p:txBody>
      </p:sp>
      <p:sp>
        <p:nvSpPr>
          <p:cNvPr id="8" name="Title 7">
            <a:extLst>
              <a:ext uri="{FF2B5EF4-FFF2-40B4-BE49-F238E27FC236}">
                <a16:creationId xmlns:a16="http://schemas.microsoft.com/office/drawing/2014/main" id="{2F629384-9DCD-395E-B4A4-514D76EEA76D}"/>
              </a:ext>
            </a:extLst>
          </p:cNvPr>
          <p:cNvSpPr>
            <a:spLocks noGrp="1"/>
          </p:cNvSpPr>
          <p:nvPr>
            <p:ph type="title"/>
          </p:nvPr>
        </p:nvSpPr>
        <p:spPr>
          <a:xfrm>
            <a:off x="780607" y="67302"/>
            <a:ext cx="10515600" cy="1325563"/>
          </a:xfrm>
        </p:spPr>
        <p:txBody>
          <a:bodyPr vert="horz" lIns="91440" tIns="45720" rIns="91440" bIns="45720" rtlCol="0" anchor="ctr">
            <a:normAutofit/>
          </a:bodyPr>
          <a:lstStyle/>
          <a:p>
            <a:r>
              <a:rPr lang="en-US" kern="1200" dirty="0">
                <a:solidFill>
                  <a:schemeClr val="tx1"/>
                </a:solidFill>
                <a:latin typeface="+mj-lt"/>
                <a:ea typeface="+mj-ea"/>
                <a:cs typeface="+mj-cs"/>
              </a:rPr>
              <a:t>Four broader points - detail</a:t>
            </a:r>
          </a:p>
        </p:txBody>
      </p:sp>
    </p:spTree>
    <p:extLst>
      <p:ext uri="{BB962C8B-B14F-4D97-AF65-F5344CB8AC3E}">
        <p14:creationId xmlns:p14="http://schemas.microsoft.com/office/powerpoint/2010/main" val="427274744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5" end="5"/>
                                            </p:txEl>
                                          </p:spTgt>
                                        </p:tgtEl>
                                        <p:attrNameLst>
                                          <p:attrName>style.visibility</p:attrName>
                                        </p:attrNameLst>
                                      </p:cBhvr>
                                      <p:to>
                                        <p:strVal val="visible"/>
                                      </p:to>
                                    </p:set>
                                    <p:anim calcmode="lin" valueType="num">
                                      <p:cBhvr additive="base">
                                        <p:cTn id="13"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xEl>
                                              <p:pRg st="6" end="6"/>
                                            </p:txEl>
                                          </p:spTgt>
                                        </p:tgtEl>
                                        <p:attrNameLst>
                                          <p:attrName>style.visibility</p:attrName>
                                        </p:attrNameLst>
                                      </p:cBhvr>
                                      <p:to>
                                        <p:strVal val="visible"/>
                                      </p:to>
                                    </p:set>
                                    <p:anim calcmode="lin" valueType="num">
                                      <p:cBhvr additive="base">
                                        <p:cTn id="17"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 calcmode="lin" valueType="num">
                                      <p:cBhvr additive="base">
                                        <p:cTn id="2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7" end="7"/>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xEl>
                                              <p:pRg st="8" end="8"/>
                                            </p:txEl>
                                          </p:spTgt>
                                        </p:tgtEl>
                                        <p:attrNameLst>
                                          <p:attrName>style.visibility</p:attrName>
                                        </p:attrNameLst>
                                      </p:cBhvr>
                                      <p:to>
                                        <p:strVal val="visible"/>
                                      </p:to>
                                    </p:set>
                                    <p:anim calcmode="lin" valueType="num">
                                      <p:cBhvr additive="base">
                                        <p:cTn id="25"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xEl>
                                              <p:pRg st="1" end="1"/>
                                            </p:txEl>
                                          </p:spTgt>
                                        </p:tgtEl>
                                        <p:attrNameLst>
                                          <p:attrName>style.visibility</p:attrName>
                                        </p:attrNameLst>
                                      </p:cBhvr>
                                      <p:to>
                                        <p:strVal val="visible"/>
                                      </p:to>
                                    </p:set>
                                    <p:anim calcmode="lin" valueType="num">
                                      <p:cBhvr additive="base">
                                        <p:cTn id="35"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
                                            <p:txEl>
                                              <p:pRg st="3" end="3"/>
                                            </p:txEl>
                                          </p:spTgt>
                                        </p:tgtEl>
                                        <p:attrNameLst>
                                          <p:attrName>style.visibility</p:attrName>
                                        </p:attrNameLst>
                                      </p:cBhvr>
                                      <p:to>
                                        <p:strVal val="visible"/>
                                      </p:to>
                                    </p:set>
                                    <p:anim calcmode="lin" valueType="num">
                                      <p:cBhvr additive="base">
                                        <p:cTn id="41"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2">
                                            <p:txEl>
                                              <p:pRg st="3" end="3"/>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xEl>
                                              <p:pRg st="4" end="4"/>
                                            </p:txEl>
                                          </p:spTgt>
                                        </p:tgtEl>
                                        <p:attrNameLst>
                                          <p:attrName>style.visibility</p:attrName>
                                        </p:attrNameLst>
                                      </p:cBhvr>
                                      <p:to>
                                        <p:strVal val="visible"/>
                                      </p:to>
                                    </p:set>
                                    <p:anim calcmode="lin" valueType="num">
                                      <p:cBhvr additive="base">
                                        <p:cTn id="45"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2">
                                            <p:txEl>
                                              <p:pRg st="4" end="4"/>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2">
                                            <p:txEl>
                                              <p:pRg st="5" end="5"/>
                                            </p:txEl>
                                          </p:spTgt>
                                        </p:tgtEl>
                                        <p:attrNameLst>
                                          <p:attrName>style.visibility</p:attrName>
                                        </p:attrNameLst>
                                      </p:cBhvr>
                                      <p:to>
                                        <p:strVal val="visible"/>
                                      </p:to>
                                    </p:set>
                                    <p:anim calcmode="lin" valueType="num">
                                      <p:cBhvr additive="base">
                                        <p:cTn id="49"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10F43832-6D87-907B-22AD-419A43CBD6D1}"/>
              </a:ext>
            </a:extLst>
          </p:cNvPr>
          <p:cNvSpPr>
            <a:spLocks noGrp="1"/>
          </p:cNvSpPr>
          <p:nvPr>
            <p:ph type="title"/>
          </p:nvPr>
        </p:nvSpPr>
        <p:spPr>
          <a:xfrm>
            <a:off x="1014141" y="1450655"/>
            <a:ext cx="3932030" cy="3956690"/>
          </a:xfrm>
        </p:spPr>
        <p:txBody>
          <a:bodyPr anchor="ctr">
            <a:normAutofit/>
          </a:bodyPr>
          <a:lstStyle/>
          <a:p>
            <a:r>
              <a:rPr lang="en-GB" sz="8000">
                <a:solidFill>
                  <a:schemeClr val="bg1"/>
                </a:solidFill>
              </a:rPr>
              <a:t>Next Steps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8FBC96-432B-51F8-62E7-23984425C80A}"/>
              </a:ext>
            </a:extLst>
          </p:cNvPr>
          <p:cNvSpPr>
            <a:spLocks noGrp="1"/>
          </p:cNvSpPr>
          <p:nvPr>
            <p:ph idx="1"/>
          </p:nvPr>
        </p:nvSpPr>
        <p:spPr>
          <a:xfrm>
            <a:off x="6096000" y="688372"/>
            <a:ext cx="5606265" cy="5506943"/>
          </a:xfrm>
        </p:spPr>
        <p:txBody>
          <a:bodyPr anchor="ctr">
            <a:noAutofit/>
          </a:bodyPr>
          <a:lstStyle/>
          <a:p>
            <a:r>
              <a:rPr lang="en-GB" sz="2400" dirty="0">
                <a:solidFill>
                  <a:schemeClr val="bg1"/>
                </a:solidFill>
              </a:rPr>
              <a:t>The legal and regulatory framework regarding misconduct should be looked at urgently by the new Home Secretary, together with the College of Policing and National Police Chiefs Council. </a:t>
            </a:r>
          </a:p>
          <a:p>
            <a:r>
              <a:rPr lang="en-GB" sz="2400" dirty="0">
                <a:solidFill>
                  <a:schemeClr val="bg1"/>
                </a:solidFill>
              </a:rPr>
              <a:t>You do not have the powers you need for the radical reform needed on all of these issues but, as you have acknowledged, these changes need not stand in the way of many of the other urgent improvements that can and should be made in the Met now, irrespective of regulations.</a:t>
            </a:r>
          </a:p>
        </p:txBody>
      </p:sp>
    </p:spTree>
    <p:extLst>
      <p:ext uri="{BB962C8B-B14F-4D97-AF65-F5344CB8AC3E}">
        <p14:creationId xmlns:p14="http://schemas.microsoft.com/office/powerpoint/2010/main" val="231450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E4E5BB-B877-639C-6C15-DA6BC4042277}"/>
              </a:ext>
            </a:extLst>
          </p:cNvPr>
          <p:cNvSpPr>
            <a:spLocks noGrp="1"/>
          </p:cNvSpPr>
          <p:nvPr>
            <p:ph type="ctrTitle"/>
          </p:nvPr>
        </p:nvSpPr>
        <p:spPr/>
        <p:txBody>
          <a:bodyPr/>
          <a:lstStyle/>
          <a:p>
            <a:endParaRPr lang="en-GB"/>
          </a:p>
        </p:txBody>
      </p:sp>
      <p:sp>
        <p:nvSpPr>
          <p:cNvPr id="5" name="Subtitle 4">
            <a:extLst>
              <a:ext uri="{FF2B5EF4-FFF2-40B4-BE49-F238E27FC236}">
                <a16:creationId xmlns:a16="http://schemas.microsoft.com/office/drawing/2014/main" id="{E70F515F-EA8A-E777-FE01-4BDD8E4DF242}"/>
              </a:ext>
            </a:extLst>
          </p:cNvPr>
          <p:cNvSpPr>
            <a:spLocks noGrp="1"/>
          </p:cNvSpPr>
          <p:nvPr>
            <p:ph type="subTitle" idx="1"/>
          </p:nvPr>
        </p:nvSpPr>
        <p:spPr/>
        <p:txBody>
          <a:bodyPr/>
          <a:lstStyle/>
          <a:p>
            <a:endParaRPr lang="en-GB"/>
          </a:p>
        </p:txBody>
      </p:sp>
      <p:pic>
        <p:nvPicPr>
          <p:cNvPr id="7" name="Picture 6">
            <a:extLst>
              <a:ext uri="{FF2B5EF4-FFF2-40B4-BE49-F238E27FC236}">
                <a16:creationId xmlns:a16="http://schemas.microsoft.com/office/drawing/2014/main" id="{5EDAA1C1-614F-AFA3-5C38-3C547DDAF203}"/>
              </a:ext>
            </a:extLst>
          </p:cNvPr>
          <p:cNvPicPr>
            <a:picLocks noChangeAspect="1"/>
          </p:cNvPicPr>
          <p:nvPr/>
        </p:nvPicPr>
        <p:blipFill>
          <a:blip r:embed="rId2"/>
          <a:stretch>
            <a:fillRect/>
          </a:stretch>
        </p:blipFill>
        <p:spPr>
          <a:xfrm>
            <a:off x="3971925" y="509587"/>
            <a:ext cx="4248150" cy="583882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44495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1008</Words>
  <Application>Microsoft Office PowerPoint</Application>
  <PresentationFormat>Widescreen</PresentationFormat>
  <Paragraphs>87</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Casey Review</vt:lpstr>
      <vt:lpstr>Dame Louise Casey</vt:lpstr>
      <vt:lpstr>Remit: LC’s Letter to the Commissioner</vt:lpstr>
      <vt:lpstr>Eight key issues</vt:lpstr>
      <vt:lpstr>Issue 1</vt:lpstr>
      <vt:lpstr>Issue 2</vt:lpstr>
      <vt:lpstr>Issue 3</vt:lpstr>
      <vt:lpstr>Case to Answer?</vt:lpstr>
      <vt:lpstr>Issue 4</vt:lpstr>
      <vt:lpstr>What proportion sacked?</vt:lpstr>
      <vt:lpstr>Issue 5</vt:lpstr>
      <vt:lpstr>Issue 6</vt:lpstr>
      <vt:lpstr>Issue 7</vt:lpstr>
      <vt:lpstr>Issue 8</vt:lpstr>
      <vt:lpstr>Four broader points – the basics</vt:lpstr>
      <vt:lpstr>Four broader points - detail</vt:lpstr>
      <vt:lpstr>Next Steps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Casey Review</dc:title>
  <dc:creator>Mike Durke</dc:creator>
  <cp:lastModifiedBy>Mike Durke</cp:lastModifiedBy>
  <cp:revision>1</cp:revision>
  <dcterms:created xsi:type="dcterms:W3CDTF">2022-10-17T11:49:32Z</dcterms:created>
  <dcterms:modified xsi:type="dcterms:W3CDTF">2023-03-21T10:18:04Z</dcterms:modified>
</cp:coreProperties>
</file>