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66" r:id="rId4"/>
    <p:sldId id="265" r:id="rId5"/>
    <p:sldId id="262" r:id="rId6"/>
    <p:sldId id="259" r:id="rId7"/>
    <p:sldId id="26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ola Walker (Hywel Dda UHB - Physiotherapy Technician)" initials="NW(DU-PT" lastIdx="2" clrIdx="0">
    <p:extLst>
      <p:ext uri="{19B8F6BF-5375-455C-9EA6-DF929625EA0E}">
        <p15:presenceInfo xmlns:p15="http://schemas.microsoft.com/office/powerpoint/2012/main" userId="S-1-5-21-978635462-3828570294-627434887-106794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7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3-11-09T13:36:58.527" idx="2">
    <p:pos x="10" y="10"/>
    <p:text>\cb,jbdvjhbasdjvb</p:text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C6A6AE-068A-42E8-BEBF-7F1096CDDFF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D3A085-82BF-48FA-B7E7-AF44CB3B6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172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2B18CCA2-ED30-457C-910C-80A2196A4250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F5263-F637-4C57-B551-0C56AE06429A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7D5A5-691D-4E17-BADD-A242C5395CBC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70CB-F0D1-4F56-9FFE-E16B7E254567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D4D72-89E3-4465-9A1F-5A2D33E6D066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B58F7-2CBC-4803-81C1-5311EF43A5C3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FCD4-C644-40E5-894D-BE3704F024AD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C80DA-299E-438F-9281-2EB29264C1DA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D6C4F-D912-489C-BB0A-F38B9C0DEB1D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BB49-F412-4109-879A-725033D85451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377B5-0C3A-41C9-B792-257504BE525E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38F87-87E5-4CC4-97A6-5E328C24FA92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AEB9-91CE-4FFC-ADAD-35BE409C4E74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2F0D3-977C-43AD-A1F5-84C4A904C831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75DC-CB8A-4669-A273-1A2899FCB823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6B7DA-0623-475B-8EBD-C6CAE087028B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199B-33D4-4A59-AC34-870275B249C9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4F746-68FB-4DA1-92EC-6B0ADF17C6E1}" type="datetime1">
              <a:rPr lang="en-US" smtClean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uk/cymru/information-advice/" TargetMode="External"/><Relationship Id="rId2" Type="http://schemas.openxmlformats.org/officeDocument/2006/relationships/hyperlink" Target="https://heiw.nhs.wales/our-work/allied-health-professions-ahps/community-rehabilitation-standards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36" TargetMode="External"/><Relationship Id="rId2" Type="http://schemas.openxmlformats.org/officeDocument/2006/relationships/hyperlink" Target="https://www.mensshedscymru.co.uk/about-u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atswales.gov.wales/Catalogue/Health-and-Social-Care/NHS-Hospital-Waiting-Times/Diagnostic-and-Therapy-Services/waitingtimes-by-month" TargetMode="External"/><Relationship Id="rId5" Type="http://schemas.openxmlformats.org/officeDocument/2006/relationships/hyperlink" Target="https://www.stroke.org.uk/donate/giving-fundraising?gclid=c6e2ef2bbb0e161855a78a646d22d116&amp;gclsrc=3p.ds&amp;" TargetMode="External"/><Relationship Id="rId4" Type="http://schemas.openxmlformats.org/officeDocument/2006/relationships/hyperlink" Target="https://phw.nhs.wales/services-and-teams/wales-national-exercise-referral-sche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8507" y="279545"/>
            <a:ext cx="8791575" cy="500176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5300" dirty="0" smtClean="0"/>
              <a:t>‘</a:t>
            </a:r>
            <a:r>
              <a:rPr lang="en-GB" sz="5300" dirty="0" smtClean="0">
                <a:solidFill>
                  <a:srgbClr val="FFFF00"/>
                </a:solidFill>
              </a:rPr>
              <a:t>A demonstration of leadership skills required within your role as a therapy assistant practitioner, in response to increased caseload’</a:t>
            </a:r>
            <a:endParaRPr lang="en-GB" sz="5300" dirty="0">
              <a:solidFill>
                <a:srgbClr val="FFFF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76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pic>
        <p:nvPicPr>
          <p:cNvPr id="1026" name="Picture 2" descr="Developing a healthier Wales through a culture of compassionate leade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1" y="660400"/>
            <a:ext cx="9486129" cy="510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927593" y="5879068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(HEIW,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21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pic>
        <p:nvPicPr>
          <p:cNvPr id="1026" name="Picture 2" descr="4 Pictures Every Nairalander Can Relate To. Number 4 Is A Must S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11" y="2118678"/>
            <a:ext cx="4601021" cy="345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WORKLOAD TOO HIGH? - Cheezburger - Funny Memes | Funny Picture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997" b="7022"/>
          <a:stretch/>
        </p:blipFill>
        <p:spPr bwMode="auto">
          <a:xfrm>
            <a:off x="6119747" y="301752"/>
            <a:ext cx="5182237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93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Nikki Walker</a:t>
            </a:r>
            <a:endParaRPr lang="en-US" dirty="0"/>
          </a:p>
        </p:txBody>
      </p:sp>
      <p:sp>
        <p:nvSpPr>
          <p:cNvPr id="3" name="AutoShape 2" descr="Chart corresponding to the data tab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248565" y="6063734"/>
            <a:ext cx="2478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Gov.Wales</a:t>
            </a:r>
            <a:r>
              <a:rPr lang="en-GB" dirty="0" smtClean="0"/>
              <a:t>, 2023)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 rotWithShape="1">
          <a:blip r:embed="rId2"/>
          <a:srcRect l="20963" t="53526" r="53837" b="4274"/>
          <a:stretch/>
        </p:blipFill>
        <p:spPr bwMode="auto">
          <a:xfrm>
            <a:off x="667512" y="1570035"/>
            <a:ext cx="3429000" cy="37673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/>
          <p:cNvPicPr/>
          <p:nvPr/>
        </p:nvPicPr>
        <p:blipFill rotWithShape="1">
          <a:blip r:embed="rId2"/>
          <a:srcRect l="19721" t="9258" r="24188" b="45637"/>
          <a:stretch/>
        </p:blipFill>
        <p:spPr bwMode="auto">
          <a:xfrm>
            <a:off x="4398264" y="1163126"/>
            <a:ext cx="6867144" cy="45811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3437467" y="439347"/>
            <a:ext cx="40697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smtClean="0">
                <a:solidFill>
                  <a:srgbClr val="FFFF00"/>
                </a:solidFill>
              </a:rPr>
              <a:t>WAITING TIMES </a:t>
            </a:r>
            <a:endParaRPr lang="en-GB" sz="3200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97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Nikki Walker</a:t>
            </a:r>
            <a:endParaRPr lang="en-US" dirty="0"/>
          </a:p>
        </p:txBody>
      </p:sp>
      <p:pic>
        <p:nvPicPr>
          <p:cNvPr id="2050" name="Picture 2" descr="NERS – Denbighshire Leisure Lt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065" y="4029277"/>
            <a:ext cx="6380692" cy="1283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troke Association - Stroke Hub Wa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908" y="1223709"/>
            <a:ext cx="3732243" cy="223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uropean Men's She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75" y="3600562"/>
            <a:ext cx="2883958" cy="20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Get involved - Og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163" y="1114337"/>
            <a:ext cx="4858207" cy="193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368800" y="345075"/>
            <a:ext cx="2763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 smtClean="0">
                <a:solidFill>
                  <a:srgbClr val="FFFF00"/>
                </a:solidFill>
              </a:rPr>
              <a:t>RESOURCES</a:t>
            </a:r>
            <a:endParaRPr lang="en-GB" sz="3600" b="1" u="sng" dirty="0">
              <a:solidFill>
                <a:srgbClr val="FFFF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391656" y="5448181"/>
            <a:ext cx="5102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sz="1400" dirty="0" smtClean="0"/>
              <a:t>Age </a:t>
            </a:r>
            <a:r>
              <a:rPr lang="en-GB" sz="1400" dirty="0" err="1" smtClean="0"/>
              <a:t>Cymru</a:t>
            </a:r>
            <a:r>
              <a:rPr lang="en-GB" sz="1400" dirty="0" smtClean="0"/>
              <a:t>, 2023)</a:t>
            </a:r>
          </a:p>
          <a:p>
            <a:r>
              <a:rPr lang="en-GB" sz="1400" dirty="0" smtClean="0"/>
              <a:t>(</a:t>
            </a:r>
            <a:r>
              <a:rPr lang="en-GB" sz="1400" dirty="0" err="1" smtClean="0"/>
              <a:t>Mens</a:t>
            </a:r>
            <a:r>
              <a:rPr lang="en-GB" sz="1400" dirty="0" smtClean="0"/>
              <a:t> Shed,2023)</a:t>
            </a:r>
          </a:p>
          <a:p>
            <a:r>
              <a:rPr lang="en-GB" sz="1400" dirty="0" smtClean="0"/>
              <a:t>(Stroke Association, 2023)</a:t>
            </a:r>
          </a:p>
          <a:p>
            <a:r>
              <a:rPr lang="en-GB" sz="1400" dirty="0" smtClean="0"/>
              <a:t>(Wales National Exercise Referral Scheme, 2023)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309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9357" y="308775"/>
            <a:ext cx="9905998" cy="979722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rgbClr val="FFFF00"/>
                </a:solidFill>
              </a:rPr>
              <a:t>Reference list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Nikki Walker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141411" y="3576567"/>
            <a:ext cx="78426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HEIW (2023</a:t>
            </a:r>
            <a:r>
              <a:rPr lang="en-GB" dirty="0" smtClean="0"/>
              <a:t>) </a:t>
            </a:r>
            <a:r>
              <a:rPr lang="en-GB" i="1" dirty="0" smtClean="0"/>
              <a:t>Leadership. </a:t>
            </a:r>
            <a:r>
              <a:rPr lang="en-GB" dirty="0" smtClean="0"/>
              <a:t>Available at: https</a:t>
            </a:r>
            <a:r>
              <a:rPr lang="en-GB" dirty="0"/>
              <a:t>://</a:t>
            </a:r>
            <a:r>
              <a:rPr lang="en-GB" dirty="0" smtClean="0"/>
              <a:t>heiw.nhs.wales/our-work/leadership</a:t>
            </a:r>
          </a:p>
          <a:p>
            <a:r>
              <a:rPr lang="en-GB" dirty="0"/>
              <a:t>(</a:t>
            </a:r>
            <a:r>
              <a:rPr lang="en-GB" dirty="0" smtClean="0"/>
              <a:t>Accessed: 09 November 2023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141411" y="2441249"/>
            <a:ext cx="93345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HEIW (2023</a:t>
            </a:r>
            <a:r>
              <a:rPr lang="en-GB" dirty="0" smtClean="0"/>
              <a:t>) </a:t>
            </a:r>
            <a:r>
              <a:rPr lang="en-GB" i="1" dirty="0" smtClean="0"/>
              <a:t>Community rehabilitation standards</a:t>
            </a:r>
            <a:r>
              <a:rPr lang="en-GB" dirty="0" smtClean="0"/>
              <a:t>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https://heiw.nhs.wales/our-work/allied-health-professions-ahps/community-rehabilitation-standards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(Accessed 09 November 2023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141411" y="1250808"/>
            <a:ext cx="722291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Age </a:t>
            </a:r>
            <a:r>
              <a:rPr lang="en-GB" dirty="0" err="1" smtClean="0"/>
              <a:t>Cymru</a:t>
            </a:r>
            <a:r>
              <a:rPr lang="en-GB" dirty="0"/>
              <a:t> </a:t>
            </a:r>
            <a:r>
              <a:rPr lang="en-GB" dirty="0" smtClean="0"/>
              <a:t>(2023) </a:t>
            </a:r>
            <a:r>
              <a:rPr lang="en-GB" dirty="0" smtClean="0"/>
              <a:t>Available at: </a:t>
            </a:r>
            <a:r>
              <a:rPr lang="en-GB" i="1" dirty="0" smtClean="0"/>
              <a:t>Age </a:t>
            </a:r>
            <a:r>
              <a:rPr lang="en-GB" i="1" dirty="0" err="1" smtClean="0"/>
              <a:t>Cymru</a:t>
            </a:r>
            <a:r>
              <a:rPr lang="en-GB" i="1" dirty="0" smtClean="0"/>
              <a:t>.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www.ageuk.uk/cymru/information-advice/</a:t>
            </a:r>
            <a:r>
              <a:rPr lang="en-GB" dirty="0" smtClean="0"/>
              <a:t> (Accessed 11 November 2023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141411" y="4646874"/>
            <a:ext cx="96242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M, </a:t>
            </a:r>
            <a:r>
              <a:rPr lang="en-GB" dirty="0"/>
              <a:t>West</a:t>
            </a:r>
            <a:r>
              <a:rPr lang="en-GB" dirty="0" smtClean="0"/>
              <a:t>., </a:t>
            </a:r>
            <a:r>
              <a:rPr lang="en-GB" dirty="0"/>
              <a:t>R</a:t>
            </a:r>
            <a:r>
              <a:rPr lang="en-GB" dirty="0" smtClean="0"/>
              <a:t>, Eckert., </a:t>
            </a:r>
            <a:r>
              <a:rPr lang="en-GB" dirty="0"/>
              <a:t>B</a:t>
            </a:r>
            <a:r>
              <a:rPr lang="en-GB" dirty="0" smtClean="0"/>
              <a:t>, Collins. and R</a:t>
            </a:r>
            <a:r>
              <a:rPr lang="en-GB" dirty="0"/>
              <a:t>, </a:t>
            </a:r>
            <a:r>
              <a:rPr lang="en-GB" dirty="0" err="1" smtClean="0"/>
              <a:t>Chowla</a:t>
            </a:r>
            <a:r>
              <a:rPr lang="en-GB" dirty="0" smtClean="0"/>
              <a:t>. </a:t>
            </a:r>
            <a:r>
              <a:rPr lang="en-GB" dirty="0"/>
              <a:t>(2017</a:t>
            </a:r>
            <a:r>
              <a:rPr lang="en-GB" dirty="0" smtClean="0"/>
              <a:t>) </a:t>
            </a:r>
            <a:r>
              <a:rPr lang="en-GB" i="1" dirty="0"/>
              <a:t>Caring to change: How compassionate leadership can </a:t>
            </a:r>
            <a:r>
              <a:rPr lang="en-GB" i="1" dirty="0" smtClean="0"/>
              <a:t> stimulate </a:t>
            </a:r>
            <a:r>
              <a:rPr lang="en-GB" i="1" dirty="0"/>
              <a:t>innovation in health care. Available at </a:t>
            </a:r>
            <a:r>
              <a:rPr lang="en-GB" dirty="0"/>
              <a:t>:https://www.kingsfund.org.uk/sites/default/files/field/field_publication_file/Caring_to_change_Kings_Fund_May_2017.pdf </a:t>
            </a:r>
            <a:r>
              <a:rPr lang="en-GB" i="1" dirty="0"/>
              <a:t>(</a:t>
            </a:r>
            <a:r>
              <a:rPr lang="en-GB" dirty="0"/>
              <a:t>Accessed</a:t>
            </a:r>
            <a:r>
              <a:rPr lang="en-GB" i="1" dirty="0"/>
              <a:t> </a:t>
            </a:r>
            <a:r>
              <a:rPr lang="en-GB" dirty="0"/>
              <a:t>11November 2023</a:t>
            </a:r>
            <a:r>
              <a:rPr lang="en-GB" dirty="0" smtClean="0"/>
              <a:t>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78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9364134" y="6115378"/>
            <a:ext cx="2472267" cy="365125"/>
          </a:xfrm>
        </p:spPr>
        <p:txBody>
          <a:bodyPr/>
          <a:lstStyle/>
          <a:p>
            <a:r>
              <a:rPr lang="en-US" dirty="0" smtClean="0"/>
              <a:t>Nikki Walker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371600" y="497394"/>
            <a:ext cx="85936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Mens</a:t>
            </a:r>
            <a:r>
              <a:rPr lang="en-GB" dirty="0" smtClean="0"/>
              <a:t> </a:t>
            </a:r>
            <a:r>
              <a:rPr lang="en-GB" dirty="0" smtClean="0"/>
              <a:t>Shed </a:t>
            </a:r>
            <a:r>
              <a:rPr lang="en-GB" dirty="0" smtClean="0"/>
              <a:t>(2023) </a:t>
            </a:r>
            <a:r>
              <a:rPr lang="en-GB" i="1" dirty="0" smtClean="0"/>
              <a:t>About us. </a:t>
            </a:r>
            <a:r>
              <a:rPr lang="en-GB" dirty="0" smtClean="0"/>
              <a:t>Available at: 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://www.mensshedscymru.co.uk/about-us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. (Accessed: 11 November 2023).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371600" y="154196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NICE (2023</a:t>
            </a:r>
            <a:r>
              <a:rPr lang="en-GB" dirty="0" smtClean="0"/>
              <a:t>) </a:t>
            </a:r>
            <a:r>
              <a:rPr lang="en-GB" i="1" dirty="0"/>
              <a:t>Stroke rehabilitation in adults.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www.nice.org.uk/guidance/ng236</a:t>
            </a:r>
            <a:r>
              <a:rPr lang="en-GB" dirty="0" smtClean="0"/>
              <a:t> </a:t>
            </a:r>
            <a:r>
              <a:rPr lang="en-GB" dirty="0"/>
              <a:t>(Accessed: 09 November 2023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371600" y="2604622"/>
            <a:ext cx="987213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Public </a:t>
            </a:r>
            <a:r>
              <a:rPr lang="en-GB" dirty="0"/>
              <a:t>Health </a:t>
            </a:r>
            <a:r>
              <a:rPr lang="en-GB" dirty="0" smtClean="0"/>
              <a:t>Wales</a:t>
            </a:r>
            <a:r>
              <a:rPr lang="en-GB" i="1" dirty="0" smtClean="0"/>
              <a:t> </a:t>
            </a:r>
            <a:r>
              <a:rPr lang="en-GB" i="1" dirty="0"/>
              <a:t>(2023</a:t>
            </a:r>
            <a:r>
              <a:rPr lang="en-GB" i="1" dirty="0" smtClean="0"/>
              <a:t>) </a:t>
            </a:r>
            <a:r>
              <a:rPr lang="en-GB" i="1" dirty="0"/>
              <a:t>Wales National Exercise Referral Scheme. 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https://phw.nhs.wales/services-and-teams/wales-national-exercise-referral-scheme/</a:t>
            </a:r>
            <a:r>
              <a:rPr lang="en-GB" dirty="0"/>
              <a:t> (Accessed on 11 November 2023</a:t>
            </a:r>
            <a:r>
              <a:rPr lang="en-GB" dirty="0" smtClean="0"/>
              <a:t>).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Stroke </a:t>
            </a:r>
            <a:r>
              <a:rPr lang="en-GB" dirty="0"/>
              <a:t>Association (2023</a:t>
            </a:r>
            <a:r>
              <a:rPr lang="en-GB" dirty="0" smtClean="0"/>
              <a:t>) </a:t>
            </a:r>
            <a:r>
              <a:rPr lang="en-GB" i="1" dirty="0"/>
              <a:t>Stroke Association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https://www.stroke.org.uk/donate/giving-fundraising?gclid=c6e2ef2bbb0e161855a78a646d22d116&amp;gclsrc=3p.ds</a:t>
            </a:r>
            <a:r>
              <a:rPr lang="en-GB" dirty="0" smtClean="0">
                <a:hlinkClick r:id="rId5"/>
              </a:rPr>
              <a:t>&amp;</a:t>
            </a:r>
            <a:r>
              <a:rPr lang="en-GB" dirty="0" smtClean="0"/>
              <a:t> </a:t>
            </a:r>
            <a:r>
              <a:rPr lang="en-GB" dirty="0"/>
              <a:t>(Accessed 11 November 2023</a:t>
            </a:r>
            <a:r>
              <a:rPr lang="en-GB" dirty="0" smtClean="0"/>
              <a:t>).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Government (2023</a:t>
            </a:r>
            <a:r>
              <a:rPr lang="en-GB" dirty="0" smtClean="0"/>
              <a:t>) </a:t>
            </a:r>
            <a:r>
              <a:rPr lang="en-GB" i="1" dirty="0"/>
              <a:t>Waiting times by month. Available at: </a:t>
            </a:r>
            <a:r>
              <a:rPr lang="en-GB" dirty="0">
                <a:hlinkClick r:id="rId6"/>
              </a:rPr>
              <a:t>https://statswales.gov.wales/Catalogue/Health-and-Social-Care/NHS-Hospital-Waiting-Times/Diagnostic-and-Therapy-Services/waitingtimes-by-month</a:t>
            </a:r>
            <a:r>
              <a:rPr lang="en-GB" dirty="0"/>
              <a:t> (Accessed: 09 November 2023</a:t>
            </a:r>
            <a:r>
              <a:rPr lang="en-GB" dirty="0" smtClean="0"/>
              <a:t>). </a:t>
            </a:r>
            <a:endParaRPr lang="en-GB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73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739</TotalTime>
  <Words>299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Tw Cen MT</vt:lpstr>
      <vt:lpstr>Circuit</vt:lpstr>
      <vt:lpstr>   ‘A demonstration of leadership skills required within your role as a therapy assistant practitioner, in response to increased caseload’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 demonstration of leadership skills required within your role as a therapy assistant practitioner, in response to increased caseload’</dc:title>
  <dc:creator>Nicola Walker (Hywel Dda UHB - Physiotherapy Technician)</dc:creator>
  <cp:lastModifiedBy>Nicola Walker (Hywel Dda UHB - Physiotherapy Technician)</cp:lastModifiedBy>
  <cp:revision>30</cp:revision>
  <dcterms:created xsi:type="dcterms:W3CDTF">2023-11-02T15:27:30Z</dcterms:created>
  <dcterms:modified xsi:type="dcterms:W3CDTF">2023-11-15T15:25:51Z</dcterms:modified>
</cp:coreProperties>
</file>