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76414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0980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3834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13048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35044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8057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9079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5215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43004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8160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7610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4262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2444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897973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3146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89539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276336-67FB-46DB-B34A-8BA057BC00D7}" type="datetimeFigureOut">
              <a:rPr lang="en-IN" smtClean="0"/>
              <a:t>21-07-2025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F62B721-8ADA-465C-A24F-D22F8508E9B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40677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png"/><Relationship Id="rId7" Type="http://schemas.openxmlformats.org/officeDocument/2006/relationships/hyperlink" Target="https://support.microsoft.com/en-us/office/add-a-hyperlink-to-a-slide-239c6c94-d52f-480c-99ae-8b0acf7df6d9" TargetMode="External"/><Relationship Id="rId2" Type="http://schemas.openxmlformats.org/officeDocument/2006/relationships/hyperlink" Target="https://www.microsoft.com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BC4A319-7586-CF24-E148-87AB29143267}"/>
              </a:ext>
            </a:extLst>
          </p:cNvPr>
          <p:cNvSpPr txBox="1"/>
          <p:nvPr/>
        </p:nvSpPr>
        <p:spPr>
          <a:xfrm>
            <a:off x="197228" y="65275"/>
            <a:ext cx="11702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Insert Hyperlinks in PowerPoint: A Step-by-Step Guide</a:t>
            </a:r>
            <a:endParaRPr lang="en-I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CFA582-3849-7D07-8367-1E472AAE3238}"/>
              </a:ext>
            </a:extLst>
          </p:cNvPr>
          <p:cNvSpPr txBox="1"/>
          <p:nvPr/>
        </p:nvSpPr>
        <p:spPr>
          <a:xfrm>
            <a:off x="3394810" y="509575"/>
            <a:ext cx="46264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Step-by-Step Guide to Insert Hyperlinks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36C1D2-7836-4575-8E63-5043C89E1D02}"/>
              </a:ext>
            </a:extLst>
          </p:cNvPr>
          <p:cNvSpPr txBox="1"/>
          <p:nvPr/>
        </p:nvSpPr>
        <p:spPr>
          <a:xfrm>
            <a:off x="6758143" y="2379936"/>
            <a:ext cx="25261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5: Confirm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Click OK. The text or object now becomes a clickable hyperlink.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E6A982-A2F3-30C6-4394-9852570297B9}"/>
              </a:ext>
            </a:extLst>
          </p:cNvPr>
          <p:cNvSpPr txBox="1"/>
          <p:nvPr/>
        </p:nvSpPr>
        <p:spPr>
          <a:xfrm>
            <a:off x="244929" y="1049079"/>
            <a:ext cx="36031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1: Select the Text or Object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Click on the text, shape, or image that you want to hyperlink.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668E34-E40F-B7AF-357C-3FE53D8EAC83}"/>
              </a:ext>
            </a:extLst>
          </p:cNvPr>
          <p:cNvSpPr txBox="1"/>
          <p:nvPr/>
        </p:nvSpPr>
        <p:spPr>
          <a:xfrm>
            <a:off x="244930" y="1980574"/>
            <a:ext cx="36031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2: Open the Hyperlink Menu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 to the Insert tab in the ribbon.</a:t>
            </a: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Click on the Link or Hyperlink button (looks like a globe with a chain link).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25D1D4-9614-9D52-F1F2-31D9D95553F2}"/>
              </a:ext>
            </a:extLst>
          </p:cNvPr>
          <p:cNvSpPr txBox="1"/>
          <p:nvPr/>
        </p:nvSpPr>
        <p:spPr>
          <a:xfrm>
            <a:off x="50587" y="4049486"/>
            <a:ext cx="376767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3: Choose Your Link Type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pop-up window, choose one of the following: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Existing File or Web Page for websites or documents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 in This Document to jump to another slide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New Document to open a new file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Email Address to open a pre-filled email </a:t>
            </a:r>
          </a:p>
          <a:p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BF48229-CB0D-E794-1D6B-DF04624FA802}"/>
              </a:ext>
            </a:extLst>
          </p:cNvPr>
          <p:cNvSpPr txBox="1"/>
          <p:nvPr/>
        </p:nvSpPr>
        <p:spPr>
          <a:xfrm>
            <a:off x="6758143" y="949677"/>
            <a:ext cx="43542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 4: Enter the Destination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it's a website, paste the </a:t>
            </a:r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URL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(e.g., </a:t>
            </a:r>
            <a:r>
              <a:rPr lang="en-IN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https://www.microsoft.com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a slide, choose from the list of slide titles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email, enter an email address and subject line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EA5A8CB-ECB7-5901-1469-1FF55583C5FF}"/>
              </a:ext>
            </a:extLst>
          </p:cNvPr>
          <p:cNvSpPr txBox="1"/>
          <p:nvPr/>
        </p:nvSpPr>
        <p:spPr>
          <a:xfrm>
            <a:off x="9436379" y="2295744"/>
            <a:ext cx="2526191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 Tips: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Ctrl + K as a shortcut to open the hyperlink window</a:t>
            </a:r>
          </a:p>
          <a:p>
            <a:pPr lvl="0"/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Right-click a hyperlink to edit or remove it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clear text like “Click Here to Learn More”</a:t>
            </a:r>
            <a:endParaRPr lang="en-IN" sz="16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793FAC1-4F1B-6CEE-CC58-968C4E8F13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0860" y="3124629"/>
            <a:ext cx="2256151" cy="121355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0A62B7C-AE0A-BD6F-A41F-0F8DADF26B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3491" y="3052888"/>
            <a:ext cx="1400909" cy="100150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0D0A85D-623A-C089-43F4-D595E26903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3819" y="5206564"/>
            <a:ext cx="2526191" cy="135675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200449A-2EE8-1279-4E18-AEC19B951B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29085" y="801394"/>
            <a:ext cx="1725386" cy="93200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F420E6D-30EB-E0FE-F87F-BAE2AA5A3322}"/>
              </a:ext>
            </a:extLst>
          </p:cNvPr>
          <p:cNvSpPr txBox="1"/>
          <p:nvPr/>
        </p:nvSpPr>
        <p:spPr>
          <a:xfrm>
            <a:off x="6791411" y="3468035"/>
            <a:ext cx="22424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Summary:</a:t>
            </a: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Hyperlinks make your presentation dynamic and interactive. Mastering this skill improves navigation and professionalism in any business or academic setting.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77A4E47-FD49-1249-7EE2-E9828C6C3924}"/>
              </a:ext>
            </a:extLst>
          </p:cNvPr>
          <p:cNvSpPr txBox="1"/>
          <p:nvPr/>
        </p:nvSpPr>
        <p:spPr>
          <a:xfrm>
            <a:off x="6758142" y="5863840"/>
            <a:ext cx="54338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Microsoft.com. (2024). </a:t>
            </a:r>
            <a:r>
              <a:rPr lang="en-IN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a hyperlink to a slide - Microsoft Support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IN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https://support.microsoft.com/en-us/office/add-a-hyperlink-to-a-slide-239c6c94-d52f-480c-99ae-8b0acf7df6d9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" name="Picture 29" descr="A diagram of a diagram&#10;&#10;AI-generated content may be incorrect.">
            <a:extLst>
              <a:ext uri="{FF2B5EF4-FFF2-40B4-BE49-F238E27FC236}">
                <a16:creationId xmlns:a16="http://schemas.microsoft.com/office/drawing/2014/main" id="{67093DE5-F07C-E795-D961-3FC9CFA8F04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7631" y="1267394"/>
            <a:ext cx="2894608" cy="444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0054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26</TotalTime>
  <Words>276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Gothic</vt:lpstr>
      <vt:lpstr>Times New Roman</vt:lpstr>
      <vt:lpstr>Wingdings 3</vt:lpstr>
      <vt:lpstr>Wisp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7</cp:revision>
  <dcterms:created xsi:type="dcterms:W3CDTF">2025-07-21T05:57:31Z</dcterms:created>
  <dcterms:modified xsi:type="dcterms:W3CDTF">2025-07-21T07:56:54Z</dcterms:modified>
</cp:coreProperties>
</file>