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1" r:id="rId1"/>
  </p:sldMasterIdLst>
  <p:sldIdLst>
    <p:sldId id="256" r:id="rId2"/>
    <p:sldId id="262" r:id="rId3"/>
    <p:sldId id="263" r:id="rId4"/>
    <p:sldId id="264" r:id="rId5"/>
    <p:sldId id="257" r:id="rId6"/>
    <p:sldId id="258" r:id="rId7"/>
    <p:sldId id="259" r:id="rId8"/>
    <p:sldId id="260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52" dt="2026-10-07T14:25:25.540"/>
    <p1510:client id="{09B37263-A79A-E10D-17CD-687B6848174E}" v="16" dt="2026-10-07T14:02:59.216"/>
    <p1510:client id="{BAD8CC67-95C5-2577-7783-20C8C54E8FD6}" v="1157" dt="2026-10-07T14:27:26.7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mo Husein Sheikh Abdullahi (2612324)" userId="S::2612324@student.uwtsd.ac.uk::b55809f4-575f-4baf-843a-d36902a4fb29" providerId="AD" clId="Web-{00000000-0000-0000-0000-000000000000}"/>
    <pc:docChg chg="modSld">
      <pc:chgData name="Nimo Husein Sheikh Abdullahi (2612324)" userId="S::2612324@student.uwtsd.ac.uk::b55809f4-575f-4baf-843a-d36902a4fb29" providerId="AD" clId="Web-{00000000-0000-0000-0000-000000000000}" dt="2026-10-07T14:25:25.540" v="351" actId="20577"/>
      <pc:docMkLst>
        <pc:docMk/>
      </pc:docMkLst>
      <pc:sldChg chg="modSp">
        <pc:chgData name="Nimo Husein Sheikh Abdullahi (2612324)" userId="S::2612324@student.uwtsd.ac.uk::b55809f4-575f-4baf-843a-d36902a4fb29" providerId="AD" clId="Web-{00000000-0000-0000-0000-000000000000}" dt="2026-10-07T14:25:25.540" v="351" actId="20577"/>
        <pc:sldMkLst>
          <pc:docMk/>
          <pc:sldMk cId="1679903065" sldId="257"/>
        </pc:sldMkLst>
        <pc:spChg chg="mod">
          <ac:chgData name="Nimo Husein Sheikh Abdullahi (2612324)" userId="S::2612324@student.uwtsd.ac.uk::b55809f4-575f-4baf-843a-d36902a4fb29" providerId="AD" clId="Web-{00000000-0000-0000-0000-000000000000}" dt="2026-10-07T14:25:25.540" v="351" actId="20577"/>
          <ac:spMkLst>
            <pc:docMk/>
            <pc:sldMk cId="1679903065" sldId="257"/>
            <ac:spMk id="3" creationId="{8DB29761-4915-F858-345A-43BB40EB809C}"/>
          </ac:spMkLst>
        </pc:spChg>
      </pc:sldChg>
    </pc:docChg>
  </pc:docChgLst>
  <pc:docChgLst>
    <pc:chgData name="Sanjida Hasan (2014032)" userId="a56bae90-61c3-4678-ae13-45029315148c" providerId="ADAL" clId="{E649213E-A2D3-57F0-A6D1-C40834EA94D7}"/>
    <pc:docChg chg="custSel addSld modSld">
      <pc:chgData name="Sanjida Hasan (2014032)" userId="a56bae90-61c3-4678-ae13-45029315148c" providerId="ADAL" clId="{E649213E-A2D3-57F0-A6D1-C40834EA94D7}" dt="2026-09-30T23:54:39.993" v="407" actId="20577"/>
      <pc:docMkLst>
        <pc:docMk/>
      </pc:docMkLst>
      <pc:sldChg chg="new">
        <pc:chgData name="Sanjida Hasan (2014032)" userId="a56bae90-61c3-4678-ae13-45029315148c" providerId="ADAL" clId="{E649213E-A2D3-57F0-A6D1-C40834EA94D7}" dt="2026-09-30T23:49:55.848" v="304" actId="680"/>
        <pc:sldMkLst>
          <pc:docMk/>
          <pc:sldMk cId="187819604" sldId="262"/>
        </pc:sldMkLst>
      </pc:sldChg>
      <pc:sldChg chg="modSp new mod">
        <pc:chgData name="Sanjida Hasan (2014032)" userId="a56bae90-61c3-4678-ae13-45029315148c" providerId="ADAL" clId="{E649213E-A2D3-57F0-A6D1-C40834EA94D7}" dt="2026-09-30T23:52:19.225" v="353" actId="20577"/>
        <pc:sldMkLst>
          <pc:docMk/>
          <pc:sldMk cId="150527197" sldId="263"/>
        </pc:sldMkLst>
        <pc:spChg chg="mod">
          <ac:chgData name="Sanjida Hasan (2014032)" userId="a56bae90-61c3-4678-ae13-45029315148c" providerId="ADAL" clId="{E649213E-A2D3-57F0-A6D1-C40834EA94D7}" dt="2026-09-30T23:50:28.691" v="312" actId="20577"/>
          <ac:spMkLst>
            <pc:docMk/>
            <pc:sldMk cId="150527197" sldId="263"/>
            <ac:spMk id="2" creationId="{2CCB9320-EDAA-13DD-A23C-36A3EFA4FAE9}"/>
          </ac:spMkLst>
        </pc:spChg>
        <pc:spChg chg="mod">
          <ac:chgData name="Sanjida Hasan (2014032)" userId="a56bae90-61c3-4678-ae13-45029315148c" providerId="ADAL" clId="{E649213E-A2D3-57F0-A6D1-C40834EA94D7}" dt="2026-09-30T23:52:19.225" v="353" actId="20577"/>
          <ac:spMkLst>
            <pc:docMk/>
            <pc:sldMk cId="150527197" sldId="263"/>
            <ac:spMk id="3" creationId="{919B3EC3-3F2E-6539-D482-50A68E87ED28}"/>
          </ac:spMkLst>
        </pc:spChg>
      </pc:sldChg>
      <pc:sldChg chg="modSp new mod">
        <pc:chgData name="Sanjida Hasan (2014032)" userId="a56bae90-61c3-4678-ae13-45029315148c" providerId="ADAL" clId="{E649213E-A2D3-57F0-A6D1-C40834EA94D7}" dt="2026-09-30T23:54:39.993" v="407" actId="20577"/>
        <pc:sldMkLst>
          <pc:docMk/>
          <pc:sldMk cId="292820723" sldId="264"/>
        </pc:sldMkLst>
        <pc:spChg chg="mod">
          <ac:chgData name="Sanjida Hasan (2014032)" userId="a56bae90-61c3-4678-ae13-45029315148c" providerId="ADAL" clId="{E649213E-A2D3-57F0-A6D1-C40834EA94D7}" dt="2026-09-30T23:52:33.336" v="361" actId="20577"/>
          <ac:spMkLst>
            <pc:docMk/>
            <pc:sldMk cId="292820723" sldId="264"/>
            <ac:spMk id="2" creationId="{735D8A93-6A4E-CACD-E7C7-247B792F8CAE}"/>
          </ac:spMkLst>
        </pc:spChg>
      </pc:sldChg>
    </pc:docChg>
  </pc:docChgLst>
  <pc:docChgLst>
    <pc:chgData name="Sanjida Hasan (2014032)" userId="S::2014032@student.uwtsd.ac.uk::a56bae90-61c3-4678-ae13-45029315148c" providerId="AD" clId="Web-{F76D3CD6-5193-E643-FC7D-55162B841E30}"/>
    <pc:docChg chg="addSld delSld modSld">
      <pc:chgData name="Sanjida Hasan (2014032)" userId="S::2014032@student.uwtsd.ac.uk::a56bae90-61c3-4678-ae13-45029315148c" providerId="AD" clId="Web-{F76D3CD6-5193-E643-FC7D-55162B841E30}" dt="2026-10-01T19:15:10.013" v="412" actId="20577"/>
      <pc:docMkLst>
        <pc:docMk/>
      </pc:docMkLst>
      <pc:sldChg chg="addSp delSp modSp">
        <pc:chgData name="Sanjida Hasan (2014032)" userId="S::2014032@student.uwtsd.ac.uk::a56bae90-61c3-4678-ae13-45029315148c" providerId="AD" clId="Web-{F76D3CD6-5193-E643-FC7D-55162B841E30}" dt="2026-10-01T13:54:41.954" v="141" actId="20577"/>
        <pc:sldMkLst>
          <pc:docMk/>
          <pc:sldMk cId="1679903065" sldId="257"/>
        </pc:sldMkLst>
        <pc:spChg chg="add mod">
          <ac:chgData name="Sanjida Hasan (2014032)" userId="S::2014032@student.uwtsd.ac.uk::a56bae90-61c3-4678-ae13-45029315148c" providerId="AD" clId="Web-{F76D3CD6-5193-E643-FC7D-55162B841E30}" dt="2026-10-01T13:52:15.650" v="67" actId="20577"/>
          <ac:spMkLst>
            <pc:docMk/>
            <pc:sldMk cId="1679903065" sldId="257"/>
            <ac:spMk id="5" creationId="{2B7F7A7D-EC6D-DE99-F5F5-0D9F1900BA7E}"/>
          </ac:spMkLst>
        </pc:spChg>
        <pc:spChg chg="add mod">
          <ac:chgData name="Sanjida Hasan (2014032)" userId="S::2014032@student.uwtsd.ac.uk::a56bae90-61c3-4678-ae13-45029315148c" providerId="AD" clId="Web-{F76D3CD6-5193-E643-FC7D-55162B841E30}" dt="2026-10-01T13:54:41.954" v="141" actId="20577"/>
          <ac:spMkLst>
            <pc:docMk/>
            <pc:sldMk cId="1679903065" sldId="257"/>
            <ac:spMk id="8" creationId="{90EFC3C3-D50A-BB1D-B48E-7B7E05254C62}"/>
          </ac:spMkLst>
        </pc:spChg>
      </pc:sldChg>
      <pc:sldChg chg="addSp modSp">
        <pc:chgData name="Sanjida Hasan (2014032)" userId="S::2014032@student.uwtsd.ac.uk::a56bae90-61c3-4678-ae13-45029315148c" providerId="AD" clId="Web-{F76D3CD6-5193-E643-FC7D-55162B841E30}" dt="2026-10-01T12:55:54.311" v="14" actId="20577"/>
        <pc:sldMkLst>
          <pc:docMk/>
          <pc:sldMk cId="187819604" sldId="262"/>
        </pc:sldMkLst>
        <pc:spChg chg="mod">
          <ac:chgData name="Sanjida Hasan (2014032)" userId="S::2014032@student.uwtsd.ac.uk::a56bae90-61c3-4678-ae13-45029315148c" providerId="AD" clId="Web-{F76D3CD6-5193-E643-FC7D-55162B841E30}" dt="2026-10-01T12:55:47.873" v="13" actId="1076"/>
          <ac:spMkLst>
            <pc:docMk/>
            <pc:sldMk cId="187819604" sldId="262"/>
            <ac:spMk id="2" creationId="{7BE87FF7-0C85-7CAE-9116-268A33287080}"/>
          </ac:spMkLst>
        </pc:spChg>
        <pc:spChg chg="mod">
          <ac:chgData name="Sanjida Hasan (2014032)" userId="S::2014032@student.uwtsd.ac.uk::a56bae90-61c3-4678-ae13-45029315148c" providerId="AD" clId="Web-{F76D3CD6-5193-E643-FC7D-55162B841E30}" dt="2026-10-01T12:55:54.311" v="14" actId="20577"/>
          <ac:spMkLst>
            <pc:docMk/>
            <pc:sldMk cId="187819604" sldId="262"/>
            <ac:spMk id="3" creationId="{87CBE909-327B-1904-B23A-AECC40DC2510}"/>
          </ac:spMkLst>
        </pc:spChg>
        <pc:spChg chg="add">
          <ac:chgData name="Sanjida Hasan (2014032)" userId="S::2014032@student.uwtsd.ac.uk::a56bae90-61c3-4678-ae13-45029315148c" providerId="AD" clId="Web-{F76D3CD6-5193-E643-FC7D-55162B841E30}" dt="2026-10-01T12:54:27.054" v="10"/>
          <ac:spMkLst>
            <pc:docMk/>
            <pc:sldMk cId="187819604" sldId="262"/>
            <ac:spMk id="4" creationId="{B171D1E7-976F-43BF-4026-FB97B6D8D8C6}"/>
          </ac:spMkLst>
        </pc:spChg>
        <pc:spChg chg="add">
          <ac:chgData name="Sanjida Hasan (2014032)" userId="S::2014032@student.uwtsd.ac.uk::a56bae90-61c3-4678-ae13-45029315148c" providerId="AD" clId="Web-{F76D3CD6-5193-E643-FC7D-55162B841E30}" dt="2026-10-01T12:55:10.417" v="11"/>
          <ac:spMkLst>
            <pc:docMk/>
            <pc:sldMk cId="187819604" sldId="262"/>
            <ac:spMk id="5" creationId="{B08EEA1F-5BE8-031A-EDAD-D29A11DB425D}"/>
          </ac:spMkLst>
        </pc:spChg>
        <pc:spChg chg="add">
          <ac:chgData name="Sanjida Hasan (2014032)" userId="S::2014032@student.uwtsd.ac.uk::a56bae90-61c3-4678-ae13-45029315148c" providerId="AD" clId="Web-{F76D3CD6-5193-E643-FC7D-55162B841E30}" dt="2026-10-01T12:55:28.716" v="12"/>
          <ac:spMkLst>
            <pc:docMk/>
            <pc:sldMk cId="187819604" sldId="262"/>
            <ac:spMk id="6" creationId="{C7C9DA11-F6BA-5F85-DAF5-F9E0B29183F8}"/>
          </ac:spMkLst>
        </pc:spChg>
      </pc:sldChg>
      <pc:sldChg chg="addSp delSp modSp mod modShow">
        <pc:chgData name="Sanjida Hasan (2014032)" userId="S::2014032@student.uwtsd.ac.uk::a56bae90-61c3-4678-ae13-45029315148c" providerId="AD" clId="Web-{F76D3CD6-5193-E643-FC7D-55162B841E30}" dt="2026-10-01T19:14:57.606" v="407" actId="20577"/>
        <pc:sldMkLst>
          <pc:docMk/>
          <pc:sldMk cId="150527197" sldId="263"/>
        </pc:sldMkLst>
        <pc:spChg chg="mod">
          <ac:chgData name="Sanjida Hasan (2014032)" userId="S::2014032@student.uwtsd.ac.uk::a56bae90-61c3-4678-ae13-45029315148c" providerId="AD" clId="Web-{F76D3CD6-5193-E643-FC7D-55162B841E30}" dt="2026-10-01T12:57:56.790" v="17" actId="20577"/>
          <ac:spMkLst>
            <pc:docMk/>
            <pc:sldMk cId="150527197" sldId="263"/>
            <ac:spMk id="2" creationId="{2CCB9320-EDAA-13DD-A23C-36A3EFA4FAE9}"/>
          </ac:spMkLst>
        </pc:spChg>
        <pc:spChg chg="mod">
          <ac:chgData name="Sanjida Hasan (2014032)" userId="S::2014032@student.uwtsd.ac.uk::a56bae90-61c3-4678-ae13-45029315148c" providerId="AD" clId="Web-{F76D3CD6-5193-E643-FC7D-55162B841E30}" dt="2026-10-01T19:14:57.606" v="407" actId="20577"/>
          <ac:spMkLst>
            <pc:docMk/>
            <pc:sldMk cId="150527197" sldId="263"/>
            <ac:spMk id="3" creationId="{919B3EC3-3F2E-6539-D482-50A68E87ED28}"/>
          </ac:spMkLst>
        </pc:spChg>
      </pc:sldChg>
      <pc:sldChg chg="addSp delSp modSp">
        <pc:chgData name="Sanjida Hasan (2014032)" userId="S::2014032@student.uwtsd.ac.uk::a56bae90-61c3-4678-ae13-45029315148c" providerId="AD" clId="Web-{F76D3CD6-5193-E643-FC7D-55162B841E30}" dt="2026-10-01T19:15:10.013" v="412" actId="20577"/>
        <pc:sldMkLst>
          <pc:docMk/>
          <pc:sldMk cId="292820723" sldId="264"/>
        </pc:sldMkLst>
        <pc:spChg chg="mod">
          <ac:chgData name="Sanjida Hasan (2014032)" userId="S::2014032@student.uwtsd.ac.uk::a56bae90-61c3-4678-ae13-45029315148c" providerId="AD" clId="Web-{F76D3CD6-5193-E643-FC7D-55162B841E30}" dt="2026-10-01T13:06:30.689" v="31" actId="1076"/>
          <ac:spMkLst>
            <pc:docMk/>
            <pc:sldMk cId="292820723" sldId="264"/>
            <ac:spMk id="2" creationId="{735D8A93-6A4E-CACD-E7C7-247B792F8CAE}"/>
          </ac:spMkLst>
        </pc:spChg>
        <pc:spChg chg="mod">
          <ac:chgData name="Sanjida Hasan (2014032)" userId="S::2014032@student.uwtsd.ac.uk::a56bae90-61c3-4678-ae13-45029315148c" providerId="AD" clId="Web-{F76D3CD6-5193-E643-FC7D-55162B841E30}" dt="2026-10-01T19:15:10.013" v="412" actId="20577"/>
          <ac:spMkLst>
            <pc:docMk/>
            <pc:sldMk cId="292820723" sldId="264"/>
            <ac:spMk id="3" creationId="{E6ED0378-4EF7-3927-0BA1-7BEED3343A68}"/>
          </ac:spMkLst>
        </pc:spChg>
        <pc:picChg chg="add mod ord">
          <ac:chgData name="Sanjida Hasan (2014032)" userId="S::2014032@student.uwtsd.ac.uk::a56bae90-61c3-4678-ae13-45029315148c" providerId="AD" clId="Web-{F76D3CD6-5193-E643-FC7D-55162B841E30}" dt="2026-10-01T13:08:38.715" v="43" actId="1076"/>
          <ac:picMkLst>
            <pc:docMk/>
            <pc:sldMk cId="292820723" sldId="264"/>
            <ac:picMk id="5" creationId="{5C60A1BD-22DE-4D45-4711-654AD858D0B3}"/>
          </ac:picMkLst>
        </pc:picChg>
      </pc:sldChg>
      <pc:sldChg chg="addSp delSp modSp new mod setBg">
        <pc:chgData name="Sanjida Hasan (2014032)" userId="S::2014032@student.uwtsd.ac.uk::a56bae90-61c3-4678-ae13-45029315148c" providerId="AD" clId="Web-{F76D3CD6-5193-E643-FC7D-55162B841E30}" dt="2026-10-01T14:09:34.252" v="179"/>
        <pc:sldMkLst>
          <pc:docMk/>
          <pc:sldMk cId="3403694434" sldId="265"/>
        </pc:sldMkLst>
        <pc:spChg chg="mod">
          <ac:chgData name="Sanjida Hasan (2014032)" userId="S::2014032@student.uwtsd.ac.uk::a56bae90-61c3-4678-ae13-45029315148c" providerId="AD" clId="Web-{F76D3CD6-5193-E643-FC7D-55162B841E30}" dt="2026-10-01T14:06:04.400" v="173" actId="20577"/>
          <ac:spMkLst>
            <pc:docMk/>
            <pc:sldMk cId="3403694434" sldId="265"/>
            <ac:spMk id="2" creationId="{BFB2FD17-3AEA-C734-146A-0244EDA4A2E8}"/>
          </ac:spMkLst>
        </pc:spChg>
        <pc:spChg chg="add">
          <ac:chgData name="Sanjida Hasan (2014032)" userId="S::2014032@student.uwtsd.ac.uk::a56bae90-61c3-4678-ae13-45029315148c" providerId="AD" clId="Web-{F76D3CD6-5193-E643-FC7D-55162B841E30}" dt="2026-10-01T14:04:35.068" v="153"/>
          <ac:spMkLst>
            <pc:docMk/>
            <pc:sldMk cId="3403694434" sldId="265"/>
            <ac:spMk id="12" creationId="{3A9C15D4-2EE7-4D05-B87C-91D1F3B9604B}"/>
          </ac:spMkLst>
        </pc:spChg>
        <pc:spChg chg="add">
          <ac:chgData name="Sanjida Hasan (2014032)" userId="S::2014032@student.uwtsd.ac.uk::a56bae90-61c3-4678-ae13-45029315148c" providerId="AD" clId="Web-{F76D3CD6-5193-E643-FC7D-55162B841E30}" dt="2026-10-01T14:04:35.068" v="153"/>
          <ac:spMkLst>
            <pc:docMk/>
            <pc:sldMk cId="3403694434" sldId="265"/>
            <ac:spMk id="14" creationId="{4ED7B0FB-9654-4441-9545-02D458B68620}"/>
          </ac:spMkLst>
        </pc:spChg>
        <pc:picChg chg="add mod ord">
          <ac:chgData name="Sanjida Hasan (2014032)" userId="S::2014032@student.uwtsd.ac.uk::a56bae90-61c3-4678-ae13-45029315148c" providerId="AD" clId="Web-{F76D3CD6-5193-E643-FC7D-55162B841E30}" dt="2026-10-01T14:05:28.945" v="158" actId="14100"/>
          <ac:picMkLst>
            <pc:docMk/>
            <pc:sldMk cId="3403694434" sldId="265"/>
            <ac:picMk id="4" creationId="{DB8E52A6-75C4-5C69-B437-543665698716}"/>
          </ac:picMkLst>
        </pc:picChg>
        <pc:picChg chg="add">
          <ac:chgData name="Sanjida Hasan (2014032)" userId="S::2014032@student.uwtsd.ac.uk::a56bae90-61c3-4678-ae13-45029315148c" providerId="AD" clId="Web-{F76D3CD6-5193-E643-FC7D-55162B841E30}" dt="2026-10-01T14:04:35.068" v="153"/>
          <ac:picMkLst>
            <pc:docMk/>
            <pc:sldMk cId="3403694434" sldId="265"/>
            <ac:picMk id="8" creationId="{9A0F0AC6-A89F-416B-9FA4-48E664065E73}"/>
          </ac:picMkLst>
        </pc:picChg>
        <pc:picChg chg="add">
          <ac:chgData name="Sanjida Hasan (2014032)" userId="S::2014032@student.uwtsd.ac.uk::a56bae90-61c3-4678-ae13-45029315148c" providerId="AD" clId="Web-{F76D3CD6-5193-E643-FC7D-55162B841E30}" dt="2026-10-01T14:04:35.068" v="153"/>
          <ac:picMkLst>
            <pc:docMk/>
            <pc:sldMk cId="3403694434" sldId="265"/>
            <ac:picMk id="10" creationId="{218D7DD0-110F-43F3-A7E4-B51873CBF107}"/>
          </ac:picMkLst>
        </pc:picChg>
        <pc:picChg chg="add">
          <ac:chgData name="Sanjida Hasan (2014032)" userId="S::2014032@student.uwtsd.ac.uk::a56bae90-61c3-4678-ae13-45029315148c" providerId="AD" clId="Web-{F76D3CD6-5193-E643-FC7D-55162B841E30}" dt="2026-10-01T14:04:35.068" v="153"/>
          <ac:picMkLst>
            <pc:docMk/>
            <pc:sldMk cId="3403694434" sldId="265"/>
            <ac:picMk id="16" creationId="{7BB94C57-FDF3-45A3-9D1F-904523D795D4}"/>
          </ac:picMkLst>
        </pc:picChg>
        <pc:picChg chg="add">
          <ac:chgData name="Sanjida Hasan (2014032)" userId="S::2014032@student.uwtsd.ac.uk::a56bae90-61c3-4678-ae13-45029315148c" providerId="AD" clId="Web-{F76D3CD6-5193-E643-FC7D-55162B841E30}" dt="2026-10-01T14:04:35.068" v="153"/>
          <ac:picMkLst>
            <pc:docMk/>
            <pc:sldMk cId="3403694434" sldId="265"/>
            <ac:picMk id="18" creationId="{6AEBDF1A-221A-4497-BBA9-57A70D161510}"/>
          </ac:picMkLst>
        </pc:picChg>
      </pc:sldChg>
    </pc:docChg>
  </pc:docChgLst>
  <pc:docChgLst>
    <pc:chgData name="Nimo Husein Sheikh Abdullahi (2612324)" userId="S::2612324@student.uwtsd.ac.uk::b55809f4-575f-4baf-843a-d36902a4fb29" providerId="AD" clId="Web-{09B37263-A79A-E10D-17CD-687B6848174E}"/>
    <pc:docChg chg="modSld">
      <pc:chgData name="Nimo Husein Sheikh Abdullahi (2612324)" userId="S::2612324@student.uwtsd.ac.uk::b55809f4-575f-4baf-843a-d36902a4fb29" providerId="AD" clId="Web-{09B37263-A79A-E10D-17CD-687B6848174E}" dt="2026-10-07T14:02:59.216" v="15" actId="20577"/>
      <pc:docMkLst>
        <pc:docMk/>
      </pc:docMkLst>
      <pc:sldChg chg="modSp">
        <pc:chgData name="Nimo Husein Sheikh Abdullahi (2612324)" userId="S::2612324@student.uwtsd.ac.uk::b55809f4-575f-4baf-843a-d36902a4fb29" providerId="AD" clId="Web-{09B37263-A79A-E10D-17CD-687B6848174E}" dt="2026-10-07T14:02:59.216" v="15" actId="20577"/>
        <pc:sldMkLst>
          <pc:docMk/>
          <pc:sldMk cId="292820723" sldId="264"/>
        </pc:sldMkLst>
        <pc:spChg chg="mod">
          <ac:chgData name="Nimo Husein Sheikh Abdullahi (2612324)" userId="S::2612324@student.uwtsd.ac.uk::b55809f4-575f-4baf-843a-d36902a4fb29" providerId="AD" clId="Web-{09B37263-A79A-E10D-17CD-687B6848174E}" dt="2026-10-07T14:02:59.216" v="15" actId="20577"/>
          <ac:spMkLst>
            <pc:docMk/>
            <pc:sldMk cId="292820723" sldId="264"/>
            <ac:spMk id="2" creationId="{735D8A93-6A4E-CACD-E7C7-247B792F8CAE}"/>
          </ac:spMkLst>
        </pc:spChg>
      </pc:sldChg>
    </pc:docChg>
  </pc:docChgLst>
  <pc:docChgLst>
    <pc:chgData name="Sanjida Hasan (2014032)" userId="S::2014032@student.uwtsd.ac.uk::a56bae90-61c3-4678-ae13-45029315148c" providerId="AD" clId="Web-{BAD8CC67-95C5-2577-7783-20C8C54E8FD6}"/>
    <pc:docChg chg="modSld">
      <pc:chgData name="Sanjida Hasan (2014032)" userId="S::2014032@student.uwtsd.ac.uk::a56bae90-61c3-4678-ae13-45029315148c" providerId="AD" clId="Web-{BAD8CC67-95C5-2577-7783-20C8C54E8FD6}" dt="2026-10-07T14:27:26.755" v="1173" actId="1076"/>
      <pc:docMkLst>
        <pc:docMk/>
      </pc:docMkLst>
      <pc:sldChg chg="modSp">
        <pc:chgData name="Sanjida Hasan (2014032)" userId="S::2014032@student.uwtsd.ac.uk::a56bae90-61c3-4678-ae13-45029315148c" providerId="AD" clId="Web-{BAD8CC67-95C5-2577-7783-20C8C54E8FD6}" dt="2026-10-07T14:27:26.755" v="1173" actId="1076"/>
        <pc:sldMkLst>
          <pc:docMk/>
          <pc:sldMk cId="292820723" sldId="264"/>
        </pc:sldMkLst>
        <pc:spChg chg="mod">
          <ac:chgData name="Sanjida Hasan (2014032)" userId="S::2014032@student.uwtsd.ac.uk::a56bae90-61c3-4678-ae13-45029315148c" providerId="AD" clId="Web-{BAD8CC67-95C5-2577-7783-20C8C54E8FD6}" dt="2026-10-07T14:05:11.695" v="306" actId="20577"/>
          <ac:spMkLst>
            <pc:docMk/>
            <pc:sldMk cId="292820723" sldId="264"/>
            <ac:spMk id="2" creationId="{735D8A93-6A4E-CACD-E7C7-247B792F8CAE}"/>
          </ac:spMkLst>
        </pc:spChg>
        <pc:spChg chg="mod">
          <ac:chgData name="Sanjida Hasan (2014032)" userId="S::2014032@student.uwtsd.ac.uk::a56bae90-61c3-4678-ae13-45029315148c" providerId="AD" clId="Web-{BAD8CC67-95C5-2577-7783-20C8C54E8FD6}" dt="2026-10-07T14:27:10.910" v="1172" actId="20577"/>
          <ac:spMkLst>
            <pc:docMk/>
            <pc:sldMk cId="292820723" sldId="264"/>
            <ac:spMk id="3" creationId="{E6ED0378-4EF7-3927-0BA1-7BEED3343A68}"/>
          </ac:spMkLst>
        </pc:spChg>
        <pc:picChg chg="mod">
          <ac:chgData name="Sanjida Hasan (2014032)" userId="S::2014032@student.uwtsd.ac.uk::a56bae90-61c3-4678-ae13-45029315148c" providerId="AD" clId="Web-{BAD8CC67-95C5-2577-7783-20C8C54E8FD6}" dt="2026-10-07T14:27:26.755" v="1173" actId="1076"/>
          <ac:picMkLst>
            <pc:docMk/>
            <pc:sldMk cId="292820723" sldId="264"/>
            <ac:picMk id="5" creationId="{5C60A1BD-22DE-4D45-4711-654AD858D0B3}"/>
          </ac:picMkLst>
        </pc:picChg>
      </pc:sldChg>
    </pc:docChg>
  </pc:docChgLst>
  <pc:docChgLst>
    <pc:chgData name="Sanjida Hasan (2014032)" userId="S::2014032@student.uwtsd.ac.uk::a56bae90-61c3-4678-ae13-45029315148c" providerId="AD" clId="Web-{8B09D2D9-00FF-7EC6-0D60-7BEE6B563B44}"/>
    <pc:docChg chg="modSld">
      <pc:chgData name="Sanjida Hasan (2014032)" userId="S::2014032@student.uwtsd.ac.uk::a56bae90-61c3-4678-ae13-45029315148c" providerId="AD" clId="Web-{8B09D2D9-00FF-7EC6-0D60-7BEE6B563B44}" dt="2026-10-01T13:47:33.578" v="17"/>
      <pc:docMkLst>
        <pc:docMk/>
      </pc:docMkLst>
      <pc:sldChg chg="addSp delSp modSp mod setBg modClrScheme chgLayout">
        <pc:chgData name="Sanjida Hasan (2014032)" userId="S::2014032@student.uwtsd.ac.uk::a56bae90-61c3-4678-ae13-45029315148c" providerId="AD" clId="Web-{8B09D2D9-00FF-7EC6-0D60-7BEE6B563B44}" dt="2026-10-01T13:47:33.578" v="17"/>
        <pc:sldMkLst>
          <pc:docMk/>
          <pc:sldMk cId="292820723" sldId="264"/>
        </pc:sldMkLst>
        <pc:spChg chg="mod ord">
          <ac:chgData name="Sanjida Hasan (2014032)" userId="S::2014032@student.uwtsd.ac.uk::a56bae90-61c3-4678-ae13-45029315148c" providerId="AD" clId="Web-{8B09D2D9-00FF-7EC6-0D60-7BEE6B563B44}" dt="2026-10-01T13:47:33.578" v="17"/>
          <ac:spMkLst>
            <pc:docMk/>
            <pc:sldMk cId="292820723" sldId="264"/>
            <ac:spMk id="2" creationId="{735D8A93-6A4E-CACD-E7C7-247B792F8CAE}"/>
          </ac:spMkLst>
        </pc:spChg>
        <pc:spChg chg="add mod ord">
          <ac:chgData name="Sanjida Hasan (2014032)" userId="S::2014032@student.uwtsd.ac.uk::a56bae90-61c3-4678-ae13-45029315148c" providerId="AD" clId="Web-{8B09D2D9-00FF-7EC6-0D60-7BEE6B563B44}" dt="2026-10-01T13:47:33.578" v="17"/>
          <ac:spMkLst>
            <pc:docMk/>
            <pc:sldMk cId="292820723" sldId="264"/>
            <ac:spMk id="3" creationId="{E6ED0378-4EF7-3927-0BA1-7BEED3343A68}"/>
          </ac:spMkLst>
        </pc:spChg>
        <pc:picChg chg="mod ord">
          <ac:chgData name="Sanjida Hasan (2014032)" userId="S::2014032@student.uwtsd.ac.uk::a56bae90-61c3-4678-ae13-45029315148c" providerId="AD" clId="Web-{8B09D2D9-00FF-7EC6-0D60-7BEE6B563B44}" dt="2026-10-01T13:47:33.578" v="17"/>
          <ac:picMkLst>
            <pc:docMk/>
            <pc:sldMk cId="292820723" sldId="264"/>
            <ac:picMk id="5" creationId="{5C60A1BD-22DE-4D45-4711-654AD858D0B3}"/>
          </ac:picMkLst>
        </pc:picChg>
        <pc:picChg chg="add">
          <ac:chgData name="Sanjida Hasan (2014032)" userId="S::2014032@student.uwtsd.ac.uk::a56bae90-61c3-4678-ae13-45029315148c" providerId="AD" clId="Web-{8B09D2D9-00FF-7EC6-0D60-7BEE6B563B44}" dt="2026-10-01T13:47:33.578" v="17"/>
          <ac:picMkLst>
            <pc:docMk/>
            <pc:sldMk cId="292820723" sldId="264"/>
            <ac:picMk id="25" creationId="{22790EC5-ACA7-4536-8066-B60199F3C6D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206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36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42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1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523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45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89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22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288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664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727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9247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704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4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2367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82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7332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594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C477318-3971-1940-9B5B-E5436F6B79D2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3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  <p:sldLayoutId id="2147483916" r:id="rId15"/>
    <p:sldLayoutId id="2147483917" r:id="rId16"/>
    <p:sldLayoutId id="2147483918" r:id="rId17"/>
    <p:sldLayoutId id="214748391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gameblast.com.br/2020/02/microsoft-promove-game-jam-plataforma-teams.html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ix4free.org/photo/2921/thank-you.html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EED3B9C-9C35-5644-102A-F35022B225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884420"/>
            <a:ext cx="8689976" cy="2398426"/>
          </a:xfrm>
        </p:spPr>
        <p:txBody>
          <a:bodyPr>
            <a:normAutofit/>
          </a:bodyPr>
          <a:lstStyle/>
          <a:p>
            <a:r>
              <a:rPr lang="en-US" sz="3600"/>
              <a:t>LCHS-4007: DIGITAL SKILLS AND RESEARCH METHODS</a:t>
            </a:r>
            <a:br>
              <a:rPr lang="en-US" sz="3600"/>
            </a:br>
            <a:br>
              <a:rPr lang="en-US" sz="3600"/>
            </a:br>
            <a:endParaRPr lang="en-US" sz="360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DE3FCE0C-E0C0-E576-2A08-262418CCC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2458388"/>
            <a:ext cx="8689976" cy="2799412"/>
          </a:xfrm>
        </p:spPr>
        <p:txBody>
          <a:bodyPr/>
          <a:lstStyle/>
          <a:p>
            <a:pPr lvl="1" algn="l"/>
            <a:r>
              <a:rPr lang="en-US" b="1">
                <a:solidFill>
                  <a:schemeClr val="tx1"/>
                </a:solidFill>
              </a:rPr>
              <a:t>GROUP MEMBERS NAME AND NUMBERS</a:t>
            </a:r>
          </a:p>
          <a:p>
            <a:pPr lvl="1" algn="l"/>
            <a:r>
              <a:rPr lang="en-US" b="1"/>
              <a:t>SANJIDA HASAN-2014032</a:t>
            </a:r>
          </a:p>
          <a:p>
            <a:pPr lvl="1" algn="l"/>
            <a:r>
              <a:rPr lang="en-US" b="1">
                <a:solidFill>
                  <a:schemeClr val="tx1"/>
                </a:solidFill>
              </a:rPr>
              <a:t>LAMIN DEMBA-2606791</a:t>
            </a:r>
          </a:p>
          <a:p>
            <a:pPr lvl="1" algn="l"/>
            <a:r>
              <a:rPr lang="en-US" b="1"/>
              <a:t>NIMO HUSEIN SHEIKH ABDULLAHI-2612324</a:t>
            </a:r>
          </a:p>
          <a:p>
            <a:pPr lvl="1" algn="l"/>
            <a:r>
              <a:rPr lang="en-US" b="1">
                <a:solidFill>
                  <a:schemeClr val="tx1"/>
                </a:solidFill>
              </a:rPr>
              <a:t>LECTURER’S NAME-</a:t>
            </a:r>
            <a:r>
              <a:rPr lang="en-US" b="1"/>
              <a:t> -IHSAN UL HAQ</a:t>
            </a:r>
            <a:endParaRPr lang="en-US" b="1">
              <a:solidFill>
                <a:schemeClr val="tx1"/>
              </a:solidFill>
            </a:endParaRPr>
          </a:p>
          <a:p>
            <a:pPr lvl="1" algn="l"/>
            <a:endParaRPr lang="en-US" b="1">
              <a:solidFill>
                <a:schemeClr val="tx1"/>
              </a:solidFill>
            </a:endParaRPr>
          </a:p>
          <a:p>
            <a:pPr lvl="1" algn="l"/>
            <a:endParaRPr lang="en-US" b="1">
              <a:solidFill>
                <a:schemeClr val="tx1"/>
              </a:solidFill>
            </a:endParaRPr>
          </a:p>
          <a:p>
            <a:pPr lvl="1" algn="l"/>
            <a:endParaRPr lang="en-US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48370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7FF7-0C85-7CAE-9116-268A33287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77493" y="-2045632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BE909-327B-1904-B23A-AECC40DC2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pPr>
              <a:buClr>
                <a:srgbClr val="000000"/>
              </a:buClr>
            </a:pPr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171D1E7-976F-43BF-4026-FB97B6D8D8C6}"/>
              </a:ext>
            </a:extLst>
          </p:cNvPr>
          <p:cNvSpPr>
            <a:spLocks noGrp="1"/>
          </p:cNvSpPr>
          <p:nvPr/>
        </p:nvSpPr>
        <p:spPr>
          <a:xfrm>
            <a:off x="2854325" y="672303"/>
            <a:ext cx="10269538" cy="10215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Outline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08EEA1F-5BE8-031A-EDAD-D29A11DB425D}"/>
              </a:ext>
            </a:extLst>
          </p:cNvPr>
          <p:cNvSpPr>
            <a:spLocks noGrp="1"/>
          </p:cNvSpPr>
          <p:nvPr/>
        </p:nvSpPr>
        <p:spPr>
          <a:xfrm>
            <a:off x="2854325" y="2394844"/>
            <a:ext cx="10269538" cy="37734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Goudy Old Style" panose="02020502050305020303" pitchFamily="18" charset="0"/>
              <a:buChar char="–"/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Goudy Old Style" panose="02020502050305020303" pitchFamily="18" charset="0"/>
              <a:buChar char="–"/>
              <a:defRPr sz="14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>
              <a:buFont typeface="+mj-lt"/>
              <a:buAutoNum type="arabicPeriod"/>
            </a:pPr>
            <a:r>
              <a:rPr lang="en-GB"/>
              <a:t>What their chosen workplace task involves (B)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Which Microsoft 365 tool they selected (B)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Why this tool is suitable for the task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How it improves efficiency or communication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Advantages and limitations of using the chosen tool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Recommend how Ashford can implement these changes.</a:t>
            </a:r>
          </a:p>
          <a:p>
            <a:pPr marL="514350" indent="-514350">
              <a:buFont typeface="+mj-lt"/>
              <a:buAutoNum type="arabicPeriod"/>
            </a:pPr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7C9DA11-F6BA-5F85-DAF5-F9E0B29183F8}"/>
              </a:ext>
            </a:extLst>
          </p:cNvPr>
          <p:cNvSpPr>
            <a:spLocks noGrp="1"/>
          </p:cNvSpPr>
          <p:nvPr/>
        </p:nvSpPr>
        <p:spPr>
          <a:xfrm>
            <a:off x="2854325" y="2394844"/>
            <a:ext cx="10269538" cy="37734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Goudy Old Style" panose="02020502050305020303" pitchFamily="18" charset="0"/>
              <a:buChar char="–"/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Goudy Old Style" panose="02020502050305020303" pitchFamily="18" charset="0"/>
              <a:buChar char="–"/>
              <a:defRPr sz="14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>
              <a:buFont typeface="+mj-lt"/>
              <a:buAutoNum type="arabicPeriod"/>
            </a:pPr>
            <a:r>
              <a:rPr lang="en-GB"/>
              <a:t>What their chosen workplace task involves (B)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Which Microsoft 365 tool they selected (B)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Why this tool is suitable for the task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How it improves efficiency or communication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Advantages and limitations of using the chosen tool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/>
              <a:t>Recommend how Ashford can implement these changes.</a:t>
            </a:r>
          </a:p>
          <a:p>
            <a:pPr marL="514350" indent="-514350">
              <a:buFont typeface="+mj-lt"/>
              <a:buAutoNum type="arabicPeriod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1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B9320-EDAA-13DD-A23C-36A3EFA4F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>
                <a:latin typeface="Felix Titling"/>
              </a:rPr>
              <a:t>What their chosen workplace task involves</a:t>
            </a:r>
            <a:endParaRPr lang="en-US" sz="4400">
              <a:latin typeface="Felix Titling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B3EC3-3F2E-6539-D482-50A68E87ED2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2"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   Daily care</a:t>
            </a:r>
            <a:endParaRPr lang="en-US"/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Medication reminders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Appointment support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Care records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Wellbeing checks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Daily updates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Communicate with each other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endParaRPr lang="en-US" sz="2000" b="1" i="1">
              <a:latin typeface="Tw Cen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527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5D8A93-6A4E-CACD-E7C7-247B792F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Which </a:t>
            </a:r>
            <a:r>
              <a:rPr lang="en-US" sz="3600" err="1"/>
              <a:t>microsoft</a:t>
            </a:r>
            <a:r>
              <a:rPr lang="en-US" sz="3600"/>
              <a:t> 365 tool they selected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D0378-4EF7-3927-0BA1-7BEED3343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8534" y="1932752"/>
            <a:ext cx="6470006" cy="40794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>
                <a:latin typeface="Tw Cen MT" panose="020B0602020104020603"/>
              </a:rPr>
              <a:t>Ashford community care service choose Microsoft office for their staff communication ​and daily updates.</a:t>
            </a:r>
            <a:endParaRPr lang="en-US"/>
          </a:p>
          <a:p>
            <a:pPr algn="l"/>
            <a:r>
              <a:rPr lang="en-US" sz="2000" b="1">
                <a:ea typeface="+mn-lt"/>
                <a:cs typeface="+mn-lt"/>
              </a:rPr>
              <a:t>Microsoft Teams</a:t>
            </a:r>
            <a:r>
              <a:rPr lang="en-US" sz="2000">
                <a:ea typeface="+mn-lt"/>
                <a:cs typeface="+mn-lt"/>
              </a:rPr>
              <a:t> is a digital workplace platform developed by Microsoft that brings together </a:t>
            </a:r>
            <a:r>
              <a:rPr lang="en-US" sz="2000" b="1">
                <a:ea typeface="+mn-lt"/>
                <a:cs typeface="+mn-lt"/>
              </a:rPr>
              <a:t>communication, meetings, file sharing and collaboration</a:t>
            </a:r>
            <a:r>
              <a:rPr lang="en-US" sz="2000">
                <a:ea typeface="+mn-lt"/>
                <a:cs typeface="+mn-lt"/>
              </a:rPr>
              <a:t> in one environment.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US" sz="2000">
                <a:ea typeface="+mn-lt"/>
                <a:cs typeface="+mn-lt"/>
              </a:rPr>
              <a:t>Digital collaboration technologies can influence how workplace teams communicate, collaborate and perform (Lane </a:t>
            </a:r>
            <a:r>
              <a:rPr lang="en-US" sz="2000" i="1">
                <a:ea typeface="+mn-lt"/>
                <a:cs typeface="+mn-lt"/>
              </a:rPr>
              <a:t>et al.</a:t>
            </a:r>
            <a:r>
              <a:rPr lang="en-US" sz="2000">
                <a:ea typeface="+mn-lt"/>
                <a:cs typeface="+mn-lt"/>
              </a:rPr>
              <a:t>, 2024). </a:t>
            </a:r>
            <a:r>
              <a:rPr lang="en-US" sz="2000" b="1">
                <a:ea typeface="+mn-lt"/>
                <a:cs typeface="+mn-lt"/>
              </a:rPr>
              <a:t>         </a:t>
            </a: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60A1BD-22DE-4D45-4711-654AD858D0B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3657" r="9373" b="-3"/>
          <a:stretch>
            <a:fillRect/>
          </a:stretch>
        </p:blipFill>
        <p:spPr>
          <a:xfrm>
            <a:off x="8049238" y="2207282"/>
            <a:ext cx="3494466" cy="293522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92820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29761-4915-F858-345A-43BB40EB8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Clear communications, strong teamwork.</a:t>
            </a:r>
          </a:p>
          <a:p>
            <a:pPr>
              <a:buClr>
                <a:srgbClr val="000000"/>
              </a:buClr>
            </a:pPr>
            <a:r>
              <a:rPr lang="en-US"/>
              <a:t>Effiecy working smart as a team.</a:t>
            </a:r>
          </a:p>
          <a:p>
            <a:pPr>
              <a:buClr>
                <a:srgbClr val="000000"/>
              </a:buClr>
            </a:pPr>
            <a:r>
              <a:rPr lang="en-US"/>
              <a:t>Submitting work on time</a:t>
            </a:r>
          </a:p>
          <a:p>
            <a:pPr>
              <a:buClr>
                <a:srgbClr val="000000"/>
              </a:buClr>
            </a:pPr>
            <a:r>
              <a:rPr lang="en-US"/>
              <a:t>Communication guidelines, being clear working together as team. Respecting each other.</a:t>
            </a:r>
          </a:p>
          <a:p>
            <a:pPr>
              <a:buClr>
                <a:srgbClr val="000000"/>
              </a:buClr>
            </a:pPr>
            <a:r>
              <a:rPr lang="en-US"/>
              <a:t>Shared concerns early and constructively.</a:t>
            </a:r>
          </a:p>
          <a:p>
            <a:pPr>
              <a:buClr>
                <a:srgbClr val="000000"/>
              </a:buClr>
            </a:pPr>
            <a:r>
              <a:rPr lang="en-US" err="1"/>
              <a:t>Microsift</a:t>
            </a:r>
            <a:r>
              <a:rPr lang="en-US"/>
              <a:t> teams you can see or view your </a:t>
            </a:r>
            <a:r>
              <a:rPr lang="en-US" err="1"/>
              <a:t>presentaions</a:t>
            </a:r>
            <a:r>
              <a:rPr lang="en-US"/>
              <a:t> efficiency by transforming slides into AN INTERACTIVE 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B7F7A7D-EC6D-DE99-F5F5-0D9F1900BA7E}"/>
              </a:ext>
            </a:extLst>
          </p:cNvPr>
          <p:cNvSpPr>
            <a:spLocks noGrp="1"/>
          </p:cNvSpPr>
          <p:nvPr/>
        </p:nvSpPr>
        <p:spPr>
          <a:xfrm>
            <a:off x="1735898" y="1148660"/>
            <a:ext cx="9534396" cy="56357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0EFC3C3-D50A-BB1D-B48E-7B7E05254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679903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7988-1142-123A-F934-8B381D0B4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EA0BB-5456-E2EE-02CB-704BA5A30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73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6D7FC-E6A2-FC29-2F09-46EF6E78A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E86F3-15F6-35A0-4678-0ED90F1CC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414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82F38-E6FB-A483-F45D-581191378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5BECE-0881-5C12-7466-06CB630AB2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046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B2FD17-3AEA-C734-146A-0244EDA4A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419900"/>
            <a:ext cx="2844002" cy="4018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/>
              <a:t>Any question </a:t>
            </a:r>
            <a:br>
              <a:rPr lang="en-US" sz="4400"/>
            </a:br>
            <a:endParaRPr lang="en-US" sz="4400"/>
          </a:p>
        </p:txBody>
      </p:sp>
      <p:pic>
        <p:nvPicPr>
          <p:cNvPr id="4" name="Content Placeholder 3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DB8E52A6-75C4-5C69-B437-5436656987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700588" y="1236663"/>
            <a:ext cx="6681395" cy="44577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69443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{EA6BF931-843D-6245-A218-68B43915C882}TF5a3e5eeb-bdf0-4803-b68a-7370e4312f2d83c54588-c5b03f3b0c22</Template>
  <Application>Microsoft Office PowerPoint</Application>
  <PresentationFormat>Widescreen</PresentationFormat>
  <Slides>9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Droplet</vt:lpstr>
      <vt:lpstr>LCHS-4007: DIGITAL SKILLS AND RESEARCH METHODS  </vt:lpstr>
      <vt:lpstr>PowerPoint Presentation</vt:lpstr>
      <vt:lpstr>What their chosen workplace task involves</vt:lpstr>
      <vt:lpstr>Which microsoft 365 tool they selected</vt:lpstr>
      <vt:lpstr>How it improves efficiency or communication</vt:lpstr>
      <vt:lpstr>PowerPoint Presentation</vt:lpstr>
      <vt:lpstr>PowerPoint Presentation</vt:lpstr>
      <vt:lpstr>PowerPoint Presentation</vt:lpstr>
      <vt:lpstr>Any question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Sanjida Hasan (2014032)</dc:creator>
  <cp:revision>1</cp:revision>
  <cp:lastPrinted>2026-09-30T21:51:46Z</cp:lastPrinted>
  <dcterms:created xsi:type="dcterms:W3CDTF">2026-09-30T21:47:01Z</dcterms:created>
  <dcterms:modified xsi:type="dcterms:W3CDTF">2026-10-07T14:27:56Z</dcterms:modified>
</cp:coreProperties>
</file>