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FB652-4EC9-4831-9861-504716581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8F879B-8FA7-44DB-83A7-50A78F6CD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4E7B3-41CE-457E-AE30-92DA4387E87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CA959-999D-48C7-996D-3327704AC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4DBB23-270C-4FEB-AD4B-35F07E755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2B73D-9DD3-43C1-8A04-968ABA8EB4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469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D91505-1EBE-4E98-9CF2-188748E7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1573E-AB49-4F2C-89BB-21A7427BEE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1D7DE-1085-4434-83B9-5ED024A359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4E7B3-41CE-457E-AE30-92DA4387E87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A29B0-BD4B-4473-B98B-05B1BF0C4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72D02-5A58-4FE0-99B1-5047DED953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2B73D-9DD3-43C1-8A04-968ABA8EB4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730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B3F9F7-7422-470E-BF26-E2DBA797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1048FD-C2E7-49C4-940D-1E3094DAA1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541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7DB0B7-8821-4212-9AE2-6E1092804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400" b="1" u="sng">
                <a:solidFill>
                  <a:schemeClr val="bg2">
                    <a:lumMod val="75000"/>
                  </a:schemeClr>
                </a:solidFill>
              </a:rPr>
              <a:t>Introduction</a:t>
            </a:r>
            <a:r>
              <a:rPr lang="en-US" sz="4400">
                <a:solidFill>
                  <a:schemeClr val="bg2">
                    <a:lumMod val="75000"/>
                  </a:schemeClr>
                </a:solidFill>
              </a:rPr>
              <a:t> </a:t>
            </a:r>
            <a:endParaRPr lang="en-US" sz="44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881C69-E936-4DB0-8CC1-C51AFB8035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056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D71A3B-747C-4734-A5E2-2DB2B1032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 u="sng">
                <a:solidFill>
                  <a:schemeClr val="bg2">
                    <a:lumMod val="75000"/>
                  </a:schemeClr>
                </a:solidFill>
              </a:rPr>
              <a:t>What is Social Exclusion?</a:t>
            </a:r>
            <a:endParaRPr lang="en-GB" sz="4000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C8D1A6-9211-44CC-A591-155166484F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47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F492A6-2D64-4CA8-B5C0-87115D649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u="sng">
                <a:solidFill>
                  <a:schemeClr val="bg2">
                    <a:lumMod val="75000"/>
                  </a:schemeClr>
                </a:solidFill>
              </a:rPr>
              <a:t>These include; </a:t>
            </a:r>
            <a:endParaRPr lang="en-GB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3A1DA1-189A-4819-8B25-438D308D04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32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F2D7CC-2087-4BFC-9413-27409CA4E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>
                <a:solidFill>
                  <a:schemeClr val="bg2">
                    <a:lumMod val="75000"/>
                  </a:schemeClr>
                </a:solidFill>
              </a:rPr>
              <a:t>Characteristics of ‘NEETS’ </a:t>
            </a:r>
            <a:endParaRPr lang="en-GB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0EC2F8-CE69-4413-B5BA-4EA3EB4DCA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72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DC268F-95FC-48F8-8396-6C032CA2B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chemeClr val="bg2">
                    <a:lumMod val="75000"/>
                  </a:schemeClr>
                </a:solidFill>
              </a:rPr>
              <a:t>A longitudinal Study of Young People (2011).</a:t>
            </a:r>
            <a:endParaRPr lang="en-GB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27E483-2552-4641-ACF4-1270421A44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984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C80D82-985F-4782-B740-989F3612D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u="sng">
                <a:solidFill>
                  <a:schemeClr val="bg2">
                    <a:lumMod val="75000"/>
                  </a:schemeClr>
                </a:solidFill>
              </a:rPr>
              <a:t>What is NEET?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C2DAE9-4C44-4D95-993D-0089267087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13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D59F9A-8734-44B8-AD4B-712224882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 u="sng">
                <a:solidFill>
                  <a:schemeClr val="bg2">
                    <a:lumMod val="75000"/>
                  </a:schemeClr>
                </a:solidFill>
              </a:rPr>
              <a:t>Are Their Needs Being Met? </a:t>
            </a:r>
            <a:endParaRPr lang="en-GB" sz="4000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96F614-028C-4946-8847-FE91FC228F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271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5FC8E0-135D-405C-B082-9A9CB5AA3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5292BF-833E-41FF-BC5E-462964EE94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22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BE69BA-033F-4698-97D2-2876FEEAF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chemeClr val="bg2">
                    <a:lumMod val="75000"/>
                  </a:schemeClr>
                </a:solidFill>
              </a:rPr>
              <a:t>What Strategies are Available for Equality and Inclusion? </a:t>
            </a:r>
            <a:br>
              <a:rPr lang="en-GB" u="sng">
                <a:solidFill>
                  <a:schemeClr val="bg2">
                    <a:lumMod val="75000"/>
                  </a:schemeClr>
                </a:solidFill>
              </a:rPr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22BD03-98C3-4E5F-8D12-D1B85C79C4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02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03B584-DC10-47C9-A179-C9982080C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u="sng">
                <a:solidFill>
                  <a:schemeClr val="bg2">
                    <a:lumMod val="75000"/>
                  </a:schemeClr>
                </a:solidFill>
              </a:rPr>
              <a:t>What barriers are preventing their inclusion in society? </a:t>
            </a:r>
            <a:endParaRPr lang="en-GB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53DDCF-AF9F-4166-A2B2-5771836C2D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88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8925F8-4E56-46B0-87F1-8E9417548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3600" b="1" u="sng">
                <a:solidFill>
                  <a:schemeClr val="bg2">
                    <a:lumMod val="75000"/>
                  </a:schemeClr>
                </a:solidFill>
              </a:rPr>
              <a:t>Images: </a:t>
            </a:r>
            <a:endParaRPr lang="en-GB" sz="3600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E8B752-9FE9-4E0C-A064-D761F59CF0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238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8A0156-0AF8-4146-BA5E-D438A6E5A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3600" b="1" u="sng">
                <a:solidFill>
                  <a:schemeClr val="bg2">
                    <a:lumMod val="75000"/>
                  </a:schemeClr>
                </a:solidFill>
              </a:rPr>
              <a:t>References</a:t>
            </a:r>
            <a:endParaRPr lang="en-GB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B80DDC-1C15-4E04-844A-C8158AFB42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810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</Words>
  <Application>Microsoft Office PowerPoint</Application>
  <PresentationFormat>Widescreen</PresentationFormat>
  <Paragraphs>11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Introduction </vt:lpstr>
      <vt:lpstr>What is Social Exclusion?</vt:lpstr>
      <vt:lpstr>These include; </vt:lpstr>
      <vt:lpstr>Characteristics of ‘NEETS’ </vt:lpstr>
      <vt:lpstr>A longitudinal Study of Young People (2011).</vt:lpstr>
      <vt:lpstr>What is NEET?</vt:lpstr>
      <vt:lpstr>Are Their Needs Being Met? </vt:lpstr>
      <vt:lpstr>PowerPoint Presentation</vt:lpstr>
      <vt:lpstr>What Strategies are Available for Equality and Inclusion?  </vt:lpstr>
      <vt:lpstr>What barriers are preventing their inclusion in society? </vt:lpstr>
      <vt:lpstr>Images: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scarlett.dunne@outlook.com</dc:creator>
  <cp:lastModifiedBy>scarlett.dunne@outlook.com</cp:lastModifiedBy>
  <cp:revision>1</cp:revision>
  <dcterms:created xsi:type="dcterms:W3CDTF">2018-03-26T10:22:10Z</dcterms:created>
  <dcterms:modified xsi:type="dcterms:W3CDTF">2018-03-26T10:22:10Z</dcterms:modified>
</cp:coreProperties>
</file>