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Century Gothic" panose="020B0502020202020204" pitchFamily="34" charset="0"/>
      <p:regular r:id="rId15"/>
      <p:bold r:id="rId16"/>
      <p:italic r:id="rId17"/>
      <p:boldItalic r:id="rId1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88138175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80096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412519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Shape 13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520416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57610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hape 1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Shape 14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713332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Shape 15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032552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079583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Shape 16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017047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724445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Shape 17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506070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Shape 17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091775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Shape 18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22408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633299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69515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26384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368364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151488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89615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15256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57278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35476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055332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839259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1479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9220775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97828287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71513220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077988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15479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77570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ctrTitle"/>
          </p:nvPr>
        </p:nvSpPr>
        <p:spPr>
          <a:xfrm>
            <a:off x="1750934" y="0"/>
            <a:ext cx="8676300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Century Gothic"/>
              <a:buNone/>
            </a:pPr>
            <a:r>
              <a:rPr lang="en-GB" sz="5400" b="1" i="0" u="none" strike="noStrike" cap="none" dirty="0" smtClean="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 Dance Health and Wellbeing</a:t>
            </a:r>
            <a:endParaRPr sz="5400" b="1" i="0" u="none" strike="noStrike" cap="none" dirty="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9" name="Shape 129"/>
          <p:cNvSpPr txBox="1">
            <a:spLocks noGrp="1"/>
          </p:cNvSpPr>
          <p:nvPr>
            <p:ph type="subTitle" idx="1"/>
          </p:nvPr>
        </p:nvSpPr>
        <p:spPr>
          <a:xfrm>
            <a:off x="1750934" y="3886688"/>
            <a:ext cx="8676222" cy="190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Arial"/>
              <a:buNone/>
            </a:pPr>
            <a:r>
              <a:rPr lang="en-GB" sz="3200" b="1" i="0" u="none" strike="noStrike" cap="small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Macronutrients – V</a:t>
            </a:r>
            <a:r>
              <a:rPr lang="en-GB" sz="3200" b="1" dirty="0"/>
              <a:t>itamins</a:t>
            </a:r>
            <a:r>
              <a:rPr lang="en-GB" sz="3200" b="1" i="0" u="none" strike="noStrike" cap="small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 sz="3200" b="1" i="0" u="none" strike="noStrike" cap="small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/>
          <p:nvPr/>
        </p:nvSpPr>
        <p:spPr>
          <a:xfrm>
            <a:off x="931223" y="1543792"/>
            <a:ext cx="10393422" cy="48320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Vitamins are a group of 13 unrelated organic compounds.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are required in very small amounts by the body to keep us healthy. 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each carry out different functions related to growth, health and physical fitness.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They also contribute to chemical processes that regulate metabolism, energy release and tissue repair.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/>
          <p:nvPr/>
        </p:nvSpPr>
        <p:spPr>
          <a:xfrm>
            <a:off x="911327" y="1164134"/>
            <a:ext cx="10363200" cy="56938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Most vitamins cannot be produced by the body and must be supplied by the diet.</a:t>
            </a:r>
            <a:endParaRPr sz="28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The exceptions are:</a:t>
            </a:r>
            <a:endParaRPr sz="28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Vitamin D</a:t>
            </a:r>
            <a:endParaRPr sz="2800" dirty="0"/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body is able to make this by the action of sunlight on the skin.</a:t>
            </a:r>
            <a:endParaRPr sz="2800" dirty="0"/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Vitamin K </a:t>
            </a:r>
            <a:endParaRPr sz="2800" dirty="0"/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This can be produced by the bacteria of the large intestine.</a:t>
            </a:r>
            <a:endParaRPr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/>
          <p:nvPr/>
        </p:nvSpPr>
        <p:spPr>
          <a:xfrm>
            <a:off x="1102426" y="1592283"/>
            <a:ext cx="10287000" cy="4031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Vitamins are obtained from a wide variety of plant and animal sources.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are grouped into two broad categories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 soluble vitamins -  Vitamins A, D, E and K,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Water soluble vitamins - B vitamins and vitamin C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Shape 149"/>
          <p:cNvSpPr/>
          <p:nvPr/>
        </p:nvSpPr>
        <p:spPr>
          <a:xfrm>
            <a:off x="721426" y="1023882"/>
            <a:ext cx="10820400" cy="51275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 Soluble Vitamins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Vitamins A, D, E, K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All fat-soluble vitamins are found in the fatty or oily parts of foods.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Once digested they are absorbed and transported in the lymph and reach the blood.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play role in the treatment of many medical conditions such as gastric ulcers, osteoporosis, sunburn and joint or muscular pain.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Because they don’t dissolve in water, they are not excreted as urine and can accumulate in the body, in the liver as fatty tissue.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/>
          <p:nvPr/>
        </p:nvSpPr>
        <p:spPr>
          <a:xfrm>
            <a:off x="649393" y="1077686"/>
            <a:ext cx="11049000" cy="5152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Water Soluble Vitamins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This group is formed from the B group of vitamins and vitamin C.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Many of the B vitamins have similar functions, helping the use of energy within the body.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are also used for therapy of many conditions such as sciatica and muscle fatigue.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Excess are excreted via the urine. This means the body has only limited stores, so we need a regular intake.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It should be noted that many of these vitamins are destroyed by food processing and preparation. 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Shape 159"/>
          <p:cNvSpPr/>
          <p:nvPr/>
        </p:nvSpPr>
        <p:spPr>
          <a:xfrm>
            <a:off x="959922" y="1137063"/>
            <a:ext cx="10363200" cy="50660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How much do we need?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Since different vitamins do different jobs in the body, the body requires differing amounts of each vitamin.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Vitamin requirements vary depending upon</a:t>
            </a:r>
            <a:endParaRPr dirty="0"/>
          </a:p>
          <a:p>
            <a:pPr marL="457200" marR="0" lvl="1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age, </a:t>
            </a:r>
            <a:endParaRPr dirty="0"/>
          </a:p>
          <a:p>
            <a:pPr marL="457200" marR="0" lvl="1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sex, </a:t>
            </a:r>
            <a:endParaRPr dirty="0"/>
          </a:p>
          <a:p>
            <a:pPr marL="457200" marR="0" lvl="1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state of health</a:t>
            </a:r>
            <a:endParaRPr dirty="0"/>
          </a:p>
          <a:p>
            <a:pPr marL="457200" marR="0" lvl="1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levels of physical activity.  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/>
          <p:nvPr/>
        </p:nvSpPr>
        <p:spPr>
          <a:xfrm>
            <a:off x="585849" y="1182584"/>
            <a:ext cx="10972800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Can too many vitamins be harmful?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1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Some vitamins can be harmful if consumed in large amounts.</a:t>
            </a:r>
            <a:endParaRPr dirty="0"/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Especially the fat-soluble vitamins as they can be stored in the body.  </a:t>
            </a:r>
            <a:endParaRPr dirty="0"/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457200" marR="0" lvl="1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Large doses of any vitamin are only of benefit when the body has a severe deficiency of a particular vitamin, or when it is unable to absorb or metabolise vitamins efficiently.  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/>
          <p:nvPr/>
        </p:nvSpPr>
        <p:spPr>
          <a:xfrm>
            <a:off x="838200" y="1423060"/>
            <a:ext cx="10668000" cy="4444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Antioxidant Vitamins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1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Beta-carotene, a form of vitamin A, and Vitamin C and E are probably the most well known of the antioxidant nutrients in our diet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They often referred to as the ‘ACE’ vitamins.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Antioxidants can help to prevent the damage to the body from the effects of free radicals (damaging particles released from oxygen)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/>
          <p:nvPr/>
        </p:nvSpPr>
        <p:spPr>
          <a:xfrm>
            <a:off x="709551" y="1569523"/>
            <a:ext cx="10820400" cy="550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It is thought that antioxidants could protect muscles fibres from free radical damage during exercise</a:t>
            </a:r>
            <a:endParaRPr sz="12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This is thought to reduce post-exercise muscle soreness.  </a:t>
            </a:r>
            <a:endParaRPr sz="12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Intense training may deplete the body’s stores of these vitamins.  </a:t>
            </a:r>
            <a:endParaRPr sz="1200"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Antioxidants are also thought to help prevent cardiovascular disease and cancer.</a:t>
            </a:r>
            <a:endParaRPr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/>
          <p:nvPr/>
        </p:nvSpPr>
        <p:spPr>
          <a:xfrm>
            <a:off x="757052" y="1859478"/>
            <a:ext cx="10744200" cy="45797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Recent research has indicated that increased consumption of fruits and vegetables has a protective effect against a range of different forms of cancer, but the precise mechanism for this effect remains unclear.  </a:t>
            </a:r>
            <a:endParaRPr sz="1200"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relation to cardiovascular disease, antioxidant vitamins are thought to have a role to play in reducing blood clot formation. </a:t>
            </a:r>
            <a:endParaRPr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/>
          <p:nvPr/>
        </p:nvSpPr>
        <p:spPr>
          <a:xfrm>
            <a:off x="657101" y="2232561"/>
            <a:ext cx="10820400" cy="28623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order to reduce the risk of these chronic diseases, health professionals recommended that we eat more fruit and vegetables, with a minimum daily target set as </a:t>
            </a:r>
            <a:r>
              <a:rPr lang="en-GB" sz="36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five portions each day</a:t>
            </a: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equivalent in weight to </a:t>
            </a:r>
            <a:r>
              <a:rPr lang="en-GB" sz="36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400 g.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662</Words>
  <Application>Microsoft Office PowerPoint</Application>
  <PresentationFormat>Widescreen</PresentationFormat>
  <Paragraphs>81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Vapor Trail</vt:lpstr>
      <vt:lpstr>BA Dance Health and Wellbeing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Dance Health and Wellbeing</dc:title>
  <dc:creator>Christy Anson-Harries</dc:creator>
  <cp:lastModifiedBy>Christy Anson-Harries</cp:lastModifiedBy>
  <cp:revision>1</cp:revision>
  <dcterms:modified xsi:type="dcterms:W3CDTF">2018-01-22T16:14:34Z</dcterms:modified>
</cp:coreProperties>
</file>