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157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D8AAD-F4AF-4CAC-9DEC-A7F489E74DD3}" type="doc">
      <dgm:prSet loTypeId="urn:microsoft.com/office/officeart/2005/8/layout/list1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5EC9BA4-1C87-4974-BC85-C6D022246A71}">
      <dgm:prSet/>
      <dgm:spPr/>
      <dgm:t>
        <a:bodyPr/>
        <a:lstStyle/>
        <a:p>
          <a:r>
            <a:rPr lang="en-GB" b="1" dirty="0"/>
            <a:t>Enhanced Experiences &amp; Efficiency</a:t>
          </a:r>
          <a:endParaRPr lang="en-US" dirty="0"/>
        </a:p>
      </dgm:t>
    </dgm:pt>
    <dgm:pt modelId="{BE4044BD-0EF8-43DF-BC31-626AC2CB168E}" type="parTrans" cxnId="{0FB00411-1D03-4362-96B6-6EE56357606C}">
      <dgm:prSet/>
      <dgm:spPr/>
      <dgm:t>
        <a:bodyPr/>
        <a:lstStyle/>
        <a:p>
          <a:endParaRPr lang="en-US"/>
        </a:p>
      </dgm:t>
    </dgm:pt>
    <dgm:pt modelId="{39B1FEDB-E96D-4A74-9EC2-6BFE5DDF92D0}" type="sibTrans" cxnId="{0FB00411-1D03-4362-96B6-6EE56357606C}">
      <dgm:prSet/>
      <dgm:spPr/>
      <dgm:t>
        <a:bodyPr/>
        <a:lstStyle/>
        <a:p>
          <a:endParaRPr lang="en-US"/>
        </a:p>
      </dgm:t>
    </dgm:pt>
    <dgm:pt modelId="{4D57EA3D-EFB7-4BDF-AD1A-06C25329C8DB}">
      <dgm:prSet/>
      <dgm:spPr/>
      <dgm:t>
        <a:bodyPr/>
        <a:lstStyle/>
        <a:p>
          <a:r>
            <a:rPr lang="en-GB" b="1"/>
            <a:t>Key Trends</a:t>
          </a:r>
          <a:endParaRPr lang="en-US"/>
        </a:p>
      </dgm:t>
    </dgm:pt>
    <dgm:pt modelId="{FC340C0F-AC1D-4AE0-A811-53BB9A42FEB6}" type="parTrans" cxnId="{0604BF47-ADCE-46A0-8733-DD7864A19028}">
      <dgm:prSet/>
      <dgm:spPr/>
      <dgm:t>
        <a:bodyPr/>
        <a:lstStyle/>
        <a:p>
          <a:endParaRPr lang="en-US"/>
        </a:p>
      </dgm:t>
    </dgm:pt>
    <dgm:pt modelId="{528EEBF0-A4F2-4F20-998E-659E2E8AEEA3}" type="sibTrans" cxnId="{0604BF47-ADCE-46A0-8733-DD7864A19028}">
      <dgm:prSet/>
      <dgm:spPr/>
      <dgm:t>
        <a:bodyPr/>
        <a:lstStyle/>
        <a:p>
          <a:endParaRPr lang="en-US"/>
        </a:p>
      </dgm:t>
    </dgm:pt>
    <dgm:pt modelId="{FA2CEC10-B8BA-4A1C-B3DF-155F2248FE11}">
      <dgm:prSet/>
      <dgm:spPr/>
      <dgm:t>
        <a:bodyPr/>
        <a:lstStyle/>
        <a:p>
          <a:r>
            <a:rPr lang="en-GB" b="1"/>
            <a:t>Broad Impact</a:t>
          </a:r>
          <a:endParaRPr lang="en-US"/>
        </a:p>
      </dgm:t>
    </dgm:pt>
    <dgm:pt modelId="{68FCFA39-09D2-473D-8A0E-8E6F9AF76ECA}" type="parTrans" cxnId="{FE9F3423-373A-47C9-BB83-B1F2C73C5717}">
      <dgm:prSet/>
      <dgm:spPr/>
      <dgm:t>
        <a:bodyPr/>
        <a:lstStyle/>
        <a:p>
          <a:endParaRPr lang="en-US"/>
        </a:p>
      </dgm:t>
    </dgm:pt>
    <dgm:pt modelId="{654803ED-B01D-4C24-8667-5B164700F742}" type="sibTrans" cxnId="{FE9F3423-373A-47C9-BB83-B1F2C73C5717}">
      <dgm:prSet/>
      <dgm:spPr/>
      <dgm:t>
        <a:bodyPr/>
        <a:lstStyle/>
        <a:p>
          <a:endParaRPr lang="en-US"/>
        </a:p>
      </dgm:t>
    </dgm:pt>
    <dgm:pt modelId="{A913BBC2-5E21-4F1E-90E8-D2CFF10ECCF5}">
      <dgm:prSet/>
      <dgm:spPr/>
      <dgm:t>
        <a:bodyPr/>
        <a:lstStyle/>
        <a:p>
          <a:r>
            <a:rPr lang="en-GB" b="1"/>
            <a:t>External Influences</a:t>
          </a:r>
          <a:endParaRPr lang="en-US"/>
        </a:p>
      </dgm:t>
    </dgm:pt>
    <dgm:pt modelId="{A86014AE-7797-46D0-BC22-90A89034545A}" type="parTrans" cxnId="{9082C049-C7A3-46DA-9D8D-FCF9FF606684}">
      <dgm:prSet/>
      <dgm:spPr/>
      <dgm:t>
        <a:bodyPr/>
        <a:lstStyle/>
        <a:p>
          <a:endParaRPr lang="en-US"/>
        </a:p>
      </dgm:t>
    </dgm:pt>
    <dgm:pt modelId="{B1AFBC47-562C-47AA-B25A-011085B7E336}" type="sibTrans" cxnId="{9082C049-C7A3-46DA-9D8D-FCF9FF606684}">
      <dgm:prSet/>
      <dgm:spPr/>
      <dgm:t>
        <a:bodyPr/>
        <a:lstStyle/>
        <a:p>
          <a:endParaRPr lang="en-US"/>
        </a:p>
      </dgm:t>
    </dgm:pt>
    <dgm:pt modelId="{3ECECA45-CB6C-45A7-A76C-B325FF1C71CD}">
      <dgm:prSet/>
      <dgm:spPr/>
      <dgm:t>
        <a:bodyPr/>
        <a:lstStyle/>
        <a:p>
          <a:r>
            <a:rPr lang="en-GB" b="1"/>
            <a:t>Policy Guidance</a:t>
          </a:r>
          <a:endParaRPr lang="en-US"/>
        </a:p>
      </dgm:t>
    </dgm:pt>
    <dgm:pt modelId="{4985B32E-0814-4AAF-887F-5904C312EA54}" type="parTrans" cxnId="{A61BD4F4-5EDC-4BF3-9A13-29C64AC59F6A}">
      <dgm:prSet/>
      <dgm:spPr/>
      <dgm:t>
        <a:bodyPr/>
        <a:lstStyle/>
        <a:p>
          <a:endParaRPr lang="en-US"/>
        </a:p>
      </dgm:t>
    </dgm:pt>
    <dgm:pt modelId="{5C05112C-AE61-419A-ABAB-965999DD0AE4}" type="sibTrans" cxnId="{A61BD4F4-5EDC-4BF3-9A13-29C64AC59F6A}">
      <dgm:prSet/>
      <dgm:spPr/>
      <dgm:t>
        <a:bodyPr/>
        <a:lstStyle/>
        <a:p>
          <a:endParaRPr lang="en-US"/>
        </a:p>
      </dgm:t>
    </dgm:pt>
    <dgm:pt modelId="{FACAF672-A4E1-43A7-98CC-3E9228CD99FC}" type="pres">
      <dgm:prSet presAssocID="{941D8AAD-F4AF-4CAC-9DEC-A7F489E74DD3}" presName="linear" presStyleCnt="0">
        <dgm:presLayoutVars>
          <dgm:dir/>
          <dgm:animLvl val="lvl"/>
          <dgm:resizeHandles val="exact"/>
        </dgm:presLayoutVars>
      </dgm:prSet>
      <dgm:spPr/>
    </dgm:pt>
    <dgm:pt modelId="{316EA2D3-5BBA-4D30-80EC-396F3232E8BC}" type="pres">
      <dgm:prSet presAssocID="{85EC9BA4-1C87-4974-BC85-C6D022246A71}" presName="parentLin" presStyleCnt="0"/>
      <dgm:spPr/>
    </dgm:pt>
    <dgm:pt modelId="{BAE3C576-19BA-4357-8B06-F812C9D23D2A}" type="pres">
      <dgm:prSet presAssocID="{85EC9BA4-1C87-4974-BC85-C6D022246A71}" presName="parentLeftMargin" presStyleLbl="node1" presStyleIdx="0" presStyleCnt="5"/>
      <dgm:spPr/>
    </dgm:pt>
    <dgm:pt modelId="{E263F4E1-0E01-47C5-9189-D54B3D7DFE6C}" type="pres">
      <dgm:prSet presAssocID="{85EC9BA4-1C87-4974-BC85-C6D022246A7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B072928-9616-4277-A139-36504847BB19}" type="pres">
      <dgm:prSet presAssocID="{85EC9BA4-1C87-4974-BC85-C6D022246A71}" presName="negativeSpace" presStyleCnt="0"/>
      <dgm:spPr/>
    </dgm:pt>
    <dgm:pt modelId="{32B60B1C-4924-431C-B857-0C2C64B28A1F}" type="pres">
      <dgm:prSet presAssocID="{85EC9BA4-1C87-4974-BC85-C6D022246A71}" presName="childText" presStyleLbl="conFgAcc1" presStyleIdx="0" presStyleCnt="5">
        <dgm:presLayoutVars>
          <dgm:bulletEnabled val="1"/>
        </dgm:presLayoutVars>
      </dgm:prSet>
      <dgm:spPr/>
    </dgm:pt>
    <dgm:pt modelId="{E732177A-4A39-4335-B464-76FDCAD96697}" type="pres">
      <dgm:prSet presAssocID="{39B1FEDB-E96D-4A74-9EC2-6BFE5DDF92D0}" presName="spaceBetweenRectangles" presStyleCnt="0"/>
      <dgm:spPr/>
    </dgm:pt>
    <dgm:pt modelId="{CD63E721-87FF-4749-A46F-38EFD5BC770C}" type="pres">
      <dgm:prSet presAssocID="{4D57EA3D-EFB7-4BDF-AD1A-06C25329C8DB}" presName="parentLin" presStyleCnt="0"/>
      <dgm:spPr/>
    </dgm:pt>
    <dgm:pt modelId="{AC677AC7-2A8C-4DD6-AB29-1001D84992A6}" type="pres">
      <dgm:prSet presAssocID="{4D57EA3D-EFB7-4BDF-AD1A-06C25329C8DB}" presName="parentLeftMargin" presStyleLbl="node1" presStyleIdx="0" presStyleCnt="5"/>
      <dgm:spPr/>
    </dgm:pt>
    <dgm:pt modelId="{3FEA33B2-779D-4950-9B3A-9090CD73BBD9}" type="pres">
      <dgm:prSet presAssocID="{4D57EA3D-EFB7-4BDF-AD1A-06C25329C8D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70A0097-A983-4DF6-BA36-AD7E0A5EC485}" type="pres">
      <dgm:prSet presAssocID="{4D57EA3D-EFB7-4BDF-AD1A-06C25329C8DB}" presName="negativeSpace" presStyleCnt="0"/>
      <dgm:spPr/>
    </dgm:pt>
    <dgm:pt modelId="{977A6DF1-84A9-476F-8E75-50EB174D0B14}" type="pres">
      <dgm:prSet presAssocID="{4D57EA3D-EFB7-4BDF-AD1A-06C25329C8DB}" presName="childText" presStyleLbl="conFgAcc1" presStyleIdx="1" presStyleCnt="5">
        <dgm:presLayoutVars>
          <dgm:bulletEnabled val="1"/>
        </dgm:presLayoutVars>
      </dgm:prSet>
      <dgm:spPr/>
    </dgm:pt>
    <dgm:pt modelId="{B1ACF63C-1D74-44B4-9458-8AC8ED6EE1F4}" type="pres">
      <dgm:prSet presAssocID="{528EEBF0-A4F2-4F20-998E-659E2E8AEEA3}" presName="spaceBetweenRectangles" presStyleCnt="0"/>
      <dgm:spPr/>
    </dgm:pt>
    <dgm:pt modelId="{0778A228-0E8E-4D6A-8770-50A189895FC7}" type="pres">
      <dgm:prSet presAssocID="{FA2CEC10-B8BA-4A1C-B3DF-155F2248FE11}" presName="parentLin" presStyleCnt="0"/>
      <dgm:spPr/>
    </dgm:pt>
    <dgm:pt modelId="{57F6562E-EAF8-4192-990B-99DE7785DD5B}" type="pres">
      <dgm:prSet presAssocID="{FA2CEC10-B8BA-4A1C-B3DF-155F2248FE11}" presName="parentLeftMargin" presStyleLbl="node1" presStyleIdx="1" presStyleCnt="5"/>
      <dgm:spPr/>
    </dgm:pt>
    <dgm:pt modelId="{15B19D0C-4F54-4C4C-97A7-302DD94F55C4}" type="pres">
      <dgm:prSet presAssocID="{FA2CEC10-B8BA-4A1C-B3DF-155F2248FE1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0A974EB-D9CE-4E29-B38E-4E90FBB7E2FE}" type="pres">
      <dgm:prSet presAssocID="{FA2CEC10-B8BA-4A1C-B3DF-155F2248FE11}" presName="negativeSpace" presStyleCnt="0"/>
      <dgm:spPr/>
    </dgm:pt>
    <dgm:pt modelId="{95273C78-8196-46D1-BAC0-8DDB8AAD2293}" type="pres">
      <dgm:prSet presAssocID="{FA2CEC10-B8BA-4A1C-B3DF-155F2248FE11}" presName="childText" presStyleLbl="conFgAcc1" presStyleIdx="2" presStyleCnt="5">
        <dgm:presLayoutVars>
          <dgm:bulletEnabled val="1"/>
        </dgm:presLayoutVars>
      </dgm:prSet>
      <dgm:spPr/>
    </dgm:pt>
    <dgm:pt modelId="{E6EE80CF-2A51-4DF0-A2C5-595798514B00}" type="pres">
      <dgm:prSet presAssocID="{654803ED-B01D-4C24-8667-5B164700F742}" presName="spaceBetweenRectangles" presStyleCnt="0"/>
      <dgm:spPr/>
    </dgm:pt>
    <dgm:pt modelId="{571DCE47-D8A1-433B-B4BF-9029E89B5271}" type="pres">
      <dgm:prSet presAssocID="{A913BBC2-5E21-4F1E-90E8-D2CFF10ECCF5}" presName="parentLin" presStyleCnt="0"/>
      <dgm:spPr/>
    </dgm:pt>
    <dgm:pt modelId="{DC72F4C7-4D2D-4C1A-935C-577E2C7CC8F2}" type="pres">
      <dgm:prSet presAssocID="{A913BBC2-5E21-4F1E-90E8-D2CFF10ECCF5}" presName="parentLeftMargin" presStyleLbl="node1" presStyleIdx="2" presStyleCnt="5"/>
      <dgm:spPr/>
    </dgm:pt>
    <dgm:pt modelId="{F1F798F3-27ED-4E66-B91E-89516F9AD973}" type="pres">
      <dgm:prSet presAssocID="{A913BBC2-5E21-4F1E-90E8-D2CFF10ECCF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62A9208-BBBE-4F16-89A9-0D743D5B1927}" type="pres">
      <dgm:prSet presAssocID="{A913BBC2-5E21-4F1E-90E8-D2CFF10ECCF5}" presName="negativeSpace" presStyleCnt="0"/>
      <dgm:spPr/>
    </dgm:pt>
    <dgm:pt modelId="{2070EE1F-0460-4751-B73E-B55C14EF83BE}" type="pres">
      <dgm:prSet presAssocID="{A913BBC2-5E21-4F1E-90E8-D2CFF10ECCF5}" presName="childText" presStyleLbl="conFgAcc1" presStyleIdx="3" presStyleCnt="5">
        <dgm:presLayoutVars>
          <dgm:bulletEnabled val="1"/>
        </dgm:presLayoutVars>
      </dgm:prSet>
      <dgm:spPr/>
    </dgm:pt>
    <dgm:pt modelId="{E3FDC5A4-A8A6-4697-84CB-BC2E6D9BDFD6}" type="pres">
      <dgm:prSet presAssocID="{B1AFBC47-562C-47AA-B25A-011085B7E336}" presName="spaceBetweenRectangles" presStyleCnt="0"/>
      <dgm:spPr/>
    </dgm:pt>
    <dgm:pt modelId="{97E4015B-E7DD-4387-A8D2-E32F81587084}" type="pres">
      <dgm:prSet presAssocID="{3ECECA45-CB6C-45A7-A76C-B325FF1C71CD}" presName="parentLin" presStyleCnt="0"/>
      <dgm:spPr/>
    </dgm:pt>
    <dgm:pt modelId="{05D49DB5-162F-4DCA-AF93-69A2F33DBED5}" type="pres">
      <dgm:prSet presAssocID="{3ECECA45-CB6C-45A7-A76C-B325FF1C71CD}" presName="parentLeftMargin" presStyleLbl="node1" presStyleIdx="3" presStyleCnt="5"/>
      <dgm:spPr/>
    </dgm:pt>
    <dgm:pt modelId="{CBF67FFE-BF34-4269-8B2F-1B22DFBB3185}" type="pres">
      <dgm:prSet presAssocID="{3ECECA45-CB6C-45A7-A76C-B325FF1C71CD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AC492FE-153B-4EB6-B19D-F3C7B4A67550}" type="pres">
      <dgm:prSet presAssocID="{3ECECA45-CB6C-45A7-A76C-B325FF1C71CD}" presName="negativeSpace" presStyleCnt="0"/>
      <dgm:spPr/>
    </dgm:pt>
    <dgm:pt modelId="{2D941104-9EE2-4113-8FC0-388410F513D4}" type="pres">
      <dgm:prSet presAssocID="{3ECECA45-CB6C-45A7-A76C-B325FF1C71C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FB00411-1D03-4362-96B6-6EE56357606C}" srcId="{941D8AAD-F4AF-4CAC-9DEC-A7F489E74DD3}" destId="{85EC9BA4-1C87-4974-BC85-C6D022246A71}" srcOrd="0" destOrd="0" parTransId="{BE4044BD-0EF8-43DF-BC31-626AC2CB168E}" sibTransId="{39B1FEDB-E96D-4A74-9EC2-6BFE5DDF92D0}"/>
    <dgm:cxn modelId="{FE9F3423-373A-47C9-BB83-B1F2C73C5717}" srcId="{941D8AAD-F4AF-4CAC-9DEC-A7F489E74DD3}" destId="{FA2CEC10-B8BA-4A1C-B3DF-155F2248FE11}" srcOrd="2" destOrd="0" parTransId="{68FCFA39-09D2-473D-8A0E-8E6F9AF76ECA}" sibTransId="{654803ED-B01D-4C24-8667-5B164700F742}"/>
    <dgm:cxn modelId="{A95F0D24-DEC0-4F68-8281-D86729E910B6}" type="presOf" srcId="{941D8AAD-F4AF-4CAC-9DEC-A7F489E74DD3}" destId="{FACAF672-A4E1-43A7-98CC-3E9228CD99FC}" srcOrd="0" destOrd="0" presId="urn:microsoft.com/office/officeart/2005/8/layout/list1"/>
    <dgm:cxn modelId="{4B95E32A-149C-4B26-B2A3-95F0346B21B6}" type="presOf" srcId="{85EC9BA4-1C87-4974-BC85-C6D022246A71}" destId="{E263F4E1-0E01-47C5-9189-D54B3D7DFE6C}" srcOrd="1" destOrd="0" presId="urn:microsoft.com/office/officeart/2005/8/layout/list1"/>
    <dgm:cxn modelId="{F1F95E30-98D4-4C6A-A8CF-34A6B6FEFE31}" type="presOf" srcId="{85EC9BA4-1C87-4974-BC85-C6D022246A71}" destId="{BAE3C576-19BA-4357-8B06-F812C9D23D2A}" srcOrd="0" destOrd="0" presId="urn:microsoft.com/office/officeart/2005/8/layout/list1"/>
    <dgm:cxn modelId="{0604BF47-ADCE-46A0-8733-DD7864A19028}" srcId="{941D8AAD-F4AF-4CAC-9DEC-A7F489E74DD3}" destId="{4D57EA3D-EFB7-4BDF-AD1A-06C25329C8DB}" srcOrd="1" destOrd="0" parTransId="{FC340C0F-AC1D-4AE0-A811-53BB9A42FEB6}" sibTransId="{528EEBF0-A4F2-4F20-998E-659E2E8AEEA3}"/>
    <dgm:cxn modelId="{9082C049-C7A3-46DA-9D8D-FCF9FF606684}" srcId="{941D8AAD-F4AF-4CAC-9DEC-A7F489E74DD3}" destId="{A913BBC2-5E21-4F1E-90E8-D2CFF10ECCF5}" srcOrd="3" destOrd="0" parTransId="{A86014AE-7797-46D0-BC22-90A89034545A}" sibTransId="{B1AFBC47-562C-47AA-B25A-011085B7E336}"/>
    <dgm:cxn modelId="{BFADC46E-E50B-4FCA-A61A-0318F9377B9C}" type="presOf" srcId="{FA2CEC10-B8BA-4A1C-B3DF-155F2248FE11}" destId="{57F6562E-EAF8-4192-990B-99DE7785DD5B}" srcOrd="0" destOrd="0" presId="urn:microsoft.com/office/officeart/2005/8/layout/list1"/>
    <dgm:cxn modelId="{48E04A70-D832-4C84-B593-219A96E8EDC4}" type="presOf" srcId="{4D57EA3D-EFB7-4BDF-AD1A-06C25329C8DB}" destId="{AC677AC7-2A8C-4DD6-AB29-1001D84992A6}" srcOrd="0" destOrd="0" presId="urn:microsoft.com/office/officeart/2005/8/layout/list1"/>
    <dgm:cxn modelId="{52373573-C9E9-4C2C-BE02-3691F56BAAB2}" type="presOf" srcId="{3ECECA45-CB6C-45A7-A76C-B325FF1C71CD}" destId="{05D49DB5-162F-4DCA-AF93-69A2F33DBED5}" srcOrd="0" destOrd="0" presId="urn:microsoft.com/office/officeart/2005/8/layout/list1"/>
    <dgm:cxn modelId="{90CE1A7D-EA2B-4CB1-A1CC-E50D9FD19BD5}" type="presOf" srcId="{3ECECA45-CB6C-45A7-A76C-B325FF1C71CD}" destId="{CBF67FFE-BF34-4269-8B2F-1B22DFBB3185}" srcOrd="1" destOrd="0" presId="urn:microsoft.com/office/officeart/2005/8/layout/list1"/>
    <dgm:cxn modelId="{559C758D-6723-45F1-90F2-42DAFDFCA60F}" type="presOf" srcId="{A913BBC2-5E21-4F1E-90E8-D2CFF10ECCF5}" destId="{F1F798F3-27ED-4E66-B91E-89516F9AD973}" srcOrd="1" destOrd="0" presId="urn:microsoft.com/office/officeart/2005/8/layout/list1"/>
    <dgm:cxn modelId="{1B1AD195-703B-4F76-99E0-FA8B4740DC51}" type="presOf" srcId="{4D57EA3D-EFB7-4BDF-AD1A-06C25329C8DB}" destId="{3FEA33B2-779D-4950-9B3A-9090CD73BBD9}" srcOrd="1" destOrd="0" presId="urn:microsoft.com/office/officeart/2005/8/layout/list1"/>
    <dgm:cxn modelId="{73C703BE-B80C-4679-9A32-88414C366BA8}" type="presOf" srcId="{FA2CEC10-B8BA-4A1C-B3DF-155F2248FE11}" destId="{15B19D0C-4F54-4C4C-97A7-302DD94F55C4}" srcOrd="1" destOrd="0" presId="urn:microsoft.com/office/officeart/2005/8/layout/list1"/>
    <dgm:cxn modelId="{A61BD4F4-5EDC-4BF3-9A13-29C64AC59F6A}" srcId="{941D8AAD-F4AF-4CAC-9DEC-A7F489E74DD3}" destId="{3ECECA45-CB6C-45A7-A76C-B325FF1C71CD}" srcOrd="4" destOrd="0" parTransId="{4985B32E-0814-4AAF-887F-5904C312EA54}" sibTransId="{5C05112C-AE61-419A-ABAB-965999DD0AE4}"/>
    <dgm:cxn modelId="{74BA0CFB-77BA-404D-BEA1-CFDFC9413015}" type="presOf" srcId="{A913BBC2-5E21-4F1E-90E8-D2CFF10ECCF5}" destId="{DC72F4C7-4D2D-4C1A-935C-577E2C7CC8F2}" srcOrd="0" destOrd="0" presId="urn:microsoft.com/office/officeart/2005/8/layout/list1"/>
    <dgm:cxn modelId="{D42A02CB-D66F-4334-AE5E-D105F8D12956}" type="presParOf" srcId="{FACAF672-A4E1-43A7-98CC-3E9228CD99FC}" destId="{316EA2D3-5BBA-4D30-80EC-396F3232E8BC}" srcOrd="0" destOrd="0" presId="urn:microsoft.com/office/officeart/2005/8/layout/list1"/>
    <dgm:cxn modelId="{594AB7C5-1433-406E-B333-E151696A49ED}" type="presParOf" srcId="{316EA2D3-5BBA-4D30-80EC-396F3232E8BC}" destId="{BAE3C576-19BA-4357-8B06-F812C9D23D2A}" srcOrd="0" destOrd="0" presId="urn:microsoft.com/office/officeart/2005/8/layout/list1"/>
    <dgm:cxn modelId="{DD641D68-4E49-40DD-B966-CBD70597A5FD}" type="presParOf" srcId="{316EA2D3-5BBA-4D30-80EC-396F3232E8BC}" destId="{E263F4E1-0E01-47C5-9189-D54B3D7DFE6C}" srcOrd="1" destOrd="0" presId="urn:microsoft.com/office/officeart/2005/8/layout/list1"/>
    <dgm:cxn modelId="{1D881BD4-9EDC-4DCD-899D-74B91C03B6FE}" type="presParOf" srcId="{FACAF672-A4E1-43A7-98CC-3E9228CD99FC}" destId="{6B072928-9616-4277-A139-36504847BB19}" srcOrd="1" destOrd="0" presId="urn:microsoft.com/office/officeart/2005/8/layout/list1"/>
    <dgm:cxn modelId="{90D6718E-C019-43BF-B0BD-660B3EF08967}" type="presParOf" srcId="{FACAF672-A4E1-43A7-98CC-3E9228CD99FC}" destId="{32B60B1C-4924-431C-B857-0C2C64B28A1F}" srcOrd="2" destOrd="0" presId="urn:microsoft.com/office/officeart/2005/8/layout/list1"/>
    <dgm:cxn modelId="{5DF426C7-36AE-4B03-BF30-72B2B97056C9}" type="presParOf" srcId="{FACAF672-A4E1-43A7-98CC-3E9228CD99FC}" destId="{E732177A-4A39-4335-B464-76FDCAD96697}" srcOrd="3" destOrd="0" presId="urn:microsoft.com/office/officeart/2005/8/layout/list1"/>
    <dgm:cxn modelId="{F711CDB6-4C2E-48AE-856A-A930B3A45C5F}" type="presParOf" srcId="{FACAF672-A4E1-43A7-98CC-3E9228CD99FC}" destId="{CD63E721-87FF-4749-A46F-38EFD5BC770C}" srcOrd="4" destOrd="0" presId="urn:microsoft.com/office/officeart/2005/8/layout/list1"/>
    <dgm:cxn modelId="{FF1BC84B-054F-4C29-9170-F1C32A2A4C5A}" type="presParOf" srcId="{CD63E721-87FF-4749-A46F-38EFD5BC770C}" destId="{AC677AC7-2A8C-4DD6-AB29-1001D84992A6}" srcOrd="0" destOrd="0" presId="urn:microsoft.com/office/officeart/2005/8/layout/list1"/>
    <dgm:cxn modelId="{785A2827-ABFE-4E66-BCB2-2C40CDEBBE63}" type="presParOf" srcId="{CD63E721-87FF-4749-A46F-38EFD5BC770C}" destId="{3FEA33B2-779D-4950-9B3A-9090CD73BBD9}" srcOrd="1" destOrd="0" presId="urn:microsoft.com/office/officeart/2005/8/layout/list1"/>
    <dgm:cxn modelId="{50542C40-1652-4136-97D4-49D2414F920A}" type="presParOf" srcId="{FACAF672-A4E1-43A7-98CC-3E9228CD99FC}" destId="{570A0097-A983-4DF6-BA36-AD7E0A5EC485}" srcOrd="5" destOrd="0" presId="urn:microsoft.com/office/officeart/2005/8/layout/list1"/>
    <dgm:cxn modelId="{51F30264-0E16-4F6E-B52D-F44C55FBF3B6}" type="presParOf" srcId="{FACAF672-A4E1-43A7-98CC-3E9228CD99FC}" destId="{977A6DF1-84A9-476F-8E75-50EB174D0B14}" srcOrd="6" destOrd="0" presId="urn:microsoft.com/office/officeart/2005/8/layout/list1"/>
    <dgm:cxn modelId="{CFB7449A-81EB-462B-ACB4-E5DFC4A8E9EC}" type="presParOf" srcId="{FACAF672-A4E1-43A7-98CC-3E9228CD99FC}" destId="{B1ACF63C-1D74-44B4-9458-8AC8ED6EE1F4}" srcOrd="7" destOrd="0" presId="urn:microsoft.com/office/officeart/2005/8/layout/list1"/>
    <dgm:cxn modelId="{542E92A2-57B5-463C-AB86-FF0E8DB4DD80}" type="presParOf" srcId="{FACAF672-A4E1-43A7-98CC-3E9228CD99FC}" destId="{0778A228-0E8E-4D6A-8770-50A189895FC7}" srcOrd="8" destOrd="0" presId="urn:microsoft.com/office/officeart/2005/8/layout/list1"/>
    <dgm:cxn modelId="{4571DA48-C7C1-4900-97E6-07BF2E516F63}" type="presParOf" srcId="{0778A228-0E8E-4D6A-8770-50A189895FC7}" destId="{57F6562E-EAF8-4192-990B-99DE7785DD5B}" srcOrd="0" destOrd="0" presId="urn:microsoft.com/office/officeart/2005/8/layout/list1"/>
    <dgm:cxn modelId="{D49B69E5-9B21-4697-B8F8-7B1A0A9D92A7}" type="presParOf" srcId="{0778A228-0E8E-4D6A-8770-50A189895FC7}" destId="{15B19D0C-4F54-4C4C-97A7-302DD94F55C4}" srcOrd="1" destOrd="0" presId="urn:microsoft.com/office/officeart/2005/8/layout/list1"/>
    <dgm:cxn modelId="{1A65C2D7-5299-46AB-A953-CB78F809A854}" type="presParOf" srcId="{FACAF672-A4E1-43A7-98CC-3E9228CD99FC}" destId="{60A974EB-D9CE-4E29-B38E-4E90FBB7E2FE}" srcOrd="9" destOrd="0" presId="urn:microsoft.com/office/officeart/2005/8/layout/list1"/>
    <dgm:cxn modelId="{95ECE77D-0CB0-4367-BB60-86D12531F550}" type="presParOf" srcId="{FACAF672-A4E1-43A7-98CC-3E9228CD99FC}" destId="{95273C78-8196-46D1-BAC0-8DDB8AAD2293}" srcOrd="10" destOrd="0" presId="urn:microsoft.com/office/officeart/2005/8/layout/list1"/>
    <dgm:cxn modelId="{D25FDC5C-D103-45D6-8F1C-BD797CD5A294}" type="presParOf" srcId="{FACAF672-A4E1-43A7-98CC-3E9228CD99FC}" destId="{E6EE80CF-2A51-4DF0-A2C5-595798514B00}" srcOrd="11" destOrd="0" presId="urn:microsoft.com/office/officeart/2005/8/layout/list1"/>
    <dgm:cxn modelId="{336CA785-8BD9-4D4C-A881-AE46206FE52B}" type="presParOf" srcId="{FACAF672-A4E1-43A7-98CC-3E9228CD99FC}" destId="{571DCE47-D8A1-433B-B4BF-9029E89B5271}" srcOrd="12" destOrd="0" presId="urn:microsoft.com/office/officeart/2005/8/layout/list1"/>
    <dgm:cxn modelId="{74BADD0B-D52C-49AF-A161-55445E41E0E9}" type="presParOf" srcId="{571DCE47-D8A1-433B-B4BF-9029E89B5271}" destId="{DC72F4C7-4D2D-4C1A-935C-577E2C7CC8F2}" srcOrd="0" destOrd="0" presId="urn:microsoft.com/office/officeart/2005/8/layout/list1"/>
    <dgm:cxn modelId="{5541E8CC-2D5F-42FC-BCA7-9BE2C234AD2C}" type="presParOf" srcId="{571DCE47-D8A1-433B-B4BF-9029E89B5271}" destId="{F1F798F3-27ED-4E66-B91E-89516F9AD973}" srcOrd="1" destOrd="0" presId="urn:microsoft.com/office/officeart/2005/8/layout/list1"/>
    <dgm:cxn modelId="{DB18387D-8886-4328-84D0-ADDD5C27056A}" type="presParOf" srcId="{FACAF672-A4E1-43A7-98CC-3E9228CD99FC}" destId="{062A9208-BBBE-4F16-89A9-0D743D5B1927}" srcOrd="13" destOrd="0" presId="urn:microsoft.com/office/officeart/2005/8/layout/list1"/>
    <dgm:cxn modelId="{31912348-9CB5-4F94-976B-E031C0093161}" type="presParOf" srcId="{FACAF672-A4E1-43A7-98CC-3E9228CD99FC}" destId="{2070EE1F-0460-4751-B73E-B55C14EF83BE}" srcOrd="14" destOrd="0" presId="urn:microsoft.com/office/officeart/2005/8/layout/list1"/>
    <dgm:cxn modelId="{91BC09E9-5860-483D-BAEC-67AAE9E83B8A}" type="presParOf" srcId="{FACAF672-A4E1-43A7-98CC-3E9228CD99FC}" destId="{E3FDC5A4-A8A6-4697-84CB-BC2E6D9BDFD6}" srcOrd="15" destOrd="0" presId="urn:microsoft.com/office/officeart/2005/8/layout/list1"/>
    <dgm:cxn modelId="{34D1D7AF-A1EF-456E-8210-9D195EE1657D}" type="presParOf" srcId="{FACAF672-A4E1-43A7-98CC-3E9228CD99FC}" destId="{97E4015B-E7DD-4387-A8D2-E32F81587084}" srcOrd="16" destOrd="0" presId="urn:microsoft.com/office/officeart/2005/8/layout/list1"/>
    <dgm:cxn modelId="{8171F26E-9EEA-49E9-8C71-AEF21995240F}" type="presParOf" srcId="{97E4015B-E7DD-4387-A8D2-E32F81587084}" destId="{05D49DB5-162F-4DCA-AF93-69A2F33DBED5}" srcOrd="0" destOrd="0" presId="urn:microsoft.com/office/officeart/2005/8/layout/list1"/>
    <dgm:cxn modelId="{1FAAC066-4512-40CC-9FEE-ACDC92AABA61}" type="presParOf" srcId="{97E4015B-E7DD-4387-A8D2-E32F81587084}" destId="{CBF67FFE-BF34-4269-8B2F-1B22DFBB3185}" srcOrd="1" destOrd="0" presId="urn:microsoft.com/office/officeart/2005/8/layout/list1"/>
    <dgm:cxn modelId="{7846E1D2-7504-486F-9AC7-CA047B0829E4}" type="presParOf" srcId="{FACAF672-A4E1-43A7-98CC-3E9228CD99FC}" destId="{7AC492FE-153B-4EB6-B19D-F3C7B4A67550}" srcOrd="17" destOrd="0" presId="urn:microsoft.com/office/officeart/2005/8/layout/list1"/>
    <dgm:cxn modelId="{5ADCE261-8365-4D78-AAC6-0690E7653950}" type="presParOf" srcId="{FACAF672-A4E1-43A7-98CC-3E9228CD99FC}" destId="{2D941104-9EE2-4113-8FC0-388410F513D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3BC7DB-7C58-4E58-9F90-7F0A6F9AD4F2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99DD1C5-D84F-4FCA-B8CA-E10A0BA31F69}">
      <dgm:prSet/>
      <dgm:spPr/>
      <dgm:t>
        <a:bodyPr/>
        <a:lstStyle/>
        <a:p>
          <a:r>
            <a:rPr lang="en-GB" b="1" dirty="0"/>
            <a:t>Digital Marketing Channels</a:t>
          </a:r>
          <a:endParaRPr lang="en-US" dirty="0"/>
        </a:p>
      </dgm:t>
    </dgm:pt>
    <dgm:pt modelId="{354BF839-79B3-4356-935E-74AAAA4E5D3A}" type="parTrans" cxnId="{84F3EF52-3BEC-45F2-9FF5-3707F081F7C9}">
      <dgm:prSet/>
      <dgm:spPr/>
      <dgm:t>
        <a:bodyPr/>
        <a:lstStyle/>
        <a:p>
          <a:endParaRPr lang="en-US"/>
        </a:p>
      </dgm:t>
    </dgm:pt>
    <dgm:pt modelId="{07E6B082-391B-4E3E-9E9C-B241987658B5}" type="sibTrans" cxnId="{84F3EF52-3BEC-45F2-9FF5-3707F081F7C9}">
      <dgm:prSet/>
      <dgm:spPr/>
      <dgm:t>
        <a:bodyPr/>
        <a:lstStyle/>
        <a:p>
          <a:endParaRPr lang="en-US"/>
        </a:p>
      </dgm:t>
    </dgm:pt>
    <dgm:pt modelId="{9D3D2322-4523-46EB-8590-B5B2BC250473}">
      <dgm:prSet/>
      <dgm:spPr/>
      <dgm:t>
        <a:bodyPr/>
        <a:lstStyle/>
        <a:p>
          <a:r>
            <a:rPr lang="en-GB" b="1" dirty="0"/>
            <a:t>Personalisation through Data</a:t>
          </a:r>
          <a:endParaRPr lang="en-US" dirty="0"/>
        </a:p>
      </dgm:t>
    </dgm:pt>
    <dgm:pt modelId="{C6848E78-CCFD-42D9-A017-1DC1159F91AC}" type="parTrans" cxnId="{58ED519E-2637-40C4-8E50-5FA7843D6491}">
      <dgm:prSet/>
      <dgm:spPr/>
      <dgm:t>
        <a:bodyPr/>
        <a:lstStyle/>
        <a:p>
          <a:endParaRPr lang="en-US"/>
        </a:p>
      </dgm:t>
    </dgm:pt>
    <dgm:pt modelId="{8DC5D371-A2EF-404A-B5FE-9444D7B244D3}" type="sibTrans" cxnId="{58ED519E-2637-40C4-8E50-5FA7843D6491}">
      <dgm:prSet/>
      <dgm:spPr/>
      <dgm:t>
        <a:bodyPr/>
        <a:lstStyle/>
        <a:p>
          <a:endParaRPr lang="en-US"/>
        </a:p>
      </dgm:t>
    </dgm:pt>
    <dgm:pt modelId="{5632FF04-57D6-47A4-8279-76A104C47B88}">
      <dgm:prSet/>
      <dgm:spPr/>
      <dgm:t>
        <a:bodyPr/>
        <a:lstStyle/>
        <a:p>
          <a:r>
            <a:rPr lang="en-GB" b="1"/>
            <a:t>Guest Feedback</a:t>
          </a:r>
          <a:endParaRPr lang="en-US"/>
        </a:p>
      </dgm:t>
    </dgm:pt>
    <dgm:pt modelId="{DECBE2A2-FD15-4D51-9243-B0C22249965D}" type="parTrans" cxnId="{CCFADEAC-2EFD-4C28-B0D8-673CFECEDB0B}">
      <dgm:prSet/>
      <dgm:spPr/>
      <dgm:t>
        <a:bodyPr/>
        <a:lstStyle/>
        <a:p>
          <a:endParaRPr lang="en-US"/>
        </a:p>
      </dgm:t>
    </dgm:pt>
    <dgm:pt modelId="{98EED37A-AA20-4D20-86C9-BF12D757760A}" type="sibTrans" cxnId="{CCFADEAC-2EFD-4C28-B0D8-673CFECEDB0B}">
      <dgm:prSet/>
      <dgm:spPr/>
      <dgm:t>
        <a:bodyPr/>
        <a:lstStyle/>
        <a:p>
          <a:endParaRPr lang="en-US"/>
        </a:p>
      </dgm:t>
    </dgm:pt>
    <dgm:pt modelId="{A4E83731-85C3-420F-B54F-03DD4669AB8E}">
      <dgm:prSet/>
      <dgm:spPr/>
      <dgm:t>
        <a:bodyPr/>
        <a:lstStyle/>
        <a:p>
          <a:r>
            <a:rPr lang="en-GB" b="1"/>
            <a:t>Customised Engagement</a:t>
          </a:r>
          <a:endParaRPr lang="en-US"/>
        </a:p>
      </dgm:t>
    </dgm:pt>
    <dgm:pt modelId="{0EE575A2-7EEF-4A8D-80DA-5EED708CE04C}" type="parTrans" cxnId="{1F0F60E0-2704-4AAC-8695-57698E77C5E7}">
      <dgm:prSet/>
      <dgm:spPr/>
      <dgm:t>
        <a:bodyPr/>
        <a:lstStyle/>
        <a:p>
          <a:endParaRPr lang="en-US"/>
        </a:p>
      </dgm:t>
    </dgm:pt>
    <dgm:pt modelId="{BA94EEF2-FF70-46EE-9608-F4A14D4AE748}" type="sibTrans" cxnId="{1F0F60E0-2704-4AAC-8695-57698E77C5E7}">
      <dgm:prSet/>
      <dgm:spPr/>
      <dgm:t>
        <a:bodyPr/>
        <a:lstStyle/>
        <a:p>
          <a:endParaRPr lang="en-US"/>
        </a:p>
      </dgm:t>
    </dgm:pt>
    <dgm:pt modelId="{5C7472B2-170F-4A9A-9B06-A77CBEC75214}" type="pres">
      <dgm:prSet presAssocID="{683BC7DB-7C58-4E58-9F90-7F0A6F9AD4F2}" presName="vert0" presStyleCnt="0">
        <dgm:presLayoutVars>
          <dgm:dir/>
          <dgm:animOne val="branch"/>
          <dgm:animLvl val="lvl"/>
        </dgm:presLayoutVars>
      </dgm:prSet>
      <dgm:spPr/>
    </dgm:pt>
    <dgm:pt modelId="{DA75562A-6F11-4396-A40B-4825DE90ABA3}" type="pres">
      <dgm:prSet presAssocID="{899DD1C5-D84F-4FCA-B8CA-E10A0BA31F69}" presName="thickLine" presStyleLbl="alignNode1" presStyleIdx="0" presStyleCnt="4"/>
      <dgm:spPr/>
    </dgm:pt>
    <dgm:pt modelId="{ECEA1852-3842-449C-A9D9-1B6B34D23FC4}" type="pres">
      <dgm:prSet presAssocID="{899DD1C5-D84F-4FCA-B8CA-E10A0BA31F69}" presName="horz1" presStyleCnt="0"/>
      <dgm:spPr/>
    </dgm:pt>
    <dgm:pt modelId="{C0595E39-370D-4239-8F22-B5390180F895}" type="pres">
      <dgm:prSet presAssocID="{899DD1C5-D84F-4FCA-B8CA-E10A0BA31F69}" presName="tx1" presStyleLbl="revTx" presStyleIdx="0" presStyleCnt="4"/>
      <dgm:spPr/>
    </dgm:pt>
    <dgm:pt modelId="{4524DFEA-3AE6-4C1C-B5FF-BAA8AB6C0240}" type="pres">
      <dgm:prSet presAssocID="{899DD1C5-D84F-4FCA-B8CA-E10A0BA31F69}" presName="vert1" presStyleCnt="0"/>
      <dgm:spPr/>
    </dgm:pt>
    <dgm:pt modelId="{E2C3F3BF-7A80-4781-8D67-F2DE8BBBD2E5}" type="pres">
      <dgm:prSet presAssocID="{9D3D2322-4523-46EB-8590-B5B2BC250473}" presName="thickLine" presStyleLbl="alignNode1" presStyleIdx="1" presStyleCnt="4"/>
      <dgm:spPr/>
    </dgm:pt>
    <dgm:pt modelId="{DB37EFCE-8A3E-40BF-B0FC-FD57F0DE00FB}" type="pres">
      <dgm:prSet presAssocID="{9D3D2322-4523-46EB-8590-B5B2BC250473}" presName="horz1" presStyleCnt="0"/>
      <dgm:spPr/>
    </dgm:pt>
    <dgm:pt modelId="{7122B30D-D344-490B-B9A2-AE3185F0EEB7}" type="pres">
      <dgm:prSet presAssocID="{9D3D2322-4523-46EB-8590-B5B2BC250473}" presName="tx1" presStyleLbl="revTx" presStyleIdx="1" presStyleCnt="4"/>
      <dgm:spPr/>
    </dgm:pt>
    <dgm:pt modelId="{93C1AD45-C730-4C88-A487-06E36FB11AA0}" type="pres">
      <dgm:prSet presAssocID="{9D3D2322-4523-46EB-8590-B5B2BC250473}" presName="vert1" presStyleCnt="0"/>
      <dgm:spPr/>
    </dgm:pt>
    <dgm:pt modelId="{D3181A4F-DE6D-4183-A7CE-2F3CB80EA3AA}" type="pres">
      <dgm:prSet presAssocID="{5632FF04-57D6-47A4-8279-76A104C47B88}" presName="thickLine" presStyleLbl="alignNode1" presStyleIdx="2" presStyleCnt="4"/>
      <dgm:spPr/>
    </dgm:pt>
    <dgm:pt modelId="{83964C3E-A55F-4657-BEFE-D88A27463231}" type="pres">
      <dgm:prSet presAssocID="{5632FF04-57D6-47A4-8279-76A104C47B88}" presName="horz1" presStyleCnt="0"/>
      <dgm:spPr/>
    </dgm:pt>
    <dgm:pt modelId="{D9F4AA9B-2F80-411B-B9B1-86F2F1529A10}" type="pres">
      <dgm:prSet presAssocID="{5632FF04-57D6-47A4-8279-76A104C47B88}" presName="tx1" presStyleLbl="revTx" presStyleIdx="2" presStyleCnt="4"/>
      <dgm:spPr/>
    </dgm:pt>
    <dgm:pt modelId="{1D64FAAB-C4BA-412E-91B5-1DDADD26AE08}" type="pres">
      <dgm:prSet presAssocID="{5632FF04-57D6-47A4-8279-76A104C47B88}" presName="vert1" presStyleCnt="0"/>
      <dgm:spPr/>
    </dgm:pt>
    <dgm:pt modelId="{97AC776D-7F75-484B-A8F5-07FAAEC56313}" type="pres">
      <dgm:prSet presAssocID="{A4E83731-85C3-420F-B54F-03DD4669AB8E}" presName="thickLine" presStyleLbl="alignNode1" presStyleIdx="3" presStyleCnt="4"/>
      <dgm:spPr/>
    </dgm:pt>
    <dgm:pt modelId="{9C618BE9-B975-4ED2-8222-F351892F470D}" type="pres">
      <dgm:prSet presAssocID="{A4E83731-85C3-420F-B54F-03DD4669AB8E}" presName="horz1" presStyleCnt="0"/>
      <dgm:spPr/>
    </dgm:pt>
    <dgm:pt modelId="{F8BA91DC-502B-4DF0-A11D-6718B6DC6D8A}" type="pres">
      <dgm:prSet presAssocID="{A4E83731-85C3-420F-B54F-03DD4669AB8E}" presName="tx1" presStyleLbl="revTx" presStyleIdx="3" presStyleCnt="4"/>
      <dgm:spPr/>
    </dgm:pt>
    <dgm:pt modelId="{5991EB79-9E2A-4087-9637-2B488EEB0973}" type="pres">
      <dgm:prSet presAssocID="{A4E83731-85C3-420F-B54F-03DD4669AB8E}" presName="vert1" presStyleCnt="0"/>
      <dgm:spPr/>
    </dgm:pt>
  </dgm:ptLst>
  <dgm:cxnLst>
    <dgm:cxn modelId="{7D4AB538-8AEB-41EE-802B-C62E5C8B8B3F}" type="presOf" srcId="{A4E83731-85C3-420F-B54F-03DD4669AB8E}" destId="{F8BA91DC-502B-4DF0-A11D-6718B6DC6D8A}" srcOrd="0" destOrd="0" presId="urn:microsoft.com/office/officeart/2008/layout/LinedList"/>
    <dgm:cxn modelId="{EEA8054D-778C-4834-8C43-20383E55BF73}" type="presOf" srcId="{5632FF04-57D6-47A4-8279-76A104C47B88}" destId="{D9F4AA9B-2F80-411B-B9B1-86F2F1529A10}" srcOrd="0" destOrd="0" presId="urn:microsoft.com/office/officeart/2008/layout/LinedList"/>
    <dgm:cxn modelId="{9A34DD70-648B-48C9-80B3-ED2D5367065B}" type="presOf" srcId="{683BC7DB-7C58-4E58-9F90-7F0A6F9AD4F2}" destId="{5C7472B2-170F-4A9A-9B06-A77CBEC75214}" srcOrd="0" destOrd="0" presId="urn:microsoft.com/office/officeart/2008/layout/LinedList"/>
    <dgm:cxn modelId="{84F3EF52-3BEC-45F2-9FF5-3707F081F7C9}" srcId="{683BC7DB-7C58-4E58-9F90-7F0A6F9AD4F2}" destId="{899DD1C5-D84F-4FCA-B8CA-E10A0BA31F69}" srcOrd="0" destOrd="0" parTransId="{354BF839-79B3-4356-935E-74AAAA4E5D3A}" sibTransId="{07E6B082-391B-4E3E-9E9C-B241987658B5}"/>
    <dgm:cxn modelId="{A6DDC956-20C6-4A7F-9CA3-E3B280A8EEF3}" type="presOf" srcId="{9D3D2322-4523-46EB-8590-B5B2BC250473}" destId="{7122B30D-D344-490B-B9A2-AE3185F0EEB7}" srcOrd="0" destOrd="0" presId="urn:microsoft.com/office/officeart/2008/layout/LinedList"/>
    <dgm:cxn modelId="{3B44BF58-E6DA-471E-96DC-D7BECDFF531C}" type="presOf" srcId="{899DD1C5-D84F-4FCA-B8CA-E10A0BA31F69}" destId="{C0595E39-370D-4239-8F22-B5390180F895}" srcOrd="0" destOrd="0" presId="urn:microsoft.com/office/officeart/2008/layout/LinedList"/>
    <dgm:cxn modelId="{58ED519E-2637-40C4-8E50-5FA7843D6491}" srcId="{683BC7DB-7C58-4E58-9F90-7F0A6F9AD4F2}" destId="{9D3D2322-4523-46EB-8590-B5B2BC250473}" srcOrd="1" destOrd="0" parTransId="{C6848E78-CCFD-42D9-A017-1DC1159F91AC}" sibTransId="{8DC5D371-A2EF-404A-B5FE-9444D7B244D3}"/>
    <dgm:cxn modelId="{CCFADEAC-2EFD-4C28-B0D8-673CFECEDB0B}" srcId="{683BC7DB-7C58-4E58-9F90-7F0A6F9AD4F2}" destId="{5632FF04-57D6-47A4-8279-76A104C47B88}" srcOrd="2" destOrd="0" parTransId="{DECBE2A2-FD15-4D51-9243-B0C22249965D}" sibTransId="{98EED37A-AA20-4D20-86C9-BF12D757760A}"/>
    <dgm:cxn modelId="{1F0F60E0-2704-4AAC-8695-57698E77C5E7}" srcId="{683BC7DB-7C58-4E58-9F90-7F0A6F9AD4F2}" destId="{A4E83731-85C3-420F-B54F-03DD4669AB8E}" srcOrd="3" destOrd="0" parTransId="{0EE575A2-7EEF-4A8D-80DA-5EED708CE04C}" sibTransId="{BA94EEF2-FF70-46EE-9608-F4A14D4AE748}"/>
    <dgm:cxn modelId="{F62C3007-E8DE-48E8-932F-76910376B7F5}" type="presParOf" srcId="{5C7472B2-170F-4A9A-9B06-A77CBEC75214}" destId="{DA75562A-6F11-4396-A40B-4825DE90ABA3}" srcOrd="0" destOrd="0" presId="urn:microsoft.com/office/officeart/2008/layout/LinedList"/>
    <dgm:cxn modelId="{62294466-AF2E-4F52-98EA-452F291606E0}" type="presParOf" srcId="{5C7472B2-170F-4A9A-9B06-A77CBEC75214}" destId="{ECEA1852-3842-449C-A9D9-1B6B34D23FC4}" srcOrd="1" destOrd="0" presId="urn:microsoft.com/office/officeart/2008/layout/LinedList"/>
    <dgm:cxn modelId="{48AD7286-3B64-48F5-A42C-CA04205DA0C7}" type="presParOf" srcId="{ECEA1852-3842-449C-A9D9-1B6B34D23FC4}" destId="{C0595E39-370D-4239-8F22-B5390180F895}" srcOrd="0" destOrd="0" presId="urn:microsoft.com/office/officeart/2008/layout/LinedList"/>
    <dgm:cxn modelId="{D2A0B677-F1E1-4670-876C-3DC437E3B286}" type="presParOf" srcId="{ECEA1852-3842-449C-A9D9-1B6B34D23FC4}" destId="{4524DFEA-3AE6-4C1C-B5FF-BAA8AB6C0240}" srcOrd="1" destOrd="0" presId="urn:microsoft.com/office/officeart/2008/layout/LinedList"/>
    <dgm:cxn modelId="{811E3673-E056-4691-91E3-BA6BD1B0B8C8}" type="presParOf" srcId="{5C7472B2-170F-4A9A-9B06-A77CBEC75214}" destId="{E2C3F3BF-7A80-4781-8D67-F2DE8BBBD2E5}" srcOrd="2" destOrd="0" presId="urn:microsoft.com/office/officeart/2008/layout/LinedList"/>
    <dgm:cxn modelId="{344509E9-DA4C-40DE-BCED-5645CAC05756}" type="presParOf" srcId="{5C7472B2-170F-4A9A-9B06-A77CBEC75214}" destId="{DB37EFCE-8A3E-40BF-B0FC-FD57F0DE00FB}" srcOrd="3" destOrd="0" presId="urn:microsoft.com/office/officeart/2008/layout/LinedList"/>
    <dgm:cxn modelId="{7C70B5B0-7A9E-44A8-B13F-08A7AD1DBB6E}" type="presParOf" srcId="{DB37EFCE-8A3E-40BF-B0FC-FD57F0DE00FB}" destId="{7122B30D-D344-490B-B9A2-AE3185F0EEB7}" srcOrd="0" destOrd="0" presId="urn:microsoft.com/office/officeart/2008/layout/LinedList"/>
    <dgm:cxn modelId="{249BAF3F-6688-462E-BBF7-AE5AE0043DAA}" type="presParOf" srcId="{DB37EFCE-8A3E-40BF-B0FC-FD57F0DE00FB}" destId="{93C1AD45-C730-4C88-A487-06E36FB11AA0}" srcOrd="1" destOrd="0" presId="urn:microsoft.com/office/officeart/2008/layout/LinedList"/>
    <dgm:cxn modelId="{FB30326F-B37F-44AB-9116-8B9C4B0B7726}" type="presParOf" srcId="{5C7472B2-170F-4A9A-9B06-A77CBEC75214}" destId="{D3181A4F-DE6D-4183-A7CE-2F3CB80EA3AA}" srcOrd="4" destOrd="0" presId="urn:microsoft.com/office/officeart/2008/layout/LinedList"/>
    <dgm:cxn modelId="{F15880FA-98FB-4B0C-BA3A-D79ECE0AE959}" type="presParOf" srcId="{5C7472B2-170F-4A9A-9B06-A77CBEC75214}" destId="{83964C3E-A55F-4657-BEFE-D88A27463231}" srcOrd="5" destOrd="0" presId="urn:microsoft.com/office/officeart/2008/layout/LinedList"/>
    <dgm:cxn modelId="{0E32F25C-D332-4BAD-BB26-482A06DA2C8B}" type="presParOf" srcId="{83964C3E-A55F-4657-BEFE-D88A27463231}" destId="{D9F4AA9B-2F80-411B-B9B1-86F2F1529A10}" srcOrd="0" destOrd="0" presId="urn:microsoft.com/office/officeart/2008/layout/LinedList"/>
    <dgm:cxn modelId="{4E842EDF-D22E-4A0A-AB4D-36AE52A196F1}" type="presParOf" srcId="{83964C3E-A55F-4657-BEFE-D88A27463231}" destId="{1D64FAAB-C4BA-412E-91B5-1DDADD26AE08}" srcOrd="1" destOrd="0" presId="urn:microsoft.com/office/officeart/2008/layout/LinedList"/>
    <dgm:cxn modelId="{13E372FC-CCB3-4B44-B7C7-36ACBFEB1475}" type="presParOf" srcId="{5C7472B2-170F-4A9A-9B06-A77CBEC75214}" destId="{97AC776D-7F75-484B-A8F5-07FAAEC56313}" srcOrd="6" destOrd="0" presId="urn:microsoft.com/office/officeart/2008/layout/LinedList"/>
    <dgm:cxn modelId="{73C643A0-E27C-4FA7-8247-60DC0BBC6AA8}" type="presParOf" srcId="{5C7472B2-170F-4A9A-9B06-A77CBEC75214}" destId="{9C618BE9-B975-4ED2-8222-F351892F470D}" srcOrd="7" destOrd="0" presId="urn:microsoft.com/office/officeart/2008/layout/LinedList"/>
    <dgm:cxn modelId="{2B71B07C-1C93-4C40-A356-7F76C6A78EB1}" type="presParOf" srcId="{9C618BE9-B975-4ED2-8222-F351892F470D}" destId="{F8BA91DC-502B-4DF0-A11D-6718B6DC6D8A}" srcOrd="0" destOrd="0" presId="urn:microsoft.com/office/officeart/2008/layout/LinedList"/>
    <dgm:cxn modelId="{CF7DCC75-E9A5-4592-8BB5-5A6114766CFE}" type="presParOf" srcId="{9C618BE9-B975-4ED2-8222-F351892F470D}" destId="{5991EB79-9E2A-4087-9637-2B488EEB09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4E5CEF-ED94-4484-97D2-5615F2D76E7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8AE5FB-EEC3-4EDC-81EA-5B774D7FEF19}">
      <dgm:prSet/>
      <dgm:spPr/>
      <dgm:t>
        <a:bodyPr/>
        <a:lstStyle/>
        <a:p>
          <a:r>
            <a:rPr lang="en-GB" b="1"/>
            <a:t>Privacy &amp; Data Issues</a:t>
          </a:r>
          <a:endParaRPr lang="en-US"/>
        </a:p>
      </dgm:t>
    </dgm:pt>
    <dgm:pt modelId="{F4B6E01E-B353-4141-BFCE-8C0FAD49B0D5}" type="parTrans" cxnId="{8DA87303-59CE-40AD-A6E1-C8D02D03947A}">
      <dgm:prSet/>
      <dgm:spPr/>
      <dgm:t>
        <a:bodyPr/>
        <a:lstStyle/>
        <a:p>
          <a:endParaRPr lang="en-US"/>
        </a:p>
      </dgm:t>
    </dgm:pt>
    <dgm:pt modelId="{045B7A9A-0F29-432D-A7BF-A0B0BB0018E8}" type="sibTrans" cxnId="{8DA87303-59CE-40AD-A6E1-C8D02D03947A}">
      <dgm:prSet/>
      <dgm:spPr/>
      <dgm:t>
        <a:bodyPr/>
        <a:lstStyle/>
        <a:p>
          <a:endParaRPr lang="en-US"/>
        </a:p>
      </dgm:t>
    </dgm:pt>
    <dgm:pt modelId="{F1C9CDEF-307B-442B-BADF-6448A398B286}">
      <dgm:prSet/>
      <dgm:spPr/>
      <dgm:t>
        <a:bodyPr/>
        <a:lstStyle/>
        <a:p>
          <a:r>
            <a:rPr lang="en-GB" b="1"/>
            <a:t>High Costs.</a:t>
          </a:r>
          <a:endParaRPr lang="en-US"/>
        </a:p>
      </dgm:t>
    </dgm:pt>
    <dgm:pt modelId="{5A88642A-E3FD-45FE-8E1D-9834C908143C}" type="parTrans" cxnId="{325018E4-D1F6-4F5F-B3AF-6D92A65A030C}">
      <dgm:prSet/>
      <dgm:spPr/>
      <dgm:t>
        <a:bodyPr/>
        <a:lstStyle/>
        <a:p>
          <a:endParaRPr lang="en-US"/>
        </a:p>
      </dgm:t>
    </dgm:pt>
    <dgm:pt modelId="{65F27419-9B67-49B4-916A-A21049C3A719}" type="sibTrans" cxnId="{325018E4-D1F6-4F5F-B3AF-6D92A65A030C}">
      <dgm:prSet/>
      <dgm:spPr/>
      <dgm:t>
        <a:bodyPr/>
        <a:lstStyle/>
        <a:p>
          <a:endParaRPr lang="en-US"/>
        </a:p>
      </dgm:t>
    </dgm:pt>
    <dgm:pt modelId="{2E1F9857-7D2E-4065-86C3-E4C07D21C2FF}">
      <dgm:prSet/>
      <dgm:spPr/>
      <dgm:t>
        <a:bodyPr/>
        <a:lstStyle/>
        <a:p>
          <a:r>
            <a:rPr lang="en-GB" b="1"/>
            <a:t>Need for Adaptation</a:t>
          </a:r>
          <a:endParaRPr lang="en-US"/>
        </a:p>
      </dgm:t>
    </dgm:pt>
    <dgm:pt modelId="{D0FA3B5C-31A1-46CC-B741-B16775D93F25}" type="parTrans" cxnId="{55246E69-1868-41D8-A38C-53EA348C2C9F}">
      <dgm:prSet/>
      <dgm:spPr/>
      <dgm:t>
        <a:bodyPr/>
        <a:lstStyle/>
        <a:p>
          <a:endParaRPr lang="en-US"/>
        </a:p>
      </dgm:t>
    </dgm:pt>
    <dgm:pt modelId="{20740AE4-D931-44C3-838A-5BA7E84C2ACA}" type="sibTrans" cxnId="{55246E69-1868-41D8-A38C-53EA348C2C9F}">
      <dgm:prSet/>
      <dgm:spPr/>
      <dgm:t>
        <a:bodyPr/>
        <a:lstStyle/>
        <a:p>
          <a:endParaRPr lang="en-US"/>
        </a:p>
      </dgm:t>
    </dgm:pt>
    <dgm:pt modelId="{C5CE4F08-04E3-4FB4-81C8-D374167128E1}">
      <dgm:prSet/>
      <dgm:spPr/>
      <dgm:t>
        <a:bodyPr/>
        <a:lstStyle/>
        <a:p>
          <a:r>
            <a:rPr lang="en-GB" b="1"/>
            <a:t>Operational Disruptions</a:t>
          </a:r>
          <a:endParaRPr lang="en-US"/>
        </a:p>
      </dgm:t>
    </dgm:pt>
    <dgm:pt modelId="{BF643FEE-0954-4EA1-9792-D7558E29FDB6}" type="parTrans" cxnId="{570B154F-4559-4C9E-9863-8EC1AE1291AE}">
      <dgm:prSet/>
      <dgm:spPr/>
      <dgm:t>
        <a:bodyPr/>
        <a:lstStyle/>
        <a:p>
          <a:endParaRPr lang="en-US"/>
        </a:p>
      </dgm:t>
    </dgm:pt>
    <dgm:pt modelId="{92AB275E-20DC-4C76-988E-1F827F66D832}" type="sibTrans" cxnId="{570B154F-4559-4C9E-9863-8EC1AE1291AE}">
      <dgm:prSet/>
      <dgm:spPr/>
      <dgm:t>
        <a:bodyPr/>
        <a:lstStyle/>
        <a:p>
          <a:endParaRPr lang="en-US"/>
        </a:p>
      </dgm:t>
    </dgm:pt>
    <dgm:pt modelId="{2D66B5EF-A4C6-44DA-A9C8-56DC552E1492}" type="pres">
      <dgm:prSet presAssocID="{574E5CEF-ED94-4484-97D2-5615F2D76E7D}" presName="root" presStyleCnt="0">
        <dgm:presLayoutVars>
          <dgm:dir/>
          <dgm:resizeHandles val="exact"/>
        </dgm:presLayoutVars>
      </dgm:prSet>
      <dgm:spPr/>
    </dgm:pt>
    <dgm:pt modelId="{ABE3882C-6157-4DF1-90AB-204C213BA260}" type="pres">
      <dgm:prSet presAssocID="{574E5CEF-ED94-4484-97D2-5615F2D76E7D}" presName="container" presStyleCnt="0">
        <dgm:presLayoutVars>
          <dgm:dir/>
          <dgm:resizeHandles val="exact"/>
        </dgm:presLayoutVars>
      </dgm:prSet>
      <dgm:spPr/>
    </dgm:pt>
    <dgm:pt modelId="{01831AD1-2CA6-4546-8263-8E86FFC66AC2}" type="pres">
      <dgm:prSet presAssocID="{648AE5FB-EEC3-4EDC-81EA-5B774D7FEF19}" presName="compNode" presStyleCnt="0"/>
      <dgm:spPr/>
    </dgm:pt>
    <dgm:pt modelId="{C621E2B3-65DE-48DB-AFA1-FE22CEF7EE23}" type="pres">
      <dgm:prSet presAssocID="{648AE5FB-EEC3-4EDC-81EA-5B774D7FEF19}" presName="iconBgRect" presStyleLbl="bgShp" presStyleIdx="0" presStyleCnt="4"/>
      <dgm:spPr/>
    </dgm:pt>
    <dgm:pt modelId="{611A34C4-C484-4B1E-AB5B-455FDFDD9603}" type="pres">
      <dgm:prSet presAssocID="{648AE5FB-EEC3-4EDC-81EA-5B774D7FEF1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4FAACBE0-ED67-42DE-B245-59149CCED094}" type="pres">
      <dgm:prSet presAssocID="{648AE5FB-EEC3-4EDC-81EA-5B774D7FEF19}" presName="spaceRect" presStyleCnt="0"/>
      <dgm:spPr/>
    </dgm:pt>
    <dgm:pt modelId="{2B74B1CF-1128-4D3C-B54B-D1BADEBCC083}" type="pres">
      <dgm:prSet presAssocID="{648AE5FB-EEC3-4EDC-81EA-5B774D7FEF19}" presName="textRect" presStyleLbl="revTx" presStyleIdx="0" presStyleCnt="4">
        <dgm:presLayoutVars>
          <dgm:chMax val="1"/>
          <dgm:chPref val="1"/>
        </dgm:presLayoutVars>
      </dgm:prSet>
      <dgm:spPr/>
    </dgm:pt>
    <dgm:pt modelId="{7FA9968F-ADB4-46F2-8F6E-9F3C525A6C9B}" type="pres">
      <dgm:prSet presAssocID="{045B7A9A-0F29-432D-A7BF-A0B0BB0018E8}" presName="sibTrans" presStyleLbl="sibTrans2D1" presStyleIdx="0" presStyleCnt="0"/>
      <dgm:spPr/>
    </dgm:pt>
    <dgm:pt modelId="{8F63914F-4287-433E-B464-61B0DA475879}" type="pres">
      <dgm:prSet presAssocID="{F1C9CDEF-307B-442B-BADF-6448A398B286}" presName="compNode" presStyleCnt="0"/>
      <dgm:spPr/>
    </dgm:pt>
    <dgm:pt modelId="{ADD1080A-4537-4C34-87AA-2D44E5244C1C}" type="pres">
      <dgm:prSet presAssocID="{F1C9CDEF-307B-442B-BADF-6448A398B286}" presName="iconBgRect" presStyleLbl="bgShp" presStyleIdx="1" presStyleCnt="4"/>
      <dgm:spPr/>
    </dgm:pt>
    <dgm:pt modelId="{C19A8A13-6CE0-4D49-9E73-DDFF8998BA90}" type="pres">
      <dgm:prSet presAssocID="{F1C9CDEF-307B-442B-BADF-6448A398B2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38E7A89-BBAA-466C-B447-9FD8E25945C0}" type="pres">
      <dgm:prSet presAssocID="{F1C9CDEF-307B-442B-BADF-6448A398B286}" presName="spaceRect" presStyleCnt="0"/>
      <dgm:spPr/>
    </dgm:pt>
    <dgm:pt modelId="{C0606C19-B5F4-4BF8-8427-27A4DB81E616}" type="pres">
      <dgm:prSet presAssocID="{F1C9CDEF-307B-442B-BADF-6448A398B286}" presName="textRect" presStyleLbl="revTx" presStyleIdx="1" presStyleCnt="4">
        <dgm:presLayoutVars>
          <dgm:chMax val="1"/>
          <dgm:chPref val="1"/>
        </dgm:presLayoutVars>
      </dgm:prSet>
      <dgm:spPr/>
    </dgm:pt>
    <dgm:pt modelId="{C647AA7D-165B-4CB7-A765-224D3E33F560}" type="pres">
      <dgm:prSet presAssocID="{65F27419-9B67-49B4-916A-A21049C3A719}" presName="sibTrans" presStyleLbl="sibTrans2D1" presStyleIdx="0" presStyleCnt="0"/>
      <dgm:spPr/>
    </dgm:pt>
    <dgm:pt modelId="{316CDAD7-2AAD-43E2-9D53-6181F2611833}" type="pres">
      <dgm:prSet presAssocID="{2E1F9857-7D2E-4065-86C3-E4C07D21C2FF}" presName="compNode" presStyleCnt="0"/>
      <dgm:spPr/>
    </dgm:pt>
    <dgm:pt modelId="{4FB119E6-0298-4191-AF69-550ACCFCC885}" type="pres">
      <dgm:prSet presAssocID="{2E1F9857-7D2E-4065-86C3-E4C07D21C2FF}" presName="iconBgRect" presStyleLbl="bgShp" presStyleIdx="2" presStyleCnt="4"/>
      <dgm:spPr/>
    </dgm:pt>
    <dgm:pt modelId="{D0537303-4F3E-403D-B394-CBF4CC673D60}" type="pres">
      <dgm:prSet presAssocID="{2E1F9857-7D2E-4065-86C3-E4C07D21C2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FDC3189-045B-4F07-A85E-F9821A68145D}" type="pres">
      <dgm:prSet presAssocID="{2E1F9857-7D2E-4065-86C3-E4C07D21C2FF}" presName="spaceRect" presStyleCnt="0"/>
      <dgm:spPr/>
    </dgm:pt>
    <dgm:pt modelId="{9F35CD4A-7420-4CDD-879B-EFA53FBF8FAE}" type="pres">
      <dgm:prSet presAssocID="{2E1F9857-7D2E-4065-86C3-E4C07D21C2FF}" presName="textRect" presStyleLbl="revTx" presStyleIdx="2" presStyleCnt="4">
        <dgm:presLayoutVars>
          <dgm:chMax val="1"/>
          <dgm:chPref val="1"/>
        </dgm:presLayoutVars>
      </dgm:prSet>
      <dgm:spPr/>
    </dgm:pt>
    <dgm:pt modelId="{911CC5E4-184F-4119-962C-377023D06BE9}" type="pres">
      <dgm:prSet presAssocID="{20740AE4-D931-44C3-838A-5BA7E84C2ACA}" presName="sibTrans" presStyleLbl="sibTrans2D1" presStyleIdx="0" presStyleCnt="0"/>
      <dgm:spPr/>
    </dgm:pt>
    <dgm:pt modelId="{3E2DC5F0-23A3-42C7-B711-F2F3A5F227DB}" type="pres">
      <dgm:prSet presAssocID="{C5CE4F08-04E3-4FB4-81C8-D374167128E1}" presName="compNode" presStyleCnt="0"/>
      <dgm:spPr/>
    </dgm:pt>
    <dgm:pt modelId="{C024629B-1817-45D3-AF60-31A7FF26950D}" type="pres">
      <dgm:prSet presAssocID="{C5CE4F08-04E3-4FB4-81C8-D374167128E1}" presName="iconBgRect" presStyleLbl="bgShp" presStyleIdx="3" presStyleCnt="4"/>
      <dgm:spPr/>
    </dgm:pt>
    <dgm:pt modelId="{44EE15E1-5515-4FD9-B3A6-97D553EDF71E}" type="pres">
      <dgm:prSet presAssocID="{C5CE4F08-04E3-4FB4-81C8-D374167128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CB02529-CC48-4C58-9F1F-4DDBDC6AAD53}" type="pres">
      <dgm:prSet presAssocID="{C5CE4F08-04E3-4FB4-81C8-D374167128E1}" presName="spaceRect" presStyleCnt="0"/>
      <dgm:spPr/>
    </dgm:pt>
    <dgm:pt modelId="{14104325-A255-4A40-B94F-2DD83DE06187}" type="pres">
      <dgm:prSet presAssocID="{C5CE4F08-04E3-4FB4-81C8-D374167128E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DA87303-59CE-40AD-A6E1-C8D02D03947A}" srcId="{574E5CEF-ED94-4484-97D2-5615F2D76E7D}" destId="{648AE5FB-EEC3-4EDC-81EA-5B774D7FEF19}" srcOrd="0" destOrd="0" parTransId="{F4B6E01E-B353-4141-BFCE-8C0FAD49B0D5}" sibTransId="{045B7A9A-0F29-432D-A7BF-A0B0BB0018E8}"/>
    <dgm:cxn modelId="{6B4F280D-A7FF-44CD-A8E3-0E96F30683D3}" type="presOf" srcId="{2E1F9857-7D2E-4065-86C3-E4C07D21C2FF}" destId="{9F35CD4A-7420-4CDD-879B-EFA53FBF8FAE}" srcOrd="0" destOrd="0" presId="urn:microsoft.com/office/officeart/2018/2/layout/IconCircleList"/>
    <dgm:cxn modelId="{CFA9FA15-01E9-4D26-B0D1-10B871AA8820}" type="presOf" srcId="{65F27419-9B67-49B4-916A-A21049C3A719}" destId="{C647AA7D-165B-4CB7-A765-224D3E33F560}" srcOrd="0" destOrd="0" presId="urn:microsoft.com/office/officeart/2018/2/layout/IconCircleList"/>
    <dgm:cxn modelId="{E619A620-DCB0-4896-864A-C3F822EE2E30}" type="presOf" srcId="{C5CE4F08-04E3-4FB4-81C8-D374167128E1}" destId="{14104325-A255-4A40-B94F-2DD83DE06187}" srcOrd="0" destOrd="0" presId="urn:microsoft.com/office/officeart/2018/2/layout/IconCircleList"/>
    <dgm:cxn modelId="{E77D8F62-2742-46AD-9D85-4EB1131A2241}" type="presOf" srcId="{20740AE4-D931-44C3-838A-5BA7E84C2ACA}" destId="{911CC5E4-184F-4119-962C-377023D06BE9}" srcOrd="0" destOrd="0" presId="urn:microsoft.com/office/officeart/2018/2/layout/IconCircleList"/>
    <dgm:cxn modelId="{55246E69-1868-41D8-A38C-53EA348C2C9F}" srcId="{574E5CEF-ED94-4484-97D2-5615F2D76E7D}" destId="{2E1F9857-7D2E-4065-86C3-E4C07D21C2FF}" srcOrd="2" destOrd="0" parTransId="{D0FA3B5C-31A1-46CC-B741-B16775D93F25}" sibTransId="{20740AE4-D931-44C3-838A-5BA7E84C2ACA}"/>
    <dgm:cxn modelId="{570B154F-4559-4C9E-9863-8EC1AE1291AE}" srcId="{574E5CEF-ED94-4484-97D2-5615F2D76E7D}" destId="{C5CE4F08-04E3-4FB4-81C8-D374167128E1}" srcOrd="3" destOrd="0" parTransId="{BF643FEE-0954-4EA1-9792-D7558E29FDB6}" sibTransId="{92AB275E-20DC-4C76-988E-1F827F66D832}"/>
    <dgm:cxn modelId="{AC8A0E78-04BC-4765-A8D6-702B055A74A5}" type="presOf" srcId="{045B7A9A-0F29-432D-A7BF-A0B0BB0018E8}" destId="{7FA9968F-ADB4-46F2-8F6E-9F3C525A6C9B}" srcOrd="0" destOrd="0" presId="urn:microsoft.com/office/officeart/2018/2/layout/IconCircleList"/>
    <dgm:cxn modelId="{621E0C90-3A94-4437-8D76-EC5A14CBA2E3}" type="presOf" srcId="{648AE5FB-EEC3-4EDC-81EA-5B774D7FEF19}" destId="{2B74B1CF-1128-4D3C-B54B-D1BADEBCC083}" srcOrd="0" destOrd="0" presId="urn:microsoft.com/office/officeart/2018/2/layout/IconCircleList"/>
    <dgm:cxn modelId="{573E1290-209E-4C39-800B-32DD2EBBF865}" type="presOf" srcId="{F1C9CDEF-307B-442B-BADF-6448A398B286}" destId="{C0606C19-B5F4-4BF8-8427-27A4DB81E616}" srcOrd="0" destOrd="0" presId="urn:microsoft.com/office/officeart/2018/2/layout/IconCircleList"/>
    <dgm:cxn modelId="{325018E4-D1F6-4F5F-B3AF-6D92A65A030C}" srcId="{574E5CEF-ED94-4484-97D2-5615F2D76E7D}" destId="{F1C9CDEF-307B-442B-BADF-6448A398B286}" srcOrd="1" destOrd="0" parTransId="{5A88642A-E3FD-45FE-8E1D-9834C908143C}" sibTransId="{65F27419-9B67-49B4-916A-A21049C3A719}"/>
    <dgm:cxn modelId="{132449EA-9F04-4575-84CC-C55F19A72C62}" type="presOf" srcId="{574E5CEF-ED94-4484-97D2-5615F2D76E7D}" destId="{2D66B5EF-A4C6-44DA-A9C8-56DC552E1492}" srcOrd="0" destOrd="0" presId="urn:microsoft.com/office/officeart/2018/2/layout/IconCircleList"/>
    <dgm:cxn modelId="{1F140788-B763-46C7-9ACB-1CCB6F0E3E78}" type="presParOf" srcId="{2D66B5EF-A4C6-44DA-A9C8-56DC552E1492}" destId="{ABE3882C-6157-4DF1-90AB-204C213BA260}" srcOrd="0" destOrd="0" presId="urn:microsoft.com/office/officeart/2018/2/layout/IconCircleList"/>
    <dgm:cxn modelId="{AE6911A7-ED54-4CAD-B924-34020A9B5B12}" type="presParOf" srcId="{ABE3882C-6157-4DF1-90AB-204C213BA260}" destId="{01831AD1-2CA6-4546-8263-8E86FFC66AC2}" srcOrd="0" destOrd="0" presId="urn:microsoft.com/office/officeart/2018/2/layout/IconCircleList"/>
    <dgm:cxn modelId="{4F067190-01B7-45DD-BDA4-1E293232B8DD}" type="presParOf" srcId="{01831AD1-2CA6-4546-8263-8E86FFC66AC2}" destId="{C621E2B3-65DE-48DB-AFA1-FE22CEF7EE23}" srcOrd="0" destOrd="0" presId="urn:microsoft.com/office/officeart/2018/2/layout/IconCircleList"/>
    <dgm:cxn modelId="{72BAAF00-2EC5-4394-BF32-4AADCB18E7C4}" type="presParOf" srcId="{01831AD1-2CA6-4546-8263-8E86FFC66AC2}" destId="{611A34C4-C484-4B1E-AB5B-455FDFDD9603}" srcOrd="1" destOrd="0" presId="urn:microsoft.com/office/officeart/2018/2/layout/IconCircleList"/>
    <dgm:cxn modelId="{A4FF934D-9917-4CC0-AE1C-659F3F490B8A}" type="presParOf" srcId="{01831AD1-2CA6-4546-8263-8E86FFC66AC2}" destId="{4FAACBE0-ED67-42DE-B245-59149CCED094}" srcOrd="2" destOrd="0" presId="urn:microsoft.com/office/officeart/2018/2/layout/IconCircleList"/>
    <dgm:cxn modelId="{BCD99BBF-0866-4D80-9FD2-1AD09A41B2C9}" type="presParOf" srcId="{01831AD1-2CA6-4546-8263-8E86FFC66AC2}" destId="{2B74B1CF-1128-4D3C-B54B-D1BADEBCC083}" srcOrd="3" destOrd="0" presId="urn:microsoft.com/office/officeart/2018/2/layout/IconCircleList"/>
    <dgm:cxn modelId="{BC7CFB7E-02AD-4880-A64B-7FA47C3D8FA8}" type="presParOf" srcId="{ABE3882C-6157-4DF1-90AB-204C213BA260}" destId="{7FA9968F-ADB4-46F2-8F6E-9F3C525A6C9B}" srcOrd="1" destOrd="0" presId="urn:microsoft.com/office/officeart/2018/2/layout/IconCircleList"/>
    <dgm:cxn modelId="{334145CD-C6B2-4EE0-8DF6-FE031CA48DA4}" type="presParOf" srcId="{ABE3882C-6157-4DF1-90AB-204C213BA260}" destId="{8F63914F-4287-433E-B464-61B0DA475879}" srcOrd="2" destOrd="0" presId="urn:microsoft.com/office/officeart/2018/2/layout/IconCircleList"/>
    <dgm:cxn modelId="{040A2AE2-1338-44FC-997D-33655B056945}" type="presParOf" srcId="{8F63914F-4287-433E-B464-61B0DA475879}" destId="{ADD1080A-4537-4C34-87AA-2D44E5244C1C}" srcOrd="0" destOrd="0" presId="urn:microsoft.com/office/officeart/2018/2/layout/IconCircleList"/>
    <dgm:cxn modelId="{6156E647-DE14-4F3F-A73E-1BBBA262B9FB}" type="presParOf" srcId="{8F63914F-4287-433E-B464-61B0DA475879}" destId="{C19A8A13-6CE0-4D49-9E73-DDFF8998BA90}" srcOrd="1" destOrd="0" presId="urn:microsoft.com/office/officeart/2018/2/layout/IconCircleList"/>
    <dgm:cxn modelId="{06F31A53-A0FA-42B8-915E-13539C4F0FA4}" type="presParOf" srcId="{8F63914F-4287-433E-B464-61B0DA475879}" destId="{C38E7A89-BBAA-466C-B447-9FD8E25945C0}" srcOrd="2" destOrd="0" presId="urn:microsoft.com/office/officeart/2018/2/layout/IconCircleList"/>
    <dgm:cxn modelId="{4D8E2866-5F55-43E5-9672-5570624803BE}" type="presParOf" srcId="{8F63914F-4287-433E-B464-61B0DA475879}" destId="{C0606C19-B5F4-4BF8-8427-27A4DB81E616}" srcOrd="3" destOrd="0" presId="urn:microsoft.com/office/officeart/2018/2/layout/IconCircleList"/>
    <dgm:cxn modelId="{6EFCE79C-FCD4-4814-8C25-2AC5D0920774}" type="presParOf" srcId="{ABE3882C-6157-4DF1-90AB-204C213BA260}" destId="{C647AA7D-165B-4CB7-A765-224D3E33F560}" srcOrd="3" destOrd="0" presId="urn:microsoft.com/office/officeart/2018/2/layout/IconCircleList"/>
    <dgm:cxn modelId="{225AC764-0C59-435B-8CE0-C3E3119CF396}" type="presParOf" srcId="{ABE3882C-6157-4DF1-90AB-204C213BA260}" destId="{316CDAD7-2AAD-43E2-9D53-6181F2611833}" srcOrd="4" destOrd="0" presId="urn:microsoft.com/office/officeart/2018/2/layout/IconCircleList"/>
    <dgm:cxn modelId="{4B6A5EFF-1FFF-4F44-BBB4-3F24978C02FC}" type="presParOf" srcId="{316CDAD7-2AAD-43E2-9D53-6181F2611833}" destId="{4FB119E6-0298-4191-AF69-550ACCFCC885}" srcOrd="0" destOrd="0" presId="urn:microsoft.com/office/officeart/2018/2/layout/IconCircleList"/>
    <dgm:cxn modelId="{7BDAAD86-C4C2-4F94-AD1D-FD285C666B4C}" type="presParOf" srcId="{316CDAD7-2AAD-43E2-9D53-6181F2611833}" destId="{D0537303-4F3E-403D-B394-CBF4CC673D60}" srcOrd="1" destOrd="0" presId="urn:microsoft.com/office/officeart/2018/2/layout/IconCircleList"/>
    <dgm:cxn modelId="{4A994735-9BE2-453F-BAA7-64C78BE4E5EC}" type="presParOf" srcId="{316CDAD7-2AAD-43E2-9D53-6181F2611833}" destId="{5FDC3189-045B-4F07-A85E-F9821A68145D}" srcOrd="2" destOrd="0" presId="urn:microsoft.com/office/officeart/2018/2/layout/IconCircleList"/>
    <dgm:cxn modelId="{6B384B7F-71EC-4D69-9B2B-1D473CEBC09D}" type="presParOf" srcId="{316CDAD7-2AAD-43E2-9D53-6181F2611833}" destId="{9F35CD4A-7420-4CDD-879B-EFA53FBF8FAE}" srcOrd="3" destOrd="0" presId="urn:microsoft.com/office/officeart/2018/2/layout/IconCircleList"/>
    <dgm:cxn modelId="{12E4E80C-4BEE-43A5-8FAD-8EFE46442183}" type="presParOf" srcId="{ABE3882C-6157-4DF1-90AB-204C213BA260}" destId="{911CC5E4-184F-4119-962C-377023D06BE9}" srcOrd="5" destOrd="0" presId="urn:microsoft.com/office/officeart/2018/2/layout/IconCircleList"/>
    <dgm:cxn modelId="{EFC6BE6C-10F8-498C-98BE-0C8E971E309F}" type="presParOf" srcId="{ABE3882C-6157-4DF1-90AB-204C213BA260}" destId="{3E2DC5F0-23A3-42C7-B711-F2F3A5F227DB}" srcOrd="6" destOrd="0" presId="urn:microsoft.com/office/officeart/2018/2/layout/IconCircleList"/>
    <dgm:cxn modelId="{F96E7C2F-9BE6-479B-9CFF-09D64F86B3E7}" type="presParOf" srcId="{3E2DC5F0-23A3-42C7-B711-F2F3A5F227DB}" destId="{C024629B-1817-45D3-AF60-31A7FF26950D}" srcOrd="0" destOrd="0" presId="urn:microsoft.com/office/officeart/2018/2/layout/IconCircleList"/>
    <dgm:cxn modelId="{963905F7-D263-4B0D-9A75-F0DE201403ED}" type="presParOf" srcId="{3E2DC5F0-23A3-42C7-B711-F2F3A5F227DB}" destId="{44EE15E1-5515-4FD9-B3A6-97D553EDF71E}" srcOrd="1" destOrd="0" presId="urn:microsoft.com/office/officeart/2018/2/layout/IconCircleList"/>
    <dgm:cxn modelId="{44B2D03D-F2EF-47E2-9DD4-8232126F655B}" type="presParOf" srcId="{3E2DC5F0-23A3-42C7-B711-F2F3A5F227DB}" destId="{2CB02529-CC48-4C58-9F1F-4DDBDC6AAD53}" srcOrd="2" destOrd="0" presId="urn:microsoft.com/office/officeart/2018/2/layout/IconCircleList"/>
    <dgm:cxn modelId="{618F9880-0602-4A2B-A9D0-AB9464F5F4AD}" type="presParOf" srcId="{3E2DC5F0-23A3-42C7-B711-F2F3A5F227DB}" destId="{14104325-A255-4A40-B94F-2DD83DE0618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70FA0F-BC3E-4C44-B45C-385773E7A83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D3C37A-5E29-4ADD-8629-32E62BCBC2A8}">
      <dgm:prSet/>
      <dgm:spPr/>
      <dgm:t>
        <a:bodyPr/>
        <a:lstStyle/>
        <a:p>
          <a:r>
            <a:rPr lang="en-US"/>
            <a:t>Political</a:t>
          </a:r>
        </a:p>
      </dgm:t>
    </dgm:pt>
    <dgm:pt modelId="{2130BEB6-C09F-4D27-AD66-E9475818F00F}" type="parTrans" cxnId="{45262EAE-6870-4A20-B3B2-04ACDCE57841}">
      <dgm:prSet/>
      <dgm:spPr/>
      <dgm:t>
        <a:bodyPr/>
        <a:lstStyle/>
        <a:p>
          <a:endParaRPr lang="en-US"/>
        </a:p>
      </dgm:t>
    </dgm:pt>
    <dgm:pt modelId="{10E1AAEE-8273-4B1B-8923-6C850402A6F5}" type="sibTrans" cxnId="{45262EAE-6870-4A20-B3B2-04ACDCE57841}">
      <dgm:prSet/>
      <dgm:spPr/>
      <dgm:t>
        <a:bodyPr/>
        <a:lstStyle/>
        <a:p>
          <a:endParaRPr lang="en-US"/>
        </a:p>
      </dgm:t>
    </dgm:pt>
    <dgm:pt modelId="{46CF5D62-0447-496A-96FE-4BFED2B112F4}">
      <dgm:prSet/>
      <dgm:spPr/>
      <dgm:t>
        <a:bodyPr/>
        <a:lstStyle/>
        <a:p>
          <a:r>
            <a:rPr lang="en-US"/>
            <a:t>Economic</a:t>
          </a:r>
        </a:p>
      </dgm:t>
    </dgm:pt>
    <dgm:pt modelId="{EFD92ED7-247C-4D50-8946-790C95F52E00}" type="parTrans" cxnId="{1D3B1AF9-8EFA-47B2-B24C-473F919706FA}">
      <dgm:prSet/>
      <dgm:spPr/>
      <dgm:t>
        <a:bodyPr/>
        <a:lstStyle/>
        <a:p>
          <a:endParaRPr lang="en-US"/>
        </a:p>
      </dgm:t>
    </dgm:pt>
    <dgm:pt modelId="{A92538DA-C089-44C7-BAA3-2657BF015AF0}" type="sibTrans" cxnId="{1D3B1AF9-8EFA-47B2-B24C-473F919706FA}">
      <dgm:prSet/>
      <dgm:spPr/>
      <dgm:t>
        <a:bodyPr/>
        <a:lstStyle/>
        <a:p>
          <a:endParaRPr lang="en-US"/>
        </a:p>
      </dgm:t>
    </dgm:pt>
    <dgm:pt modelId="{D1029086-9CBD-47FD-A2D2-5BA58BAF6B10}">
      <dgm:prSet/>
      <dgm:spPr/>
      <dgm:t>
        <a:bodyPr/>
        <a:lstStyle/>
        <a:p>
          <a:r>
            <a:rPr lang="en-US"/>
            <a:t>Social</a:t>
          </a:r>
        </a:p>
      </dgm:t>
    </dgm:pt>
    <dgm:pt modelId="{E21BD964-19CA-4DD6-A44C-AD40039CB270}" type="parTrans" cxnId="{4F9A2B03-35A5-4A8A-845A-A54A852A365D}">
      <dgm:prSet/>
      <dgm:spPr/>
      <dgm:t>
        <a:bodyPr/>
        <a:lstStyle/>
        <a:p>
          <a:endParaRPr lang="en-US"/>
        </a:p>
      </dgm:t>
    </dgm:pt>
    <dgm:pt modelId="{DBC94EDC-83EB-49A4-8775-9CCC50AA1CB3}" type="sibTrans" cxnId="{4F9A2B03-35A5-4A8A-845A-A54A852A365D}">
      <dgm:prSet/>
      <dgm:spPr/>
      <dgm:t>
        <a:bodyPr/>
        <a:lstStyle/>
        <a:p>
          <a:endParaRPr lang="en-US"/>
        </a:p>
      </dgm:t>
    </dgm:pt>
    <dgm:pt modelId="{540802F2-FB3F-4B9B-AD4B-59ACBF023117}">
      <dgm:prSet/>
      <dgm:spPr/>
      <dgm:t>
        <a:bodyPr/>
        <a:lstStyle/>
        <a:p>
          <a:r>
            <a:rPr lang="en-US"/>
            <a:t>Technological</a:t>
          </a:r>
        </a:p>
      </dgm:t>
    </dgm:pt>
    <dgm:pt modelId="{33D56475-9320-433F-A135-4A56175E8246}" type="parTrans" cxnId="{702AAC07-5EAC-4C82-A8CE-5A94DE536303}">
      <dgm:prSet/>
      <dgm:spPr/>
      <dgm:t>
        <a:bodyPr/>
        <a:lstStyle/>
        <a:p>
          <a:endParaRPr lang="en-US"/>
        </a:p>
      </dgm:t>
    </dgm:pt>
    <dgm:pt modelId="{051EF942-E9CB-4243-985D-56411A3BAF04}" type="sibTrans" cxnId="{702AAC07-5EAC-4C82-A8CE-5A94DE536303}">
      <dgm:prSet/>
      <dgm:spPr/>
      <dgm:t>
        <a:bodyPr/>
        <a:lstStyle/>
        <a:p>
          <a:endParaRPr lang="en-US"/>
        </a:p>
      </dgm:t>
    </dgm:pt>
    <dgm:pt modelId="{08CDEFB2-8647-44A7-BEFD-84B237ACB734}">
      <dgm:prSet/>
      <dgm:spPr/>
      <dgm:t>
        <a:bodyPr/>
        <a:lstStyle/>
        <a:p>
          <a:r>
            <a:rPr lang="en-US"/>
            <a:t>Environmental</a:t>
          </a:r>
        </a:p>
      </dgm:t>
    </dgm:pt>
    <dgm:pt modelId="{3D189A6E-9142-473B-B169-715F44E936F2}" type="parTrans" cxnId="{3B260F51-7AB5-4CB1-BB13-AE4353E30B3E}">
      <dgm:prSet/>
      <dgm:spPr/>
      <dgm:t>
        <a:bodyPr/>
        <a:lstStyle/>
        <a:p>
          <a:endParaRPr lang="en-US"/>
        </a:p>
      </dgm:t>
    </dgm:pt>
    <dgm:pt modelId="{03542B74-CA4D-4DC0-A26E-ED9191DB3008}" type="sibTrans" cxnId="{3B260F51-7AB5-4CB1-BB13-AE4353E30B3E}">
      <dgm:prSet/>
      <dgm:spPr/>
      <dgm:t>
        <a:bodyPr/>
        <a:lstStyle/>
        <a:p>
          <a:endParaRPr lang="en-US"/>
        </a:p>
      </dgm:t>
    </dgm:pt>
    <dgm:pt modelId="{9AA452BB-93DF-4A86-AC54-3224D1E3C542}">
      <dgm:prSet/>
      <dgm:spPr/>
      <dgm:t>
        <a:bodyPr/>
        <a:lstStyle/>
        <a:p>
          <a:r>
            <a:rPr lang="en-US"/>
            <a:t>Legal</a:t>
          </a:r>
        </a:p>
      </dgm:t>
    </dgm:pt>
    <dgm:pt modelId="{4F85306C-CD97-4DC6-BC1D-B301159752FC}" type="parTrans" cxnId="{F1A0471B-06B6-402C-BFA5-87A11800AE91}">
      <dgm:prSet/>
      <dgm:spPr/>
      <dgm:t>
        <a:bodyPr/>
        <a:lstStyle/>
        <a:p>
          <a:endParaRPr lang="en-US"/>
        </a:p>
      </dgm:t>
    </dgm:pt>
    <dgm:pt modelId="{CBE251C0-5DD7-4BEA-8D77-8AB7035E9D2A}" type="sibTrans" cxnId="{F1A0471B-06B6-402C-BFA5-87A11800AE91}">
      <dgm:prSet/>
      <dgm:spPr/>
      <dgm:t>
        <a:bodyPr/>
        <a:lstStyle/>
        <a:p>
          <a:endParaRPr lang="en-US"/>
        </a:p>
      </dgm:t>
    </dgm:pt>
    <dgm:pt modelId="{8F993F27-6909-4DF1-81C6-C38C77AE0095}" type="pres">
      <dgm:prSet presAssocID="{2B70FA0F-BC3E-4C44-B45C-385773E7A836}" presName="diagram" presStyleCnt="0">
        <dgm:presLayoutVars>
          <dgm:dir/>
          <dgm:resizeHandles val="exact"/>
        </dgm:presLayoutVars>
      </dgm:prSet>
      <dgm:spPr/>
    </dgm:pt>
    <dgm:pt modelId="{0BB6CB2E-2C3E-41CA-9C78-B16294FE034F}" type="pres">
      <dgm:prSet presAssocID="{E8D3C37A-5E29-4ADD-8629-32E62BCBC2A8}" presName="node" presStyleLbl="node1" presStyleIdx="0" presStyleCnt="6">
        <dgm:presLayoutVars>
          <dgm:bulletEnabled val="1"/>
        </dgm:presLayoutVars>
      </dgm:prSet>
      <dgm:spPr/>
    </dgm:pt>
    <dgm:pt modelId="{367B9AB5-3156-48E1-A7EB-BF521F755F81}" type="pres">
      <dgm:prSet presAssocID="{10E1AAEE-8273-4B1B-8923-6C850402A6F5}" presName="sibTrans" presStyleCnt="0"/>
      <dgm:spPr/>
    </dgm:pt>
    <dgm:pt modelId="{B8251877-4000-43F6-9534-22ADA900AD07}" type="pres">
      <dgm:prSet presAssocID="{46CF5D62-0447-496A-96FE-4BFED2B112F4}" presName="node" presStyleLbl="node1" presStyleIdx="1" presStyleCnt="6">
        <dgm:presLayoutVars>
          <dgm:bulletEnabled val="1"/>
        </dgm:presLayoutVars>
      </dgm:prSet>
      <dgm:spPr/>
    </dgm:pt>
    <dgm:pt modelId="{4CC5422F-7409-4EAE-A7CE-89A5E4AEFA54}" type="pres">
      <dgm:prSet presAssocID="{A92538DA-C089-44C7-BAA3-2657BF015AF0}" presName="sibTrans" presStyleCnt="0"/>
      <dgm:spPr/>
    </dgm:pt>
    <dgm:pt modelId="{EB8D7468-DE93-4337-83B9-7059A02DA8CF}" type="pres">
      <dgm:prSet presAssocID="{D1029086-9CBD-47FD-A2D2-5BA58BAF6B10}" presName="node" presStyleLbl="node1" presStyleIdx="2" presStyleCnt="6">
        <dgm:presLayoutVars>
          <dgm:bulletEnabled val="1"/>
        </dgm:presLayoutVars>
      </dgm:prSet>
      <dgm:spPr/>
    </dgm:pt>
    <dgm:pt modelId="{5EA51B3A-20AE-45F5-9789-1494388045E3}" type="pres">
      <dgm:prSet presAssocID="{DBC94EDC-83EB-49A4-8775-9CCC50AA1CB3}" presName="sibTrans" presStyleCnt="0"/>
      <dgm:spPr/>
    </dgm:pt>
    <dgm:pt modelId="{38A658A0-7977-4BE6-832F-2FE30085B70F}" type="pres">
      <dgm:prSet presAssocID="{540802F2-FB3F-4B9B-AD4B-59ACBF023117}" presName="node" presStyleLbl="node1" presStyleIdx="3" presStyleCnt="6">
        <dgm:presLayoutVars>
          <dgm:bulletEnabled val="1"/>
        </dgm:presLayoutVars>
      </dgm:prSet>
      <dgm:spPr/>
    </dgm:pt>
    <dgm:pt modelId="{9BA2FF01-80F5-4F93-979A-3CD685158749}" type="pres">
      <dgm:prSet presAssocID="{051EF942-E9CB-4243-985D-56411A3BAF04}" presName="sibTrans" presStyleCnt="0"/>
      <dgm:spPr/>
    </dgm:pt>
    <dgm:pt modelId="{78A4923A-7F9E-42E0-8E56-66E40F61C8F2}" type="pres">
      <dgm:prSet presAssocID="{08CDEFB2-8647-44A7-BEFD-84B237ACB734}" presName="node" presStyleLbl="node1" presStyleIdx="4" presStyleCnt="6">
        <dgm:presLayoutVars>
          <dgm:bulletEnabled val="1"/>
        </dgm:presLayoutVars>
      </dgm:prSet>
      <dgm:spPr/>
    </dgm:pt>
    <dgm:pt modelId="{59BC419E-FC99-4D44-A270-438A15B6C5B8}" type="pres">
      <dgm:prSet presAssocID="{03542B74-CA4D-4DC0-A26E-ED9191DB3008}" presName="sibTrans" presStyleCnt="0"/>
      <dgm:spPr/>
    </dgm:pt>
    <dgm:pt modelId="{32CBC601-6E47-46A8-BF70-9C437476BB60}" type="pres">
      <dgm:prSet presAssocID="{9AA452BB-93DF-4A86-AC54-3224D1E3C542}" presName="node" presStyleLbl="node1" presStyleIdx="5" presStyleCnt="6">
        <dgm:presLayoutVars>
          <dgm:bulletEnabled val="1"/>
        </dgm:presLayoutVars>
      </dgm:prSet>
      <dgm:spPr/>
    </dgm:pt>
  </dgm:ptLst>
  <dgm:cxnLst>
    <dgm:cxn modelId="{4F9A2B03-35A5-4A8A-845A-A54A852A365D}" srcId="{2B70FA0F-BC3E-4C44-B45C-385773E7A836}" destId="{D1029086-9CBD-47FD-A2D2-5BA58BAF6B10}" srcOrd="2" destOrd="0" parTransId="{E21BD964-19CA-4DD6-A44C-AD40039CB270}" sibTransId="{DBC94EDC-83EB-49A4-8775-9CCC50AA1CB3}"/>
    <dgm:cxn modelId="{702AAC07-5EAC-4C82-A8CE-5A94DE536303}" srcId="{2B70FA0F-BC3E-4C44-B45C-385773E7A836}" destId="{540802F2-FB3F-4B9B-AD4B-59ACBF023117}" srcOrd="3" destOrd="0" parTransId="{33D56475-9320-433F-A135-4A56175E8246}" sibTransId="{051EF942-E9CB-4243-985D-56411A3BAF04}"/>
    <dgm:cxn modelId="{F1A0471B-06B6-402C-BFA5-87A11800AE91}" srcId="{2B70FA0F-BC3E-4C44-B45C-385773E7A836}" destId="{9AA452BB-93DF-4A86-AC54-3224D1E3C542}" srcOrd="5" destOrd="0" parTransId="{4F85306C-CD97-4DC6-BC1D-B301159752FC}" sibTransId="{CBE251C0-5DD7-4BEA-8D77-8AB7035E9D2A}"/>
    <dgm:cxn modelId="{D241CC5F-395C-4D4E-95FC-5AA9007CBC0B}" type="presOf" srcId="{08CDEFB2-8647-44A7-BEFD-84B237ACB734}" destId="{78A4923A-7F9E-42E0-8E56-66E40F61C8F2}" srcOrd="0" destOrd="0" presId="urn:microsoft.com/office/officeart/2005/8/layout/default"/>
    <dgm:cxn modelId="{3B260F51-7AB5-4CB1-BB13-AE4353E30B3E}" srcId="{2B70FA0F-BC3E-4C44-B45C-385773E7A836}" destId="{08CDEFB2-8647-44A7-BEFD-84B237ACB734}" srcOrd="4" destOrd="0" parTransId="{3D189A6E-9142-473B-B169-715F44E936F2}" sibTransId="{03542B74-CA4D-4DC0-A26E-ED9191DB3008}"/>
    <dgm:cxn modelId="{3022E380-5B81-460C-AD6F-64ECE29D7244}" type="presOf" srcId="{2B70FA0F-BC3E-4C44-B45C-385773E7A836}" destId="{8F993F27-6909-4DF1-81C6-C38C77AE0095}" srcOrd="0" destOrd="0" presId="urn:microsoft.com/office/officeart/2005/8/layout/default"/>
    <dgm:cxn modelId="{1612FBA5-CA9B-4D6F-95C2-2A5F9670DCC6}" type="presOf" srcId="{46CF5D62-0447-496A-96FE-4BFED2B112F4}" destId="{B8251877-4000-43F6-9534-22ADA900AD07}" srcOrd="0" destOrd="0" presId="urn:microsoft.com/office/officeart/2005/8/layout/default"/>
    <dgm:cxn modelId="{45262EAE-6870-4A20-B3B2-04ACDCE57841}" srcId="{2B70FA0F-BC3E-4C44-B45C-385773E7A836}" destId="{E8D3C37A-5E29-4ADD-8629-32E62BCBC2A8}" srcOrd="0" destOrd="0" parTransId="{2130BEB6-C09F-4D27-AD66-E9475818F00F}" sibTransId="{10E1AAEE-8273-4B1B-8923-6C850402A6F5}"/>
    <dgm:cxn modelId="{0FD0DBBE-5C84-4F55-90CF-0068A80817B4}" type="presOf" srcId="{9AA452BB-93DF-4A86-AC54-3224D1E3C542}" destId="{32CBC601-6E47-46A8-BF70-9C437476BB60}" srcOrd="0" destOrd="0" presId="urn:microsoft.com/office/officeart/2005/8/layout/default"/>
    <dgm:cxn modelId="{062E02BF-CA2B-435D-BEBC-21A11A691433}" type="presOf" srcId="{E8D3C37A-5E29-4ADD-8629-32E62BCBC2A8}" destId="{0BB6CB2E-2C3E-41CA-9C78-B16294FE034F}" srcOrd="0" destOrd="0" presId="urn:microsoft.com/office/officeart/2005/8/layout/default"/>
    <dgm:cxn modelId="{5A1BFDD4-2EF5-4DAC-AC3B-A6947C01E967}" type="presOf" srcId="{540802F2-FB3F-4B9B-AD4B-59ACBF023117}" destId="{38A658A0-7977-4BE6-832F-2FE30085B70F}" srcOrd="0" destOrd="0" presId="urn:microsoft.com/office/officeart/2005/8/layout/default"/>
    <dgm:cxn modelId="{56CBE2DB-E818-445A-AE67-34871685AD10}" type="presOf" srcId="{D1029086-9CBD-47FD-A2D2-5BA58BAF6B10}" destId="{EB8D7468-DE93-4337-83B9-7059A02DA8CF}" srcOrd="0" destOrd="0" presId="urn:microsoft.com/office/officeart/2005/8/layout/default"/>
    <dgm:cxn modelId="{1D3B1AF9-8EFA-47B2-B24C-473F919706FA}" srcId="{2B70FA0F-BC3E-4C44-B45C-385773E7A836}" destId="{46CF5D62-0447-496A-96FE-4BFED2B112F4}" srcOrd="1" destOrd="0" parTransId="{EFD92ED7-247C-4D50-8946-790C95F52E00}" sibTransId="{A92538DA-C089-44C7-BAA3-2657BF015AF0}"/>
    <dgm:cxn modelId="{87F3A184-0927-4FCD-93F0-AC864906A6CD}" type="presParOf" srcId="{8F993F27-6909-4DF1-81C6-C38C77AE0095}" destId="{0BB6CB2E-2C3E-41CA-9C78-B16294FE034F}" srcOrd="0" destOrd="0" presId="urn:microsoft.com/office/officeart/2005/8/layout/default"/>
    <dgm:cxn modelId="{797474E1-3F75-4068-A2B1-D8A4F6B3B93C}" type="presParOf" srcId="{8F993F27-6909-4DF1-81C6-C38C77AE0095}" destId="{367B9AB5-3156-48E1-A7EB-BF521F755F81}" srcOrd="1" destOrd="0" presId="urn:microsoft.com/office/officeart/2005/8/layout/default"/>
    <dgm:cxn modelId="{EC1ED471-4A31-4A9E-A610-355E0670D094}" type="presParOf" srcId="{8F993F27-6909-4DF1-81C6-C38C77AE0095}" destId="{B8251877-4000-43F6-9534-22ADA900AD07}" srcOrd="2" destOrd="0" presId="urn:microsoft.com/office/officeart/2005/8/layout/default"/>
    <dgm:cxn modelId="{E91B8120-104B-4E64-A5D5-619A2F34E3BB}" type="presParOf" srcId="{8F993F27-6909-4DF1-81C6-C38C77AE0095}" destId="{4CC5422F-7409-4EAE-A7CE-89A5E4AEFA54}" srcOrd="3" destOrd="0" presId="urn:microsoft.com/office/officeart/2005/8/layout/default"/>
    <dgm:cxn modelId="{D99BF135-EF97-492A-B33D-E9CD824F95C9}" type="presParOf" srcId="{8F993F27-6909-4DF1-81C6-C38C77AE0095}" destId="{EB8D7468-DE93-4337-83B9-7059A02DA8CF}" srcOrd="4" destOrd="0" presId="urn:microsoft.com/office/officeart/2005/8/layout/default"/>
    <dgm:cxn modelId="{D3D1C1AC-DC89-44D8-8980-D84211B616E4}" type="presParOf" srcId="{8F993F27-6909-4DF1-81C6-C38C77AE0095}" destId="{5EA51B3A-20AE-45F5-9789-1494388045E3}" srcOrd="5" destOrd="0" presId="urn:microsoft.com/office/officeart/2005/8/layout/default"/>
    <dgm:cxn modelId="{12BFA9A8-DCFE-4C94-95BF-0155858AB17A}" type="presParOf" srcId="{8F993F27-6909-4DF1-81C6-C38C77AE0095}" destId="{38A658A0-7977-4BE6-832F-2FE30085B70F}" srcOrd="6" destOrd="0" presId="urn:microsoft.com/office/officeart/2005/8/layout/default"/>
    <dgm:cxn modelId="{CF55690B-E1DE-4F43-8182-47A722BDF6A2}" type="presParOf" srcId="{8F993F27-6909-4DF1-81C6-C38C77AE0095}" destId="{9BA2FF01-80F5-4F93-979A-3CD685158749}" srcOrd="7" destOrd="0" presId="urn:microsoft.com/office/officeart/2005/8/layout/default"/>
    <dgm:cxn modelId="{E32436EF-CEE3-4B9D-8165-8A9DA4451528}" type="presParOf" srcId="{8F993F27-6909-4DF1-81C6-C38C77AE0095}" destId="{78A4923A-7F9E-42E0-8E56-66E40F61C8F2}" srcOrd="8" destOrd="0" presId="urn:microsoft.com/office/officeart/2005/8/layout/default"/>
    <dgm:cxn modelId="{80445178-6B4C-4E27-9980-5FE522592C66}" type="presParOf" srcId="{8F993F27-6909-4DF1-81C6-C38C77AE0095}" destId="{59BC419E-FC99-4D44-A270-438A15B6C5B8}" srcOrd="9" destOrd="0" presId="urn:microsoft.com/office/officeart/2005/8/layout/default"/>
    <dgm:cxn modelId="{8A9F3726-6567-45BC-88F1-E811C290DA23}" type="presParOf" srcId="{8F993F27-6909-4DF1-81C6-C38C77AE0095}" destId="{32CBC601-6E47-46A8-BF70-9C437476BB6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115D4D-295F-4A4B-A27A-F9940131CD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4B89EF-5453-4382-8CD7-48BE5CBAD0F7}">
      <dgm:prSet/>
      <dgm:spPr/>
      <dgm:t>
        <a:bodyPr/>
        <a:lstStyle/>
        <a:p>
          <a:r>
            <a:rPr lang="en-GB" b="1"/>
            <a:t>Continuous Training</a:t>
          </a:r>
          <a:endParaRPr lang="en-US"/>
        </a:p>
      </dgm:t>
    </dgm:pt>
    <dgm:pt modelId="{EB228893-343F-44C0-A213-EF13E6EA2F9B}" type="parTrans" cxnId="{ACB61547-9043-4C24-AEDF-0D05699BF8FB}">
      <dgm:prSet/>
      <dgm:spPr/>
      <dgm:t>
        <a:bodyPr/>
        <a:lstStyle/>
        <a:p>
          <a:endParaRPr lang="en-US"/>
        </a:p>
      </dgm:t>
    </dgm:pt>
    <dgm:pt modelId="{606981E8-9F90-4DCF-9A83-C127808B42C6}" type="sibTrans" cxnId="{ACB61547-9043-4C24-AEDF-0D05699BF8FB}">
      <dgm:prSet/>
      <dgm:spPr/>
      <dgm:t>
        <a:bodyPr/>
        <a:lstStyle/>
        <a:p>
          <a:endParaRPr lang="en-US"/>
        </a:p>
      </dgm:t>
    </dgm:pt>
    <dgm:pt modelId="{7CE5E4BA-8C4F-4046-9D61-BC3BFBA694E1}">
      <dgm:prSet/>
      <dgm:spPr/>
      <dgm:t>
        <a:bodyPr/>
        <a:lstStyle/>
        <a:p>
          <a:r>
            <a:rPr lang="en-GB" b="1"/>
            <a:t>Data Security</a:t>
          </a:r>
          <a:endParaRPr lang="en-US"/>
        </a:p>
      </dgm:t>
    </dgm:pt>
    <dgm:pt modelId="{B0075402-99F8-4386-B822-CD8555F58B97}" type="parTrans" cxnId="{698D88FF-6E72-48BD-BBBD-3DFF6B8E286E}">
      <dgm:prSet/>
      <dgm:spPr/>
      <dgm:t>
        <a:bodyPr/>
        <a:lstStyle/>
        <a:p>
          <a:endParaRPr lang="en-US"/>
        </a:p>
      </dgm:t>
    </dgm:pt>
    <dgm:pt modelId="{AD45A8D8-5650-4066-A37F-F569BC3A533C}" type="sibTrans" cxnId="{698D88FF-6E72-48BD-BBBD-3DFF6B8E286E}">
      <dgm:prSet/>
      <dgm:spPr/>
      <dgm:t>
        <a:bodyPr/>
        <a:lstStyle/>
        <a:p>
          <a:endParaRPr lang="en-US"/>
        </a:p>
      </dgm:t>
    </dgm:pt>
    <dgm:pt modelId="{1F0399F1-7669-494E-8465-A4B76F36A743}">
      <dgm:prSet/>
      <dgm:spPr/>
      <dgm:t>
        <a:bodyPr/>
        <a:lstStyle/>
        <a:p>
          <a:r>
            <a:rPr lang="en-GB" b="1"/>
            <a:t>Sustainable Tech</a:t>
          </a:r>
          <a:endParaRPr lang="en-US"/>
        </a:p>
      </dgm:t>
    </dgm:pt>
    <dgm:pt modelId="{6C29D80C-DA84-474E-9062-6931FF681208}" type="parTrans" cxnId="{26F7B425-4E2B-41B6-8CEE-9666144B3C1A}">
      <dgm:prSet/>
      <dgm:spPr/>
      <dgm:t>
        <a:bodyPr/>
        <a:lstStyle/>
        <a:p>
          <a:endParaRPr lang="en-US"/>
        </a:p>
      </dgm:t>
    </dgm:pt>
    <dgm:pt modelId="{DF9F9A34-B858-406A-9138-614A9FE6E73D}" type="sibTrans" cxnId="{26F7B425-4E2B-41B6-8CEE-9666144B3C1A}">
      <dgm:prSet/>
      <dgm:spPr/>
      <dgm:t>
        <a:bodyPr/>
        <a:lstStyle/>
        <a:p>
          <a:endParaRPr lang="en-US"/>
        </a:p>
      </dgm:t>
    </dgm:pt>
    <dgm:pt modelId="{916E3437-D9D0-4386-A10C-380677C5C542}">
      <dgm:prSet/>
      <dgm:spPr/>
      <dgm:t>
        <a:bodyPr/>
        <a:lstStyle/>
        <a:p>
          <a:r>
            <a:rPr lang="en-GB" b="1"/>
            <a:t>Tech Partnerships</a:t>
          </a:r>
          <a:r>
            <a:rPr lang="en-GB"/>
            <a:t>.</a:t>
          </a:r>
          <a:endParaRPr lang="en-US"/>
        </a:p>
      </dgm:t>
    </dgm:pt>
    <dgm:pt modelId="{83EEAD28-E6B6-495A-BF8D-17F63FDEEE27}" type="parTrans" cxnId="{5226B14C-C21B-453A-8322-1F8631820DE2}">
      <dgm:prSet/>
      <dgm:spPr/>
      <dgm:t>
        <a:bodyPr/>
        <a:lstStyle/>
        <a:p>
          <a:endParaRPr lang="en-US"/>
        </a:p>
      </dgm:t>
    </dgm:pt>
    <dgm:pt modelId="{C27D96DC-CD4D-4D84-9F45-76CE38FEE388}" type="sibTrans" cxnId="{5226B14C-C21B-453A-8322-1F8631820DE2}">
      <dgm:prSet/>
      <dgm:spPr/>
      <dgm:t>
        <a:bodyPr/>
        <a:lstStyle/>
        <a:p>
          <a:endParaRPr lang="en-US"/>
        </a:p>
      </dgm:t>
    </dgm:pt>
    <dgm:pt modelId="{BF6B10BE-2542-4B2B-B0D5-06D21E717F98}">
      <dgm:prSet/>
      <dgm:spPr/>
      <dgm:t>
        <a:bodyPr/>
        <a:lstStyle/>
        <a:p>
          <a:r>
            <a:rPr lang="en-GB" b="1"/>
            <a:t>Balanced Service</a:t>
          </a:r>
          <a:endParaRPr lang="en-US"/>
        </a:p>
      </dgm:t>
    </dgm:pt>
    <dgm:pt modelId="{64A4F24D-D5F3-4426-8E38-D7103BE105A8}" type="parTrans" cxnId="{A0C96779-3CD3-41E5-B396-0B53ED3BCF3D}">
      <dgm:prSet/>
      <dgm:spPr/>
      <dgm:t>
        <a:bodyPr/>
        <a:lstStyle/>
        <a:p>
          <a:endParaRPr lang="en-US"/>
        </a:p>
      </dgm:t>
    </dgm:pt>
    <dgm:pt modelId="{2EF2F82D-312D-4F0D-B43F-75AA986BA5E3}" type="sibTrans" cxnId="{A0C96779-3CD3-41E5-B396-0B53ED3BCF3D}">
      <dgm:prSet/>
      <dgm:spPr/>
      <dgm:t>
        <a:bodyPr/>
        <a:lstStyle/>
        <a:p>
          <a:endParaRPr lang="en-US"/>
        </a:p>
      </dgm:t>
    </dgm:pt>
    <dgm:pt modelId="{8BAFFE0A-2BA5-46A6-ADD1-BBAA6CE9389B}" type="pres">
      <dgm:prSet presAssocID="{8E115D4D-295F-4A4B-A27A-F9940131CDD9}" presName="linear" presStyleCnt="0">
        <dgm:presLayoutVars>
          <dgm:animLvl val="lvl"/>
          <dgm:resizeHandles val="exact"/>
        </dgm:presLayoutVars>
      </dgm:prSet>
      <dgm:spPr/>
    </dgm:pt>
    <dgm:pt modelId="{EE851413-A63C-42C1-B475-D61CA958F0B0}" type="pres">
      <dgm:prSet presAssocID="{DC4B89EF-5453-4382-8CD7-48BE5CBAD0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8DF7C64-8E1C-4BE2-A249-A0170DD1EEE2}" type="pres">
      <dgm:prSet presAssocID="{606981E8-9F90-4DCF-9A83-C127808B42C6}" presName="spacer" presStyleCnt="0"/>
      <dgm:spPr/>
    </dgm:pt>
    <dgm:pt modelId="{9AB99CAC-CF9B-4513-8D00-80BE9D644C1D}" type="pres">
      <dgm:prSet presAssocID="{7CE5E4BA-8C4F-4046-9D61-BC3BFBA694E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E6F135-BCA0-48D0-B9CE-8492FFA32408}" type="pres">
      <dgm:prSet presAssocID="{AD45A8D8-5650-4066-A37F-F569BC3A533C}" presName="spacer" presStyleCnt="0"/>
      <dgm:spPr/>
    </dgm:pt>
    <dgm:pt modelId="{B5282D04-7585-4F20-B503-84FD6ED27B25}" type="pres">
      <dgm:prSet presAssocID="{1F0399F1-7669-494E-8465-A4B76F36A74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9CD448-2F44-4A17-8A0B-DC918708C131}" type="pres">
      <dgm:prSet presAssocID="{DF9F9A34-B858-406A-9138-614A9FE6E73D}" presName="spacer" presStyleCnt="0"/>
      <dgm:spPr/>
    </dgm:pt>
    <dgm:pt modelId="{46F097FA-606E-4FE0-B521-AFC29889FF23}" type="pres">
      <dgm:prSet presAssocID="{916E3437-D9D0-4386-A10C-380677C5C5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79C5EFE-A6CD-4860-A13B-CF9253B09FFF}" type="pres">
      <dgm:prSet presAssocID="{C27D96DC-CD4D-4D84-9F45-76CE38FEE388}" presName="spacer" presStyleCnt="0"/>
      <dgm:spPr/>
    </dgm:pt>
    <dgm:pt modelId="{74B7FC95-F7A3-4A68-B460-9B388B0D2473}" type="pres">
      <dgm:prSet presAssocID="{BF6B10BE-2542-4B2B-B0D5-06D21E717F9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36F2212-580C-43E9-BDBA-BB135C34BB49}" type="presOf" srcId="{8E115D4D-295F-4A4B-A27A-F9940131CDD9}" destId="{8BAFFE0A-2BA5-46A6-ADD1-BBAA6CE9389B}" srcOrd="0" destOrd="0" presId="urn:microsoft.com/office/officeart/2005/8/layout/vList2"/>
    <dgm:cxn modelId="{26F7B425-4E2B-41B6-8CEE-9666144B3C1A}" srcId="{8E115D4D-295F-4A4B-A27A-F9940131CDD9}" destId="{1F0399F1-7669-494E-8465-A4B76F36A743}" srcOrd="2" destOrd="0" parTransId="{6C29D80C-DA84-474E-9062-6931FF681208}" sibTransId="{DF9F9A34-B858-406A-9138-614A9FE6E73D}"/>
    <dgm:cxn modelId="{85732D3C-9463-477B-9FC1-DAF8E8D22560}" type="presOf" srcId="{7CE5E4BA-8C4F-4046-9D61-BC3BFBA694E1}" destId="{9AB99CAC-CF9B-4513-8D00-80BE9D644C1D}" srcOrd="0" destOrd="0" presId="urn:microsoft.com/office/officeart/2005/8/layout/vList2"/>
    <dgm:cxn modelId="{ACB61547-9043-4C24-AEDF-0D05699BF8FB}" srcId="{8E115D4D-295F-4A4B-A27A-F9940131CDD9}" destId="{DC4B89EF-5453-4382-8CD7-48BE5CBAD0F7}" srcOrd="0" destOrd="0" parTransId="{EB228893-343F-44C0-A213-EF13E6EA2F9B}" sibTransId="{606981E8-9F90-4DCF-9A83-C127808B42C6}"/>
    <dgm:cxn modelId="{5226B14C-C21B-453A-8322-1F8631820DE2}" srcId="{8E115D4D-295F-4A4B-A27A-F9940131CDD9}" destId="{916E3437-D9D0-4386-A10C-380677C5C542}" srcOrd="3" destOrd="0" parTransId="{83EEAD28-E6B6-495A-BF8D-17F63FDEEE27}" sibTransId="{C27D96DC-CD4D-4D84-9F45-76CE38FEE388}"/>
    <dgm:cxn modelId="{A0C96779-3CD3-41E5-B396-0B53ED3BCF3D}" srcId="{8E115D4D-295F-4A4B-A27A-F9940131CDD9}" destId="{BF6B10BE-2542-4B2B-B0D5-06D21E717F98}" srcOrd="4" destOrd="0" parTransId="{64A4F24D-D5F3-4426-8E38-D7103BE105A8}" sibTransId="{2EF2F82D-312D-4F0D-B43F-75AA986BA5E3}"/>
    <dgm:cxn modelId="{E033EAB1-8EF0-482E-AD05-46287CB6449E}" type="presOf" srcId="{BF6B10BE-2542-4B2B-B0D5-06D21E717F98}" destId="{74B7FC95-F7A3-4A68-B460-9B388B0D2473}" srcOrd="0" destOrd="0" presId="urn:microsoft.com/office/officeart/2005/8/layout/vList2"/>
    <dgm:cxn modelId="{EC6768C1-3DF2-4779-B643-664CCD267675}" type="presOf" srcId="{916E3437-D9D0-4386-A10C-380677C5C542}" destId="{46F097FA-606E-4FE0-B521-AFC29889FF23}" srcOrd="0" destOrd="0" presId="urn:microsoft.com/office/officeart/2005/8/layout/vList2"/>
    <dgm:cxn modelId="{A41BB7EC-66A4-4A58-93BC-C7A4C5756CE6}" type="presOf" srcId="{DC4B89EF-5453-4382-8CD7-48BE5CBAD0F7}" destId="{EE851413-A63C-42C1-B475-D61CA958F0B0}" srcOrd="0" destOrd="0" presId="urn:microsoft.com/office/officeart/2005/8/layout/vList2"/>
    <dgm:cxn modelId="{8EB018ED-C5FA-4407-ADE1-ACF001EDDA52}" type="presOf" srcId="{1F0399F1-7669-494E-8465-A4B76F36A743}" destId="{B5282D04-7585-4F20-B503-84FD6ED27B25}" srcOrd="0" destOrd="0" presId="urn:microsoft.com/office/officeart/2005/8/layout/vList2"/>
    <dgm:cxn modelId="{698D88FF-6E72-48BD-BBBD-3DFF6B8E286E}" srcId="{8E115D4D-295F-4A4B-A27A-F9940131CDD9}" destId="{7CE5E4BA-8C4F-4046-9D61-BC3BFBA694E1}" srcOrd="1" destOrd="0" parTransId="{B0075402-99F8-4386-B822-CD8555F58B97}" sibTransId="{AD45A8D8-5650-4066-A37F-F569BC3A533C}"/>
    <dgm:cxn modelId="{45FA5F3C-914F-4912-83BC-3E07019BDB49}" type="presParOf" srcId="{8BAFFE0A-2BA5-46A6-ADD1-BBAA6CE9389B}" destId="{EE851413-A63C-42C1-B475-D61CA958F0B0}" srcOrd="0" destOrd="0" presId="urn:microsoft.com/office/officeart/2005/8/layout/vList2"/>
    <dgm:cxn modelId="{ED404182-469E-434F-99FB-5C130C157866}" type="presParOf" srcId="{8BAFFE0A-2BA5-46A6-ADD1-BBAA6CE9389B}" destId="{98DF7C64-8E1C-4BE2-A249-A0170DD1EEE2}" srcOrd="1" destOrd="0" presId="urn:microsoft.com/office/officeart/2005/8/layout/vList2"/>
    <dgm:cxn modelId="{954167E7-0540-45E6-8C61-89FEE0493AAE}" type="presParOf" srcId="{8BAFFE0A-2BA5-46A6-ADD1-BBAA6CE9389B}" destId="{9AB99CAC-CF9B-4513-8D00-80BE9D644C1D}" srcOrd="2" destOrd="0" presId="urn:microsoft.com/office/officeart/2005/8/layout/vList2"/>
    <dgm:cxn modelId="{A1B5175F-FD1C-4918-9FDD-813846BF47EA}" type="presParOf" srcId="{8BAFFE0A-2BA5-46A6-ADD1-BBAA6CE9389B}" destId="{60E6F135-BCA0-48D0-B9CE-8492FFA32408}" srcOrd="3" destOrd="0" presId="urn:microsoft.com/office/officeart/2005/8/layout/vList2"/>
    <dgm:cxn modelId="{A9377FCB-5BD9-4373-8E6A-C91391695F53}" type="presParOf" srcId="{8BAFFE0A-2BA5-46A6-ADD1-BBAA6CE9389B}" destId="{B5282D04-7585-4F20-B503-84FD6ED27B25}" srcOrd="4" destOrd="0" presId="urn:microsoft.com/office/officeart/2005/8/layout/vList2"/>
    <dgm:cxn modelId="{8A0EB9C7-2980-4A8A-90C7-DF9B980A5802}" type="presParOf" srcId="{8BAFFE0A-2BA5-46A6-ADD1-BBAA6CE9389B}" destId="{5C9CD448-2F44-4A17-8A0B-DC918708C131}" srcOrd="5" destOrd="0" presId="urn:microsoft.com/office/officeart/2005/8/layout/vList2"/>
    <dgm:cxn modelId="{11D3D1FE-76EA-493B-A0F9-94051A4AC828}" type="presParOf" srcId="{8BAFFE0A-2BA5-46A6-ADD1-BBAA6CE9389B}" destId="{46F097FA-606E-4FE0-B521-AFC29889FF23}" srcOrd="6" destOrd="0" presId="urn:microsoft.com/office/officeart/2005/8/layout/vList2"/>
    <dgm:cxn modelId="{75174E5E-8261-492B-9E82-EE57AA4B70A6}" type="presParOf" srcId="{8BAFFE0A-2BA5-46A6-ADD1-BBAA6CE9389B}" destId="{379C5EFE-A6CD-4860-A13B-CF9253B09FFF}" srcOrd="7" destOrd="0" presId="urn:microsoft.com/office/officeart/2005/8/layout/vList2"/>
    <dgm:cxn modelId="{2A3289C2-7952-4095-A3CD-D4D6541EF56E}" type="presParOf" srcId="{8BAFFE0A-2BA5-46A6-ADD1-BBAA6CE9389B}" destId="{74B7FC95-F7A3-4A68-B460-9B388B0D24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2819EC-BFDB-442A-88B7-A68B6094527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F15D06-183B-4E14-AEFA-B4702F72D3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Industry Shift</a:t>
          </a:r>
          <a:endParaRPr lang="en-US"/>
        </a:p>
      </dgm:t>
    </dgm:pt>
    <dgm:pt modelId="{C9EF4B0A-EA8D-4C84-A907-5A5A6D0BFEC9}" type="parTrans" cxnId="{87321273-18A6-45F2-A9B6-97EDF47A11A7}">
      <dgm:prSet/>
      <dgm:spPr/>
      <dgm:t>
        <a:bodyPr/>
        <a:lstStyle/>
        <a:p>
          <a:endParaRPr lang="en-US"/>
        </a:p>
      </dgm:t>
    </dgm:pt>
    <dgm:pt modelId="{45FCAC0A-DD1C-45E6-8CAB-82B61E54026A}" type="sibTrans" cxnId="{87321273-18A6-45F2-A9B6-97EDF47A11A7}">
      <dgm:prSet/>
      <dgm:spPr/>
      <dgm:t>
        <a:bodyPr/>
        <a:lstStyle/>
        <a:p>
          <a:endParaRPr lang="en-US"/>
        </a:p>
      </dgm:t>
    </dgm:pt>
    <dgm:pt modelId="{EF5B9B29-01A7-4DBE-93E6-41628B30977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Key Technologies</a:t>
          </a:r>
          <a:endParaRPr lang="en-US"/>
        </a:p>
      </dgm:t>
    </dgm:pt>
    <dgm:pt modelId="{688F5E4D-54B4-4D8D-9334-DE4267F1D622}" type="parTrans" cxnId="{72C2254D-F603-4EEA-B4F7-666B711AE229}">
      <dgm:prSet/>
      <dgm:spPr/>
      <dgm:t>
        <a:bodyPr/>
        <a:lstStyle/>
        <a:p>
          <a:endParaRPr lang="en-US"/>
        </a:p>
      </dgm:t>
    </dgm:pt>
    <dgm:pt modelId="{3EDC4A89-F75F-460A-8532-8EBA6D5385EB}" type="sibTrans" cxnId="{72C2254D-F603-4EEA-B4F7-666B711AE229}">
      <dgm:prSet/>
      <dgm:spPr/>
      <dgm:t>
        <a:bodyPr/>
        <a:lstStyle/>
        <a:p>
          <a:endParaRPr lang="en-US"/>
        </a:p>
      </dgm:t>
    </dgm:pt>
    <dgm:pt modelId="{664FE9CD-6308-4A77-880D-AC50C560FD4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Benefits</a:t>
          </a:r>
          <a:endParaRPr lang="en-US"/>
        </a:p>
      </dgm:t>
    </dgm:pt>
    <dgm:pt modelId="{0434FF7F-62FF-451C-B63D-A04C80B8D8CE}" type="parTrans" cxnId="{517C5E96-B794-4FAF-8914-E136E9A9DECA}">
      <dgm:prSet/>
      <dgm:spPr/>
      <dgm:t>
        <a:bodyPr/>
        <a:lstStyle/>
        <a:p>
          <a:endParaRPr lang="en-US"/>
        </a:p>
      </dgm:t>
    </dgm:pt>
    <dgm:pt modelId="{56147A7A-B716-43C4-99DE-0ECE045DC200}" type="sibTrans" cxnId="{517C5E96-B794-4FAF-8914-E136E9A9DECA}">
      <dgm:prSet/>
      <dgm:spPr/>
      <dgm:t>
        <a:bodyPr/>
        <a:lstStyle/>
        <a:p>
          <a:endParaRPr lang="en-US"/>
        </a:p>
      </dgm:t>
    </dgm:pt>
    <dgm:pt modelId="{F6888589-3BB3-41AE-8DA0-DD65A28A81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Challenges</a:t>
          </a:r>
          <a:endParaRPr lang="en-US"/>
        </a:p>
      </dgm:t>
    </dgm:pt>
    <dgm:pt modelId="{89B257F6-0444-4282-8E0D-3AC7E359BBCF}" type="parTrans" cxnId="{B5C23D26-4D2E-413F-A2DC-43070CBE6C23}">
      <dgm:prSet/>
      <dgm:spPr/>
      <dgm:t>
        <a:bodyPr/>
        <a:lstStyle/>
        <a:p>
          <a:endParaRPr lang="en-US"/>
        </a:p>
      </dgm:t>
    </dgm:pt>
    <dgm:pt modelId="{8FD77F14-FD3B-4B7A-93C4-D4680FEC77A4}" type="sibTrans" cxnId="{B5C23D26-4D2E-413F-A2DC-43070CBE6C23}">
      <dgm:prSet/>
      <dgm:spPr/>
      <dgm:t>
        <a:bodyPr/>
        <a:lstStyle/>
        <a:p>
          <a:endParaRPr lang="en-US"/>
        </a:p>
      </dgm:t>
    </dgm:pt>
    <dgm:pt modelId="{CD653F01-5617-4304-AEAC-F6D2C0A3276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Strategic Balance </a:t>
          </a:r>
          <a:endParaRPr lang="en-US"/>
        </a:p>
      </dgm:t>
    </dgm:pt>
    <dgm:pt modelId="{78871E9A-03F4-48D1-9442-70B5AA5338AF}" type="parTrans" cxnId="{DB10477C-F699-48DD-8C55-CBC82A6E41EF}">
      <dgm:prSet/>
      <dgm:spPr/>
      <dgm:t>
        <a:bodyPr/>
        <a:lstStyle/>
        <a:p>
          <a:endParaRPr lang="en-US"/>
        </a:p>
      </dgm:t>
    </dgm:pt>
    <dgm:pt modelId="{B40175DB-A8D3-4AA3-BBC1-05BCE838B453}" type="sibTrans" cxnId="{DB10477C-F699-48DD-8C55-CBC82A6E41EF}">
      <dgm:prSet/>
      <dgm:spPr/>
      <dgm:t>
        <a:bodyPr/>
        <a:lstStyle/>
        <a:p>
          <a:endParaRPr lang="en-US"/>
        </a:p>
      </dgm:t>
    </dgm:pt>
    <dgm:pt modelId="{0E4ADD3C-FD8B-438D-8DAD-A147080CCBC8}" type="pres">
      <dgm:prSet presAssocID="{592819EC-BFDB-442A-88B7-A68B60945278}" presName="root" presStyleCnt="0">
        <dgm:presLayoutVars>
          <dgm:dir/>
          <dgm:resizeHandles val="exact"/>
        </dgm:presLayoutVars>
      </dgm:prSet>
      <dgm:spPr/>
    </dgm:pt>
    <dgm:pt modelId="{4EBF2E51-40E2-4934-8BF8-459BD3C1C1F9}" type="pres">
      <dgm:prSet presAssocID="{7CF15D06-183B-4E14-AEFA-B4702F72D36E}" presName="compNode" presStyleCnt="0"/>
      <dgm:spPr/>
    </dgm:pt>
    <dgm:pt modelId="{E0765679-7600-4705-BA8A-805052BAAC78}" type="pres">
      <dgm:prSet presAssocID="{7CF15D06-183B-4E14-AEFA-B4702F72D36E}" presName="iconBgRect" presStyleLbl="bgShp" presStyleIdx="0" presStyleCnt="5"/>
      <dgm:spPr/>
    </dgm:pt>
    <dgm:pt modelId="{1A4018A2-D36F-4906-B8CC-59E9D1D425B4}" type="pres">
      <dgm:prSet presAssocID="{7CF15D06-183B-4E14-AEFA-B4702F72D36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E432A43-1DB3-46AF-AB35-CA9F474FF8B1}" type="pres">
      <dgm:prSet presAssocID="{7CF15D06-183B-4E14-AEFA-B4702F72D36E}" presName="spaceRect" presStyleCnt="0"/>
      <dgm:spPr/>
    </dgm:pt>
    <dgm:pt modelId="{1CC8C09C-D951-49D7-A3B4-FB680A93E83B}" type="pres">
      <dgm:prSet presAssocID="{7CF15D06-183B-4E14-AEFA-B4702F72D36E}" presName="textRect" presStyleLbl="revTx" presStyleIdx="0" presStyleCnt="5">
        <dgm:presLayoutVars>
          <dgm:chMax val="1"/>
          <dgm:chPref val="1"/>
        </dgm:presLayoutVars>
      </dgm:prSet>
      <dgm:spPr/>
    </dgm:pt>
    <dgm:pt modelId="{6A3B0988-4FAF-4B9C-8597-77C58D020DA9}" type="pres">
      <dgm:prSet presAssocID="{45FCAC0A-DD1C-45E6-8CAB-82B61E54026A}" presName="sibTrans" presStyleCnt="0"/>
      <dgm:spPr/>
    </dgm:pt>
    <dgm:pt modelId="{2552258F-FEC4-450B-96D8-B7C7C854324E}" type="pres">
      <dgm:prSet presAssocID="{EF5B9B29-01A7-4DBE-93E6-41628B30977D}" presName="compNode" presStyleCnt="0"/>
      <dgm:spPr/>
    </dgm:pt>
    <dgm:pt modelId="{D59A3BA4-0948-4455-8D22-044EDD4192C0}" type="pres">
      <dgm:prSet presAssocID="{EF5B9B29-01A7-4DBE-93E6-41628B30977D}" presName="iconBgRect" presStyleLbl="bgShp" presStyleIdx="1" presStyleCnt="5"/>
      <dgm:spPr/>
    </dgm:pt>
    <dgm:pt modelId="{D31E9761-33F9-42BA-A59A-8ED5904C340B}" type="pres">
      <dgm:prSet presAssocID="{EF5B9B29-01A7-4DBE-93E6-41628B3097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CABFC9D-3155-42C0-BBA2-A3AAEA8BA257}" type="pres">
      <dgm:prSet presAssocID="{EF5B9B29-01A7-4DBE-93E6-41628B30977D}" presName="spaceRect" presStyleCnt="0"/>
      <dgm:spPr/>
    </dgm:pt>
    <dgm:pt modelId="{EF880DB9-6D58-46A0-8FEB-8B4544E725F0}" type="pres">
      <dgm:prSet presAssocID="{EF5B9B29-01A7-4DBE-93E6-41628B30977D}" presName="textRect" presStyleLbl="revTx" presStyleIdx="1" presStyleCnt="5">
        <dgm:presLayoutVars>
          <dgm:chMax val="1"/>
          <dgm:chPref val="1"/>
        </dgm:presLayoutVars>
      </dgm:prSet>
      <dgm:spPr/>
    </dgm:pt>
    <dgm:pt modelId="{B194D8F0-50D5-47E3-B306-229255B8437A}" type="pres">
      <dgm:prSet presAssocID="{3EDC4A89-F75F-460A-8532-8EBA6D5385EB}" presName="sibTrans" presStyleCnt="0"/>
      <dgm:spPr/>
    </dgm:pt>
    <dgm:pt modelId="{1C4A6C1B-9DBA-4A23-BB4B-BAFA596042F0}" type="pres">
      <dgm:prSet presAssocID="{664FE9CD-6308-4A77-880D-AC50C560FD4D}" presName="compNode" presStyleCnt="0"/>
      <dgm:spPr/>
    </dgm:pt>
    <dgm:pt modelId="{237B8FE9-2FF5-4E66-BB7B-1600A32F8023}" type="pres">
      <dgm:prSet presAssocID="{664FE9CD-6308-4A77-880D-AC50C560FD4D}" presName="iconBgRect" presStyleLbl="bgShp" presStyleIdx="2" presStyleCnt="5"/>
      <dgm:spPr/>
    </dgm:pt>
    <dgm:pt modelId="{05E402E8-F281-4ED3-B2C5-8D36705BC02A}" type="pres">
      <dgm:prSet presAssocID="{664FE9CD-6308-4A77-880D-AC50C560FD4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52C6445-EC77-4D09-A66D-EF84D8B5C0BE}" type="pres">
      <dgm:prSet presAssocID="{664FE9CD-6308-4A77-880D-AC50C560FD4D}" presName="spaceRect" presStyleCnt="0"/>
      <dgm:spPr/>
    </dgm:pt>
    <dgm:pt modelId="{0BDC3B79-B877-4BF7-A880-22F42393F4DB}" type="pres">
      <dgm:prSet presAssocID="{664FE9CD-6308-4A77-880D-AC50C560FD4D}" presName="textRect" presStyleLbl="revTx" presStyleIdx="2" presStyleCnt="5">
        <dgm:presLayoutVars>
          <dgm:chMax val="1"/>
          <dgm:chPref val="1"/>
        </dgm:presLayoutVars>
      </dgm:prSet>
      <dgm:spPr/>
    </dgm:pt>
    <dgm:pt modelId="{62CAE234-5571-409C-9D87-BDC6C2C960CF}" type="pres">
      <dgm:prSet presAssocID="{56147A7A-B716-43C4-99DE-0ECE045DC200}" presName="sibTrans" presStyleCnt="0"/>
      <dgm:spPr/>
    </dgm:pt>
    <dgm:pt modelId="{991B6CE3-FAB9-474F-9A1B-9DDFA80FEDD8}" type="pres">
      <dgm:prSet presAssocID="{F6888589-3BB3-41AE-8DA0-DD65A28A81EA}" presName="compNode" presStyleCnt="0"/>
      <dgm:spPr/>
    </dgm:pt>
    <dgm:pt modelId="{A0AD60B9-E76F-446C-9EFD-3816809307D0}" type="pres">
      <dgm:prSet presAssocID="{F6888589-3BB3-41AE-8DA0-DD65A28A81EA}" presName="iconBgRect" presStyleLbl="bgShp" presStyleIdx="3" presStyleCnt="5"/>
      <dgm:spPr/>
    </dgm:pt>
    <dgm:pt modelId="{9423C7D5-5E55-4D20-B809-585186F974F2}" type="pres">
      <dgm:prSet presAssocID="{F6888589-3BB3-41AE-8DA0-DD65A28A81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7AB2899-E0FC-4627-8297-19C2C5BE0208}" type="pres">
      <dgm:prSet presAssocID="{F6888589-3BB3-41AE-8DA0-DD65A28A81EA}" presName="spaceRect" presStyleCnt="0"/>
      <dgm:spPr/>
    </dgm:pt>
    <dgm:pt modelId="{1DBFE4B3-F3A4-4500-807E-0EDD8B29BE4F}" type="pres">
      <dgm:prSet presAssocID="{F6888589-3BB3-41AE-8DA0-DD65A28A81EA}" presName="textRect" presStyleLbl="revTx" presStyleIdx="3" presStyleCnt="5">
        <dgm:presLayoutVars>
          <dgm:chMax val="1"/>
          <dgm:chPref val="1"/>
        </dgm:presLayoutVars>
      </dgm:prSet>
      <dgm:spPr/>
    </dgm:pt>
    <dgm:pt modelId="{BEAA9327-3130-425C-A686-6DA16F3F28AF}" type="pres">
      <dgm:prSet presAssocID="{8FD77F14-FD3B-4B7A-93C4-D4680FEC77A4}" presName="sibTrans" presStyleCnt="0"/>
      <dgm:spPr/>
    </dgm:pt>
    <dgm:pt modelId="{F653B779-601F-4B22-B3E9-9C0F2CA0D06A}" type="pres">
      <dgm:prSet presAssocID="{CD653F01-5617-4304-AEAC-F6D2C0A32769}" presName="compNode" presStyleCnt="0"/>
      <dgm:spPr/>
    </dgm:pt>
    <dgm:pt modelId="{B6CC5A88-32F7-4A6E-996D-04287E3BA1FD}" type="pres">
      <dgm:prSet presAssocID="{CD653F01-5617-4304-AEAC-F6D2C0A32769}" presName="iconBgRect" presStyleLbl="bgShp" presStyleIdx="4" presStyleCnt="5"/>
      <dgm:spPr/>
    </dgm:pt>
    <dgm:pt modelId="{D0ED1B35-D1E0-4A6C-9C13-A73208C0F924}" type="pres">
      <dgm:prSet presAssocID="{CD653F01-5617-4304-AEAC-F6D2C0A3276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5F14EE7-BF33-4B84-B09C-289479614CF2}" type="pres">
      <dgm:prSet presAssocID="{CD653F01-5617-4304-AEAC-F6D2C0A32769}" presName="spaceRect" presStyleCnt="0"/>
      <dgm:spPr/>
    </dgm:pt>
    <dgm:pt modelId="{892D88A3-7B98-429A-944F-9FA977B76C98}" type="pres">
      <dgm:prSet presAssocID="{CD653F01-5617-4304-AEAC-F6D2C0A3276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513E910-2341-4F33-9E80-25C4DE7D03FD}" type="presOf" srcId="{664FE9CD-6308-4A77-880D-AC50C560FD4D}" destId="{0BDC3B79-B877-4BF7-A880-22F42393F4DB}" srcOrd="0" destOrd="0" presId="urn:microsoft.com/office/officeart/2018/5/layout/IconCircleLabelList"/>
    <dgm:cxn modelId="{B5C23D26-4D2E-413F-A2DC-43070CBE6C23}" srcId="{592819EC-BFDB-442A-88B7-A68B60945278}" destId="{F6888589-3BB3-41AE-8DA0-DD65A28A81EA}" srcOrd="3" destOrd="0" parTransId="{89B257F6-0444-4282-8E0D-3AC7E359BBCF}" sibTransId="{8FD77F14-FD3B-4B7A-93C4-D4680FEC77A4}"/>
    <dgm:cxn modelId="{5A554C3E-790F-4807-8077-2B258AF030E3}" type="presOf" srcId="{CD653F01-5617-4304-AEAC-F6D2C0A32769}" destId="{892D88A3-7B98-429A-944F-9FA977B76C98}" srcOrd="0" destOrd="0" presId="urn:microsoft.com/office/officeart/2018/5/layout/IconCircleLabelList"/>
    <dgm:cxn modelId="{72C2254D-F603-4EEA-B4F7-666B711AE229}" srcId="{592819EC-BFDB-442A-88B7-A68B60945278}" destId="{EF5B9B29-01A7-4DBE-93E6-41628B30977D}" srcOrd="1" destOrd="0" parTransId="{688F5E4D-54B4-4D8D-9334-DE4267F1D622}" sibTransId="{3EDC4A89-F75F-460A-8532-8EBA6D5385EB}"/>
    <dgm:cxn modelId="{65514E52-528E-4F34-A4F2-D9E1D1DEAE33}" type="presOf" srcId="{592819EC-BFDB-442A-88B7-A68B60945278}" destId="{0E4ADD3C-FD8B-438D-8DAD-A147080CCBC8}" srcOrd="0" destOrd="0" presId="urn:microsoft.com/office/officeart/2018/5/layout/IconCircleLabelList"/>
    <dgm:cxn modelId="{87321273-18A6-45F2-A9B6-97EDF47A11A7}" srcId="{592819EC-BFDB-442A-88B7-A68B60945278}" destId="{7CF15D06-183B-4E14-AEFA-B4702F72D36E}" srcOrd="0" destOrd="0" parTransId="{C9EF4B0A-EA8D-4C84-A907-5A5A6D0BFEC9}" sibTransId="{45FCAC0A-DD1C-45E6-8CAB-82B61E54026A}"/>
    <dgm:cxn modelId="{DB10477C-F699-48DD-8C55-CBC82A6E41EF}" srcId="{592819EC-BFDB-442A-88B7-A68B60945278}" destId="{CD653F01-5617-4304-AEAC-F6D2C0A32769}" srcOrd="4" destOrd="0" parTransId="{78871E9A-03F4-48D1-9442-70B5AA5338AF}" sibTransId="{B40175DB-A8D3-4AA3-BBC1-05BCE838B453}"/>
    <dgm:cxn modelId="{B532D681-782A-4843-879F-322258717728}" type="presOf" srcId="{F6888589-3BB3-41AE-8DA0-DD65A28A81EA}" destId="{1DBFE4B3-F3A4-4500-807E-0EDD8B29BE4F}" srcOrd="0" destOrd="0" presId="urn:microsoft.com/office/officeart/2018/5/layout/IconCircleLabelList"/>
    <dgm:cxn modelId="{AED8C98C-9DCE-4B0C-BA1B-60CAEC869455}" type="presOf" srcId="{EF5B9B29-01A7-4DBE-93E6-41628B30977D}" destId="{EF880DB9-6D58-46A0-8FEB-8B4544E725F0}" srcOrd="0" destOrd="0" presId="urn:microsoft.com/office/officeart/2018/5/layout/IconCircleLabelList"/>
    <dgm:cxn modelId="{517C5E96-B794-4FAF-8914-E136E9A9DECA}" srcId="{592819EC-BFDB-442A-88B7-A68B60945278}" destId="{664FE9CD-6308-4A77-880D-AC50C560FD4D}" srcOrd="2" destOrd="0" parTransId="{0434FF7F-62FF-451C-B63D-A04C80B8D8CE}" sibTransId="{56147A7A-B716-43C4-99DE-0ECE045DC200}"/>
    <dgm:cxn modelId="{174F8998-C61C-41A1-8807-4DC48DAD987E}" type="presOf" srcId="{7CF15D06-183B-4E14-AEFA-B4702F72D36E}" destId="{1CC8C09C-D951-49D7-A3B4-FB680A93E83B}" srcOrd="0" destOrd="0" presId="urn:microsoft.com/office/officeart/2018/5/layout/IconCircleLabelList"/>
    <dgm:cxn modelId="{97B34D4B-BF64-4A2F-BDC4-32AF712493DD}" type="presParOf" srcId="{0E4ADD3C-FD8B-438D-8DAD-A147080CCBC8}" destId="{4EBF2E51-40E2-4934-8BF8-459BD3C1C1F9}" srcOrd="0" destOrd="0" presId="urn:microsoft.com/office/officeart/2018/5/layout/IconCircleLabelList"/>
    <dgm:cxn modelId="{509CB82E-7821-4371-9D3C-0A1CF773BE28}" type="presParOf" srcId="{4EBF2E51-40E2-4934-8BF8-459BD3C1C1F9}" destId="{E0765679-7600-4705-BA8A-805052BAAC78}" srcOrd="0" destOrd="0" presId="urn:microsoft.com/office/officeart/2018/5/layout/IconCircleLabelList"/>
    <dgm:cxn modelId="{1851E29C-E645-4306-8BCC-B0CDD1C1B5ED}" type="presParOf" srcId="{4EBF2E51-40E2-4934-8BF8-459BD3C1C1F9}" destId="{1A4018A2-D36F-4906-B8CC-59E9D1D425B4}" srcOrd="1" destOrd="0" presId="urn:microsoft.com/office/officeart/2018/5/layout/IconCircleLabelList"/>
    <dgm:cxn modelId="{1E150CD4-7478-4AAD-8040-9AC35630819A}" type="presParOf" srcId="{4EBF2E51-40E2-4934-8BF8-459BD3C1C1F9}" destId="{2E432A43-1DB3-46AF-AB35-CA9F474FF8B1}" srcOrd="2" destOrd="0" presId="urn:microsoft.com/office/officeart/2018/5/layout/IconCircleLabelList"/>
    <dgm:cxn modelId="{7FBB1B8B-64A2-4FC8-BB5B-BF0EE5E4CF8A}" type="presParOf" srcId="{4EBF2E51-40E2-4934-8BF8-459BD3C1C1F9}" destId="{1CC8C09C-D951-49D7-A3B4-FB680A93E83B}" srcOrd="3" destOrd="0" presId="urn:microsoft.com/office/officeart/2018/5/layout/IconCircleLabelList"/>
    <dgm:cxn modelId="{9987FBCC-C196-4098-BB2A-E3B843CE39D6}" type="presParOf" srcId="{0E4ADD3C-FD8B-438D-8DAD-A147080CCBC8}" destId="{6A3B0988-4FAF-4B9C-8597-77C58D020DA9}" srcOrd="1" destOrd="0" presId="urn:microsoft.com/office/officeart/2018/5/layout/IconCircleLabelList"/>
    <dgm:cxn modelId="{9CCD20EE-F1C5-428D-A345-307059744D25}" type="presParOf" srcId="{0E4ADD3C-FD8B-438D-8DAD-A147080CCBC8}" destId="{2552258F-FEC4-450B-96D8-B7C7C854324E}" srcOrd="2" destOrd="0" presId="urn:microsoft.com/office/officeart/2018/5/layout/IconCircleLabelList"/>
    <dgm:cxn modelId="{C84D1A7C-72DF-4534-9FE7-5314840B9AB7}" type="presParOf" srcId="{2552258F-FEC4-450B-96D8-B7C7C854324E}" destId="{D59A3BA4-0948-4455-8D22-044EDD4192C0}" srcOrd="0" destOrd="0" presId="urn:microsoft.com/office/officeart/2018/5/layout/IconCircleLabelList"/>
    <dgm:cxn modelId="{E7DA068E-6204-40F3-A993-ABF1F0866FFF}" type="presParOf" srcId="{2552258F-FEC4-450B-96D8-B7C7C854324E}" destId="{D31E9761-33F9-42BA-A59A-8ED5904C340B}" srcOrd="1" destOrd="0" presId="urn:microsoft.com/office/officeart/2018/5/layout/IconCircleLabelList"/>
    <dgm:cxn modelId="{DDB803A1-1F49-4276-855D-B8269A699E14}" type="presParOf" srcId="{2552258F-FEC4-450B-96D8-B7C7C854324E}" destId="{1CABFC9D-3155-42C0-BBA2-A3AAEA8BA257}" srcOrd="2" destOrd="0" presId="urn:microsoft.com/office/officeart/2018/5/layout/IconCircleLabelList"/>
    <dgm:cxn modelId="{6DE134FB-0C23-4662-89C1-579FC66289B2}" type="presParOf" srcId="{2552258F-FEC4-450B-96D8-B7C7C854324E}" destId="{EF880DB9-6D58-46A0-8FEB-8B4544E725F0}" srcOrd="3" destOrd="0" presId="urn:microsoft.com/office/officeart/2018/5/layout/IconCircleLabelList"/>
    <dgm:cxn modelId="{135F49C5-A25A-4857-9456-42E0D4CDEBE2}" type="presParOf" srcId="{0E4ADD3C-FD8B-438D-8DAD-A147080CCBC8}" destId="{B194D8F0-50D5-47E3-B306-229255B8437A}" srcOrd="3" destOrd="0" presId="urn:microsoft.com/office/officeart/2018/5/layout/IconCircleLabelList"/>
    <dgm:cxn modelId="{74D2016A-FBA1-4BFA-9D98-963E31B708BA}" type="presParOf" srcId="{0E4ADD3C-FD8B-438D-8DAD-A147080CCBC8}" destId="{1C4A6C1B-9DBA-4A23-BB4B-BAFA596042F0}" srcOrd="4" destOrd="0" presId="urn:microsoft.com/office/officeart/2018/5/layout/IconCircleLabelList"/>
    <dgm:cxn modelId="{A2F1936C-95DE-4524-A032-3FD54D923463}" type="presParOf" srcId="{1C4A6C1B-9DBA-4A23-BB4B-BAFA596042F0}" destId="{237B8FE9-2FF5-4E66-BB7B-1600A32F8023}" srcOrd="0" destOrd="0" presId="urn:microsoft.com/office/officeart/2018/5/layout/IconCircleLabelList"/>
    <dgm:cxn modelId="{E6C79AC1-71D8-4B3E-BFC8-1A348D7FA55D}" type="presParOf" srcId="{1C4A6C1B-9DBA-4A23-BB4B-BAFA596042F0}" destId="{05E402E8-F281-4ED3-B2C5-8D36705BC02A}" srcOrd="1" destOrd="0" presId="urn:microsoft.com/office/officeart/2018/5/layout/IconCircleLabelList"/>
    <dgm:cxn modelId="{3B7DDD05-E1B4-4BA2-BDAB-DDA3BA14D852}" type="presParOf" srcId="{1C4A6C1B-9DBA-4A23-BB4B-BAFA596042F0}" destId="{F52C6445-EC77-4D09-A66D-EF84D8B5C0BE}" srcOrd="2" destOrd="0" presId="urn:microsoft.com/office/officeart/2018/5/layout/IconCircleLabelList"/>
    <dgm:cxn modelId="{0D8C970C-12A0-4BBF-A64A-1840EB30DDC2}" type="presParOf" srcId="{1C4A6C1B-9DBA-4A23-BB4B-BAFA596042F0}" destId="{0BDC3B79-B877-4BF7-A880-22F42393F4DB}" srcOrd="3" destOrd="0" presId="urn:microsoft.com/office/officeart/2018/5/layout/IconCircleLabelList"/>
    <dgm:cxn modelId="{CB8D3A81-3C38-405A-9D24-FC11586744BA}" type="presParOf" srcId="{0E4ADD3C-FD8B-438D-8DAD-A147080CCBC8}" destId="{62CAE234-5571-409C-9D87-BDC6C2C960CF}" srcOrd="5" destOrd="0" presId="urn:microsoft.com/office/officeart/2018/5/layout/IconCircleLabelList"/>
    <dgm:cxn modelId="{63B9DB6C-8B86-4207-BF8D-AE4FEDAF4A96}" type="presParOf" srcId="{0E4ADD3C-FD8B-438D-8DAD-A147080CCBC8}" destId="{991B6CE3-FAB9-474F-9A1B-9DDFA80FEDD8}" srcOrd="6" destOrd="0" presId="urn:microsoft.com/office/officeart/2018/5/layout/IconCircleLabelList"/>
    <dgm:cxn modelId="{7F208FA2-64E1-47BB-A2C0-1671CFE103F0}" type="presParOf" srcId="{991B6CE3-FAB9-474F-9A1B-9DDFA80FEDD8}" destId="{A0AD60B9-E76F-446C-9EFD-3816809307D0}" srcOrd="0" destOrd="0" presId="urn:microsoft.com/office/officeart/2018/5/layout/IconCircleLabelList"/>
    <dgm:cxn modelId="{45B1D7CB-1DD5-44E9-86DE-7736E008D47F}" type="presParOf" srcId="{991B6CE3-FAB9-474F-9A1B-9DDFA80FEDD8}" destId="{9423C7D5-5E55-4D20-B809-585186F974F2}" srcOrd="1" destOrd="0" presId="urn:microsoft.com/office/officeart/2018/5/layout/IconCircleLabelList"/>
    <dgm:cxn modelId="{0F9B43DF-BDBF-4A13-803C-57A03B9BD74B}" type="presParOf" srcId="{991B6CE3-FAB9-474F-9A1B-9DDFA80FEDD8}" destId="{07AB2899-E0FC-4627-8297-19C2C5BE0208}" srcOrd="2" destOrd="0" presId="urn:microsoft.com/office/officeart/2018/5/layout/IconCircleLabelList"/>
    <dgm:cxn modelId="{5AC95851-CE11-46CA-A303-F6C1D797AACB}" type="presParOf" srcId="{991B6CE3-FAB9-474F-9A1B-9DDFA80FEDD8}" destId="{1DBFE4B3-F3A4-4500-807E-0EDD8B29BE4F}" srcOrd="3" destOrd="0" presId="urn:microsoft.com/office/officeart/2018/5/layout/IconCircleLabelList"/>
    <dgm:cxn modelId="{0179872A-C543-4D44-B248-7B70667A94B3}" type="presParOf" srcId="{0E4ADD3C-FD8B-438D-8DAD-A147080CCBC8}" destId="{BEAA9327-3130-425C-A686-6DA16F3F28AF}" srcOrd="7" destOrd="0" presId="urn:microsoft.com/office/officeart/2018/5/layout/IconCircleLabelList"/>
    <dgm:cxn modelId="{B4A12F51-C2D3-4498-A30A-C98C0FB0A338}" type="presParOf" srcId="{0E4ADD3C-FD8B-438D-8DAD-A147080CCBC8}" destId="{F653B779-601F-4B22-B3E9-9C0F2CA0D06A}" srcOrd="8" destOrd="0" presId="urn:microsoft.com/office/officeart/2018/5/layout/IconCircleLabelList"/>
    <dgm:cxn modelId="{4D8D97EA-9D35-44C6-B47E-B839F145F5F5}" type="presParOf" srcId="{F653B779-601F-4B22-B3E9-9C0F2CA0D06A}" destId="{B6CC5A88-32F7-4A6E-996D-04287E3BA1FD}" srcOrd="0" destOrd="0" presId="urn:microsoft.com/office/officeart/2018/5/layout/IconCircleLabelList"/>
    <dgm:cxn modelId="{746CD266-0A78-4C40-B715-9D38D6E8C993}" type="presParOf" srcId="{F653B779-601F-4B22-B3E9-9C0F2CA0D06A}" destId="{D0ED1B35-D1E0-4A6C-9C13-A73208C0F924}" srcOrd="1" destOrd="0" presId="urn:microsoft.com/office/officeart/2018/5/layout/IconCircleLabelList"/>
    <dgm:cxn modelId="{CB1475EC-DB91-452E-8042-234B77576636}" type="presParOf" srcId="{F653B779-601F-4B22-B3E9-9C0F2CA0D06A}" destId="{15F14EE7-BF33-4B84-B09C-289479614CF2}" srcOrd="2" destOrd="0" presId="urn:microsoft.com/office/officeart/2018/5/layout/IconCircleLabelList"/>
    <dgm:cxn modelId="{2BBF8641-8D1F-4E11-97EC-9916E933473F}" type="presParOf" srcId="{F653B779-601F-4B22-B3E9-9C0F2CA0D06A}" destId="{892D88A3-7B98-429A-944F-9FA977B76C9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60B1C-4924-431C-B857-0C2C64B28A1F}">
      <dsp:nvSpPr>
        <dsp:cNvPr id="0" name=""/>
        <dsp:cNvSpPr/>
      </dsp:nvSpPr>
      <dsp:spPr>
        <a:xfrm>
          <a:off x="0" y="332664"/>
          <a:ext cx="5975994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263F4E1-0E01-47C5-9189-D54B3D7DFE6C}">
      <dsp:nvSpPr>
        <dsp:cNvPr id="0" name=""/>
        <dsp:cNvSpPr/>
      </dsp:nvSpPr>
      <dsp:spPr>
        <a:xfrm>
          <a:off x="298799" y="96504"/>
          <a:ext cx="4183195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115" tIns="0" rIns="15811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Enhanced Experiences &amp; Efficiency</a:t>
          </a:r>
          <a:endParaRPr lang="en-US" sz="1600" kern="1200" dirty="0"/>
        </a:p>
      </dsp:txBody>
      <dsp:txXfrm>
        <a:off x="321856" y="119561"/>
        <a:ext cx="4137081" cy="426206"/>
      </dsp:txXfrm>
    </dsp:sp>
    <dsp:sp modelId="{977A6DF1-84A9-476F-8E75-50EB174D0B14}">
      <dsp:nvSpPr>
        <dsp:cNvPr id="0" name=""/>
        <dsp:cNvSpPr/>
      </dsp:nvSpPr>
      <dsp:spPr>
        <a:xfrm>
          <a:off x="0" y="1058424"/>
          <a:ext cx="5975994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FEA33B2-779D-4950-9B3A-9090CD73BBD9}">
      <dsp:nvSpPr>
        <dsp:cNvPr id="0" name=""/>
        <dsp:cNvSpPr/>
      </dsp:nvSpPr>
      <dsp:spPr>
        <a:xfrm>
          <a:off x="298799" y="822265"/>
          <a:ext cx="4183195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115" tIns="0" rIns="15811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Key Trends</a:t>
          </a:r>
          <a:endParaRPr lang="en-US" sz="1600" kern="1200"/>
        </a:p>
      </dsp:txBody>
      <dsp:txXfrm>
        <a:off x="321856" y="845322"/>
        <a:ext cx="4137081" cy="426206"/>
      </dsp:txXfrm>
    </dsp:sp>
    <dsp:sp modelId="{95273C78-8196-46D1-BAC0-8DDB8AAD2293}">
      <dsp:nvSpPr>
        <dsp:cNvPr id="0" name=""/>
        <dsp:cNvSpPr/>
      </dsp:nvSpPr>
      <dsp:spPr>
        <a:xfrm>
          <a:off x="0" y="1784184"/>
          <a:ext cx="5975994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B19D0C-4F54-4C4C-97A7-302DD94F55C4}">
      <dsp:nvSpPr>
        <dsp:cNvPr id="0" name=""/>
        <dsp:cNvSpPr/>
      </dsp:nvSpPr>
      <dsp:spPr>
        <a:xfrm>
          <a:off x="298799" y="1548024"/>
          <a:ext cx="4183195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115" tIns="0" rIns="15811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Broad Impact</a:t>
          </a:r>
          <a:endParaRPr lang="en-US" sz="1600" kern="1200"/>
        </a:p>
      </dsp:txBody>
      <dsp:txXfrm>
        <a:off x="321856" y="1571081"/>
        <a:ext cx="4137081" cy="426206"/>
      </dsp:txXfrm>
    </dsp:sp>
    <dsp:sp modelId="{2070EE1F-0460-4751-B73E-B55C14EF83BE}">
      <dsp:nvSpPr>
        <dsp:cNvPr id="0" name=""/>
        <dsp:cNvSpPr/>
      </dsp:nvSpPr>
      <dsp:spPr>
        <a:xfrm>
          <a:off x="0" y="2509944"/>
          <a:ext cx="5975994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1F798F3-27ED-4E66-B91E-89516F9AD973}">
      <dsp:nvSpPr>
        <dsp:cNvPr id="0" name=""/>
        <dsp:cNvSpPr/>
      </dsp:nvSpPr>
      <dsp:spPr>
        <a:xfrm>
          <a:off x="298799" y="2273784"/>
          <a:ext cx="4183195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115" tIns="0" rIns="15811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External Influences</a:t>
          </a:r>
          <a:endParaRPr lang="en-US" sz="1600" kern="1200"/>
        </a:p>
      </dsp:txBody>
      <dsp:txXfrm>
        <a:off x="321856" y="2296841"/>
        <a:ext cx="4137081" cy="426206"/>
      </dsp:txXfrm>
    </dsp:sp>
    <dsp:sp modelId="{2D941104-9EE2-4113-8FC0-388410F513D4}">
      <dsp:nvSpPr>
        <dsp:cNvPr id="0" name=""/>
        <dsp:cNvSpPr/>
      </dsp:nvSpPr>
      <dsp:spPr>
        <a:xfrm>
          <a:off x="0" y="3235705"/>
          <a:ext cx="5975994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BF67FFE-BF34-4269-8B2F-1B22DFBB3185}">
      <dsp:nvSpPr>
        <dsp:cNvPr id="0" name=""/>
        <dsp:cNvSpPr/>
      </dsp:nvSpPr>
      <dsp:spPr>
        <a:xfrm>
          <a:off x="298799" y="2999545"/>
          <a:ext cx="4183195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8115" tIns="0" rIns="15811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Policy Guidance</a:t>
          </a:r>
          <a:endParaRPr lang="en-US" sz="1600" kern="1200"/>
        </a:p>
      </dsp:txBody>
      <dsp:txXfrm>
        <a:off x="321856" y="3022602"/>
        <a:ext cx="4137081" cy="426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75562A-6F11-4396-A40B-4825DE90ABA3}">
      <dsp:nvSpPr>
        <dsp:cNvPr id="0" name=""/>
        <dsp:cNvSpPr/>
      </dsp:nvSpPr>
      <dsp:spPr>
        <a:xfrm>
          <a:off x="0" y="0"/>
          <a:ext cx="378930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0595E39-370D-4239-8F22-B5390180F895}">
      <dsp:nvSpPr>
        <dsp:cNvPr id="0" name=""/>
        <dsp:cNvSpPr/>
      </dsp:nvSpPr>
      <dsp:spPr>
        <a:xfrm>
          <a:off x="0" y="0"/>
          <a:ext cx="3789302" cy="5408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Digital Marketing Channels</a:t>
          </a:r>
          <a:endParaRPr lang="en-US" sz="2000" kern="1200" dirty="0"/>
        </a:p>
      </dsp:txBody>
      <dsp:txXfrm>
        <a:off x="0" y="0"/>
        <a:ext cx="3789302" cy="540879"/>
      </dsp:txXfrm>
    </dsp:sp>
    <dsp:sp modelId="{E2C3F3BF-7A80-4781-8D67-F2DE8BBBD2E5}">
      <dsp:nvSpPr>
        <dsp:cNvPr id="0" name=""/>
        <dsp:cNvSpPr/>
      </dsp:nvSpPr>
      <dsp:spPr>
        <a:xfrm>
          <a:off x="0" y="540879"/>
          <a:ext cx="3789302" cy="0"/>
        </a:xfrm>
        <a:prstGeom prst="line">
          <a:avLst/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accent5">
              <a:hueOff val="812808"/>
              <a:satOff val="-6481"/>
              <a:lumOff val="-4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122B30D-D344-490B-B9A2-AE3185F0EEB7}">
      <dsp:nvSpPr>
        <dsp:cNvPr id="0" name=""/>
        <dsp:cNvSpPr/>
      </dsp:nvSpPr>
      <dsp:spPr>
        <a:xfrm>
          <a:off x="0" y="540879"/>
          <a:ext cx="3789302" cy="5408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Personalisation through Data</a:t>
          </a:r>
          <a:endParaRPr lang="en-US" sz="2000" kern="1200" dirty="0"/>
        </a:p>
      </dsp:txBody>
      <dsp:txXfrm>
        <a:off x="0" y="540879"/>
        <a:ext cx="3789302" cy="540879"/>
      </dsp:txXfrm>
    </dsp:sp>
    <dsp:sp modelId="{D3181A4F-DE6D-4183-A7CE-2F3CB80EA3AA}">
      <dsp:nvSpPr>
        <dsp:cNvPr id="0" name=""/>
        <dsp:cNvSpPr/>
      </dsp:nvSpPr>
      <dsp:spPr>
        <a:xfrm>
          <a:off x="0" y="1081758"/>
          <a:ext cx="3789302" cy="0"/>
        </a:xfrm>
        <a:prstGeom prst="line">
          <a:avLst/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accent5">
              <a:hueOff val="1625617"/>
              <a:satOff val="-12962"/>
              <a:lumOff val="-98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9F4AA9B-2F80-411B-B9B1-86F2F1529A10}">
      <dsp:nvSpPr>
        <dsp:cNvPr id="0" name=""/>
        <dsp:cNvSpPr/>
      </dsp:nvSpPr>
      <dsp:spPr>
        <a:xfrm>
          <a:off x="0" y="1081758"/>
          <a:ext cx="3789302" cy="5408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Guest Feedback</a:t>
          </a:r>
          <a:endParaRPr lang="en-US" sz="2000" kern="1200"/>
        </a:p>
      </dsp:txBody>
      <dsp:txXfrm>
        <a:off x="0" y="1081758"/>
        <a:ext cx="3789302" cy="540879"/>
      </dsp:txXfrm>
    </dsp:sp>
    <dsp:sp modelId="{97AC776D-7F75-484B-A8F5-07FAAEC56313}">
      <dsp:nvSpPr>
        <dsp:cNvPr id="0" name=""/>
        <dsp:cNvSpPr/>
      </dsp:nvSpPr>
      <dsp:spPr>
        <a:xfrm>
          <a:off x="0" y="1622637"/>
          <a:ext cx="3789302" cy="0"/>
        </a:xfrm>
        <a:prstGeom prst="line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8BA91DC-502B-4DF0-A11D-6718B6DC6D8A}">
      <dsp:nvSpPr>
        <dsp:cNvPr id="0" name=""/>
        <dsp:cNvSpPr/>
      </dsp:nvSpPr>
      <dsp:spPr>
        <a:xfrm>
          <a:off x="0" y="1622637"/>
          <a:ext cx="3789302" cy="5408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Customised Engagement</a:t>
          </a:r>
          <a:endParaRPr lang="en-US" sz="2000" kern="1200"/>
        </a:p>
      </dsp:txBody>
      <dsp:txXfrm>
        <a:off x="0" y="1622637"/>
        <a:ext cx="3789302" cy="5408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1E2B3-65DE-48DB-AFA1-FE22CEF7EE23}">
      <dsp:nvSpPr>
        <dsp:cNvPr id="0" name=""/>
        <dsp:cNvSpPr/>
      </dsp:nvSpPr>
      <dsp:spPr>
        <a:xfrm>
          <a:off x="18535" y="450978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A34C4-C484-4B1E-AB5B-455FDFDD9603}">
      <dsp:nvSpPr>
        <dsp:cNvPr id="0" name=""/>
        <dsp:cNvSpPr/>
      </dsp:nvSpPr>
      <dsp:spPr>
        <a:xfrm>
          <a:off x="245361" y="677804"/>
          <a:ext cx="626472" cy="6264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4B1CF-1128-4D3C-B54B-D1BADEBCC083}">
      <dsp:nvSpPr>
        <dsp:cNvPr id="0" name=""/>
        <dsp:cNvSpPr/>
      </dsp:nvSpPr>
      <dsp:spPr>
        <a:xfrm>
          <a:off x="1330115" y="450978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Privacy &amp; Data Issues</a:t>
          </a:r>
          <a:endParaRPr lang="en-US" sz="2400" kern="1200"/>
        </a:p>
      </dsp:txBody>
      <dsp:txXfrm>
        <a:off x="1330115" y="450978"/>
        <a:ext cx="2546008" cy="1080124"/>
      </dsp:txXfrm>
    </dsp:sp>
    <dsp:sp modelId="{ADD1080A-4537-4C34-87AA-2D44E5244C1C}">
      <dsp:nvSpPr>
        <dsp:cNvPr id="0" name=""/>
        <dsp:cNvSpPr/>
      </dsp:nvSpPr>
      <dsp:spPr>
        <a:xfrm>
          <a:off x="4319746" y="450978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9A8A13-6CE0-4D49-9E73-DDFF8998BA90}">
      <dsp:nvSpPr>
        <dsp:cNvPr id="0" name=""/>
        <dsp:cNvSpPr/>
      </dsp:nvSpPr>
      <dsp:spPr>
        <a:xfrm>
          <a:off x="4546573" y="677804"/>
          <a:ext cx="626472" cy="6264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06C19-B5F4-4BF8-8427-27A4DB81E616}">
      <dsp:nvSpPr>
        <dsp:cNvPr id="0" name=""/>
        <dsp:cNvSpPr/>
      </dsp:nvSpPr>
      <dsp:spPr>
        <a:xfrm>
          <a:off x="5631327" y="450978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High Costs.</a:t>
          </a:r>
          <a:endParaRPr lang="en-US" sz="2400" kern="1200"/>
        </a:p>
      </dsp:txBody>
      <dsp:txXfrm>
        <a:off x="5631327" y="450978"/>
        <a:ext cx="2546008" cy="1080124"/>
      </dsp:txXfrm>
    </dsp:sp>
    <dsp:sp modelId="{4FB119E6-0298-4191-AF69-550ACCFCC885}">
      <dsp:nvSpPr>
        <dsp:cNvPr id="0" name=""/>
        <dsp:cNvSpPr/>
      </dsp:nvSpPr>
      <dsp:spPr>
        <a:xfrm>
          <a:off x="18535" y="2158301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37303-4F3E-403D-B394-CBF4CC673D60}">
      <dsp:nvSpPr>
        <dsp:cNvPr id="0" name=""/>
        <dsp:cNvSpPr/>
      </dsp:nvSpPr>
      <dsp:spPr>
        <a:xfrm>
          <a:off x="245361" y="2385128"/>
          <a:ext cx="626472" cy="6264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5CD4A-7420-4CDD-879B-EFA53FBF8FAE}">
      <dsp:nvSpPr>
        <dsp:cNvPr id="0" name=""/>
        <dsp:cNvSpPr/>
      </dsp:nvSpPr>
      <dsp:spPr>
        <a:xfrm>
          <a:off x="1330115" y="2158301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Need for Adaptation</a:t>
          </a:r>
          <a:endParaRPr lang="en-US" sz="2400" kern="1200"/>
        </a:p>
      </dsp:txBody>
      <dsp:txXfrm>
        <a:off x="1330115" y="2158301"/>
        <a:ext cx="2546008" cy="1080124"/>
      </dsp:txXfrm>
    </dsp:sp>
    <dsp:sp modelId="{C024629B-1817-45D3-AF60-31A7FF26950D}">
      <dsp:nvSpPr>
        <dsp:cNvPr id="0" name=""/>
        <dsp:cNvSpPr/>
      </dsp:nvSpPr>
      <dsp:spPr>
        <a:xfrm>
          <a:off x="4319746" y="2158301"/>
          <a:ext cx="1080124" cy="108012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EE15E1-5515-4FD9-B3A6-97D553EDF71E}">
      <dsp:nvSpPr>
        <dsp:cNvPr id="0" name=""/>
        <dsp:cNvSpPr/>
      </dsp:nvSpPr>
      <dsp:spPr>
        <a:xfrm>
          <a:off x="4546573" y="2385128"/>
          <a:ext cx="626472" cy="6264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104325-A255-4A40-B94F-2DD83DE06187}">
      <dsp:nvSpPr>
        <dsp:cNvPr id="0" name=""/>
        <dsp:cNvSpPr/>
      </dsp:nvSpPr>
      <dsp:spPr>
        <a:xfrm>
          <a:off x="5631327" y="2158301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Operational Disruptions</a:t>
          </a:r>
          <a:endParaRPr lang="en-US" sz="2400" kern="1200"/>
        </a:p>
      </dsp:txBody>
      <dsp:txXfrm>
        <a:off x="5631327" y="2158301"/>
        <a:ext cx="2546008" cy="10801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6CB2E-2C3E-41CA-9C78-B16294FE034F}">
      <dsp:nvSpPr>
        <dsp:cNvPr id="0" name=""/>
        <dsp:cNvSpPr/>
      </dsp:nvSpPr>
      <dsp:spPr>
        <a:xfrm>
          <a:off x="0" y="1799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Political</a:t>
          </a:r>
        </a:p>
      </dsp:txBody>
      <dsp:txXfrm>
        <a:off x="0" y="179916"/>
        <a:ext cx="2561209" cy="1536725"/>
      </dsp:txXfrm>
    </dsp:sp>
    <dsp:sp modelId="{B8251877-4000-43F6-9534-22ADA900AD07}">
      <dsp:nvSpPr>
        <dsp:cNvPr id="0" name=""/>
        <dsp:cNvSpPr/>
      </dsp:nvSpPr>
      <dsp:spPr>
        <a:xfrm>
          <a:off x="2817330" y="179916"/>
          <a:ext cx="2561209" cy="1536725"/>
        </a:xfrm>
        <a:prstGeom prst="rect">
          <a:avLst/>
        </a:prstGeom>
        <a:solidFill>
          <a:schemeClr val="accent2">
            <a:hueOff val="-3953144"/>
            <a:satOff val="18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Economic</a:t>
          </a:r>
        </a:p>
      </dsp:txBody>
      <dsp:txXfrm>
        <a:off x="2817330" y="179916"/>
        <a:ext cx="2561209" cy="1536725"/>
      </dsp:txXfrm>
    </dsp:sp>
    <dsp:sp modelId="{EB8D7468-DE93-4337-83B9-7059A02DA8CF}">
      <dsp:nvSpPr>
        <dsp:cNvPr id="0" name=""/>
        <dsp:cNvSpPr/>
      </dsp:nvSpPr>
      <dsp:spPr>
        <a:xfrm>
          <a:off x="5634661" y="179916"/>
          <a:ext cx="2561209" cy="1536725"/>
        </a:xfrm>
        <a:prstGeom prst="rect">
          <a:avLst/>
        </a:prstGeom>
        <a:solidFill>
          <a:schemeClr val="accent2">
            <a:hueOff val="-7906288"/>
            <a:satOff val="36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Social</a:t>
          </a:r>
        </a:p>
      </dsp:txBody>
      <dsp:txXfrm>
        <a:off x="5634661" y="179916"/>
        <a:ext cx="2561209" cy="1536725"/>
      </dsp:txXfrm>
    </dsp:sp>
    <dsp:sp modelId="{38A658A0-7977-4BE6-832F-2FE30085B70F}">
      <dsp:nvSpPr>
        <dsp:cNvPr id="0" name=""/>
        <dsp:cNvSpPr/>
      </dsp:nvSpPr>
      <dsp:spPr>
        <a:xfrm>
          <a:off x="0" y="1972762"/>
          <a:ext cx="2561209" cy="1536725"/>
        </a:xfrm>
        <a:prstGeom prst="rect">
          <a:avLst/>
        </a:prstGeom>
        <a:solidFill>
          <a:schemeClr val="accent2">
            <a:hueOff val="-11859433"/>
            <a:satOff val="54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Technological</a:t>
          </a:r>
        </a:p>
      </dsp:txBody>
      <dsp:txXfrm>
        <a:off x="0" y="1972762"/>
        <a:ext cx="2561209" cy="1536725"/>
      </dsp:txXfrm>
    </dsp:sp>
    <dsp:sp modelId="{78A4923A-7F9E-42E0-8E56-66E40F61C8F2}">
      <dsp:nvSpPr>
        <dsp:cNvPr id="0" name=""/>
        <dsp:cNvSpPr/>
      </dsp:nvSpPr>
      <dsp:spPr>
        <a:xfrm>
          <a:off x="2817330" y="1972762"/>
          <a:ext cx="2561209" cy="1536725"/>
        </a:xfrm>
        <a:prstGeom prst="rect">
          <a:avLst/>
        </a:prstGeom>
        <a:solidFill>
          <a:schemeClr val="accent2">
            <a:hueOff val="-15812576"/>
            <a:satOff val="72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Environmental</a:t>
          </a:r>
        </a:p>
      </dsp:txBody>
      <dsp:txXfrm>
        <a:off x="2817330" y="1972762"/>
        <a:ext cx="2561209" cy="1536725"/>
      </dsp:txXfrm>
    </dsp:sp>
    <dsp:sp modelId="{32CBC601-6E47-46A8-BF70-9C437476BB60}">
      <dsp:nvSpPr>
        <dsp:cNvPr id="0" name=""/>
        <dsp:cNvSpPr/>
      </dsp:nvSpPr>
      <dsp:spPr>
        <a:xfrm>
          <a:off x="5634661" y="1972762"/>
          <a:ext cx="2561209" cy="1536725"/>
        </a:xfrm>
        <a:prstGeom prst="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Legal</a:t>
          </a:r>
        </a:p>
      </dsp:txBody>
      <dsp:txXfrm>
        <a:off x="5634661" y="1972762"/>
        <a:ext cx="2561209" cy="15367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51413-A63C-42C1-B475-D61CA958F0B0}">
      <dsp:nvSpPr>
        <dsp:cNvPr id="0" name=""/>
        <dsp:cNvSpPr/>
      </dsp:nvSpPr>
      <dsp:spPr>
        <a:xfrm>
          <a:off x="0" y="4472"/>
          <a:ext cx="8195871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Continuous Training</a:t>
          </a:r>
          <a:endParaRPr lang="en-US" sz="2800" kern="1200"/>
        </a:p>
      </dsp:txBody>
      <dsp:txXfrm>
        <a:off x="32784" y="37256"/>
        <a:ext cx="8130303" cy="606012"/>
      </dsp:txXfrm>
    </dsp:sp>
    <dsp:sp modelId="{9AB99CAC-CF9B-4513-8D00-80BE9D644C1D}">
      <dsp:nvSpPr>
        <dsp:cNvPr id="0" name=""/>
        <dsp:cNvSpPr/>
      </dsp:nvSpPr>
      <dsp:spPr>
        <a:xfrm>
          <a:off x="0" y="756692"/>
          <a:ext cx="8195871" cy="671580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Data Security</a:t>
          </a:r>
          <a:endParaRPr lang="en-US" sz="2800" kern="1200"/>
        </a:p>
      </dsp:txBody>
      <dsp:txXfrm>
        <a:off x="32784" y="789476"/>
        <a:ext cx="8130303" cy="606012"/>
      </dsp:txXfrm>
    </dsp:sp>
    <dsp:sp modelId="{B5282D04-7585-4F20-B503-84FD6ED27B25}">
      <dsp:nvSpPr>
        <dsp:cNvPr id="0" name=""/>
        <dsp:cNvSpPr/>
      </dsp:nvSpPr>
      <dsp:spPr>
        <a:xfrm>
          <a:off x="0" y="1508912"/>
          <a:ext cx="8195871" cy="671580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Sustainable Tech</a:t>
          </a:r>
          <a:endParaRPr lang="en-US" sz="2800" kern="1200"/>
        </a:p>
      </dsp:txBody>
      <dsp:txXfrm>
        <a:off x="32784" y="1541696"/>
        <a:ext cx="8130303" cy="606012"/>
      </dsp:txXfrm>
    </dsp:sp>
    <dsp:sp modelId="{46F097FA-606E-4FE0-B521-AFC29889FF23}">
      <dsp:nvSpPr>
        <dsp:cNvPr id="0" name=""/>
        <dsp:cNvSpPr/>
      </dsp:nvSpPr>
      <dsp:spPr>
        <a:xfrm>
          <a:off x="0" y="2261132"/>
          <a:ext cx="8195871" cy="671580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Tech Partnerships</a:t>
          </a:r>
          <a:r>
            <a:rPr lang="en-GB" sz="2800" kern="1200"/>
            <a:t>.</a:t>
          </a:r>
          <a:endParaRPr lang="en-US" sz="2800" kern="1200"/>
        </a:p>
      </dsp:txBody>
      <dsp:txXfrm>
        <a:off x="32784" y="2293916"/>
        <a:ext cx="8130303" cy="606012"/>
      </dsp:txXfrm>
    </dsp:sp>
    <dsp:sp modelId="{74B7FC95-F7A3-4A68-B460-9B388B0D2473}">
      <dsp:nvSpPr>
        <dsp:cNvPr id="0" name=""/>
        <dsp:cNvSpPr/>
      </dsp:nvSpPr>
      <dsp:spPr>
        <a:xfrm>
          <a:off x="0" y="3013352"/>
          <a:ext cx="8195871" cy="67158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Balanced Service</a:t>
          </a:r>
          <a:endParaRPr lang="en-US" sz="2800" kern="1200"/>
        </a:p>
      </dsp:txBody>
      <dsp:txXfrm>
        <a:off x="32784" y="3046136"/>
        <a:ext cx="8130303" cy="6060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65679-7600-4705-BA8A-805052BAAC78}">
      <dsp:nvSpPr>
        <dsp:cNvPr id="0" name=""/>
        <dsp:cNvSpPr/>
      </dsp:nvSpPr>
      <dsp:spPr>
        <a:xfrm>
          <a:off x="285002" y="983022"/>
          <a:ext cx="876041" cy="8760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018A2-D36F-4906-B8CC-59E9D1D425B4}">
      <dsp:nvSpPr>
        <dsp:cNvPr id="0" name=""/>
        <dsp:cNvSpPr/>
      </dsp:nvSpPr>
      <dsp:spPr>
        <a:xfrm>
          <a:off x="471700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8C09C-D951-49D7-A3B4-FB680A93E83B}">
      <dsp:nvSpPr>
        <dsp:cNvPr id="0" name=""/>
        <dsp:cNvSpPr/>
      </dsp:nvSpPr>
      <dsp:spPr>
        <a:xfrm>
          <a:off x="4956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Industry Shift</a:t>
          </a:r>
          <a:endParaRPr lang="en-US" sz="1500" kern="1200"/>
        </a:p>
      </dsp:txBody>
      <dsp:txXfrm>
        <a:off x="4956" y="2131929"/>
        <a:ext cx="1436132" cy="574453"/>
      </dsp:txXfrm>
    </dsp:sp>
    <dsp:sp modelId="{D59A3BA4-0948-4455-8D22-044EDD4192C0}">
      <dsp:nvSpPr>
        <dsp:cNvPr id="0" name=""/>
        <dsp:cNvSpPr/>
      </dsp:nvSpPr>
      <dsp:spPr>
        <a:xfrm>
          <a:off x="1972458" y="983022"/>
          <a:ext cx="876041" cy="8760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E9761-33F9-42BA-A59A-8ED5904C340B}">
      <dsp:nvSpPr>
        <dsp:cNvPr id="0" name=""/>
        <dsp:cNvSpPr/>
      </dsp:nvSpPr>
      <dsp:spPr>
        <a:xfrm>
          <a:off x="2159156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80DB9-6D58-46A0-8FEB-8B4544E725F0}">
      <dsp:nvSpPr>
        <dsp:cNvPr id="0" name=""/>
        <dsp:cNvSpPr/>
      </dsp:nvSpPr>
      <dsp:spPr>
        <a:xfrm>
          <a:off x="1692413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Key Technologies</a:t>
          </a:r>
          <a:endParaRPr lang="en-US" sz="1500" kern="1200"/>
        </a:p>
      </dsp:txBody>
      <dsp:txXfrm>
        <a:off x="1692413" y="2131929"/>
        <a:ext cx="1436132" cy="574453"/>
      </dsp:txXfrm>
    </dsp:sp>
    <dsp:sp modelId="{237B8FE9-2FF5-4E66-BB7B-1600A32F8023}">
      <dsp:nvSpPr>
        <dsp:cNvPr id="0" name=""/>
        <dsp:cNvSpPr/>
      </dsp:nvSpPr>
      <dsp:spPr>
        <a:xfrm>
          <a:off x="3659914" y="983022"/>
          <a:ext cx="876041" cy="8760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E402E8-F281-4ED3-B2C5-8D36705BC02A}">
      <dsp:nvSpPr>
        <dsp:cNvPr id="0" name=""/>
        <dsp:cNvSpPr/>
      </dsp:nvSpPr>
      <dsp:spPr>
        <a:xfrm>
          <a:off x="3846612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C3B79-B877-4BF7-A880-22F42393F4DB}">
      <dsp:nvSpPr>
        <dsp:cNvPr id="0" name=""/>
        <dsp:cNvSpPr/>
      </dsp:nvSpPr>
      <dsp:spPr>
        <a:xfrm>
          <a:off x="3379869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Benefits</a:t>
          </a:r>
          <a:endParaRPr lang="en-US" sz="1500" kern="1200"/>
        </a:p>
      </dsp:txBody>
      <dsp:txXfrm>
        <a:off x="3379869" y="2131929"/>
        <a:ext cx="1436132" cy="574453"/>
      </dsp:txXfrm>
    </dsp:sp>
    <dsp:sp modelId="{A0AD60B9-E76F-446C-9EFD-3816809307D0}">
      <dsp:nvSpPr>
        <dsp:cNvPr id="0" name=""/>
        <dsp:cNvSpPr/>
      </dsp:nvSpPr>
      <dsp:spPr>
        <a:xfrm>
          <a:off x="5347371" y="983022"/>
          <a:ext cx="876041" cy="8760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3C7D5-5E55-4D20-B809-585186F974F2}">
      <dsp:nvSpPr>
        <dsp:cNvPr id="0" name=""/>
        <dsp:cNvSpPr/>
      </dsp:nvSpPr>
      <dsp:spPr>
        <a:xfrm>
          <a:off x="5534068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FE4B3-F3A4-4500-807E-0EDD8B29BE4F}">
      <dsp:nvSpPr>
        <dsp:cNvPr id="0" name=""/>
        <dsp:cNvSpPr/>
      </dsp:nvSpPr>
      <dsp:spPr>
        <a:xfrm>
          <a:off x="5067325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Challenges</a:t>
          </a:r>
          <a:endParaRPr lang="en-US" sz="1500" kern="1200"/>
        </a:p>
      </dsp:txBody>
      <dsp:txXfrm>
        <a:off x="5067325" y="2131929"/>
        <a:ext cx="1436132" cy="574453"/>
      </dsp:txXfrm>
    </dsp:sp>
    <dsp:sp modelId="{B6CC5A88-32F7-4A6E-996D-04287E3BA1FD}">
      <dsp:nvSpPr>
        <dsp:cNvPr id="0" name=""/>
        <dsp:cNvSpPr/>
      </dsp:nvSpPr>
      <dsp:spPr>
        <a:xfrm>
          <a:off x="7034827" y="983022"/>
          <a:ext cx="876041" cy="87604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D1B35-D1E0-4A6C-9C13-A73208C0F924}">
      <dsp:nvSpPr>
        <dsp:cNvPr id="0" name=""/>
        <dsp:cNvSpPr/>
      </dsp:nvSpPr>
      <dsp:spPr>
        <a:xfrm>
          <a:off x="7221524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D88A3-7B98-429A-944F-9FA977B76C98}">
      <dsp:nvSpPr>
        <dsp:cNvPr id="0" name=""/>
        <dsp:cNvSpPr/>
      </dsp:nvSpPr>
      <dsp:spPr>
        <a:xfrm>
          <a:off x="6754781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Strategic Balance </a:t>
          </a:r>
          <a:endParaRPr lang="en-US" sz="1500" kern="1200"/>
        </a:p>
      </dsp:txBody>
      <dsp:txXfrm>
        <a:off x="6754781" y="2131929"/>
        <a:ext cx="1436132" cy="574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349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567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737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441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92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917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1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87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522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255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8138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197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08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2137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694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297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125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459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4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2587557"/>
            <a:ext cx="3167966" cy="427044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Digital Transformation in Hospitality and Tourism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8BFBAD-9B03-8ABC-B7D1-9172AC0A73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5707521"/>
              </p:ext>
            </p:extLst>
          </p:nvPr>
        </p:nvGraphicFramePr>
        <p:xfrm>
          <a:off x="3167986" y="3122580"/>
          <a:ext cx="5975994" cy="3735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Digital transformation in the hospitality industry - CiHMS">
            <a:extLst>
              <a:ext uri="{FF2B5EF4-FFF2-40B4-BE49-F238E27FC236}">
                <a16:creationId xmlns:a16="http://schemas.microsoft.com/office/drawing/2014/main" id="{EB2F6820-CD9B-3E42-35DA-C25089C5F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24" r="3538" b="-1"/>
          <a:stretch/>
        </p:blipFill>
        <p:spPr bwMode="auto">
          <a:xfrm>
            <a:off x="20" y="10"/>
            <a:ext cx="9143980" cy="3239301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557190"/>
            <a:ext cx="3886133" cy="1671569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25" y="2406650"/>
            <a:ext cx="4502132" cy="3722438"/>
          </a:xfrm>
        </p:spPr>
        <p:txBody>
          <a:bodyPr>
            <a:normAutofit/>
          </a:bodyPr>
          <a:lstStyle/>
          <a:p>
            <a:r>
              <a:rPr lang="en-GB" sz="2000" dirty="0"/>
              <a:t>Technology transforming hospitality</a:t>
            </a:r>
          </a:p>
          <a:p>
            <a:r>
              <a:rPr lang="en-GB" sz="2000" dirty="0"/>
              <a:t>labour costs  guest satisfaction</a:t>
            </a:r>
          </a:p>
          <a:p>
            <a:r>
              <a:rPr lang="en-GB" sz="2000" dirty="0"/>
              <a:t>Technologies types</a:t>
            </a:r>
          </a:p>
          <a:p>
            <a:r>
              <a:rPr lang="en-GB" sz="2000" dirty="0"/>
              <a:t>Technology meets industry demands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B30C18F0-7FA1-9356-DC48-8CCDECCDA1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80" r="23893"/>
          <a:stretch/>
        </p:blipFill>
        <p:spPr>
          <a:xfrm>
            <a:off x="4641866" y="10"/>
            <a:ext cx="4502133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gital Transformation and Innovation; Guide for Business Growth">
            <a:extLst>
              <a:ext uri="{FF2B5EF4-FFF2-40B4-BE49-F238E27FC236}">
                <a16:creationId xmlns:a16="http://schemas.microsoft.com/office/drawing/2014/main" id="{38DB8A10-3083-5193-10AD-2AF32CEE6A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76" b="2291"/>
          <a:stretch/>
        </p:blipFill>
        <p:spPr bwMode="auto">
          <a:xfrm>
            <a:off x="20" y="10"/>
            <a:ext cx="9143980" cy="3793777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" y="3793787"/>
            <a:ext cx="9114262" cy="2723745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Enhanced Personalization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Mobile Apps for Convenience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check-ins, room control, and keyless entries.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 Support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Smart Room Features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Emergence of Digital Marketing in Hospitality Industry">
            <a:extLst>
              <a:ext uri="{FF2B5EF4-FFF2-40B4-BE49-F238E27FC236}">
                <a16:creationId xmlns:a16="http://schemas.microsoft.com/office/drawing/2014/main" id="{62909447-CD50-CB1B-91D8-6B2F7A743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84" r="1" b="1"/>
          <a:stretch/>
        </p:blipFill>
        <p:spPr bwMode="auto">
          <a:xfrm>
            <a:off x="357813" y="466162"/>
            <a:ext cx="8428374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8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2142" y="3128074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90" name="Freeform: Shape 3089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9144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2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814" y="4110824"/>
            <a:ext cx="3377607" cy="190897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Digital Marketing in Hospitality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8B1F03-9E3F-E504-7E35-2E43B279A9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8650887"/>
              </p:ext>
            </p:extLst>
          </p:nvPr>
        </p:nvGraphicFramePr>
        <p:xfrm>
          <a:off x="4572000" y="4110824"/>
          <a:ext cx="3789302" cy="216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Challenges in Digital Transformation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28703F3-C390-A991-54E6-AC2BE312B0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330620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FA0F5F-3C03-7A20-08D7-E77419CACC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835298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Future Policy and Management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86CB96-D39F-8346-6438-88ED38F905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93552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940C8D-3B72-A234-376C-23C389053E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018474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onclusion - Free technology icons">
            <a:extLst>
              <a:ext uri="{FF2B5EF4-FFF2-40B4-BE49-F238E27FC236}">
                <a16:creationId xmlns:a16="http://schemas.microsoft.com/office/drawing/2014/main" id="{C74D6A2C-646C-CFC0-1037-84D3B7AE7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86" y="839956"/>
            <a:ext cx="2170710" cy="217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CA312-E387-6CB0-F4AE-137E00E0E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A24D8-06C0-BE1D-AB95-51ED205CA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77" y="2159539"/>
            <a:ext cx="8881353" cy="4552545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Judy A.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Siguaw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 A. E. a. K. N. a. a. a. a., 2000. Adoption of Information Technology in U.S. Hotels: Strategically Driven Objectives.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Travel Research,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39(2).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Nigel Barreto, &amp;. S. M., 2023. A Systematic Review on Training and Development in the Hotel Industry. </a:t>
            </a:r>
            <a:r>
              <a:rPr lang="en-GB" sz="12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iternational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Journal of </a:t>
            </a:r>
            <a:r>
              <a:rPr lang="en-GB" sz="12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Mangement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Technology,and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Social </a:t>
            </a:r>
            <a:r>
              <a:rPr lang="en-GB" sz="12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Scinces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8(2), p. 22–52.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O'Flaherty, K., 2019.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Marriott Faces £99 Million Fine For 2018 Mega-Breach.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https://www.forbes.com/sites/kateoflahertyuk/2019/07/09/marriott-faces-gdpr-fine-of-123-million/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12 10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Pelet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J.-É. L. E. a. T. B., 2021. The internet of things in upscale hotels: its impact on guests’ sensory experiences and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Contemporary Hospitality Management,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33(11), pp. 4035-4056.</a:t>
            </a:r>
          </a:p>
          <a:p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Andrea Ko, P. F. T. K. A. M. Z. S., 2022. Influencing factors of digital transformation: management or IT is the driving force?.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Innovation Science,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14(1), pp. 1757-2223.</a:t>
            </a:r>
          </a:p>
          <a:p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Daniel J. Connolly, M. D. O. a. a. a. a., 2001. An Environmental Assessment of How Technology is Reshaping the Hospitality Industry.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Tourism and Hospitality Research,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3(1).</a:t>
            </a:r>
          </a:p>
          <a:p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Fevzi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Okumus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 B. A. B. O. X. (. Z., 2017. Identifying and overcoming barriers to deployment of information technology projects in hotels.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Organizational Change Management,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30(5), pp. 744-766.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60514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9611</TotalTime>
  <Words>432</Words>
  <Application>Microsoft Office PowerPoint</Application>
  <PresentationFormat>On-screen Show (4:3)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Century Gothic</vt:lpstr>
      <vt:lpstr>Wingdings 3</vt:lpstr>
      <vt:lpstr>Ion Boardroom</vt:lpstr>
      <vt:lpstr>Digital Transformation in Hospitality and Tourism</vt:lpstr>
      <vt:lpstr>Introduction</vt:lpstr>
      <vt:lpstr>PowerPoint Presentation</vt:lpstr>
      <vt:lpstr>Digital Marketing in Hospitality</vt:lpstr>
      <vt:lpstr>Challenges in Digital Transformation</vt:lpstr>
      <vt:lpstr>PESTEL Analysis</vt:lpstr>
      <vt:lpstr>Future Policy and Management Recommendations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Adel Zaky (2120069)</cp:lastModifiedBy>
  <cp:revision>5</cp:revision>
  <dcterms:created xsi:type="dcterms:W3CDTF">2013-01-27T09:14:16Z</dcterms:created>
  <dcterms:modified xsi:type="dcterms:W3CDTF">2024-11-04T18:16:04Z</dcterms:modified>
  <cp:category/>
</cp:coreProperties>
</file>