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1" d="100"/>
          <a:sy n="91" d="100"/>
        </p:scale>
        <p:origin x="121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Lifespan Development Theories</a:t>
            </a:r>
          </a:p>
          <a:p>
            <a:r>
              <a:t>Biological and Environmental Influences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Student Name: Abdifatah Ahmed Ibrahim</a:t>
            </a:r>
          </a:p>
          <a:p>
            <a:r>
              <a:rPr dirty="0"/>
              <a:t>Student Number: 23365822</a:t>
            </a:r>
            <a:endParaRPr lang="en-GB" dirty="0"/>
          </a:p>
          <a:p>
            <a:r>
              <a:rPr lang="en-GB" dirty="0"/>
              <a:t>Lecturer Name: Dr Farrah Wiita</a:t>
            </a:r>
          </a:p>
          <a:p>
            <a:r>
              <a:rPr lang="en-GB" dirty="0"/>
              <a:t>Module Title Psychology in Health and Social Care</a:t>
            </a:r>
          </a:p>
          <a:p>
            <a:r>
              <a:rPr lang="en-GB" dirty="0"/>
              <a:t>ASSIGNMENT: Assignment no 1</a:t>
            </a:r>
          </a:p>
          <a:p>
            <a:r>
              <a:rPr lang="en-GB" dirty="0"/>
              <a:t>Module </a:t>
            </a:r>
            <a:r>
              <a:rPr lang="en-GB" dirty="0" err="1"/>
              <a:t>Number:LCHS</a:t>
            </a:r>
            <a:r>
              <a:rPr lang="en-GB" dirty="0"/>
              <a:t> 4010 (LON)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FEF1C-B5CE-900C-D9C7-80B814ABB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Acknowledge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E1C5F-08F9-304F-49FC-A905B931B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GB" dirty="0"/>
              <a:t>		I	 used Grammarly to fix my vocabulary and proof reading. </a:t>
            </a:r>
          </a:p>
        </p:txBody>
      </p:sp>
    </p:spTree>
    <p:extLst>
      <p:ext uri="{BB962C8B-B14F-4D97-AF65-F5344CB8AC3E}">
        <p14:creationId xmlns:p14="http://schemas.microsoft.com/office/powerpoint/2010/main" val="2736100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Introduction to Lifespan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Lifespan development studies how people grow and change from birth to old age</a:t>
            </a:r>
            <a:r>
              <a:rPr lang="en-GB" dirty="0"/>
              <a:t> (Berk, 2018).</a:t>
            </a:r>
            <a:endParaRPr dirty="0"/>
          </a:p>
          <a:p>
            <a:r>
              <a:rPr dirty="0"/>
              <a:t>Psychologists created theories to explain these changes</a:t>
            </a:r>
            <a:r>
              <a:rPr lang="en-GB" dirty="0"/>
              <a:t> (Gross,2020)</a:t>
            </a:r>
            <a:r>
              <a:rPr dirty="0"/>
              <a:t>.</a:t>
            </a:r>
          </a:p>
          <a:p>
            <a:r>
              <a:rPr dirty="0"/>
              <a:t>Erik Erikson proposed a psychosocial theory explaining development across life stages</a:t>
            </a:r>
            <a:r>
              <a:rPr lang="en-GB" dirty="0"/>
              <a:t> (Erikson,1968)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Erik Erikson’s Psychosocial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Erikson suggested eight stages of psychosocial development</a:t>
            </a:r>
            <a:r>
              <a:rPr lang="en-GB" dirty="0"/>
              <a:t> (Erikson 1968)</a:t>
            </a:r>
            <a:r>
              <a:rPr dirty="0"/>
              <a:t>.</a:t>
            </a:r>
          </a:p>
          <a:p>
            <a:r>
              <a:rPr dirty="0"/>
              <a:t>Each stage includes a conflict that influences personality and relationships.</a:t>
            </a:r>
          </a:p>
          <a:p>
            <a:r>
              <a:rPr dirty="0"/>
              <a:t>Successful resolution helps people develop confidence and social skills.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Biological Factors in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Biological factors include genetics, brain development, health, and hormones.</a:t>
            </a:r>
          </a:p>
          <a:p>
            <a:r>
              <a:t>These physical influences affect learning, emotions, and behaviour.</a:t>
            </a:r>
          </a:p>
          <a:p>
            <a:r>
              <a:t>Health problems or brain injury may create developmental challenges.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Environmental Factors in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Environmental influences include family, education, culture, and community</a:t>
            </a:r>
            <a:r>
              <a:rPr lang="en-GB" dirty="0"/>
              <a:t> (Erikson 1968)</a:t>
            </a:r>
            <a:r>
              <a:rPr dirty="0"/>
              <a:t>.</a:t>
            </a:r>
          </a:p>
          <a:p>
            <a:r>
              <a:rPr dirty="0"/>
              <a:t>Supportive environments promote healthy development.</a:t>
            </a:r>
          </a:p>
          <a:p>
            <a:r>
              <a:rPr dirty="0"/>
              <a:t>Family relationships and social conditions strongly influence young people</a:t>
            </a:r>
            <a:r>
              <a:rPr lang="en-GB" dirty="0"/>
              <a:t> (Erikson, 1968)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Study: Jenny (16 Years Old)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Jenny is a 16‑year‑old girl experiencing difficulties in her life.</a:t>
            </a:r>
          </a:p>
          <a:p>
            <a:r>
              <a:t>Her parents often argue at home which creates stress.</a:t>
            </a:r>
          </a:p>
          <a:p>
            <a:r>
              <a:t>She also struggles at school due to limited support and resources.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Identity vs Role Confusion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According to Erikson, adolescents face the stage Identity vs Role Confusion.</a:t>
            </a:r>
          </a:p>
          <a:p>
            <a:r>
              <a:rPr dirty="0"/>
              <a:t>Teenagers try to understand who they are and their future goals.</a:t>
            </a:r>
          </a:p>
          <a:p>
            <a:r>
              <a:rPr dirty="0"/>
              <a:t>Jenny’s stressful environment makes identity development more difficult</a:t>
            </a:r>
            <a:r>
              <a:rPr lang="en-GB" dirty="0"/>
              <a:t> (Erikson,1968)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Factors in Jenny’s Difficulties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Family conflict and emotional stress.</a:t>
            </a:r>
          </a:p>
          <a:p>
            <a:r>
              <a:t>Limited educational support.</a:t>
            </a:r>
          </a:p>
          <a:p>
            <a:r>
              <a:t>Possible poverty or community challenges.</a:t>
            </a:r>
          </a:p>
          <a:p>
            <a:r>
              <a:t>These factors may slow healthy psychosocial development.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Strengths of Erikson’s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Explains development across the whole lifespan.</a:t>
            </a:r>
          </a:p>
          <a:p>
            <a:r>
              <a:t>Highlights the importance of social relationships.</a:t>
            </a:r>
          </a:p>
          <a:p>
            <a:r>
              <a:t>Useful for teachers, psychologists, and social workers.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Weaknesses of Erikson’s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Some stages are difficult to measure scientifically.</a:t>
            </a:r>
          </a:p>
          <a:p>
            <a:r>
              <a:t>Human development is complex and varies across cultures.</a:t>
            </a:r>
          </a:p>
          <a:p>
            <a:r>
              <a:t>Not all individuals experience stages in the same way.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Both biological and environmental factors influence human development.</a:t>
            </a:r>
          </a:p>
          <a:p>
            <a:r>
              <a:t>Erikson’s theory helps explain emotional and social growth.</a:t>
            </a:r>
          </a:p>
          <a:p>
            <a:r>
              <a:t>Understanding these theories helps educators and health workers support young people.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 and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dirty="0"/>
              <a:t>Berk (2018) Development Through the Lifespan.</a:t>
            </a:r>
          </a:p>
          <a:p>
            <a:r>
              <a:rPr dirty="0"/>
              <a:t>Erikson (1968) Identity: Youth and Crisis.</a:t>
            </a:r>
          </a:p>
          <a:p>
            <a:r>
              <a:rPr dirty="0"/>
              <a:t>Gross (2020) Psychology: The Science of Mind and </a:t>
            </a:r>
            <a:r>
              <a:rPr dirty="0" err="1"/>
              <a:t>Behaviour</a:t>
            </a:r>
            <a:r>
              <a:rPr dirty="0"/>
              <a:t>.</a:t>
            </a:r>
          </a:p>
          <a:p>
            <a:r>
              <a:rPr dirty="0"/>
              <a:t>Santrock (2019) Life‑Span Development.</a:t>
            </a:r>
          </a:p>
          <a:p>
            <a:r>
              <a:rPr dirty="0" err="1"/>
              <a:t>Sigelman</a:t>
            </a:r>
            <a:r>
              <a:rPr dirty="0"/>
              <a:t> &amp; Rider (2018) Life‑Span Human Development.</a:t>
            </a:r>
          </a:p>
          <a:p>
            <a:r>
              <a:rPr dirty="0"/>
              <a:t>Shaffer &amp; Kipp (2017) Developmental Psychology.</a:t>
            </a:r>
          </a:p>
          <a:p>
            <a:endParaRPr dirty="0"/>
          </a:p>
          <a:p>
            <a:r>
              <a:rPr dirty="0"/>
              <a:t>Thank you. Questions?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507</Words>
  <Application>Microsoft Office PowerPoint</Application>
  <PresentationFormat>On-screen Show (4:3)</PresentationFormat>
  <Paragraphs>60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Lifespan Development Theories Biological and Environmental Influences</vt:lpstr>
      <vt:lpstr>Acknowledge of Ai</vt:lpstr>
      <vt:lpstr>Introduction to Lifespan Development</vt:lpstr>
      <vt:lpstr>Erik Erikson’s Psychosocial Theory</vt:lpstr>
      <vt:lpstr>Biological Factors in Development</vt:lpstr>
      <vt:lpstr>Environmental Factors in Development</vt:lpstr>
      <vt:lpstr>Case Study: Jenny (16 Years Old)</vt:lpstr>
      <vt:lpstr>Identity vs Role Confusion</vt:lpstr>
      <vt:lpstr>Factors in Jenny’s Difficulties</vt:lpstr>
      <vt:lpstr>Strengths of Erikson’s Theory</vt:lpstr>
      <vt:lpstr>Weaknesses of Erikson’s Theory</vt:lpstr>
      <vt:lpstr>Conclusion</vt:lpstr>
      <vt:lpstr>References and Questions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student</dc:creator>
  <cp:keywords/>
  <dc:description>generated using python-pptx</dc:description>
  <cp:lastModifiedBy>Abdi Ibrahim</cp:lastModifiedBy>
  <cp:revision>2</cp:revision>
  <dcterms:created xsi:type="dcterms:W3CDTF">2013-01-27T09:14:16Z</dcterms:created>
  <dcterms:modified xsi:type="dcterms:W3CDTF">2026-03-16T10:26:04Z</dcterms:modified>
  <cp:category/>
</cp:coreProperties>
</file>