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2" r:id="rId6"/>
    <p:sldId id="257" r:id="rId7"/>
    <p:sldId id="269" r:id="rId8"/>
    <p:sldId id="258" r:id="rId9"/>
    <p:sldId id="259" r:id="rId10"/>
    <p:sldId id="271" r:id="rId11"/>
    <p:sldId id="274" r:id="rId12"/>
    <p:sldId id="275" r:id="rId13"/>
    <p:sldId id="260" r:id="rId14"/>
    <p:sldId id="261" r:id="rId15"/>
    <p:sldId id="273" r:id="rId16"/>
    <p:sldId id="262" r:id="rId17"/>
    <p:sldId id="263" r:id="rId18"/>
    <p:sldId id="264" r:id="rId19"/>
    <p:sldId id="265" r:id="rId20"/>
    <p:sldId id="276" r:id="rId21"/>
    <p:sldId id="266" r:id="rId22"/>
    <p:sldId id="267" r:id="rId23"/>
    <p:sldId id="2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DD59B-D0D2-C713-3001-96BDA5D07C60}" v="59" dt="2026-03-14T09:48:44.752"/>
    <p1510:client id="{C7D22D91-A9AD-BD7E-4D67-3089DABEFCE8}" v="5" dt="2026-03-16T00:48:39.5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u Florin Apostoaiei (2238836)" userId="S::2238836@student.uwtsd.ac.uk::1de50905-157c-4664-bbfb-da2a7b40b21c" providerId="AD" clId="Web-{9ACE24B1-4BE3-4B50-4CE5-943C663B1DAB}"/>
    <pc:docChg chg="addSld delSld modSld">
      <pc:chgData name="Radu Florin Apostoaiei (2238836)" userId="S::2238836@student.uwtsd.ac.uk::1de50905-157c-4664-bbfb-da2a7b40b21c" providerId="AD" clId="Web-{9ACE24B1-4BE3-4B50-4CE5-943C663B1DAB}" dt="2026-03-13T13:31:40.815" v="359" actId="20577"/>
      <pc:docMkLst>
        <pc:docMk/>
      </pc:docMkLst>
      <pc:sldChg chg="modSp">
        <pc:chgData name="Radu Florin Apostoaiei (2238836)" userId="S::2238836@student.uwtsd.ac.uk::1de50905-157c-4664-bbfb-da2a7b40b21c" providerId="AD" clId="Web-{9ACE24B1-4BE3-4B50-4CE5-943C663B1DAB}" dt="2026-03-13T12:45:46.164" v="190" actId="20577"/>
        <pc:sldMkLst>
          <pc:docMk/>
          <pc:sldMk cId="3206398446" sldId="260"/>
        </pc:sldMkLst>
        <pc:graphicFrameChg chg="modGraphic">
          <ac:chgData name="Radu Florin Apostoaiei (2238836)" userId="S::2238836@student.uwtsd.ac.uk::1de50905-157c-4664-bbfb-da2a7b40b21c" providerId="AD" clId="Web-{9ACE24B1-4BE3-4B50-4CE5-943C663B1DAB}" dt="2026-03-13T12:45:46.164" v="190" actId="20577"/>
          <ac:graphicFrameMkLst>
            <pc:docMk/>
            <pc:sldMk cId="3206398446" sldId="260"/>
            <ac:graphicFrameMk id="5" creationId="{E265BFB7-37DB-70BD-F4FE-561CD855BEC5}"/>
          </ac:graphicFrameMkLst>
        </pc:graphicFrameChg>
      </pc:sldChg>
      <pc:sldChg chg="addSp delSp modSp">
        <pc:chgData name="Radu Florin Apostoaiei (2238836)" userId="S::2238836@student.uwtsd.ac.uk::1de50905-157c-4664-bbfb-da2a7b40b21c" providerId="AD" clId="Web-{9ACE24B1-4BE3-4B50-4CE5-943C663B1DAB}" dt="2026-03-13T12:55:42.666" v="214"/>
        <pc:sldMkLst>
          <pc:docMk/>
          <pc:sldMk cId="3072535564" sldId="261"/>
        </pc:sldMkLst>
        <pc:spChg chg="mod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2" creationId="{02986BBB-16E2-7005-F454-5E3D88A888F9}"/>
          </ac:spMkLst>
        </pc:spChg>
        <pc:spChg chg="del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3" creationId="{9C3BA794-BFDB-5501-238C-20DAE26A755D}"/>
          </ac:spMkLst>
        </pc:spChg>
        <pc:spChg chg="del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8" creationId="{E8A8EAB8-D2FF-444D-B34B-7D32F106AD0E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18" creationId="{7517A47C-B2E5-4B79-8061-D74B1311AF6E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20" creationId="{C505E780-2083-4CB5-A42A-5E0E2908ECC3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22" creationId="{D2C0AE1C-0118-41AE-8A10-7CDCBF10E96F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5:42.666" v="214"/>
          <ac:spMkLst>
            <pc:docMk/>
            <pc:sldMk cId="3072535564" sldId="261"/>
            <ac:spMk id="24" creationId="{463EEC44-1BA3-44ED-81FC-A644B04B2A44}"/>
          </ac:spMkLst>
        </pc:spChg>
        <pc:graphicFrameChg chg="add">
          <ac:chgData name="Radu Florin Apostoaiei (2238836)" userId="S::2238836@student.uwtsd.ac.uk::1de50905-157c-4664-bbfb-da2a7b40b21c" providerId="AD" clId="Web-{9ACE24B1-4BE3-4B50-4CE5-943C663B1DAB}" dt="2026-03-13T12:55:42.666" v="214"/>
          <ac:graphicFrameMkLst>
            <pc:docMk/>
            <pc:sldMk cId="3072535564" sldId="261"/>
            <ac:graphicFrameMk id="14" creationId="{8771AE58-346A-D868-6D36-3E8370B2E4BC}"/>
          </ac:graphicFrameMkLst>
        </pc:graphicFrameChg>
        <pc:cxnChg chg="del">
          <ac:chgData name="Radu Florin Apostoaiei (2238836)" userId="S::2238836@student.uwtsd.ac.uk::1de50905-157c-4664-bbfb-da2a7b40b21c" providerId="AD" clId="Web-{9ACE24B1-4BE3-4B50-4CE5-943C663B1DAB}" dt="2026-03-13T12:55:42.666" v="214"/>
          <ac:cxnSpMkLst>
            <pc:docMk/>
            <pc:sldMk cId="3072535564" sldId="261"/>
            <ac:cxnSpMk id="10" creationId="{067633D1-6EE6-4118-B9F0-B363477BEE7A}"/>
          </ac:cxnSpMkLst>
        </pc:cxnChg>
        <pc:cxnChg chg="del">
          <ac:chgData name="Radu Florin Apostoaiei (2238836)" userId="S::2238836@student.uwtsd.ac.uk::1de50905-157c-4664-bbfb-da2a7b40b21c" providerId="AD" clId="Web-{9ACE24B1-4BE3-4B50-4CE5-943C663B1DAB}" dt="2026-03-13T12:55:42.666" v="214"/>
          <ac:cxnSpMkLst>
            <pc:docMk/>
            <pc:sldMk cId="3072535564" sldId="261"/>
            <ac:cxnSpMk id="12" creationId="{4AD7FFC6-42A9-49CB-B5E9-B3F6B038331B}"/>
          </ac:cxnSpMkLst>
        </pc:cxnChg>
      </pc:sldChg>
      <pc:sldChg chg="modSp">
        <pc:chgData name="Radu Florin Apostoaiei (2238836)" userId="S::2238836@student.uwtsd.ac.uk::1de50905-157c-4664-bbfb-da2a7b40b21c" providerId="AD" clId="Web-{9ACE24B1-4BE3-4B50-4CE5-943C663B1DAB}" dt="2026-03-13T12:57:29.622" v="217" actId="14100"/>
        <pc:sldMkLst>
          <pc:docMk/>
          <pc:sldMk cId="1032119153" sldId="265"/>
        </pc:sldMkLst>
        <pc:graphicFrameChg chg="mod">
          <ac:chgData name="Radu Florin Apostoaiei (2238836)" userId="S::2238836@student.uwtsd.ac.uk::1de50905-157c-4664-bbfb-da2a7b40b21c" providerId="AD" clId="Web-{9ACE24B1-4BE3-4B50-4CE5-943C663B1DAB}" dt="2026-03-13T12:57:29.622" v="217" actId="14100"/>
          <ac:graphicFrameMkLst>
            <pc:docMk/>
            <pc:sldMk cId="1032119153" sldId="265"/>
            <ac:graphicFrameMk id="4" creationId="{31F26D57-751C-DCDD-602E-F61DA9308EA3}"/>
          </ac:graphicFrameMkLst>
        </pc:graphicFrameChg>
      </pc:sldChg>
      <pc:sldChg chg="addSp delSp modSp">
        <pc:chgData name="Radu Florin Apostoaiei (2238836)" userId="S::2238836@student.uwtsd.ac.uk::1de50905-157c-4664-bbfb-da2a7b40b21c" providerId="AD" clId="Web-{9ACE24B1-4BE3-4B50-4CE5-943C663B1DAB}" dt="2026-03-13T13:31:40.815" v="359" actId="20577"/>
        <pc:sldMkLst>
          <pc:docMk/>
          <pc:sldMk cId="1656244627" sldId="266"/>
        </pc:sldMkLst>
        <pc:spChg chg="mod">
          <ac:chgData name="Radu Florin Apostoaiei (2238836)" userId="S::2238836@student.uwtsd.ac.uk::1de50905-157c-4664-bbfb-da2a7b40b21c" providerId="AD" clId="Web-{9ACE24B1-4BE3-4B50-4CE5-943C663B1DAB}" dt="2026-03-13T13:31:40.815" v="359" actId="20577"/>
          <ac:spMkLst>
            <pc:docMk/>
            <pc:sldMk cId="1656244627" sldId="266"/>
            <ac:spMk id="2" creationId="{1432364B-E871-3E53-2E66-286B0B827D4B}"/>
          </ac:spMkLst>
        </pc:spChg>
        <pc:spChg chg="del">
          <ac:chgData name="Radu Florin Apostoaiei (2238836)" userId="S::2238836@student.uwtsd.ac.uk::1de50905-157c-4664-bbfb-da2a7b40b21c" providerId="AD" clId="Web-{9ACE24B1-4BE3-4B50-4CE5-943C663B1DAB}" dt="2026-03-13T12:58:06.530" v="218"/>
          <ac:spMkLst>
            <pc:docMk/>
            <pc:sldMk cId="1656244627" sldId="266"/>
            <ac:spMk id="9" creationId="{9F7D5CDA-D291-4307-BF55-1381FED29634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8:06.530" v="218"/>
          <ac:spMkLst>
            <pc:docMk/>
            <pc:sldMk cId="1656244627" sldId="266"/>
            <ac:spMk id="14" creationId="{7DA1F35B-C8F7-4A5A-9339-7DA4D785B300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8:06.530" v="218"/>
          <ac:spMkLst>
            <pc:docMk/>
            <pc:sldMk cId="1656244627" sldId="266"/>
            <ac:spMk id="16" creationId="{B2D4AD41-40DA-4A81-92F5-B6E3BA1ED82A}"/>
          </ac:spMkLst>
        </pc:spChg>
        <pc:spChg chg="add mod">
          <ac:chgData name="Radu Florin Apostoaiei (2238836)" userId="S::2238836@student.uwtsd.ac.uk::1de50905-157c-4664-bbfb-da2a7b40b21c" providerId="AD" clId="Web-{9ACE24B1-4BE3-4B50-4CE5-943C663B1DAB}" dt="2026-03-13T13:31:20.768" v="357" actId="20577"/>
          <ac:spMkLst>
            <pc:docMk/>
            <pc:sldMk cId="1656244627" sldId="266"/>
            <ac:spMk id="29" creationId="{70976C21-11CF-549B-9C7B-676A6256A584}"/>
          </ac:spMkLst>
        </pc:spChg>
        <pc:graphicFrameChg chg="mod modGraphic">
          <ac:chgData name="Radu Florin Apostoaiei (2238836)" userId="S::2238836@student.uwtsd.ac.uk::1de50905-157c-4664-bbfb-da2a7b40b21c" providerId="AD" clId="Web-{9ACE24B1-4BE3-4B50-4CE5-943C663B1DAB}" dt="2026-03-13T13:21:49.211" v="313" actId="14100"/>
          <ac:graphicFrameMkLst>
            <pc:docMk/>
            <pc:sldMk cId="1656244627" sldId="266"/>
            <ac:graphicFrameMk id="4" creationId="{D2289FD2-F1CF-FF03-461C-AB8DD7616CC6}"/>
          </ac:graphicFrameMkLst>
        </pc:graphicFrameChg>
      </pc:sldChg>
      <pc:sldChg chg="del">
        <pc:chgData name="Radu Florin Apostoaiei (2238836)" userId="S::2238836@student.uwtsd.ac.uk::1de50905-157c-4664-bbfb-da2a7b40b21c" providerId="AD" clId="Web-{9ACE24B1-4BE3-4B50-4CE5-943C663B1DAB}" dt="2026-03-13T13:30:14.221" v="355"/>
        <pc:sldMkLst>
          <pc:docMk/>
          <pc:sldMk cId="2926973505" sldId="270"/>
        </pc:sldMkLst>
      </pc:sldChg>
      <pc:sldChg chg="addSp delSp modSp mod setBg addAnim">
        <pc:chgData name="Radu Florin Apostoaiei (2238836)" userId="S::2238836@student.uwtsd.ac.uk::1de50905-157c-4664-bbfb-da2a7b40b21c" providerId="AD" clId="Web-{9ACE24B1-4BE3-4B50-4CE5-943C663B1DAB}" dt="2026-03-13T12:55:16.665" v="213" actId="14100"/>
        <pc:sldMkLst>
          <pc:docMk/>
          <pc:sldMk cId="3704238107" sldId="273"/>
        </pc:sldMkLst>
        <pc:spChg chg="mod">
          <ac:chgData name="Radu Florin Apostoaiei (2238836)" userId="S::2238836@student.uwtsd.ac.uk::1de50905-157c-4664-bbfb-da2a7b40b21c" providerId="AD" clId="Web-{9ACE24B1-4BE3-4B50-4CE5-943C663B1DAB}" dt="2026-03-13T12:54:32.319" v="207"/>
          <ac:spMkLst>
            <pc:docMk/>
            <pc:sldMk cId="3704238107" sldId="273"/>
            <ac:spMk id="2" creationId="{A894424D-C916-3544-5BC5-813F50D3693F}"/>
          </ac:spMkLst>
        </pc:spChg>
        <pc:spChg chg="mod">
          <ac:chgData name="Radu Florin Apostoaiei (2238836)" userId="S::2238836@student.uwtsd.ac.uk::1de50905-157c-4664-bbfb-da2a7b40b21c" providerId="AD" clId="Web-{9ACE24B1-4BE3-4B50-4CE5-943C663B1DAB}" dt="2026-03-13T12:55:16.665" v="213" actId="14100"/>
          <ac:spMkLst>
            <pc:docMk/>
            <pc:sldMk cId="3704238107" sldId="273"/>
            <ac:spMk id="3" creationId="{7D7324F6-A95B-37C7-5D62-DD7057D19B5D}"/>
          </ac:spMkLst>
        </pc:spChg>
        <pc:spChg chg="add del">
          <ac:chgData name="Radu Florin Apostoaiei (2238836)" userId="S::2238836@student.uwtsd.ac.uk::1de50905-157c-4664-bbfb-da2a7b40b21c" providerId="AD" clId="Web-{9ACE24B1-4BE3-4B50-4CE5-943C663B1DAB}" dt="2026-03-13T12:54:14.896" v="204"/>
          <ac:spMkLst>
            <pc:docMk/>
            <pc:sldMk cId="3704238107" sldId="273"/>
            <ac:spMk id="8" creationId="{1BB867FF-FC45-48F7-8104-F89BE54909F1}"/>
          </ac:spMkLst>
        </pc:spChg>
        <pc:spChg chg="add del">
          <ac:chgData name="Radu Florin Apostoaiei (2238836)" userId="S::2238836@student.uwtsd.ac.uk::1de50905-157c-4664-bbfb-da2a7b40b21c" providerId="AD" clId="Web-{9ACE24B1-4BE3-4B50-4CE5-943C663B1DAB}" dt="2026-03-13T12:54:14.896" v="204"/>
          <ac:spMkLst>
            <pc:docMk/>
            <pc:sldMk cId="3704238107" sldId="273"/>
            <ac:spMk id="10" creationId="{8BB56887-D0D5-4F0C-9E19-7247EB83C8B7}"/>
          </ac:spMkLst>
        </pc:spChg>
        <pc:spChg chg="add del">
          <ac:chgData name="Radu Florin Apostoaiei (2238836)" userId="S::2238836@student.uwtsd.ac.uk::1de50905-157c-4664-bbfb-da2a7b40b21c" providerId="AD" clId="Web-{9ACE24B1-4BE3-4B50-4CE5-943C663B1DAB}" dt="2026-03-13T12:54:14.896" v="204"/>
          <ac:spMkLst>
            <pc:docMk/>
            <pc:sldMk cId="3704238107" sldId="273"/>
            <ac:spMk id="12" creationId="{081E4A58-353D-44AE-B2FC-2A74E2E400F7}"/>
          </ac:spMkLst>
        </pc:spChg>
        <pc:spChg chg="add del">
          <ac:chgData name="Radu Florin Apostoaiei (2238836)" userId="S::2238836@student.uwtsd.ac.uk::1de50905-157c-4664-bbfb-da2a7b40b21c" providerId="AD" clId="Web-{9ACE24B1-4BE3-4B50-4CE5-943C663B1DAB}" dt="2026-03-13T12:54:32.303" v="206"/>
          <ac:spMkLst>
            <pc:docMk/>
            <pc:sldMk cId="3704238107" sldId="273"/>
            <ac:spMk id="17" creationId="{18873D23-2DCF-4B31-A009-95721C06E8E1}"/>
          </ac:spMkLst>
        </pc:spChg>
        <pc:spChg chg="add del">
          <ac:chgData name="Radu Florin Apostoaiei (2238836)" userId="S::2238836@student.uwtsd.ac.uk::1de50905-157c-4664-bbfb-da2a7b40b21c" providerId="AD" clId="Web-{9ACE24B1-4BE3-4B50-4CE5-943C663B1DAB}" dt="2026-03-13T12:54:32.303" v="206"/>
          <ac:spMkLst>
            <pc:docMk/>
            <pc:sldMk cId="3704238107" sldId="273"/>
            <ac:spMk id="18" creationId="{C13EF075-D4EF-4929-ADBC-91B27DA19955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4:32.319" v="207"/>
          <ac:spMkLst>
            <pc:docMk/>
            <pc:sldMk cId="3704238107" sldId="273"/>
            <ac:spMk id="21" creationId="{907EF6B7-1338-4443-8C46-6A318D952DFD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4:32.319" v="207"/>
          <ac:spMkLst>
            <pc:docMk/>
            <pc:sldMk cId="3704238107" sldId="273"/>
            <ac:spMk id="22" creationId="{DAAE4CDD-124C-4DCF-9584-B6033B545DD5}"/>
          </ac:spMkLst>
        </pc:spChg>
        <pc:spChg chg="add">
          <ac:chgData name="Radu Florin Apostoaiei (2238836)" userId="S::2238836@student.uwtsd.ac.uk::1de50905-157c-4664-bbfb-da2a7b40b21c" providerId="AD" clId="Web-{9ACE24B1-4BE3-4B50-4CE5-943C663B1DAB}" dt="2026-03-13T12:54:32.319" v="207"/>
          <ac:spMkLst>
            <pc:docMk/>
            <pc:sldMk cId="3704238107" sldId="273"/>
            <ac:spMk id="23" creationId="{081E4A58-353D-44AE-B2FC-2A74E2E400F7}"/>
          </ac:spMkLst>
        </pc:spChg>
        <pc:grpChg chg="add del">
          <ac:chgData name="Radu Florin Apostoaiei (2238836)" userId="S::2238836@student.uwtsd.ac.uk::1de50905-157c-4664-bbfb-da2a7b40b21c" providerId="AD" clId="Web-{9ACE24B1-4BE3-4B50-4CE5-943C663B1DAB}" dt="2026-03-13T12:54:32.303" v="206"/>
          <ac:grpSpMkLst>
            <pc:docMk/>
            <pc:sldMk cId="3704238107" sldId="273"/>
            <ac:grpSpMk id="19" creationId="{DAA26DFA-AAB2-4973-9C17-16D587C7B198}"/>
          </ac:grpSpMkLst>
        </pc:grpChg>
      </pc:sldChg>
      <pc:sldChg chg="addSp modSp">
        <pc:chgData name="Radu Florin Apostoaiei (2238836)" userId="S::2238836@student.uwtsd.ac.uk::1de50905-157c-4664-bbfb-da2a7b40b21c" providerId="AD" clId="Web-{9ACE24B1-4BE3-4B50-4CE5-943C663B1DAB}" dt="2026-03-13T12:46:04.023" v="193"/>
        <pc:sldMkLst>
          <pc:docMk/>
          <pc:sldMk cId="791413560" sldId="274"/>
        </pc:sldMkLst>
        <pc:spChg chg="mod">
          <ac:chgData name="Radu Florin Apostoaiei (2238836)" userId="S::2238836@student.uwtsd.ac.uk::1de50905-157c-4664-bbfb-da2a7b40b21c" providerId="AD" clId="Web-{9ACE24B1-4BE3-4B50-4CE5-943C663B1DAB}" dt="2026-03-13T12:24:00.361" v="25" actId="20577"/>
          <ac:spMkLst>
            <pc:docMk/>
            <pc:sldMk cId="791413560" sldId="274"/>
            <ac:spMk id="2" creationId="{6084AD3F-24F6-C3FF-6D08-EC3BB2177E47}"/>
          </ac:spMkLst>
        </pc:spChg>
        <pc:spChg chg="mod">
          <ac:chgData name="Radu Florin Apostoaiei (2238836)" userId="S::2238836@student.uwtsd.ac.uk::1de50905-157c-4664-bbfb-da2a7b40b21c" providerId="AD" clId="Web-{9ACE24B1-4BE3-4B50-4CE5-943C663B1DAB}" dt="2026-03-13T12:22:46.968" v="4" actId="20577"/>
          <ac:spMkLst>
            <pc:docMk/>
            <pc:sldMk cId="791413560" sldId="274"/>
            <ac:spMk id="3" creationId="{464EF212-680D-F718-0472-773A46428DC5}"/>
          </ac:spMkLst>
        </pc:spChg>
        <pc:graphicFrameChg chg="add mod modGraphic">
          <ac:chgData name="Radu Florin Apostoaiei (2238836)" userId="S::2238836@student.uwtsd.ac.uk::1de50905-157c-4664-bbfb-da2a7b40b21c" providerId="AD" clId="Web-{9ACE24B1-4BE3-4B50-4CE5-943C663B1DAB}" dt="2026-03-13T12:46:04.023" v="193"/>
          <ac:graphicFrameMkLst>
            <pc:docMk/>
            <pc:sldMk cId="791413560" sldId="274"/>
            <ac:graphicFrameMk id="5" creationId="{07F640B0-0129-A811-27E4-833310F598B1}"/>
          </ac:graphicFrameMkLst>
        </pc:graphicFrameChg>
      </pc:sldChg>
      <pc:sldChg chg="addSp delSp modSp new">
        <pc:chgData name="Radu Florin Apostoaiei (2238836)" userId="S::2238836@student.uwtsd.ac.uk::1de50905-157c-4664-bbfb-da2a7b40b21c" providerId="AD" clId="Web-{9ACE24B1-4BE3-4B50-4CE5-943C663B1DAB}" dt="2026-03-13T12:42:39.479" v="174"/>
        <pc:sldMkLst>
          <pc:docMk/>
          <pc:sldMk cId="1440280961" sldId="275"/>
        </pc:sldMkLst>
        <pc:spChg chg="mod">
          <ac:chgData name="Radu Florin Apostoaiei (2238836)" userId="S::2238836@student.uwtsd.ac.uk::1de50905-157c-4664-bbfb-da2a7b40b21c" providerId="AD" clId="Web-{9ACE24B1-4BE3-4B50-4CE5-943C663B1DAB}" dt="2026-03-13T12:41:41.697" v="167" actId="1076"/>
          <ac:spMkLst>
            <pc:docMk/>
            <pc:sldMk cId="1440280961" sldId="275"/>
            <ac:spMk id="2" creationId="{C76C5F8B-1402-28AD-6AB3-A6D98B2A907D}"/>
          </ac:spMkLst>
        </pc:spChg>
        <pc:spChg chg="del mod">
          <ac:chgData name="Radu Florin Apostoaiei (2238836)" userId="S::2238836@student.uwtsd.ac.uk::1de50905-157c-4664-bbfb-da2a7b40b21c" providerId="AD" clId="Web-{9ACE24B1-4BE3-4B50-4CE5-943C663B1DAB}" dt="2026-03-13T12:38:01.963" v="118"/>
          <ac:spMkLst>
            <pc:docMk/>
            <pc:sldMk cId="1440280961" sldId="275"/>
            <ac:spMk id="3" creationId="{2FAF3D68-280F-7A2E-6329-EDA26E127912}"/>
          </ac:spMkLst>
        </pc:spChg>
        <pc:graphicFrameChg chg="add mod ord modGraphic">
          <ac:chgData name="Radu Florin Apostoaiei (2238836)" userId="S::2238836@student.uwtsd.ac.uk::1de50905-157c-4664-bbfb-da2a7b40b21c" providerId="AD" clId="Web-{9ACE24B1-4BE3-4B50-4CE5-943C663B1DAB}" dt="2026-03-13T12:42:39.479" v="174"/>
          <ac:graphicFrameMkLst>
            <pc:docMk/>
            <pc:sldMk cId="1440280961" sldId="275"/>
            <ac:graphicFrameMk id="5" creationId="{5A13F67F-9E25-74A0-FC8F-1D201E18404D}"/>
          </ac:graphicFrameMkLst>
        </pc:graphicFrameChg>
      </pc:sldChg>
      <pc:sldChg chg="addSp delSp modSp new">
        <pc:chgData name="Radu Florin Apostoaiei (2238836)" userId="S::2238836@student.uwtsd.ac.uk::1de50905-157c-4664-bbfb-da2a7b40b21c" providerId="AD" clId="Web-{9ACE24B1-4BE3-4B50-4CE5-943C663B1DAB}" dt="2026-03-13T13:02:17.332" v="288"/>
        <pc:sldMkLst>
          <pc:docMk/>
          <pc:sldMk cId="1867479565" sldId="276"/>
        </pc:sldMkLst>
        <pc:spChg chg="mod">
          <ac:chgData name="Radu Florin Apostoaiei (2238836)" userId="S::2238836@student.uwtsd.ac.uk::1de50905-157c-4664-bbfb-da2a7b40b21c" providerId="AD" clId="Web-{9ACE24B1-4BE3-4B50-4CE5-943C663B1DAB}" dt="2026-03-13T13:01:50.284" v="285" actId="20577"/>
          <ac:spMkLst>
            <pc:docMk/>
            <pc:sldMk cId="1867479565" sldId="276"/>
            <ac:spMk id="2" creationId="{80CA7F58-501A-D9B9-4F89-7FC3FADB97DE}"/>
          </ac:spMkLst>
        </pc:spChg>
        <pc:spChg chg="del mod">
          <ac:chgData name="Radu Florin Apostoaiei (2238836)" userId="S::2238836@student.uwtsd.ac.uk::1de50905-157c-4664-bbfb-da2a7b40b21c" providerId="AD" clId="Web-{9ACE24B1-4BE3-4B50-4CE5-943C663B1DAB}" dt="2026-03-13T13:00:55.924" v="231"/>
          <ac:spMkLst>
            <pc:docMk/>
            <pc:sldMk cId="1867479565" sldId="276"/>
            <ac:spMk id="3" creationId="{F98D92B6-5DB0-F790-3A60-61AED02C791E}"/>
          </ac:spMkLst>
        </pc:spChg>
        <pc:graphicFrameChg chg="add mod ord modGraphic">
          <ac:chgData name="Radu Florin Apostoaiei (2238836)" userId="S::2238836@student.uwtsd.ac.uk::1de50905-157c-4664-bbfb-da2a7b40b21c" providerId="AD" clId="Web-{9ACE24B1-4BE3-4B50-4CE5-943C663B1DAB}" dt="2026-03-13T13:02:17.332" v="288"/>
          <ac:graphicFrameMkLst>
            <pc:docMk/>
            <pc:sldMk cId="1867479565" sldId="276"/>
            <ac:graphicFrameMk id="5" creationId="{F5FB686E-1EC8-27A3-4A2C-335974298882}"/>
          </ac:graphicFrameMkLst>
        </pc:graphicFrameChg>
      </pc:sldChg>
    </pc:docChg>
  </pc:docChgLst>
  <pc:docChgLst>
    <pc:chgData name="Radu Florin Apostoaiei (2238836)" userId="S::2238836@student.uwtsd.ac.uk::1de50905-157c-4664-bbfb-da2a7b40b21c" providerId="AD" clId="Web-{8FBFC822-4B19-3C1D-C1E9-F82FA2D099FF}"/>
    <pc:docChg chg="mod addSld modSld addMainMaster delMainMaster">
      <pc:chgData name="Radu Florin Apostoaiei (2238836)" userId="S::2238836@student.uwtsd.ac.uk::1de50905-157c-4664-bbfb-da2a7b40b21c" providerId="AD" clId="Web-{8FBFC822-4B19-3C1D-C1E9-F82FA2D099FF}" dt="2026-03-11T01:11:06.066" v="319"/>
      <pc:docMkLst>
        <pc:docMk/>
      </pc:docMkLst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2403761635" sldId="256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403761635" sldId="256"/>
            <ac:spMk id="2" creationId="{022F02B9-1969-F139-7855-7CDBA192B086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403761635" sldId="256"/>
            <ac:spMk id="3" creationId="{B96926F1-8EA5-A9D6-95D7-9725F0E25677}"/>
          </ac:spMkLst>
        </pc:spChg>
        <pc:grpChg chg="add del">
          <ac:chgData name="Radu Florin Apostoaiei (2238836)" userId="S::2238836@student.uwtsd.ac.uk::1de50905-157c-4664-bbfb-da2a7b40b21c" providerId="AD" clId="Web-{8FBFC822-4B19-3C1D-C1E9-F82FA2D099FF}" dt="2026-03-11T01:11:06.066" v="319"/>
          <ac:grpSpMkLst>
            <pc:docMk/>
            <pc:sldMk cId="2403761635" sldId="256"/>
            <ac:grpSpMk id="9" creationId="{03C6F4E6-30A1-4F63-C8CC-028750B5AACD}"/>
          </ac:grpSpMkLst>
        </pc:grp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2654856330" sldId="257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54856330" sldId="257"/>
            <ac:spMk id="2" creationId="{AD008B20-8939-AEFA-4E1C-CE1FB37C922A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54856330" sldId="257"/>
            <ac:spMk id="3" creationId="{6118AFD4-31EC-0857-6058-21C856C5582F}"/>
          </ac:spMkLst>
        </pc:sp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97890220" sldId="258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97890220" sldId="258"/>
            <ac:spMk id="2" creationId="{D9352949-E0EE-3B9D-D60D-82353E08767E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97890220" sldId="258"/>
            <ac:spMk id="9" creationId="{56E9B3E6-E277-4D68-BA48-9CB43FFBD6E2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97890220" sldId="258"/>
            <ac:spMk id="16" creationId="{D5B0017B-2ECA-49AF-B397-DC140825DF8D}"/>
          </ac:spMkLst>
        </pc:spChg>
        <pc:grpChg chg="add del">
          <ac:chgData name="Radu Florin Apostoaiei (2238836)" userId="S::2238836@student.uwtsd.ac.uk::1de50905-157c-4664-bbfb-da2a7b40b21c" providerId="AD" clId="Web-{8FBFC822-4B19-3C1D-C1E9-F82FA2D099FF}" dt="2026-03-11T01:11:06.066" v="319"/>
          <ac:grpSpMkLst>
            <pc:docMk/>
            <pc:sldMk cId="397890220" sldId="258"/>
            <ac:grpSpMk id="11" creationId="{AE1C45F0-260A-458C-96ED-C1F6D2151219}"/>
          </ac:grpSpMkLst>
        </pc:grpChg>
        <pc:graphicFrameChg chg="mod ord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397890220" sldId="258"/>
            <ac:graphicFrameMk id="5" creationId="{1C743F48-C4BA-4D81-14AA-CE834DCFC306}"/>
          </ac:graphicFrameMkLst>
        </pc:graphicFrameChg>
        <pc:cxnChg chg="add del">
          <ac:chgData name="Radu Florin Apostoaiei (2238836)" userId="S::2238836@student.uwtsd.ac.uk::1de50905-157c-4664-bbfb-da2a7b40b21c" providerId="AD" clId="Web-{8FBFC822-4B19-3C1D-C1E9-F82FA2D099FF}" dt="2026-03-11T01:11:06.066" v="319"/>
          <ac:cxnSpMkLst>
            <pc:docMk/>
            <pc:sldMk cId="397890220" sldId="258"/>
            <ac:cxnSpMk id="18" creationId="{6CF1BAF6-AD41-4082-B212-8A1F9A2E8779}"/>
          </ac:cxnSpMkLst>
        </pc:cxn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1128351565" sldId="259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8351565" sldId="259"/>
            <ac:spMk id="2" creationId="{F28D63CE-5FA9-186D-9597-74A0F7AF8759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8351565" sldId="259"/>
            <ac:spMk id="3" creationId="{CB0C2EE1-8736-E07C-51AC-1A94C9FA58A6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8351565" sldId="259"/>
            <ac:spMk id="9" creationId="{C0763A76-9F1C-4FC5-82B7-DD475DA461B2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8351565" sldId="259"/>
            <ac:spMk id="11" creationId="{E81BF4F6-F2CF-4984-9D14-D6966D92F99F}"/>
          </ac:spMkLst>
        </pc:sp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206398446" sldId="260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2" creationId="{5961AFE2-2D3E-DD39-4C83-4C7BB45501C7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9" creationId="{BACC6370-2D7E-4714-9D71-7542949D7D5D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11" creationId="{256B2C21-A230-48C0-8DF1-C46611373C44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13" creationId="{3847E18C-932D-4C95-AABA-FEC7C9499AD7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15" creationId="{3150CB11-0C61-439E-910F-5787759E72A0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17" creationId="{43F8A58B-5155-44CE-A5FF-7647B47D0A7A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206398446" sldId="260"/>
            <ac:spMk id="19" creationId="{443F2ACA-E6D6-4028-82DD-F03C262D5DE6}"/>
          </ac:spMkLst>
        </pc:spChg>
        <pc:graphicFrameChg chg="mod ord modGraphic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3206398446" sldId="260"/>
            <ac:graphicFrameMk id="5" creationId="{E265BFB7-37DB-70BD-F4FE-561CD855BEC5}"/>
          </ac:graphicFrameMkLst>
        </pc:graphicFrame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072535564" sldId="261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072535564" sldId="261"/>
            <ac:spMk id="2" creationId="{02986BBB-16E2-7005-F454-5E3D88A888F9}"/>
          </ac:spMkLst>
        </pc:sp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1122069746" sldId="262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2069746" sldId="262"/>
            <ac:spMk id="2" creationId="{6FBB89B5-F566-1770-2FB2-3928CB7838B1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122069746" sldId="262"/>
            <ac:spMk id="9" creationId="{738F59A4-4431-460D-8E49-6E65C189A566}"/>
          </ac:spMkLst>
        </pc:spChg>
        <pc:grpChg chg="add del">
          <ac:chgData name="Radu Florin Apostoaiei (2238836)" userId="S::2238836@student.uwtsd.ac.uk::1de50905-157c-4664-bbfb-da2a7b40b21c" providerId="AD" clId="Web-{8FBFC822-4B19-3C1D-C1E9-F82FA2D099FF}" dt="2026-03-11T01:11:06.066" v="319"/>
          <ac:grpSpMkLst>
            <pc:docMk/>
            <pc:sldMk cId="1122069746" sldId="262"/>
            <ac:grpSpMk id="11" creationId="{8A919B9C-5C01-47E4-B2F2-45F589208ABF}"/>
          </ac:grpSpMkLst>
        </pc:grpChg>
        <pc:graphicFrameChg chg="mod ord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1122069746" sldId="262"/>
            <ac:graphicFrameMk id="5" creationId="{77E48CE8-0478-6075-3D8C-53E998FFFD96}"/>
          </ac:graphicFrameMkLst>
        </pc:graphicFrame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260607859" sldId="263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2" creationId="{82B211D3-3E72-A431-7ED5-536F087E4EA1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3" creationId="{8D25CA91-6740-2739-9C69-E25AC55E4694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18" creationId="{0D7B6173-1D58-48E2-83CF-37350F315F75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19" creationId="{3E4CBDBB-4FBD-4B9E-BD01-054A81D431CC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20" creationId="{72C4834C-B602-4125-8264-BD0D55A5885F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60607859" sldId="263"/>
            <ac:spMk id="21" creationId="{53172EE5-132F-4DD4-8855-4DBBD9C3465E}"/>
          </ac:spMkLst>
        </pc:spChg>
        <pc:picChg chg="add del">
          <ac:chgData name="Radu Florin Apostoaiei (2238836)" userId="S::2238836@student.uwtsd.ac.uk::1de50905-157c-4664-bbfb-da2a7b40b21c" providerId="AD" clId="Web-{8FBFC822-4B19-3C1D-C1E9-F82FA2D099FF}" dt="2026-03-11T01:11:06.066" v="319"/>
          <ac:picMkLst>
            <pc:docMk/>
            <pc:sldMk cId="260607859" sldId="263"/>
            <ac:picMk id="12" creationId="{B01A6F03-171F-40B2-8B2C-A061B89241F6}"/>
          </ac:picMkLst>
        </pc:pic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596472516" sldId="264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596472516" sldId="264"/>
            <ac:spMk id="2" creationId="{F5121C01-D40D-757B-DF45-FEDAAB8C822C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596472516" sldId="264"/>
            <ac:spMk id="9" creationId="{5C8908E2-EE49-44D2-9428-A28D2312A8D5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596472516" sldId="264"/>
            <ac:spMk id="15" creationId="{7449A6C7-D15F-4AA5-BFA5-71A404B47016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596472516" sldId="264"/>
            <ac:spMk id="17" creationId="{ED888B23-07FA-482A-96DF-47E31AF1A603}"/>
          </ac:spMkLst>
        </pc:spChg>
        <pc:grpChg chg="add del">
          <ac:chgData name="Radu Florin Apostoaiei (2238836)" userId="S::2238836@student.uwtsd.ac.uk::1de50905-157c-4664-bbfb-da2a7b40b21c" providerId="AD" clId="Web-{8FBFC822-4B19-3C1D-C1E9-F82FA2D099FF}" dt="2026-03-11T01:11:06.066" v="319"/>
          <ac:grpSpMkLst>
            <pc:docMk/>
            <pc:sldMk cId="3596472516" sldId="264"/>
            <ac:grpSpMk id="11" creationId="{05314994-6337-4875-8CF5-652CAFE8342C}"/>
          </ac:grpSpMkLst>
        </pc:grpChg>
        <pc:graphicFrameChg chg="mod ord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3596472516" sldId="264"/>
            <ac:graphicFrameMk id="5" creationId="{06E9A7B2-F931-E333-98F3-1541D251089B}"/>
          </ac:graphicFrameMkLst>
        </pc:graphicFrame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1032119153" sldId="265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032119153" sldId="265"/>
            <ac:spMk id="2" creationId="{FB43D8CB-F74E-5236-F2DD-B89DE29BBA3A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032119153" sldId="265"/>
            <ac:spMk id="9" creationId="{9F7D5CDA-D291-4307-BF55-1381FED29634}"/>
          </ac:spMkLst>
        </pc:spChg>
        <pc:graphicFrameChg chg="mod ord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1032119153" sldId="265"/>
            <ac:graphicFrameMk id="4" creationId="{31F26D57-751C-DCDD-602E-F61DA9308EA3}"/>
          </ac:graphicFrameMkLst>
        </pc:graphicFrame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1656244627" sldId="266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656244627" sldId="266"/>
            <ac:spMk id="2" creationId="{1432364B-E871-3E53-2E66-286B0B827D4B}"/>
          </ac:spMkLst>
        </pc:spChg>
        <pc:graphicFrameChg chg="mod ord">
          <ac:chgData name="Radu Florin Apostoaiei (2238836)" userId="S::2238836@student.uwtsd.ac.uk::1de50905-157c-4664-bbfb-da2a7b40b21c" providerId="AD" clId="Web-{8FBFC822-4B19-3C1D-C1E9-F82FA2D099FF}" dt="2026-03-11T01:11:06.066" v="319"/>
          <ac:graphicFrameMkLst>
            <pc:docMk/>
            <pc:sldMk cId="1656244627" sldId="266"/>
            <ac:graphicFrameMk id="4" creationId="{D2289FD2-F1CF-FF03-461C-AB8DD7616CC6}"/>
          </ac:graphicFrameMkLst>
        </pc:graphicFrameChg>
      </pc:sldChg>
      <pc:sldChg chg="addSp delSp modSp mod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544951314" sldId="267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2" creationId="{2165CCC7-B3A2-05F6-792C-831A2759411E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3" creationId="{214C29F9-830A-AB5D-55F1-1D3E8A1B7032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12" creationId="{6CB927A4-E432-4310-9CD5-E89FF5063179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19" creationId="{327D73B4-9F5C-4A64-A179-51B9500CB8B5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20" creationId="{C1F06963-6374-4B48-844F-071A9BAAAE02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21" creationId="{1453BF6C-B012-48B7-B4E8-6D7AC7C27D02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544951314" sldId="267"/>
            <ac:spMk id="22" creationId="{E3020543-B24B-4EC4-8FFC-8DD88EEA91A8}"/>
          </ac:spMkLst>
        </pc:spChg>
        <pc:cxnChg chg="add del">
          <ac:chgData name="Radu Florin Apostoaiei (2238836)" userId="S::2238836@student.uwtsd.ac.uk::1de50905-157c-4664-bbfb-da2a7b40b21c" providerId="AD" clId="Web-{8FBFC822-4B19-3C1D-C1E9-F82FA2D099FF}" dt="2026-03-11T01:11:06.066" v="319"/>
          <ac:cxnSpMkLst>
            <pc:docMk/>
            <pc:sldMk cId="544951314" sldId="267"/>
            <ac:cxnSpMk id="18" creationId="{C49DA8F6-BCC1-4447-B54C-57856834B94B}"/>
          </ac:cxnSpMkLst>
        </pc:cxnChg>
      </pc:sldChg>
      <pc:sldChg chg="modSp mod modClrScheme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734091813" sldId="268"/>
        </pc:sldMkLst>
        <pc:picChg chg="mod ord">
          <ac:chgData name="Radu Florin Apostoaiei (2238836)" userId="S::2238836@student.uwtsd.ac.uk::1de50905-157c-4664-bbfb-da2a7b40b21c" providerId="AD" clId="Web-{8FBFC822-4B19-3C1D-C1E9-F82FA2D099FF}" dt="2026-03-11T01:11:06.066" v="319"/>
          <ac:picMkLst>
            <pc:docMk/>
            <pc:sldMk cId="734091813" sldId="268"/>
            <ac:picMk id="4" creationId="{06758BF5-E3C3-788F-0970-16FBAF2B5CE0}"/>
          </ac:picMkLst>
        </pc:picChg>
      </pc:sldChg>
      <pc:sldChg chg="modSp mod modClrScheme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1913398118" sldId="269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913398118" sldId="269"/>
            <ac:spMk id="7" creationId="{8DEED34C-29B3-E95F-13AD-2EF3B50FD2EB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1913398118" sldId="269"/>
            <ac:spMk id="8" creationId="{6D42A1AE-EFE8-74DA-EA49-D4800ACF9211}"/>
          </ac:spMkLst>
        </pc:spChg>
        <pc:picChg chg="mod ord">
          <ac:chgData name="Radu Florin Apostoaiei (2238836)" userId="S::2238836@student.uwtsd.ac.uk::1de50905-157c-4664-bbfb-da2a7b40b21c" providerId="AD" clId="Web-{8FBFC822-4B19-3C1D-C1E9-F82FA2D099FF}" dt="2026-03-11T01:11:06.066" v="319"/>
          <ac:picMkLst>
            <pc:docMk/>
            <pc:sldMk cId="1913398118" sldId="269"/>
            <ac:picMk id="4" creationId="{A5C304F5-931A-B1CA-37FF-76B9BC407C44}"/>
          </ac:picMkLst>
        </pc:picChg>
      </pc:sldChg>
      <pc:sldChg chg="addSp delSp modSp mod setBg modClrScheme delDesignElem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2195453664" sldId="271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195453664" sldId="271"/>
            <ac:spMk id="2" creationId="{AA1BE0E7-5CCF-F2BC-3782-F0EF67587E8F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195453664" sldId="271"/>
            <ac:spMk id="3" creationId="{65EDD5D9-827D-6A27-7440-F1A7DA8B0C89}"/>
          </ac:spMkLst>
        </pc:spChg>
        <pc:spChg chg="add del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2195453664" sldId="271"/>
            <ac:spMk id="16" creationId="{9F7D5CDA-D291-4307-BF55-1381FED29634}"/>
          </ac:spMkLst>
        </pc:spChg>
        <pc:picChg chg="add mod">
          <ac:chgData name="Radu Florin Apostoaiei (2238836)" userId="S::2238836@student.uwtsd.ac.uk::1de50905-157c-4664-bbfb-da2a7b40b21c" providerId="AD" clId="Web-{8FBFC822-4B19-3C1D-C1E9-F82FA2D099FF}" dt="2026-03-11T00:38:44.672" v="33"/>
          <ac:picMkLst>
            <pc:docMk/>
            <pc:sldMk cId="2195453664" sldId="271"/>
            <ac:picMk id="5" creationId="{0F33BB3C-3AF7-2889-CD83-A884B9DDC8FB}"/>
          </ac:picMkLst>
        </pc:picChg>
      </pc:sldChg>
      <pc:sldChg chg="addSp delSp modSp new mod setBg modClrScheme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611820224" sldId="272"/>
        </pc:sldMkLst>
        <pc:picChg chg="add mod ord">
          <ac:chgData name="Radu Florin Apostoaiei (2238836)" userId="S::2238836@student.uwtsd.ac.uk::1de50905-157c-4664-bbfb-da2a7b40b21c" providerId="AD" clId="Web-{8FBFC822-4B19-3C1D-C1E9-F82FA2D099FF}" dt="2026-03-11T01:11:06.066" v="319"/>
          <ac:picMkLst>
            <pc:docMk/>
            <pc:sldMk cId="3611820224" sldId="272"/>
            <ac:picMk id="4" creationId="{CA04DBC8-0C70-4307-6C37-FC451BE6157E}"/>
          </ac:picMkLst>
        </pc:picChg>
        <pc:picChg chg="add mod">
          <ac:chgData name="Radu Florin Apostoaiei (2238836)" userId="S::2238836@student.uwtsd.ac.uk::1de50905-157c-4664-bbfb-da2a7b40b21c" providerId="AD" clId="Web-{8FBFC822-4B19-3C1D-C1E9-F82FA2D099FF}" dt="2026-03-11T00:35:07.823" v="30"/>
          <ac:picMkLst>
            <pc:docMk/>
            <pc:sldMk cId="3611820224" sldId="272"/>
            <ac:picMk id="5" creationId="{B82B1F46-6F90-4568-346A-46ED0E2F4396}"/>
          </ac:picMkLst>
        </pc:picChg>
        <pc:picChg chg="add mod">
          <ac:chgData name="Radu Florin Apostoaiei (2238836)" userId="S::2238836@student.uwtsd.ac.uk::1de50905-157c-4664-bbfb-da2a7b40b21c" providerId="AD" clId="Web-{8FBFC822-4B19-3C1D-C1E9-F82FA2D099FF}" dt="2026-03-11T00:35:07.823" v="30"/>
          <ac:picMkLst>
            <pc:docMk/>
            <pc:sldMk cId="3611820224" sldId="272"/>
            <ac:picMk id="8" creationId="{A34FB184-8A90-1E0B-8E98-458D7C7D24EC}"/>
          </ac:picMkLst>
        </pc:picChg>
      </pc:sldChg>
      <pc:sldChg chg="modSp new mod modClrScheme chgLayout">
        <pc:chgData name="Radu Florin Apostoaiei (2238836)" userId="S::2238836@student.uwtsd.ac.uk::1de50905-157c-4664-bbfb-da2a7b40b21c" providerId="AD" clId="Web-{8FBFC822-4B19-3C1D-C1E9-F82FA2D099FF}" dt="2026-03-11T01:11:06.066" v="319"/>
        <pc:sldMkLst>
          <pc:docMk/>
          <pc:sldMk cId="3704238107" sldId="273"/>
        </pc:sldMkLst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704238107" sldId="273"/>
            <ac:spMk id="2" creationId="{A894424D-C916-3544-5BC5-813F50D3693F}"/>
          </ac:spMkLst>
        </pc:spChg>
        <pc:spChg chg="mod ord">
          <ac:chgData name="Radu Florin Apostoaiei (2238836)" userId="S::2238836@student.uwtsd.ac.uk::1de50905-157c-4664-bbfb-da2a7b40b21c" providerId="AD" clId="Web-{8FBFC822-4B19-3C1D-C1E9-F82FA2D099FF}" dt="2026-03-11T01:11:06.066" v="319"/>
          <ac:spMkLst>
            <pc:docMk/>
            <pc:sldMk cId="3704238107" sldId="273"/>
            <ac:spMk id="3" creationId="{7D7324F6-A95B-37C7-5D62-DD7057D19B5D}"/>
          </ac:spMkLst>
        </pc:spChg>
      </pc:sldChg>
      <pc:sldMasterChg chg="add del addSldLayout delSldLayout">
        <pc:chgData name="Radu Florin Apostoaiei (2238836)" userId="S::2238836@student.uwtsd.ac.uk::1de50905-157c-4664-bbfb-da2a7b40b21c" providerId="AD" clId="Web-{8FBFC822-4B19-3C1D-C1E9-F82FA2D099FF}" dt="2026-03-11T01:11:06.066" v="319"/>
        <pc:sldMasterMkLst>
          <pc:docMk/>
          <pc:sldMasterMk cId="2550736048" sldId="2147483648"/>
        </pc:sldMasterMkLst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3613837385" sldId="2147483649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387178132" sldId="2147483650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1687893304" sldId="2147483651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1884035988" sldId="2147483652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1358924051" sldId="2147483653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1910713342" sldId="2147483654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200668372" sldId="2147483655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3892873511" sldId="2147483656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3711536709" sldId="2147483657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3980162570" sldId="2147483658"/>
          </pc:sldLayoutMkLst>
        </pc:sldLayoutChg>
        <pc:sldLayoutChg chg="add del">
          <pc:chgData name="Radu Florin Apostoaiei (2238836)" userId="S::2238836@student.uwtsd.ac.uk::1de50905-157c-4664-bbfb-da2a7b40b21c" providerId="AD" clId="Web-{8FBFC822-4B19-3C1D-C1E9-F82FA2D099FF}" dt="2026-03-11T01:11:06.066" v="319"/>
          <pc:sldLayoutMkLst>
            <pc:docMk/>
            <pc:sldMasterMk cId="2550736048" sldId="2147483648"/>
            <pc:sldLayoutMk cId="2621933460" sldId="2147483659"/>
          </pc:sldLayoutMkLst>
        </pc:sldLayoutChg>
      </pc:sldMasterChg>
    </pc:docChg>
  </pc:docChgLst>
  <pc:docChgLst>
    <pc:chgData name="Radu Florin Apostoaiei (2238836)" userId="S::2238836@student.uwtsd.ac.uk::1de50905-157c-4664-bbfb-da2a7b40b21c" providerId="AD" clId="Web-{799BA025-632C-7AAB-1491-D150C436DCA9}"/>
    <pc:docChg chg="modSld">
      <pc:chgData name="Radu Florin Apostoaiei (2238836)" userId="S::2238836@student.uwtsd.ac.uk::1de50905-157c-4664-bbfb-da2a7b40b21c" providerId="AD" clId="Web-{799BA025-632C-7AAB-1491-D150C436DCA9}" dt="2026-03-07T10:54:43.226" v="65" actId="20577"/>
      <pc:docMkLst>
        <pc:docMk/>
      </pc:docMkLst>
      <pc:sldChg chg="addSp delSp modSp">
        <pc:chgData name="Radu Florin Apostoaiei (2238836)" userId="S::2238836@student.uwtsd.ac.uk::1de50905-157c-4664-bbfb-da2a7b40b21c" providerId="AD" clId="Web-{799BA025-632C-7AAB-1491-D150C436DCA9}" dt="2026-03-07T10:54:43.226" v="65" actId="20577"/>
        <pc:sldMkLst>
          <pc:docMk/>
          <pc:sldMk cId="1913398118" sldId="269"/>
        </pc:sldMkLst>
        <pc:spChg chg="mod">
          <ac:chgData name="Radu Florin Apostoaiei (2238836)" userId="S::2238836@student.uwtsd.ac.uk::1de50905-157c-4664-bbfb-da2a7b40b21c" providerId="AD" clId="Web-{799BA025-632C-7AAB-1491-D150C436DCA9}" dt="2026-03-07T10:54:43.226" v="65" actId="20577"/>
          <ac:spMkLst>
            <pc:docMk/>
            <pc:sldMk cId="1913398118" sldId="269"/>
            <ac:spMk id="7" creationId="{8DEED34C-29B3-E95F-13AD-2EF3B50FD2EB}"/>
          </ac:spMkLst>
        </pc:spChg>
        <pc:spChg chg="mod">
          <ac:chgData name="Radu Florin Apostoaiei (2238836)" userId="S::2238836@student.uwtsd.ac.uk::1de50905-157c-4664-bbfb-da2a7b40b21c" providerId="AD" clId="Web-{799BA025-632C-7AAB-1491-D150C436DCA9}" dt="2026-03-07T10:51:47.393" v="49" actId="20577"/>
          <ac:spMkLst>
            <pc:docMk/>
            <pc:sldMk cId="1913398118" sldId="269"/>
            <ac:spMk id="8" creationId="{6D42A1AE-EFE8-74DA-EA49-D4800ACF9211}"/>
          </ac:spMkLst>
        </pc:spChg>
        <pc:picChg chg="add mod">
          <ac:chgData name="Radu Florin Apostoaiei (2238836)" userId="S::2238836@student.uwtsd.ac.uk::1de50905-157c-4664-bbfb-da2a7b40b21c" providerId="AD" clId="Web-{799BA025-632C-7AAB-1491-D150C436DCA9}" dt="2026-03-07T10:51:40.893" v="46" actId="1076"/>
          <ac:picMkLst>
            <pc:docMk/>
            <pc:sldMk cId="1913398118" sldId="269"/>
            <ac:picMk id="2" creationId="{74798255-43DF-C542-F5FA-4DB7E2822C73}"/>
          </ac:picMkLst>
        </pc:picChg>
        <pc:picChg chg="add mod">
          <ac:chgData name="Radu Florin Apostoaiei (2238836)" userId="S::2238836@student.uwtsd.ac.uk::1de50905-157c-4664-bbfb-da2a7b40b21c" providerId="AD" clId="Web-{799BA025-632C-7AAB-1491-D150C436DCA9}" dt="2026-03-07T10:52:13.191" v="51" actId="14100"/>
          <ac:picMkLst>
            <pc:docMk/>
            <pc:sldMk cId="1913398118" sldId="269"/>
            <ac:picMk id="6" creationId="{9D4C9A5C-7231-21BB-C45F-2524B0B28CEE}"/>
          </ac:picMkLst>
        </pc:picChg>
      </pc:sldChg>
    </pc:docChg>
  </pc:docChgLst>
  <pc:docChgLst>
    <pc:chgData name="Radu Florin Apostoaiei (2238836)" userId="S::2238836@student.uwtsd.ac.uk::1de50905-157c-4664-bbfb-da2a7b40b21c" providerId="AD" clId="Web-{270FAD25-F97E-F15E-1061-2171C865B4E8}"/>
    <pc:docChg chg="addSld modSld">
      <pc:chgData name="Radu Florin Apostoaiei (2238836)" userId="S::2238836@student.uwtsd.ac.uk::1de50905-157c-4664-bbfb-da2a7b40b21c" providerId="AD" clId="Web-{270FAD25-F97E-F15E-1061-2171C865B4E8}" dt="2026-03-09T18:58:18.599" v="249" actId="20577"/>
      <pc:docMkLst>
        <pc:docMk/>
      </pc:docMkLst>
      <pc:sldChg chg="modSp">
        <pc:chgData name="Radu Florin Apostoaiei (2238836)" userId="S::2238836@student.uwtsd.ac.uk::1de50905-157c-4664-bbfb-da2a7b40b21c" providerId="AD" clId="Web-{270FAD25-F97E-F15E-1061-2171C865B4E8}" dt="2026-03-09T18:21:12.967" v="9" actId="14100"/>
        <pc:sldMkLst>
          <pc:docMk/>
          <pc:sldMk cId="397890220" sldId="258"/>
        </pc:sldMkLst>
        <pc:spChg chg="mod">
          <ac:chgData name="Radu Florin Apostoaiei (2238836)" userId="S::2238836@student.uwtsd.ac.uk::1de50905-157c-4664-bbfb-da2a7b40b21c" providerId="AD" clId="Web-{270FAD25-F97E-F15E-1061-2171C865B4E8}" dt="2026-03-09T18:19:27.304" v="1" actId="14100"/>
          <ac:spMkLst>
            <pc:docMk/>
            <pc:sldMk cId="397890220" sldId="258"/>
            <ac:spMk id="2" creationId="{D9352949-E0EE-3B9D-D60D-82353E08767E}"/>
          </ac:spMkLst>
        </pc:spChg>
        <pc:graphicFrameChg chg="mod modGraphic">
          <ac:chgData name="Radu Florin Apostoaiei (2238836)" userId="S::2238836@student.uwtsd.ac.uk::1de50905-157c-4664-bbfb-da2a7b40b21c" providerId="AD" clId="Web-{270FAD25-F97E-F15E-1061-2171C865B4E8}" dt="2026-03-09T18:21:12.967" v="9" actId="14100"/>
          <ac:graphicFrameMkLst>
            <pc:docMk/>
            <pc:sldMk cId="397890220" sldId="258"/>
            <ac:graphicFrameMk id="5" creationId="{1C743F48-C4BA-4D81-14AA-CE834DCFC306}"/>
          </ac:graphicFrameMkLst>
        </pc:graphicFrameChg>
        <pc:picChg chg="mod">
          <ac:chgData name="Radu Florin Apostoaiei (2238836)" userId="S::2238836@student.uwtsd.ac.uk::1de50905-157c-4664-bbfb-da2a7b40b21c" providerId="AD" clId="Web-{270FAD25-F97E-F15E-1061-2171C865B4E8}" dt="2026-03-09T18:19:32.710" v="2" actId="1076"/>
          <ac:picMkLst>
            <pc:docMk/>
            <pc:sldMk cId="397890220" sldId="258"/>
            <ac:picMk id="4" creationId="{A4A4B65C-60AB-435C-F395-3849C793D24B}"/>
          </ac:picMkLst>
        </pc:picChg>
      </pc:sldChg>
      <pc:sldChg chg="modSp">
        <pc:chgData name="Radu Florin Apostoaiei (2238836)" userId="S::2238836@student.uwtsd.ac.uk::1de50905-157c-4664-bbfb-da2a7b40b21c" providerId="AD" clId="Web-{270FAD25-F97E-F15E-1061-2171C865B4E8}" dt="2026-03-09T18:38:33.107" v="39" actId="20577"/>
        <pc:sldMkLst>
          <pc:docMk/>
          <pc:sldMk cId="1128351565" sldId="259"/>
        </pc:sldMkLst>
        <pc:spChg chg="mod">
          <ac:chgData name="Radu Florin Apostoaiei (2238836)" userId="S::2238836@student.uwtsd.ac.uk::1de50905-157c-4664-bbfb-da2a7b40b21c" providerId="AD" clId="Web-{270FAD25-F97E-F15E-1061-2171C865B4E8}" dt="2026-03-09T18:38:33.107" v="39" actId="20577"/>
          <ac:spMkLst>
            <pc:docMk/>
            <pc:sldMk cId="1128351565" sldId="259"/>
            <ac:spMk id="3" creationId="{CB0C2EE1-8736-E07C-51AC-1A94C9FA58A6}"/>
          </ac:spMkLst>
        </pc:spChg>
      </pc:sldChg>
      <pc:sldChg chg="modSp new">
        <pc:chgData name="Radu Florin Apostoaiei (2238836)" userId="S::2238836@student.uwtsd.ac.uk::1de50905-157c-4664-bbfb-da2a7b40b21c" providerId="AD" clId="Web-{270FAD25-F97E-F15E-1061-2171C865B4E8}" dt="2026-03-09T18:58:18.599" v="249" actId="20577"/>
        <pc:sldMkLst>
          <pc:docMk/>
          <pc:sldMk cId="2195453664" sldId="271"/>
        </pc:sldMkLst>
        <pc:spChg chg="mod">
          <ac:chgData name="Radu Florin Apostoaiei (2238836)" userId="S::2238836@student.uwtsd.ac.uk::1de50905-157c-4664-bbfb-da2a7b40b21c" providerId="AD" clId="Web-{270FAD25-F97E-F15E-1061-2171C865B4E8}" dt="2026-03-09T18:58:18.599" v="249" actId="20577"/>
          <ac:spMkLst>
            <pc:docMk/>
            <pc:sldMk cId="2195453664" sldId="271"/>
            <ac:spMk id="2" creationId="{AA1BE0E7-5CCF-F2BC-3782-F0EF67587E8F}"/>
          </ac:spMkLst>
        </pc:spChg>
        <pc:spChg chg="mod">
          <ac:chgData name="Radu Florin Apostoaiei (2238836)" userId="S::2238836@student.uwtsd.ac.uk::1de50905-157c-4664-bbfb-da2a7b40b21c" providerId="AD" clId="Web-{270FAD25-F97E-F15E-1061-2171C865B4E8}" dt="2026-03-09T18:57:49.410" v="246" actId="20577"/>
          <ac:spMkLst>
            <pc:docMk/>
            <pc:sldMk cId="2195453664" sldId="271"/>
            <ac:spMk id="3" creationId="{65EDD5D9-827D-6A27-7440-F1A7DA8B0C89}"/>
          </ac:spMkLst>
        </pc:spChg>
      </pc:sldChg>
    </pc:docChg>
  </pc:docChgLst>
  <pc:docChgLst>
    <pc:chgData name="Radu Florin Apostoaiei (2238836)" userId="S::2238836@student.uwtsd.ac.uk::1de50905-157c-4664-bbfb-da2a7b40b21c" providerId="AD" clId="Web-{D3131AED-7471-56D8-9670-A45F68B8F0EF}"/>
    <pc:docChg chg="addSld modSld sldOrd">
      <pc:chgData name="Radu Florin Apostoaiei (2238836)" userId="S::2238836@student.uwtsd.ac.uk::1de50905-157c-4664-bbfb-da2a7b40b21c" providerId="AD" clId="Web-{D3131AED-7471-56D8-9670-A45F68B8F0EF}" dt="2026-03-08T12:07:05.432" v="81" actId="20577"/>
      <pc:docMkLst>
        <pc:docMk/>
      </pc:docMkLst>
      <pc:sldChg chg="modSp">
        <pc:chgData name="Radu Florin Apostoaiei (2238836)" userId="S::2238836@student.uwtsd.ac.uk::1de50905-157c-4664-bbfb-da2a7b40b21c" providerId="AD" clId="Web-{D3131AED-7471-56D8-9670-A45F68B8F0EF}" dt="2026-03-08T12:07:05.432" v="81" actId="20577"/>
        <pc:sldMkLst>
          <pc:docMk/>
          <pc:sldMk cId="2403761635" sldId="256"/>
        </pc:sldMkLst>
        <pc:spChg chg="mod">
          <ac:chgData name="Radu Florin Apostoaiei (2238836)" userId="S::2238836@student.uwtsd.ac.uk::1de50905-157c-4664-bbfb-da2a7b40b21c" providerId="AD" clId="Web-{D3131AED-7471-56D8-9670-A45F68B8F0EF}" dt="2026-03-08T12:07:05.432" v="81" actId="20577"/>
          <ac:spMkLst>
            <pc:docMk/>
            <pc:sldMk cId="2403761635" sldId="256"/>
            <ac:spMk id="3" creationId="{B96926F1-8EA5-A9D6-95D7-9725F0E25677}"/>
          </ac:spMkLst>
        </pc:spChg>
      </pc:sldChg>
      <pc:sldChg chg="modSp">
        <pc:chgData name="Radu Florin Apostoaiei (2238836)" userId="S::2238836@student.uwtsd.ac.uk::1de50905-157c-4664-bbfb-da2a7b40b21c" providerId="AD" clId="Web-{D3131AED-7471-56D8-9670-A45F68B8F0EF}" dt="2026-03-08T11:53:00.952" v="14" actId="14100"/>
        <pc:sldMkLst>
          <pc:docMk/>
          <pc:sldMk cId="2654856330" sldId="257"/>
        </pc:sldMkLst>
        <pc:spChg chg="mod">
          <ac:chgData name="Radu Florin Apostoaiei (2238836)" userId="S::2238836@student.uwtsd.ac.uk::1de50905-157c-4664-bbfb-da2a7b40b21c" providerId="AD" clId="Web-{D3131AED-7471-56D8-9670-A45F68B8F0EF}" dt="2026-03-08T10:09:47.725" v="4" actId="14100"/>
          <ac:spMkLst>
            <pc:docMk/>
            <pc:sldMk cId="2654856330" sldId="257"/>
            <ac:spMk id="2" creationId="{AD008B20-8939-AEFA-4E1C-CE1FB37C922A}"/>
          </ac:spMkLst>
        </pc:spChg>
        <pc:picChg chg="mod modCrop">
          <ac:chgData name="Radu Florin Apostoaiei (2238836)" userId="S::2238836@student.uwtsd.ac.uk::1de50905-157c-4664-bbfb-da2a7b40b21c" providerId="AD" clId="Web-{D3131AED-7471-56D8-9670-A45F68B8F0EF}" dt="2026-03-08T11:53:00.952" v="14" actId="14100"/>
          <ac:picMkLst>
            <pc:docMk/>
            <pc:sldMk cId="2654856330" sldId="257"/>
            <ac:picMk id="6" creationId="{5A46D821-C329-EAED-F109-358D195C5E29}"/>
          </ac:picMkLst>
        </pc:picChg>
      </pc:sldChg>
      <pc:sldChg chg="ord">
        <pc:chgData name="Radu Florin Apostoaiei (2238836)" userId="S::2238836@student.uwtsd.ac.uk::1de50905-157c-4664-bbfb-da2a7b40b21c" providerId="AD" clId="Web-{D3131AED-7471-56D8-9670-A45F68B8F0EF}" dt="2026-03-08T10:24:12.375" v="7"/>
        <pc:sldMkLst>
          <pc:docMk/>
          <pc:sldMk cId="1913398118" sldId="269"/>
        </pc:sldMkLst>
      </pc:sldChg>
    </pc:docChg>
  </pc:docChgLst>
  <pc:docChgLst>
    <pc:chgData name="Radu Florin Apostoaiei (2238836)" userId="S::2238836@student.uwtsd.ac.uk::1de50905-157c-4664-bbfb-da2a7b40b21c" providerId="AD" clId="Web-{43317F34-A3EE-22BC-CFDA-04F7568B4575}"/>
    <pc:docChg chg="addSld modSld">
      <pc:chgData name="Radu Florin Apostoaiei (2238836)" userId="S::2238836@student.uwtsd.ac.uk::1de50905-157c-4664-bbfb-da2a7b40b21c" providerId="AD" clId="Web-{43317F34-A3EE-22BC-CFDA-04F7568B4575}" dt="2026-03-12T16:11:03.579" v="265" actId="20577"/>
      <pc:docMkLst>
        <pc:docMk/>
      </pc:docMkLst>
      <pc:sldChg chg="modSp">
        <pc:chgData name="Radu Florin Apostoaiei (2238836)" userId="S::2238836@student.uwtsd.ac.uk::1de50905-157c-4664-bbfb-da2a7b40b21c" providerId="AD" clId="Web-{43317F34-A3EE-22BC-CFDA-04F7568B4575}" dt="2026-03-12T15:23:41.925" v="4" actId="20577"/>
        <pc:sldMkLst>
          <pc:docMk/>
          <pc:sldMk cId="2654856330" sldId="257"/>
        </pc:sldMkLst>
        <pc:spChg chg="mod">
          <ac:chgData name="Radu Florin Apostoaiei (2238836)" userId="S::2238836@student.uwtsd.ac.uk::1de50905-157c-4664-bbfb-da2a7b40b21c" providerId="AD" clId="Web-{43317F34-A3EE-22BC-CFDA-04F7568B4575}" dt="2026-03-12T15:23:41.925" v="4" actId="20577"/>
          <ac:spMkLst>
            <pc:docMk/>
            <pc:sldMk cId="2654856330" sldId="257"/>
            <ac:spMk id="3" creationId="{6118AFD4-31EC-0857-6058-21C856C5582F}"/>
          </ac:spMkLst>
        </pc:spChg>
      </pc:sldChg>
      <pc:sldChg chg="addSp delSp modSp">
        <pc:chgData name="Radu Florin Apostoaiei (2238836)" userId="S::2238836@student.uwtsd.ac.uk::1de50905-157c-4664-bbfb-da2a7b40b21c" providerId="AD" clId="Web-{43317F34-A3EE-22BC-CFDA-04F7568B4575}" dt="2026-03-12T15:57:20.906" v="204" actId="14100"/>
        <pc:sldMkLst>
          <pc:docMk/>
          <pc:sldMk cId="3596472516" sldId="264"/>
        </pc:sldMkLst>
        <pc:spChg chg="mod">
          <ac:chgData name="Radu Florin Apostoaiei (2238836)" userId="S::2238836@student.uwtsd.ac.uk::1de50905-157c-4664-bbfb-da2a7b40b21c" providerId="AD" clId="Web-{43317F34-A3EE-22BC-CFDA-04F7568B4575}" dt="2026-03-12T15:41:35.473" v="55" actId="1076"/>
          <ac:spMkLst>
            <pc:docMk/>
            <pc:sldMk cId="3596472516" sldId="264"/>
            <ac:spMk id="2" creationId="{F5121C01-D40D-757B-DF45-FEDAAB8C822C}"/>
          </ac:spMkLst>
        </pc:spChg>
        <pc:spChg chg="mod">
          <ac:chgData name="Radu Florin Apostoaiei (2238836)" userId="S::2238836@student.uwtsd.ac.uk::1de50905-157c-4664-bbfb-da2a7b40b21c" providerId="AD" clId="Web-{43317F34-A3EE-22BC-CFDA-04F7568B4575}" dt="2026-03-12T15:46:30.517" v="63"/>
          <ac:spMkLst>
            <pc:docMk/>
            <pc:sldMk cId="3596472516" sldId="264"/>
            <ac:spMk id="9" creationId="{5C8908E2-EE49-44D2-9428-A28D2312A8D5}"/>
          </ac:spMkLst>
        </pc:spChg>
        <pc:spChg chg="add mod">
          <ac:chgData name="Radu Florin Apostoaiei (2238836)" userId="S::2238836@student.uwtsd.ac.uk::1de50905-157c-4664-bbfb-da2a7b40b21c" providerId="AD" clId="Web-{43317F34-A3EE-22BC-CFDA-04F7568B4575}" dt="2026-03-12T15:56:53.543" v="194" actId="1076"/>
          <ac:spMkLst>
            <pc:docMk/>
            <pc:sldMk cId="3596472516" sldId="264"/>
            <ac:spMk id="96" creationId="{16BFC519-DFE7-1910-E529-A88D42E8988D}"/>
          </ac:spMkLst>
        </pc:spChg>
        <pc:spChg chg="add mod">
          <ac:chgData name="Radu Florin Apostoaiei (2238836)" userId="S::2238836@student.uwtsd.ac.uk::1de50905-157c-4664-bbfb-da2a7b40b21c" providerId="AD" clId="Web-{43317F34-A3EE-22BC-CFDA-04F7568B4575}" dt="2026-03-12T15:56:48.917" v="193" actId="1076"/>
          <ac:spMkLst>
            <pc:docMk/>
            <pc:sldMk cId="3596472516" sldId="264"/>
            <ac:spMk id="375" creationId="{06D71C3B-A329-5B07-627C-684CF23BE0EB}"/>
          </ac:spMkLst>
        </pc:spChg>
        <pc:spChg chg="add mod">
          <ac:chgData name="Radu Florin Apostoaiei (2238836)" userId="S::2238836@student.uwtsd.ac.uk::1de50905-157c-4664-bbfb-da2a7b40b21c" providerId="AD" clId="Web-{43317F34-A3EE-22BC-CFDA-04F7568B4575}" dt="2026-03-12T15:57:20.906" v="204" actId="14100"/>
          <ac:spMkLst>
            <pc:docMk/>
            <pc:sldMk cId="3596472516" sldId="264"/>
            <ac:spMk id="376" creationId="{CAD65B17-7DF0-1785-CA34-7031727312F7}"/>
          </ac:spMkLst>
        </pc:spChg>
        <pc:graphicFrameChg chg="mod modGraphic">
          <ac:chgData name="Radu Florin Apostoaiei (2238836)" userId="S::2238836@student.uwtsd.ac.uk::1de50905-157c-4664-bbfb-da2a7b40b21c" providerId="AD" clId="Web-{43317F34-A3EE-22BC-CFDA-04F7568B4575}" dt="2026-03-12T15:48:04.570" v="72" actId="1076"/>
          <ac:graphicFrameMkLst>
            <pc:docMk/>
            <pc:sldMk cId="3596472516" sldId="264"/>
            <ac:graphicFrameMk id="5" creationId="{06E9A7B2-F931-E333-98F3-1541D251089B}"/>
          </ac:graphicFrameMkLst>
        </pc:graphicFrameChg>
      </pc:sldChg>
      <pc:sldChg chg="modSp">
        <pc:chgData name="Radu Florin Apostoaiei (2238836)" userId="S::2238836@student.uwtsd.ac.uk::1de50905-157c-4664-bbfb-da2a7b40b21c" providerId="AD" clId="Web-{43317F34-A3EE-22BC-CFDA-04F7568B4575}" dt="2026-03-12T16:09:49.296" v="258" actId="20577"/>
        <pc:sldMkLst>
          <pc:docMk/>
          <pc:sldMk cId="1032119153" sldId="265"/>
        </pc:sldMkLst>
        <pc:spChg chg="mod">
          <ac:chgData name="Radu Florin Apostoaiei (2238836)" userId="S::2238836@student.uwtsd.ac.uk::1de50905-157c-4664-bbfb-da2a7b40b21c" providerId="AD" clId="Web-{43317F34-A3EE-22BC-CFDA-04F7568B4575}" dt="2026-03-12T16:00:51.707" v="209" actId="1076"/>
          <ac:spMkLst>
            <pc:docMk/>
            <pc:sldMk cId="1032119153" sldId="265"/>
            <ac:spMk id="2" creationId="{FB43D8CB-F74E-5236-F2DD-B89DE29BBA3A}"/>
          </ac:spMkLst>
        </pc:spChg>
        <pc:graphicFrameChg chg="mod modGraphic">
          <ac:chgData name="Radu Florin Apostoaiei (2238836)" userId="S::2238836@student.uwtsd.ac.uk::1de50905-157c-4664-bbfb-da2a7b40b21c" providerId="AD" clId="Web-{43317F34-A3EE-22BC-CFDA-04F7568B4575}" dt="2026-03-12T16:09:49.296" v="258" actId="20577"/>
          <ac:graphicFrameMkLst>
            <pc:docMk/>
            <pc:sldMk cId="1032119153" sldId="265"/>
            <ac:graphicFrameMk id="4" creationId="{31F26D57-751C-DCDD-602E-F61DA9308EA3}"/>
          </ac:graphicFrameMkLst>
        </pc:graphicFrameChg>
      </pc:sldChg>
      <pc:sldChg chg="modSp new">
        <pc:chgData name="Radu Florin Apostoaiei (2238836)" userId="S::2238836@student.uwtsd.ac.uk::1de50905-157c-4664-bbfb-da2a7b40b21c" providerId="AD" clId="Web-{43317F34-A3EE-22BC-CFDA-04F7568B4575}" dt="2026-03-12T16:11:03.579" v="265" actId="20577"/>
        <pc:sldMkLst>
          <pc:docMk/>
          <pc:sldMk cId="791413560" sldId="274"/>
        </pc:sldMkLst>
        <pc:spChg chg="mod">
          <ac:chgData name="Radu Florin Apostoaiei (2238836)" userId="S::2238836@student.uwtsd.ac.uk::1de50905-157c-4664-bbfb-da2a7b40b21c" providerId="AD" clId="Web-{43317F34-A3EE-22BC-CFDA-04F7568B4575}" dt="2026-03-12T16:11:03.579" v="265" actId="20577"/>
          <ac:spMkLst>
            <pc:docMk/>
            <pc:sldMk cId="791413560" sldId="274"/>
            <ac:spMk id="3" creationId="{464EF212-680D-F718-0472-773A46428DC5}"/>
          </ac:spMkLst>
        </pc:spChg>
      </pc:sldChg>
    </pc:docChg>
  </pc:docChgLst>
  <pc:docChgLst>
    <pc:chgData name="Radu Florin Apostoaiei (2238836)" userId="S::2238836@student.uwtsd.ac.uk::1de50905-157c-4664-bbfb-da2a7b40b21c" providerId="AD" clId="Web-{C7D22D91-A9AD-BD7E-4D67-3089DABEFCE8}"/>
    <pc:docChg chg="modSld">
      <pc:chgData name="Radu Florin Apostoaiei (2238836)" userId="S::2238836@student.uwtsd.ac.uk::1de50905-157c-4664-bbfb-da2a7b40b21c" providerId="AD" clId="Web-{C7D22D91-A9AD-BD7E-4D67-3089DABEFCE8}" dt="2026-03-16T00:48:39.570" v="13" actId="14100"/>
      <pc:docMkLst>
        <pc:docMk/>
      </pc:docMkLst>
      <pc:sldChg chg="addSp delSp modSp">
        <pc:chgData name="Radu Florin Apostoaiei (2238836)" userId="S::2238836@student.uwtsd.ac.uk::1de50905-157c-4664-bbfb-da2a7b40b21c" providerId="AD" clId="Web-{C7D22D91-A9AD-BD7E-4D67-3089DABEFCE8}" dt="2026-03-16T00:48:39.570" v="13" actId="14100"/>
        <pc:sldMkLst>
          <pc:docMk/>
          <pc:sldMk cId="1032119153" sldId="265"/>
        </pc:sldMkLst>
        <pc:spChg chg="mod">
          <ac:chgData name="Radu Florin Apostoaiei (2238836)" userId="S::2238836@student.uwtsd.ac.uk::1de50905-157c-4664-bbfb-da2a7b40b21c" providerId="AD" clId="Web-{C7D22D91-A9AD-BD7E-4D67-3089DABEFCE8}" dt="2026-03-16T00:47:48.361" v="11"/>
          <ac:spMkLst>
            <pc:docMk/>
            <pc:sldMk cId="1032119153" sldId="265"/>
            <ac:spMk id="2" creationId="{FB43D8CB-F74E-5236-F2DD-B89DE29BBA3A}"/>
          </ac:spMkLst>
        </pc:spChg>
        <pc:spChg chg="del">
          <ac:chgData name="Radu Florin Apostoaiei (2238836)" userId="S::2238836@student.uwtsd.ac.uk::1de50905-157c-4664-bbfb-da2a7b40b21c" providerId="AD" clId="Web-{C7D22D91-A9AD-BD7E-4D67-3089DABEFCE8}" dt="2026-03-16T00:47:48.361" v="11"/>
          <ac:spMkLst>
            <pc:docMk/>
            <pc:sldMk cId="1032119153" sldId="265"/>
            <ac:spMk id="9" creationId="{9F7D5CDA-D291-4307-BF55-1381FED29634}"/>
          </ac:spMkLst>
        </pc:spChg>
        <pc:spChg chg="add">
          <ac:chgData name="Radu Florin Apostoaiei (2238836)" userId="S::2238836@student.uwtsd.ac.uk::1de50905-157c-4664-bbfb-da2a7b40b21c" providerId="AD" clId="Web-{C7D22D91-A9AD-BD7E-4D67-3089DABEFCE8}" dt="2026-03-16T00:47:48.361" v="11"/>
          <ac:spMkLst>
            <pc:docMk/>
            <pc:sldMk cId="1032119153" sldId="265"/>
            <ac:spMk id="14" creationId="{F5897CCA-486C-491C-B4C1-5E5C95A82709}"/>
          </ac:spMkLst>
        </pc:spChg>
        <pc:graphicFrameChg chg="mod ord modGraphic">
          <ac:chgData name="Radu Florin Apostoaiei (2238836)" userId="S::2238836@student.uwtsd.ac.uk::1de50905-157c-4664-bbfb-da2a7b40b21c" providerId="AD" clId="Web-{C7D22D91-A9AD-BD7E-4D67-3089DABEFCE8}" dt="2026-03-16T00:47:48.361" v="11"/>
          <ac:graphicFrameMkLst>
            <pc:docMk/>
            <pc:sldMk cId="1032119153" sldId="265"/>
            <ac:graphicFrameMk id="4" creationId="{31F26D57-751C-DCDD-602E-F61DA9308EA3}"/>
          </ac:graphicFrameMkLst>
        </pc:graphicFrameChg>
        <pc:picChg chg="mod">
          <ac:chgData name="Radu Florin Apostoaiei (2238836)" userId="S::2238836@student.uwtsd.ac.uk::1de50905-157c-4664-bbfb-da2a7b40b21c" providerId="AD" clId="Web-{C7D22D91-A9AD-BD7E-4D67-3089DABEFCE8}" dt="2026-03-16T00:48:39.570" v="13" actId="14100"/>
          <ac:picMkLst>
            <pc:docMk/>
            <pc:sldMk cId="1032119153" sldId="265"/>
            <ac:picMk id="5" creationId="{FA7C0571-BFD1-CC2A-6876-F25A0FB93E48}"/>
          </ac:picMkLst>
        </pc:picChg>
      </pc:sldChg>
    </pc:docChg>
  </pc:docChgLst>
  <pc:docChgLst>
    <pc:chgData name="Radu Florin Apostoaiei (2238836)" userId="S::2238836@student.uwtsd.ac.uk::1de50905-157c-4664-bbfb-da2a7b40b21c" providerId="AD" clId="Web-{B6DDD59B-D0D2-C713-3001-96BDA5D07C60}"/>
    <pc:docChg chg="modSld">
      <pc:chgData name="Radu Florin Apostoaiei (2238836)" userId="S::2238836@student.uwtsd.ac.uk::1de50905-157c-4664-bbfb-da2a7b40b21c" providerId="AD" clId="Web-{B6DDD59B-D0D2-C713-3001-96BDA5D07C60}" dt="2026-03-14T09:51:07.472" v="66"/>
      <pc:docMkLst>
        <pc:docMk/>
      </pc:docMkLst>
      <pc:sldChg chg="addSp delSp modSp">
        <pc:chgData name="Radu Florin Apostoaiei (2238836)" userId="S::2238836@student.uwtsd.ac.uk::1de50905-157c-4664-bbfb-da2a7b40b21c" providerId="AD" clId="Web-{B6DDD59B-D0D2-C713-3001-96BDA5D07C60}" dt="2026-03-14T09:44:36.326" v="45"/>
        <pc:sldMkLst>
          <pc:docMk/>
          <pc:sldMk cId="2654856330" sldId="257"/>
        </pc:sldMkLst>
        <pc:spChg chg="mod">
          <ac:chgData name="Radu Florin Apostoaiei (2238836)" userId="S::2238836@student.uwtsd.ac.uk::1de50905-157c-4664-bbfb-da2a7b40b21c" providerId="AD" clId="Web-{B6DDD59B-D0D2-C713-3001-96BDA5D07C60}" dt="2026-03-14T09:43:12.417" v="38"/>
          <ac:spMkLst>
            <pc:docMk/>
            <pc:sldMk cId="2654856330" sldId="257"/>
            <ac:spMk id="2" creationId="{AD008B20-8939-AEFA-4E1C-CE1FB37C922A}"/>
          </ac:spMkLst>
        </pc:spChg>
        <pc:spChg chg="mod ord">
          <ac:chgData name="Radu Florin Apostoaiei (2238836)" userId="S::2238836@student.uwtsd.ac.uk::1de50905-157c-4664-bbfb-da2a7b40b21c" providerId="AD" clId="Web-{B6DDD59B-D0D2-C713-3001-96BDA5D07C60}" dt="2026-03-14T09:44:36.326" v="45"/>
          <ac:spMkLst>
            <pc:docMk/>
            <pc:sldMk cId="2654856330" sldId="257"/>
            <ac:spMk id="3" creationId="{6118AFD4-31EC-0857-6058-21C856C5582F}"/>
          </ac:spMkLst>
        </pc:spChg>
        <pc:spChg chg="add del mod">
          <ac:chgData name="Radu Florin Apostoaiei (2238836)" userId="S::2238836@student.uwtsd.ac.uk::1de50905-157c-4664-bbfb-da2a7b40b21c" providerId="AD" clId="Web-{B6DDD59B-D0D2-C713-3001-96BDA5D07C60}" dt="2026-03-14T09:36:32.771" v="13"/>
          <ac:spMkLst>
            <pc:docMk/>
            <pc:sldMk cId="2654856330" sldId="257"/>
            <ac:spMk id="5" creationId="{12124D1D-25C4-3B77-050C-A8D09B2C2E90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1:07.398" v="29"/>
          <ac:spMkLst>
            <pc:docMk/>
            <pc:sldMk cId="2654856330" sldId="257"/>
            <ac:spMk id="9" creationId="{F13C74B1-5B17-4795-BED0-7140497B445A}"/>
          </ac:spMkLst>
        </pc:spChg>
        <pc:spChg chg="add del mod">
          <ac:chgData name="Radu Florin Apostoaiei (2238836)" userId="S::2238836@student.uwtsd.ac.uk::1de50905-157c-4664-bbfb-da2a7b40b21c" providerId="AD" clId="Web-{B6DDD59B-D0D2-C713-3001-96BDA5D07C60}" dt="2026-03-14T09:39:04.001" v="20"/>
          <ac:spMkLst>
            <pc:docMk/>
            <pc:sldMk cId="2654856330" sldId="257"/>
            <ac:spMk id="10" creationId="{F8E0A715-5021-3675-888E-9C56B3106D39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1:07.398" v="29"/>
          <ac:spMkLst>
            <pc:docMk/>
            <pc:sldMk cId="2654856330" sldId="257"/>
            <ac:spMk id="11" creationId="{D4974D33-8DC5-464E-8C6D-BE58F0669C17}"/>
          </ac:spMkLst>
        </pc:spChg>
        <pc:spChg chg="add del mod">
          <ac:chgData name="Radu Florin Apostoaiei (2238836)" userId="S::2238836@student.uwtsd.ac.uk::1de50905-157c-4664-bbfb-da2a7b40b21c" providerId="AD" clId="Web-{B6DDD59B-D0D2-C713-3001-96BDA5D07C60}" dt="2026-03-14T09:42:44.713" v="36"/>
          <ac:spMkLst>
            <pc:docMk/>
            <pc:sldMk cId="2654856330" sldId="257"/>
            <ac:spMk id="15" creationId="{296E2549-F696-AA9E-ADF3-0DE5F3F3F031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43:12.417" v="38"/>
          <ac:spMkLst>
            <pc:docMk/>
            <pc:sldMk cId="2654856330" sldId="257"/>
            <ac:spMk id="18" creationId="{9D9CE3C4-25D7-403C-9312-F3B39099D298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44:36.326" v="45"/>
          <ac:spMkLst>
            <pc:docMk/>
            <pc:sldMk cId="2654856330" sldId="257"/>
            <ac:spMk id="39" creationId="{1E9986A5-A7D1-4022-BAC0-885FB7A141AE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44:36.326" v="45"/>
          <ac:spMkLst>
            <pc:docMk/>
            <pc:sldMk cId="2654856330" sldId="257"/>
            <ac:spMk id="41" creationId="{D2758DA7-6A89-49A1-B9F5-546D993242F8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44:36.326" v="45"/>
          <ac:spMkLst>
            <pc:docMk/>
            <pc:sldMk cId="2654856330" sldId="257"/>
            <ac:spMk id="46" creationId="{1E9986A5-A7D1-4022-BAC0-885FB7A141AE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44:36.326" v="45"/>
          <ac:spMkLst>
            <pc:docMk/>
            <pc:sldMk cId="2654856330" sldId="257"/>
            <ac:spMk id="48" creationId="{D2758DA7-6A89-49A1-B9F5-546D993242F8}"/>
          </ac:spMkLst>
        </pc:spChg>
        <pc:grpChg chg="add del">
          <ac:chgData name="Radu Florin Apostoaiei (2238836)" userId="S::2238836@student.uwtsd.ac.uk::1de50905-157c-4664-bbfb-da2a7b40b21c" providerId="AD" clId="Web-{B6DDD59B-D0D2-C713-3001-96BDA5D07C60}" dt="2026-03-14T09:43:12.417" v="38"/>
          <ac:grpSpMkLst>
            <pc:docMk/>
            <pc:sldMk cId="2654856330" sldId="257"/>
            <ac:grpSpMk id="20" creationId="{2E56C079-9BED-4728-8FAD-2F9E3A179149}"/>
          </ac:grpSpMkLst>
        </pc:grpChg>
        <pc:grpChg chg="add del">
          <ac:chgData name="Radu Florin Apostoaiei (2238836)" userId="S::2238836@student.uwtsd.ac.uk::1de50905-157c-4664-bbfb-da2a7b40b21c" providerId="AD" clId="Web-{B6DDD59B-D0D2-C713-3001-96BDA5D07C60}" dt="2026-03-14T09:43:12.417" v="38"/>
          <ac:grpSpMkLst>
            <pc:docMk/>
            <pc:sldMk cId="2654856330" sldId="257"/>
            <ac:grpSpMk id="26" creationId="{DE51D1B5-E12D-46A1-B0B3-7BAB36C342F8}"/>
          </ac:grpSpMkLst>
        </pc:grpChg>
        <pc:picChg chg="add del mod">
          <ac:chgData name="Radu Florin Apostoaiei (2238836)" userId="S::2238836@student.uwtsd.ac.uk::1de50905-157c-4664-bbfb-da2a7b40b21c" providerId="AD" clId="Web-{B6DDD59B-D0D2-C713-3001-96BDA5D07C60}" dt="2026-03-14T09:37:00.898" v="15"/>
          <ac:picMkLst>
            <pc:docMk/>
            <pc:sldMk cId="2654856330" sldId="257"/>
            <ac:picMk id="4" creationId="{50B55549-8B48-5515-C770-660EC00F560A}"/>
          </ac:picMkLst>
        </pc:picChg>
        <pc:picChg chg="mod">
          <ac:chgData name="Radu Florin Apostoaiei (2238836)" userId="S::2238836@student.uwtsd.ac.uk::1de50905-157c-4664-bbfb-da2a7b40b21c" providerId="AD" clId="Web-{B6DDD59B-D0D2-C713-3001-96BDA5D07C60}" dt="2026-03-14T09:43:12.417" v="38"/>
          <ac:picMkLst>
            <pc:docMk/>
            <pc:sldMk cId="2654856330" sldId="257"/>
            <ac:picMk id="6" creationId="{5A46D821-C329-EAED-F109-358D195C5E29}"/>
          </ac:picMkLst>
        </pc:picChg>
        <pc:picChg chg="add mod ord">
          <ac:chgData name="Radu Florin Apostoaiei (2238836)" userId="S::2238836@student.uwtsd.ac.uk::1de50905-157c-4664-bbfb-da2a7b40b21c" providerId="AD" clId="Web-{B6DDD59B-D0D2-C713-3001-96BDA5D07C60}" dt="2026-03-14T09:44:36.326" v="45"/>
          <ac:picMkLst>
            <pc:docMk/>
            <pc:sldMk cId="2654856330" sldId="257"/>
            <ac:picMk id="8" creationId="{0DF9B4A4-68EF-4E6F-371F-1DAD31F42254}"/>
          </ac:picMkLst>
        </pc:picChg>
        <pc:picChg chg="add del mod">
          <ac:chgData name="Radu Florin Apostoaiei (2238836)" userId="S::2238836@student.uwtsd.ac.uk::1de50905-157c-4664-bbfb-da2a7b40b21c" providerId="AD" clId="Web-{B6DDD59B-D0D2-C713-3001-96BDA5D07C60}" dt="2026-03-14T09:41:40.196" v="31"/>
          <ac:picMkLst>
            <pc:docMk/>
            <pc:sldMk cId="2654856330" sldId="257"/>
            <ac:picMk id="13" creationId="{9C225CF6-63A9-DF56-562B-D6F6FC5E7858}"/>
          </ac:picMkLst>
        </pc:picChg>
        <pc:picChg chg="add mod">
          <ac:chgData name="Radu Florin Apostoaiei (2238836)" userId="S::2238836@student.uwtsd.ac.uk::1de50905-157c-4664-bbfb-da2a7b40b21c" providerId="AD" clId="Web-{B6DDD59B-D0D2-C713-3001-96BDA5D07C60}" dt="2026-03-14T09:44:36.326" v="45"/>
          <ac:picMkLst>
            <pc:docMk/>
            <pc:sldMk cId="2654856330" sldId="257"/>
            <ac:picMk id="14" creationId="{6FD6FF52-09A0-2DF6-CF91-4B82E716B59C}"/>
          </ac:picMkLst>
        </pc:picChg>
      </pc:sldChg>
      <pc:sldChg chg="addSp delSp modSp">
        <pc:chgData name="Radu Florin Apostoaiei (2238836)" userId="S::2238836@student.uwtsd.ac.uk::1de50905-157c-4664-bbfb-da2a7b40b21c" providerId="AD" clId="Web-{B6DDD59B-D0D2-C713-3001-96BDA5D07C60}" dt="2026-03-14T09:51:07.472" v="66"/>
        <pc:sldMkLst>
          <pc:docMk/>
          <pc:sldMk cId="1656244627" sldId="266"/>
        </pc:sldMkLst>
        <pc:spChg chg="mod">
          <ac:chgData name="Radu Florin Apostoaiei (2238836)" userId="S::2238836@student.uwtsd.ac.uk::1de50905-157c-4664-bbfb-da2a7b40b21c" providerId="AD" clId="Web-{B6DDD59B-D0D2-C713-3001-96BDA5D07C60}" dt="2026-03-14T09:51:07.472" v="66"/>
          <ac:spMkLst>
            <pc:docMk/>
            <pc:sldMk cId="1656244627" sldId="266"/>
            <ac:spMk id="2" creationId="{1432364B-E871-3E53-2E66-286B0B827D4B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51:07.472" v="66"/>
          <ac:spMkLst>
            <pc:docMk/>
            <pc:sldMk cId="1656244627" sldId="266"/>
            <ac:spMk id="14" creationId="{7DA1F35B-C8F7-4A5A-9339-7DA4D785B300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51:07.472" v="66"/>
          <ac:spMkLst>
            <pc:docMk/>
            <pc:sldMk cId="1656244627" sldId="266"/>
            <ac:spMk id="16" creationId="{B2D4AD41-40DA-4A81-92F5-B6E3BA1ED82A}"/>
          </ac:spMkLst>
        </pc:spChg>
        <pc:spChg chg="mod">
          <ac:chgData name="Radu Florin Apostoaiei (2238836)" userId="S::2238836@student.uwtsd.ac.uk::1de50905-157c-4664-bbfb-da2a7b40b21c" providerId="AD" clId="Web-{B6DDD59B-D0D2-C713-3001-96BDA5D07C60}" dt="2026-03-14T09:51:07.472" v="66"/>
          <ac:spMkLst>
            <pc:docMk/>
            <pc:sldMk cId="1656244627" sldId="266"/>
            <ac:spMk id="29" creationId="{70976C21-11CF-549B-9C7B-676A6256A584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51:07.472" v="66"/>
          <ac:spMkLst>
            <pc:docMk/>
            <pc:sldMk cId="1656244627" sldId="266"/>
            <ac:spMk id="36" creationId="{B50AB553-2A96-4A92-96F2-93548E096954}"/>
          </ac:spMkLst>
        </pc:spChg>
        <pc:graphicFrameChg chg="del">
          <ac:chgData name="Radu Florin Apostoaiei (2238836)" userId="S::2238836@student.uwtsd.ac.uk::1de50905-157c-4664-bbfb-da2a7b40b21c" providerId="AD" clId="Web-{B6DDD59B-D0D2-C713-3001-96BDA5D07C60}" dt="2026-03-14T09:51:07.472" v="66"/>
          <ac:graphicFrameMkLst>
            <pc:docMk/>
            <pc:sldMk cId="1656244627" sldId="266"/>
            <ac:graphicFrameMk id="4" creationId="{D2289FD2-F1CF-FF03-461C-AB8DD7616CC6}"/>
          </ac:graphicFrameMkLst>
        </pc:graphicFrameChg>
        <pc:graphicFrameChg chg="add">
          <ac:chgData name="Radu Florin Apostoaiei (2238836)" userId="S::2238836@student.uwtsd.ac.uk::1de50905-157c-4664-bbfb-da2a7b40b21c" providerId="AD" clId="Web-{B6DDD59B-D0D2-C713-3001-96BDA5D07C60}" dt="2026-03-14T09:51:07.472" v="66"/>
          <ac:graphicFrameMkLst>
            <pc:docMk/>
            <pc:sldMk cId="1656244627" sldId="266"/>
            <ac:graphicFrameMk id="31" creationId="{BCE0D4F5-8162-A53F-6971-DD4FF377D325}"/>
          </ac:graphicFrameMkLst>
        </pc:graphicFrameChg>
        <pc:picChg chg="add">
          <ac:chgData name="Radu Florin Apostoaiei (2238836)" userId="S::2238836@student.uwtsd.ac.uk::1de50905-157c-4664-bbfb-da2a7b40b21c" providerId="AD" clId="Web-{B6DDD59B-D0D2-C713-3001-96BDA5D07C60}" dt="2026-03-14T09:51:07.472" v="66"/>
          <ac:picMkLst>
            <pc:docMk/>
            <pc:sldMk cId="1656244627" sldId="266"/>
            <ac:picMk id="32" creationId="{017EB5A0-B20C-221F-2954-30546680D46C}"/>
          </ac:picMkLst>
        </pc:picChg>
      </pc:sldChg>
      <pc:sldChg chg="addSp delSp modSp">
        <pc:chgData name="Radu Florin Apostoaiei (2238836)" userId="S::2238836@student.uwtsd.ac.uk::1de50905-157c-4664-bbfb-da2a7b40b21c" providerId="AD" clId="Web-{B6DDD59B-D0D2-C713-3001-96BDA5D07C60}" dt="2026-03-14T09:49:00.424" v="65"/>
        <pc:sldMkLst>
          <pc:docMk/>
          <pc:sldMk cId="544951314" sldId="267"/>
        </pc:sldMkLst>
        <pc:spChg chg="mod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" creationId="{2165CCC7-B3A2-05F6-792C-831A2759411E}"/>
          </ac:spMkLst>
        </pc:spChg>
        <pc:spChg chg="mod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3" creationId="{214C29F9-830A-AB5D-55F1-1D3E8A1B7032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12" creationId="{6CB927A4-E432-4310-9CD5-E89FF5063179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19" creationId="{327D73B4-9F5C-4A64-A179-51B9500CB8B5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0" creationId="{C1F06963-6374-4B48-844F-071A9BAAAE02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1" creationId="{1453BF6C-B012-48B7-B4E8-6D7AC7C27D02}"/>
          </ac:spMkLst>
        </pc:spChg>
        <pc:spChg chg="del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2" creationId="{E3020543-B24B-4EC4-8FFC-8DD88EEA91A8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7" creationId="{1BB867FF-FC45-48F7-8104-F89BE54909F1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29" creationId="{8BB56887-D0D5-4F0C-9E19-7247EB83C8B7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49:00.424" v="65"/>
          <ac:spMkLst>
            <pc:docMk/>
            <pc:sldMk cId="544951314" sldId="267"/>
            <ac:spMk id="31" creationId="{081E4A58-353D-44AE-B2FC-2A74E2E400F7}"/>
          </ac:spMkLst>
        </pc:spChg>
      </pc:sldChg>
      <pc:sldChg chg="addSp delSp modSp">
        <pc:chgData name="Radu Florin Apostoaiei (2238836)" userId="S::2238836@student.uwtsd.ac.uk::1de50905-157c-4664-bbfb-da2a7b40b21c" providerId="AD" clId="Web-{B6DDD59B-D0D2-C713-3001-96BDA5D07C60}" dt="2026-03-14T09:33:26.264" v="8"/>
        <pc:sldMkLst>
          <pc:docMk/>
          <pc:sldMk cId="3611820224" sldId="272"/>
        </pc:sldMkLst>
        <pc:spChg chg="add del mod">
          <ac:chgData name="Radu Florin Apostoaiei (2238836)" userId="S::2238836@student.uwtsd.ac.uk::1de50905-157c-4664-bbfb-da2a7b40b21c" providerId="AD" clId="Web-{B6DDD59B-D0D2-C713-3001-96BDA5D07C60}" dt="2026-03-14T09:30:26.824" v="5"/>
          <ac:spMkLst>
            <pc:docMk/>
            <pc:sldMk cId="3611820224" sldId="272"/>
            <ac:spMk id="3" creationId="{E550566A-AF2A-C347-CC58-F2374CF88E6A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30:45.980" v="6"/>
          <ac:spMkLst>
            <pc:docMk/>
            <pc:sldMk cId="3611820224" sldId="272"/>
            <ac:spMk id="13" creationId="{6113EC7C-368D-469A-9B5C-F3555B088E66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32:11.310" v="7"/>
          <ac:spMkLst>
            <pc:docMk/>
            <pc:sldMk cId="3611820224" sldId="272"/>
            <ac:spMk id="17" creationId="{7AC4207F-47B2-F083-21EE-51415B29259B}"/>
          </ac:spMkLst>
        </pc:spChg>
        <pc:spChg chg="add del">
          <ac:chgData name="Radu Florin Apostoaiei (2238836)" userId="S::2238836@student.uwtsd.ac.uk::1de50905-157c-4664-bbfb-da2a7b40b21c" providerId="AD" clId="Web-{B6DDD59B-D0D2-C713-3001-96BDA5D07C60}" dt="2026-03-14T09:33:26.264" v="8"/>
          <ac:spMkLst>
            <pc:docMk/>
            <pc:sldMk cId="3611820224" sldId="272"/>
            <ac:spMk id="20" creationId="{6113EC7C-368D-469A-9B5C-F3555B088E66}"/>
          </ac:spMkLst>
        </pc:spChg>
        <pc:spChg chg="add">
          <ac:chgData name="Radu Florin Apostoaiei (2238836)" userId="S::2238836@student.uwtsd.ac.uk::1de50905-157c-4664-bbfb-da2a7b40b21c" providerId="AD" clId="Web-{B6DDD59B-D0D2-C713-3001-96BDA5D07C60}" dt="2026-03-14T09:33:26.264" v="8"/>
          <ac:spMkLst>
            <pc:docMk/>
            <pc:sldMk cId="3611820224" sldId="272"/>
            <ac:spMk id="25" creationId="{25B97239-2685-48C8-8104-1D4E4E383D82}"/>
          </ac:spMkLst>
        </pc:spChg>
        <pc:picChg chg="add mod">
          <ac:chgData name="Radu Florin Apostoaiei (2238836)" userId="S::2238836@student.uwtsd.ac.uk::1de50905-157c-4664-bbfb-da2a7b40b21c" providerId="AD" clId="Web-{B6DDD59B-D0D2-C713-3001-96BDA5D07C60}" dt="2026-03-14T09:33:26.264" v="8"/>
          <ac:picMkLst>
            <pc:docMk/>
            <pc:sldMk cId="3611820224" sldId="272"/>
            <ac:picMk id="2" creationId="{113D7A41-E5D9-E929-5937-DCEF109BDB27}"/>
          </ac:picMkLst>
        </pc:picChg>
        <pc:picChg chg="mod">
          <ac:chgData name="Radu Florin Apostoaiei (2238836)" userId="S::2238836@student.uwtsd.ac.uk::1de50905-157c-4664-bbfb-da2a7b40b21c" providerId="AD" clId="Web-{B6DDD59B-D0D2-C713-3001-96BDA5D07C60}" dt="2026-03-14T09:33:26.264" v="8"/>
          <ac:picMkLst>
            <pc:docMk/>
            <pc:sldMk cId="3611820224" sldId="272"/>
            <ac:picMk id="4" creationId="{CA04DBC8-0C70-4307-6C37-FC451BE6157E}"/>
          </ac:picMkLst>
        </pc:picChg>
        <pc:picChg chg="mod ord">
          <ac:chgData name="Radu Florin Apostoaiei (2238836)" userId="S::2238836@student.uwtsd.ac.uk::1de50905-157c-4664-bbfb-da2a7b40b21c" providerId="AD" clId="Web-{B6DDD59B-D0D2-C713-3001-96BDA5D07C60}" dt="2026-03-14T09:33:26.264" v="8"/>
          <ac:picMkLst>
            <pc:docMk/>
            <pc:sldMk cId="3611820224" sldId="272"/>
            <ac:picMk id="5" creationId="{B82B1F46-6F90-4568-346A-46ED0E2F4396}"/>
          </ac:picMkLst>
        </pc:picChg>
        <pc:picChg chg="mod ord">
          <ac:chgData name="Radu Florin Apostoaiei (2238836)" userId="S::2238836@student.uwtsd.ac.uk::1de50905-157c-4664-bbfb-da2a7b40b21c" providerId="AD" clId="Web-{B6DDD59B-D0D2-C713-3001-96BDA5D07C60}" dt="2026-03-14T09:33:26.264" v="8"/>
          <ac:picMkLst>
            <pc:docMk/>
            <pc:sldMk cId="3611820224" sldId="272"/>
            <ac:picMk id="8" creationId="{A34FB184-8A90-1E0B-8E98-458D7C7D24EC}"/>
          </ac:picMkLst>
        </pc:picChg>
      </pc:sldChg>
    </pc:docChg>
  </pc:docChgLst>
  <pc:docChgLst>
    <pc:chgData name="Radu Florin Apostoaiei (2238836)" userId="S::2238836@student.uwtsd.ac.uk::1de50905-157c-4664-bbfb-da2a7b40b21c" providerId="AD" clId="Web-{2532BAAA-8A53-028B-2941-AA15D120DBEA}"/>
    <pc:docChg chg="addSld modSld">
      <pc:chgData name="Radu Florin Apostoaiei (2238836)" userId="S::2238836@student.uwtsd.ac.uk::1de50905-157c-4664-bbfb-da2a7b40b21c" providerId="AD" clId="Web-{2532BAAA-8A53-028B-2941-AA15D120DBEA}" dt="2026-03-02T13:03:27.420" v="76" actId="20577"/>
      <pc:docMkLst>
        <pc:docMk/>
      </pc:docMkLst>
      <pc:sldChg chg="modSp">
        <pc:chgData name="Radu Florin Apostoaiei (2238836)" userId="S::2238836@student.uwtsd.ac.uk::1de50905-157c-4664-bbfb-da2a7b40b21c" providerId="AD" clId="Web-{2532BAAA-8A53-028B-2941-AA15D120DBEA}" dt="2026-03-02T12:52:14.796" v="17" actId="14100"/>
        <pc:sldMkLst>
          <pc:docMk/>
          <pc:sldMk cId="2654856330" sldId="257"/>
        </pc:sldMkLst>
        <pc:spChg chg="mod">
          <ac:chgData name="Radu Florin Apostoaiei (2238836)" userId="S::2238836@student.uwtsd.ac.uk::1de50905-157c-4664-bbfb-da2a7b40b21c" providerId="AD" clId="Web-{2532BAAA-8A53-028B-2941-AA15D120DBEA}" dt="2026-03-02T12:52:14.796" v="17" actId="14100"/>
          <ac:spMkLst>
            <pc:docMk/>
            <pc:sldMk cId="2654856330" sldId="257"/>
            <ac:spMk id="3" creationId="{6118AFD4-31EC-0857-6058-21C856C5582F}"/>
          </ac:spMkLst>
        </pc:spChg>
        <pc:picChg chg="mod">
          <ac:chgData name="Radu Florin Apostoaiei (2238836)" userId="S::2238836@student.uwtsd.ac.uk::1de50905-157c-4664-bbfb-da2a7b40b21c" providerId="AD" clId="Web-{2532BAAA-8A53-028B-2941-AA15D120DBEA}" dt="2026-03-02T12:38:59.225" v="4" actId="14100"/>
          <ac:picMkLst>
            <pc:docMk/>
            <pc:sldMk cId="2654856330" sldId="257"/>
            <ac:picMk id="6" creationId="{5A46D821-C329-EAED-F109-358D195C5E29}"/>
          </ac:picMkLst>
        </pc:picChg>
      </pc:sldChg>
      <pc:sldChg chg="modSp">
        <pc:chgData name="Radu Florin Apostoaiei (2238836)" userId="S::2238836@student.uwtsd.ac.uk::1de50905-157c-4664-bbfb-da2a7b40b21c" providerId="AD" clId="Web-{2532BAAA-8A53-028B-2941-AA15D120DBEA}" dt="2026-03-02T12:50:45.369" v="10" actId="14100"/>
        <pc:sldMkLst>
          <pc:docMk/>
          <pc:sldMk cId="397890220" sldId="258"/>
        </pc:sldMkLst>
        <pc:graphicFrameChg chg="mod">
          <ac:chgData name="Radu Florin Apostoaiei (2238836)" userId="S::2238836@student.uwtsd.ac.uk::1de50905-157c-4664-bbfb-da2a7b40b21c" providerId="AD" clId="Web-{2532BAAA-8A53-028B-2941-AA15D120DBEA}" dt="2026-03-02T12:50:45.369" v="10" actId="14100"/>
          <ac:graphicFrameMkLst>
            <pc:docMk/>
            <pc:sldMk cId="397890220" sldId="258"/>
            <ac:graphicFrameMk id="5" creationId="{1C743F48-C4BA-4D81-14AA-CE834DCFC306}"/>
          </ac:graphicFrameMkLst>
        </pc:graphicFrameChg>
        <pc:picChg chg="mod">
          <ac:chgData name="Radu Florin Apostoaiei (2238836)" userId="S::2238836@student.uwtsd.ac.uk::1de50905-157c-4664-bbfb-da2a7b40b21c" providerId="AD" clId="Web-{2532BAAA-8A53-028B-2941-AA15D120DBEA}" dt="2026-03-02T12:50:34.931" v="9" actId="1076"/>
          <ac:picMkLst>
            <pc:docMk/>
            <pc:sldMk cId="397890220" sldId="258"/>
            <ac:picMk id="4" creationId="{A4A4B65C-60AB-435C-F395-3849C793D24B}"/>
          </ac:picMkLst>
        </pc:picChg>
      </pc:sldChg>
      <pc:sldChg chg="modSp">
        <pc:chgData name="Radu Florin Apostoaiei (2238836)" userId="S::2238836@student.uwtsd.ac.uk::1de50905-157c-4664-bbfb-da2a7b40b21c" providerId="AD" clId="Web-{2532BAAA-8A53-028B-2941-AA15D120DBEA}" dt="2026-03-02T12:51:50.357" v="14" actId="20577"/>
        <pc:sldMkLst>
          <pc:docMk/>
          <pc:sldMk cId="1128351565" sldId="259"/>
        </pc:sldMkLst>
        <pc:spChg chg="mod">
          <ac:chgData name="Radu Florin Apostoaiei (2238836)" userId="S::2238836@student.uwtsd.ac.uk::1de50905-157c-4664-bbfb-da2a7b40b21c" providerId="AD" clId="Web-{2532BAAA-8A53-028B-2941-AA15D120DBEA}" dt="2026-03-02T12:51:50.357" v="14" actId="20577"/>
          <ac:spMkLst>
            <pc:docMk/>
            <pc:sldMk cId="1128351565" sldId="259"/>
            <ac:spMk id="3" creationId="{CB0C2EE1-8736-E07C-51AC-1A94C9FA58A6}"/>
          </ac:spMkLst>
        </pc:spChg>
      </pc:sldChg>
      <pc:sldChg chg="modSp">
        <pc:chgData name="Radu Florin Apostoaiei (2238836)" userId="S::2238836@student.uwtsd.ac.uk::1de50905-157c-4664-bbfb-da2a7b40b21c" providerId="AD" clId="Web-{2532BAAA-8A53-028B-2941-AA15D120DBEA}" dt="2026-03-02T12:53:42.377" v="19" actId="20577"/>
        <pc:sldMkLst>
          <pc:docMk/>
          <pc:sldMk cId="260607859" sldId="263"/>
        </pc:sldMkLst>
        <pc:spChg chg="mod">
          <ac:chgData name="Radu Florin Apostoaiei (2238836)" userId="S::2238836@student.uwtsd.ac.uk::1de50905-157c-4664-bbfb-da2a7b40b21c" providerId="AD" clId="Web-{2532BAAA-8A53-028B-2941-AA15D120DBEA}" dt="2026-03-02T12:53:42.377" v="19" actId="20577"/>
          <ac:spMkLst>
            <pc:docMk/>
            <pc:sldMk cId="260607859" sldId="263"/>
            <ac:spMk id="3" creationId="{8D25CA91-6740-2739-9C69-E25AC55E4694}"/>
          </ac:spMkLst>
        </pc:spChg>
      </pc:sldChg>
      <pc:sldChg chg="addSp delSp modSp new">
        <pc:chgData name="Radu Florin Apostoaiei (2238836)" userId="S::2238836@student.uwtsd.ac.uk::1de50905-157c-4664-bbfb-da2a7b40b21c" providerId="AD" clId="Web-{2532BAAA-8A53-028B-2941-AA15D120DBEA}" dt="2026-03-02T12:57:51.024" v="32" actId="14100"/>
        <pc:sldMkLst>
          <pc:docMk/>
          <pc:sldMk cId="734091813" sldId="268"/>
        </pc:sldMkLst>
        <pc:picChg chg="add mod ord">
          <ac:chgData name="Radu Florin Apostoaiei (2238836)" userId="S::2238836@student.uwtsd.ac.uk::1de50905-157c-4664-bbfb-da2a7b40b21c" providerId="AD" clId="Web-{2532BAAA-8A53-028B-2941-AA15D120DBEA}" dt="2026-03-02T12:57:51.024" v="32" actId="14100"/>
          <ac:picMkLst>
            <pc:docMk/>
            <pc:sldMk cId="734091813" sldId="268"/>
            <ac:picMk id="4" creationId="{06758BF5-E3C3-788F-0970-16FBAF2B5CE0}"/>
          </ac:picMkLst>
        </pc:picChg>
      </pc:sldChg>
      <pc:sldChg chg="addSp delSp modSp new mod modClrScheme chgLayout">
        <pc:chgData name="Radu Florin Apostoaiei (2238836)" userId="S::2238836@student.uwtsd.ac.uk::1de50905-157c-4664-bbfb-da2a7b40b21c" providerId="AD" clId="Web-{2532BAAA-8A53-028B-2941-AA15D120DBEA}" dt="2026-03-02T13:03:27.420" v="76" actId="20577"/>
        <pc:sldMkLst>
          <pc:docMk/>
          <pc:sldMk cId="1913398118" sldId="269"/>
        </pc:sldMkLst>
        <pc:spChg chg="add mod ord">
          <ac:chgData name="Radu Florin Apostoaiei (2238836)" userId="S::2238836@student.uwtsd.ac.uk::1de50905-157c-4664-bbfb-da2a7b40b21c" providerId="AD" clId="Web-{2532BAAA-8A53-028B-2941-AA15D120DBEA}" dt="2026-03-02T13:01:23.028" v="56"/>
          <ac:spMkLst>
            <pc:docMk/>
            <pc:sldMk cId="1913398118" sldId="269"/>
            <ac:spMk id="7" creationId="{8DEED34C-29B3-E95F-13AD-2EF3B50FD2EB}"/>
          </ac:spMkLst>
        </pc:spChg>
        <pc:spChg chg="add mod ord">
          <ac:chgData name="Radu Florin Apostoaiei (2238836)" userId="S::2238836@student.uwtsd.ac.uk::1de50905-157c-4664-bbfb-da2a7b40b21c" providerId="AD" clId="Web-{2532BAAA-8A53-028B-2941-AA15D120DBEA}" dt="2026-03-02T13:03:27.420" v="76" actId="20577"/>
          <ac:spMkLst>
            <pc:docMk/>
            <pc:sldMk cId="1913398118" sldId="269"/>
            <ac:spMk id="8" creationId="{6D42A1AE-EFE8-74DA-EA49-D4800ACF9211}"/>
          </ac:spMkLst>
        </pc:spChg>
        <pc:picChg chg="add mod ord">
          <ac:chgData name="Radu Florin Apostoaiei (2238836)" userId="S::2238836@student.uwtsd.ac.uk::1de50905-157c-4664-bbfb-da2a7b40b21c" providerId="AD" clId="Web-{2532BAAA-8A53-028B-2941-AA15D120DBEA}" dt="2026-03-02T13:01:23.028" v="56"/>
          <ac:picMkLst>
            <pc:docMk/>
            <pc:sldMk cId="1913398118" sldId="269"/>
            <ac:picMk id="4" creationId="{A5C304F5-931A-B1CA-37FF-76B9BC407C44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84B66B-9CE3-4B01-872E-580A206C48C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67208F4-6272-48B3-A2E0-B2052907EEBB}">
      <dgm:prSet custT="1"/>
      <dgm:spPr/>
      <dgm:t>
        <a:bodyPr/>
        <a:lstStyle/>
        <a:p>
          <a:pPr algn="ctr">
            <a:lnSpc>
              <a:spcPct val="90000"/>
            </a:lnSpc>
          </a:pPr>
          <a:r>
            <a:rPr lang="en-IN" sz="2400">
              <a:latin typeface="Arial"/>
              <a:ea typeface="+mn-ea"/>
              <a:cs typeface="Arial"/>
            </a:rPr>
            <a:t>Premium on wellness-oriented, pleasant surroundings.</a:t>
          </a:r>
          <a:endParaRPr lang="en-US" sz="2400">
            <a:latin typeface="Arial"/>
            <a:ea typeface="+mn-ea"/>
            <a:cs typeface="Arial"/>
          </a:endParaRPr>
        </a:p>
      </dgm:t>
    </dgm:pt>
    <dgm:pt modelId="{A997FF1A-1066-4B92-BFCF-60FA90AC63E2}" type="parTrans" cxnId="{AC870954-BFBE-4DB1-96D8-586FA8124BF6}">
      <dgm:prSet/>
      <dgm:spPr/>
      <dgm:t>
        <a:bodyPr/>
        <a:lstStyle/>
        <a:p>
          <a:endParaRPr lang="en-US"/>
        </a:p>
      </dgm:t>
    </dgm:pt>
    <dgm:pt modelId="{28A09C4E-A9B7-484A-8D84-A61C536AEDCB}" type="sibTrans" cxnId="{AC870954-BFBE-4DB1-96D8-586FA8124BF6}">
      <dgm:prSet/>
      <dgm:spPr/>
      <dgm:t>
        <a:bodyPr/>
        <a:lstStyle/>
        <a:p>
          <a:endParaRPr lang="en-US"/>
        </a:p>
      </dgm:t>
    </dgm:pt>
    <dgm:pt modelId="{8CBEEC9E-F269-4DDC-93E2-06823385AEB4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IN" sz="2800">
              <a:latin typeface="Arial"/>
              <a:ea typeface="+mn-ea"/>
              <a:cs typeface="Arial"/>
            </a:rPr>
            <a:t>Luxury and mass-market differences in air fresheners.</a:t>
          </a:r>
          <a:endParaRPr lang="en-US" sz="2800">
            <a:latin typeface="Arial"/>
            <a:ea typeface="+mn-ea"/>
            <a:cs typeface="Arial"/>
          </a:endParaRPr>
        </a:p>
      </dgm:t>
    </dgm:pt>
    <dgm:pt modelId="{2F145188-1FD5-497B-A346-31AAC9F07E31}" type="parTrans" cxnId="{2D82DF5F-C16A-4729-BF34-B37BB712BC8D}">
      <dgm:prSet/>
      <dgm:spPr/>
      <dgm:t>
        <a:bodyPr/>
        <a:lstStyle/>
        <a:p>
          <a:endParaRPr lang="en-US"/>
        </a:p>
      </dgm:t>
    </dgm:pt>
    <dgm:pt modelId="{C0CCB6B5-32DF-4916-A60B-3E2E1A728621}" type="sibTrans" cxnId="{2D82DF5F-C16A-4729-BF34-B37BB712BC8D}">
      <dgm:prSet/>
      <dgm:spPr/>
      <dgm:t>
        <a:bodyPr/>
        <a:lstStyle/>
        <a:p>
          <a:endParaRPr lang="en-US"/>
        </a:p>
      </dgm:t>
    </dgm:pt>
    <dgm:pt modelId="{9ED43BC0-9826-43B3-A49F-7918367A09F3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IN" sz="2800">
              <a:latin typeface="Arial"/>
              <a:ea typeface="+mn-ea"/>
              <a:cs typeface="Arial"/>
            </a:rPr>
            <a:t>Low-cost premium positioning (</a:t>
          </a:r>
          <a:r>
            <a:rPr lang="en-GB" sz="2800">
              <a:latin typeface="Arial"/>
              <a:ea typeface="+mn-ea"/>
              <a:cs typeface="Arial"/>
            </a:rPr>
            <a:t>Bekar, Antoniou and Baker, 2021). </a:t>
          </a:r>
          <a:endParaRPr lang="en-US" sz="2800">
            <a:latin typeface="Arial"/>
            <a:ea typeface="+mn-ea"/>
            <a:cs typeface="Arial"/>
          </a:endParaRPr>
        </a:p>
      </dgm:t>
    </dgm:pt>
    <dgm:pt modelId="{7AC5C16D-B64C-4394-90A0-D9CC01582B72}" type="parTrans" cxnId="{D0F8BD05-5483-4942-83B4-A9A5793579E9}">
      <dgm:prSet/>
      <dgm:spPr/>
      <dgm:t>
        <a:bodyPr/>
        <a:lstStyle/>
        <a:p>
          <a:endParaRPr lang="en-US"/>
        </a:p>
      </dgm:t>
    </dgm:pt>
    <dgm:pt modelId="{0EB64919-65AD-46B6-BF5C-1AA56D69533C}" type="sibTrans" cxnId="{D0F8BD05-5483-4942-83B4-A9A5793579E9}">
      <dgm:prSet/>
      <dgm:spPr/>
      <dgm:t>
        <a:bodyPr/>
        <a:lstStyle/>
        <a:p>
          <a:endParaRPr lang="en-US"/>
        </a:p>
      </dgm:t>
    </dgm:pt>
    <dgm:pt modelId="{45D8BAC3-7F86-4774-8778-E3CA0A00866D}" type="pres">
      <dgm:prSet presAssocID="{7C84B66B-9CE3-4B01-872E-580A206C48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6CA7101-37D4-46E5-8F22-8E78B9354B1A}" type="pres">
      <dgm:prSet presAssocID="{267208F4-6272-48B3-A2E0-B2052907EEBB}" presName="hierRoot1" presStyleCnt="0"/>
      <dgm:spPr/>
    </dgm:pt>
    <dgm:pt modelId="{5723C227-0D5B-483E-83F6-FF0C5626EBFA}" type="pres">
      <dgm:prSet presAssocID="{267208F4-6272-48B3-A2E0-B2052907EEBB}" presName="composite" presStyleCnt="0"/>
      <dgm:spPr/>
    </dgm:pt>
    <dgm:pt modelId="{285D9074-42C8-4632-BDA7-A117B88AE73D}" type="pres">
      <dgm:prSet presAssocID="{267208F4-6272-48B3-A2E0-B2052907EEBB}" presName="background" presStyleLbl="node0" presStyleIdx="0" presStyleCnt="3"/>
      <dgm:spPr/>
    </dgm:pt>
    <dgm:pt modelId="{CDC58969-BC7B-49C7-B0D4-EF9DC2F982BA}" type="pres">
      <dgm:prSet presAssocID="{267208F4-6272-48B3-A2E0-B2052907EEBB}" presName="text" presStyleLbl="fgAcc0" presStyleIdx="0" presStyleCnt="3">
        <dgm:presLayoutVars>
          <dgm:chPref val="3"/>
        </dgm:presLayoutVars>
      </dgm:prSet>
      <dgm:spPr/>
    </dgm:pt>
    <dgm:pt modelId="{F07C0E74-AF2E-45D9-84D6-C829F41A5B38}" type="pres">
      <dgm:prSet presAssocID="{267208F4-6272-48B3-A2E0-B2052907EEBB}" presName="hierChild2" presStyleCnt="0"/>
      <dgm:spPr/>
    </dgm:pt>
    <dgm:pt modelId="{770AF984-DFD3-4D9E-9EE6-C7273B988E42}" type="pres">
      <dgm:prSet presAssocID="{8CBEEC9E-F269-4DDC-93E2-06823385AEB4}" presName="hierRoot1" presStyleCnt="0"/>
      <dgm:spPr/>
    </dgm:pt>
    <dgm:pt modelId="{A9A91E25-CADE-4447-932F-B98B91E4B796}" type="pres">
      <dgm:prSet presAssocID="{8CBEEC9E-F269-4DDC-93E2-06823385AEB4}" presName="composite" presStyleCnt="0"/>
      <dgm:spPr/>
    </dgm:pt>
    <dgm:pt modelId="{F69431A0-AE96-44DD-99E2-B54BDDCA1A70}" type="pres">
      <dgm:prSet presAssocID="{8CBEEC9E-F269-4DDC-93E2-06823385AEB4}" presName="background" presStyleLbl="node0" presStyleIdx="1" presStyleCnt="3"/>
      <dgm:spPr/>
    </dgm:pt>
    <dgm:pt modelId="{B5B37C54-17D7-41F9-83E9-33CEFA5666C5}" type="pres">
      <dgm:prSet presAssocID="{8CBEEC9E-F269-4DDC-93E2-06823385AEB4}" presName="text" presStyleLbl="fgAcc0" presStyleIdx="1" presStyleCnt="3">
        <dgm:presLayoutVars>
          <dgm:chPref val="3"/>
        </dgm:presLayoutVars>
      </dgm:prSet>
      <dgm:spPr/>
    </dgm:pt>
    <dgm:pt modelId="{6BFCFA79-5AE4-4ADD-A353-4E6168451715}" type="pres">
      <dgm:prSet presAssocID="{8CBEEC9E-F269-4DDC-93E2-06823385AEB4}" presName="hierChild2" presStyleCnt="0"/>
      <dgm:spPr/>
    </dgm:pt>
    <dgm:pt modelId="{74B813DD-3A5E-42BF-9CC6-7C8BBF5EBFA2}" type="pres">
      <dgm:prSet presAssocID="{9ED43BC0-9826-43B3-A49F-7918367A09F3}" presName="hierRoot1" presStyleCnt="0"/>
      <dgm:spPr/>
    </dgm:pt>
    <dgm:pt modelId="{3EA10CBE-540B-4A55-AB1F-AC2EBF32768B}" type="pres">
      <dgm:prSet presAssocID="{9ED43BC0-9826-43B3-A49F-7918367A09F3}" presName="composite" presStyleCnt="0"/>
      <dgm:spPr/>
    </dgm:pt>
    <dgm:pt modelId="{255934B0-8F4F-4C5E-889F-DF05977487DB}" type="pres">
      <dgm:prSet presAssocID="{9ED43BC0-9826-43B3-A49F-7918367A09F3}" presName="background" presStyleLbl="node0" presStyleIdx="2" presStyleCnt="3"/>
      <dgm:spPr/>
    </dgm:pt>
    <dgm:pt modelId="{7C47FCBB-97F4-44D0-88DE-E4ED42A64541}" type="pres">
      <dgm:prSet presAssocID="{9ED43BC0-9826-43B3-A49F-7918367A09F3}" presName="text" presStyleLbl="fgAcc0" presStyleIdx="2" presStyleCnt="3">
        <dgm:presLayoutVars>
          <dgm:chPref val="3"/>
        </dgm:presLayoutVars>
      </dgm:prSet>
      <dgm:spPr/>
    </dgm:pt>
    <dgm:pt modelId="{1E4E59A5-FA7F-4259-9C55-31817A8AB041}" type="pres">
      <dgm:prSet presAssocID="{9ED43BC0-9826-43B3-A49F-7918367A09F3}" presName="hierChild2" presStyleCnt="0"/>
      <dgm:spPr/>
    </dgm:pt>
  </dgm:ptLst>
  <dgm:cxnLst>
    <dgm:cxn modelId="{432ABA04-DF8C-4EB3-A5A2-6A95CAC83651}" type="presOf" srcId="{7C84B66B-9CE3-4B01-872E-580A206C48CB}" destId="{45D8BAC3-7F86-4774-8778-E3CA0A00866D}" srcOrd="0" destOrd="0" presId="urn:microsoft.com/office/officeart/2005/8/layout/hierarchy1"/>
    <dgm:cxn modelId="{D0F8BD05-5483-4942-83B4-A9A5793579E9}" srcId="{7C84B66B-9CE3-4B01-872E-580A206C48CB}" destId="{9ED43BC0-9826-43B3-A49F-7918367A09F3}" srcOrd="2" destOrd="0" parTransId="{7AC5C16D-B64C-4394-90A0-D9CC01582B72}" sibTransId="{0EB64919-65AD-46B6-BF5C-1AA56D69533C}"/>
    <dgm:cxn modelId="{13BEBE5B-4FEA-46AB-B4D5-9DFFF8B5AF39}" type="presOf" srcId="{267208F4-6272-48B3-A2E0-B2052907EEBB}" destId="{CDC58969-BC7B-49C7-B0D4-EF9DC2F982BA}" srcOrd="0" destOrd="0" presId="urn:microsoft.com/office/officeart/2005/8/layout/hierarchy1"/>
    <dgm:cxn modelId="{5B25D95F-4C97-44D3-8E10-44108D3D86DD}" type="presOf" srcId="{8CBEEC9E-F269-4DDC-93E2-06823385AEB4}" destId="{B5B37C54-17D7-41F9-83E9-33CEFA5666C5}" srcOrd="0" destOrd="0" presId="urn:microsoft.com/office/officeart/2005/8/layout/hierarchy1"/>
    <dgm:cxn modelId="{2D82DF5F-C16A-4729-BF34-B37BB712BC8D}" srcId="{7C84B66B-9CE3-4B01-872E-580A206C48CB}" destId="{8CBEEC9E-F269-4DDC-93E2-06823385AEB4}" srcOrd="1" destOrd="0" parTransId="{2F145188-1FD5-497B-A346-31AAC9F07E31}" sibTransId="{C0CCB6B5-32DF-4916-A60B-3E2E1A728621}"/>
    <dgm:cxn modelId="{AC870954-BFBE-4DB1-96D8-586FA8124BF6}" srcId="{7C84B66B-9CE3-4B01-872E-580A206C48CB}" destId="{267208F4-6272-48B3-A2E0-B2052907EEBB}" srcOrd="0" destOrd="0" parTransId="{A997FF1A-1066-4B92-BFCF-60FA90AC63E2}" sibTransId="{28A09C4E-A9B7-484A-8D84-A61C536AEDCB}"/>
    <dgm:cxn modelId="{373C6078-EC71-4939-BE32-51F0E3096400}" type="presOf" srcId="{9ED43BC0-9826-43B3-A49F-7918367A09F3}" destId="{7C47FCBB-97F4-44D0-88DE-E4ED42A64541}" srcOrd="0" destOrd="0" presId="urn:microsoft.com/office/officeart/2005/8/layout/hierarchy1"/>
    <dgm:cxn modelId="{C26DE47D-C179-4522-9577-47D3C039C1D5}" type="presParOf" srcId="{45D8BAC3-7F86-4774-8778-E3CA0A00866D}" destId="{06CA7101-37D4-46E5-8F22-8E78B9354B1A}" srcOrd="0" destOrd="0" presId="urn:microsoft.com/office/officeart/2005/8/layout/hierarchy1"/>
    <dgm:cxn modelId="{0922ABCD-F36C-4915-90B2-644CF34E9FEE}" type="presParOf" srcId="{06CA7101-37D4-46E5-8F22-8E78B9354B1A}" destId="{5723C227-0D5B-483E-83F6-FF0C5626EBFA}" srcOrd="0" destOrd="0" presId="urn:microsoft.com/office/officeart/2005/8/layout/hierarchy1"/>
    <dgm:cxn modelId="{D2FDAFF9-4C5C-4B11-87C5-0F3168F06C8D}" type="presParOf" srcId="{5723C227-0D5B-483E-83F6-FF0C5626EBFA}" destId="{285D9074-42C8-4632-BDA7-A117B88AE73D}" srcOrd="0" destOrd="0" presId="urn:microsoft.com/office/officeart/2005/8/layout/hierarchy1"/>
    <dgm:cxn modelId="{1170FA68-4CAF-453D-989F-38D764E775B9}" type="presParOf" srcId="{5723C227-0D5B-483E-83F6-FF0C5626EBFA}" destId="{CDC58969-BC7B-49C7-B0D4-EF9DC2F982BA}" srcOrd="1" destOrd="0" presId="urn:microsoft.com/office/officeart/2005/8/layout/hierarchy1"/>
    <dgm:cxn modelId="{594F2218-4695-4654-8F3B-93D161288A5A}" type="presParOf" srcId="{06CA7101-37D4-46E5-8F22-8E78B9354B1A}" destId="{F07C0E74-AF2E-45D9-84D6-C829F41A5B38}" srcOrd="1" destOrd="0" presId="urn:microsoft.com/office/officeart/2005/8/layout/hierarchy1"/>
    <dgm:cxn modelId="{5A8321EB-E4C1-469F-9908-D7599F88D0C5}" type="presParOf" srcId="{45D8BAC3-7F86-4774-8778-E3CA0A00866D}" destId="{770AF984-DFD3-4D9E-9EE6-C7273B988E42}" srcOrd="1" destOrd="0" presId="urn:microsoft.com/office/officeart/2005/8/layout/hierarchy1"/>
    <dgm:cxn modelId="{98E3667A-FF63-48BA-8EA2-E61D9BE658B7}" type="presParOf" srcId="{770AF984-DFD3-4D9E-9EE6-C7273B988E42}" destId="{A9A91E25-CADE-4447-932F-B98B91E4B796}" srcOrd="0" destOrd="0" presId="urn:microsoft.com/office/officeart/2005/8/layout/hierarchy1"/>
    <dgm:cxn modelId="{FB1659D3-69AA-45D6-B184-4CE866D9E8AA}" type="presParOf" srcId="{A9A91E25-CADE-4447-932F-B98B91E4B796}" destId="{F69431A0-AE96-44DD-99E2-B54BDDCA1A70}" srcOrd="0" destOrd="0" presId="urn:microsoft.com/office/officeart/2005/8/layout/hierarchy1"/>
    <dgm:cxn modelId="{4E43307E-C6E7-44BF-BCD3-2BD68443CB9E}" type="presParOf" srcId="{A9A91E25-CADE-4447-932F-B98B91E4B796}" destId="{B5B37C54-17D7-41F9-83E9-33CEFA5666C5}" srcOrd="1" destOrd="0" presId="urn:microsoft.com/office/officeart/2005/8/layout/hierarchy1"/>
    <dgm:cxn modelId="{7C8BD77A-EA10-43CA-BF03-6AAF1C8577D4}" type="presParOf" srcId="{770AF984-DFD3-4D9E-9EE6-C7273B988E42}" destId="{6BFCFA79-5AE4-4ADD-A353-4E6168451715}" srcOrd="1" destOrd="0" presId="urn:microsoft.com/office/officeart/2005/8/layout/hierarchy1"/>
    <dgm:cxn modelId="{2566C16F-4A45-4D70-B97F-699434B46647}" type="presParOf" srcId="{45D8BAC3-7F86-4774-8778-E3CA0A00866D}" destId="{74B813DD-3A5E-42BF-9CC6-7C8BBF5EBFA2}" srcOrd="2" destOrd="0" presId="urn:microsoft.com/office/officeart/2005/8/layout/hierarchy1"/>
    <dgm:cxn modelId="{F0C78AC0-E41B-4CAD-8B65-4A5D9A1764F4}" type="presParOf" srcId="{74B813DD-3A5E-42BF-9CC6-7C8BBF5EBFA2}" destId="{3EA10CBE-540B-4A55-AB1F-AC2EBF32768B}" srcOrd="0" destOrd="0" presId="urn:microsoft.com/office/officeart/2005/8/layout/hierarchy1"/>
    <dgm:cxn modelId="{CFB1DEF8-2171-4DB7-BBDB-BF5C383C7350}" type="presParOf" srcId="{3EA10CBE-540B-4A55-AB1F-AC2EBF32768B}" destId="{255934B0-8F4F-4C5E-889F-DF05977487DB}" srcOrd="0" destOrd="0" presId="urn:microsoft.com/office/officeart/2005/8/layout/hierarchy1"/>
    <dgm:cxn modelId="{EB337D8B-6461-4545-90DE-68B4C76B9253}" type="presParOf" srcId="{3EA10CBE-540B-4A55-AB1F-AC2EBF32768B}" destId="{7C47FCBB-97F4-44D0-88DE-E4ED42A64541}" srcOrd="1" destOrd="0" presId="urn:microsoft.com/office/officeart/2005/8/layout/hierarchy1"/>
    <dgm:cxn modelId="{4BAB088E-0F92-424B-B32E-12BBCB87F81C}" type="presParOf" srcId="{74B813DD-3A5E-42BF-9CC6-7C8BBF5EBFA2}" destId="{1E4E59A5-FA7F-4259-9C55-31817A8AB0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6A3D4-5A95-4CCA-805F-916CD63D492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CE316F1-D97B-4F46-A9AE-F27EB3CFB590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IN" sz="2000">
              <a:solidFill>
                <a:srgbClr val="FFFFFF"/>
              </a:solidFill>
              <a:latin typeface="Arial"/>
              <a:ea typeface="+mn-ea"/>
              <a:cs typeface="Arial"/>
            </a:rPr>
            <a:t>Consumers aged 20-45 </a:t>
          </a:r>
          <a:endParaRPr lang="en-US" sz="2000">
            <a:solidFill>
              <a:srgbClr val="FFFFFF"/>
            </a:solidFill>
            <a:latin typeface="Arial"/>
            <a:ea typeface="+mn-ea"/>
            <a:cs typeface="Arial"/>
          </a:endParaRPr>
        </a:p>
      </dgm:t>
    </dgm:pt>
    <dgm:pt modelId="{CC76490A-AF43-4667-BBB6-2ED50CA82179}" type="parTrans" cxnId="{7365B89A-1204-47DE-B87B-F04839581721}">
      <dgm:prSet/>
      <dgm:spPr/>
      <dgm:t>
        <a:bodyPr/>
        <a:lstStyle/>
        <a:p>
          <a:endParaRPr lang="en-US"/>
        </a:p>
      </dgm:t>
    </dgm:pt>
    <dgm:pt modelId="{3E6B8D63-7734-498E-AF0F-A955ACEC5547}" type="sibTrans" cxnId="{7365B89A-1204-47DE-B87B-F04839581721}">
      <dgm:prSet/>
      <dgm:spPr/>
      <dgm:t>
        <a:bodyPr/>
        <a:lstStyle/>
        <a:p>
          <a:endParaRPr lang="en-US"/>
        </a:p>
      </dgm:t>
    </dgm:pt>
    <dgm:pt modelId="{B83E1488-2DF4-4CEC-B6EE-29C3513A4AAA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IN" sz="2000">
              <a:solidFill>
                <a:srgbClr val="FFFFFF"/>
              </a:solidFill>
              <a:latin typeface="Arial"/>
              <a:ea typeface="+mn-ea"/>
              <a:cs typeface="Arial"/>
            </a:rPr>
            <a:t>Urban professionals and students.</a:t>
          </a:r>
          <a:endParaRPr lang="en-US" sz="2000">
            <a:solidFill>
              <a:srgbClr val="FFFFFF"/>
            </a:solidFill>
            <a:latin typeface="Arial"/>
            <a:ea typeface="+mn-ea"/>
            <a:cs typeface="Arial"/>
          </a:endParaRPr>
        </a:p>
      </dgm:t>
    </dgm:pt>
    <dgm:pt modelId="{8FE2BED6-AE08-49BA-BBF1-71E40EBAF0E4}" type="parTrans" cxnId="{EF4022D8-517E-4522-B93F-43EC97D78F3E}">
      <dgm:prSet/>
      <dgm:spPr/>
      <dgm:t>
        <a:bodyPr/>
        <a:lstStyle/>
        <a:p>
          <a:endParaRPr lang="en-US"/>
        </a:p>
      </dgm:t>
    </dgm:pt>
    <dgm:pt modelId="{804ED884-B102-4294-B632-E8CF16EE5557}" type="sibTrans" cxnId="{EF4022D8-517E-4522-B93F-43EC97D78F3E}">
      <dgm:prSet/>
      <dgm:spPr/>
      <dgm:t>
        <a:bodyPr/>
        <a:lstStyle/>
        <a:p>
          <a:endParaRPr lang="en-US"/>
        </a:p>
      </dgm:t>
    </dgm:pt>
    <dgm:pt modelId="{3805336F-DAFB-44E0-80D1-2D179EDFA260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IN" sz="2000">
              <a:solidFill>
                <a:srgbClr val="FFFFFF"/>
              </a:solidFill>
              <a:latin typeface="Arial"/>
              <a:ea typeface="+mn-ea"/>
              <a:cs typeface="Arial"/>
            </a:rPr>
            <a:t>Fashion, health, and design-co</a:t>
          </a:r>
          <a:r>
            <a:rPr lang="en-IN" sz="1800">
              <a:solidFill>
                <a:srgbClr val="FFFFFF"/>
              </a:solidFill>
              <a:latin typeface="Arial"/>
              <a:ea typeface="+mn-ea"/>
              <a:cs typeface="Arial"/>
            </a:rPr>
            <a:t>nscious customers.</a:t>
          </a:r>
          <a:endParaRPr lang="en-US" sz="1800">
            <a:solidFill>
              <a:srgbClr val="FFFFFF"/>
            </a:solidFill>
            <a:latin typeface="Arial"/>
            <a:ea typeface="+mn-ea"/>
            <a:cs typeface="Arial"/>
          </a:endParaRPr>
        </a:p>
      </dgm:t>
    </dgm:pt>
    <dgm:pt modelId="{45F7A17C-4B6E-4A41-917B-809E1BEDC197}" type="parTrans" cxnId="{3F06739C-4CCC-4237-84E0-EB3DA2A2FF3A}">
      <dgm:prSet/>
      <dgm:spPr/>
      <dgm:t>
        <a:bodyPr/>
        <a:lstStyle/>
        <a:p>
          <a:endParaRPr lang="en-US"/>
        </a:p>
      </dgm:t>
    </dgm:pt>
    <dgm:pt modelId="{8FC18962-3FCB-41CC-90CD-1829C4C2D6B8}" type="sibTrans" cxnId="{3F06739C-4CCC-4237-84E0-EB3DA2A2FF3A}">
      <dgm:prSet/>
      <dgm:spPr/>
      <dgm:t>
        <a:bodyPr/>
        <a:lstStyle/>
        <a:p>
          <a:endParaRPr lang="en-US"/>
        </a:p>
      </dgm:t>
    </dgm:pt>
    <dgm:pt modelId="{81548FEC-C611-437B-BCD8-0772CA978AE4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Peoples who are more concerned with the quality of lifestyle, personal wellbeing, and home design</a:t>
          </a:r>
          <a:endParaRPr lang="en-IN" sz="18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E1B7AC86-A279-403A-9F3B-60AD30E18950}" type="parTrans" cxnId="{AD969128-7406-4805-A5A8-727A328C0DCD}">
      <dgm:prSet/>
      <dgm:spPr/>
    </dgm:pt>
    <dgm:pt modelId="{E8C81A8A-A9E0-49D3-B748-3A60CC61604A}" type="sibTrans" cxnId="{AD969128-7406-4805-A5A8-727A328C0DCD}">
      <dgm:prSet/>
      <dgm:spPr/>
    </dgm:pt>
    <dgm:pt modelId="{F2A7F2A2-ACA3-447E-ABF0-78845C12D40F}" type="pres">
      <dgm:prSet presAssocID="{0AB6A3D4-5A95-4CCA-805F-916CD63D4924}" presName="linear" presStyleCnt="0">
        <dgm:presLayoutVars>
          <dgm:animLvl val="lvl"/>
          <dgm:resizeHandles val="exact"/>
        </dgm:presLayoutVars>
      </dgm:prSet>
      <dgm:spPr/>
    </dgm:pt>
    <dgm:pt modelId="{AA017BFA-6833-4948-B8A9-36991C3992B4}" type="pres">
      <dgm:prSet presAssocID="{DCE316F1-D97B-4F46-A9AE-F27EB3CFB5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7F4E748-E68D-4A49-B386-54F4819CA62B}" type="pres">
      <dgm:prSet presAssocID="{3E6B8D63-7734-498E-AF0F-A955ACEC5547}" presName="spacer" presStyleCnt="0"/>
      <dgm:spPr/>
    </dgm:pt>
    <dgm:pt modelId="{700E8EF6-8371-41F4-8E83-3254EE01F9F3}" type="pres">
      <dgm:prSet presAssocID="{B83E1488-2DF4-4CEC-B6EE-29C3513A4AA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C7F5C5-F532-4F76-BCA0-52A04F9C1F14}" type="pres">
      <dgm:prSet presAssocID="{804ED884-B102-4294-B632-E8CF16EE5557}" presName="spacer" presStyleCnt="0"/>
      <dgm:spPr/>
    </dgm:pt>
    <dgm:pt modelId="{BF343959-5322-4AB0-950D-90EF1A40C0AC}" type="pres">
      <dgm:prSet presAssocID="{3805336F-DAFB-44E0-80D1-2D179EDFA2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5E86001-3665-421E-8115-AE3D9D709747}" type="pres">
      <dgm:prSet presAssocID="{8FC18962-3FCB-41CC-90CD-1829C4C2D6B8}" presName="spacer" presStyleCnt="0"/>
      <dgm:spPr/>
    </dgm:pt>
    <dgm:pt modelId="{46F206C6-1AE5-4324-8735-826D3614003B}" type="pres">
      <dgm:prSet presAssocID="{81548FEC-C611-437B-BCD8-0772CA978AE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D969128-7406-4805-A5A8-727A328C0DCD}" srcId="{0AB6A3D4-5A95-4CCA-805F-916CD63D4924}" destId="{81548FEC-C611-437B-BCD8-0772CA978AE4}" srcOrd="3" destOrd="0" parTransId="{E1B7AC86-A279-403A-9F3B-60AD30E18950}" sibTransId="{E8C81A8A-A9E0-49D3-B748-3A60CC61604A}"/>
    <dgm:cxn modelId="{8ADFBC3A-A450-4CC3-8C69-105DC98DB9EE}" type="presOf" srcId="{0AB6A3D4-5A95-4CCA-805F-916CD63D4924}" destId="{F2A7F2A2-ACA3-447E-ABF0-78845C12D40F}" srcOrd="0" destOrd="0" presId="urn:microsoft.com/office/officeart/2005/8/layout/vList2"/>
    <dgm:cxn modelId="{FA59D13C-CF1E-4689-A48C-EF27DE170755}" type="presOf" srcId="{DCE316F1-D97B-4F46-A9AE-F27EB3CFB590}" destId="{AA017BFA-6833-4948-B8A9-36991C3992B4}" srcOrd="0" destOrd="0" presId="urn:microsoft.com/office/officeart/2005/8/layout/vList2"/>
    <dgm:cxn modelId="{7365B89A-1204-47DE-B87B-F04839581721}" srcId="{0AB6A3D4-5A95-4CCA-805F-916CD63D4924}" destId="{DCE316F1-D97B-4F46-A9AE-F27EB3CFB590}" srcOrd="0" destOrd="0" parTransId="{CC76490A-AF43-4667-BBB6-2ED50CA82179}" sibTransId="{3E6B8D63-7734-498E-AF0F-A955ACEC5547}"/>
    <dgm:cxn modelId="{3F06739C-4CCC-4237-84E0-EB3DA2A2FF3A}" srcId="{0AB6A3D4-5A95-4CCA-805F-916CD63D4924}" destId="{3805336F-DAFB-44E0-80D1-2D179EDFA260}" srcOrd="2" destOrd="0" parTransId="{45F7A17C-4B6E-4A41-917B-809E1BEDC197}" sibTransId="{8FC18962-3FCB-41CC-90CD-1829C4C2D6B8}"/>
    <dgm:cxn modelId="{539E21B3-6F56-47B7-9FE3-8C563052F0A7}" type="presOf" srcId="{81548FEC-C611-437B-BCD8-0772CA978AE4}" destId="{46F206C6-1AE5-4324-8735-826D3614003B}" srcOrd="0" destOrd="0" presId="urn:microsoft.com/office/officeart/2005/8/layout/vList2"/>
    <dgm:cxn modelId="{828A23CD-4F4B-49B0-859E-7779A94E4E55}" type="presOf" srcId="{B83E1488-2DF4-4CEC-B6EE-29C3513A4AAA}" destId="{700E8EF6-8371-41F4-8E83-3254EE01F9F3}" srcOrd="0" destOrd="0" presId="urn:microsoft.com/office/officeart/2005/8/layout/vList2"/>
    <dgm:cxn modelId="{EF4022D8-517E-4522-B93F-43EC97D78F3E}" srcId="{0AB6A3D4-5A95-4CCA-805F-916CD63D4924}" destId="{B83E1488-2DF4-4CEC-B6EE-29C3513A4AAA}" srcOrd="1" destOrd="0" parTransId="{8FE2BED6-AE08-49BA-BBF1-71E40EBAF0E4}" sibTransId="{804ED884-B102-4294-B632-E8CF16EE5557}"/>
    <dgm:cxn modelId="{0E0891FE-ED39-4462-8F35-B1E84FBF7296}" type="presOf" srcId="{3805336F-DAFB-44E0-80D1-2D179EDFA260}" destId="{BF343959-5322-4AB0-950D-90EF1A40C0AC}" srcOrd="0" destOrd="0" presId="urn:microsoft.com/office/officeart/2005/8/layout/vList2"/>
    <dgm:cxn modelId="{99E2D028-C7F8-452D-A964-3AFD48249126}" type="presParOf" srcId="{F2A7F2A2-ACA3-447E-ABF0-78845C12D40F}" destId="{AA017BFA-6833-4948-B8A9-36991C3992B4}" srcOrd="0" destOrd="0" presId="urn:microsoft.com/office/officeart/2005/8/layout/vList2"/>
    <dgm:cxn modelId="{36210AED-4696-4F94-B324-3C6FD2D93924}" type="presParOf" srcId="{F2A7F2A2-ACA3-447E-ABF0-78845C12D40F}" destId="{A7F4E748-E68D-4A49-B386-54F4819CA62B}" srcOrd="1" destOrd="0" presId="urn:microsoft.com/office/officeart/2005/8/layout/vList2"/>
    <dgm:cxn modelId="{1313A196-ED3D-4846-A0DF-82B8CA6F8376}" type="presParOf" srcId="{F2A7F2A2-ACA3-447E-ABF0-78845C12D40F}" destId="{700E8EF6-8371-41F4-8E83-3254EE01F9F3}" srcOrd="2" destOrd="0" presId="urn:microsoft.com/office/officeart/2005/8/layout/vList2"/>
    <dgm:cxn modelId="{6208D372-666C-4726-8A09-DB726DEDAC1D}" type="presParOf" srcId="{F2A7F2A2-ACA3-447E-ABF0-78845C12D40F}" destId="{3EC7F5C5-F532-4F76-BCA0-52A04F9C1F14}" srcOrd="3" destOrd="0" presId="urn:microsoft.com/office/officeart/2005/8/layout/vList2"/>
    <dgm:cxn modelId="{DE30879A-C842-403A-9FC5-7360531B839D}" type="presParOf" srcId="{F2A7F2A2-ACA3-447E-ABF0-78845C12D40F}" destId="{BF343959-5322-4AB0-950D-90EF1A40C0AC}" srcOrd="4" destOrd="0" presId="urn:microsoft.com/office/officeart/2005/8/layout/vList2"/>
    <dgm:cxn modelId="{76B96CD9-7F98-437F-AF5B-1076265BA705}" type="presParOf" srcId="{F2A7F2A2-ACA3-447E-ABF0-78845C12D40F}" destId="{35E86001-3665-421E-8115-AE3D9D709747}" srcOrd="5" destOrd="0" presId="urn:microsoft.com/office/officeart/2005/8/layout/vList2"/>
    <dgm:cxn modelId="{4773A7BA-E0F9-4DAE-9620-D0153AA4842A}" type="presParOf" srcId="{F2A7F2A2-ACA3-447E-ABF0-78845C12D40F}" destId="{46F206C6-1AE5-4324-8735-826D3614003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FFB595-B50C-4A51-A632-FBF21D7EB05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D20816-5E74-4318-8A37-BFF8FB5871B4}">
      <dgm:prSet/>
      <dgm:spPr/>
      <dgm:t>
        <a:bodyPr/>
        <a:lstStyle/>
        <a:p>
          <a:r>
            <a:rPr lang="en-IN"/>
            <a:t>Expanding the well-being and home fragrance market.</a:t>
          </a:r>
          <a:endParaRPr lang="en-US"/>
        </a:p>
      </dgm:t>
    </dgm:pt>
    <dgm:pt modelId="{4F322EFD-2874-484D-8337-EDE4D6DAF5ED}" type="parTrans" cxnId="{1B59682C-5D59-4804-B634-3698D9B52E4F}">
      <dgm:prSet/>
      <dgm:spPr/>
      <dgm:t>
        <a:bodyPr/>
        <a:lstStyle/>
        <a:p>
          <a:endParaRPr lang="en-US"/>
        </a:p>
      </dgm:t>
    </dgm:pt>
    <dgm:pt modelId="{B28C2018-FDCB-4DF1-B57F-9B5ABB6535F9}" type="sibTrans" cxnId="{1B59682C-5D59-4804-B634-3698D9B52E4F}">
      <dgm:prSet/>
      <dgm:spPr/>
      <dgm:t>
        <a:bodyPr/>
        <a:lstStyle/>
        <a:p>
          <a:endParaRPr lang="en-US"/>
        </a:p>
      </dgm:t>
    </dgm:pt>
    <dgm:pt modelId="{9BAF0F82-EB3D-4F6F-ADD6-8AAEFBE50D3A}">
      <dgm:prSet/>
      <dgm:spPr/>
      <dgm:t>
        <a:bodyPr/>
        <a:lstStyle/>
        <a:p>
          <a:r>
            <a:rPr lang="en-IN"/>
            <a:t>Good competition from other well-known brands.</a:t>
          </a:r>
          <a:endParaRPr lang="en-US"/>
        </a:p>
      </dgm:t>
    </dgm:pt>
    <dgm:pt modelId="{17C56C5C-FE05-4B68-AC39-3CBC8C0FC585}" type="parTrans" cxnId="{A2EF55E7-E81C-4527-967E-9F966761255C}">
      <dgm:prSet/>
      <dgm:spPr/>
      <dgm:t>
        <a:bodyPr/>
        <a:lstStyle/>
        <a:p>
          <a:endParaRPr lang="en-US"/>
        </a:p>
      </dgm:t>
    </dgm:pt>
    <dgm:pt modelId="{9BE816A3-92BE-4AD7-B736-D4A6F5606DDF}" type="sibTrans" cxnId="{A2EF55E7-E81C-4527-967E-9F966761255C}">
      <dgm:prSet/>
      <dgm:spPr/>
      <dgm:t>
        <a:bodyPr/>
        <a:lstStyle/>
        <a:p>
          <a:endParaRPr lang="en-US"/>
        </a:p>
      </dgm:t>
    </dgm:pt>
    <dgm:pt modelId="{9A50F6B4-71CC-47F8-BADE-6282B90A6A3B}">
      <dgm:prSet/>
      <dgm:spPr/>
      <dgm:t>
        <a:bodyPr/>
        <a:lstStyle/>
        <a:p>
          <a:r>
            <a:rPr lang="en-IN"/>
            <a:t>Sustainability and design as an opportunity (</a:t>
          </a:r>
          <a:r>
            <a:rPr lang="en-GB"/>
            <a:t>Cann et al., 2021). </a:t>
          </a:r>
          <a:endParaRPr lang="en-US"/>
        </a:p>
      </dgm:t>
    </dgm:pt>
    <dgm:pt modelId="{3B5CE83D-5BCD-4803-BE3D-64447C034E25}" type="parTrans" cxnId="{41E6E0BC-CC2F-4711-B2C7-DE0602AA1564}">
      <dgm:prSet/>
      <dgm:spPr/>
      <dgm:t>
        <a:bodyPr/>
        <a:lstStyle/>
        <a:p>
          <a:endParaRPr lang="en-US"/>
        </a:p>
      </dgm:t>
    </dgm:pt>
    <dgm:pt modelId="{A08338E0-C024-41CD-8CFC-32659BE97CB2}" type="sibTrans" cxnId="{41E6E0BC-CC2F-4711-B2C7-DE0602AA1564}">
      <dgm:prSet/>
      <dgm:spPr/>
      <dgm:t>
        <a:bodyPr/>
        <a:lstStyle/>
        <a:p>
          <a:endParaRPr lang="en-US"/>
        </a:p>
      </dgm:t>
    </dgm:pt>
    <dgm:pt modelId="{D0EE300E-9CF5-4732-B826-A1F0D93243EC}" type="pres">
      <dgm:prSet presAssocID="{21FFB595-B50C-4A51-A632-FBF21D7EB056}" presName="Name0" presStyleCnt="0">
        <dgm:presLayoutVars>
          <dgm:dir/>
          <dgm:animLvl val="lvl"/>
          <dgm:resizeHandles val="exact"/>
        </dgm:presLayoutVars>
      </dgm:prSet>
      <dgm:spPr/>
    </dgm:pt>
    <dgm:pt modelId="{6D161B95-3659-4211-BDA3-082D8A72A56E}" type="pres">
      <dgm:prSet presAssocID="{9A50F6B4-71CC-47F8-BADE-6282B90A6A3B}" presName="boxAndChildren" presStyleCnt="0"/>
      <dgm:spPr/>
    </dgm:pt>
    <dgm:pt modelId="{84291E4B-4BC3-4C0A-B262-BBB8516B12C2}" type="pres">
      <dgm:prSet presAssocID="{9A50F6B4-71CC-47F8-BADE-6282B90A6A3B}" presName="parentTextBox" presStyleLbl="node1" presStyleIdx="0" presStyleCnt="3"/>
      <dgm:spPr/>
    </dgm:pt>
    <dgm:pt modelId="{CB44CA34-F8C5-486C-AE2B-3AB1A9B0CE93}" type="pres">
      <dgm:prSet presAssocID="{9BE816A3-92BE-4AD7-B736-D4A6F5606DDF}" presName="sp" presStyleCnt="0"/>
      <dgm:spPr/>
    </dgm:pt>
    <dgm:pt modelId="{6F1C40C0-0298-41CA-815B-3A741BD37662}" type="pres">
      <dgm:prSet presAssocID="{9BAF0F82-EB3D-4F6F-ADD6-8AAEFBE50D3A}" presName="arrowAndChildren" presStyleCnt="0"/>
      <dgm:spPr/>
    </dgm:pt>
    <dgm:pt modelId="{A9C269B1-3BC3-4043-9A29-A7D59375D2D5}" type="pres">
      <dgm:prSet presAssocID="{9BAF0F82-EB3D-4F6F-ADD6-8AAEFBE50D3A}" presName="parentTextArrow" presStyleLbl="node1" presStyleIdx="1" presStyleCnt="3"/>
      <dgm:spPr/>
    </dgm:pt>
    <dgm:pt modelId="{6B648506-6087-4B27-9AE1-8528F7912D03}" type="pres">
      <dgm:prSet presAssocID="{B28C2018-FDCB-4DF1-B57F-9B5ABB6535F9}" presName="sp" presStyleCnt="0"/>
      <dgm:spPr/>
    </dgm:pt>
    <dgm:pt modelId="{7A62B368-C0CB-4978-B82D-3EAAAF192E4F}" type="pres">
      <dgm:prSet presAssocID="{B2D20816-5E74-4318-8A37-BFF8FB5871B4}" presName="arrowAndChildren" presStyleCnt="0"/>
      <dgm:spPr/>
    </dgm:pt>
    <dgm:pt modelId="{5B0E381D-BA01-435D-B499-F53A4B1721A5}" type="pres">
      <dgm:prSet presAssocID="{B2D20816-5E74-4318-8A37-BFF8FB5871B4}" presName="parentTextArrow" presStyleLbl="node1" presStyleIdx="2" presStyleCnt="3"/>
      <dgm:spPr/>
    </dgm:pt>
  </dgm:ptLst>
  <dgm:cxnLst>
    <dgm:cxn modelId="{A18ED725-D87A-4F02-8E8E-48DD03913D62}" type="presOf" srcId="{9BAF0F82-EB3D-4F6F-ADD6-8AAEFBE50D3A}" destId="{A9C269B1-3BC3-4043-9A29-A7D59375D2D5}" srcOrd="0" destOrd="0" presId="urn:microsoft.com/office/officeart/2005/8/layout/process4"/>
    <dgm:cxn modelId="{1B59682C-5D59-4804-B634-3698D9B52E4F}" srcId="{21FFB595-B50C-4A51-A632-FBF21D7EB056}" destId="{B2D20816-5E74-4318-8A37-BFF8FB5871B4}" srcOrd="0" destOrd="0" parTransId="{4F322EFD-2874-484D-8337-EDE4D6DAF5ED}" sibTransId="{B28C2018-FDCB-4DF1-B57F-9B5ABB6535F9}"/>
    <dgm:cxn modelId="{7FE25847-2D23-4D6D-9362-0A787D893260}" type="presOf" srcId="{21FFB595-B50C-4A51-A632-FBF21D7EB056}" destId="{D0EE300E-9CF5-4732-B826-A1F0D93243EC}" srcOrd="0" destOrd="0" presId="urn:microsoft.com/office/officeart/2005/8/layout/process4"/>
    <dgm:cxn modelId="{B8476098-0265-4B0D-B348-3BA9D665DC7E}" type="presOf" srcId="{B2D20816-5E74-4318-8A37-BFF8FB5871B4}" destId="{5B0E381D-BA01-435D-B499-F53A4B1721A5}" srcOrd="0" destOrd="0" presId="urn:microsoft.com/office/officeart/2005/8/layout/process4"/>
    <dgm:cxn modelId="{41E6E0BC-CC2F-4711-B2C7-DE0602AA1564}" srcId="{21FFB595-B50C-4A51-A632-FBF21D7EB056}" destId="{9A50F6B4-71CC-47F8-BADE-6282B90A6A3B}" srcOrd="2" destOrd="0" parTransId="{3B5CE83D-5BCD-4803-BE3D-64447C034E25}" sibTransId="{A08338E0-C024-41CD-8CFC-32659BE97CB2}"/>
    <dgm:cxn modelId="{4F9A19D3-1591-471E-A751-E076B3F00CC9}" type="presOf" srcId="{9A50F6B4-71CC-47F8-BADE-6282B90A6A3B}" destId="{84291E4B-4BC3-4C0A-B262-BBB8516B12C2}" srcOrd="0" destOrd="0" presId="urn:microsoft.com/office/officeart/2005/8/layout/process4"/>
    <dgm:cxn modelId="{A2EF55E7-E81C-4527-967E-9F966761255C}" srcId="{21FFB595-B50C-4A51-A632-FBF21D7EB056}" destId="{9BAF0F82-EB3D-4F6F-ADD6-8AAEFBE50D3A}" srcOrd="1" destOrd="0" parTransId="{17C56C5C-FE05-4B68-AC39-3CBC8C0FC585}" sibTransId="{9BE816A3-92BE-4AD7-B736-D4A6F5606DDF}"/>
    <dgm:cxn modelId="{CAFCE25C-5359-4FBB-ADD1-27C0F8C9467C}" type="presParOf" srcId="{D0EE300E-9CF5-4732-B826-A1F0D93243EC}" destId="{6D161B95-3659-4211-BDA3-082D8A72A56E}" srcOrd="0" destOrd="0" presId="urn:microsoft.com/office/officeart/2005/8/layout/process4"/>
    <dgm:cxn modelId="{7DB8262B-D9CF-4973-A44A-47D0E53E78C3}" type="presParOf" srcId="{6D161B95-3659-4211-BDA3-082D8A72A56E}" destId="{84291E4B-4BC3-4C0A-B262-BBB8516B12C2}" srcOrd="0" destOrd="0" presId="urn:microsoft.com/office/officeart/2005/8/layout/process4"/>
    <dgm:cxn modelId="{60489A47-9790-4024-AD86-22C21C99AEF2}" type="presParOf" srcId="{D0EE300E-9CF5-4732-B826-A1F0D93243EC}" destId="{CB44CA34-F8C5-486C-AE2B-3AB1A9B0CE93}" srcOrd="1" destOrd="0" presId="urn:microsoft.com/office/officeart/2005/8/layout/process4"/>
    <dgm:cxn modelId="{66804FF6-7E13-4E6F-AA65-1F09F6F180D5}" type="presParOf" srcId="{D0EE300E-9CF5-4732-B826-A1F0D93243EC}" destId="{6F1C40C0-0298-41CA-815B-3A741BD37662}" srcOrd="2" destOrd="0" presId="urn:microsoft.com/office/officeart/2005/8/layout/process4"/>
    <dgm:cxn modelId="{C94E4F59-0097-458B-8D6D-7A6AA6AA98C8}" type="presParOf" srcId="{6F1C40C0-0298-41CA-815B-3A741BD37662}" destId="{A9C269B1-3BC3-4043-9A29-A7D59375D2D5}" srcOrd="0" destOrd="0" presId="urn:microsoft.com/office/officeart/2005/8/layout/process4"/>
    <dgm:cxn modelId="{838E0C63-19AD-40C1-85D7-F7F6FEAB4C54}" type="presParOf" srcId="{D0EE300E-9CF5-4732-B826-A1F0D93243EC}" destId="{6B648506-6087-4B27-9AE1-8528F7912D03}" srcOrd="3" destOrd="0" presId="urn:microsoft.com/office/officeart/2005/8/layout/process4"/>
    <dgm:cxn modelId="{3EC7783D-B8FA-4CA4-B0E4-22C2D241DC47}" type="presParOf" srcId="{D0EE300E-9CF5-4732-B826-A1F0D93243EC}" destId="{7A62B368-C0CB-4978-B82D-3EAAAF192E4F}" srcOrd="4" destOrd="0" presId="urn:microsoft.com/office/officeart/2005/8/layout/process4"/>
    <dgm:cxn modelId="{F5101C4B-C6C4-4A79-8849-2C690DAC87F0}" type="presParOf" srcId="{7A62B368-C0CB-4978-B82D-3EAAAF192E4F}" destId="{5B0E381D-BA01-435D-B499-F53A4B1721A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07C099A-149F-4EC2-9A23-C2F28F21D98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6058477-A9C5-44D0-894A-1E0D2F36AB10}">
      <dgm:prSet custT="1"/>
      <dgm:spPr/>
      <dgm:t>
        <a:bodyPr/>
        <a:lstStyle/>
        <a:p>
          <a:r>
            <a:rPr lang="en-IN" sz="1800">
              <a:latin typeface="Arial"/>
              <a:cs typeface="Arial"/>
            </a:rPr>
            <a:t>Product: High-quality, long-lasting room and car air fresheners, which can be refilled.</a:t>
          </a:r>
          <a:endParaRPr lang="en-US" sz="1800">
            <a:latin typeface="Arial"/>
            <a:cs typeface="Arial"/>
          </a:endParaRPr>
        </a:p>
      </dgm:t>
    </dgm:pt>
    <dgm:pt modelId="{B262A141-B16D-47D4-A2F6-422C713F065F}" type="parTrans" cxnId="{C615AB4D-6A35-4CAC-BD8E-FB7CFF97CA35}">
      <dgm:prSet/>
      <dgm:spPr/>
      <dgm:t>
        <a:bodyPr/>
        <a:lstStyle/>
        <a:p>
          <a:endParaRPr lang="en-US"/>
        </a:p>
      </dgm:t>
    </dgm:pt>
    <dgm:pt modelId="{FF8A1398-8350-49AD-9298-5E38DED6CBDE}" type="sibTrans" cxnId="{C615AB4D-6A35-4CAC-BD8E-FB7CFF97CA35}">
      <dgm:prSet/>
      <dgm:spPr/>
      <dgm:t>
        <a:bodyPr/>
        <a:lstStyle/>
        <a:p>
          <a:endParaRPr lang="en-US"/>
        </a:p>
      </dgm:t>
    </dgm:pt>
    <dgm:pt modelId="{D8DD1B3E-0BAE-4409-84EB-1BCBB3AC808F}">
      <dgm:prSet custT="1"/>
      <dgm:spPr/>
      <dgm:t>
        <a:bodyPr/>
        <a:lstStyle/>
        <a:p>
          <a:r>
            <a:rPr lang="en-IN" sz="2000">
              <a:latin typeface="Arial"/>
              <a:cs typeface="Arial"/>
            </a:rPr>
            <a:t>Price: Mid-range and priced as cheap luxury.</a:t>
          </a:r>
          <a:endParaRPr lang="en-US" sz="2000">
            <a:latin typeface="Arial"/>
            <a:cs typeface="Arial"/>
          </a:endParaRPr>
        </a:p>
      </dgm:t>
    </dgm:pt>
    <dgm:pt modelId="{6060201F-2C03-478A-A3CD-D6516619484B}" type="parTrans" cxnId="{EE5EA2D8-3E59-4D66-8512-541C1A6B792B}">
      <dgm:prSet/>
      <dgm:spPr/>
      <dgm:t>
        <a:bodyPr/>
        <a:lstStyle/>
        <a:p>
          <a:endParaRPr lang="en-US"/>
        </a:p>
      </dgm:t>
    </dgm:pt>
    <dgm:pt modelId="{4D20DBC3-2244-498B-AEE5-E06C64CC77F4}" type="sibTrans" cxnId="{EE5EA2D8-3E59-4D66-8512-541C1A6B792B}">
      <dgm:prSet/>
      <dgm:spPr/>
      <dgm:t>
        <a:bodyPr/>
        <a:lstStyle/>
        <a:p>
          <a:endParaRPr lang="en-US"/>
        </a:p>
      </dgm:t>
    </dgm:pt>
    <dgm:pt modelId="{50456F47-5F2B-4E2A-AF3C-80DE67DA4996}">
      <dgm:prSet custT="1"/>
      <dgm:spPr/>
      <dgm:t>
        <a:bodyPr/>
        <a:lstStyle/>
        <a:p>
          <a:r>
            <a:rPr lang="en-IN" sz="2000">
              <a:latin typeface="Arial"/>
              <a:cs typeface="Arial"/>
            </a:rPr>
            <a:t>Place: Online distribution through the company website and marketplace.</a:t>
          </a:r>
          <a:endParaRPr lang="en-US" sz="2000">
            <a:latin typeface="Arial"/>
            <a:cs typeface="Arial"/>
          </a:endParaRPr>
        </a:p>
      </dgm:t>
    </dgm:pt>
    <dgm:pt modelId="{E7E11F27-27E6-4177-81CF-71D22D81FDC1}" type="parTrans" cxnId="{DD8D41C3-CBF3-4272-9953-C11AA2F5117A}">
      <dgm:prSet/>
      <dgm:spPr/>
      <dgm:t>
        <a:bodyPr/>
        <a:lstStyle/>
        <a:p>
          <a:endParaRPr lang="en-US"/>
        </a:p>
      </dgm:t>
    </dgm:pt>
    <dgm:pt modelId="{9216EA25-5FC9-44E2-95EC-4BCFBE2FEAFE}" type="sibTrans" cxnId="{DD8D41C3-CBF3-4272-9953-C11AA2F5117A}">
      <dgm:prSet/>
      <dgm:spPr/>
      <dgm:t>
        <a:bodyPr/>
        <a:lstStyle/>
        <a:p>
          <a:endParaRPr lang="en-US"/>
        </a:p>
      </dgm:t>
    </dgm:pt>
    <dgm:pt modelId="{748AB98A-20F3-47B7-AA42-0BEA3FF82089}">
      <dgm:prSet custT="1"/>
      <dgm:spPr/>
      <dgm:t>
        <a:bodyPr/>
        <a:lstStyle/>
        <a:p>
          <a:r>
            <a:rPr lang="en-GB" sz="2000">
              <a:latin typeface="Arial"/>
              <a:cs typeface="Arial"/>
            </a:rPr>
            <a:t>Promotion</a:t>
          </a:r>
          <a:r>
            <a:rPr lang="en-IN" sz="2000">
              <a:latin typeface="Arial"/>
              <a:cs typeface="Arial"/>
            </a:rPr>
            <a:t>: Social media marketing, influencer marketing, and online advertising (</a:t>
          </a:r>
          <a:r>
            <a:rPr lang="en-GB" sz="2000" err="1">
              <a:latin typeface="Arial"/>
              <a:cs typeface="Arial"/>
            </a:rPr>
            <a:t>Angraini</a:t>
          </a:r>
          <a:r>
            <a:rPr lang="en-GB" sz="2000">
              <a:latin typeface="Arial"/>
              <a:cs typeface="Arial"/>
            </a:rPr>
            <a:t>, 2023).</a:t>
          </a:r>
          <a:r>
            <a:rPr lang="en-GB" sz="2000"/>
            <a:t> </a:t>
          </a:r>
          <a:endParaRPr lang="en-US" sz="2000"/>
        </a:p>
      </dgm:t>
    </dgm:pt>
    <dgm:pt modelId="{340542CF-8DB1-49B8-8E8F-2BEC40BF2B02}" type="parTrans" cxnId="{8427E604-B800-4908-87CD-4A223F4B42B1}">
      <dgm:prSet/>
      <dgm:spPr/>
      <dgm:t>
        <a:bodyPr/>
        <a:lstStyle/>
        <a:p>
          <a:endParaRPr lang="en-US"/>
        </a:p>
      </dgm:t>
    </dgm:pt>
    <dgm:pt modelId="{0AB94256-22A9-4163-A9AF-347E1EBDD774}" type="sibTrans" cxnId="{8427E604-B800-4908-87CD-4A223F4B42B1}">
      <dgm:prSet/>
      <dgm:spPr/>
      <dgm:t>
        <a:bodyPr/>
        <a:lstStyle/>
        <a:p>
          <a:endParaRPr lang="en-US"/>
        </a:p>
      </dgm:t>
    </dgm:pt>
    <dgm:pt modelId="{BF3411C3-74AA-40C2-B6DA-EC1059DB92D7}" type="pres">
      <dgm:prSet presAssocID="{707C099A-149F-4EC2-9A23-C2F28F21D98A}" presName="root" presStyleCnt="0">
        <dgm:presLayoutVars>
          <dgm:dir/>
          <dgm:resizeHandles val="exact"/>
        </dgm:presLayoutVars>
      </dgm:prSet>
      <dgm:spPr/>
    </dgm:pt>
    <dgm:pt modelId="{7264B75A-EC26-4602-862D-E625A3475705}" type="pres">
      <dgm:prSet presAssocID="{707C099A-149F-4EC2-9A23-C2F28F21D98A}" presName="container" presStyleCnt="0">
        <dgm:presLayoutVars>
          <dgm:dir/>
          <dgm:resizeHandles val="exact"/>
        </dgm:presLayoutVars>
      </dgm:prSet>
      <dgm:spPr/>
    </dgm:pt>
    <dgm:pt modelId="{E07C668E-F516-4A0E-B74B-4B454B7BC1E2}" type="pres">
      <dgm:prSet presAssocID="{C6058477-A9C5-44D0-894A-1E0D2F36AB10}" presName="compNode" presStyleCnt="0"/>
      <dgm:spPr/>
    </dgm:pt>
    <dgm:pt modelId="{94FE6618-CF8C-47E2-B31F-CBA364F20578}" type="pres">
      <dgm:prSet presAssocID="{C6058477-A9C5-44D0-894A-1E0D2F36AB10}" presName="iconBgRect" presStyleLbl="bgShp" presStyleIdx="0" presStyleCnt="4"/>
      <dgm:spPr/>
    </dgm:pt>
    <dgm:pt modelId="{D446B41A-9DC8-4D3A-B5E3-17771577C048}" type="pres">
      <dgm:prSet presAssocID="{C6058477-A9C5-44D0-894A-1E0D2F36AB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5D3D3DC1-8728-46F7-BB6F-43B0D9BBF9D8}" type="pres">
      <dgm:prSet presAssocID="{C6058477-A9C5-44D0-894A-1E0D2F36AB10}" presName="spaceRect" presStyleCnt="0"/>
      <dgm:spPr/>
    </dgm:pt>
    <dgm:pt modelId="{066AC46E-707C-4C1F-A486-3EAFA7099B75}" type="pres">
      <dgm:prSet presAssocID="{C6058477-A9C5-44D0-894A-1E0D2F36AB10}" presName="textRect" presStyleLbl="revTx" presStyleIdx="0" presStyleCnt="4" custScaleY="128840">
        <dgm:presLayoutVars>
          <dgm:chMax val="1"/>
          <dgm:chPref val="1"/>
        </dgm:presLayoutVars>
      </dgm:prSet>
      <dgm:spPr/>
    </dgm:pt>
    <dgm:pt modelId="{7720F96E-4790-412C-B39F-A919B3E87A5F}" type="pres">
      <dgm:prSet presAssocID="{FF8A1398-8350-49AD-9298-5E38DED6CBDE}" presName="sibTrans" presStyleLbl="sibTrans2D1" presStyleIdx="0" presStyleCnt="0"/>
      <dgm:spPr/>
    </dgm:pt>
    <dgm:pt modelId="{C84406DC-DB09-4E23-8674-9DAF554ACE56}" type="pres">
      <dgm:prSet presAssocID="{D8DD1B3E-0BAE-4409-84EB-1BCBB3AC808F}" presName="compNode" presStyleCnt="0"/>
      <dgm:spPr/>
    </dgm:pt>
    <dgm:pt modelId="{4BB7289D-4F55-4491-BADB-5AC93FAD346A}" type="pres">
      <dgm:prSet presAssocID="{D8DD1B3E-0BAE-4409-84EB-1BCBB3AC808F}" presName="iconBgRect" presStyleLbl="bgShp" presStyleIdx="1" presStyleCnt="4"/>
      <dgm:spPr/>
    </dgm:pt>
    <dgm:pt modelId="{3DE477A3-6403-4E20-99E1-CFE5C30285F3}" type="pres">
      <dgm:prSet presAssocID="{D8DD1B3E-0BAE-4409-84EB-1BCBB3AC80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0CCC99F6-C21C-4B5D-A90D-0E8D158D6F64}" type="pres">
      <dgm:prSet presAssocID="{D8DD1B3E-0BAE-4409-84EB-1BCBB3AC808F}" presName="spaceRect" presStyleCnt="0"/>
      <dgm:spPr/>
    </dgm:pt>
    <dgm:pt modelId="{CAF3789A-7734-48C7-9E2C-FB5CC69E92F2}" type="pres">
      <dgm:prSet presAssocID="{D8DD1B3E-0BAE-4409-84EB-1BCBB3AC808F}" presName="textRect" presStyleLbl="revTx" presStyleIdx="1" presStyleCnt="4">
        <dgm:presLayoutVars>
          <dgm:chMax val="1"/>
          <dgm:chPref val="1"/>
        </dgm:presLayoutVars>
      </dgm:prSet>
      <dgm:spPr/>
    </dgm:pt>
    <dgm:pt modelId="{3BA8D270-608C-4FE8-9F41-03E61CEB34AB}" type="pres">
      <dgm:prSet presAssocID="{4D20DBC3-2244-498B-AEE5-E06C64CC77F4}" presName="sibTrans" presStyleLbl="sibTrans2D1" presStyleIdx="0" presStyleCnt="0"/>
      <dgm:spPr/>
    </dgm:pt>
    <dgm:pt modelId="{FC1C5835-BA7F-44CB-9267-93EABC383B50}" type="pres">
      <dgm:prSet presAssocID="{50456F47-5F2B-4E2A-AF3C-80DE67DA4996}" presName="compNode" presStyleCnt="0"/>
      <dgm:spPr/>
    </dgm:pt>
    <dgm:pt modelId="{A666C12A-1598-48B3-9759-BF9ACB0E7E24}" type="pres">
      <dgm:prSet presAssocID="{50456F47-5F2B-4E2A-AF3C-80DE67DA4996}" presName="iconBgRect" presStyleLbl="bgShp" presStyleIdx="2" presStyleCnt="4"/>
      <dgm:spPr/>
    </dgm:pt>
    <dgm:pt modelId="{E643B326-F525-4482-92E1-6EA599EFC305}" type="pres">
      <dgm:prSet presAssocID="{50456F47-5F2B-4E2A-AF3C-80DE67DA49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916E9294-030E-4D88-A5CE-F6371F5678BF}" type="pres">
      <dgm:prSet presAssocID="{50456F47-5F2B-4E2A-AF3C-80DE67DA4996}" presName="spaceRect" presStyleCnt="0"/>
      <dgm:spPr/>
    </dgm:pt>
    <dgm:pt modelId="{E12E8137-4C29-41F9-88B0-8A626D8E5DAC}" type="pres">
      <dgm:prSet presAssocID="{50456F47-5F2B-4E2A-AF3C-80DE67DA4996}" presName="textRect" presStyleLbl="revTx" presStyleIdx="2" presStyleCnt="4">
        <dgm:presLayoutVars>
          <dgm:chMax val="1"/>
          <dgm:chPref val="1"/>
        </dgm:presLayoutVars>
      </dgm:prSet>
      <dgm:spPr/>
    </dgm:pt>
    <dgm:pt modelId="{64AF51C9-F70F-49A0-9EF7-FEAF670055C7}" type="pres">
      <dgm:prSet presAssocID="{9216EA25-5FC9-44E2-95EC-4BCFBE2FEAFE}" presName="sibTrans" presStyleLbl="sibTrans2D1" presStyleIdx="0" presStyleCnt="0"/>
      <dgm:spPr/>
    </dgm:pt>
    <dgm:pt modelId="{92116A6C-9CDA-4CF3-BF97-3852CF3F4CC3}" type="pres">
      <dgm:prSet presAssocID="{748AB98A-20F3-47B7-AA42-0BEA3FF82089}" presName="compNode" presStyleCnt="0"/>
      <dgm:spPr/>
    </dgm:pt>
    <dgm:pt modelId="{E7DC6BCC-F9AC-4694-8919-8B3F9BA87AA9}" type="pres">
      <dgm:prSet presAssocID="{748AB98A-20F3-47B7-AA42-0BEA3FF82089}" presName="iconBgRect" presStyleLbl="bgShp" presStyleIdx="3" presStyleCnt="4"/>
      <dgm:spPr/>
    </dgm:pt>
    <dgm:pt modelId="{630BCEDF-0ABE-44C0-BBBE-003EF23568EB}" type="pres">
      <dgm:prSet presAssocID="{748AB98A-20F3-47B7-AA42-0BEA3FF8208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1C1CE1BA-3CEE-48AA-95D5-C47133041B3B}" type="pres">
      <dgm:prSet presAssocID="{748AB98A-20F3-47B7-AA42-0BEA3FF82089}" presName="spaceRect" presStyleCnt="0"/>
      <dgm:spPr/>
    </dgm:pt>
    <dgm:pt modelId="{E361DB73-C6E1-43C5-92B2-9DCED79FE960}" type="pres">
      <dgm:prSet presAssocID="{748AB98A-20F3-47B7-AA42-0BEA3FF8208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427E604-B800-4908-87CD-4A223F4B42B1}" srcId="{707C099A-149F-4EC2-9A23-C2F28F21D98A}" destId="{748AB98A-20F3-47B7-AA42-0BEA3FF82089}" srcOrd="3" destOrd="0" parTransId="{340542CF-8DB1-49B8-8E8F-2BEC40BF2B02}" sibTransId="{0AB94256-22A9-4163-A9AF-347E1EBDD774}"/>
    <dgm:cxn modelId="{4922C312-628A-4F1C-82C4-CEF9B6ADC997}" type="presOf" srcId="{C6058477-A9C5-44D0-894A-1E0D2F36AB10}" destId="{066AC46E-707C-4C1F-A486-3EAFA7099B75}" srcOrd="0" destOrd="0" presId="urn:microsoft.com/office/officeart/2018/2/layout/IconCircleList"/>
    <dgm:cxn modelId="{93F2DE26-7AD5-4366-ACF0-D4A3CADFB637}" type="presOf" srcId="{707C099A-149F-4EC2-9A23-C2F28F21D98A}" destId="{BF3411C3-74AA-40C2-B6DA-EC1059DB92D7}" srcOrd="0" destOrd="0" presId="urn:microsoft.com/office/officeart/2018/2/layout/IconCircleList"/>
    <dgm:cxn modelId="{34F23C32-EFDF-4140-9928-7C9994A892E8}" type="presOf" srcId="{FF8A1398-8350-49AD-9298-5E38DED6CBDE}" destId="{7720F96E-4790-412C-B39F-A919B3E87A5F}" srcOrd="0" destOrd="0" presId="urn:microsoft.com/office/officeart/2018/2/layout/IconCircleList"/>
    <dgm:cxn modelId="{D1FC7940-61A0-40C8-943D-45A11D6C7E76}" type="presOf" srcId="{748AB98A-20F3-47B7-AA42-0BEA3FF82089}" destId="{E361DB73-C6E1-43C5-92B2-9DCED79FE960}" srcOrd="0" destOrd="0" presId="urn:microsoft.com/office/officeart/2018/2/layout/IconCircleList"/>
    <dgm:cxn modelId="{C615AB4D-6A35-4CAC-BD8E-FB7CFF97CA35}" srcId="{707C099A-149F-4EC2-9A23-C2F28F21D98A}" destId="{C6058477-A9C5-44D0-894A-1E0D2F36AB10}" srcOrd="0" destOrd="0" parTransId="{B262A141-B16D-47D4-A2F6-422C713F065F}" sibTransId="{FF8A1398-8350-49AD-9298-5E38DED6CBDE}"/>
    <dgm:cxn modelId="{EBC2DB77-2F54-4682-91FA-A40A589FC79B}" type="presOf" srcId="{50456F47-5F2B-4E2A-AF3C-80DE67DA4996}" destId="{E12E8137-4C29-41F9-88B0-8A626D8E5DAC}" srcOrd="0" destOrd="0" presId="urn:microsoft.com/office/officeart/2018/2/layout/IconCircleList"/>
    <dgm:cxn modelId="{28F7C35A-7769-4805-B3FE-C9DA20B9E426}" type="presOf" srcId="{9216EA25-5FC9-44E2-95EC-4BCFBE2FEAFE}" destId="{64AF51C9-F70F-49A0-9EF7-FEAF670055C7}" srcOrd="0" destOrd="0" presId="urn:microsoft.com/office/officeart/2018/2/layout/IconCircleList"/>
    <dgm:cxn modelId="{DD8D41C3-CBF3-4272-9953-C11AA2F5117A}" srcId="{707C099A-149F-4EC2-9A23-C2F28F21D98A}" destId="{50456F47-5F2B-4E2A-AF3C-80DE67DA4996}" srcOrd="2" destOrd="0" parTransId="{E7E11F27-27E6-4177-81CF-71D22D81FDC1}" sibTransId="{9216EA25-5FC9-44E2-95EC-4BCFBE2FEAFE}"/>
    <dgm:cxn modelId="{C4823FD0-CDDF-4D25-BFA2-EBFA522BC261}" type="presOf" srcId="{D8DD1B3E-0BAE-4409-84EB-1BCBB3AC808F}" destId="{CAF3789A-7734-48C7-9E2C-FB5CC69E92F2}" srcOrd="0" destOrd="0" presId="urn:microsoft.com/office/officeart/2018/2/layout/IconCircleList"/>
    <dgm:cxn modelId="{EE5EA2D8-3E59-4D66-8512-541C1A6B792B}" srcId="{707C099A-149F-4EC2-9A23-C2F28F21D98A}" destId="{D8DD1B3E-0BAE-4409-84EB-1BCBB3AC808F}" srcOrd="1" destOrd="0" parTransId="{6060201F-2C03-478A-A3CD-D6516619484B}" sibTransId="{4D20DBC3-2244-498B-AEE5-E06C64CC77F4}"/>
    <dgm:cxn modelId="{821DF3DB-FE91-4D12-A5B4-D775C66F26AD}" type="presOf" srcId="{4D20DBC3-2244-498B-AEE5-E06C64CC77F4}" destId="{3BA8D270-608C-4FE8-9F41-03E61CEB34AB}" srcOrd="0" destOrd="0" presId="urn:microsoft.com/office/officeart/2018/2/layout/IconCircleList"/>
    <dgm:cxn modelId="{DC2FF576-4061-4FF4-8899-A3C3857115D3}" type="presParOf" srcId="{BF3411C3-74AA-40C2-B6DA-EC1059DB92D7}" destId="{7264B75A-EC26-4602-862D-E625A3475705}" srcOrd="0" destOrd="0" presId="urn:microsoft.com/office/officeart/2018/2/layout/IconCircleList"/>
    <dgm:cxn modelId="{7C78089C-B18A-4226-B2B6-D7CF90628C74}" type="presParOf" srcId="{7264B75A-EC26-4602-862D-E625A3475705}" destId="{E07C668E-F516-4A0E-B74B-4B454B7BC1E2}" srcOrd="0" destOrd="0" presId="urn:microsoft.com/office/officeart/2018/2/layout/IconCircleList"/>
    <dgm:cxn modelId="{F85BAB7F-A552-40DD-8186-E36D45FAFD54}" type="presParOf" srcId="{E07C668E-F516-4A0E-B74B-4B454B7BC1E2}" destId="{94FE6618-CF8C-47E2-B31F-CBA364F20578}" srcOrd="0" destOrd="0" presId="urn:microsoft.com/office/officeart/2018/2/layout/IconCircleList"/>
    <dgm:cxn modelId="{68E1986B-3A33-4CEE-A024-98FF381E3568}" type="presParOf" srcId="{E07C668E-F516-4A0E-B74B-4B454B7BC1E2}" destId="{D446B41A-9DC8-4D3A-B5E3-17771577C048}" srcOrd="1" destOrd="0" presId="urn:microsoft.com/office/officeart/2018/2/layout/IconCircleList"/>
    <dgm:cxn modelId="{0DC4618F-FC6A-448E-AF49-1BF0D591ED35}" type="presParOf" srcId="{E07C668E-F516-4A0E-B74B-4B454B7BC1E2}" destId="{5D3D3DC1-8728-46F7-BB6F-43B0D9BBF9D8}" srcOrd="2" destOrd="0" presId="urn:microsoft.com/office/officeart/2018/2/layout/IconCircleList"/>
    <dgm:cxn modelId="{C20502D6-140A-4959-AC67-6D477D8362C0}" type="presParOf" srcId="{E07C668E-F516-4A0E-B74B-4B454B7BC1E2}" destId="{066AC46E-707C-4C1F-A486-3EAFA7099B75}" srcOrd="3" destOrd="0" presId="urn:microsoft.com/office/officeart/2018/2/layout/IconCircleList"/>
    <dgm:cxn modelId="{3C50DCAF-F7B4-49E4-BA0D-288ED09CFA3B}" type="presParOf" srcId="{7264B75A-EC26-4602-862D-E625A3475705}" destId="{7720F96E-4790-412C-B39F-A919B3E87A5F}" srcOrd="1" destOrd="0" presId="urn:microsoft.com/office/officeart/2018/2/layout/IconCircleList"/>
    <dgm:cxn modelId="{D8BFD771-F687-4FE6-B827-77EF578D4559}" type="presParOf" srcId="{7264B75A-EC26-4602-862D-E625A3475705}" destId="{C84406DC-DB09-4E23-8674-9DAF554ACE56}" srcOrd="2" destOrd="0" presId="urn:microsoft.com/office/officeart/2018/2/layout/IconCircleList"/>
    <dgm:cxn modelId="{5B750D29-BEE3-46A5-8BAC-0DABB77709FC}" type="presParOf" srcId="{C84406DC-DB09-4E23-8674-9DAF554ACE56}" destId="{4BB7289D-4F55-4491-BADB-5AC93FAD346A}" srcOrd="0" destOrd="0" presId="urn:microsoft.com/office/officeart/2018/2/layout/IconCircleList"/>
    <dgm:cxn modelId="{1CBFCDA2-B606-415E-8184-4F9898439F00}" type="presParOf" srcId="{C84406DC-DB09-4E23-8674-9DAF554ACE56}" destId="{3DE477A3-6403-4E20-99E1-CFE5C30285F3}" srcOrd="1" destOrd="0" presId="urn:microsoft.com/office/officeart/2018/2/layout/IconCircleList"/>
    <dgm:cxn modelId="{0FD54896-DABD-4292-A1AA-4F64E88E4B00}" type="presParOf" srcId="{C84406DC-DB09-4E23-8674-9DAF554ACE56}" destId="{0CCC99F6-C21C-4B5D-A90D-0E8D158D6F64}" srcOrd="2" destOrd="0" presId="urn:microsoft.com/office/officeart/2018/2/layout/IconCircleList"/>
    <dgm:cxn modelId="{D67CEF78-F40C-4756-B013-2B984510A984}" type="presParOf" srcId="{C84406DC-DB09-4E23-8674-9DAF554ACE56}" destId="{CAF3789A-7734-48C7-9E2C-FB5CC69E92F2}" srcOrd="3" destOrd="0" presId="urn:microsoft.com/office/officeart/2018/2/layout/IconCircleList"/>
    <dgm:cxn modelId="{DE5EB718-C191-4CF7-B892-A30CDB56CB5C}" type="presParOf" srcId="{7264B75A-EC26-4602-862D-E625A3475705}" destId="{3BA8D270-608C-4FE8-9F41-03E61CEB34AB}" srcOrd="3" destOrd="0" presId="urn:microsoft.com/office/officeart/2018/2/layout/IconCircleList"/>
    <dgm:cxn modelId="{34A79C83-E029-40C1-8CDE-0FD63EBA596C}" type="presParOf" srcId="{7264B75A-EC26-4602-862D-E625A3475705}" destId="{FC1C5835-BA7F-44CB-9267-93EABC383B50}" srcOrd="4" destOrd="0" presId="urn:microsoft.com/office/officeart/2018/2/layout/IconCircleList"/>
    <dgm:cxn modelId="{11EBC425-4992-49A8-B54B-3FE234BF5AF3}" type="presParOf" srcId="{FC1C5835-BA7F-44CB-9267-93EABC383B50}" destId="{A666C12A-1598-48B3-9759-BF9ACB0E7E24}" srcOrd="0" destOrd="0" presId="urn:microsoft.com/office/officeart/2018/2/layout/IconCircleList"/>
    <dgm:cxn modelId="{3872894C-AAB1-4E55-88FD-8CB601DD5193}" type="presParOf" srcId="{FC1C5835-BA7F-44CB-9267-93EABC383B50}" destId="{E643B326-F525-4482-92E1-6EA599EFC305}" srcOrd="1" destOrd="0" presId="urn:microsoft.com/office/officeart/2018/2/layout/IconCircleList"/>
    <dgm:cxn modelId="{D32258DF-B0B3-4612-A428-52E5E750BB79}" type="presParOf" srcId="{FC1C5835-BA7F-44CB-9267-93EABC383B50}" destId="{916E9294-030E-4D88-A5CE-F6371F5678BF}" srcOrd="2" destOrd="0" presId="urn:microsoft.com/office/officeart/2018/2/layout/IconCircleList"/>
    <dgm:cxn modelId="{DBE11AF3-9A0E-4363-8B8D-7FB7644E75E5}" type="presParOf" srcId="{FC1C5835-BA7F-44CB-9267-93EABC383B50}" destId="{E12E8137-4C29-41F9-88B0-8A626D8E5DAC}" srcOrd="3" destOrd="0" presId="urn:microsoft.com/office/officeart/2018/2/layout/IconCircleList"/>
    <dgm:cxn modelId="{C83FBD4E-7192-49E0-8056-B224D2F3E3BB}" type="presParOf" srcId="{7264B75A-EC26-4602-862D-E625A3475705}" destId="{64AF51C9-F70F-49A0-9EF7-FEAF670055C7}" srcOrd="5" destOrd="0" presId="urn:microsoft.com/office/officeart/2018/2/layout/IconCircleList"/>
    <dgm:cxn modelId="{46FEACDB-DC2D-4EC3-A6C6-94F86EEB1F6E}" type="presParOf" srcId="{7264B75A-EC26-4602-862D-E625A3475705}" destId="{92116A6C-9CDA-4CF3-BF97-3852CF3F4CC3}" srcOrd="6" destOrd="0" presId="urn:microsoft.com/office/officeart/2018/2/layout/IconCircleList"/>
    <dgm:cxn modelId="{85DE681F-BF51-49A6-97F1-83E93CBC121A}" type="presParOf" srcId="{92116A6C-9CDA-4CF3-BF97-3852CF3F4CC3}" destId="{E7DC6BCC-F9AC-4694-8919-8B3F9BA87AA9}" srcOrd="0" destOrd="0" presId="urn:microsoft.com/office/officeart/2018/2/layout/IconCircleList"/>
    <dgm:cxn modelId="{068C8782-FD28-45D4-A36D-46E1465F1A67}" type="presParOf" srcId="{92116A6C-9CDA-4CF3-BF97-3852CF3F4CC3}" destId="{630BCEDF-0ABE-44C0-BBBE-003EF23568EB}" srcOrd="1" destOrd="0" presId="urn:microsoft.com/office/officeart/2018/2/layout/IconCircleList"/>
    <dgm:cxn modelId="{CEF7A0EB-D953-41AD-85CC-616523FBA579}" type="presParOf" srcId="{92116A6C-9CDA-4CF3-BF97-3852CF3F4CC3}" destId="{1C1CE1BA-3CEE-48AA-95D5-C47133041B3B}" srcOrd="2" destOrd="0" presId="urn:microsoft.com/office/officeart/2018/2/layout/IconCircleList"/>
    <dgm:cxn modelId="{95A78D72-1957-4ED2-A21D-7E6B7AE945B6}" type="presParOf" srcId="{92116A6C-9CDA-4CF3-BF97-3852CF3F4CC3}" destId="{E361DB73-C6E1-43C5-92B2-9DCED79FE96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450FFD-694D-4A1A-B7C1-C108DE55788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AD61992-12E2-4FB3-8E36-FF4A24B8A7A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IN">
              <a:latin typeface="Arial"/>
              <a:cs typeface="Arial"/>
            </a:rPr>
            <a:t>It is a Limited Company (Ltd)</a:t>
          </a:r>
        </a:p>
      </dgm:t>
    </dgm:pt>
    <dgm:pt modelId="{81BCE005-EB7C-4D14-AE15-C13A17458A6A}" type="parTrans" cxnId="{4A148313-2050-4D24-B87E-394B91061753}">
      <dgm:prSet/>
      <dgm:spPr/>
      <dgm:t>
        <a:bodyPr/>
        <a:lstStyle/>
        <a:p>
          <a:endParaRPr lang="en-US"/>
        </a:p>
      </dgm:t>
    </dgm:pt>
    <dgm:pt modelId="{DE2BABB8-75B6-4B5E-BD18-9A923F400D8B}" type="sibTrans" cxnId="{4A148313-2050-4D24-B87E-394B91061753}">
      <dgm:prSet/>
      <dgm:spPr/>
      <dgm:t>
        <a:bodyPr/>
        <a:lstStyle/>
        <a:p>
          <a:endParaRPr lang="en-US"/>
        </a:p>
      </dgm:t>
    </dgm:pt>
    <dgm:pt modelId="{A5B93DC2-4117-4934-BE26-D35180A942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IN">
              <a:latin typeface="Arial"/>
              <a:cs typeface="Arial"/>
            </a:rPr>
            <a:t>Founder-led management</a:t>
          </a:r>
          <a:endParaRPr lang="en-US">
            <a:latin typeface="Arial"/>
            <a:cs typeface="Arial"/>
          </a:endParaRPr>
        </a:p>
      </dgm:t>
    </dgm:pt>
    <dgm:pt modelId="{D867CF51-ED4E-4F3F-A3A9-F17C59579EE2}" type="parTrans" cxnId="{CCBEB993-A6C9-4477-8F1D-95DE363E5E47}">
      <dgm:prSet/>
      <dgm:spPr/>
      <dgm:t>
        <a:bodyPr/>
        <a:lstStyle/>
        <a:p>
          <a:endParaRPr lang="en-US"/>
        </a:p>
      </dgm:t>
    </dgm:pt>
    <dgm:pt modelId="{250DB323-48CC-4341-A19F-46BBF18FE8A3}" type="sibTrans" cxnId="{CCBEB993-A6C9-4477-8F1D-95DE363E5E47}">
      <dgm:prSet/>
      <dgm:spPr/>
      <dgm:t>
        <a:bodyPr/>
        <a:lstStyle/>
        <a:p>
          <a:endParaRPr lang="en-US"/>
        </a:p>
      </dgm:t>
    </dgm:pt>
    <dgm:pt modelId="{D2322CC9-7635-41F5-BA7C-4B0FA04F0AF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IN">
              <a:latin typeface="Arial"/>
              <a:cs typeface="Arial"/>
            </a:rPr>
            <a:t>Marketing and operations support (</a:t>
          </a:r>
          <a:r>
            <a:rPr lang="en-GB">
              <a:latin typeface="Arial"/>
              <a:cs typeface="Arial"/>
            </a:rPr>
            <a:t>Evans, Bratton and McKee, 2021). </a:t>
          </a:r>
          <a:endParaRPr lang="en-US">
            <a:latin typeface="Arial"/>
            <a:cs typeface="Arial"/>
          </a:endParaRPr>
        </a:p>
      </dgm:t>
    </dgm:pt>
    <dgm:pt modelId="{18BDCECA-A79A-4590-8957-F01AFD9DDA95}" type="parTrans" cxnId="{A6CA5622-4ABE-4F9A-A708-7CD017379998}">
      <dgm:prSet/>
      <dgm:spPr/>
      <dgm:t>
        <a:bodyPr/>
        <a:lstStyle/>
        <a:p>
          <a:endParaRPr lang="en-US"/>
        </a:p>
      </dgm:t>
    </dgm:pt>
    <dgm:pt modelId="{F9B90CA0-A428-4AF1-8E12-B589DD0EF27B}" type="sibTrans" cxnId="{A6CA5622-4ABE-4F9A-A708-7CD017379998}">
      <dgm:prSet/>
      <dgm:spPr/>
      <dgm:t>
        <a:bodyPr/>
        <a:lstStyle/>
        <a:p>
          <a:endParaRPr lang="en-US"/>
        </a:p>
      </dgm:t>
    </dgm:pt>
    <dgm:pt modelId="{9420AB6F-54F5-4AB6-9DC6-3E999116763B}" type="pres">
      <dgm:prSet presAssocID="{7F450FFD-694D-4A1A-B7C1-C108DE557880}" presName="root" presStyleCnt="0">
        <dgm:presLayoutVars>
          <dgm:dir/>
          <dgm:resizeHandles val="exact"/>
        </dgm:presLayoutVars>
      </dgm:prSet>
      <dgm:spPr/>
    </dgm:pt>
    <dgm:pt modelId="{E48D25CA-6025-409C-ABA7-DD127D34F665}" type="pres">
      <dgm:prSet presAssocID="{DAD61992-12E2-4FB3-8E36-FF4A24B8A7A5}" presName="compNode" presStyleCnt="0"/>
      <dgm:spPr/>
    </dgm:pt>
    <dgm:pt modelId="{9AA9FD18-C33E-4FF1-A145-7BF700D55049}" type="pres">
      <dgm:prSet presAssocID="{DAD61992-12E2-4FB3-8E36-FF4A24B8A7A5}" presName="iconBgRect" presStyleLbl="bgShp" presStyleIdx="0" presStyleCnt="3"/>
      <dgm:spPr/>
    </dgm:pt>
    <dgm:pt modelId="{389CD04F-9BB8-46EA-98FE-77AD45397382}" type="pres">
      <dgm:prSet presAssocID="{DAD61992-12E2-4FB3-8E36-FF4A24B8A7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3745BC8-1DE3-4702-9B5E-6DC7EB4D68BF}" type="pres">
      <dgm:prSet presAssocID="{DAD61992-12E2-4FB3-8E36-FF4A24B8A7A5}" presName="spaceRect" presStyleCnt="0"/>
      <dgm:spPr/>
    </dgm:pt>
    <dgm:pt modelId="{2169BA90-00BE-4FED-84DB-30B96A72B04A}" type="pres">
      <dgm:prSet presAssocID="{DAD61992-12E2-4FB3-8E36-FF4A24B8A7A5}" presName="textRect" presStyleLbl="revTx" presStyleIdx="0" presStyleCnt="3">
        <dgm:presLayoutVars>
          <dgm:chMax val="1"/>
          <dgm:chPref val="1"/>
        </dgm:presLayoutVars>
      </dgm:prSet>
      <dgm:spPr/>
    </dgm:pt>
    <dgm:pt modelId="{2F22A4C5-108D-4A46-A568-6C2EFD1E2A16}" type="pres">
      <dgm:prSet presAssocID="{DE2BABB8-75B6-4B5E-BD18-9A923F400D8B}" presName="sibTrans" presStyleCnt="0"/>
      <dgm:spPr/>
    </dgm:pt>
    <dgm:pt modelId="{D37AD417-6CF5-47A6-9CEF-835D0C360644}" type="pres">
      <dgm:prSet presAssocID="{A5B93DC2-4117-4934-BE26-D35180A94241}" presName="compNode" presStyleCnt="0"/>
      <dgm:spPr/>
    </dgm:pt>
    <dgm:pt modelId="{8C25EB52-A11F-4974-A591-D492CFC3047E}" type="pres">
      <dgm:prSet presAssocID="{A5B93DC2-4117-4934-BE26-D35180A94241}" presName="iconBgRect" presStyleLbl="bgShp" presStyleIdx="1" presStyleCnt="3"/>
      <dgm:spPr/>
    </dgm:pt>
    <dgm:pt modelId="{25EA4743-C9A7-4AD9-8791-90F89F15E0C9}" type="pres">
      <dgm:prSet presAssocID="{A5B93DC2-4117-4934-BE26-D35180A942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C722779-DD20-4079-8765-D130C4B47885}" type="pres">
      <dgm:prSet presAssocID="{A5B93DC2-4117-4934-BE26-D35180A94241}" presName="spaceRect" presStyleCnt="0"/>
      <dgm:spPr/>
    </dgm:pt>
    <dgm:pt modelId="{97081760-BD3B-4D81-9EC9-7A7D7ADF8FB1}" type="pres">
      <dgm:prSet presAssocID="{A5B93DC2-4117-4934-BE26-D35180A94241}" presName="textRect" presStyleLbl="revTx" presStyleIdx="1" presStyleCnt="3">
        <dgm:presLayoutVars>
          <dgm:chMax val="1"/>
          <dgm:chPref val="1"/>
        </dgm:presLayoutVars>
      </dgm:prSet>
      <dgm:spPr/>
    </dgm:pt>
    <dgm:pt modelId="{BDE40D57-89B3-4307-9009-54DDCF01C96E}" type="pres">
      <dgm:prSet presAssocID="{250DB323-48CC-4341-A19F-46BBF18FE8A3}" presName="sibTrans" presStyleCnt="0"/>
      <dgm:spPr/>
    </dgm:pt>
    <dgm:pt modelId="{BBD3197E-6E3B-4E98-9D1D-69FF8D02E2FB}" type="pres">
      <dgm:prSet presAssocID="{D2322CC9-7635-41F5-BA7C-4B0FA04F0AFB}" presName="compNode" presStyleCnt="0"/>
      <dgm:spPr/>
    </dgm:pt>
    <dgm:pt modelId="{9FE5FC44-D4FE-4746-A253-29FDE9C8D86A}" type="pres">
      <dgm:prSet presAssocID="{D2322CC9-7635-41F5-BA7C-4B0FA04F0AFB}" presName="iconBgRect" presStyleLbl="bgShp" presStyleIdx="2" presStyleCnt="3"/>
      <dgm:spPr/>
    </dgm:pt>
    <dgm:pt modelId="{1DE4573A-7CF5-4449-A8B5-FE678C5504DF}" type="pres">
      <dgm:prSet presAssocID="{D2322CC9-7635-41F5-BA7C-4B0FA04F0A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979100E-9491-46AB-BA2C-D4480FA522C9}" type="pres">
      <dgm:prSet presAssocID="{D2322CC9-7635-41F5-BA7C-4B0FA04F0AFB}" presName="spaceRect" presStyleCnt="0"/>
      <dgm:spPr/>
    </dgm:pt>
    <dgm:pt modelId="{344C0B6A-2C8A-48D8-9EE6-9E97929B7BB1}" type="pres">
      <dgm:prSet presAssocID="{D2322CC9-7635-41F5-BA7C-4B0FA04F0AF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4ABAD03-E593-42AC-9DB0-86F837574F42}" type="presOf" srcId="{DAD61992-12E2-4FB3-8E36-FF4A24B8A7A5}" destId="{2169BA90-00BE-4FED-84DB-30B96A72B04A}" srcOrd="0" destOrd="0" presId="urn:microsoft.com/office/officeart/2018/5/layout/IconCircleLabelList"/>
    <dgm:cxn modelId="{4A148313-2050-4D24-B87E-394B91061753}" srcId="{7F450FFD-694D-4A1A-B7C1-C108DE557880}" destId="{DAD61992-12E2-4FB3-8E36-FF4A24B8A7A5}" srcOrd="0" destOrd="0" parTransId="{81BCE005-EB7C-4D14-AE15-C13A17458A6A}" sibTransId="{DE2BABB8-75B6-4B5E-BD18-9A923F400D8B}"/>
    <dgm:cxn modelId="{A6CA5622-4ABE-4F9A-A708-7CD017379998}" srcId="{7F450FFD-694D-4A1A-B7C1-C108DE557880}" destId="{D2322CC9-7635-41F5-BA7C-4B0FA04F0AFB}" srcOrd="2" destOrd="0" parTransId="{18BDCECA-A79A-4590-8957-F01AFD9DDA95}" sibTransId="{F9B90CA0-A428-4AF1-8E12-B589DD0EF27B}"/>
    <dgm:cxn modelId="{0058823E-32C4-48AA-8B44-54F3DA6D7CC8}" type="presOf" srcId="{D2322CC9-7635-41F5-BA7C-4B0FA04F0AFB}" destId="{344C0B6A-2C8A-48D8-9EE6-9E97929B7BB1}" srcOrd="0" destOrd="0" presId="urn:microsoft.com/office/officeart/2018/5/layout/IconCircleLabelList"/>
    <dgm:cxn modelId="{C327C88B-EB48-4852-A2EA-24AB9F0A3C41}" type="presOf" srcId="{A5B93DC2-4117-4934-BE26-D35180A94241}" destId="{97081760-BD3B-4D81-9EC9-7A7D7ADF8FB1}" srcOrd="0" destOrd="0" presId="urn:microsoft.com/office/officeart/2018/5/layout/IconCircleLabelList"/>
    <dgm:cxn modelId="{CCBEB993-A6C9-4477-8F1D-95DE363E5E47}" srcId="{7F450FFD-694D-4A1A-B7C1-C108DE557880}" destId="{A5B93DC2-4117-4934-BE26-D35180A94241}" srcOrd="1" destOrd="0" parTransId="{D867CF51-ED4E-4F3F-A3A9-F17C59579EE2}" sibTransId="{250DB323-48CC-4341-A19F-46BBF18FE8A3}"/>
    <dgm:cxn modelId="{B9350FFE-33DB-45AE-9BD0-E21E2F6372A0}" type="presOf" srcId="{7F450FFD-694D-4A1A-B7C1-C108DE557880}" destId="{9420AB6F-54F5-4AB6-9DC6-3E999116763B}" srcOrd="0" destOrd="0" presId="urn:microsoft.com/office/officeart/2018/5/layout/IconCircleLabelList"/>
    <dgm:cxn modelId="{93EEE04A-7423-47DC-9FF8-C8521C3730F3}" type="presParOf" srcId="{9420AB6F-54F5-4AB6-9DC6-3E999116763B}" destId="{E48D25CA-6025-409C-ABA7-DD127D34F665}" srcOrd="0" destOrd="0" presId="urn:microsoft.com/office/officeart/2018/5/layout/IconCircleLabelList"/>
    <dgm:cxn modelId="{7EA3E438-DC4A-49E4-B65D-2F28DC697613}" type="presParOf" srcId="{E48D25CA-6025-409C-ABA7-DD127D34F665}" destId="{9AA9FD18-C33E-4FF1-A145-7BF700D55049}" srcOrd="0" destOrd="0" presId="urn:microsoft.com/office/officeart/2018/5/layout/IconCircleLabelList"/>
    <dgm:cxn modelId="{1B770714-A989-4A9A-B644-2E05D54A993E}" type="presParOf" srcId="{E48D25CA-6025-409C-ABA7-DD127D34F665}" destId="{389CD04F-9BB8-46EA-98FE-77AD45397382}" srcOrd="1" destOrd="0" presId="urn:microsoft.com/office/officeart/2018/5/layout/IconCircleLabelList"/>
    <dgm:cxn modelId="{51A8E32E-3F91-41ED-AC27-3E0C061C98A4}" type="presParOf" srcId="{E48D25CA-6025-409C-ABA7-DD127D34F665}" destId="{53745BC8-1DE3-4702-9B5E-6DC7EB4D68BF}" srcOrd="2" destOrd="0" presId="urn:microsoft.com/office/officeart/2018/5/layout/IconCircleLabelList"/>
    <dgm:cxn modelId="{F3EA6CF2-64B6-4337-A5A4-BC4898AD320C}" type="presParOf" srcId="{E48D25CA-6025-409C-ABA7-DD127D34F665}" destId="{2169BA90-00BE-4FED-84DB-30B96A72B04A}" srcOrd="3" destOrd="0" presId="urn:microsoft.com/office/officeart/2018/5/layout/IconCircleLabelList"/>
    <dgm:cxn modelId="{C121E439-6F53-4630-9CD0-032164A976B6}" type="presParOf" srcId="{9420AB6F-54F5-4AB6-9DC6-3E999116763B}" destId="{2F22A4C5-108D-4A46-A568-6C2EFD1E2A16}" srcOrd="1" destOrd="0" presId="urn:microsoft.com/office/officeart/2018/5/layout/IconCircleLabelList"/>
    <dgm:cxn modelId="{A62307E1-C220-4D8C-8D84-2A08E45B234C}" type="presParOf" srcId="{9420AB6F-54F5-4AB6-9DC6-3E999116763B}" destId="{D37AD417-6CF5-47A6-9CEF-835D0C360644}" srcOrd="2" destOrd="0" presId="urn:microsoft.com/office/officeart/2018/5/layout/IconCircleLabelList"/>
    <dgm:cxn modelId="{702A28B4-81B5-4FE9-9BB9-9BB8BB59B53C}" type="presParOf" srcId="{D37AD417-6CF5-47A6-9CEF-835D0C360644}" destId="{8C25EB52-A11F-4974-A591-D492CFC3047E}" srcOrd="0" destOrd="0" presId="urn:microsoft.com/office/officeart/2018/5/layout/IconCircleLabelList"/>
    <dgm:cxn modelId="{00125A9A-AF53-4555-9880-DE9FAD7C7BDF}" type="presParOf" srcId="{D37AD417-6CF5-47A6-9CEF-835D0C360644}" destId="{25EA4743-C9A7-4AD9-8791-90F89F15E0C9}" srcOrd="1" destOrd="0" presId="urn:microsoft.com/office/officeart/2018/5/layout/IconCircleLabelList"/>
    <dgm:cxn modelId="{AD0523C7-D8F4-443D-B4C5-BBB0407FCBCC}" type="presParOf" srcId="{D37AD417-6CF5-47A6-9CEF-835D0C360644}" destId="{8C722779-DD20-4079-8765-D130C4B47885}" srcOrd="2" destOrd="0" presId="urn:microsoft.com/office/officeart/2018/5/layout/IconCircleLabelList"/>
    <dgm:cxn modelId="{7D290485-4A3E-4840-8B84-C4383B63BF8B}" type="presParOf" srcId="{D37AD417-6CF5-47A6-9CEF-835D0C360644}" destId="{97081760-BD3B-4D81-9EC9-7A7D7ADF8FB1}" srcOrd="3" destOrd="0" presId="urn:microsoft.com/office/officeart/2018/5/layout/IconCircleLabelList"/>
    <dgm:cxn modelId="{A8BA4F96-557B-4EB5-AB72-19AC86CA2F49}" type="presParOf" srcId="{9420AB6F-54F5-4AB6-9DC6-3E999116763B}" destId="{BDE40D57-89B3-4307-9009-54DDCF01C96E}" srcOrd="3" destOrd="0" presId="urn:microsoft.com/office/officeart/2018/5/layout/IconCircleLabelList"/>
    <dgm:cxn modelId="{32BB0482-CD18-4891-BB19-A1159FABB111}" type="presParOf" srcId="{9420AB6F-54F5-4AB6-9DC6-3E999116763B}" destId="{BBD3197E-6E3B-4E98-9D1D-69FF8D02E2FB}" srcOrd="4" destOrd="0" presId="urn:microsoft.com/office/officeart/2018/5/layout/IconCircleLabelList"/>
    <dgm:cxn modelId="{99E21E99-2511-44EC-95DC-AC157DCC1788}" type="presParOf" srcId="{BBD3197E-6E3B-4E98-9D1D-69FF8D02E2FB}" destId="{9FE5FC44-D4FE-4746-A253-29FDE9C8D86A}" srcOrd="0" destOrd="0" presId="urn:microsoft.com/office/officeart/2018/5/layout/IconCircleLabelList"/>
    <dgm:cxn modelId="{575EFD78-A6A0-46D4-9871-11D316BD1ECA}" type="presParOf" srcId="{BBD3197E-6E3B-4E98-9D1D-69FF8D02E2FB}" destId="{1DE4573A-7CF5-4449-A8B5-FE678C5504DF}" srcOrd="1" destOrd="0" presId="urn:microsoft.com/office/officeart/2018/5/layout/IconCircleLabelList"/>
    <dgm:cxn modelId="{A2CBBB28-23D6-403F-9FF9-EF14D82B0666}" type="presParOf" srcId="{BBD3197E-6E3B-4E98-9D1D-69FF8D02E2FB}" destId="{B979100E-9491-46AB-BA2C-D4480FA522C9}" srcOrd="2" destOrd="0" presId="urn:microsoft.com/office/officeart/2018/5/layout/IconCircleLabelList"/>
    <dgm:cxn modelId="{2C9E66C1-9B84-4C4F-BDCF-E312CAE44481}" type="presParOf" srcId="{BBD3197E-6E3B-4E98-9D1D-69FF8D02E2FB}" destId="{344C0B6A-2C8A-48D8-9EE6-9E97929B7BB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F62665-B145-4744-B755-FD9116A1059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71B3128A-12B8-4214-9F34-7DE28B6BB5B3}">
      <dgm:prSet/>
      <dgm:spPr/>
      <dgm:t>
        <a:bodyPr/>
        <a:lstStyle/>
        <a:p>
          <a:pPr rtl="0"/>
          <a:r>
            <a:rPr lang="en-IN">
              <a:latin typeface="Arial"/>
              <a:ea typeface="+mn-ea"/>
              <a:cs typeface="Arial"/>
            </a:rPr>
            <a:t>Start-up costs: </a:t>
          </a:r>
          <a:r>
            <a:rPr lang="en-GB">
              <a:latin typeface="Arial"/>
              <a:ea typeface="+mn-ea"/>
              <a:cs typeface="Arial"/>
            </a:rPr>
            <a:t>£</a:t>
          </a:r>
          <a:r>
            <a:rPr lang="en-IN">
              <a:latin typeface="Arial"/>
              <a:ea typeface="+mn-ea"/>
              <a:cs typeface="Arial"/>
            </a:rPr>
            <a:t>25,000-</a:t>
          </a:r>
          <a:r>
            <a:rPr lang="en-GB">
              <a:latin typeface="Arial"/>
              <a:ea typeface="+mn-ea"/>
              <a:cs typeface="Arial"/>
            </a:rPr>
            <a:t>£</a:t>
          </a:r>
          <a:r>
            <a:rPr lang="en-IN">
              <a:latin typeface="Arial"/>
              <a:ea typeface="+mn-ea"/>
              <a:cs typeface="Arial"/>
            </a:rPr>
            <a:t>35,000 for </a:t>
          </a:r>
          <a:r>
            <a:rPr lang="en-GB">
              <a:latin typeface="Arial"/>
              <a:ea typeface="+mn-ea"/>
              <a:cs typeface="Arial"/>
            </a:rPr>
            <a:t>product formulation and testing, packaging design or development, starting inventory, web development, branding, and marketing</a:t>
          </a:r>
          <a:endParaRPr lang="en-IN">
            <a:latin typeface="Arial"/>
            <a:ea typeface="+mn-ea"/>
            <a:cs typeface="Arial"/>
          </a:endParaRPr>
        </a:p>
      </dgm:t>
    </dgm:pt>
    <dgm:pt modelId="{2B5FD929-F759-4A2D-BEF2-631FD49071AA}" type="parTrans" cxnId="{79B191CE-DFE1-4454-8E45-282AE9508603}">
      <dgm:prSet/>
      <dgm:spPr/>
      <dgm:t>
        <a:bodyPr/>
        <a:lstStyle/>
        <a:p>
          <a:endParaRPr lang="en-IN"/>
        </a:p>
      </dgm:t>
    </dgm:pt>
    <dgm:pt modelId="{F372A7E7-076F-405C-8B06-B81167F11847}" type="sibTrans" cxnId="{79B191CE-DFE1-4454-8E45-282AE9508603}">
      <dgm:prSet/>
      <dgm:spPr/>
      <dgm:t>
        <a:bodyPr/>
        <a:lstStyle/>
        <a:p>
          <a:endParaRPr lang="en-IN"/>
        </a:p>
      </dgm:t>
    </dgm:pt>
    <dgm:pt modelId="{60EC24BF-0452-41CB-A1D3-384DACFADA77}">
      <dgm:prSet/>
      <dgm:spPr/>
      <dgm:t>
        <a:bodyPr/>
        <a:lstStyle/>
        <a:p>
          <a:pPr rtl="0"/>
          <a:r>
            <a:rPr lang="en-IN">
              <a:latin typeface="Arial"/>
              <a:ea typeface="+mn-ea"/>
              <a:cs typeface="Arial"/>
            </a:rPr>
            <a:t>Finance: self-saving and small business borrowing (Government start-up loan, Angel investors)</a:t>
          </a:r>
        </a:p>
      </dgm:t>
    </dgm:pt>
    <dgm:pt modelId="{2893567E-05A4-4EDA-9CCC-D5B656E93500}" type="parTrans" cxnId="{84225569-7B19-439C-81A1-252D8841ACE6}">
      <dgm:prSet/>
      <dgm:spPr/>
      <dgm:t>
        <a:bodyPr/>
        <a:lstStyle/>
        <a:p>
          <a:endParaRPr lang="en-IN"/>
        </a:p>
      </dgm:t>
    </dgm:pt>
    <dgm:pt modelId="{712F3C36-26BD-4E1B-BAF7-06E91A2C5659}" type="sibTrans" cxnId="{84225569-7B19-439C-81A1-252D8841ACE6}">
      <dgm:prSet/>
      <dgm:spPr/>
      <dgm:t>
        <a:bodyPr/>
        <a:lstStyle/>
        <a:p>
          <a:endParaRPr lang="en-IN"/>
        </a:p>
      </dgm:t>
    </dgm:pt>
    <dgm:pt modelId="{156C7EFE-C1EA-4756-9BA4-74010D996CF2}">
      <dgm:prSet/>
      <dgm:spPr/>
      <dgm:t>
        <a:bodyPr/>
        <a:lstStyle/>
        <a:p>
          <a:pPr rtl="0"/>
          <a:r>
            <a:rPr lang="en-IN">
              <a:latin typeface="Arial"/>
              <a:ea typeface="+mn-ea"/>
              <a:cs typeface="Arial"/>
            </a:rPr>
            <a:t>Break-even target: 18-24 months </a:t>
          </a:r>
        </a:p>
      </dgm:t>
    </dgm:pt>
    <dgm:pt modelId="{E01AC4F7-7972-4217-AD21-9B5EF26239C1}" type="parTrans" cxnId="{458A5579-9B6D-4FFB-AF41-A2E44BBB84DE}">
      <dgm:prSet/>
      <dgm:spPr/>
      <dgm:t>
        <a:bodyPr/>
        <a:lstStyle/>
        <a:p>
          <a:endParaRPr lang="en-IN"/>
        </a:p>
      </dgm:t>
    </dgm:pt>
    <dgm:pt modelId="{1A33289E-7E2E-4FD4-BF4C-E3B3BFC14A88}" type="sibTrans" cxnId="{458A5579-9B6D-4FFB-AF41-A2E44BBB84DE}">
      <dgm:prSet/>
      <dgm:spPr/>
      <dgm:t>
        <a:bodyPr/>
        <a:lstStyle/>
        <a:p>
          <a:endParaRPr lang="en-IN"/>
        </a:p>
      </dgm:t>
    </dgm:pt>
    <dgm:pt modelId="{F70026B7-FA39-461C-B3B5-BB3B0EAE7F22}" type="pres">
      <dgm:prSet presAssocID="{37F62665-B145-4744-B755-FD9116A10592}" presName="linear" presStyleCnt="0">
        <dgm:presLayoutVars>
          <dgm:animLvl val="lvl"/>
          <dgm:resizeHandles val="exact"/>
        </dgm:presLayoutVars>
      </dgm:prSet>
      <dgm:spPr/>
    </dgm:pt>
    <dgm:pt modelId="{D796F32A-6FC4-4FDD-8DC3-64D7DBEFECE5}" type="pres">
      <dgm:prSet presAssocID="{71B3128A-12B8-4214-9F34-7DE28B6BB5B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2FFB37-B0EE-40DD-9656-3974265E69AB}" type="pres">
      <dgm:prSet presAssocID="{F372A7E7-076F-405C-8B06-B81167F11847}" presName="spacer" presStyleCnt="0"/>
      <dgm:spPr/>
    </dgm:pt>
    <dgm:pt modelId="{2A16EC4F-1503-4CB2-8092-81EE7E42F059}" type="pres">
      <dgm:prSet presAssocID="{60EC24BF-0452-41CB-A1D3-384DACFADA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F11F3A1-57C1-4384-A5F9-948B4A05DD1C}" type="pres">
      <dgm:prSet presAssocID="{712F3C36-26BD-4E1B-BAF7-06E91A2C5659}" presName="spacer" presStyleCnt="0"/>
      <dgm:spPr/>
    </dgm:pt>
    <dgm:pt modelId="{A3C0445E-CBCB-4205-BCF4-023E77765599}" type="pres">
      <dgm:prSet presAssocID="{156C7EFE-C1EA-4756-9BA4-74010D996C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CC6AF27-77CB-498C-BD0A-17E6471C10FF}" type="presOf" srcId="{37F62665-B145-4744-B755-FD9116A10592}" destId="{F70026B7-FA39-461C-B3B5-BB3B0EAE7F22}" srcOrd="0" destOrd="0" presId="urn:microsoft.com/office/officeart/2005/8/layout/vList2"/>
    <dgm:cxn modelId="{4FFE9E2B-53C1-4FB4-B1E2-04FECECE7F6D}" type="presOf" srcId="{60EC24BF-0452-41CB-A1D3-384DACFADA77}" destId="{2A16EC4F-1503-4CB2-8092-81EE7E42F059}" srcOrd="0" destOrd="0" presId="urn:microsoft.com/office/officeart/2005/8/layout/vList2"/>
    <dgm:cxn modelId="{083ECB3F-3B74-4B73-B727-C09085848662}" type="presOf" srcId="{71B3128A-12B8-4214-9F34-7DE28B6BB5B3}" destId="{D796F32A-6FC4-4FDD-8DC3-64D7DBEFECE5}" srcOrd="0" destOrd="0" presId="urn:microsoft.com/office/officeart/2005/8/layout/vList2"/>
    <dgm:cxn modelId="{84225569-7B19-439C-81A1-252D8841ACE6}" srcId="{37F62665-B145-4744-B755-FD9116A10592}" destId="{60EC24BF-0452-41CB-A1D3-384DACFADA77}" srcOrd="1" destOrd="0" parTransId="{2893567E-05A4-4EDA-9CCC-D5B656E93500}" sibTransId="{712F3C36-26BD-4E1B-BAF7-06E91A2C5659}"/>
    <dgm:cxn modelId="{458A5579-9B6D-4FFB-AF41-A2E44BBB84DE}" srcId="{37F62665-B145-4744-B755-FD9116A10592}" destId="{156C7EFE-C1EA-4756-9BA4-74010D996CF2}" srcOrd="2" destOrd="0" parTransId="{E01AC4F7-7972-4217-AD21-9B5EF26239C1}" sibTransId="{1A33289E-7E2E-4FD4-BF4C-E3B3BFC14A88}"/>
    <dgm:cxn modelId="{79B191CE-DFE1-4454-8E45-282AE9508603}" srcId="{37F62665-B145-4744-B755-FD9116A10592}" destId="{71B3128A-12B8-4214-9F34-7DE28B6BB5B3}" srcOrd="0" destOrd="0" parTransId="{2B5FD929-F759-4A2D-BEF2-631FD49071AA}" sibTransId="{F372A7E7-076F-405C-8B06-B81167F11847}"/>
    <dgm:cxn modelId="{2A1FBBFA-F767-4E52-A4E6-BE472EBD5B04}" type="presOf" srcId="{156C7EFE-C1EA-4756-9BA4-74010D996CF2}" destId="{A3C0445E-CBCB-4205-BCF4-023E77765599}" srcOrd="0" destOrd="0" presId="urn:microsoft.com/office/officeart/2005/8/layout/vList2"/>
    <dgm:cxn modelId="{7D235FA8-A441-4103-9EA3-B840F8E84941}" type="presParOf" srcId="{F70026B7-FA39-461C-B3B5-BB3B0EAE7F22}" destId="{D796F32A-6FC4-4FDD-8DC3-64D7DBEFECE5}" srcOrd="0" destOrd="0" presId="urn:microsoft.com/office/officeart/2005/8/layout/vList2"/>
    <dgm:cxn modelId="{D763E6A6-1F60-4AE6-A2EE-D2F0ECD3B739}" type="presParOf" srcId="{F70026B7-FA39-461C-B3B5-BB3B0EAE7F22}" destId="{E82FFB37-B0EE-40DD-9656-3974265E69AB}" srcOrd="1" destOrd="0" presId="urn:microsoft.com/office/officeart/2005/8/layout/vList2"/>
    <dgm:cxn modelId="{0E4F6D11-273D-4837-95D0-B9DECF5A472C}" type="presParOf" srcId="{F70026B7-FA39-461C-B3B5-BB3B0EAE7F22}" destId="{2A16EC4F-1503-4CB2-8092-81EE7E42F059}" srcOrd="2" destOrd="0" presId="urn:microsoft.com/office/officeart/2005/8/layout/vList2"/>
    <dgm:cxn modelId="{E17C491E-065E-4E61-A2D4-78C0B6D4550C}" type="presParOf" srcId="{F70026B7-FA39-461C-B3B5-BB3B0EAE7F22}" destId="{5F11F3A1-57C1-4384-A5F9-948B4A05DD1C}" srcOrd="3" destOrd="0" presId="urn:microsoft.com/office/officeart/2005/8/layout/vList2"/>
    <dgm:cxn modelId="{7314353A-FE22-407F-9998-DF1E962821C9}" type="presParOf" srcId="{F70026B7-FA39-461C-B3B5-BB3B0EAE7F22}" destId="{A3C0445E-CBCB-4205-BCF4-023E7776559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AD1686-D471-4C5A-9192-F34B2C6EB70A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5B0360-8273-411C-8863-CD7553BDF1AE}">
      <dgm:prSet/>
      <dgm:spPr/>
      <dgm:t>
        <a:bodyPr/>
        <a:lstStyle/>
        <a:p>
          <a:r>
            <a:rPr lang="en-US"/>
            <a:t>Establish</a:t>
          </a:r>
        </a:p>
      </dgm:t>
    </dgm:pt>
    <dgm:pt modelId="{DA024330-4C0E-424E-AED3-49E6E7841F91}" type="parTrans" cxnId="{E90FB72C-415F-48A3-BE77-64AB321CFFB1}">
      <dgm:prSet/>
      <dgm:spPr/>
      <dgm:t>
        <a:bodyPr/>
        <a:lstStyle/>
        <a:p>
          <a:endParaRPr lang="en-US"/>
        </a:p>
      </dgm:t>
    </dgm:pt>
    <dgm:pt modelId="{897BB9A7-A85E-4305-80E2-A49B36F31DEE}" type="sibTrans" cxnId="{E90FB72C-415F-48A3-BE77-64AB321CFFB1}">
      <dgm:prSet/>
      <dgm:spPr/>
      <dgm:t>
        <a:bodyPr/>
        <a:lstStyle/>
        <a:p>
          <a:endParaRPr lang="en-US"/>
        </a:p>
      </dgm:t>
    </dgm:pt>
    <dgm:pt modelId="{2A4FECDA-6346-4313-919A-70DAFFC4308F}">
      <dgm:prSet/>
      <dgm:spPr/>
      <dgm:t>
        <a:bodyPr/>
        <a:lstStyle/>
        <a:p>
          <a:r>
            <a:rPr lang="en-US"/>
            <a:t>Establish a well-known lifestyle brand.</a:t>
          </a:r>
        </a:p>
      </dgm:t>
    </dgm:pt>
    <dgm:pt modelId="{02393D95-CB52-49EF-8003-700BA62FA72F}" type="parTrans" cxnId="{FAEAE7BE-35AC-4C82-920E-0D559396F546}">
      <dgm:prSet/>
      <dgm:spPr/>
      <dgm:t>
        <a:bodyPr/>
        <a:lstStyle/>
        <a:p>
          <a:endParaRPr lang="en-US"/>
        </a:p>
      </dgm:t>
    </dgm:pt>
    <dgm:pt modelId="{74C91C5C-43A5-415A-A141-D5D4CB5C0916}" type="sibTrans" cxnId="{FAEAE7BE-35AC-4C82-920E-0D559396F546}">
      <dgm:prSet/>
      <dgm:spPr/>
      <dgm:t>
        <a:bodyPr/>
        <a:lstStyle/>
        <a:p>
          <a:endParaRPr lang="en-US"/>
        </a:p>
      </dgm:t>
    </dgm:pt>
    <dgm:pt modelId="{81DADAA5-0F90-4862-8107-49B218AC198D}">
      <dgm:prSet/>
      <dgm:spPr/>
      <dgm:t>
        <a:bodyPr/>
        <a:lstStyle/>
        <a:p>
          <a:r>
            <a:rPr lang="en-US"/>
            <a:t>Increase</a:t>
          </a:r>
        </a:p>
      </dgm:t>
    </dgm:pt>
    <dgm:pt modelId="{8A911678-E002-455B-88E5-4B1D369E7376}" type="parTrans" cxnId="{8B4ACCFD-44DE-45D4-86EE-12DF80022630}">
      <dgm:prSet/>
      <dgm:spPr/>
      <dgm:t>
        <a:bodyPr/>
        <a:lstStyle/>
        <a:p>
          <a:endParaRPr lang="en-US"/>
        </a:p>
      </dgm:t>
    </dgm:pt>
    <dgm:pt modelId="{BB384FCD-B9FD-489E-A7F6-D73E08AEF638}" type="sibTrans" cxnId="{8B4ACCFD-44DE-45D4-86EE-12DF80022630}">
      <dgm:prSet/>
      <dgm:spPr/>
      <dgm:t>
        <a:bodyPr/>
        <a:lstStyle/>
        <a:p>
          <a:endParaRPr lang="en-US"/>
        </a:p>
      </dgm:t>
    </dgm:pt>
    <dgm:pt modelId="{13E8C26E-8767-46B3-A675-A05116E50A93}">
      <dgm:prSet/>
      <dgm:spPr/>
      <dgm:t>
        <a:bodyPr/>
        <a:lstStyle/>
        <a:p>
          <a:r>
            <a:rPr lang="en-US"/>
            <a:t>Increase the product line and markets.</a:t>
          </a:r>
        </a:p>
      </dgm:t>
    </dgm:pt>
    <dgm:pt modelId="{BE3A6516-0432-4CD5-B38C-A0F35E20B545}" type="parTrans" cxnId="{A780D298-BA23-47D1-9AA2-1C70967E70BE}">
      <dgm:prSet/>
      <dgm:spPr/>
      <dgm:t>
        <a:bodyPr/>
        <a:lstStyle/>
        <a:p>
          <a:endParaRPr lang="en-US"/>
        </a:p>
      </dgm:t>
    </dgm:pt>
    <dgm:pt modelId="{92F9D815-392A-4364-95E3-93949BEA677A}" type="sibTrans" cxnId="{A780D298-BA23-47D1-9AA2-1C70967E70BE}">
      <dgm:prSet/>
      <dgm:spPr/>
      <dgm:t>
        <a:bodyPr/>
        <a:lstStyle/>
        <a:p>
          <a:endParaRPr lang="en-US"/>
        </a:p>
      </dgm:t>
    </dgm:pt>
    <dgm:pt modelId="{C244EF43-19E2-46B4-BE8F-124B9D797EC1}">
      <dgm:prSet/>
      <dgm:spPr/>
      <dgm:t>
        <a:bodyPr/>
        <a:lstStyle/>
        <a:p>
          <a:r>
            <a:rPr lang="en-US"/>
            <a:t>Develop</a:t>
          </a:r>
        </a:p>
      </dgm:t>
    </dgm:pt>
    <dgm:pt modelId="{FEBD8E55-73B0-477A-A2FC-FBE02D4EA964}" type="parTrans" cxnId="{CF37E7CA-8554-4B94-B062-635E99178C7F}">
      <dgm:prSet/>
      <dgm:spPr/>
      <dgm:t>
        <a:bodyPr/>
        <a:lstStyle/>
        <a:p>
          <a:endParaRPr lang="en-US"/>
        </a:p>
      </dgm:t>
    </dgm:pt>
    <dgm:pt modelId="{5F83A478-3CEB-418D-A8B4-BA3BA9DE3A40}" type="sibTrans" cxnId="{CF37E7CA-8554-4B94-B062-635E99178C7F}">
      <dgm:prSet/>
      <dgm:spPr/>
      <dgm:t>
        <a:bodyPr/>
        <a:lstStyle/>
        <a:p>
          <a:endParaRPr lang="en-US"/>
        </a:p>
      </dgm:t>
    </dgm:pt>
    <dgm:pt modelId="{EBB44F2F-6CE5-4A7F-8AAF-0E8ECF8C0271}">
      <dgm:prSet/>
      <dgm:spPr/>
      <dgm:t>
        <a:bodyPr/>
        <a:lstStyle/>
        <a:p>
          <a:r>
            <a:rPr lang="en-US"/>
            <a:t>Develop quality, sustainability, and growth (Arslan et al., 2022). </a:t>
          </a:r>
        </a:p>
      </dgm:t>
    </dgm:pt>
    <dgm:pt modelId="{A8D3DBE9-3744-4399-BA46-BDA08E182505}" type="parTrans" cxnId="{23C895D1-112D-4E6C-9A1B-26518F3CCFC8}">
      <dgm:prSet/>
      <dgm:spPr/>
      <dgm:t>
        <a:bodyPr/>
        <a:lstStyle/>
        <a:p>
          <a:endParaRPr lang="en-US"/>
        </a:p>
      </dgm:t>
    </dgm:pt>
    <dgm:pt modelId="{A9CFDBF1-343E-46D5-A187-E769BBD931FB}" type="sibTrans" cxnId="{23C895D1-112D-4E6C-9A1B-26518F3CCFC8}">
      <dgm:prSet/>
      <dgm:spPr/>
      <dgm:t>
        <a:bodyPr/>
        <a:lstStyle/>
        <a:p>
          <a:endParaRPr lang="en-US"/>
        </a:p>
      </dgm:t>
    </dgm:pt>
    <dgm:pt modelId="{894165F7-4B81-4B2F-A409-BE773534D5EA}" type="pres">
      <dgm:prSet presAssocID="{42AD1686-D471-4C5A-9192-F34B2C6EB70A}" presName="Name0" presStyleCnt="0">
        <dgm:presLayoutVars>
          <dgm:dir/>
          <dgm:animLvl val="lvl"/>
          <dgm:resizeHandles val="exact"/>
        </dgm:presLayoutVars>
      </dgm:prSet>
      <dgm:spPr/>
    </dgm:pt>
    <dgm:pt modelId="{B4A26AD9-1378-4C5E-A776-32B5EF7ACA8C}" type="pres">
      <dgm:prSet presAssocID="{E55B0360-8273-411C-8863-CD7553BDF1AE}" presName="composite" presStyleCnt="0"/>
      <dgm:spPr/>
    </dgm:pt>
    <dgm:pt modelId="{AAB43995-571C-4D2E-B257-1EBE69B8F4A4}" type="pres">
      <dgm:prSet presAssocID="{E55B0360-8273-411C-8863-CD7553BDF1AE}" presName="parTx" presStyleLbl="alignNode1" presStyleIdx="0" presStyleCnt="3">
        <dgm:presLayoutVars>
          <dgm:chMax val="0"/>
          <dgm:chPref val="0"/>
        </dgm:presLayoutVars>
      </dgm:prSet>
      <dgm:spPr/>
    </dgm:pt>
    <dgm:pt modelId="{A3A63211-6D29-4897-928B-916029F57822}" type="pres">
      <dgm:prSet presAssocID="{E55B0360-8273-411C-8863-CD7553BDF1AE}" presName="desTx" presStyleLbl="alignAccFollowNode1" presStyleIdx="0" presStyleCnt="3">
        <dgm:presLayoutVars/>
      </dgm:prSet>
      <dgm:spPr/>
    </dgm:pt>
    <dgm:pt modelId="{53474E4E-01C8-43E3-B6C1-4C69A31762D9}" type="pres">
      <dgm:prSet presAssocID="{897BB9A7-A85E-4305-80E2-A49B36F31DEE}" presName="space" presStyleCnt="0"/>
      <dgm:spPr/>
    </dgm:pt>
    <dgm:pt modelId="{236EA3E6-5B08-474C-8683-F5C39BF4CDBD}" type="pres">
      <dgm:prSet presAssocID="{81DADAA5-0F90-4862-8107-49B218AC198D}" presName="composite" presStyleCnt="0"/>
      <dgm:spPr/>
    </dgm:pt>
    <dgm:pt modelId="{7C98908D-95CF-4B21-84FB-D7C0ABF1BFF0}" type="pres">
      <dgm:prSet presAssocID="{81DADAA5-0F90-4862-8107-49B218AC198D}" presName="parTx" presStyleLbl="alignNode1" presStyleIdx="1" presStyleCnt="3">
        <dgm:presLayoutVars>
          <dgm:chMax val="0"/>
          <dgm:chPref val="0"/>
        </dgm:presLayoutVars>
      </dgm:prSet>
      <dgm:spPr/>
    </dgm:pt>
    <dgm:pt modelId="{F02C44C1-D3FA-42C4-A539-9F3556A8F1E8}" type="pres">
      <dgm:prSet presAssocID="{81DADAA5-0F90-4862-8107-49B218AC198D}" presName="desTx" presStyleLbl="alignAccFollowNode1" presStyleIdx="1" presStyleCnt="3">
        <dgm:presLayoutVars/>
      </dgm:prSet>
      <dgm:spPr/>
    </dgm:pt>
    <dgm:pt modelId="{396C5F8B-0D8A-44EF-AC42-97ED272294EA}" type="pres">
      <dgm:prSet presAssocID="{BB384FCD-B9FD-489E-A7F6-D73E08AEF638}" presName="space" presStyleCnt="0"/>
      <dgm:spPr/>
    </dgm:pt>
    <dgm:pt modelId="{589704BC-6147-457C-91A6-E7EC77E045EB}" type="pres">
      <dgm:prSet presAssocID="{C244EF43-19E2-46B4-BE8F-124B9D797EC1}" presName="composite" presStyleCnt="0"/>
      <dgm:spPr/>
    </dgm:pt>
    <dgm:pt modelId="{B22AAA39-2579-4EF1-891A-E339C3182F50}" type="pres">
      <dgm:prSet presAssocID="{C244EF43-19E2-46B4-BE8F-124B9D797EC1}" presName="parTx" presStyleLbl="alignNode1" presStyleIdx="2" presStyleCnt="3">
        <dgm:presLayoutVars>
          <dgm:chMax val="0"/>
          <dgm:chPref val="0"/>
        </dgm:presLayoutVars>
      </dgm:prSet>
      <dgm:spPr/>
    </dgm:pt>
    <dgm:pt modelId="{2FEC0DDC-A102-4FA6-A99F-B2C3756E53E1}" type="pres">
      <dgm:prSet presAssocID="{C244EF43-19E2-46B4-BE8F-124B9D797EC1}" presName="desTx" presStyleLbl="alignAccFollowNode1" presStyleIdx="2" presStyleCnt="3">
        <dgm:presLayoutVars/>
      </dgm:prSet>
      <dgm:spPr/>
    </dgm:pt>
  </dgm:ptLst>
  <dgm:cxnLst>
    <dgm:cxn modelId="{D0A54510-FBD8-4CCA-A432-BE95940D97C4}" type="presOf" srcId="{C244EF43-19E2-46B4-BE8F-124B9D797EC1}" destId="{B22AAA39-2579-4EF1-891A-E339C3182F50}" srcOrd="0" destOrd="0" presId="urn:microsoft.com/office/officeart/2016/7/layout/HorizontalActionList"/>
    <dgm:cxn modelId="{C261931F-EA5A-49E4-94E7-4D60AA002575}" type="presOf" srcId="{E55B0360-8273-411C-8863-CD7553BDF1AE}" destId="{AAB43995-571C-4D2E-B257-1EBE69B8F4A4}" srcOrd="0" destOrd="0" presId="urn:microsoft.com/office/officeart/2016/7/layout/HorizontalActionList"/>
    <dgm:cxn modelId="{E90FB72C-415F-48A3-BE77-64AB321CFFB1}" srcId="{42AD1686-D471-4C5A-9192-F34B2C6EB70A}" destId="{E55B0360-8273-411C-8863-CD7553BDF1AE}" srcOrd="0" destOrd="0" parTransId="{DA024330-4C0E-424E-AED3-49E6E7841F91}" sibTransId="{897BB9A7-A85E-4305-80E2-A49B36F31DEE}"/>
    <dgm:cxn modelId="{F886282E-1286-4614-92F5-C445EC246F3B}" type="presOf" srcId="{EBB44F2F-6CE5-4A7F-8AAF-0E8ECF8C0271}" destId="{2FEC0DDC-A102-4FA6-A99F-B2C3756E53E1}" srcOrd="0" destOrd="0" presId="urn:microsoft.com/office/officeart/2016/7/layout/HorizontalActionList"/>
    <dgm:cxn modelId="{8A6C965D-7A6D-4BA3-A749-5E546498BC95}" type="presOf" srcId="{13E8C26E-8767-46B3-A675-A05116E50A93}" destId="{F02C44C1-D3FA-42C4-A539-9F3556A8F1E8}" srcOrd="0" destOrd="0" presId="urn:microsoft.com/office/officeart/2016/7/layout/HorizontalActionList"/>
    <dgm:cxn modelId="{E3439D6F-347D-4E78-A912-823EECB05C2B}" type="presOf" srcId="{2A4FECDA-6346-4313-919A-70DAFFC4308F}" destId="{A3A63211-6D29-4897-928B-916029F57822}" srcOrd="0" destOrd="0" presId="urn:microsoft.com/office/officeart/2016/7/layout/HorizontalActionList"/>
    <dgm:cxn modelId="{94DDC895-DB6E-4657-848F-4538BF2221F2}" type="presOf" srcId="{42AD1686-D471-4C5A-9192-F34B2C6EB70A}" destId="{894165F7-4B81-4B2F-A409-BE773534D5EA}" srcOrd="0" destOrd="0" presId="urn:microsoft.com/office/officeart/2016/7/layout/HorizontalActionList"/>
    <dgm:cxn modelId="{A780D298-BA23-47D1-9AA2-1C70967E70BE}" srcId="{81DADAA5-0F90-4862-8107-49B218AC198D}" destId="{13E8C26E-8767-46B3-A675-A05116E50A93}" srcOrd="0" destOrd="0" parTransId="{BE3A6516-0432-4CD5-B38C-A0F35E20B545}" sibTransId="{92F9D815-392A-4364-95E3-93949BEA677A}"/>
    <dgm:cxn modelId="{C212E7A7-9612-40A7-993B-9CF52905648B}" type="presOf" srcId="{81DADAA5-0F90-4862-8107-49B218AC198D}" destId="{7C98908D-95CF-4B21-84FB-D7C0ABF1BFF0}" srcOrd="0" destOrd="0" presId="urn:microsoft.com/office/officeart/2016/7/layout/HorizontalActionList"/>
    <dgm:cxn modelId="{FAEAE7BE-35AC-4C82-920E-0D559396F546}" srcId="{E55B0360-8273-411C-8863-CD7553BDF1AE}" destId="{2A4FECDA-6346-4313-919A-70DAFFC4308F}" srcOrd="0" destOrd="0" parTransId="{02393D95-CB52-49EF-8003-700BA62FA72F}" sibTransId="{74C91C5C-43A5-415A-A141-D5D4CB5C0916}"/>
    <dgm:cxn modelId="{CF37E7CA-8554-4B94-B062-635E99178C7F}" srcId="{42AD1686-D471-4C5A-9192-F34B2C6EB70A}" destId="{C244EF43-19E2-46B4-BE8F-124B9D797EC1}" srcOrd="2" destOrd="0" parTransId="{FEBD8E55-73B0-477A-A2FC-FBE02D4EA964}" sibTransId="{5F83A478-3CEB-418D-A8B4-BA3BA9DE3A40}"/>
    <dgm:cxn modelId="{23C895D1-112D-4E6C-9A1B-26518F3CCFC8}" srcId="{C244EF43-19E2-46B4-BE8F-124B9D797EC1}" destId="{EBB44F2F-6CE5-4A7F-8AAF-0E8ECF8C0271}" srcOrd="0" destOrd="0" parTransId="{A8D3DBE9-3744-4399-BA46-BDA08E182505}" sibTransId="{A9CFDBF1-343E-46D5-A187-E769BBD931FB}"/>
    <dgm:cxn modelId="{8B4ACCFD-44DE-45D4-86EE-12DF80022630}" srcId="{42AD1686-D471-4C5A-9192-F34B2C6EB70A}" destId="{81DADAA5-0F90-4862-8107-49B218AC198D}" srcOrd="1" destOrd="0" parTransId="{8A911678-E002-455B-88E5-4B1D369E7376}" sibTransId="{BB384FCD-B9FD-489E-A7F6-D73E08AEF638}"/>
    <dgm:cxn modelId="{A199AB38-66F9-4416-8192-2B3EA0BBB7A6}" type="presParOf" srcId="{894165F7-4B81-4B2F-A409-BE773534D5EA}" destId="{B4A26AD9-1378-4C5E-A776-32B5EF7ACA8C}" srcOrd="0" destOrd="0" presId="urn:microsoft.com/office/officeart/2016/7/layout/HorizontalActionList"/>
    <dgm:cxn modelId="{FE2413BC-DBFF-40DB-A6FC-5C875629D6D0}" type="presParOf" srcId="{B4A26AD9-1378-4C5E-A776-32B5EF7ACA8C}" destId="{AAB43995-571C-4D2E-B257-1EBE69B8F4A4}" srcOrd="0" destOrd="0" presId="urn:microsoft.com/office/officeart/2016/7/layout/HorizontalActionList"/>
    <dgm:cxn modelId="{3EB5EB6F-F582-45C9-8DA6-084315259485}" type="presParOf" srcId="{B4A26AD9-1378-4C5E-A776-32B5EF7ACA8C}" destId="{A3A63211-6D29-4897-928B-916029F57822}" srcOrd="1" destOrd="0" presId="urn:microsoft.com/office/officeart/2016/7/layout/HorizontalActionList"/>
    <dgm:cxn modelId="{75EC7079-292D-4DEE-8E8F-0A60E96A5845}" type="presParOf" srcId="{894165F7-4B81-4B2F-A409-BE773534D5EA}" destId="{53474E4E-01C8-43E3-B6C1-4C69A31762D9}" srcOrd="1" destOrd="0" presId="urn:microsoft.com/office/officeart/2016/7/layout/HorizontalActionList"/>
    <dgm:cxn modelId="{A745DBF5-165C-4B83-B0D9-146BE07AFBF4}" type="presParOf" srcId="{894165F7-4B81-4B2F-A409-BE773534D5EA}" destId="{236EA3E6-5B08-474C-8683-F5C39BF4CDBD}" srcOrd="2" destOrd="0" presId="urn:microsoft.com/office/officeart/2016/7/layout/HorizontalActionList"/>
    <dgm:cxn modelId="{902EAFE4-E740-40A8-A4ED-DC417E4DE85D}" type="presParOf" srcId="{236EA3E6-5B08-474C-8683-F5C39BF4CDBD}" destId="{7C98908D-95CF-4B21-84FB-D7C0ABF1BFF0}" srcOrd="0" destOrd="0" presId="urn:microsoft.com/office/officeart/2016/7/layout/HorizontalActionList"/>
    <dgm:cxn modelId="{AA2987C7-56BD-42FC-A513-567421B33F06}" type="presParOf" srcId="{236EA3E6-5B08-474C-8683-F5C39BF4CDBD}" destId="{F02C44C1-D3FA-42C4-A539-9F3556A8F1E8}" srcOrd="1" destOrd="0" presId="urn:microsoft.com/office/officeart/2016/7/layout/HorizontalActionList"/>
    <dgm:cxn modelId="{1EC4A743-DACB-4EFE-892F-850DA67B90FD}" type="presParOf" srcId="{894165F7-4B81-4B2F-A409-BE773534D5EA}" destId="{396C5F8B-0D8A-44EF-AC42-97ED272294EA}" srcOrd="3" destOrd="0" presId="urn:microsoft.com/office/officeart/2016/7/layout/HorizontalActionList"/>
    <dgm:cxn modelId="{69BD0CFF-CDCC-4949-B8C7-45A1F85901C8}" type="presParOf" srcId="{894165F7-4B81-4B2F-A409-BE773534D5EA}" destId="{589704BC-6147-457C-91A6-E7EC77E045EB}" srcOrd="4" destOrd="0" presId="urn:microsoft.com/office/officeart/2016/7/layout/HorizontalActionList"/>
    <dgm:cxn modelId="{C60CD355-44F4-4E6C-B600-13F08516B2A7}" type="presParOf" srcId="{589704BC-6147-457C-91A6-E7EC77E045EB}" destId="{B22AAA39-2579-4EF1-891A-E339C3182F50}" srcOrd="0" destOrd="0" presId="urn:microsoft.com/office/officeart/2016/7/layout/HorizontalActionList"/>
    <dgm:cxn modelId="{B24F1AD4-2335-44F3-9A4B-1C99530CACE6}" type="presParOf" srcId="{589704BC-6147-457C-91A6-E7EC77E045EB}" destId="{2FEC0DDC-A102-4FA6-A99F-B2C3756E53E1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D9074-42C8-4632-BDA7-A117B88AE73D}">
      <dsp:nvSpPr>
        <dsp:cNvPr id="0" name=""/>
        <dsp:cNvSpPr/>
      </dsp:nvSpPr>
      <dsp:spPr>
        <a:xfrm>
          <a:off x="0" y="904211"/>
          <a:ext cx="3245663" cy="20609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58969-BC7B-49C7-B0D4-EF9DC2F982BA}">
      <dsp:nvSpPr>
        <dsp:cNvPr id="0" name=""/>
        <dsp:cNvSpPr/>
      </dsp:nvSpPr>
      <dsp:spPr>
        <a:xfrm>
          <a:off x="360629" y="1246809"/>
          <a:ext cx="3245663" cy="20609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>
              <a:latin typeface="Arial"/>
              <a:ea typeface="+mn-ea"/>
              <a:cs typeface="Arial"/>
            </a:rPr>
            <a:t>Premium on wellness-oriented, pleasant surroundings.</a:t>
          </a:r>
          <a:endParaRPr lang="en-US" sz="2400" kern="1200">
            <a:latin typeface="Arial"/>
            <a:ea typeface="+mn-ea"/>
            <a:cs typeface="Arial"/>
          </a:endParaRPr>
        </a:p>
      </dsp:txBody>
      <dsp:txXfrm>
        <a:off x="420994" y="1307174"/>
        <a:ext cx="3124933" cy="1940266"/>
      </dsp:txXfrm>
    </dsp:sp>
    <dsp:sp modelId="{F69431A0-AE96-44DD-99E2-B54BDDCA1A70}">
      <dsp:nvSpPr>
        <dsp:cNvPr id="0" name=""/>
        <dsp:cNvSpPr/>
      </dsp:nvSpPr>
      <dsp:spPr>
        <a:xfrm>
          <a:off x="3966922" y="904211"/>
          <a:ext cx="3245663" cy="20609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37C54-17D7-41F9-83E9-33CEFA5666C5}">
      <dsp:nvSpPr>
        <dsp:cNvPr id="0" name=""/>
        <dsp:cNvSpPr/>
      </dsp:nvSpPr>
      <dsp:spPr>
        <a:xfrm>
          <a:off x="4327551" y="1246809"/>
          <a:ext cx="3245663" cy="20609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800" kern="1200">
              <a:latin typeface="Arial"/>
              <a:ea typeface="+mn-ea"/>
              <a:cs typeface="Arial"/>
            </a:rPr>
            <a:t>Luxury and mass-market differences in air fresheners.</a:t>
          </a:r>
          <a:endParaRPr lang="en-US" sz="2800" kern="1200">
            <a:latin typeface="Arial"/>
            <a:ea typeface="+mn-ea"/>
            <a:cs typeface="Arial"/>
          </a:endParaRPr>
        </a:p>
      </dsp:txBody>
      <dsp:txXfrm>
        <a:off x="4387916" y="1307174"/>
        <a:ext cx="3124933" cy="1940266"/>
      </dsp:txXfrm>
    </dsp:sp>
    <dsp:sp modelId="{255934B0-8F4F-4C5E-889F-DF05977487DB}">
      <dsp:nvSpPr>
        <dsp:cNvPr id="0" name=""/>
        <dsp:cNvSpPr/>
      </dsp:nvSpPr>
      <dsp:spPr>
        <a:xfrm>
          <a:off x="7933844" y="904211"/>
          <a:ext cx="3245663" cy="20609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7FCBB-97F4-44D0-88DE-E4ED42A64541}">
      <dsp:nvSpPr>
        <dsp:cNvPr id="0" name=""/>
        <dsp:cNvSpPr/>
      </dsp:nvSpPr>
      <dsp:spPr>
        <a:xfrm>
          <a:off x="8294474" y="1246809"/>
          <a:ext cx="3245663" cy="20609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800" kern="1200">
              <a:latin typeface="Arial"/>
              <a:ea typeface="+mn-ea"/>
              <a:cs typeface="Arial"/>
            </a:rPr>
            <a:t>Low-cost premium positioning (</a:t>
          </a:r>
          <a:r>
            <a:rPr lang="en-GB" sz="2800" kern="1200">
              <a:latin typeface="Arial"/>
              <a:ea typeface="+mn-ea"/>
              <a:cs typeface="Arial"/>
            </a:rPr>
            <a:t>Bekar, Antoniou and Baker, 2021). </a:t>
          </a:r>
          <a:endParaRPr lang="en-US" sz="2800" kern="1200">
            <a:latin typeface="Arial"/>
            <a:ea typeface="+mn-ea"/>
            <a:cs typeface="Arial"/>
          </a:endParaRPr>
        </a:p>
      </dsp:txBody>
      <dsp:txXfrm>
        <a:off x="8354839" y="1307174"/>
        <a:ext cx="3124933" cy="19402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17BFA-6833-4948-B8A9-36991C3992B4}">
      <dsp:nvSpPr>
        <dsp:cNvPr id="0" name=""/>
        <dsp:cNvSpPr/>
      </dsp:nvSpPr>
      <dsp:spPr>
        <a:xfrm>
          <a:off x="0" y="12559"/>
          <a:ext cx="6666833" cy="1216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>
              <a:solidFill>
                <a:srgbClr val="FFFFFF"/>
              </a:solidFill>
              <a:latin typeface="Arial"/>
              <a:ea typeface="+mn-ea"/>
              <a:cs typeface="Arial"/>
            </a:rPr>
            <a:t>Consumers aged 20-45 </a:t>
          </a:r>
          <a:endParaRPr lang="en-US" sz="2000" kern="1200">
            <a:solidFill>
              <a:srgbClr val="FFFFFF"/>
            </a:solidFill>
            <a:latin typeface="Arial"/>
            <a:ea typeface="+mn-ea"/>
            <a:cs typeface="Arial"/>
          </a:endParaRPr>
        </a:p>
      </dsp:txBody>
      <dsp:txXfrm>
        <a:off x="59399" y="71958"/>
        <a:ext cx="6548035" cy="1098002"/>
      </dsp:txXfrm>
    </dsp:sp>
    <dsp:sp modelId="{700E8EF6-8371-41F4-8E83-3254EE01F9F3}">
      <dsp:nvSpPr>
        <dsp:cNvPr id="0" name=""/>
        <dsp:cNvSpPr/>
      </dsp:nvSpPr>
      <dsp:spPr>
        <a:xfrm>
          <a:off x="0" y="1416560"/>
          <a:ext cx="6666833" cy="121680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>
              <a:solidFill>
                <a:srgbClr val="FFFFFF"/>
              </a:solidFill>
              <a:latin typeface="Arial"/>
              <a:ea typeface="+mn-ea"/>
              <a:cs typeface="Arial"/>
            </a:rPr>
            <a:t>Urban professionals and students.</a:t>
          </a:r>
          <a:endParaRPr lang="en-US" sz="2000" kern="1200">
            <a:solidFill>
              <a:srgbClr val="FFFFFF"/>
            </a:solidFill>
            <a:latin typeface="Arial"/>
            <a:ea typeface="+mn-ea"/>
            <a:cs typeface="Arial"/>
          </a:endParaRPr>
        </a:p>
      </dsp:txBody>
      <dsp:txXfrm>
        <a:off x="59399" y="1475959"/>
        <a:ext cx="6548035" cy="1098002"/>
      </dsp:txXfrm>
    </dsp:sp>
    <dsp:sp modelId="{BF343959-5322-4AB0-950D-90EF1A40C0AC}">
      <dsp:nvSpPr>
        <dsp:cNvPr id="0" name=""/>
        <dsp:cNvSpPr/>
      </dsp:nvSpPr>
      <dsp:spPr>
        <a:xfrm>
          <a:off x="0" y="2820560"/>
          <a:ext cx="6666833" cy="121680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>
              <a:solidFill>
                <a:srgbClr val="FFFFFF"/>
              </a:solidFill>
              <a:latin typeface="Arial"/>
              <a:ea typeface="+mn-ea"/>
              <a:cs typeface="Arial"/>
            </a:rPr>
            <a:t>Fashion, health, and design-co</a:t>
          </a:r>
          <a:r>
            <a:rPr lang="en-IN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nscious customers.</a:t>
          </a:r>
          <a:endParaRPr lang="en-US" sz="1800" kern="1200">
            <a:solidFill>
              <a:srgbClr val="FFFFFF"/>
            </a:solidFill>
            <a:latin typeface="Arial"/>
            <a:ea typeface="+mn-ea"/>
            <a:cs typeface="Arial"/>
          </a:endParaRPr>
        </a:p>
      </dsp:txBody>
      <dsp:txXfrm>
        <a:off x="59399" y="2879959"/>
        <a:ext cx="6548035" cy="1098002"/>
      </dsp:txXfrm>
    </dsp:sp>
    <dsp:sp modelId="{46F206C6-1AE5-4324-8735-826D3614003B}">
      <dsp:nvSpPr>
        <dsp:cNvPr id="0" name=""/>
        <dsp:cNvSpPr/>
      </dsp:nvSpPr>
      <dsp:spPr>
        <a:xfrm>
          <a:off x="0" y="4224560"/>
          <a:ext cx="6666833" cy="12168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Peoples who are more concerned with the quality of lifestyle, personal wellbeing, and home design</a:t>
          </a:r>
          <a:endParaRPr lang="en-IN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59399" y="4283959"/>
        <a:ext cx="6548035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91E4B-4BC3-4C0A-B262-BBB8516B12C2}">
      <dsp:nvSpPr>
        <dsp:cNvPr id="0" name=""/>
        <dsp:cNvSpPr/>
      </dsp:nvSpPr>
      <dsp:spPr>
        <a:xfrm>
          <a:off x="0" y="4150553"/>
          <a:ext cx="6364224" cy="1362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kern="1200"/>
            <a:t>Sustainability and design as an opportunity (</a:t>
          </a:r>
          <a:r>
            <a:rPr lang="en-GB" sz="3200" kern="1200"/>
            <a:t>Cann et al., 2021). </a:t>
          </a:r>
          <a:endParaRPr lang="en-US" sz="3200" kern="1200"/>
        </a:p>
      </dsp:txBody>
      <dsp:txXfrm>
        <a:off x="0" y="4150553"/>
        <a:ext cx="6364224" cy="1362304"/>
      </dsp:txXfrm>
    </dsp:sp>
    <dsp:sp modelId="{A9C269B1-3BC3-4043-9A29-A7D59375D2D5}">
      <dsp:nvSpPr>
        <dsp:cNvPr id="0" name=""/>
        <dsp:cNvSpPr/>
      </dsp:nvSpPr>
      <dsp:spPr>
        <a:xfrm rot="10800000">
          <a:off x="0" y="2075763"/>
          <a:ext cx="6364224" cy="209522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kern="1200"/>
            <a:t>Good competition from other well-known brands.</a:t>
          </a:r>
          <a:endParaRPr lang="en-US" sz="3200" kern="1200"/>
        </a:p>
      </dsp:txBody>
      <dsp:txXfrm rot="10800000">
        <a:off x="0" y="2075763"/>
        <a:ext cx="6364224" cy="1361413"/>
      </dsp:txXfrm>
    </dsp:sp>
    <dsp:sp modelId="{5B0E381D-BA01-435D-B499-F53A4B1721A5}">
      <dsp:nvSpPr>
        <dsp:cNvPr id="0" name=""/>
        <dsp:cNvSpPr/>
      </dsp:nvSpPr>
      <dsp:spPr>
        <a:xfrm rot="10800000">
          <a:off x="0" y="974"/>
          <a:ext cx="6364224" cy="209522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200" kern="1200"/>
            <a:t>Expanding the well-being and home fragrance market.</a:t>
          </a:r>
          <a:endParaRPr lang="en-US" sz="3200" kern="1200"/>
        </a:p>
      </dsp:txBody>
      <dsp:txXfrm rot="10800000">
        <a:off x="0" y="974"/>
        <a:ext cx="6364224" cy="13614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FE6618-CF8C-47E2-B31F-CBA364F20578}">
      <dsp:nvSpPr>
        <dsp:cNvPr id="0" name=""/>
        <dsp:cNvSpPr/>
      </dsp:nvSpPr>
      <dsp:spPr>
        <a:xfrm>
          <a:off x="66926" y="2092306"/>
          <a:ext cx="825979" cy="8259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6B41A-9DC8-4D3A-B5E3-17771577C048}">
      <dsp:nvSpPr>
        <dsp:cNvPr id="0" name=""/>
        <dsp:cNvSpPr/>
      </dsp:nvSpPr>
      <dsp:spPr>
        <a:xfrm>
          <a:off x="240381" y="2265762"/>
          <a:ext cx="479068" cy="479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C46E-707C-4C1F-A486-3EAFA7099B75}">
      <dsp:nvSpPr>
        <dsp:cNvPr id="0" name=""/>
        <dsp:cNvSpPr/>
      </dsp:nvSpPr>
      <dsp:spPr>
        <a:xfrm>
          <a:off x="1069901" y="1973200"/>
          <a:ext cx="1946952" cy="1064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>
              <a:latin typeface="Arial"/>
              <a:cs typeface="Arial"/>
            </a:rPr>
            <a:t>Product: High-quality, long-lasting room and car air fresheners, which can be refilled.</a:t>
          </a:r>
          <a:endParaRPr lang="en-US" sz="1800" kern="1200">
            <a:latin typeface="Arial"/>
            <a:cs typeface="Arial"/>
          </a:endParaRPr>
        </a:p>
      </dsp:txBody>
      <dsp:txXfrm>
        <a:off x="1069901" y="1973200"/>
        <a:ext cx="1946952" cy="1064192"/>
      </dsp:txXfrm>
    </dsp:sp>
    <dsp:sp modelId="{4BB7289D-4F55-4491-BADB-5AC93FAD346A}">
      <dsp:nvSpPr>
        <dsp:cNvPr id="0" name=""/>
        <dsp:cNvSpPr/>
      </dsp:nvSpPr>
      <dsp:spPr>
        <a:xfrm>
          <a:off x="3356095" y="2092306"/>
          <a:ext cx="825979" cy="8259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477A3-6403-4E20-99E1-CFE5C30285F3}">
      <dsp:nvSpPr>
        <dsp:cNvPr id="0" name=""/>
        <dsp:cNvSpPr/>
      </dsp:nvSpPr>
      <dsp:spPr>
        <a:xfrm>
          <a:off x="3529551" y="2265762"/>
          <a:ext cx="479068" cy="479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3789A-7734-48C7-9E2C-FB5CC69E92F2}">
      <dsp:nvSpPr>
        <dsp:cNvPr id="0" name=""/>
        <dsp:cNvSpPr/>
      </dsp:nvSpPr>
      <dsp:spPr>
        <a:xfrm>
          <a:off x="4359071" y="2092306"/>
          <a:ext cx="1946952" cy="825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>
              <a:latin typeface="Arial"/>
              <a:cs typeface="Arial"/>
            </a:rPr>
            <a:t>Price: Mid-range and priced as cheap luxury.</a:t>
          </a:r>
          <a:endParaRPr lang="en-US" sz="2000" kern="1200">
            <a:latin typeface="Arial"/>
            <a:cs typeface="Arial"/>
          </a:endParaRPr>
        </a:p>
      </dsp:txBody>
      <dsp:txXfrm>
        <a:off x="4359071" y="2092306"/>
        <a:ext cx="1946952" cy="825979"/>
      </dsp:txXfrm>
    </dsp:sp>
    <dsp:sp modelId="{A666C12A-1598-48B3-9759-BF9ACB0E7E24}">
      <dsp:nvSpPr>
        <dsp:cNvPr id="0" name=""/>
        <dsp:cNvSpPr/>
      </dsp:nvSpPr>
      <dsp:spPr>
        <a:xfrm>
          <a:off x="66926" y="4232835"/>
          <a:ext cx="825979" cy="8259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3B326-F525-4482-92E1-6EA599EFC305}">
      <dsp:nvSpPr>
        <dsp:cNvPr id="0" name=""/>
        <dsp:cNvSpPr/>
      </dsp:nvSpPr>
      <dsp:spPr>
        <a:xfrm>
          <a:off x="240381" y="4406291"/>
          <a:ext cx="479068" cy="4790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E8137-4C29-41F9-88B0-8A626D8E5DAC}">
      <dsp:nvSpPr>
        <dsp:cNvPr id="0" name=""/>
        <dsp:cNvSpPr/>
      </dsp:nvSpPr>
      <dsp:spPr>
        <a:xfrm>
          <a:off x="1069901" y="4232835"/>
          <a:ext cx="1946952" cy="825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>
              <a:latin typeface="Arial"/>
              <a:cs typeface="Arial"/>
            </a:rPr>
            <a:t>Place: Online distribution through the company website and marketplace.</a:t>
          </a:r>
          <a:endParaRPr lang="en-US" sz="2000" kern="1200">
            <a:latin typeface="Arial"/>
            <a:cs typeface="Arial"/>
          </a:endParaRPr>
        </a:p>
      </dsp:txBody>
      <dsp:txXfrm>
        <a:off x="1069901" y="4232835"/>
        <a:ext cx="1946952" cy="825979"/>
      </dsp:txXfrm>
    </dsp:sp>
    <dsp:sp modelId="{E7DC6BCC-F9AC-4694-8919-8B3F9BA87AA9}">
      <dsp:nvSpPr>
        <dsp:cNvPr id="0" name=""/>
        <dsp:cNvSpPr/>
      </dsp:nvSpPr>
      <dsp:spPr>
        <a:xfrm>
          <a:off x="3356095" y="4232835"/>
          <a:ext cx="825979" cy="8259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BCEDF-0ABE-44C0-BBBE-003EF23568EB}">
      <dsp:nvSpPr>
        <dsp:cNvPr id="0" name=""/>
        <dsp:cNvSpPr/>
      </dsp:nvSpPr>
      <dsp:spPr>
        <a:xfrm>
          <a:off x="3529551" y="4406291"/>
          <a:ext cx="479068" cy="4790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1DB73-C6E1-43C5-92B2-9DCED79FE960}">
      <dsp:nvSpPr>
        <dsp:cNvPr id="0" name=""/>
        <dsp:cNvSpPr/>
      </dsp:nvSpPr>
      <dsp:spPr>
        <a:xfrm>
          <a:off x="4359071" y="4232835"/>
          <a:ext cx="1946952" cy="8259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Promotion</a:t>
          </a:r>
          <a:r>
            <a:rPr lang="en-IN" sz="2000" kern="1200">
              <a:latin typeface="Arial"/>
              <a:cs typeface="Arial"/>
            </a:rPr>
            <a:t>: Social media marketing, influencer marketing, and online advertising (</a:t>
          </a:r>
          <a:r>
            <a:rPr lang="en-GB" sz="2000" kern="1200" err="1">
              <a:latin typeface="Arial"/>
              <a:cs typeface="Arial"/>
            </a:rPr>
            <a:t>Angraini</a:t>
          </a:r>
          <a:r>
            <a:rPr lang="en-GB" sz="2000" kern="1200">
              <a:latin typeface="Arial"/>
              <a:cs typeface="Arial"/>
            </a:rPr>
            <a:t>, 2023).</a:t>
          </a:r>
          <a:r>
            <a:rPr lang="en-GB" sz="2000" kern="1200"/>
            <a:t> </a:t>
          </a:r>
          <a:endParaRPr lang="en-US" sz="2000" kern="1200"/>
        </a:p>
      </dsp:txBody>
      <dsp:txXfrm>
        <a:off x="4359071" y="4232835"/>
        <a:ext cx="1946952" cy="8259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A9FD18-C33E-4FF1-A145-7BF700D55049}">
      <dsp:nvSpPr>
        <dsp:cNvPr id="0" name=""/>
        <dsp:cNvSpPr/>
      </dsp:nvSpPr>
      <dsp:spPr>
        <a:xfrm>
          <a:off x="1330950" y="6834"/>
          <a:ext cx="1681312" cy="16813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9CD04F-9BB8-46EA-98FE-77AD45397382}">
      <dsp:nvSpPr>
        <dsp:cNvPr id="0" name=""/>
        <dsp:cNvSpPr/>
      </dsp:nvSpPr>
      <dsp:spPr>
        <a:xfrm>
          <a:off x="1689262" y="365146"/>
          <a:ext cx="964687" cy="964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9BA90-00BE-4FED-84DB-30B96A72B04A}">
      <dsp:nvSpPr>
        <dsp:cNvPr id="0" name=""/>
        <dsp:cNvSpPr/>
      </dsp:nvSpPr>
      <dsp:spPr>
        <a:xfrm>
          <a:off x="793481" y="2211834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400" kern="1200">
              <a:latin typeface="Arial"/>
              <a:cs typeface="Arial"/>
            </a:rPr>
            <a:t>It is a Limited Company (Ltd)</a:t>
          </a:r>
        </a:p>
      </dsp:txBody>
      <dsp:txXfrm>
        <a:off x="793481" y="2211834"/>
        <a:ext cx="2756250" cy="720000"/>
      </dsp:txXfrm>
    </dsp:sp>
    <dsp:sp modelId="{8C25EB52-A11F-4974-A591-D492CFC3047E}">
      <dsp:nvSpPr>
        <dsp:cNvPr id="0" name=""/>
        <dsp:cNvSpPr/>
      </dsp:nvSpPr>
      <dsp:spPr>
        <a:xfrm>
          <a:off x="4569543" y="6834"/>
          <a:ext cx="1681312" cy="16813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A4743-C9A7-4AD9-8791-90F89F15E0C9}">
      <dsp:nvSpPr>
        <dsp:cNvPr id="0" name=""/>
        <dsp:cNvSpPr/>
      </dsp:nvSpPr>
      <dsp:spPr>
        <a:xfrm>
          <a:off x="4927856" y="365146"/>
          <a:ext cx="964687" cy="964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81760-BD3B-4D81-9EC9-7A7D7ADF8FB1}">
      <dsp:nvSpPr>
        <dsp:cNvPr id="0" name=""/>
        <dsp:cNvSpPr/>
      </dsp:nvSpPr>
      <dsp:spPr>
        <a:xfrm>
          <a:off x="4032075" y="2211834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400" kern="1200">
              <a:latin typeface="Arial"/>
              <a:cs typeface="Arial"/>
            </a:rPr>
            <a:t>Founder-led management</a:t>
          </a:r>
          <a:endParaRPr lang="en-US" sz="1400" kern="1200">
            <a:latin typeface="Arial"/>
            <a:cs typeface="Arial"/>
          </a:endParaRPr>
        </a:p>
      </dsp:txBody>
      <dsp:txXfrm>
        <a:off x="4032075" y="2211834"/>
        <a:ext cx="2756250" cy="720000"/>
      </dsp:txXfrm>
    </dsp:sp>
    <dsp:sp modelId="{9FE5FC44-D4FE-4746-A253-29FDE9C8D86A}">
      <dsp:nvSpPr>
        <dsp:cNvPr id="0" name=""/>
        <dsp:cNvSpPr/>
      </dsp:nvSpPr>
      <dsp:spPr>
        <a:xfrm>
          <a:off x="7808137" y="6834"/>
          <a:ext cx="1681312" cy="16813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4573A-7CF5-4449-A8B5-FE678C5504DF}">
      <dsp:nvSpPr>
        <dsp:cNvPr id="0" name=""/>
        <dsp:cNvSpPr/>
      </dsp:nvSpPr>
      <dsp:spPr>
        <a:xfrm>
          <a:off x="8166450" y="365146"/>
          <a:ext cx="964687" cy="964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C0B6A-2C8A-48D8-9EE6-9E97929B7BB1}">
      <dsp:nvSpPr>
        <dsp:cNvPr id="0" name=""/>
        <dsp:cNvSpPr/>
      </dsp:nvSpPr>
      <dsp:spPr>
        <a:xfrm>
          <a:off x="7270668" y="2211834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IN" sz="1400" kern="1200">
              <a:latin typeface="Arial"/>
              <a:cs typeface="Arial"/>
            </a:rPr>
            <a:t>Marketing and operations support (</a:t>
          </a:r>
          <a:r>
            <a:rPr lang="en-GB" sz="1400" kern="1200">
              <a:latin typeface="Arial"/>
              <a:cs typeface="Arial"/>
            </a:rPr>
            <a:t>Evans, Bratton and McKee, 2021). </a:t>
          </a:r>
          <a:endParaRPr lang="en-US" sz="1400" kern="1200">
            <a:latin typeface="Arial"/>
            <a:cs typeface="Arial"/>
          </a:endParaRPr>
        </a:p>
      </dsp:txBody>
      <dsp:txXfrm>
        <a:off x="7270668" y="2211834"/>
        <a:ext cx="275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6F32A-6FC4-4FDD-8DC3-64D7DBEFECE5}">
      <dsp:nvSpPr>
        <dsp:cNvPr id="0" name=""/>
        <dsp:cNvSpPr/>
      </dsp:nvSpPr>
      <dsp:spPr>
        <a:xfrm>
          <a:off x="0" y="309062"/>
          <a:ext cx="6358432" cy="10003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>
              <a:latin typeface="Arial"/>
              <a:ea typeface="+mn-ea"/>
              <a:cs typeface="Arial"/>
            </a:rPr>
            <a:t>Start-up costs: </a:t>
          </a:r>
          <a:r>
            <a:rPr lang="en-GB" sz="1900" kern="1200">
              <a:latin typeface="Arial"/>
              <a:ea typeface="+mn-ea"/>
              <a:cs typeface="Arial"/>
            </a:rPr>
            <a:t>£</a:t>
          </a:r>
          <a:r>
            <a:rPr lang="en-IN" sz="1900" kern="1200">
              <a:latin typeface="Arial"/>
              <a:ea typeface="+mn-ea"/>
              <a:cs typeface="Arial"/>
            </a:rPr>
            <a:t>25,000-</a:t>
          </a:r>
          <a:r>
            <a:rPr lang="en-GB" sz="1900" kern="1200">
              <a:latin typeface="Arial"/>
              <a:ea typeface="+mn-ea"/>
              <a:cs typeface="Arial"/>
            </a:rPr>
            <a:t>£</a:t>
          </a:r>
          <a:r>
            <a:rPr lang="en-IN" sz="1900" kern="1200">
              <a:latin typeface="Arial"/>
              <a:ea typeface="+mn-ea"/>
              <a:cs typeface="Arial"/>
            </a:rPr>
            <a:t>35,000 for </a:t>
          </a:r>
          <a:r>
            <a:rPr lang="en-GB" sz="1900" kern="1200">
              <a:latin typeface="Arial"/>
              <a:ea typeface="+mn-ea"/>
              <a:cs typeface="Arial"/>
            </a:rPr>
            <a:t>product formulation and testing, packaging design or development, starting inventory, web development, branding, and marketing</a:t>
          </a:r>
          <a:endParaRPr lang="en-IN" sz="1900" kern="1200">
            <a:latin typeface="Arial"/>
            <a:ea typeface="+mn-ea"/>
            <a:cs typeface="Arial"/>
          </a:endParaRPr>
        </a:p>
      </dsp:txBody>
      <dsp:txXfrm>
        <a:off x="48833" y="357895"/>
        <a:ext cx="6260766" cy="902684"/>
      </dsp:txXfrm>
    </dsp:sp>
    <dsp:sp modelId="{2A16EC4F-1503-4CB2-8092-81EE7E42F059}">
      <dsp:nvSpPr>
        <dsp:cNvPr id="0" name=""/>
        <dsp:cNvSpPr/>
      </dsp:nvSpPr>
      <dsp:spPr>
        <a:xfrm>
          <a:off x="0" y="1364132"/>
          <a:ext cx="6358432" cy="100035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>
              <a:latin typeface="Arial"/>
              <a:ea typeface="+mn-ea"/>
              <a:cs typeface="Arial"/>
            </a:rPr>
            <a:t>Finance: self-saving and small business borrowing (Government start-up loan, Angel investors)</a:t>
          </a:r>
        </a:p>
      </dsp:txBody>
      <dsp:txXfrm>
        <a:off x="48833" y="1412965"/>
        <a:ext cx="6260766" cy="902684"/>
      </dsp:txXfrm>
    </dsp:sp>
    <dsp:sp modelId="{A3C0445E-CBCB-4205-BCF4-023E77765599}">
      <dsp:nvSpPr>
        <dsp:cNvPr id="0" name=""/>
        <dsp:cNvSpPr/>
      </dsp:nvSpPr>
      <dsp:spPr>
        <a:xfrm>
          <a:off x="0" y="2419202"/>
          <a:ext cx="6358432" cy="100035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>
              <a:latin typeface="Arial"/>
              <a:ea typeface="+mn-ea"/>
              <a:cs typeface="Arial"/>
            </a:rPr>
            <a:t>Break-even target: 18-24 months </a:t>
          </a:r>
        </a:p>
      </dsp:txBody>
      <dsp:txXfrm>
        <a:off x="48833" y="2468035"/>
        <a:ext cx="6260766" cy="9026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43995-571C-4D2E-B257-1EBE69B8F4A4}">
      <dsp:nvSpPr>
        <dsp:cNvPr id="0" name=""/>
        <dsp:cNvSpPr/>
      </dsp:nvSpPr>
      <dsp:spPr>
        <a:xfrm>
          <a:off x="10090" y="578505"/>
          <a:ext cx="3426543" cy="10279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Establish</a:t>
          </a:r>
        </a:p>
      </dsp:txBody>
      <dsp:txXfrm>
        <a:off x="10090" y="578505"/>
        <a:ext cx="3426543" cy="1027963"/>
      </dsp:txXfrm>
    </dsp:sp>
    <dsp:sp modelId="{A3A63211-6D29-4897-928B-916029F57822}">
      <dsp:nvSpPr>
        <dsp:cNvPr id="0" name=""/>
        <dsp:cNvSpPr/>
      </dsp:nvSpPr>
      <dsp:spPr>
        <a:xfrm>
          <a:off x="10090" y="1606468"/>
          <a:ext cx="3426543" cy="216636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Establish a well-known lifestyle brand.</a:t>
          </a:r>
        </a:p>
      </dsp:txBody>
      <dsp:txXfrm>
        <a:off x="10090" y="1606468"/>
        <a:ext cx="3426543" cy="2166364"/>
      </dsp:txXfrm>
    </dsp:sp>
    <dsp:sp modelId="{7C98908D-95CF-4B21-84FB-D7C0ABF1BFF0}">
      <dsp:nvSpPr>
        <dsp:cNvPr id="0" name=""/>
        <dsp:cNvSpPr/>
      </dsp:nvSpPr>
      <dsp:spPr>
        <a:xfrm>
          <a:off x="3544528" y="578505"/>
          <a:ext cx="3426543" cy="1027963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Increase</a:t>
          </a:r>
        </a:p>
      </dsp:txBody>
      <dsp:txXfrm>
        <a:off x="3544528" y="578505"/>
        <a:ext cx="3426543" cy="1027963"/>
      </dsp:txXfrm>
    </dsp:sp>
    <dsp:sp modelId="{F02C44C1-D3FA-42C4-A539-9F3556A8F1E8}">
      <dsp:nvSpPr>
        <dsp:cNvPr id="0" name=""/>
        <dsp:cNvSpPr/>
      </dsp:nvSpPr>
      <dsp:spPr>
        <a:xfrm>
          <a:off x="3544528" y="1606468"/>
          <a:ext cx="3426543" cy="2166364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Increase the product line and markets.</a:t>
          </a:r>
        </a:p>
      </dsp:txBody>
      <dsp:txXfrm>
        <a:off x="3544528" y="1606468"/>
        <a:ext cx="3426543" cy="2166364"/>
      </dsp:txXfrm>
    </dsp:sp>
    <dsp:sp modelId="{B22AAA39-2579-4EF1-891A-E339C3182F50}">
      <dsp:nvSpPr>
        <dsp:cNvPr id="0" name=""/>
        <dsp:cNvSpPr/>
      </dsp:nvSpPr>
      <dsp:spPr>
        <a:xfrm>
          <a:off x="7078966" y="578505"/>
          <a:ext cx="3426543" cy="102796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773" tIns="270773" rIns="270773" bIns="270773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Develop</a:t>
          </a:r>
        </a:p>
      </dsp:txBody>
      <dsp:txXfrm>
        <a:off x="7078966" y="578505"/>
        <a:ext cx="3426543" cy="1027963"/>
      </dsp:txXfrm>
    </dsp:sp>
    <dsp:sp modelId="{2FEC0DDC-A102-4FA6-A99F-B2C3756E53E1}">
      <dsp:nvSpPr>
        <dsp:cNvPr id="0" name=""/>
        <dsp:cNvSpPr/>
      </dsp:nvSpPr>
      <dsp:spPr>
        <a:xfrm>
          <a:off x="7078966" y="1606468"/>
          <a:ext cx="3426543" cy="216636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466" tIns="338466" rIns="338466" bIns="338466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Develop quality, sustainability, and growth (Arslan et al., 2022). </a:t>
          </a:r>
        </a:p>
      </dsp:txBody>
      <dsp:txXfrm>
        <a:off x="7078966" y="1606468"/>
        <a:ext cx="3426543" cy="216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F618D-B149-715F-864E-4198BA09D4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09AC8-9322-6C88-DE15-42429CA5A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659E8-E8B1-0074-FCE7-EEC8DF3DE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7708F-34FB-2258-4725-42175A88E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B7C31-2358-6B08-70ED-397D0E818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3837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D65F8-7FEF-4077-5C8E-131432AC8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64B6A-BC59-2C55-2533-2C47A2233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E061C-6DDC-F639-2036-F4E60BCB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4993-1ADE-9DE1-10EF-CFECBBC35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678DF-A631-024D-5AD3-026C206B6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178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6E41A-4430-9EEA-021F-CB0057D24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7CA38-E218-FEA2-CCA4-2F1C14A8F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ED46E-A540-F683-4A9B-8C4E8EDF6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3D483-AC35-6023-D04F-6919391C6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66A4B-66F5-B2FE-21D2-729668D17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87893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F5079-16FC-877B-F6D1-2D47693AD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0E581-0819-40F1-CACF-9617DE1F67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AC72D4-35D7-3BDF-4D1C-8D0A00A512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FA304C-DC61-8B39-891E-07C6AAC35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1AF4A6-EF62-EFB3-1531-02708D785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1C90D4-3945-2562-EC7C-158638B2E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403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3CFE3-A327-919B-321A-191413AA8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53872-8E20-0F42-EA6A-CBCBB3731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573410-CEAD-5302-5A35-ECE6A8F146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647FB3-9AAC-2CCA-A509-899AC0B1D6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9D0D5A-1607-8E61-0882-E726863F97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30395D-FE7C-7B9E-562A-F3A0D0A02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6FB1FD-650D-3B97-82A8-E38FB3C5B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288E78-4BE4-0572-B508-62CC84287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8924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39FD6-17E0-70C7-9118-086C42E2B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96F9C2-227A-60EB-B505-B29B13F5C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E5F16-97B5-3A54-73CD-BF0557103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C5DED-54C5-06A0-D134-2A70AB51F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0713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970D85-DC99-3BD0-824E-259E95ECE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2A555A-E1EC-32A8-3BD4-7A430F577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35121F-890E-D1C2-617D-955BDDD0E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668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D2655-E1F8-E7AD-3D28-304A1D205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1EBA6-DD77-D16D-3538-DE49288BC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DB3373-C184-4BD4-51E3-17105BF8A3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0378CC-F333-B502-33E8-53044E510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A2D0F0-8121-D252-A778-31CC67B0B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9445B-66DE-219E-B16E-F8D572513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2873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2E9E-4CF7-1B32-4645-661B1AB3D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3C803-375A-F7EE-83D8-73EEBA3B35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3A6DFE-4144-2851-36A6-DCD990FC43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D816D-463E-FB91-5A9F-B5A30F23E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FF4E24-7D45-9647-9F92-6B52F215D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CD810-0066-1148-663E-C7E9E5020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11536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ABD4A-D2EA-0078-DFFE-1E0D23BF9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F6FC85-AB72-8CF0-C58C-55A221868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1C0E1-64EB-3B56-BD78-306652A0A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E32D0-976B-0894-31C9-31F4F4280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8F910-A111-B0B8-5CCA-576139165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0162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AE489B-720C-A4F0-B959-E223C37B94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410A5A-8017-C8C5-9C27-93C5D4DC2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7C18D-E2FA-CF84-3904-58CF0B695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BA199-1782-FDD3-9EB9-2BE810A2C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54B8B-37E4-D711-60E7-52ECC6A5C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193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B95971-884C-CD1D-A1DE-5CAB19ADB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6CBA0-EF3B-3918-CD58-5BE211784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1DD96-F1CD-43B9-91BC-B8CCD2E873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28736-B322-4927-A92E-7179F8734338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84D6A-966B-CF61-1AFB-24EAAD7DFE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0CE8E-B992-8E14-900C-5A2BC86C67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728CB-ABBF-4D8F-9DCC-AA5EC02363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0736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arciodupont.blogspot.com/2020/03/sete-dicas-para-trabalhar-em-home-office.html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89953410@N00/5361604800/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epapxpfm.dmstn374.co.kr/7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essaminedungo.blogspot.com/2015/06/ankit-daisy-air-freshener-in-spring.html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mommysnippets.com/category/mommy-resources/auto-talk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ccionsociais.blogspot.com/2019/08/the-five-senses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hyperlink" Target="http://psmag.radionerds.com/index.php/607" TargetMode="Externa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2F02B9-1969-F139-7855-7CDBA192B0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/>
            <a:r>
              <a:rPr lang="en-IN" sz="5400" b="1">
                <a:solidFill>
                  <a:srgbClr val="FFFFFF"/>
                </a:solidFill>
                <a:latin typeface="Arial"/>
                <a:cs typeface="Arial"/>
              </a:rPr>
              <a:t>LCBB5013</a:t>
            </a:r>
            <a:br>
              <a:rPr lang="en-IN" sz="5400">
                <a:latin typeface="Arial"/>
                <a:cs typeface="Arial"/>
              </a:rPr>
            </a:br>
            <a:r>
              <a:rPr lang="en-IN" sz="5400" b="1">
                <a:solidFill>
                  <a:srgbClr val="FFFFFF"/>
                </a:solidFill>
                <a:latin typeface="Arial"/>
                <a:cs typeface="Arial"/>
              </a:rPr>
              <a:t>Entrepreneurship</a:t>
            </a:r>
            <a:endParaRPr lang="en-IN" sz="54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6926F1-8EA5-A9D6-95D7-9725F0E256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anchor="ctr">
            <a:normAutofit fontScale="77500" lnSpcReduction="20000"/>
          </a:bodyPr>
          <a:lstStyle/>
          <a:p>
            <a:pPr algn="l"/>
            <a:r>
              <a:rPr lang="en-GB" sz="2000" b="1">
                <a:latin typeface="Arial"/>
                <a:cs typeface="Arial"/>
              </a:rPr>
              <a:t>Student Name: Radu </a:t>
            </a:r>
            <a:r>
              <a:rPr lang="en-GB" sz="2000" b="1" err="1">
                <a:latin typeface="Arial"/>
                <a:cs typeface="Arial"/>
              </a:rPr>
              <a:t>Apostoaiei</a:t>
            </a:r>
            <a:endParaRPr lang="en-IN" sz="2000" err="1">
              <a:latin typeface="Arial"/>
              <a:cs typeface="Arial"/>
            </a:endParaRPr>
          </a:p>
          <a:p>
            <a:pPr algn="l"/>
            <a:r>
              <a:rPr lang="en-GB" sz="2000" b="1">
                <a:latin typeface="Arial"/>
                <a:cs typeface="Arial"/>
              </a:rPr>
              <a:t>Student ID: 2238836</a:t>
            </a:r>
            <a:endParaRPr lang="en-IN" sz="2000">
              <a:latin typeface="Arial"/>
              <a:cs typeface="Arial"/>
            </a:endParaRPr>
          </a:p>
          <a:p>
            <a:pPr algn="l"/>
            <a:r>
              <a:rPr lang="en-GB" sz="2000" b="1">
                <a:latin typeface="Arial"/>
                <a:cs typeface="Arial"/>
              </a:rPr>
              <a:t>Date: 22 March 2026</a:t>
            </a:r>
          </a:p>
          <a:p>
            <a:pPr algn="l"/>
            <a:r>
              <a:rPr lang="en-GB" sz="2000" b="1">
                <a:latin typeface="Arial"/>
                <a:cs typeface="Arial"/>
              </a:rPr>
              <a:t>Lecturer: </a:t>
            </a:r>
            <a:r>
              <a:rPr lang="en-GB" sz="2000" b="1" err="1">
                <a:latin typeface="Arial"/>
                <a:cs typeface="Arial"/>
              </a:rPr>
              <a:t>Fouziya</a:t>
            </a:r>
            <a:r>
              <a:rPr lang="en-GB" sz="2000" b="1">
                <a:latin typeface="Arial"/>
                <a:cs typeface="Arial"/>
              </a:rPr>
              <a:t> Farheen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9AF45B-A751-1742-61D6-5537849DA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5325" y="5082013"/>
            <a:ext cx="3000375" cy="1157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61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5B97239-2685-48C8-8104-1D4E4E383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people-working-at-a-call-center image - Free stock photo - Public ...">
            <a:extLst>
              <a:ext uri="{FF2B5EF4-FFF2-40B4-BE49-F238E27FC236}">
                <a16:creationId xmlns:a16="http://schemas.microsoft.com/office/drawing/2014/main" id="{CA04DBC8-0C70-4307-6C37-FC451BE615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53" r="-2" b="-2"/>
          <a:stretch>
            <a:fillRect/>
          </a:stretch>
        </p:blipFill>
        <p:spPr>
          <a:xfrm>
            <a:off x="321734" y="321733"/>
            <a:ext cx="5674894" cy="3030842"/>
          </a:xfrm>
          <a:prstGeom prst="rect">
            <a:avLst/>
          </a:prstGeom>
        </p:spPr>
      </p:pic>
      <p:pic>
        <p:nvPicPr>
          <p:cNvPr id="8" name="Picture 7" descr="A person holding her nose in a car&#10;&#10;AI-generated content may be incorrect.">
            <a:extLst>
              <a:ext uri="{FF2B5EF4-FFF2-40B4-BE49-F238E27FC236}">
                <a16:creationId xmlns:a16="http://schemas.microsoft.com/office/drawing/2014/main" id="{A34FB184-8A90-1E0B-8E98-458D7C7D2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176" r="14477" b="1"/>
          <a:stretch>
            <a:fillRect/>
          </a:stretch>
        </p:blipFill>
        <p:spPr>
          <a:xfrm>
            <a:off x="321735" y="3524289"/>
            <a:ext cx="2676579" cy="2776517"/>
          </a:xfrm>
          <a:prstGeom prst="rect">
            <a:avLst/>
          </a:prstGeom>
        </p:spPr>
      </p:pic>
      <p:pic>
        <p:nvPicPr>
          <p:cNvPr id="2" name="Picture 1" descr="A black taxi on the street&#10;&#10;AI-generated content may be incorrect.">
            <a:extLst>
              <a:ext uri="{FF2B5EF4-FFF2-40B4-BE49-F238E27FC236}">
                <a16:creationId xmlns:a16="http://schemas.microsoft.com/office/drawing/2014/main" id="{113D7A41-E5D9-E929-5937-DCEF109BDB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7792" r="24926"/>
          <a:stretch>
            <a:fillRect/>
          </a:stretch>
        </p:blipFill>
        <p:spPr>
          <a:xfrm>
            <a:off x="3159553" y="3514855"/>
            <a:ext cx="2837076" cy="2785951"/>
          </a:xfrm>
          <a:prstGeom prst="rect">
            <a:avLst/>
          </a:prstGeom>
        </p:spPr>
      </p:pic>
      <p:pic>
        <p:nvPicPr>
          <p:cNvPr id="5" name="Picture 4" descr="A person sitting at a desk using a computer&#10;&#10;AI-generated content may be incorrect.">
            <a:extLst>
              <a:ext uri="{FF2B5EF4-FFF2-40B4-BE49-F238E27FC236}">
                <a16:creationId xmlns:a16="http://schemas.microsoft.com/office/drawing/2014/main" id="{B82B1F46-6F90-4568-346A-46ED0E2F43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250" r="28397" b="2"/>
          <a:stretch>
            <a:fillRect/>
          </a:stretch>
        </p:blipFill>
        <p:spPr>
          <a:xfrm>
            <a:off x="6195373" y="321733"/>
            <a:ext cx="5674892" cy="597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820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E9986A5-A7D1-4022-BAC0-885FB7A14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08B20-8939-AEFA-4E1C-CE1FB37C9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44570"/>
            <a:ext cx="3344528" cy="1703830"/>
          </a:xfrm>
        </p:spPr>
        <p:txBody>
          <a:bodyPr anchor="ctr">
            <a:normAutofit/>
          </a:bodyPr>
          <a:lstStyle/>
          <a:p>
            <a:r>
              <a:rPr lang="en-IN" sz="4800" b="1" i="1"/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46D821-C329-EAED-F109-358D195C5E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30" r="18454" b="3"/>
          <a:stretch>
            <a:fillRect/>
          </a:stretch>
        </p:blipFill>
        <p:spPr>
          <a:xfrm>
            <a:off x="20" y="-1"/>
            <a:ext cx="3975444" cy="4306593"/>
          </a:xfrm>
          <a:custGeom>
            <a:avLst/>
            <a:gdLst/>
            <a:ahLst/>
            <a:cxnLst/>
            <a:rect l="l" t="t" r="r" b="b"/>
            <a:pathLst>
              <a:path w="3975464" h="4365555">
                <a:moveTo>
                  <a:pt x="0" y="0"/>
                </a:moveTo>
                <a:lnTo>
                  <a:pt x="3954724" y="0"/>
                </a:lnTo>
                <a:lnTo>
                  <a:pt x="3944328" y="441228"/>
                </a:lnTo>
                <a:cubicBezTo>
                  <a:pt x="3942781" y="508796"/>
                  <a:pt x="3939430" y="576877"/>
                  <a:pt x="3951159" y="643804"/>
                </a:cubicBezTo>
                <a:cubicBezTo>
                  <a:pt x="3980543" y="810736"/>
                  <a:pt x="3979900" y="978310"/>
                  <a:pt x="3967011" y="1146396"/>
                </a:cubicBezTo>
                <a:cubicBezTo>
                  <a:pt x="3954123" y="1321150"/>
                  <a:pt x="3931569" y="1495262"/>
                  <a:pt x="3940203" y="1671170"/>
                </a:cubicBezTo>
                <a:cubicBezTo>
                  <a:pt x="3945230" y="1770534"/>
                  <a:pt x="3953091" y="1869643"/>
                  <a:pt x="3953091" y="1969263"/>
                </a:cubicBezTo>
                <a:cubicBezTo>
                  <a:pt x="3955799" y="2447623"/>
                  <a:pt x="3948581" y="2926496"/>
                  <a:pt x="3959665" y="3405241"/>
                </a:cubicBezTo>
                <a:cubicBezTo>
                  <a:pt x="3962629" y="3529479"/>
                  <a:pt x="3949097" y="3653076"/>
                  <a:pt x="3946777" y="3777057"/>
                </a:cubicBezTo>
                <a:cubicBezTo>
                  <a:pt x="3944973" y="3878089"/>
                  <a:pt x="3947873" y="3979056"/>
                  <a:pt x="3950499" y="4080023"/>
                </a:cubicBezTo>
                <a:lnTo>
                  <a:pt x="3952324" y="4346210"/>
                </a:lnTo>
                <a:lnTo>
                  <a:pt x="3923793" y="4344582"/>
                </a:lnTo>
                <a:cubicBezTo>
                  <a:pt x="3869166" y="4337251"/>
                  <a:pt x="3813841" y="4336693"/>
                  <a:pt x="3759075" y="4342933"/>
                </a:cubicBezTo>
                <a:cubicBezTo>
                  <a:pt x="3703277" y="4347626"/>
                  <a:pt x="3647607" y="4354981"/>
                  <a:pt x="3591682" y="4357645"/>
                </a:cubicBezTo>
                <a:cubicBezTo>
                  <a:pt x="3349688" y="4370998"/>
                  <a:pt x="3107046" y="4367447"/>
                  <a:pt x="2865549" y="4346991"/>
                </a:cubicBezTo>
                <a:cubicBezTo>
                  <a:pt x="2661378" y="4329084"/>
                  <a:pt x="2456048" y="4328501"/>
                  <a:pt x="2251775" y="4345215"/>
                </a:cubicBezTo>
                <a:cubicBezTo>
                  <a:pt x="2200819" y="4349148"/>
                  <a:pt x="2149862" y="4359293"/>
                  <a:pt x="2098906" y="4351937"/>
                </a:cubicBezTo>
                <a:cubicBezTo>
                  <a:pt x="2025044" y="4342895"/>
                  <a:pt x="1950494" y="4340688"/>
                  <a:pt x="1876224" y="4345343"/>
                </a:cubicBezTo>
                <a:cubicBezTo>
                  <a:pt x="1700042" y="4352318"/>
                  <a:pt x="1523986" y="4361576"/>
                  <a:pt x="1347676" y="4359039"/>
                </a:cubicBezTo>
                <a:cubicBezTo>
                  <a:pt x="1064484" y="4355108"/>
                  <a:pt x="781420" y="4341031"/>
                  <a:pt x="498101" y="4351430"/>
                </a:cubicBezTo>
                <a:cubicBezTo>
                  <a:pt x="364340" y="4356376"/>
                  <a:pt x="230578" y="4360752"/>
                  <a:pt x="96817" y="4355568"/>
                </a:cubicBezTo>
                <a:lnTo>
                  <a:pt x="0" y="4349268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pic>
        <p:nvPicPr>
          <p:cNvPr id="8" name="Picture 7" descr="Bottles of essential oils and flowers&#10;&#10;AI-generated content may be incorrect.">
            <a:extLst>
              <a:ext uri="{FF2B5EF4-FFF2-40B4-BE49-F238E27FC236}">
                <a16:creationId xmlns:a16="http://schemas.microsoft.com/office/drawing/2014/main" id="{0DF9B4A4-68EF-4E6F-371F-1DAD31F422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27" r="28528" b="-2"/>
          <a:stretch>
            <a:fillRect/>
          </a:stretch>
        </p:blipFill>
        <p:spPr>
          <a:xfrm>
            <a:off x="4148881" y="-1"/>
            <a:ext cx="3872656" cy="4306594"/>
          </a:xfrm>
          <a:custGeom>
            <a:avLst/>
            <a:gdLst/>
            <a:ahLst/>
            <a:cxnLst/>
            <a:rect l="l" t="t" r="r" b="b"/>
            <a:pathLst>
              <a:path w="3872656" h="4370715">
                <a:moveTo>
                  <a:pt x="9308" y="0"/>
                </a:moveTo>
                <a:lnTo>
                  <a:pt x="3851998" y="0"/>
                </a:lnTo>
                <a:lnTo>
                  <a:pt x="3841520" y="444702"/>
                </a:lnTo>
                <a:cubicBezTo>
                  <a:pt x="3839973" y="512270"/>
                  <a:pt x="3836622" y="580351"/>
                  <a:pt x="3848351" y="647278"/>
                </a:cubicBezTo>
                <a:cubicBezTo>
                  <a:pt x="3877736" y="814210"/>
                  <a:pt x="3877092" y="981784"/>
                  <a:pt x="3864203" y="1149870"/>
                </a:cubicBezTo>
                <a:cubicBezTo>
                  <a:pt x="3851315" y="1324624"/>
                  <a:pt x="3828761" y="1498736"/>
                  <a:pt x="3837395" y="1674644"/>
                </a:cubicBezTo>
                <a:cubicBezTo>
                  <a:pt x="3842422" y="1774008"/>
                  <a:pt x="3850284" y="1873117"/>
                  <a:pt x="3850284" y="1972737"/>
                </a:cubicBezTo>
                <a:cubicBezTo>
                  <a:pt x="3852991" y="2451097"/>
                  <a:pt x="3845773" y="2929970"/>
                  <a:pt x="3856857" y="3408715"/>
                </a:cubicBezTo>
                <a:cubicBezTo>
                  <a:pt x="3859821" y="3532953"/>
                  <a:pt x="3846289" y="3656550"/>
                  <a:pt x="3843969" y="3780531"/>
                </a:cubicBezTo>
                <a:cubicBezTo>
                  <a:pt x="3842165" y="3881563"/>
                  <a:pt x="3845065" y="3982530"/>
                  <a:pt x="3847691" y="4083497"/>
                </a:cubicBezTo>
                <a:lnTo>
                  <a:pt x="3849494" y="4346466"/>
                </a:lnTo>
                <a:lnTo>
                  <a:pt x="3739963" y="4345485"/>
                </a:lnTo>
                <a:cubicBezTo>
                  <a:pt x="3702780" y="4346420"/>
                  <a:pt x="3665581" y="4348259"/>
                  <a:pt x="3628383" y="4349908"/>
                </a:cubicBezTo>
                <a:cubicBezTo>
                  <a:pt x="3508316" y="4356655"/>
                  <a:pt x="3387918" y="4354828"/>
                  <a:pt x="3268119" y="4344454"/>
                </a:cubicBezTo>
                <a:cubicBezTo>
                  <a:pt x="3196206" y="4335589"/>
                  <a:pt x="3123466" y="4335589"/>
                  <a:pt x="3051553" y="4344454"/>
                </a:cubicBezTo>
                <a:cubicBezTo>
                  <a:pt x="2869715" y="4368829"/>
                  <a:pt x="2685977" y="4376260"/>
                  <a:pt x="2502751" y="4366648"/>
                </a:cubicBezTo>
                <a:cubicBezTo>
                  <a:pt x="2288987" y="4357263"/>
                  <a:pt x="2075733" y="4337859"/>
                  <a:pt x="1861843" y="4332533"/>
                </a:cubicBezTo>
                <a:cubicBezTo>
                  <a:pt x="1726297" y="4329109"/>
                  <a:pt x="1589733" y="4319851"/>
                  <a:pt x="1455972" y="4342552"/>
                </a:cubicBezTo>
                <a:cubicBezTo>
                  <a:pt x="1319536" y="4365887"/>
                  <a:pt x="1184374" y="4354980"/>
                  <a:pt x="1048318" y="4348258"/>
                </a:cubicBezTo>
                <a:cubicBezTo>
                  <a:pt x="946532" y="4340953"/>
                  <a:pt x="844365" y="4340953"/>
                  <a:pt x="742578" y="4348258"/>
                </a:cubicBezTo>
                <a:cubicBezTo>
                  <a:pt x="618869" y="4360661"/>
                  <a:pt x="494432" y="4364263"/>
                  <a:pt x="370214" y="4359038"/>
                </a:cubicBezTo>
                <a:cubicBezTo>
                  <a:pt x="296007" y="4355170"/>
                  <a:pt x="221738" y="4351270"/>
                  <a:pt x="147421" y="4348702"/>
                </a:cubicBezTo>
                <a:lnTo>
                  <a:pt x="13040" y="4347289"/>
                </a:lnTo>
                <a:lnTo>
                  <a:pt x="371" y="4103870"/>
                </a:lnTo>
                <a:cubicBezTo>
                  <a:pt x="-757" y="4012134"/>
                  <a:pt x="886" y="3920334"/>
                  <a:pt x="2690" y="3828598"/>
                </a:cubicBezTo>
                <a:cubicBezTo>
                  <a:pt x="5913" y="3670768"/>
                  <a:pt x="16095" y="3513067"/>
                  <a:pt x="20090" y="3355238"/>
                </a:cubicBezTo>
                <a:cubicBezTo>
                  <a:pt x="25761" y="3127790"/>
                  <a:pt x="3336" y="2900469"/>
                  <a:pt x="10940" y="2573142"/>
                </a:cubicBezTo>
                <a:cubicBezTo>
                  <a:pt x="20218" y="2391979"/>
                  <a:pt x="14032" y="2111578"/>
                  <a:pt x="14677" y="1830024"/>
                </a:cubicBezTo>
                <a:cubicBezTo>
                  <a:pt x="15451" y="1640269"/>
                  <a:pt x="5268" y="1450771"/>
                  <a:pt x="6171" y="1261145"/>
                </a:cubicBezTo>
                <a:cubicBezTo>
                  <a:pt x="6815" y="1121522"/>
                  <a:pt x="19961" y="982540"/>
                  <a:pt x="25374" y="843301"/>
                </a:cubicBezTo>
                <a:cubicBezTo>
                  <a:pt x="30078" y="673215"/>
                  <a:pt x="25426" y="502988"/>
                  <a:pt x="11455" y="333401"/>
                </a:cubicBezTo>
                <a:cubicBezTo>
                  <a:pt x="4817" y="239678"/>
                  <a:pt x="5623" y="145890"/>
                  <a:pt x="8088" y="52087"/>
                </a:cubicBezTo>
                <a:close/>
              </a:path>
            </a:pathLst>
          </a:custGeom>
        </p:spPr>
      </p:pic>
      <p:pic>
        <p:nvPicPr>
          <p:cNvPr id="14" name="Picture 13" descr="A car interior with a flower in the air&#10;&#10;AI-generated content may be incorrect.">
            <a:extLst>
              <a:ext uri="{FF2B5EF4-FFF2-40B4-BE49-F238E27FC236}">
                <a16:creationId xmlns:a16="http://schemas.microsoft.com/office/drawing/2014/main" id="{6FD6FF52-09A0-2DF6-CF91-4B82E716B5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1" b="20201"/>
          <a:stretch>
            <a:fillRect/>
          </a:stretch>
        </p:blipFill>
        <p:spPr>
          <a:xfrm>
            <a:off x="8194953" y="-1"/>
            <a:ext cx="3997047" cy="4306593"/>
          </a:xfrm>
          <a:custGeom>
            <a:avLst/>
            <a:gdLst/>
            <a:ahLst/>
            <a:cxnLst/>
            <a:rect l="l" t="t" r="r" b="b"/>
            <a:pathLst>
              <a:path w="3997047" h="4358703">
                <a:moveTo>
                  <a:pt x="9389" y="0"/>
                </a:moveTo>
                <a:lnTo>
                  <a:pt x="3997047" y="0"/>
                </a:lnTo>
                <a:lnTo>
                  <a:pt x="3997047" y="4347477"/>
                </a:lnTo>
                <a:lnTo>
                  <a:pt x="3922844" y="4341211"/>
                </a:lnTo>
                <a:cubicBezTo>
                  <a:pt x="3821334" y="4336140"/>
                  <a:pt x="3719771" y="4340396"/>
                  <a:pt x="3618208" y="4343440"/>
                </a:cubicBezTo>
                <a:cubicBezTo>
                  <a:pt x="3488013" y="4347245"/>
                  <a:pt x="3357819" y="4358659"/>
                  <a:pt x="3227370" y="4344455"/>
                </a:cubicBezTo>
                <a:cubicBezTo>
                  <a:pt x="3152388" y="4335717"/>
                  <a:pt x="3076577" y="4336833"/>
                  <a:pt x="3001887" y="4347752"/>
                </a:cubicBezTo>
                <a:cubicBezTo>
                  <a:pt x="2932216" y="4357340"/>
                  <a:pt x="2861768" y="4360092"/>
                  <a:pt x="2791563" y="4355995"/>
                </a:cubicBezTo>
                <a:cubicBezTo>
                  <a:pt x="2658694" y="4350416"/>
                  <a:pt x="2524678" y="4346991"/>
                  <a:pt x="2391171" y="4351303"/>
                </a:cubicBezTo>
                <a:cubicBezTo>
                  <a:pt x="2185433" y="4357898"/>
                  <a:pt x="1979696" y="4363985"/>
                  <a:pt x="1773830" y="4351303"/>
                </a:cubicBezTo>
                <a:cubicBezTo>
                  <a:pt x="1620961" y="4342172"/>
                  <a:pt x="1468090" y="4341031"/>
                  <a:pt x="1315220" y="4345723"/>
                </a:cubicBezTo>
                <a:cubicBezTo>
                  <a:pt x="1162350" y="4350416"/>
                  <a:pt x="1009480" y="4359927"/>
                  <a:pt x="856610" y="4351303"/>
                </a:cubicBezTo>
                <a:cubicBezTo>
                  <a:pt x="678261" y="4341158"/>
                  <a:pt x="499913" y="4342933"/>
                  <a:pt x="321565" y="4344708"/>
                </a:cubicBezTo>
                <a:cubicBezTo>
                  <a:pt x="235449" y="4345596"/>
                  <a:pt x="149428" y="4348323"/>
                  <a:pt x="63422" y="4349686"/>
                </a:cubicBezTo>
                <a:lnTo>
                  <a:pt x="12951" y="4349060"/>
                </a:lnTo>
                <a:lnTo>
                  <a:pt x="371" y="4107346"/>
                </a:lnTo>
                <a:cubicBezTo>
                  <a:pt x="-757" y="4015610"/>
                  <a:pt x="887" y="3923810"/>
                  <a:pt x="2691" y="3832074"/>
                </a:cubicBezTo>
                <a:cubicBezTo>
                  <a:pt x="5913" y="3674244"/>
                  <a:pt x="16095" y="3516543"/>
                  <a:pt x="20090" y="3358714"/>
                </a:cubicBezTo>
                <a:cubicBezTo>
                  <a:pt x="25761" y="3131266"/>
                  <a:pt x="3336" y="2903945"/>
                  <a:pt x="10940" y="2576618"/>
                </a:cubicBezTo>
                <a:cubicBezTo>
                  <a:pt x="20219" y="2395455"/>
                  <a:pt x="14032" y="2115054"/>
                  <a:pt x="14677" y="1833500"/>
                </a:cubicBezTo>
                <a:cubicBezTo>
                  <a:pt x="15451" y="1643745"/>
                  <a:pt x="5269" y="1454247"/>
                  <a:pt x="6171" y="1264621"/>
                </a:cubicBezTo>
                <a:cubicBezTo>
                  <a:pt x="6815" y="1124998"/>
                  <a:pt x="19961" y="986016"/>
                  <a:pt x="25375" y="846777"/>
                </a:cubicBezTo>
                <a:cubicBezTo>
                  <a:pt x="30078" y="676691"/>
                  <a:pt x="25426" y="506464"/>
                  <a:pt x="11455" y="336877"/>
                </a:cubicBezTo>
                <a:cubicBezTo>
                  <a:pt x="4818" y="243154"/>
                  <a:pt x="5623" y="149366"/>
                  <a:pt x="8088" y="55563"/>
                </a:cubicBezTo>
                <a:close/>
              </a:path>
            </a:pathLst>
          </a:custGeom>
        </p:spPr>
      </p:pic>
      <p:sp>
        <p:nvSpPr>
          <p:cNvPr id="48" name="sketch line">
            <a:extLst>
              <a:ext uri="{FF2B5EF4-FFF2-40B4-BE49-F238E27FC236}">
                <a16:creationId xmlns:a16="http://schemas.microsoft.com/office/drawing/2014/main" id="{D2758DA7-6A89-49A1-B9F5-546D9932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422904" y="5413767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8AFD4-31EC-0857-6058-21C856C55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582" y="4544570"/>
            <a:ext cx="7147481" cy="1703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IN" sz="2000">
                <a:latin typeface="Arial"/>
                <a:cs typeface="Arial"/>
              </a:rPr>
              <a:t>High-quality room and automobile air fresheners.</a:t>
            </a:r>
            <a:endParaRPr lang="en-US" sz="2000">
              <a:latin typeface="Arial"/>
              <a:cs typeface="Arial"/>
            </a:endParaRPr>
          </a:p>
          <a:p>
            <a:r>
              <a:rPr lang="en-IN" sz="2000">
                <a:latin typeface="Arial"/>
                <a:cs typeface="Arial"/>
              </a:rPr>
              <a:t>UK-based startup</a:t>
            </a:r>
          </a:p>
          <a:p>
            <a:pPr lvl="0"/>
            <a:r>
              <a:rPr lang="en-IN" sz="2000">
                <a:latin typeface="Arial"/>
                <a:cs typeface="Arial"/>
              </a:rPr>
              <a:t>Be scent experience, design, and sustainability oriented.</a:t>
            </a:r>
          </a:p>
          <a:p>
            <a:pPr lvl="0"/>
            <a:r>
              <a:rPr lang="en-IN" sz="2000">
                <a:latin typeface="Arial"/>
                <a:cs typeface="Arial"/>
              </a:rPr>
              <a:t>Improving the daily lives with perfume.</a:t>
            </a:r>
          </a:p>
          <a:p>
            <a:endParaRPr lang="en-IN" sz="2000"/>
          </a:p>
        </p:txBody>
      </p:sp>
    </p:spTree>
    <p:extLst>
      <p:ext uri="{BB962C8B-B14F-4D97-AF65-F5344CB8AC3E}">
        <p14:creationId xmlns:p14="http://schemas.microsoft.com/office/powerpoint/2010/main" val="2654856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DEED34C-29B3-E95F-13AD-2EF3B50FD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Calibri Light"/>
                <a:cs typeface="Arial"/>
              </a:rPr>
              <a:t>Business name</a:t>
            </a:r>
            <a:endParaRPr lang="en-GB" b="1">
              <a:solidFill>
                <a:schemeClr val="accent1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C304F5-931A-B1CA-37FF-76B9BC407C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53331" y="1825625"/>
            <a:ext cx="4351338" cy="435133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42A1AE-EFE8-74DA-EA49-D4800ACF92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      </a:t>
            </a:r>
            <a:r>
              <a:rPr lang="en-GB">
                <a:latin typeface="Calibri"/>
                <a:ea typeface="Calibri" panose="020F0502020204030204"/>
                <a:cs typeface="Calibri"/>
              </a:rPr>
              <a:t>     </a:t>
            </a:r>
            <a:r>
              <a:rPr lang="en-GB">
                <a:latin typeface="Arial"/>
                <a:ea typeface="Calibri" panose="020F0502020204030204"/>
                <a:cs typeface="Arial"/>
              </a:rPr>
              <a:t>E S3NS3</a:t>
            </a: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latin typeface="Arial"/>
                <a:ea typeface="Calibri" panose="020F0502020204030204"/>
                <a:cs typeface="Arial"/>
              </a:rPr>
              <a:t>SMELL               3 SENSE</a:t>
            </a:r>
            <a:r>
              <a:rPr lang="en-GB">
                <a:ea typeface="Calibri"/>
                <a:cs typeface="Calibri"/>
              </a:rPr>
              <a:t>  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pic>
        <p:nvPicPr>
          <p:cNvPr id="2" name="Picture 1" descr="A blue arrow pointing to the right&#10;&#10;AI-generated content may be incorrect.">
            <a:extLst>
              <a:ext uri="{FF2B5EF4-FFF2-40B4-BE49-F238E27FC236}">
                <a16:creationId xmlns:a16="http://schemas.microsoft.com/office/drawing/2014/main" id="{74798255-43DF-C542-F5FA-4DB7E2822C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96212" y="4199124"/>
            <a:ext cx="812985" cy="812985"/>
          </a:xfrm>
          <a:prstGeom prst="rect">
            <a:avLst/>
          </a:prstGeom>
        </p:spPr>
      </p:pic>
      <p:pic>
        <p:nvPicPr>
          <p:cNvPr id="6" name="Picture 5" descr="Clipart - Green up arrow">
            <a:extLst>
              <a:ext uri="{FF2B5EF4-FFF2-40B4-BE49-F238E27FC236}">
                <a16:creationId xmlns:a16="http://schemas.microsoft.com/office/drawing/2014/main" id="{9D4C9A5C-7231-21BB-C45F-2524B0B28C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6603" y="3066278"/>
            <a:ext cx="1039207" cy="1140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98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52949-E0EE-3B9D-D60D-82353E087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4558863" cy="1554480"/>
          </a:xfrm>
        </p:spPr>
        <p:txBody>
          <a:bodyPr anchor="ctr">
            <a:normAutofit/>
          </a:bodyPr>
          <a:lstStyle/>
          <a:p>
            <a:r>
              <a:rPr lang="en-GB" sz="4800" b="1" i="1">
                <a:latin typeface="Arial"/>
                <a:cs typeface="Arial"/>
              </a:rPr>
              <a:t>Business Idea</a:t>
            </a:r>
            <a:endParaRPr lang="en-IN" sz="4800" b="1" i="1">
              <a:latin typeface="Arial"/>
              <a:cs typeface="Arial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743F48-C4BA-4D81-14AA-CE834DCFC3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280590"/>
              </p:ext>
            </p:extLst>
          </p:nvPr>
        </p:nvGraphicFramePr>
        <p:xfrm>
          <a:off x="-801" y="2225389"/>
          <a:ext cx="11540138" cy="42120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4A4B65C-60AB-435C-F395-3849C793D2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0761" y="862735"/>
            <a:ext cx="2800741" cy="150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0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D63CE-5FA9-186D-9597-74A0F7AF8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IN" sz="4000" b="1" i="1"/>
              <a:t>Products &amp;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C2EE1-8736-E07C-51AC-1A94C9FA5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970157"/>
            <a:ext cx="6082557" cy="4386192"/>
          </a:xfrm>
        </p:spPr>
        <p:txBody>
          <a:bodyPr anchor="ctr">
            <a:normAutofit/>
          </a:bodyPr>
          <a:lstStyle/>
          <a:p>
            <a:pPr lvl="0"/>
            <a:r>
              <a:rPr lang="en-IN">
                <a:latin typeface="Arial"/>
                <a:cs typeface="Arial"/>
              </a:rPr>
              <a:t>Room Air freshener (sprays, diffusers, gels) (</a:t>
            </a:r>
            <a:r>
              <a:rPr lang="en-GB">
                <a:latin typeface="Arial"/>
                <a:cs typeface="Arial"/>
              </a:rPr>
              <a:t>Luu et al., 2022). </a:t>
            </a:r>
            <a:endParaRPr lang="en-IN">
              <a:latin typeface="Arial"/>
              <a:cs typeface="Arial"/>
            </a:endParaRPr>
          </a:p>
          <a:p>
            <a:pPr lvl="0"/>
            <a:r>
              <a:rPr lang="en-IN">
                <a:latin typeface="Arial"/>
                <a:cs typeface="Arial"/>
              </a:rPr>
              <a:t>Car air fresheners (vent clips, hanging, refillable)</a:t>
            </a:r>
          </a:p>
          <a:p>
            <a:r>
              <a:rPr lang="en-IN">
                <a:latin typeface="Arial"/>
                <a:cs typeface="Arial"/>
              </a:rPr>
              <a:t>Huge variety of products </a:t>
            </a:r>
          </a:p>
          <a:p>
            <a:r>
              <a:rPr lang="en-IN">
                <a:latin typeface="Arial"/>
                <a:cs typeface="Arial"/>
              </a:rPr>
              <a:t>High quality </a:t>
            </a:r>
          </a:p>
          <a:p>
            <a:r>
              <a:rPr lang="en-IN">
                <a:latin typeface="Arial"/>
                <a:cs typeface="Arial"/>
              </a:rPr>
              <a:t>Selection of signature perfumes</a:t>
            </a:r>
          </a:p>
        </p:txBody>
      </p:sp>
      <p:pic>
        <p:nvPicPr>
          <p:cNvPr id="6" name="Picture 5" descr="A bottle of perfume in a car&#10;&#10;AI-generated content may be incorrect.">
            <a:extLst>
              <a:ext uri="{FF2B5EF4-FFF2-40B4-BE49-F238E27FC236}">
                <a16:creationId xmlns:a16="http://schemas.microsoft.com/office/drawing/2014/main" id="{49C46E95-46EF-B0F5-948A-58F8FFFE2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435" y="2285999"/>
            <a:ext cx="4044287" cy="392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51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BE0E7-5CCF-F2BC-3782-F0EF67587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254001"/>
            <a:ext cx="5334197" cy="725373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/>
                <a:ea typeface="Calibri Light"/>
                <a:cs typeface="Arial"/>
              </a:rPr>
              <a:t>Objectives</a:t>
            </a:r>
            <a:endParaRPr lang="en-GB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D5D9-827D-6A27-7440-F1A7DA8B0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540" y="1089811"/>
            <a:ext cx="5908457" cy="51502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Short term: 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- introduce the brand in the market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- to gain a good digital presence ( create a site, promote  in social media platforms)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Increase sales</a:t>
            </a:r>
          </a:p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Long term: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Create a good brand image (quality, design, and sustainability)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International expand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Contract with lifestyle stores and automobile accessory shops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400">
              <a:latin typeface="Arial"/>
              <a:ea typeface="Calibri" panose="020F0502020204030204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33BB3C-3AF7-2889-CD83-A884B9DDC8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85" r="46533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5453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4AD3F-24F6-C3FF-6D08-EC3BB2177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1" y="365125"/>
            <a:ext cx="10493189" cy="675622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1"/>
                </a:solidFill>
                <a:latin typeface="Arial"/>
                <a:ea typeface="Calibri Light"/>
                <a:cs typeface="Arial"/>
              </a:rPr>
              <a:t>PESTEL ANALYSIS</a:t>
            </a:r>
            <a:endParaRPr lang="en-GB">
              <a:solidFill>
                <a:schemeClr val="accent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EF212-680D-F718-0472-773A46428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7F640B0-0129-A811-27E4-833310F598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497872"/>
              </p:ext>
            </p:extLst>
          </p:nvPr>
        </p:nvGraphicFramePr>
        <p:xfrm>
          <a:off x="862852" y="1064558"/>
          <a:ext cx="10492482" cy="5756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918804">
                  <a:extLst>
                    <a:ext uri="{9D8B030D-6E8A-4147-A177-3AD203B41FA5}">
                      <a16:colId xmlns:a16="http://schemas.microsoft.com/office/drawing/2014/main" val="2649422081"/>
                    </a:ext>
                  </a:extLst>
                </a:gridCol>
                <a:gridCol w="8573678">
                  <a:extLst>
                    <a:ext uri="{9D8B030D-6E8A-4147-A177-3AD203B41FA5}">
                      <a16:colId xmlns:a16="http://schemas.microsoft.com/office/drawing/2014/main" val="2153211551"/>
                    </a:ext>
                  </a:extLst>
                </a:gridCol>
              </a:tblGrid>
              <a:tr h="53094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0000"/>
                          </a:solidFill>
                          <a:effectLst/>
                          <a:latin typeface="Arial"/>
                          <a:cs typeface="Arial"/>
                        </a:rPr>
                        <a:t>Factor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0000"/>
                          </a:solidFill>
                          <a:effectLst/>
                          <a:latin typeface="Arial"/>
                          <a:cs typeface="Arial"/>
                        </a:rPr>
                        <a:t>Summary </a:t>
                      </a:r>
                    </a:p>
                  </a:txBody>
                  <a:tcPr marL="66675" marR="66675">
                    <a:lnL>
                      <a:noFill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216195"/>
                  </a:ext>
                </a:extLst>
              </a:tr>
              <a:tr h="100599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Political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UK regulations on chemical products, labelling, and consumer safety must be met, increasing compliance requirements but improving customer trust.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9261151"/>
                  </a:ext>
                </a:extLst>
              </a:tr>
              <a:tr h="100599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Economic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Rising living costs may affect discretionary spending; however, air fresheners remain affordable lifestyle products with steady demand.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9480894"/>
                  </a:ext>
                </a:extLst>
              </a:tr>
              <a:tr h="796412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Social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Growing focus on wellbeing, self-care, and home aesthetics increases demand for premium and pleasant scent solutions.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41953"/>
                  </a:ext>
                </a:extLst>
              </a:tr>
              <a:tr h="740523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Technological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E-commerce platforms and social media enable low-cost market entry and effective digital marketing.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380692"/>
                  </a:ext>
                </a:extLst>
              </a:tr>
              <a:tr h="83832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Environmental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Increased environmental awareness supports refillable products and reduced plastic packaging.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783972"/>
                  </a:ext>
                </a:extLst>
              </a:tr>
              <a:tr h="83832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Legal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Compliance with consumer protection, health and safety, and intellectual property laws is essential.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44132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41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5F8B-1402-28AD-6AB3-A6D98B2A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0654"/>
            <a:ext cx="10515600" cy="619593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1"/>
                </a:solidFill>
                <a:latin typeface="Arial"/>
                <a:ea typeface="Calibri Light"/>
                <a:cs typeface="Arial"/>
              </a:rPr>
              <a:t>SWOT ANALYSIS</a:t>
            </a:r>
            <a:endParaRPr lang="en-GB">
              <a:solidFill>
                <a:schemeClr val="accent1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A13F67F-9E25-74A0-FC8F-1D201E184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7901168"/>
              </p:ext>
            </p:extLst>
          </p:nvPr>
        </p:nvGraphicFramePr>
        <p:xfrm>
          <a:off x="840441" y="851646"/>
          <a:ext cx="10515597" cy="58803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263912">
                  <a:extLst>
                    <a:ext uri="{9D8B030D-6E8A-4147-A177-3AD203B41FA5}">
                      <a16:colId xmlns:a16="http://schemas.microsoft.com/office/drawing/2014/main" val="2735453008"/>
                    </a:ext>
                  </a:extLst>
                </a:gridCol>
                <a:gridCol w="8251685">
                  <a:extLst>
                    <a:ext uri="{9D8B030D-6E8A-4147-A177-3AD203B41FA5}">
                      <a16:colId xmlns:a16="http://schemas.microsoft.com/office/drawing/2014/main" val="1477812665"/>
                    </a:ext>
                  </a:extLst>
                </a:gridCol>
              </a:tblGrid>
              <a:tr h="47313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0000"/>
                          </a:solidFill>
                          <a:effectLst/>
                          <a:latin typeface="Arial"/>
                          <a:cs typeface="Arial"/>
                        </a:rPr>
                        <a:t>Factor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0000"/>
                          </a:solidFill>
                          <a:effectLst/>
                          <a:latin typeface="Arial"/>
                          <a:cs typeface="Arial"/>
                        </a:rPr>
                        <a:t>Summary </a:t>
                      </a:r>
                    </a:p>
                  </a:txBody>
                  <a:tcPr marL="66675" marR="66675">
                    <a:lnL>
                      <a:noFill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730871"/>
                  </a:ext>
                </a:extLst>
              </a:tr>
              <a:tr h="1432918"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Strengths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just" rtl="0" fontAlgn="base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0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Strong brand concept combining premium scent quality, modern design, and sustainability. Refillable products encourage repeat purchases and customer loyalty. </a:t>
                      </a:r>
                      <a:endParaRPr lang="en-IN" sz="20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9708473"/>
                  </a:ext>
                </a:extLst>
              </a:tr>
              <a:tr h="1432918"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Weaknesses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just" rtl="0" fontAlgn="base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0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New startup with limited brand awareness and no established customer base. Restricted financial resources may limit early marketing and production capacity. </a:t>
                      </a:r>
                      <a:endParaRPr lang="en-IN" sz="20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4702434"/>
                  </a:ext>
                </a:extLst>
              </a:tr>
              <a:tr h="1432918"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Opportunities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just" rtl="0" fontAlgn="base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0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Growing demand for home fragrance and wellbeing products. Expansion through e-commerce and potential partnerships with lifestyle and car accessory retailers. </a:t>
                      </a:r>
                      <a:endParaRPr lang="en-IN" sz="20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8808320"/>
                  </a:ext>
                </a:extLst>
              </a:tr>
              <a:tr h="1108487"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Threats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 algn="just" rtl="0" fontAlgn="base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0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Intense competition from established brands and low-cost alternatives. Risk of imitation and increased regulatory or compliance costs. </a:t>
                      </a:r>
                      <a:endParaRPr lang="en-IN" sz="20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0718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280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1AFE2-2D3E-DD39-4C83-4C7BB4550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3695" y="1716885"/>
            <a:ext cx="4263785" cy="2363230"/>
          </a:xfrm>
        </p:spPr>
        <p:txBody>
          <a:bodyPr anchor="b">
            <a:normAutofit/>
          </a:bodyPr>
          <a:lstStyle/>
          <a:p>
            <a:pPr algn="r"/>
            <a:r>
              <a:rPr lang="en-IN" sz="4000" b="1" i="1">
                <a:solidFill>
                  <a:srgbClr val="FFFFFF"/>
                </a:solidFill>
                <a:latin typeface="Arial"/>
                <a:cs typeface="Arial"/>
              </a:rPr>
              <a:t>Target Market</a:t>
            </a:r>
            <a:endParaRPr lang="en-IN" sz="4000" i="1">
              <a:solidFill>
                <a:srgbClr val="FFFFFF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65BFB7-37DB-70BD-F4FE-561CD855BE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4751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6398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86BBB-16E2-7005-F454-5E3D88A88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IN" sz="4000" b="1" i="1"/>
              <a:t>Market Environment</a:t>
            </a:r>
            <a:endParaRPr lang="en-IN" sz="4000" i="1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771AE58-346A-D868-6D36-3E8370B2E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28586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2535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94424D-C916-3544-5BC5-813F50D36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latin typeface="Arial"/>
                <a:ea typeface="Calibri Light"/>
                <a:cs typeface="Arial"/>
              </a:rPr>
              <a:t>Market segmentation</a:t>
            </a:r>
            <a:endParaRPr lang="en-GB" sz="37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324F6-A95B-37C7-5D62-DD7057D19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367" y="591344"/>
            <a:ext cx="7791755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  <a:latin typeface="Arial"/>
                <a:ea typeface="Calibri" panose="020F0502020204030204"/>
                <a:cs typeface="Arial"/>
              </a:rPr>
              <a:t>Demographic</a:t>
            </a:r>
            <a:r>
              <a:rPr lang="en-GB" sz="2400">
                <a:latin typeface="Arial"/>
                <a:ea typeface="Calibri" panose="020F0502020204030204"/>
                <a:cs typeface="Arial"/>
              </a:rPr>
              <a:t> – age between 20-45, students, young professionals, and families with the quality of lifestyle</a:t>
            </a:r>
          </a:p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  <a:latin typeface="Arial"/>
                <a:ea typeface="Calibri" panose="020F0502020204030204"/>
                <a:cs typeface="Arial"/>
              </a:rPr>
              <a:t>Psychographic</a:t>
            </a:r>
            <a:r>
              <a:rPr lang="en-GB" sz="2400">
                <a:latin typeface="Arial"/>
                <a:ea typeface="Calibri" panose="020F0502020204030204"/>
                <a:cs typeface="Arial"/>
              </a:rPr>
              <a:t> - peoples with priority about self-care, the state of mind, and personal expression via lifestyle</a:t>
            </a:r>
          </a:p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  <a:latin typeface="Arial"/>
                <a:ea typeface="Calibri" panose="020F0502020204030204"/>
                <a:cs typeface="Arial"/>
              </a:rPr>
              <a:t>Geographic</a:t>
            </a:r>
            <a:r>
              <a:rPr lang="en-GB" sz="2400">
                <a:latin typeface="Arial"/>
                <a:ea typeface="Calibri" panose="020F0502020204030204"/>
                <a:cs typeface="Arial"/>
              </a:rPr>
              <a:t> – especially cities and online shopping</a:t>
            </a:r>
          </a:p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                      - long-term – European countries</a:t>
            </a:r>
          </a:p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  <a:latin typeface="Arial"/>
                <a:ea typeface="Calibri" panose="020F0502020204030204"/>
                <a:cs typeface="Arial"/>
              </a:rPr>
              <a:t>Behavioural </a:t>
            </a:r>
            <a:r>
              <a:rPr lang="en-GB" sz="2400">
                <a:latin typeface="Arial"/>
                <a:ea typeface="Calibri" panose="020F0502020204030204"/>
                <a:cs typeface="Arial"/>
              </a:rPr>
              <a:t>– peoples are brand loyal when they are satisfied with the quality of products</a:t>
            </a:r>
          </a:p>
          <a:p>
            <a:pPr marL="0" indent="0">
              <a:buNone/>
            </a:pPr>
            <a:r>
              <a:rPr lang="en-GB" sz="2400">
                <a:latin typeface="Arial"/>
                <a:ea typeface="Calibri" panose="020F0502020204030204"/>
                <a:cs typeface="Arial"/>
              </a:rPr>
              <a:t>                    - reusable packaging and loyalty programs</a:t>
            </a:r>
          </a:p>
          <a:p>
            <a:pPr marL="0" indent="0">
              <a:buNone/>
            </a:pPr>
            <a:endParaRPr lang="en-GB" sz="2400">
              <a:latin typeface="Arial"/>
              <a:ea typeface="Calibri" panose="020F050202020403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423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BB89B5-F566-1770-2FB2-3928CB783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IN" sz="4000" b="1" i="1"/>
              <a:t>Marketing Mix (4Ps)</a:t>
            </a:r>
            <a:endParaRPr lang="en-IN" sz="4000" i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48CE8-0478-6075-3D8C-53E998FFFD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7939040"/>
              </p:ext>
            </p:extLst>
          </p:nvPr>
        </p:nvGraphicFramePr>
        <p:xfrm>
          <a:off x="161167" y="367115"/>
          <a:ext cx="6372950" cy="7032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62DBCFE-9CB8-A85E-9A2E-9C6296375D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082" y="367115"/>
            <a:ext cx="5409186" cy="5873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069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211D3-3E72-A431-7ED5-536F087E4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641" y="936272"/>
            <a:ext cx="8188026" cy="1002266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>
                <a:latin typeface="Arial"/>
                <a:cs typeface="Arial"/>
              </a:rPr>
              <a:t>Online Marketing Strategy</a:t>
            </a:r>
            <a:endParaRPr lang="en-IN" sz="4800" b="1" i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5CA91-6740-2739-9C69-E25AC55E4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912" y="2985785"/>
            <a:ext cx="5101089" cy="2430634"/>
          </a:xfrm>
        </p:spPr>
        <p:txBody>
          <a:bodyPr anchor="t">
            <a:normAutofit/>
          </a:bodyPr>
          <a:lstStyle/>
          <a:p>
            <a:pPr lvl="0" algn="ctr"/>
            <a:r>
              <a:rPr lang="en-IN">
                <a:latin typeface="Arial"/>
                <a:cs typeface="Arial"/>
              </a:rPr>
              <a:t>Instagram and TikTok posts.</a:t>
            </a:r>
          </a:p>
          <a:p>
            <a:pPr lvl="0" algn="ctr"/>
            <a:r>
              <a:rPr lang="en-IN">
                <a:latin typeface="Arial"/>
                <a:cs typeface="Arial"/>
              </a:rPr>
              <a:t>Influencer collaborations</a:t>
            </a:r>
          </a:p>
          <a:p>
            <a:pPr lvl="0" algn="ctr"/>
            <a:r>
              <a:rPr lang="en-IN">
                <a:latin typeface="Arial"/>
                <a:cs typeface="Arial"/>
              </a:rPr>
              <a:t>Email promotions and reward programs.</a:t>
            </a:r>
          </a:p>
          <a:p>
            <a:pPr algn="ctr"/>
            <a:endParaRPr lang="en-IN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DD9283-53C1-18E3-C9C5-BCC3A7CE61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5463" y="1944448"/>
            <a:ext cx="5111608" cy="379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07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21C01-D40D-757B-DF45-FEDAAB8C8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48860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 i="1"/>
              <a:t>Legal &amp; Management</a:t>
            </a:r>
            <a:endParaRPr lang="en-IN" sz="4000" b="1" i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E9A7B2-F931-E333-98F3-1541D25108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861939"/>
              </p:ext>
            </p:extLst>
          </p:nvPr>
        </p:nvGraphicFramePr>
        <p:xfrm>
          <a:off x="221974" y="1331054"/>
          <a:ext cx="10820400" cy="2938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6" name="TextBox 95">
            <a:extLst>
              <a:ext uri="{FF2B5EF4-FFF2-40B4-BE49-F238E27FC236}">
                <a16:creationId xmlns:a16="http://schemas.microsoft.com/office/drawing/2014/main" id="{16BFC519-DFE7-1910-E529-A88D42E8988D}"/>
              </a:ext>
            </a:extLst>
          </p:cNvPr>
          <p:cNvSpPr txBox="1"/>
          <p:nvPr/>
        </p:nvSpPr>
        <p:spPr>
          <a:xfrm>
            <a:off x="673652" y="4511261"/>
            <a:ext cx="350078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b="0" i="0">
                <a:solidFill>
                  <a:srgbClr val="001D35"/>
                </a:solidFill>
                <a:latin typeface="Google Sans"/>
                <a:ea typeface="Google Sans"/>
                <a:cs typeface="Google Sans"/>
              </a:rPr>
              <a:t>limited liability protection for personal assets,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US" b="0" i="0">
                <a:solidFill>
                  <a:srgbClr val="001D35"/>
                </a:solidFill>
                <a:latin typeface="Google Sans"/>
                <a:ea typeface="Google Sans"/>
                <a:cs typeface="Google Sans"/>
              </a:rPr>
              <a:t>potential tax efficiencies through salary/dividend combinations </a:t>
            </a:r>
            <a:endParaRPr lang="en-US">
              <a:solidFill>
                <a:srgbClr val="000000"/>
              </a:solidFill>
              <a:latin typeface="Calibri" panose="020F0502020204030204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rgbClr val="001D35"/>
                </a:solidFill>
                <a:latin typeface="Google Sans"/>
                <a:ea typeface="Google Sans"/>
                <a:cs typeface="Google Sans"/>
              </a:rPr>
              <a:t>greater</a:t>
            </a:r>
            <a:r>
              <a:rPr lang="en-US" b="0" i="0">
                <a:solidFill>
                  <a:srgbClr val="001D35"/>
                </a:solidFill>
                <a:latin typeface="Google Sans"/>
                <a:ea typeface="Google Sans"/>
                <a:cs typeface="Google Sans"/>
              </a:rPr>
              <a:t> credibility with clients</a:t>
            </a:r>
            <a:endParaRPr lang="en-US">
              <a:ea typeface="Calibri"/>
              <a:cs typeface="Calibri"/>
            </a:endParaRPr>
          </a:p>
          <a:p>
            <a:pPr algn="ctr"/>
            <a:endParaRPr lang="en-GB"/>
          </a:p>
        </p:txBody>
      </p:sp>
      <p:sp>
        <p:nvSpPr>
          <p:cNvPr id="375" name="TextBox 374">
            <a:extLst>
              <a:ext uri="{FF2B5EF4-FFF2-40B4-BE49-F238E27FC236}">
                <a16:creationId xmlns:a16="http://schemas.microsoft.com/office/drawing/2014/main" id="{06D71C3B-A329-5B07-627C-684CF23BE0EB}"/>
              </a:ext>
            </a:extLst>
          </p:cNvPr>
          <p:cNvSpPr txBox="1"/>
          <p:nvPr/>
        </p:nvSpPr>
        <p:spPr>
          <a:xfrm>
            <a:off x="4173134" y="4510067"/>
            <a:ext cx="314076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The founder is in charge (CEO)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Long-term strategic vision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Higher innovation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Strong culture</a:t>
            </a:r>
          </a:p>
        </p:txBody>
      </p:sp>
      <p:sp>
        <p:nvSpPr>
          <p:cNvPr id="376" name="TextBox 375">
            <a:extLst>
              <a:ext uri="{FF2B5EF4-FFF2-40B4-BE49-F238E27FC236}">
                <a16:creationId xmlns:a16="http://schemas.microsoft.com/office/drawing/2014/main" id="{CAD65B17-7DF0-1785-CA34-7031727312F7}"/>
              </a:ext>
            </a:extLst>
          </p:cNvPr>
          <p:cNvSpPr txBox="1"/>
          <p:nvPr/>
        </p:nvSpPr>
        <p:spPr>
          <a:xfrm>
            <a:off x="7703527" y="4507271"/>
            <a:ext cx="30082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Managing technology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Analysing data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Aligning </a:t>
            </a:r>
            <a:r>
              <a:rPr lang="en-GB" err="1">
                <a:ea typeface="Calibri"/>
                <a:cs typeface="Calibri"/>
              </a:rPr>
              <a:t>compaigns</a:t>
            </a:r>
            <a:r>
              <a:rPr lang="en-GB">
                <a:ea typeface="Calibri"/>
                <a:cs typeface="Calibri"/>
              </a:rPr>
              <a:t> with business goals</a:t>
            </a:r>
          </a:p>
        </p:txBody>
      </p:sp>
    </p:spTree>
    <p:extLst>
      <p:ext uri="{BB962C8B-B14F-4D97-AF65-F5344CB8AC3E}">
        <p14:creationId xmlns:p14="http://schemas.microsoft.com/office/powerpoint/2010/main" val="3596472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3D8CB-F74E-5236-F2DD-B89DE29B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988" y="385474"/>
            <a:ext cx="6356606" cy="1843283"/>
          </a:xfrm>
        </p:spPr>
        <p:txBody>
          <a:bodyPr>
            <a:normAutofit/>
          </a:bodyPr>
          <a:lstStyle/>
          <a:p>
            <a:r>
              <a:rPr lang="en-IN" sz="4000" b="1" i="1">
                <a:latin typeface="Arial"/>
                <a:cs typeface="Arial"/>
              </a:rPr>
              <a:t>Financial Overview</a:t>
            </a:r>
            <a:endParaRPr lang="en-IN" sz="4000" i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7C0571-BFD1-CC2A-6876-F25A0FB93E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50" r="41410"/>
          <a:stretch>
            <a:fillRect/>
          </a:stretch>
        </p:blipFill>
        <p:spPr>
          <a:xfrm>
            <a:off x="7556409" y="702867"/>
            <a:ext cx="3995928" cy="5426219"/>
          </a:xfrm>
          <a:prstGeom prst="rect">
            <a:avLst/>
          </a:prstGeom>
          <a:effectLst/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F26D57-751C-DCDD-602E-F61DA9308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31535"/>
              </p:ext>
            </p:extLst>
          </p:nvPr>
        </p:nvGraphicFramePr>
        <p:xfrm>
          <a:off x="831987" y="2400472"/>
          <a:ext cx="6358432" cy="372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2119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7F58-501A-D9B9-4F89-7FC3FADB9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1152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rgbClr val="FF0000"/>
                </a:solidFill>
                <a:latin typeface="Arial"/>
                <a:ea typeface="Calibri Light"/>
                <a:cs typeface="Arial"/>
              </a:rPr>
              <a:t>START-UP COST</a:t>
            </a:r>
            <a:endParaRPr lang="en-GB">
              <a:solidFill>
                <a:srgbClr val="FF0000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FB686E-1EC8-27A3-4A2C-3359742988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938297"/>
              </p:ext>
            </p:extLst>
          </p:nvPr>
        </p:nvGraphicFramePr>
        <p:xfrm>
          <a:off x="840441" y="1064558"/>
          <a:ext cx="10515600" cy="56232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99048">
                  <a:extLst>
                    <a:ext uri="{9D8B030D-6E8A-4147-A177-3AD203B41FA5}">
                      <a16:colId xmlns:a16="http://schemas.microsoft.com/office/drawing/2014/main" val="743260454"/>
                    </a:ext>
                  </a:extLst>
                </a:gridCol>
                <a:gridCol w="4416552">
                  <a:extLst>
                    <a:ext uri="{9D8B030D-6E8A-4147-A177-3AD203B41FA5}">
                      <a16:colId xmlns:a16="http://schemas.microsoft.com/office/drawing/2014/main" val="883384602"/>
                    </a:ext>
                  </a:extLst>
                </a:gridCol>
              </a:tblGrid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Cost Category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Estimated Amount (£) </a:t>
                      </a:r>
                    </a:p>
                  </a:txBody>
                  <a:tcPr marL="66675" marR="66675">
                    <a:lnL>
                      <a:noFill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4879305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Product formulation &amp; testing </a:t>
                      </a:r>
                      <a:endParaRPr lang="en-IN" sz="2400" b="1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6,000–8,000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424854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effectLst/>
                          <a:latin typeface="Arial"/>
                          <a:cs typeface="Arial"/>
                        </a:rPr>
                        <a:t>Packaging &amp; design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effectLst/>
                          <a:latin typeface="Arial"/>
                          <a:cs typeface="Arial"/>
                        </a:rPr>
                        <a:t>4,000–6,000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0029067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Initial inventory </a:t>
                      </a:r>
                      <a:endParaRPr lang="en-IN" sz="2400" b="1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8,000–10,000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09878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effectLst/>
                          <a:latin typeface="Arial"/>
                          <a:cs typeface="Arial"/>
                        </a:rPr>
                        <a:t>Website &amp; e-commerce setup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effectLst/>
                          <a:latin typeface="Arial"/>
                          <a:cs typeface="Arial"/>
                        </a:rPr>
                        <a:t>2,500–3,500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7508765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Marketing &amp; launch promotion </a:t>
                      </a:r>
                      <a:endParaRPr lang="en-IN" sz="2400" b="1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3,000–5,000 </a:t>
                      </a:r>
                      <a:endParaRPr lang="en-IN" sz="2400" b="0" i="0">
                        <a:effectLst/>
                        <a:latin typeface="Arial"/>
                        <a:cs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009101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effectLst/>
                          <a:latin typeface="Arial"/>
                          <a:cs typeface="Arial"/>
                        </a:rPr>
                        <a:t>Legal, insurance &amp; compliance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0" i="0">
                          <a:effectLst/>
                          <a:latin typeface="Arial"/>
                          <a:cs typeface="Arial"/>
                        </a:rPr>
                        <a:t>1,500–2,000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6635201"/>
                  </a:ext>
                </a:extLst>
              </a:tr>
              <a:tr h="7029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7030A0"/>
                          </a:solidFill>
                          <a:effectLst/>
                          <a:latin typeface="Arial"/>
                          <a:cs typeface="Arial"/>
                        </a:rPr>
                        <a:t>Total Start-up Costs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IN" sz="2400" b="1" i="0">
                          <a:solidFill>
                            <a:srgbClr val="7030A0"/>
                          </a:solidFill>
                          <a:effectLst/>
                          <a:latin typeface="Arial"/>
                          <a:cs typeface="Arial"/>
                        </a:rPr>
                        <a:t>25,000–35,000</a:t>
                      </a:r>
                      <a:r>
                        <a:rPr lang="en-IN" sz="2400" b="0" i="0">
                          <a:solidFill>
                            <a:srgbClr val="7030A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CC2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3555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7479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017EB5A0-B20C-221F-2954-30546680D46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4760" r="-7" b="186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2364B-E871-3E53-2E66-286B0B827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/>
              <a:t>Vision &amp; Conclusion</a:t>
            </a:r>
            <a:br>
              <a:rPr lang="en-US" b="1" i="1"/>
            </a:br>
            <a:r>
              <a:rPr lang="en-US"/>
              <a:t>Bring the nature into homes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976C21-11CF-549B-9C7B-676A6256A584}"/>
              </a:ext>
            </a:extLst>
          </p:cNvPr>
          <p:cNvSpPr txBox="1"/>
          <p:nvPr/>
        </p:nvSpPr>
        <p:spPr>
          <a:xfrm>
            <a:off x="841377" y="5625951"/>
            <a:ext cx="104976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solidFill>
                  <a:srgbClr val="FF0000"/>
                </a:solidFill>
                <a:latin typeface="Arial"/>
                <a:ea typeface="Calibri"/>
                <a:cs typeface="Arial"/>
              </a:rPr>
              <a:t>E S3NS3 offer you an effective solution for your home/car scenting</a:t>
            </a:r>
            <a:endParaRPr lang="en-GB" sz="2400">
              <a:solidFill>
                <a:srgbClr val="FF0000"/>
              </a:solidFill>
              <a:latin typeface="Arial"/>
              <a:cs typeface="Arial"/>
            </a:endParaRPr>
          </a:p>
        </p:txBody>
      </p:sp>
      <p:graphicFrame>
        <p:nvGraphicFramePr>
          <p:cNvPr id="31" name="Content Placeholder 3">
            <a:extLst>
              <a:ext uri="{FF2B5EF4-FFF2-40B4-BE49-F238E27FC236}">
                <a16:creationId xmlns:a16="http://schemas.microsoft.com/office/drawing/2014/main" id="{BCE0D4F5-8162-A53F-6971-DD4FF377D3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11974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62446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5CCC7-B3A2-05F6-792C-831A27594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b="1" i="1"/>
              <a:t>References </a:t>
            </a:r>
            <a:endParaRPr lang="en-IN" i="1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C29F9-830A-AB5D-55F1-1D3E8A1B7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err="1">
                <a:latin typeface="Arial"/>
                <a:cs typeface="Arial"/>
              </a:rPr>
              <a:t>Angraini</a:t>
            </a:r>
            <a:r>
              <a:rPr lang="en-GB" sz="1800">
                <a:latin typeface="Arial"/>
                <a:cs typeface="Arial"/>
              </a:rPr>
              <a:t>, N., (2023). Social media marketing influencer: Literature review on promotional strategies using the influence of social media celebrities. </a:t>
            </a:r>
            <a:r>
              <a:rPr lang="en-GB" sz="1800" i="1">
                <a:latin typeface="Arial"/>
                <a:cs typeface="Arial"/>
              </a:rPr>
              <a:t>International Journal of Economic Research and Financial Accounting</a:t>
            </a:r>
            <a:r>
              <a:rPr lang="en-GB" sz="1800">
                <a:latin typeface="Arial"/>
                <a:cs typeface="Arial"/>
              </a:rPr>
              <a:t>, </a:t>
            </a:r>
            <a:r>
              <a:rPr lang="en-GB" sz="1800" i="1">
                <a:latin typeface="Arial"/>
                <a:cs typeface="Arial"/>
              </a:rPr>
              <a:t>1</a:t>
            </a:r>
            <a:r>
              <a:rPr lang="en-GB" sz="1800">
                <a:latin typeface="Arial"/>
                <a:cs typeface="Arial"/>
              </a:rPr>
              <a:t>(4).</a:t>
            </a:r>
            <a:endParaRPr lang="en-IN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Arslan, H.M., Khan, I., Latif, M.I., Komal, B. and Chen, S., (2022). Understanding the dynamics of natural resources rents, environmental sustainability, and sustainable economic growth: new insights from China. </a:t>
            </a:r>
            <a:r>
              <a:rPr lang="en-GB" sz="1800" i="1">
                <a:latin typeface="Arial"/>
                <a:cs typeface="Arial"/>
              </a:rPr>
              <a:t>Environmental Science and Pollution Research</a:t>
            </a:r>
            <a:r>
              <a:rPr lang="en-GB" sz="1800">
                <a:latin typeface="Arial"/>
                <a:cs typeface="Arial"/>
              </a:rPr>
              <a:t>, </a:t>
            </a:r>
            <a:r>
              <a:rPr lang="en-GB" sz="1800" i="1">
                <a:latin typeface="Arial"/>
                <a:cs typeface="Arial"/>
              </a:rPr>
              <a:t>29</a:t>
            </a:r>
            <a:r>
              <a:rPr lang="en-GB" sz="1800">
                <a:latin typeface="Arial"/>
                <a:cs typeface="Arial"/>
              </a:rPr>
              <a:t>(39), pp.58746-58761.</a:t>
            </a:r>
            <a:endParaRPr lang="en-IN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Bekar, A., Antoniou, M. and Baker, C.J., (2021). Low-cost, high-resolution, drone-borne SAR imaging. </a:t>
            </a:r>
            <a:r>
              <a:rPr lang="en-GB" sz="1800" i="1">
                <a:latin typeface="Arial"/>
                <a:cs typeface="Arial"/>
              </a:rPr>
              <a:t>IEEE Transactions on Geoscience and Remote Sensing</a:t>
            </a:r>
            <a:r>
              <a:rPr lang="en-GB" sz="1800">
                <a:latin typeface="Arial"/>
                <a:cs typeface="Arial"/>
              </a:rPr>
              <a:t>, </a:t>
            </a:r>
            <a:r>
              <a:rPr lang="en-GB" sz="1800" i="1">
                <a:latin typeface="Arial"/>
                <a:cs typeface="Arial"/>
              </a:rPr>
              <a:t>60</a:t>
            </a:r>
            <a:r>
              <a:rPr lang="en-GB" sz="1800">
                <a:latin typeface="Arial"/>
                <a:cs typeface="Arial"/>
              </a:rPr>
              <a:t>, pp.1-11.</a:t>
            </a:r>
            <a:endParaRPr lang="en-IN" sz="1800">
              <a:latin typeface="Arial"/>
              <a:cs typeface="Arial"/>
            </a:endParaRPr>
          </a:p>
          <a:p>
            <a:r>
              <a:rPr lang="en-GB" sz="1800" err="1">
                <a:latin typeface="Arial"/>
                <a:cs typeface="Arial"/>
              </a:rPr>
              <a:t>Cann</a:t>
            </a:r>
            <a:r>
              <a:rPr lang="en-GB" sz="1800">
                <a:latin typeface="Arial"/>
                <a:cs typeface="Arial"/>
              </a:rPr>
              <a:t>, J.L., De Luca, A., Dunand, D.C., Dye, D., Miracle, D.B., Oh, H.S., Olivetti, E.A., Pollock, T.M., Poole, W.J., Yang, R. and Tasan, C.C., (2021). Sustainability through alloy design: Challenges and opportunities. </a:t>
            </a:r>
            <a:r>
              <a:rPr lang="en-GB" sz="1800" i="1">
                <a:latin typeface="Arial"/>
                <a:cs typeface="Arial"/>
              </a:rPr>
              <a:t>Progress in Materials Science</a:t>
            </a:r>
            <a:r>
              <a:rPr lang="en-GB" sz="1800">
                <a:latin typeface="Arial"/>
                <a:cs typeface="Arial"/>
              </a:rPr>
              <a:t>, </a:t>
            </a:r>
            <a:r>
              <a:rPr lang="en-GB" sz="1800" i="1">
                <a:latin typeface="Arial"/>
                <a:cs typeface="Arial"/>
              </a:rPr>
              <a:t>117</a:t>
            </a:r>
            <a:r>
              <a:rPr lang="en-GB" sz="1800">
                <a:latin typeface="Arial"/>
                <a:cs typeface="Arial"/>
              </a:rPr>
              <a:t>, p.100722.</a:t>
            </a:r>
            <a:endParaRPr lang="en-IN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Evans, D., Bratton, S. and McKee, J., (2021). </a:t>
            </a:r>
            <a:r>
              <a:rPr lang="en-GB" sz="1800" i="1">
                <a:latin typeface="Arial"/>
                <a:cs typeface="Arial"/>
              </a:rPr>
              <a:t>Social media marketing</a:t>
            </a:r>
            <a:r>
              <a:rPr lang="en-GB" sz="1800">
                <a:latin typeface="Arial"/>
                <a:cs typeface="Arial"/>
              </a:rPr>
              <a:t>. AG Printing &amp; Publishing.</a:t>
            </a:r>
            <a:endParaRPr lang="en-IN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Luu, L.C.P., Nguyen, M.H. and Nguyen, T.T.T., (2022). Formulation of Essential Oil-based Air Freshener Gel. </a:t>
            </a:r>
            <a:r>
              <a:rPr lang="en-GB" sz="1800" i="1">
                <a:latin typeface="Arial"/>
                <a:cs typeface="Arial"/>
              </a:rPr>
              <a:t>VNU Journal of Science: Natural Sciences and Technology</a:t>
            </a:r>
            <a:r>
              <a:rPr lang="en-GB" sz="1800">
                <a:latin typeface="Arial"/>
                <a:cs typeface="Arial"/>
              </a:rPr>
              <a:t>, </a:t>
            </a:r>
            <a:r>
              <a:rPr lang="en-GB" sz="1800" i="1">
                <a:latin typeface="Arial"/>
                <a:cs typeface="Arial"/>
              </a:rPr>
              <a:t>38</a:t>
            </a:r>
            <a:r>
              <a:rPr lang="en-GB" sz="1800">
                <a:latin typeface="Arial"/>
                <a:cs typeface="Arial"/>
              </a:rPr>
              <a:t>(4).</a:t>
            </a:r>
            <a:endParaRPr lang="en-US" sz="1800">
              <a:latin typeface="Arial"/>
              <a:cs typeface="Arial"/>
            </a:endParaRPr>
          </a:p>
          <a:p>
            <a:endParaRPr lang="en-IN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44951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Questions And Answers Free Stock Photo - Public Domain Pictures">
            <a:extLst>
              <a:ext uri="{FF2B5EF4-FFF2-40B4-BE49-F238E27FC236}">
                <a16:creationId xmlns:a16="http://schemas.microsoft.com/office/drawing/2014/main" id="{06758BF5-E3C3-788F-0970-16FBAF2B5C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975" y="5722"/>
            <a:ext cx="12199948" cy="6853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0918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2f5a46a-80c7-47f7-9d28-dc929746944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6E78D3D16FFE4AA931795123FBE5F3" ma:contentTypeVersion="9" ma:contentTypeDescription="Create a new document." ma:contentTypeScope="" ma:versionID="99b2cea1e8d7a6a826cccd8a67264780">
  <xsd:schema xmlns:xsd="http://www.w3.org/2001/XMLSchema" xmlns:xs="http://www.w3.org/2001/XMLSchema" xmlns:p="http://schemas.microsoft.com/office/2006/metadata/properties" xmlns:ns3="82f5a46a-80c7-47f7-9d28-dc929746944c" xmlns:ns4="26393a7d-09c1-409c-a1bc-d9a7995be7f3" targetNamespace="http://schemas.microsoft.com/office/2006/metadata/properties" ma:root="true" ma:fieldsID="a0ebc5354aa67b8b6ef088b69cd1b5af" ns3:_="" ns4:_="">
    <xsd:import namespace="82f5a46a-80c7-47f7-9d28-dc929746944c"/>
    <xsd:import namespace="26393a7d-09c1-409c-a1bc-d9a7995be7f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f5a46a-80c7-47f7-9d28-dc92974694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393a7d-09c1-409c-a1bc-d9a7995be7f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EF5D8E7-26D5-4D70-9C36-A97AF1175807}">
  <ds:schemaRefs>
    <ds:schemaRef ds:uri="26393a7d-09c1-409c-a1bc-d9a7995be7f3"/>
    <ds:schemaRef ds:uri="82f5a46a-80c7-47f7-9d28-dc929746944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F2A3B6C-91BB-4031-B8A1-8157CAE72BDC}">
  <ds:schemaRefs>
    <ds:schemaRef ds:uri="26393a7d-09c1-409c-a1bc-d9a7995be7f3"/>
    <ds:schemaRef ds:uri="82f5a46a-80c7-47f7-9d28-dc929746944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2EF2231-50DC-4105-BF18-12F2AB452B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LCBB5013 Entrepreneurship</vt:lpstr>
      <vt:lpstr>PowerPoint Presentation</vt:lpstr>
      <vt:lpstr>Introduction</vt:lpstr>
      <vt:lpstr>Business name</vt:lpstr>
      <vt:lpstr>Business Idea</vt:lpstr>
      <vt:lpstr>Products &amp; Services</vt:lpstr>
      <vt:lpstr>Objectives</vt:lpstr>
      <vt:lpstr>PESTEL ANALYSIS</vt:lpstr>
      <vt:lpstr>SWOT ANALYSIS</vt:lpstr>
      <vt:lpstr>Target Market</vt:lpstr>
      <vt:lpstr>Market Environment</vt:lpstr>
      <vt:lpstr>Market segmentation</vt:lpstr>
      <vt:lpstr>Marketing Mix (4Ps)</vt:lpstr>
      <vt:lpstr>Online Marketing Strategy</vt:lpstr>
      <vt:lpstr>Legal &amp; Management</vt:lpstr>
      <vt:lpstr>Financial Overview</vt:lpstr>
      <vt:lpstr>START-UP COST</vt:lpstr>
      <vt:lpstr>Vision &amp; Conclusion Bring the nature into homes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2026-02-07T08:45:54Z</dcterms:created>
  <dcterms:modified xsi:type="dcterms:W3CDTF">2026-03-16T00:49:10Z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0x010100886E78D3D16FFE4AA931795123FBE5F3</vt:lpwstr>
  </property>
</Properties>
</file>