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07_65D615F4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sldIdLst>
    <p:sldId id="269" r:id="rId2"/>
    <p:sldId id="257" r:id="rId3"/>
    <p:sldId id="258" r:id="rId4"/>
    <p:sldId id="259" r:id="rId5"/>
    <p:sldId id="264" r:id="rId6"/>
    <p:sldId id="260" r:id="rId7"/>
    <p:sldId id="265" r:id="rId8"/>
    <p:sldId id="261" r:id="rId9"/>
    <p:sldId id="262" r:id="rId10"/>
    <p:sldId id="263" r:id="rId11"/>
    <p:sldId id="267" r:id="rId12"/>
    <p:sldId id="268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CE236EB-31BF-4025-5E01-6506180D80FE}" name="Lowri Collins" initials="LC" userId="S::Lowri.Collins@poblgroup.co.uk::a077c232-cd2d-4fd8-b302-70ad2c288e1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448BB7-C78C-4CBF-B30C-FC5265EA984F}" v="76" dt="2026-04-27T18:56:01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36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Collins" userId="a077c232-cd2d-4fd8-b302-70ad2c288e1a" providerId="ADAL" clId="{502A9257-8990-4790-B236-B2E589C6CAA2}"/>
    <pc:docChg chg="undo custSel addSld delSld modSld sldOrd">
      <pc:chgData name="Lowri Collins" userId="a077c232-cd2d-4fd8-b302-70ad2c288e1a" providerId="ADAL" clId="{502A9257-8990-4790-B236-B2E589C6CAA2}" dt="2026-04-27T18:52:22.824" v="3192" actId="20577"/>
      <pc:docMkLst>
        <pc:docMk/>
      </pc:docMkLst>
      <pc:sldChg chg="addSp delSp modSp mod setBg">
        <pc:chgData name="Lowri Collins" userId="a077c232-cd2d-4fd8-b302-70ad2c288e1a" providerId="ADAL" clId="{502A9257-8990-4790-B236-B2E589C6CAA2}" dt="2026-04-27T14:40:26.448" v="2816" actId="20577"/>
        <pc:sldMkLst>
          <pc:docMk/>
          <pc:sldMk cId="1440846517" sldId="257"/>
        </pc:sldMkLst>
        <pc:spChg chg="mo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2" creationId="{7FFB1101-D9C1-D857-0639-FDF1BC974FF6}"/>
          </ac:spMkLst>
        </pc:spChg>
        <pc:spChg chg="mod">
          <ac:chgData name="Lowri Collins" userId="a077c232-cd2d-4fd8-b302-70ad2c288e1a" providerId="ADAL" clId="{502A9257-8990-4790-B236-B2E589C6CAA2}" dt="2026-04-27T14:40:26.448" v="2816" actId="20577"/>
          <ac:spMkLst>
            <pc:docMk/>
            <pc:sldMk cId="1440846517" sldId="257"/>
            <ac:spMk id="3" creationId="{56E3CFD0-A55B-13A3-93BD-96BFF575372B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16" creationId="{3F088236-D655-4F88-B238-E16762358025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18" creationId="{3DAC0C92-199E-475C-9390-119A9B027276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20" creationId="{C4CFB339-0ED8-4FE2-9EF1-6D1375B8499B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22" creationId="{31896C80-2069-4431-9C19-83B913734490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24" creationId="{BF120A21-0841-4823-B0C4-28AEBCEF9B78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26" creationId="{DBB05BAE-BBD3-4289-899F-A6851503C6B0}"/>
          </ac:spMkLst>
        </pc:spChg>
        <pc:spChg chg="add">
          <ac:chgData name="Lowri Collins" userId="a077c232-cd2d-4fd8-b302-70ad2c288e1a" providerId="ADAL" clId="{502A9257-8990-4790-B236-B2E589C6CAA2}" dt="2026-04-25T13:02:31.839" v="15" actId="26606"/>
          <ac:spMkLst>
            <pc:docMk/>
            <pc:sldMk cId="1440846517" sldId="257"/>
            <ac:spMk id="28" creationId="{9874D11C-36F5-4BBE-A490-019A54E953B0}"/>
          </ac:spMkLst>
        </pc:spChg>
        <pc:picChg chg="add mod ord">
          <ac:chgData name="Lowri Collins" userId="a077c232-cd2d-4fd8-b302-70ad2c288e1a" providerId="ADAL" clId="{502A9257-8990-4790-B236-B2E589C6CAA2}" dt="2026-04-25T13:02:31.839" v="15" actId="26606"/>
          <ac:picMkLst>
            <pc:docMk/>
            <pc:sldMk cId="1440846517" sldId="257"/>
            <ac:picMk id="7" creationId="{ECAD0568-3C3C-AAB5-B0D9-F254D92D3791}"/>
          </ac:picMkLst>
        </pc:picChg>
      </pc:sldChg>
      <pc:sldChg chg="addSp delSp modSp mod setBg">
        <pc:chgData name="Lowri Collins" userId="a077c232-cd2d-4fd8-b302-70ad2c288e1a" providerId="ADAL" clId="{502A9257-8990-4790-B236-B2E589C6CAA2}" dt="2026-04-27T14:54:03.276" v="2861" actId="20577"/>
        <pc:sldMkLst>
          <pc:docMk/>
          <pc:sldMk cId="3971222525" sldId="258"/>
        </pc:sldMkLst>
        <pc:spChg chg="mod">
          <ac:chgData name="Lowri Collins" userId="a077c232-cd2d-4fd8-b302-70ad2c288e1a" providerId="ADAL" clId="{502A9257-8990-4790-B236-B2E589C6CAA2}" dt="2026-04-26T20:57:49.939" v="1742" actId="26606"/>
          <ac:spMkLst>
            <pc:docMk/>
            <pc:sldMk cId="3971222525" sldId="258"/>
            <ac:spMk id="2" creationId="{EADAE3D4-5DEF-CE8B-7DA4-A7548BD916AC}"/>
          </ac:spMkLst>
        </pc:spChg>
        <pc:spChg chg="mod ord">
          <ac:chgData name="Lowri Collins" userId="a077c232-cd2d-4fd8-b302-70ad2c288e1a" providerId="ADAL" clId="{502A9257-8990-4790-B236-B2E589C6CAA2}" dt="2026-04-27T14:54:03.276" v="2861" actId="20577"/>
          <ac:spMkLst>
            <pc:docMk/>
            <pc:sldMk cId="3971222525" sldId="258"/>
            <ac:spMk id="3" creationId="{DF5A90FB-FB48-368D-60E4-237B367038D7}"/>
          </ac:spMkLst>
        </pc:spChg>
        <pc:spChg chg="add">
          <ac:chgData name="Lowri Collins" userId="a077c232-cd2d-4fd8-b302-70ad2c288e1a" providerId="ADAL" clId="{502A9257-8990-4790-B236-B2E589C6CAA2}" dt="2026-04-26T20:57:49.939" v="1742" actId="26606"/>
          <ac:spMkLst>
            <pc:docMk/>
            <pc:sldMk cId="3971222525" sldId="258"/>
            <ac:spMk id="11" creationId="{91062950-55E9-49DC-A01D-0A04859DDFE6}"/>
          </ac:spMkLst>
        </pc:spChg>
        <pc:spChg chg="add del">
          <ac:chgData name="Lowri Collins" userId="a077c232-cd2d-4fd8-b302-70ad2c288e1a" providerId="ADAL" clId="{502A9257-8990-4790-B236-B2E589C6CAA2}" dt="2026-04-26T20:57:19.411" v="1737" actId="26606"/>
          <ac:spMkLst>
            <pc:docMk/>
            <pc:sldMk cId="3971222525" sldId="258"/>
            <ac:spMk id="13" creationId="{990521D1-5B76-4521-A740-A335F5B84E15}"/>
          </ac:spMkLst>
        </pc:spChg>
        <pc:spChg chg="add del">
          <ac:chgData name="Lowri Collins" userId="a077c232-cd2d-4fd8-b302-70ad2c288e1a" providerId="ADAL" clId="{502A9257-8990-4790-B236-B2E589C6CAA2}" dt="2026-04-26T16:14:26.362" v="332" actId="26606"/>
          <ac:spMkLst>
            <pc:docMk/>
            <pc:sldMk cId="3971222525" sldId="258"/>
            <ac:spMk id="14" creationId="{3F088236-D655-4F88-B238-E16762358025}"/>
          </ac:spMkLst>
        </pc:spChg>
        <pc:spChg chg="add del">
          <ac:chgData name="Lowri Collins" userId="a077c232-cd2d-4fd8-b302-70ad2c288e1a" providerId="ADAL" clId="{502A9257-8990-4790-B236-B2E589C6CAA2}" dt="2026-04-26T20:57:37.892" v="1739" actId="26606"/>
          <ac:spMkLst>
            <pc:docMk/>
            <pc:sldMk cId="3971222525" sldId="258"/>
            <ac:spMk id="17" creationId="{91062950-55E9-49DC-A01D-0A04859DDFE6}"/>
          </ac:spMkLst>
        </pc:spChg>
        <pc:spChg chg="add del">
          <ac:chgData name="Lowri Collins" userId="a077c232-cd2d-4fd8-b302-70ad2c288e1a" providerId="ADAL" clId="{502A9257-8990-4790-B236-B2E589C6CAA2}" dt="2026-04-26T20:57:37.892" v="1739" actId="26606"/>
          <ac:spMkLst>
            <pc:docMk/>
            <pc:sldMk cId="3971222525" sldId="258"/>
            <ac:spMk id="19" creationId="{303BEB5A-9D63-460D-9862-A5677B005A88}"/>
          </ac:spMkLst>
        </pc:spChg>
        <pc:spChg chg="add">
          <ac:chgData name="Lowri Collins" userId="a077c232-cd2d-4fd8-b302-70ad2c288e1a" providerId="ADAL" clId="{502A9257-8990-4790-B236-B2E589C6CAA2}" dt="2026-04-26T20:57:49.939" v="1742" actId="26606"/>
          <ac:spMkLst>
            <pc:docMk/>
            <pc:sldMk cId="3971222525" sldId="258"/>
            <ac:spMk id="21" creationId="{303BEB5A-9D63-460D-9862-A5677B005A88}"/>
          </ac:spMkLst>
        </pc:spChg>
        <pc:spChg chg="add del">
          <ac:chgData name="Lowri Collins" userId="a077c232-cd2d-4fd8-b302-70ad2c288e1a" providerId="ADAL" clId="{502A9257-8990-4790-B236-B2E589C6CAA2}" dt="2026-04-26T16:14:26.362" v="332" actId="26606"/>
          <ac:spMkLst>
            <pc:docMk/>
            <pc:sldMk cId="3971222525" sldId="258"/>
            <ac:spMk id="22" creationId="{BF120A21-0841-4823-B0C4-28AEBCEF9B78}"/>
          </ac:spMkLst>
        </pc:spChg>
        <pc:spChg chg="add del">
          <ac:chgData name="Lowri Collins" userId="a077c232-cd2d-4fd8-b302-70ad2c288e1a" providerId="ADAL" clId="{502A9257-8990-4790-B236-B2E589C6CAA2}" dt="2026-04-26T16:14:26.362" v="332" actId="26606"/>
          <ac:spMkLst>
            <pc:docMk/>
            <pc:sldMk cId="3971222525" sldId="258"/>
            <ac:spMk id="26" creationId="{9874D11C-36F5-4BBE-A490-019A54E953B0}"/>
          </ac:spMkLst>
        </pc:spChg>
        <pc:spChg chg="add 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31" creationId="{2A4588C6-4069-4731-BFB4-10F1E6D37842}"/>
          </ac:spMkLst>
        </pc:spChg>
        <pc:spChg chg="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33" creationId="{23370524-0FE7-41B4-ABCF-7FB26B6CF1F6}"/>
          </ac:spMkLst>
        </pc:spChg>
        <pc:spChg chg="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39" creationId="{4E93B92B-0DD5-4277-9D69-972ABADC3559}"/>
          </ac:spMkLst>
        </pc:spChg>
        <pc:spChg chg="add 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41" creationId="{7CE87768-354E-4E3F-8202-9F387CF50590}"/>
          </ac:spMkLst>
        </pc:spChg>
        <pc:spChg chg="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43" creationId="{09E5B98F-BD75-4A30-BF72-0A91074702FC}"/>
          </ac:spMkLst>
        </pc:spChg>
        <pc:spChg chg="add 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45" creationId="{8AAB91E3-41BE-4478-BF23-A24D43E146C5}"/>
          </ac:spMkLst>
        </pc:spChg>
        <pc:spChg chg="add">
          <ac:chgData name="Lowri Collins" userId="a077c232-cd2d-4fd8-b302-70ad2c288e1a" providerId="ADAL" clId="{502A9257-8990-4790-B236-B2E589C6CAA2}" dt="2026-04-26T16:14:26.362" v="332" actId="26606"/>
          <ac:spMkLst>
            <pc:docMk/>
            <pc:sldMk cId="3971222525" sldId="258"/>
            <ac:spMk id="47" creationId="{96DFC7EA-8516-41F1-8ED9-C0A8E1E0862A}"/>
          </ac:spMkLst>
        </pc:spChg>
        <pc:spChg chg="add">
          <ac:chgData name="Lowri Collins" userId="a077c232-cd2d-4fd8-b302-70ad2c288e1a" providerId="ADAL" clId="{502A9257-8990-4790-B236-B2E589C6CAA2}" dt="2026-04-26T16:14:26.362" v="332" actId="26606"/>
          <ac:spMkLst>
            <pc:docMk/>
            <pc:sldMk cId="3971222525" sldId="258"/>
            <ac:spMk id="49" creationId="{E24E972C-8744-4CFA-B783-41EA3CC38199}"/>
          </ac:spMkLst>
        </pc:spChg>
        <pc:spChg chg="add del">
          <ac:chgData name="Lowri Collins" userId="a077c232-cd2d-4fd8-b302-70ad2c288e1a" providerId="ADAL" clId="{502A9257-8990-4790-B236-B2E589C6CAA2}" dt="2026-04-26T20:56:08.463" v="1730" actId="26606"/>
          <ac:spMkLst>
            <pc:docMk/>
            <pc:sldMk cId="3971222525" sldId="258"/>
            <ac:spMk id="51" creationId="{C7C88F2E-E233-48BA-B85F-D06BA522B790}"/>
          </ac:spMkLst>
        </pc:spChg>
        <pc:spChg chg="add del">
          <ac:chgData name="Lowri Collins" userId="a077c232-cd2d-4fd8-b302-70ad2c288e1a" providerId="ADAL" clId="{502A9257-8990-4790-B236-B2E589C6CAA2}" dt="2026-04-26T20:56:28.401" v="1734" actId="26606"/>
          <ac:spMkLst>
            <pc:docMk/>
            <pc:sldMk cId="3971222525" sldId="258"/>
            <ac:spMk id="58" creationId="{A912E26A-2737-4A42-92C0-4ED8933C8AF6}"/>
          </ac:spMkLst>
        </pc:spChg>
        <pc:spChg chg="add del">
          <ac:chgData name="Lowri Collins" userId="a077c232-cd2d-4fd8-b302-70ad2c288e1a" providerId="ADAL" clId="{502A9257-8990-4790-B236-B2E589C6CAA2}" dt="2026-04-26T20:56:28.399" v="1733" actId="26606"/>
          <ac:spMkLst>
            <pc:docMk/>
            <pc:sldMk cId="3971222525" sldId="258"/>
            <ac:spMk id="63" creationId="{3BCB5F6A-9EB0-40B0-9D13-3023E9A20508}"/>
          </ac:spMkLst>
        </pc:spChg>
        <pc:picChg chg="add del mod ord">
          <ac:chgData name="Lowri Collins" userId="a077c232-cd2d-4fd8-b302-70ad2c288e1a" providerId="ADAL" clId="{502A9257-8990-4790-B236-B2E589C6CAA2}" dt="2026-04-26T20:56:11.924" v="1731" actId="478"/>
          <ac:picMkLst>
            <pc:docMk/>
            <pc:sldMk cId="3971222525" sldId="258"/>
            <ac:picMk id="5" creationId="{24E457B9-546C-12A3-090B-CEC80B4A4E93}"/>
          </ac:picMkLst>
        </pc:picChg>
        <pc:picChg chg="add mod ord">
          <ac:chgData name="Lowri Collins" userId="a077c232-cd2d-4fd8-b302-70ad2c288e1a" providerId="ADAL" clId="{502A9257-8990-4790-B236-B2E589C6CAA2}" dt="2026-04-26T20:57:49.939" v="1742" actId="26606"/>
          <ac:picMkLst>
            <pc:docMk/>
            <pc:sldMk cId="3971222525" sldId="258"/>
            <ac:picMk id="6" creationId="{DC397552-BAF9-F0E8-A3D8-8C523ABBF43D}"/>
          </ac:picMkLst>
        </pc:picChg>
        <pc:picChg chg="add mod ord">
          <ac:chgData name="Lowri Collins" userId="a077c232-cd2d-4fd8-b302-70ad2c288e1a" providerId="ADAL" clId="{502A9257-8990-4790-B236-B2E589C6CAA2}" dt="2026-04-26T20:57:49.939" v="1742" actId="26606"/>
          <ac:picMkLst>
            <pc:docMk/>
            <pc:sldMk cId="3971222525" sldId="258"/>
            <ac:picMk id="8" creationId="{444BEC86-D4D1-56BC-5B38-D9B58BC16DB1}"/>
          </ac:picMkLst>
        </pc:picChg>
        <pc:cxnChg chg="add del">
          <ac:chgData name="Lowri Collins" userId="a077c232-cd2d-4fd8-b302-70ad2c288e1a" providerId="ADAL" clId="{502A9257-8990-4790-B236-B2E589C6CAA2}" dt="2026-04-26T20:57:19.411" v="1737" actId="26606"/>
          <ac:cxnSpMkLst>
            <pc:docMk/>
            <pc:sldMk cId="3971222525" sldId="258"/>
            <ac:cxnSpMk id="15" creationId="{F23FE84D-03CE-4670-A16A-7886B1B9E468}"/>
          </ac:cxnSpMkLst>
        </pc:cxnChg>
        <pc:cxnChg chg="add del">
          <ac:chgData name="Lowri Collins" userId="a077c232-cd2d-4fd8-b302-70ad2c288e1a" providerId="ADAL" clId="{502A9257-8990-4790-B236-B2E589C6CAA2}" dt="2026-04-26T20:56:28.401" v="1734" actId="26606"/>
          <ac:cxnSpMkLst>
            <pc:docMk/>
            <pc:sldMk cId="3971222525" sldId="258"/>
            <ac:cxnSpMk id="56" creationId="{36CB27DD-D98C-4A82-9A5E-422827825769}"/>
          </ac:cxnSpMkLst>
        </pc:cxnChg>
      </pc:sldChg>
      <pc:sldChg chg="addSp modSp mod setBg">
        <pc:chgData name="Lowri Collins" userId="a077c232-cd2d-4fd8-b302-70ad2c288e1a" providerId="ADAL" clId="{502A9257-8990-4790-B236-B2E589C6CAA2}" dt="2026-04-27T15:53:18.373" v="2874" actId="20577"/>
        <pc:sldMkLst>
          <pc:docMk/>
          <pc:sldMk cId="1885189611" sldId="259"/>
        </pc:sldMkLst>
        <pc:spChg chg="mo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2" creationId="{20D7C43D-F39E-3036-765D-272DF7B36A57}"/>
          </ac:spMkLst>
        </pc:spChg>
        <pc:spChg chg="mod">
          <ac:chgData name="Lowri Collins" userId="a077c232-cd2d-4fd8-b302-70ad2c288e1a" providerId="ADAL" clId="{502A9257-8990-4790-B236-B2E589C6CAA2}" dt="2026-04-27T15:53:18.373" v="2874" actId="20577"/>
          <ac:spMkLst>
            <pc:docMk/>
            <pc:sldMk cId="1885189611" sldId="259"/>
            <ac:spMk id="3" creationId="{36D091CA-4C32-407B-FFA7-3626B6E4DF25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13" creationId="{3F088236-D655-4F88-B238-E16762358025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15" creationId="{3DAC0C92-199E-475C-9390-119A9B027276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17" creationId="{C4CFB339-0ED8-4FE2-9EF1-6D1375B8499B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19" creationId="{31896C80-2069-4431-9C19-83B913734490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21" creationId="{BF120A21-0841-4823-B0C4-28AEBCEF9B78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23" creationId="{DBB05BAE-BBD3-4289-899F-A6851503C6B0}"/>
          </ac:spMkLst>
        </pc:spChg>
        <pc:spChg chg="add">
          <ac:chgData name="Lowri Collins" userId="a077c232-cd2d-4fd8-b302-70ad2c288e1a" providerId="ADAL" clId="{502A9257-8990-4790-B236-B2E589C6CAA2}" dt="2026-04-25T13:02:58.213" v="16" actId="26606"/>
          <ac:spMkLst>
            <pc:docMk/>
            <pc:sldMk cId="1885189611" sldId="259"/>
            <ac:spMk id="25" creationId="{9874D11C-36F5-4BBE-A490-019A54E953B0}"/>
          </ac:spMkLst>
        </pc:spChg>
        <pc:picChg chg="add">
          <ac:chgData name="Lowri Collins" userId="a077c232-cd2d-4fd8-b302-70ad2c288e1a" providerId="ADAL" clId="{502A9257-8990-4790-B236-B2E589C6CAA2}" dt="2026-04-25T13:02:58.213" v="16" actId="26606"/>
          <ac:picMkLst>
            <pc:docMk/>
            <pc:sldMk cId="1885189611" sldId="259"/>
            <ac:picMk id="5" creationId="{DB4DAFD6-7C07-401A-8A6A-2BF3F4879FB2}"/>
          </ac:picMkLst>
        </pc:picChg>
      </pc:sldChg>
      <pc:sldChg chg="addSp modSp mod setBg">
        <pc:chgData name="Lowri Collins" userId="a077c232-cd2d-4fd8-b302-70ad2c288e1a" providerId="ADAL" clId="{502A9257-8990-4790-B236-B2E589C6CAA2}" dt="2026-04-27T17:33:10.187" v="2910" actId="20577"/>
        <pc:sldMkLst>
          <pc:docMk/>
          <pc:sldMk cId="2044264960" sldId="260"/>
        </pc:sldMkLst>
        <pc:spChg chg="mod">
          <ac:chgData name="Lowri Collins" userId="a077c232-cd2d-4fd8-b302-70ad2c288e1a" providerId="ADAL" clId="{502A9257-8990-4790-B236-B2E589C6CAA2}" dt="2026-04-25T13:03:31.028" v="18" actId="26606"/>
          <ac:spMkLst>
            <pc:docMk/>
            <pc:sldMk cId="2044264960" sldId="260"/>
            <ac:spMk id="2" creationId="{8CFAAA55-881E-50E6-0C5E-ACBA642210AA}"/>
          </ac:spMkLst>
        </pc:spChg>
        <pc:spChg chg="mod">
          <ac:chgData name="Lowri Collins" userId="a077c232-cd2d-4fd8-b302-70ad2c288e1a" providerId="ADAL" clId="{502A9257-8990-4790-B236-B2E589C6CAA2}" dt="2026-04-27T17:33:10.187" v="2910" actId="20577"/>
          <ac:spMkLst>
            <pc:docMk/>
            <pc:sldMk cId="2044264960" sldId="260"/>
            <ac:spMk id="3" creationId="{1DBE9451-7DAA-A15D-5035-124F078E7F6B}"/>
          </ac:spMkLst>
        </pc:spChg>
        <pc:spChg chg="add">
          <ac:chgData name="Lowri Collins" userId="a077c232-cd2d-4fd8-b302-70ad2c288e1a" providerId="ADAL" clId="{502A9257-8990-4790-B236-B2E589C6CAA2}" dt="2026-04-25T13:03:31.028" v="18" actId="26606"/>
          <ac:spMkLst>
            <pc:docMk/>
            <pc:sldMk cId="2044264960" sldId="260"/>
            <ac:spMk id="9" creationId="{3BCB5F6A-9EB0-40B0-9D13-3023E9A20508}"/>
          </ac:spMkLst>
        </pc:spChg>
        <pc:picChg chg="add">
          <ac:chgData name="Lowri Collins" userId="a077c232-cd2d-4fd8-b302-70ad2c288e1a" providerId="ADAL" clId="{502A9257-8990-4790-B236-B2E589C6CAA2}" dt="2026-04-25T13:03:31.028" v="18" actId="26606"/>
          <ac:picMkLst>
            <pc:docMk/>
            <pc:sldMk cId="2044264960" sldId="260"/>
            <ac:picMk id="5" creationId="{033A3159-2D8A-696E-0A11-D8FA74405624}"/>
          </ac:picMkLst>
        </pc:picChg>
      </pc:sldChg>
      <pc:sldChg chg="addSp modSp mod setBg">
        <pc:chgData name="Lowri Collins" userId="a077c232-cd2d-4fd8-b302-70ad2c288e1a" providerId="ADAL" clId="{502A9257-8990-4790-B236-B2E589C6CAA2}" dt="2026-04-27T18:52:22.824" v="3192" actId="20577"/>
        <pc:sldMkLst>
          <pc:docMk/>
          <pc:sldMk cId="2577269700" sldId="261"/>
        </pc:sldMkLst>
        <pc:spChg chg="mo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2" creationId="{31CB551B-F4A5-ACED-6BDA-6C147D4B9EE9}"/>
          </ac:spMkLst>
        </pc:spChg>
        <pc:spChg chg="mod">
          <ac:chgData name="Lowri Collins" userId="a077c232-cd2d-4fd8-b302-70ad2c288e1a" providerId="ADAL" clId="{502A9257-8990-4790-B236-B2E589C6CAA2}" dt="2026-04-27T18:52:22.824" v="3192" actId="20577"/>
          <ac:spMkLst>
            <pc:docMk/>
            <pc:sldMk cId="2577269700" sldId="261"/>
            <ac:spMk id="3" creationId="{A56DA291-35DF-DB71-FBE2-0313CC5E1A64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14" creationId="{2A4588C6-4069-4731-BFB4-10F1E6D37842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16" creationId="{23370524-0FE7-41B4-ABCF-7FB26B6CF1F6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22" creationId="{4E93B92B-0DD5-4277-9D69-972ABADC3559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24" creationId="{7CE87768-354E-4E3F-8202-9F387CF50590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26" creationId="{09E5B98F-BD75-4A30-BF72-0A91074702FC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28" creationId="{8AAB91E3-41BE-4478-BF23-A24D43E146C5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30" creationId="{96DFC7EA-8516-41F1-8ED9-C0A8E1E0862A}"/>
          </ac:spMkLst>
        </pc:spChg>
        <pc:spChg chg="add">
          <ac:chgData name="Lowri Collins" userId="a077c232-cd2d-4fd8-b302-70ad2c288e1a" providerId="ADAL" clId="{502A9257-8990-4790-B236-B2E589C6CAA2}" dt="2026-04-26T17:09:06.594" v="1283" actId="26606"/>
          <ac:spMkLst>
            <pc:docMk/>
            <pc:sldMk cId="2577269700" sldId="261"/>
            <ac:spMk id="32" creationId="{E24E972C-8744-4CFA-B783-41EA3CC38199}"/>
          </ac:spMkLst>
        </pc:spChg>
        <pc:picChg chg="add mod">
          <ac:chgData name="Lowri Collins" userId="a077c232-cd2d-4fd8-b302-70ad2c288e1a" providerId="ADAL" clId="{502A9257-8990-4790-B236-B2E589C6CAA2}" dt="2026-04-26T17:08:18.217" v="1281" actId="931"/>
          <ac:picMkLst>
            <pc:docMk/>
            <pc:sldMk cId="2577269700" sldId="261"/>
            <ac:picMk id="5" creationId="{DD2980F8-A93B-59B4-B6D1-3FDC8DE5D8CA}"/>
          </ac:picMkLst>
        </pc:picChg>
        <pc:picChg chg="add mod">
          <ac:chgData name="Lowri Collins" userId="a077c232-cd2d-4fd8-b302-70ad2c288e1a" providerId="ADAL" clId="{502A9257-8990-4790-B236-B2E589C6CAA2}" dt="2026-04-26T17:08:18.217" v="1281" actId="931"/>
          <ac:picMkLst>
            <pc:docMk/>
            <pc:sldMk cId="2577269700" sldId="261"/>
            <ac:picMk id="7" creationId="{87AED11F-0A00-49C2-8D4F-E6C648864589}"/>
          </ac:picMkLst>
        </pc:picChg>
        <pc:picChg chg="add mod">
          <ac:chgData name="Lowri Collins" userId="a077c232-cd2d-4fd8-b302-70ad2c288e1a" providerId="ADAL" clId="{502A9257-8990-4790-B236-B2E589C6CAA2}" dt="2026-04-26T17:08:59.992" v="1282" actId="931"/>
          <ac:picMkLst>
            <pc:docMk/>
            <pc:sldMk cId="2577269700" sldId="261"/>
            <ac:picMk id="9" creationId="{A079A09D-303A-924A-C07E-13D3924EB87B}"/>
          </ac:picMkLst>
        </pc:picChg>
      </pc:sldChg>
      <pc:sldChg chg="addSp modSp mod setBg">
        <pc:chgData name="Lowri Collins" userId="a077c232-cd2d-4fd8-b302-70ad2c288e1a" providerId="ADAL" clId="{502A9257-8990-4790-B236-B2E589C6CAA2}" dt="2026-04-27T18:32:30.252" v="3101" actId="27636"/>
        <pc:sldMkLst>
          <pc:docMk/>
          <pc:sldMk cId="3154634298" sldId="262"/>
        </pc:sldMkLst>
        <pc:spChg chg="mod">
          <ac:chgData name="Lowri Collins" userId="a077c232-cd2d-4fd8-b302-70ad2c288e1a" providerId="ADAL" clId="{502A9257-8990-4790-B236-B2E589C6CAA2}" dt="2026-04-27T11:26:50.385" v="1929" actId="27636"/>
          <ac:spMkLst>
            <pc:docMk/>
            <pc:sldMk cId="3154634298" sldId="262"/>
            <ac:spMk id="2" creationId="{ED459207-7F7E-CC6A-C4ED-A8C3F427BAAD}"/>
          </ac:spMkLst>
        </pc:spChg>
        <pc:spChg chg="mod">
          <ac:chgData name="Lowri Collins" userId="a077c232-cd2d-4fd8-b302-70ad2c288e1a" providerId="ADAL" clId="{502A9257-8990-4790-B236-B2E589C6CAA2}" dt="2026-04-27T18:32:30.252" v="3101" actId="27636"/>
          <ac:spMkLst>
            <pc:docMk/>
            <pc:sldMk cId="3154634298" sldId="262"/>
            <ac:spMk id="3" creationId="{396425FB-83D8-B5ED-85E8-B5C7E8C3D8C9}"/>
          </ac:spMkLst>
        </pc:spChg>
        <pc:spChg chg="add">
          <ac:chgData name="Lowri Collins" userId="a077c232-cd2d-4fd8-b302-70ad2c288e1a" providerId="ADAL" clId="{502A9257-8990-4790-B236-B2E589C6CAA2}" dt="2026-04-26T17:13:06.335" v="1300" actId="26606"/>
          <ac:spMkLst>
            <pc:docMk/>
            <pc:sldMk cId="3154634298" sldId="262"/>
            <ac:spMk id="10" creationId="{3BCB5F6A-9EB0-40B0-9D13-3023E9A20508}"/>
          </ac:spMkLst>
        </pc:spChg>
        <pc:picChg chg="add mod">
          <ac:chgData name="Lowri Collins" userId="a077c232-cd2d-4fd8-b302-70ad2c288e1a" providerId="ADAL" clId="{502A9257-8990-4790-B236-B2E589C6CAA2}" dt="2026-04-26T17:13:06.335" v="1300" actId="26606"/>
          <ac:picMkLst>
            <pc:docMk/>
            <pc:sldMk cId="3154634298" sldId="262"/>
            <ac:picMk id="5" creationId="{984E863B-317A-3074-C217-FA061DB7A2A1}"/>
          </ac:picMkLst>
        </pc:picChg>
      </pc:sldChg>
      <pc:sldChg chg="addSp delSp modSp mod">
        <pc:chgData name="Lowri Collins" userId="a077c232-cd2d-4fd8-b302-70ad2c288e1a" providerId="ADAL" clId="{502A9257-8990-4790-B236-B2E589C6CAA2}" dt="2026-04-27T13:59:23.356" v="2756" actId="20577"/>
        <pc:sldMkLst>
          <pc:docMk/>
          <pc:sldMk cId="1708529140" sldId="263"/>
        </pc:sldMkLst>
        <pc:spChg chg="mod">
          <ac:chgData name="Lowri Collins" userId="a077c232-cd2d-4fd8-b302-70ad2c288e1a" providerId="ADAL" clId="{502A9257-8990-4790-B236-B2E589C6CAA2}" dt="2026-04-14T20:20:07.546" v="6"/>
          <ac:spMkLst>
            <pc:docMk/>
            <pc:sldMk cId="1708529140" sldId="263"/>
            <ac:spMk id="2" creationId="{6AA35406-1FEB-22B7-5C21-EEDEE58886C2}"/>
          </ac:spMkLst>
        </pc:spChg>
        <pc:spChg chg="del mod">
          <ac:chgData name="Lowri Collins" userId="a077c232-cd2d-4fd8-b302-70ad2c288e1a" providerId="ADAL" clId="{502A9257-8990-4790-B236-B2E589C6CAA2}" dt="2026-04-26T20:50:56.084" v="1725" actId="26606"/>
          <ac:spMkLst>
            <pc:docMk/>
            <pc:sldMk cId="1708529140" sldId="263"/>
            <ac:spMk id="3" creationId="{54909A29-C7A4-2A5B-46E7-E9810C4BD4FB}"/>
          </ac:spMkLst>
        </pc:spChg>
        <pc:graphicFrameChg chg="add mod modGraphic">
          <ac:chgData name="Lowri Collins" userId="a077c232-cd2d-4fd8-b302-70ad2c288e1a" providerId="ADAL" clId="{502A9257-8990-4790-B236-B2E589C6CAA2}" dt="2026-04-27T13:59:23.356" v="2756" actId="20577"/>
          <ac:graphicFrameMkLst>
            <pc:docMk/>
            <pc:sldMk cId="1708529140" sldId="263"/>
            <ac:graphicFrameMk id="6" creationId="{3520C6A2-6B8A-189A-11C2-D1E6E04024BF}"/>
          </ac:graphicFrameMkLst>
        </pc:graphicFrameChg>
        <pc:picChg chg="add mod">
          <ac:chgData name="Lowri Collins" userId="a077c232-cd2d-4fd8-b302-70ad2c288e1a" providerId="ADAL" clId="{502A9257-8990-4790-B236-B2E589C6CAA2}" dt="2026-04-26T20:50:30.906" v="1724" actId="931"/>
          <ac:picMkLst>
            <pc:docMk/>
            <pc:sldMk cId="1708529140" sldId="263"/>
            <ac:picMk id="5" creationId="{B8E3E9B9-CF9B-94BE-3672-BACD84D8B92D}"/>
          </ac:picMkLst>
        </pc:picChg>
      </pc:sldChg>
      <pc:sldChg chg="addSp modSp mod setBg">
        <pc:chgData name="Lowri Collins" userId="a077c232-cd2d-4fd8-b302-70ad2c288e1a" providerId="ADAL" clId="{502A9257-8990-4790-B236-B2E589C6CAA2}" dt="2026-04-27T18:51:11.376" v="3191" actId="313"/>
        <pc:sldMkLst>
          <pc:docMk/>
          <pc:sldMk cId="521900527" sldId="264"/>
        </pc:sldMkLst>
        <pc:spChg chg="mod">
          <ac:chgData name="Lowri Collins" userId="a077c232-cd2d-4fd8-b302-70ad2c288e1a" providerId="ADAL" clId="{502A9257-8990-4790-B236-B2E589C6CAA2}" dt="2026-04-27T18:51:11.376" v="3191" actId="313"/>
          <ac:spMkLst>
            <pc:docMk/>
            <pc:sldMk cId="521900527" sldId="264"/>
            <ac:spMk id="2" creationId="{608433A1-94D0-74EE-E7D6-FEA7A6EAA732}"/>
          </ac:spMkLst>
        </pc:spChg>
        <pc:spChg chg="mod">
          <ac:chgData name="Lowri Collins" userId="a077c232-cd2d-4fd8-b302-70ad2c288e1a" providerId="ADAL" clId="{502A9257-8990-4790-B236-B2E589C6CAA2}" dt="2026-04-27T18:29:13.240" v="3099" actId="20577"/>
          <ac:spMkLst>
            <pc:docMk/>
            <pc:sldMk cId="521900527" sldId="264"/>
            <ac:spMk id="3" creationId="{C3D2AD15-9EC3-A20E-30C5-B49E9677E2FE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13" creationId="{3F088236-D655-4F88-B238-E16762358025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15" creationId="{3DAC0C92-199E-475C-9390-119A9B027276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17" creationId="{C4CFB339-0ED8-4FE2-9EF1-6D1375B8499B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19" creationId="{31896C80-2069-4431-9C19-83B913734490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21" creationId="{BF120A21-0841-4823-B0C4-28AEBCEF9B78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23" creationId="{DBB05BAE-BBD3-4289-899F-A6851503C6B0}"/>
          </ac:spMkLst>
        </pc:spChg>
        <pc:spChg chg="add">
          <ac:chgData name="Lowri Collins" userId="a077c232-cd2d-4fd8-b302-70ad2c288e1a" providerId="ADAL" clId="{502A9257-8990-4790-B236-B2E589C6CAA2}" dt="2026-04-25T13:03:12.112" v="17" actId="26606"/>
          <ac:spMkLst>
            <pc:docMk/>
            <pc:sldMk cId="521900527" sldId="264"/>
            <ac:spMk id="25" creationId="{9874D11C-36F5-4BBE-A490-019A54E953B0}"/>
          </ac:spMkLst>
        </pc:spChg>
        <pc:picChg chg="add">
          <ac:chgData name="Lowri Collins" userId="a077c232-cd2d-4fd8-b302-70ad2c288e1a" providerId="ADAL" clId="{502A9257-8990-4790-B236-B2E589C6CAA2}" dt="2026-04-25T13:03:12.112" v="17" actId="26606"/>
          <ac:picMkLst>
            <pc:docMk/>
            <pc:sldMk cId="521900527" sldId="264"/>
            <ac:picMk id="5" creationId="{53B724BF-F81A-162D-4B67-C0CA07A95CEC}"/>
          </ac:picMkLst>
        </pc:picChg>
      </pc:sldChg>
      <pc:sldChg chg="addSp delSp modSp mod setBg">
        <pc:chgData name="Lowri Collins" userId="a077c232-cd2d-4fd8-b302-70ad2c288e1a" providerId="ADAL" clId="{502A9257-8990-4790-B236-B2E589C6CAA2}" dt="2026-04-27T14:17:11.237" v="2796" actId="20577"/>
        <pc:sldMkLst>
          <pc:docMk/>
          <pc:sldMk cId="2993550399" sldId="265"/>
        </pc:sldMkLst>
        <pc:spChg chg="mod">
          <ac:chgData name="Lowri Collins" userId="a077c232-cd2d-4fd8-b302-70ad2c288e1a" providerId="ADAL" clId="{502A9257-8990-4790-B236-B2E589C6CAA2}" dt="2026-04-26T19:50:31.438" v="1568" actId="26606"/>
          <ac:spMkLst>
            <pc:docMk/>
            <pc:sldMk cId="2993550399" sldId="265"/>
            <ac:spMk id="2" creationId="{A51F1805-D6DD-9D76-1D27-3CD0FDA7E6F3}"/>
          </ac:spMkLst>
        </pc:spChg>
        <pc:spChg chg="add del">
          <ac:chgData name="Lowri Collins" userId="a077c232-cd2d-4fd8-b302-70ad2c288e1a" providerId="ADAL" clId="{502A9257-8990-4790-B236-B2E589C6CAA2}" dt="2026-04-26T19:50:31.438" v="1568" actId="26606"/>
          <ac:spMkLst>
            <pc:docMk/>
            <pc:sldMk cId="2993550399" sldId="265"/>
            <ac:spMk id="9" creationId="{45B71F80-1F92-4074-84D9-16A062B215B3}"/>
          </ac:spMkLst>
        </pc:spChg>
        <pc:spChg chg="add del">
          <ac:chgData name="Lowri Collins" userId="a077c232-cd2d-4fd8-b302-70ad2c288e1a" providerId="ADAL" clId="{502A9257-8990-4790-B236-B2E589C6CAA2}" dt="2026-04-26T19:50:31.438" v="1568" actId="26606"/>
          <ac:spMkLst>
            <pc:docMk/>
            <pc:sldMk cId="2993550399" sldId="265"/>
            <ac:spMk id="11" creationId="{7209C9DA-6E0D-46D9-8275-C52222D8CCAC}"/>
          </ac:spMkLst>
        </pc:spChg>
        <pc:spChg chg="add del">
          <ac:chgData name="Lowri Collins" userId="a077c232-cd2d-4fd8-b302-70ad2c288e1a" providerId="ADAL" clId="{502A9257-8990-4790-B236-B2E589C6CAA2}" dt="2026-04-26T19:50:31.438" v="1568" actId="26606"/>
          <ac:spMkLst>
            <pc:docMk/>
            <pc:sldMk cId="2993550399" sldId="265"/>
            <ac:spMk id="13" creationId="{3EB57A4D-E0D0-46DA-B339-F24CA46FA70B}"/>
          </ac:spMkLst>
        </pc:spChg>
        <pc:spChg chg="add">
          <ac:chgData name="Lowri Collins" userId="a077c232-cd2d-4fd8-b302-70ad2c288e1a" providerId="ADAL" clId="{502A9257-8990-4790-B236-B2E589C6CAA2}" dt="2026-04-26T19:50:31.438" v="1568" actId="26606"/>
          <ac:spMkLst>
            <pc:docMk/>
            <pc:sldMk cId="2993550399" sldId="265"/>
            <ac:spMk id="18" creationId="{3BCB5F6A-9EB0-40B0-9D13-3023E9A20508}"/>
          </ac:spMkLst>
        </pc:spChg>
        <pc:graphicFrameChg chg="add mod ord modGraphic">
          <ac:chgData name="Lowri Collins" userId="a077c232-cd2d-4fd8-b302-70ad2c288e1a" providerId="ADAL" clId="{502A9257-8990-4790-B236-B2E589C6CAA2}" dt="2026-04-27T14:17:11.237" v="2796" actId="20577"/>
          <ac:graphicFrameMkLst>
            <pc:docMk/>
            <pc:sldMk cId="2993550399" sldId="265"/>
            <ac:graphicFrameMk id="5" creationId="{F4DF9FC3-BAB7-73AB-5551-DDD249BFED4B}"/>
          </ac:graphicFrameMkLst>
        </pc:graphicFrameChg>
        <pc:picChg chg="add mod">
          <ac:chgData name="Lowri Collins" userId="a077c232-cd2d-4fd8-b302-70ad2c288e1a" providerId="ADAL" clId="{502A9257-8990-4790-B236-B2E589C6CAA2}" dt="2026-04-26T19:49:23.254" v="1566" actId="931"/>
          <ac:picMkLst>
            <pc:docMk/>
            <pc:sldMk cId="2993550399" sldId="265"/>
            <ac:picMk id="4" creationId="{FB460B90-A56A-A022-53A3-D675CE87EFC1}"/>
          </ac:picMkLst>
        </pc:picChg>
        <pc:picChg chg="add mod">
          <ac:chgData name="Lowri Collins" userId="a077c232-cd2d-4fd8-b302-70ad2c288e1a" providerId="ADAL" clId="{502A9257-8990-4790-B236-B2E589C6CAA2}" dt="2026-04-26T19:50:31.438" v="1568" actId="26606"/>
          <ac:picMkLst>
            <pc:docMk/>
            <pc:sldMk cId="2993550399" sldId="265"/>
            <ac:picMk id="7" creationId="{EB894729-C828-5C32-ADD7-2907A8F6741B}"/>
          </ac:picMkLst>
        </pc:picChg>
      </pc:sldChg>
      <pc:sldChg chg="modSp del mod">
        <pc:chgData name="Lowri Collins" userId="a077c232-cd2d-4fd8-b302-70ad2c288e1a" providerId="ADAL" clId="{502A9257-8990-4790-B236-B2E589C6CAA2}" dt="2026-04-26T17:17:30.396" v="1333" actId="2696"/>
        <pc:sldMkLst>
          <pc:docMk/>
          <pc:sldMk cId="1478583362" sldId="266"/>
        </pc:sldMkLst>
        <pc:spChg chg="mod">
          <ac:chgData name="Lowri Collins" userId="a077c232-cd2d-4fd8-b302-70ad2c288e1a" providerId="ADAL" clId="{502A9257-8990-4790-B236-B2E589C6CAA2}" dt="2026-04-26T17:16:11.570" v="1327" actId="21"/>
          <ac:spMkLst>
            <pc:docMk/>
            <pc:sldMk cId="1478583362" sldId="266"/>
            <ac:spMk id="3" creationId="{D26C37CE-CB02-3E95-8212-376C2BFA2360}"/>
          </ac:spMkLst>
        </pc:spChg>
      </pc:sldChg>
      <pc:sldChg chg="addSp modSp mod setBg">
        <pc:chgData name="Lowri Collins" userId="a077c232-cd2d-4fd8-b302-70ad2c288e1a" providerId="ADAL" clId="{502A9257-8990-4790-B236-B2E589C6CAA2}" dt="2026-04-27T18:37:58.707" v="3190" actId="313"/>
        <pc:sldMkLst>
          <pc:docMk/>
          <pc:sldMk cId="1775763133" sldId="267"/>
        </pc:sldMkLst>
        <pc:spChg chg="mod">
          <ac:chgData name="Lowri Collins" userId="a077c232-cd2d-4fd8-b302-70ad2c288e1a" providerId="ADAL" clId="{502A9257-8990-4790-B236-B2E589C6CAA2}" dt="2026-04-26T20:54:39.761" v="1728" actId="26606"/>
          <ac:spMkLst>
            <pc:docMk/>
            <pc:sldMk cId="1775763133" sldId="267"/>
            <ac:spMk id="2" creationId="{91FC0583-D741-31C1-FDB2-3D331C7C81E6}"/>
          </ac:spMkLst>
        </pc:spChg>
        <pc:spChg chg="mod">
          <ac:chgData name="Lowri Collins" userId="a077c232-cd2d-4fd8-b302-70ad2c288e1a" providerId="ADAL" clId="{502A9257-8990-4790-B236-B2E589C6CAA2}" dt="2026-04-27T18:37:58.707" v="3190" actId="313"/>
          <ac:spMkLst>
            <pc:docMk/>
            <pc:sldMk cId="1775763133" sldId="267"/>
            <ac:spMk id="3" creationId="{1314261B-C6DD-4A12-60A1-0599BA2D0B51}"/>
          </ac:spMkLst>
        </pc:spChg>
        <pc:spChg chg="add">
          <ac:chgData name="Lowri Collins" userId="a077c232-cd2d-4fd8-b302-70ad2c288e1a" providerId="ADAL" clId="{502A9257-8990-4790-B236-B2E589C6CAA2}" dt="2026-04-26T20:54:39.761" v="1728" actId="26606"/>
          <ac:spMkLst>
            <pc:docMk/>
            <pc:sldMk cId="1775763133" sldId="267"/>
            <ac:spMk id="12" creationId="{3BCB5F6A-9EB0-40B0-9D13-3023E9A20508}"/>
          </ac:spMkLst>
        </pc:spChg>
        <pc:picChg chg="add mod">
          <ac:chgData name="Lowri Collins" userId="a077c232-cd2d-4fd8-b302-70ad2c288e1a" providerId="ADAL" clId="{502A9257-8990-4790-B236-B2E589C6CAA2}" dt="2026-04-26T20:51:37.624" v="1726" actId="931"/>
          <ac:picMkLst>
            <pc:docMk/>
            <pc:sldMk cId="1775763133" sldId="267"/>
            <ac:picMk id="5" creationId="{807DB69A-47E9-CF6E-C02B-E0699F3949B2}"/>
          </ac:picMkLst>
        </pc:picChg>
        <pc:picChg chg="add mod">
          <ac:chgData name="Lowri Collins" userId="a077c232-cd2d-4fd8-b302-70ad2c288e1a" providerId="ADAL" clId="{502A9257-8990-4790-B236-B2E589C6CAA2}" dt="2026-04-26T20:54:39.761" v="1728" actId="26606"/>
          <ac:picMkLst>
            <pc:docMk/>
            <pc:sldMk cId="1775763133" sldId="267"/>
            <ac:picMk id="7" creationId="{B3DD49C2-F3E1-4228-51CD-3A76B4D627C4}"/>
          </ac:picMkLst>
        </pc:picChg>
      </pc:sldChg>
      <pc:sldChg chg="modSp mod">
        <pc:chgData name="Lowri Collins" userId="a077c232-cd2d-4fd8-b302-70ad2c288e1a" providerId="ADAL" clId="{502A9257-8990-4790-B236-B2E589C6CAA2}" dt="2026-04-27T13:54:39.291" v="2703" actId="20577"/>
        <pc:sldMkLst>
          <pc:docMk/>
          <pc:sldMk cId="4111359438" sldId="268"/>
        </pc:sldMkLst>
        <pc:spChg chg="mod">
          <ac:chgData name="Lowri Collins" userId="a077c232-cd2d-4fd8-b302-70ad2c288e1a" providerId="ADAL" clId="{502A9257-8990-4790-B236-B2E589C6CAA2}" dt="2026-04-26T19:52:30.762" v="1569" actId="313"/>
          <ac:spMkLst>
            <pc:docMk/>
            <pc:sldMk cId="4111359438" sldId="268"/>
            <ac:spMk id="2" creationId="{3FF60E86-F11E-8A31-E82F-9BDE304C6E86}"/>
          </ac:spMkLst>
        </pc:spChg>
        <pc:spChg chg="mod">
          <ac:chgData name="Lowri Collins" userId="a077c232-cd2d-4fd8-b302-70ad2c288e1a" providerId="ADAL" clId="{502A9257-8990-4790-B236-B2E589C6CAA2}" dt="2026-04-27T13:54:39.291" v="2703" actId="20577"/>
          <ac:spMkLst>
            <pc:docMk/>
            <pc:sldMk cId="4111359438" sldId="268"/>
            <ac:spMk id="3" creationId="{1699DFC5-488F-CACD-B43B-039C06D482B0}"/>
          </ac:spMkLst>
        </pc:spChg>
      </pc:sldChg>
      <pc:sldChg chg="addSp delSp modSp new mod ord setBg">
        <pc:chgData name="Lowri Collins" userId="a077c232-cd2d-4fd8-b302-70ad2c288e1a" providerId="ADAL" clId="{502A9257-8990-4790-B236-B2E589C6CAA2}" dt="2026-04-26T16:08:36.909" v="52" actId="26606"/>
        <pc:sldMkLst>
          <pc:docMk/>
          <pc:sldMk cId="1115854646" sldId="269"/>
        </pc:sldMkLst>
        <pc:spChg chg="mod ord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2" creationId="{D9C07355-17C8-2384-58D0-EA15DCDDC593}"/>
          </ac:spMkLst>
        </pc:spChg>
        <pc:spChg chg="del">
          <ac:chgData name="Lowri Collins" userId="a077c232-cd2d-4fd8-b302-70ad2c288e1a" providerId="ADAL" clId="{502A9257-8990-4790-B236-B2E589C6CAA2}" dt="2026-04-26T16:07:34.778" v="24" actId="931"/>
          <ac:spMkLst>
            <pc:docMk/>
            <pc:sldMk cId="1115854646" sldId="269"/>
            <ac:spMk id="3" creationId="{B3BCFAD1-4725-B465-094B-2A3F150FD7E5}"/>
          </ac:spMkLst>
        </pc:spChg>
        <pc:spChg chg="add mod">
          <ac:chgData name="Lowri Collins" userId="a077c232-cd2d-4fd8-b302-70ad2c288e1a" providerId="ADAL" clId="{502A9257-8990-4790-B236-B2E589C6CAA2}" dt="2026-04-26T16:08:16.675" v="51" actId="5793"/>
          <ac:spMkLst>
            <pc:docMk/>
            <pc:sldMk cId="1115854646" sldId="269"/>
            <ac:spMk id="9" creationId="{BC0C25F2-5CA6-E730-162A-174C2E393EEB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22" creationId="{948AE52C-AD58-4D7E-BBEC-741EA69A9079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24" creationId="{EB3158C7-B011-4D27-BC9D-27EA5BE02D03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30" creationId="{40EA1C2A-B332-4211-8479-EA99BC303EF5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32" creationId="{24A97CC0-C913-4A9C-B6E8-755C7D15EAC8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34" creationId="{9DFA36DF-98BD-46D3-A75B-97154DB48262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36" creationId="{D1D22F90-51DE-40F7-96EE-8E9894DF0E7E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38" creationId="{F45D120E-4F36-4767-98FA-949993B8E1AC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40" creationId="{B541A2F0-1EDC-4D03-94AC-35BC742CEAC9}"/>
          </ac:spMkLst>
        </pc:spChg>
        <pc:spChg chg="add del">
          <ac:chgData name="Lowri Collins" userId="a077c232-cd2d-4fd8-b302-70ad2c288e1a" providerId="ADAL" clId="{502A9257-8990-4790-B236-B2E589C6CAA2}" dt="2026-04-26T16:07:58.080" v="26" actId="26606"/>
          <ac:spMkLst>
            <pc:docMk/>
            <pc:sldMk cId="1115854646" sldId="269"/>
            <ac:spMk id="42" creationId="{08CE2AE4-51CC-4060-8818-423BB07BF3D4}"/>
          </ac:spMkLst>
        </pc:spChg>
        <pc:spChg chg="add">
          <ac:chgData name="Lowri Collins" userId="a077c232-cd2d-4fd8-b302-70ad2c288e1a" providerId="ADAL" clId="{502A9257-8990-4790-B236-B2E589C6CAA2}" dt="2026-04-26T16:07:58.095" v="27" actId="26606"/>
          <ac:spMkLst>
            <pc:docMk/>
            <pc:sldMk cId="1115854646" sldId="269"/>
            <ac:spMk id="45" creationId="{3F088236-D655-4F88-B238-E16762358025}"/>
          </ac:spMkLst>
        </pc:spChg>
        <pc:spChg chg="add del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46" creationId="{3DAC0C92-199E-475C-9390-119A9B027276}"/>
          </ac:spMkLst>
        </pc:spChg>
        <pc:spChg chg="add">
          <ac:chgData name="Lowri Collins" userId="a077c232-cd2d-4fd8-b302-70ad2c288e1a" providerId="ADAL" clId="{502A9257-8990-4790-B236-B2E589C6CAA2}" dt="2026-04-26T16:07:58.095" v="27" actId="26606"/>
          <ac:spMkLst>
            <pc:docMk/>
            <pc:sldMk cId="1115854646" sldId="269"/>
            <ac:spMk id="47" creationId="{C4CFB339-0ED8-4FE2-9EF1-6D1375B8499B}"/>
          </ac:spMkLst>
        </pc:spChg>
        <pc:spChg chg="add del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48" creationId="{31896C80-2069-4431-9C19-83B913734490}"/>
          </ac:spMkLst>
        </pc:spChg>
        <pc:spChg chg="add del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49" creationId="{BF120A21-0841-4823-B0C4-28AEBCEF9B78}"/>
          </ac:spMkLst>
        </pc:spChg>
        <pc:spChg chg="add del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50" creationId="{DBB05BAE-BBD3-4289-899F-A6851503C6B0}"/>
          </ac:spMkLst>
        </pc:spChg>
        <pc:spChg chg="add">
          <ac:chgData name="Lowri Collins" userId="a077c232-cd2d-4fd8-b302-70ad2c288e1a" providerId="ADAL" clId="{502A9257-8990-4790-B236-B2E589C6CAA2}" dt="2026-04-26T16:07:58.095" v="27" actId="26606"/>
          <ac:spMkLst>
            <pc:docMk/>
            <pc:sldMk cId="1115854646" sldId="269"/>
            <ac:spMk id="51" creationId="{9874D11C-36F5-4BBE-A490-019A54E953B0}"/>
          </ac:spMkLst>
        </pc:spChg>
        <pc:spChg chg="add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68" creationId="{0FF9F10B-8764-4B6C-9EBC-4FBE9AC1AC7C}"/>
          </ac:spMkLst>
        </pc:spChg>
        <pc:spChg chg="add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78" creationId="{F9CA2FB3-69C5-4A17-880A-34C260DF3C4F}"/>
          </ac:spMkLst>
        </pc:spChg>
        <pc:spChg chg="add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80" creationId="{A3B42260-CA72-429A-AEFF-A2778C7BC6F5}"/>
          </ac:spMkLst>
        </pc:spChg>
        <pc:spChg chg="add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82" creationId="{C29C3C96-CB51-440C-B12F-E880D7386269}"/>
          </ac:spMkLst>
        </pc:spChg>
        <pc:spChg chg="add">
          <ac:chgData name="Lowri Collins" userId="a077c232-cd2d-4fd8-b302-70ad2c288e1a" providerId="ADAL" clId="{502A9257-8990-4790-B236-B2E589C6CAA2}" dt="2026-04-26T16:08:36.909" v="52" actId="26606"/>
          <ac:spMkLst>
            <pc:docMk/>
            <pc:sldMk cId="1115854646" sldId="269"/>
            <ac:spMk id="88" creationId="{EF9AFB1C-D978-4634-9E2D-78B7F70F524A}"/>
          </ac:spMkLst>
        </pc:spChg>
        <pc:picChg chg="add mod">
          <ac:chgData name="Lowri Collins" userId="a077c232-cd2d-4fd8-b302-70ad2c288e1a" providerId="ADAL" clId="{502A9257-8990-4790-B236-B2E589C6CAA2}" dt="2026-04-26T16:07:58.095" v="27" actId="26606"/>
          <ac:picMkLst>
            <pc:docMk/>
            <pc:sldMk cId="1115854646" sldId="269"/>
            <ac:picMk id="5" creationId="{68CB077C-BE58-87E9-8CCA-9D6553D5451D}"/>
          </ac:picMkLst>
        </pc:picChg>
      </pc:sldChg>
      <pc:sldChg chg="modSp new mod">
        <pc:chgData name="Lowri Collins" userId="a077c232-cd2d-4fd8-b302-70ad2c288e1a" providerId="ADAL" clId="{502A9257-8990-4790-B236-B2E589C6CAA2}" dt="2026-04-27T14:20:46.402" v="2810" actId="20577"/>
        <pc:sldMkLst>
          <pc:docMk/>
          <pc:sldMk cId="3783291236" sldId="270"/>
        </pc:sldMkLst>
        <pc:spChg chg="mod">
          <ac:chgData name="Lowri Collins" userId="a077c232-cd2d-4fd8-b302-70ad2c288e1a" providerId="ADAL" clId="{502A9257-8990-4790-B236-B2E589C6CAA2}" dt="2026-04-27T12:54:14.719" v="2290" actId="20577"/>
          <ac:spMkLst>
            <pc:docMk/>
            <pc:sldMk cId="3783291236" sldId="270"/>
            <ac:spMk id="2" creationId="{80A78AA2-4A72-3468-1B4D-FA0CB5DE60A7}"/>
          </ac:spMkLst>
        </pc:spChg>
        <pc:spChg chg="mod">
          <ac:chgData name="Lowri Collins" userId="a077c232-cd2d-4fd8-b302-70ad2c288e1a" providerId="ADAL" clId="{502A9257-8990-4790-B236-B2E589C6CAA2}" dt="2026-04-27T14:20:46.402" v="2810" actId="20577"/>
          <ac:spMkLst>
            <pc:docMk/>
            <pc:sldMk cId="3783291236" sldId="270"/>
            <ac:spMk id="3" creationId="{6B7785C1-AB97-4D89-CF68-ABFD0B00F44A}"/>
          </ac:spMkLst>
        </pc:spChg>
      </pc:sldChg>
      <pc:sldChg chg="delSp new del mod">
        <pc:chgData name="Lowri Collins" userId="a077c232-cd2d-4fd8-b302-70ad2c288e1a" providerId="ADAL" clId="{502A9257-8990-4790-B236-B2E589C6CAA2}" dt="2026-04-27T12:53:59.137" v="2260" actId="2696"/>
        <pc:sldMkLst>
          <pc:docMk/>
          <pc:sldMk cId="4283140170" sldId="270"/>
        </pc:sldMkLst>
        <pc:spChg chg="del">
          <ac:chgData name="Lowri Collins" userId="a077c232-cd2d-4fd8-b302-70ad2c288e1a" providerId="ADAL" clId="{502A9257-8990-4790-B236-B2E589C6CAA2}" dt="2026-04-27T12:50:54.397" v="2240" actId="478"/>
          <ac:spMkLst>
            <pc:docMk/>
            <pc:sldMk cId="4283140170" sldId="270"/>
            <ac:spMk id="2" creationId="{A89DDD27-97B2-03F5-B31C-0AED5EDFD355}"/>
          </ac:spMkLst>
        </pc:spChg>
        <pc:spChg chg="del">
          <ac:chgData name="Lowri Collins" userId="a077c232-cd2d-4fd8-b302-70ad2c288e1a" providerId="ADAL" clId="{502A9257-8990-4790-B236-B2E589C6CAA2}" dt="2026-04-27T12:51:01.552" v="2241" actId="478"/>
          <ac:spMkLst>
            <pc:docMk/>
            <pc:sldMk cId="4283140170" sldId="270"/>
            <ac:spMk id="3" creationId="{18F7B568-8203-5171-521C-87686E92807C}"/>
          </ac:spMkLst>
        </pc:spChg>
      </pc:sldChg>
      <pc:sldChg chg="modSp new del mod">
        <pc:chgData name="Lowri Collins" userId="a077c232-cd2d-4fd8-b302-70ad2c288e1a" providerId="ADAL" clId="{502A9257-8990-4790-B236-B2E589C6CAA2}" dt="2026-04-27T12:53:54.158" v="2259" actId="2696"/>
        <pc:sldMkLst>
          <pc:docMk/>
          <pc:sldMk cId="1440636464" sldId="271"/>
        </pc:sldMkLst>
        <pc:spChg chg="mod">
          <ac:chgData name="Lowri Collins" userId="a077c232-cd2d-4fd8-b302-70ad2c288e1a" providerId="ADAL" clId="{502A9257-8990-4790-B236-B2E589C6CAA2}" dt="2026-04-27T12:52:35.492" v="2250"/>
          <ac:spMkLst>
            <pc:docMk/>
            <pc:sldMk cId="1440636464" sldId="271"/>
            <ac:spMk id="2" creationId="{DB8F0177-DF09-48CC-5444-9EBA975DB60D}"/>
          </ac:spMkLst>
        </pc:spChg>
      </pc:sldChg>
      <pc:sldChg chg="modSp new mod modClrScheme chgLayout">
        <pc:chgData name="Lowri Collins" userId="a077c232-cd2d-4fd8-b302-70ad2c288e1a" providerId="ADAL" clId="{502A9257-8990-4790-B236-B2E589C6CAA2}" dt="2026-04-27T18:27:34.660" v="2992" actId="700"/>
        <pc:sldMkLst>
          <pc:docMk/>
          <pc:sldMk cId="2697659365" sldId="271"/>
        </pc:sldMkLst>
        <pc:spChg chg="mod ord">
          <ac:chgData name="Lowri Collins" userId="a077c232-cd2d-4fd8-b302-70ad2c288e1a" providerId="ADAL" clId="{502A9257-8990-4790-B236-B2E589C6CAA2}" dt="2026-04-27T18:27:34.660" v="2992" actId="700"/>
          <ac:spMkLst>
            <pc:docMk/>
            <pc:sldMk cId="2697659365" sldId="271"/>
            <ac:spMk id="2" creationId="{3F7C340E-FAF5-4768-B69B-7BBBF1F03A60}"/>
          </ac:spMkLst>
        </pc:spChg>
        <pc:spChg chg="mod ord">
          <ac:chgData name="Lowri Collins" userId="a077c232-cd2d-4fd8-b302-70ad2c288e1a" providerId="ADAL" clId="{502A9257-8990-4790-B236-B2E589C6CAA2}" dt="2026-04-27T18:27:34.660" v="2992" actId="700"/>
          <ac:spMkLst>
            <pc:docMk/>
            <pc:sldMk cId="2697659365" sldId="271"/>
            <ac:spMk id="3" creationId="{C0356113-94EA-B083-A75E-0F23F1702CB4}"/>
          </ac:spMkLst>
        </pc:spChg>
      </pc:sldChg>
      <pc:sldChg chg="modSp new mod">
        <pc:chgData name="Lowri Collins" userId="a077c232-cd2d-4fd8-b302-70ad2c288e1a" providerId="ADAL" clId="{502A9257-8990-4790-B236-B2E589C6CAA2}" dt="2026-04-27T18:28:16.923" v="3057" actId="255"/>
        <pc:sldMkLst>
          <pc:docMk/>
          <pc:sldMk cId="1383911044" sldId="272"/>
        </pc:sldMkLst>
        <pc:spChg chg="mod">
          <ac:chgData name="Lowri Collins" userId="a077c232-cd2d-4fd8-b302-70ad2c288e1a" providerId="ADAL" clId="{502A9257-8990-4790-B236-B2E589C6CAA2}" dt="2026-04-27T18:28:16.923" v="3057" actId="255"/>
          <ac:spMkLst>
            <pc:docMk/>
            <pc:sldMk cId="1383911044" sldId="272"/>
            <ac:spMk id="2" creationId="{B8F3A2FE-FF71-2C45-41F0-25C5A73305A6}"/>
          </ac:spMkLst>
        </pc:spChg>
      </pc:sldChg>
      <pc:sldChg chg="addSp delSp modSp new del mod">
        <pc:chgData name="Lowri Collins" userId="a077c232-cd2d-4fd8-b302-70ad2c288e1a" providerId="ADAL" clId="{502A9257-8990-4790-B236-B2E589C6CAA2}" dt="2026-04-27T12:53:42.151" v="2257" actId="2696"/>
        <pc:sldMkLst>
          <pc:docMk/>
          <pc:sldMk cId="2706979970" sldId="272"/>
        </pc:sldMkLst>
        <pc:spChg chg="add del mod">
          <ac:chgData name="Lowri Collins" userId="a077c232-cd2d-4fd8-b302-70ad2c288e1a" providerId="ADAL" clId="{502A9257-8990-4790-B236-B2E589C6CAA2}" dt="2026-04-27T12:53:36.424" v="2256" actId="22"/>
          <ac:spMkLst>
            <pc:docMk/>
            <pc:sldMk cId="2706979970" sldId="272"/>
            <ac:spMk id="3" creationId="{5CC456FD-3A01-7D64-1F98-A7ECFCC8745C}"/>
          </ac:spMkLst>
        </pc:spChg>
      </pc:sldChg>
      <pc:sldChg chg="new del">
        <pc:chgData name="Lowri Collins" userId="a077c232-cd2d-4fd8-b302-70ad2c288e1a" providerId="ADAL" clId="{502A9257-8990-4790-B236-B2E589C6CAA2}" dt="2026-04-27T18:27:25.774" v="2991" actId="2696"/>
        <pc:sldMkLst>
          <pc:docMk/>
          <pc:sldMk cId="2989246750" sldId="272"/>
        </pc:sldMkLst>
      </pc:sldChg>
      <pc:sldChg chg="modSp new del mod">
        <pc:chgData name="Lowri Collins" userId="a077c232-cd2d-4fd8-b302-70ad2c288e1a" providerId="ADAL" clId="{502A9257-8990-4790-B236-B2E589C6CAA2}" dt="2026-04-27T18:26:52.478" v="2986" actId="2696"/>
        <pc:sldMkLst>
          <pc:docMk/>
          <pc:sldMk cId="3020764486" sldId="272"/>
        </pc:sldMkLst>
        <pc:spChg chg="mod">
          <ac:chgData name="Lowri Collins" userId="a077c232-cd2d-4fd8-b302-70ad2c288e1a" providerId="ADAL" clId="{502A9257-8990-4790-B236-B2E589C6CAA2}" dt="2026-04-27T18:26:32.143" v="2984" actId="14100"/>
          <ac:spMkLst>
            <pc:docMk/>
            <pc:sldMk cId="3020764486" sldId="272"/>
            <ac:spMk id="2" creationId="{7D5559E4-90C3-3102-3956-0B0D8048B786}"/>
          </ac:spMkLst>
        </pc:spChg>
        <pc:spChg chg="mod">
          <ac:chgData name="Lowri Collins" userId="a077c232-cd2d-4fd8-b302-70ad2c288e1a" providerId="ADAL" clId="{502A9257-8990-4790-B236-B2E589C6CAA2}" dt="2026-04-27T18:26:46.106" v="2985" actId="21"/>
          <ac:spMkLst>
            <pc:docMk/>
            <pc:sldMk cId="3020764486" sldId="272"/>
            <ac:spMk id="3" creationId="{0CD6A792-268C-26D8-1DCF-5CB99D86EA85}"/>
          </ac:spMkLst>
        </pc:spChg>
      </pc:sldChg>
      <pc:sldChg chg="addSp delSp modSp new del mod modClrScheme chgLayout">
        <pc:chgData name="Lowri Collins" userId="a077c232-cd2d-4fd8-b302-70ad2c288e1a" providerId="ADAL" clId="{502A9257-8990-4790-B236-B2E589C6CAA2}" dt="2026-04-27T18:27:22.768" v="2990" actId="2696"/>
        <pc:sldMkLst>
          <pc:docMk/>
          <pc:sldMk cId="2717156073" sldId="273"/>
        </pc:sldMkLst>
        <pc:spChg chg="del mod ord">
          <ac:chgData name="Lowri Collins" userId="a077c232-cd2d-4fd8-b302-70ad2c288e1a" providerId="ADAL" clId="{502A9257-8990-4790-B236-B2E589C6CAA2}" dt="2026-04-27T18:27:17.463" v="2989" actId="700"/>
          <ac:spMkLst>
            <pc:docMk/>
            <pc:sldMk cId="2717156073" sldId="273"/>
            <ac:spMk id="2" creationId="{A47363CE-ACEF-B22D-C4F3-939BFDDC7B38}"/>
          </ac:spMkLst>
        </pc:spChg>
        <pc:spChg chg="del">
          <ac:chgData name="Lowri Collins" userId="a077c232-cd2d-4fd8-b302-70ad2c288e1a" providerId="ADAL" clId="{502A9257-8990-4790-B236-B2E589C6CAA2}" dt="2026-04-27T18:27:17.463" v="2989" actId="700"/>
          <ac:spMkLst>
            <pc:docMk/>
            <pc:sldMk cId="2717156073" sldId="273"/>
            <ac:spMk id="3" creationId="{8781C61E-F132-49A4-2FF4-7F3D87955CC6}"/>
          </ac:spMkLst>
        </pc:spChg>
        <pc:spChg chg="add mod ord">
          <ac:chgData name="Lowri Collins" userId="a077c232-cd2d-4fd8-b302-70ad2c288e1a" providerId="ADAL" clId="{502A9257-8990-4790-B236-B2E589C6CAA2}" dt="2026-04-27T18:27:17.463" v="2989" actId="700"/>
          <ac:spMkLst>
            <pc:docMk/>
            <pc:sldMk cId="2717156073" sldId="273"/>
            <ac:spMk id="4" creationId="{62C8185C-F144-65C0-3A9B-7F681709B126}"/>
          </ac:spMkLst>
        </pc:spChg>
      </pc:sldChg>
      <pc:sldChg chg="new del">
        <pc:chgData name="Lowri Collins" userId="a077c232-cd2d-4fd8-b302-70ad2c288e1a" providerId="ADAL" clId="{502A9257-8990-4790-B236-B2E589C6CAA2}" dt="2026-04-27T12:53:45.420" v="2258" actId="2696"/>
        <pc:sldMkLst>
          <pc:docMk/>
          <pc:sldMk cId="4071235152" sldId="273"/>
        </pc:sldMkLst>
      </pc:sldChg>
    </pc:docChg>
  </pc:docChgLst>
</pc:chgInfo>
</file>

<file path=ppt/comments/modernComment_107_65D615F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8F15C9B-4C5D-48B9-BB1B-A3EAA7622D95}" authorId="{3CE236EB-31BF-4025-5E01-6506180D80FE}" created="2026-04-27T13:55:07.819">
    <pc:sldMkLst xmlns:pc="http://schemas.microsoft.com/office/powerpoint/2013/main/command">
      <pc:docMk/>
      <pc:sldMk cId="1708529140" sldId="263"/>
    </pc:sldMkLst>
    <p188:txBody>
      <a:bodyPr/>
      <a:lstStyle/>
      <a:p>
        <a:r>
          <a:rPr lang="en-GB"/>
          <a:t>(15) (16) (17)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CB707-5486-467A-82D4-4975C950B26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617F5F2-222E-40C0-8EAE-2500BAE1FEE0}">
      <dgm:prSet/>
      <dgm:spPr/>
      <dgm:t>
        <a:bodyPr/>
        <a:lstStyle/>
        <a:p>
          <a:pPr>
            <a:defRPr cap="all"/>
          </a:pPr>
          <a:r>
            <a:rPr lang="en-GB"/>
            <a:t>Limited focus on therapist experiences </a:t>
          </a:r>
          <a:endParaRPr lang="en-US"/>
        </a:p>
      </dgm:t>
    </dgm:pt>
    <dgm:pt modelId="{4B1AB359-AE49-468F-B995-9C20553391D7}" type="parTrans" cxnId="{A3CAE1DF-D023-4C6F-8F00-721DCA50DF3A}">
      <dgm:prSet/>
      <dgm:spPr/>
      <dgm:t>
        <a:bodyPr/>
        <a:lstStyle/>
        <a:p>
          <a:endParaRPr lang="en-US"/>
        </a:p>
      </dgm:t>
    </dgm:pt>
    <dgm:pt modelId="{52CF3DDB-1048-46B4-9D75-8DED3F8FCA64}" type="sibTrans" cxnId="{A3CAE1DF-D023-4C6F-8F00-721DCA50DF3A}">
      <dgm:prSet/>
      <dgm:spPr/>
      <dgm:t>
        <a:bodyPr/>
        <a:lstStyle/>
        <a:p>
          <a:endParaRPr lang="en-US"/>
        </a:p>
      </dgm:t>
    </dgm:pt>
    <dgm:pt modelId="{65DD1DFB-FD2F-4349-93A9-F1FA10F8CC47}">
      <dgm:prSet/>
      <dgm:spPr/>
      <dgm:t>
        <a:bodyPr/>
        <a:lstStyle/>
        <a:p>
          <a:pPr>
            <a:defRPr cap="all"/>
          </a:pPr>
          <a:r>
            <a:rPr lang="en-GB"/>
            <a:t>Lack of research specific to person-centred approach </a:t>
          </a:r>
          <a:endParaRPr lang="en-US"/>
        </a:p>
      </dgm:t>
    </dgm:pt>
    <dgm:pt modelId="{05DE61A9-8569-46D7-9319-39A884BEEBF6}" type="parTrans" cxnId="{C665C578-A3C9-428B-9F98-F2D87CCFB30D}">
      <dgm:prSet/>
      <dgm:spPr/>
      <dgm:t>
        <a:bodyPr/>
        <a:lstStyle/>
        <a:p>
          <a:endParaRPr lang="en-US"/>
        </a:p>
      </dgm:t>
    </dgm:pt>
    <dgm:pt modelId="{12165315-30C7-4CF0-AF3D-C1FE70E0B0F8}" type="sibTrans" cxnId="{C665C578-A3C9-428B-9F98-F2D87CCFB30D}">
      <dgm:prSet/>
      <dgm:spPr/>
      <dgm:t>
        <a:bodyPr/>
        <a:lstStyle/>
        <a:p>
          <a:endParaRPr lang="en-US"/>
        </a:p>
      </dgm:t>
    </dgm:pt>
    <dgm:pt modelId="{73BF431C-4441-4D2C-A6B1-E44C6ACB70AC}">
      <dgm:prSet/>
      <dgm:spPr/>
      <dgm:t>
        <a:bodyPr/>
        <a:lstStyle/>
        <a:p>
          <a:pPr>
            <a:defRPr cap="all"/>
          </a:pPr>
          <a:r>
            <a:rPr lang="en-GB"/>
            <a:t>Minimal qualitative exploration </a:t>
          </a:r>
          <a:endParaRPr lang="en-US"/>
        </a:p>
      </dgm:t>
    </dgm:pt>
    <dgm:pt modelId="{D957AF9B-617B-4C05-9678-A603BB013489}" type="parTrans" cxnId="{3F2F8E56-56B3-4FFE-891B-FD3F626EF0D3}">
      <dgm:prSet/>
      <dgm:spPr/>
      <dgm:t>
        <a:bodyPr/>
        <a:lstStyle/>
        <a:p>
          <a:endParaRPr lang="en-US"/>
        </a:p>
      </dgm:t>
    </dgm:pt>
    <dgm:pt modelId="{13CF239D-B5CC-459E-AEAA-DA993C8F76BA}" type="sibTrans" cxnId="{3F2F8E56-56B3-4FFE-891B-FD3F626EF0D3}">
      <dgm:prSet/>
      <dgm:spPr/>
      <dgm:t>
        <a:bodyPr/>
        <a:lstStyle/>
        <a:p>
          <a:endParaRPr lang="en-US"/>
        </a:p>
      </dgm:t>
    </dgm:pt>
    <dgm:pt modelId="{23C3CF85-EA8B-4147-BB6D-55F22E93F082}">
      <dgm:prSet/>
      <dgm:spPr/>
      <dgm:t>
        <a:bodyPr/>
        <a:lstStyle/>
        <a:p>
          <a:pPr>
            <a:defRPr cap="all"/>
          </a:pPr>
          <a:r>
            <a:rPr lang="en-GB"/>
            <a:t>Most existing research is quantitative, meaning it lacks depth and personal insight.</a:t>
          </a:r>
          <a:endParaRPr lang="en-US"/>
        </a:p>
      </dgm:t>
    </dgm:pt>
    <dgm:pt modelId="{8FC9BA4B-542C-44BD-82C8-E3FA0E042443}" type="parTrans" cxnId="{137AE245-9A4D-43E8-8B50-2AB0C266BBA9}">
      <dgm:prSet/>
      <dgm:spPr/>
      <dgm:t>
        <a:bodyPr/>
        <a:lstStyle/>
        <a:p>
          <a:endParaRPr lang="en-US"/>
        </a:p>
      </dgm:t>
    </dgm:pt>
    <dgm:pt modelId="{5A444859-1518-42AA-9D7C-CC7B9EE2CE23}" type="sibTrans" cxnId="{137AE245-9A4D-43E8-8B50-2AB0C266BBA9}">
      <dgm:prSet/>
      <dgm:spPr/>
      <dgm:t>
        <a:bodyPr/>
        <a:lstStyle/>
        <a:p>
          <a:endParaRPr lang="en-US"/>
        </a:p>
      </dgm:t>
    </dgm:pt>
    <dgm:pt modelId="{7890D1B5-69D4-4539-8DA4-7AD654B236F4}">
      <dgm:prSet/>
      <dgm:spPr/>
      <dgm:t>
        <a:bodyPr/>
        <a:lstStyle/>
        <a:p>
          <a:pPr>
            <a:defRPr cap="all"/>
          </a:pPr>
          <a:r>
            <a:rPr lang="en-GB"/>
            <a:t>This study aims to address these gaps by providing a qualitative, experience-based perspective.</a:t>
          </a:r>
          <a:endParaRPr lang="en-US"/>
        </a:p>
      </dgm:t>
    </dgm:pt>
    <dgm:pt modelId="{E7BD595B-A385-41B4-8F3F-50C709335C54}" type="parTrans" cxnId="{A27F78A7-AFCA-442B-991A-390DCBF062AB}">
      <dgm:prSet/>
      <dgm:spPr/>
      <dgm:t>
        <a:bodyPr/>
        <a:lstStyle/>
        <a:p>
          <a:endParaRPr lang="en-US"/>
        </a:p>
      </dgm:t>
    </dgm:pt>
    <dgm:pt modelId="{8B551796-A746-4A3A-9BCC-0FD8C2206EC4}" type="sibTrans" cxnId="{A27F78A7-AFCA-442B-991A-390DCBF062AB}">
      <dgm:prSet/>
      <dgm:spPr/>
      <dgm:t>
        <a:bodyPr/>
        <a:lstStyle/>
        <a:p>
          <a:endParaRPr lang="en-US"/>
        </a:p>
      </dgm:t>
    </dgm:pt>
    <dgm:pt modelId="{E992B5A0-291D-4E3D-8A11-3E66D180E8B1}">
      <dgm:prSet/>
      <dgm:spPr/>
      <dgm:t>
        <a:bodyPr/>
        <a:lstStyle/>
        <a:p>
          <a:pPr>
            <a:defRPr cap="all"/>
          </a:pPr>
          <a:r>
            <a:rPr lang="en-GB" dirty="0"/>
            <a:t>Impact of therapeutic relationship – blended approach</a:t>
          </a:r>
          <a:endParaRPr lang="en-US" dirty="0"/>
        </a:p>
      </dgm:t>
    </dgm:pt>
    <dgm:pt modelId="{1FFA18DE-B763-4B61-9DF3-F7436C722986}" type="parTrans" cxnId="{15FD7A6B-26D8-4BD1-AECC-12A0D23E45FD}">
      <dgm:prSet/>
      <dgm:spPr/>
      <dgm:t>
        <a:bodyPr/>
        <a:lstStyle/>
        <a:p>
          <a:endParaRPr lang="en-US"/>
        </a:p>
      </dgm:t>
    </dgm:pt>
    <dgm:pt modelId="{CFBE56DD-2CE9-4CC2-B1E2-7B1EA5266CB5}" type="sibTrans" cxnId="{15FD7A6B-26D8-4BD1-AECC-12A0D23E45FD}">
      <dgm:prSet/>
      <dgm:spPr/>
      <dgm:t>
        <a:bodyPr/>
        <a:lstStyle/>
        <a:p>
          <a:endParaRPr lang="en-US"/>
        </a:p>
      </dgm:t>
    </dgm:pt>
    <dgm:pt modelId="{336C0A9C-048D-44EB-ACE4-66493FE52592}" type="pres">
      <dgm:prSet presAssocID="{CABCB707-5486-467A-82D4-4975C950B269}" presName="root" presStyleCnt="0">
        <dgm:presLayoutVars>
          <dgm:dir/>
          <dgm:resizeHandles val="exact"/>
        </dgm:presLayoutVars>
      </dgm:prSet>
      <dgm:spPr/>
    </dgm:pt>
    <dgm:pt modelId="{F18DADB2-A24A-43DA-ADB3-140017129B9C}" type="pres">
      <dgm:prSet presAssocID="{4617F5F2-222E-40C0-8EAE-2500BAE1FEE0}" presName="compNode" presStyleCnt="0"/>
      <dgm:spPr/>
    </dgm:pt>
    <dgm:pt modelId="{B689B041-23F1-4968-A4B2-D3A4F30DCBBC}" type="pres">
      <dgm:prSet presAssocID="{4617F5F2-222E-40C0-8EAE-2500BAE1FEE0}" presName="iconBgRect" presStyleLbl="bgShp" presStyleIdx="0" presStyleCnt="6"/>
      <dgm:spPr/>
    </dgm:pt>
    <dgm:pt modelId="{C328203E-FE8E-49A5-9E2E-4DD61B87E436}" type="pres">
      <dgm:prSet presAssocID="{4617F5F2-222E-40C0-8EAE-2500BAE1FEE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E537B3C-8A6A-4C47-87BE-81266AFC9CEC}" type="pres">
      <dgm:prSet presAssocID="{4617F5F2-222E-40C0-8EAE-2500BAE1FEE0}" presName="spaceRect" presStyleCnt="0"/>
      <dgm:spPr/>
    </dgm:pt>
    <dgm:pt modelId="{1DF2FBE0-1856-471E-AD22-084E58D5B19B}" type="pres">
      <dgm:prSet presAssocID="{4617F5F2-222E-40C0-8EAE-2500BAE1FEE0}" presName="textRect" presStyleLbl="revTx" presStyleIdx="0" presStyleCnt="6">
        <dgm:presLayoutVars>
          <dgm:chMax val="1"/>
          <dgm:chPref val="1"/>
        </dgm:presLayoutVars>
      </dgm:prSet>
      <dgm:spPr/>
    </dgm:pt>
    <dgm:pt modelId="{5C90C5FD-3292-49F2-B521-3EA767FAF61B}" type="pres">
      <dgm:prSet presAssocID="{52CF3DDB-1048-46B4-9D75-8DED3F8FCA64}" presName="sibTrans" presStyleCnt="0"/>
      <dgm:spPr/>
    </dgm:pt>
    <dgm:pt modelId="{09A28DD6-89D3-4498-B0D4-D9598CDFD248}" type="pres">
      <dgm:prSet presAssocID="{65DD1DFB-FD2F-4349-93A9-F1FA10F8CC47}" presName="compNode" presStyleCnt="0"/>
      <dgm:spPr/>
    </dgm:pt>
    <dgm:pt modelId="{0E2CA4E8-C502-41CA-85F2-B608B1C6165C}" type="pres">
      <dgm:prSet presAssocID="{65DD1DFB-FD2F-4349-93A9-F1FA10F8CC47}" presName="iconBgRect" presStyleLbl="bgShp" presStyleIdx="1" presStyleCnt="6"/>
      <dgm:spPr/>
    </dgm:pt>
    <dgm:pt modelId="{12AA3020-EE78-4100-A98A-E4EE5BFEA23E}" type="pres">
      <dgm:prSet presAssocID="{65DD1DFB-FD2F-4349-93A9-F1FA10F8CC4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D4D0BED-F7A2-499F-8405-304A4819EA1E}" type="pres">
      <dgm:prSet presAssocID="{65DD1DFB-FD2F-4349-93A9-F1FA10F8CC47}" presName="spaceRect" presStyleCnt="0"/>
      <dgm:spPr/>
    </dgm:pt>
    <dgm:pt modelId="{569A763A-BCB2-43F3-BD9C-6FEE7B966B3F}" type="pres">
      <dgm:prSet presAssocID="{65DD1DFB-FD2F-4349-93A9-F1FA10F8CC47}" presName="textRect" presStyleLbl="revTx" presStyleIdx="1" presStyleCnt="6">
        <dgm:presLayoutVars>
          <dgm:chMax val="1"/>
          <dgm:chPref val="1"/>
        </dgm:presLayoutVars>
      </dgm:prSet>
      <dgm:spPr/>
    </dgm:pt>
    <dgm:pt modelId="{29990D8E-87C9-4489-AB01-1463C63EED88}" type="pres">
      <dgm:prSet presAssocID="{12165315-30C7-4CF0-AF3D-C1FE70E0B0F8}" presName="sibTrans" presStyleCnt="0"/>
      <dgm:spPr/>
    </dgm:pt>
    <dgm:pt modelId="{1793D1C0-D39A-4167-99EE-019539865DC3}" type="pres">
      <dgm:prSet presAssocID="{73BF431C-4441-4D2C-A6B1-E44C6ACB70AC}" presName="compNode" presStyleCnt="0"/>
      <dgm:spPr/>
    </dgm:pt>
    <dgm:pt modelId="{728BB8D2-DA64-4C6A-938C-459D290D2F80}" type="pres">
      <dgm:prSet presAssocID="{73BF431C-4441-4D2C-A6B1-E44C6ACB70AC}" presName="iconBgRect" presStyleLbl="bgShp" presStyleIdx="2" presStyleCnt="6"/>
      <dgm:spPr/>
    </dgm:pt>
    <dgm:pt modelId="{50711A85-25A2-49CB-87A3-05284B70A9E2}" type="pres">
      <dgm:prSet presAssocID="{73BF431C-4441-4D2C-A6B1-E44C6ACB70A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B4A7569-B634-48A9-8266-532FCC76B521}" type="pres">
      <dgm:prSet presAssocID="{73BF431C-4441-4D2C-A6B1-E44C6ACB70AC}" presName="spaceRect" presStyleCnt="0"/>
      <dgm:spPr/>
    </dgm:pt>
    <dgm:pt modelId="{C26DF0E0-D8FC-405B-BD8B-3555B47A2E46}" type="pres">
      <dgm:prSet presAssocID="{73BF431C-4441-4D2C-A6B1-E44C6ACB70AC}" presName="textRect" presStyleLbl="revTx" presStyleIdx="2" presStyleCnt="6">
        <dgm:presLayoutVars>
          <dgm:chMax val="1"/>
          <dgm:chPref val="1"/>
        </dgm:presLayoutVars>
      </dgm:prSet>
      <dgm:spPr/>
    </dgm:pt>
    <dgm:pt modelId="{F66F5F34-D80B-4F62-8FF3-DE8EAE85967E}" type="pres">
      <dgm:prSet presAssocID="{13CF239D-B5CC-459E-AEAA-DA993C8F76BA}" presName="sibTrans" presStyleCnt="0"/>
      <dgm:spPr/>
    </dgm:pt>
    <dgm:pt modelId="{74EF0CC8-35A9-4664-A3AE-760E6E60A048}" type="pres">
      <dgm:prSet presAssocID="{23C3CF85-EA8B-4147-BB6D-55F22E93F082}" presName="compNode" presStyleCnt="0"/>
      <dgm:spPr/>
    </dgm:pt>
    <dgm:pt modelId="{C574F201-BE33-44DA-AE6C-700152581407}" type="pres">
      <dgm:prSet presAssocID="{23C3CF85-EA8B-4147-BB6D-55F22E93F082}" presName="iconBgRect" presStyleLbl="bgShp" presStyleIdx="3" presStyleCnt="6"/>
      <dgm:spPr/>
    </dgm:pt>
    <dgm:pt modelId="{78DC42BE-C212-449F-B7FB-B0D7716B464A}" type="pres">
      <dgm:prSet presAssocID="{23C3CF85-EA8B-4147-BB6D-55F22E93F08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5EFC5C6-08A1-4712-9314-2BE9CFDAB5AE}" type="pres">
      <dgm:prSet presAssocID="{23C3CF85-EA8B-4147-BB6D-55F22E93F082}" presName="spaceRect" presStyleCnt="0"/>
      <dgm:spPr/>
    </dgm:pt>
    <dgm:pt modelId="{F93F69D2-2A4B-41C2-846F-4C39CE963644}" type="pres">
      <dgm:prSet presAssocID="{23C3CF85-EA8B-4147-BB6D-55F22E93F082}" presName="textRect" presStyleLbl="revTx" presStyleIdx="3" presStyleCnt="6">
        <dgm:presLayoutVars>
          <dgm:chMax val="1"/>
          <dgm:chPref val="1"/>
        </dgm:presLayoutVars>
      </dgm:prSet>
      <dgm:spPr/>
    </dgm:pt>
    <dgm:pt modelId="{69A542B5-30C7-464D-AFCF-4B7102CCE6E7}" type="pres">
      <dgm:prSet presAssocID="{5A444859-1518-42AA-9D7C-CC7B9EE2CE23}" presName="sibTrans" presStyleCnt="0"/>
      <dgm:spPr/>
    </dgm:pt>
    <dgm:pt modelId="{CA8F05C1-0300-4986-A5DA-51C055E3BA77}" type="pres">
      <dgm:prSet presAssocID="{7890D1B5-69D4-4539-8DA4-7AD654B236F4}" presName="compNode" presStyleCnt="0"/>
      <dgm:spPr/>
    </dgm:pt>
    <dgm:pt modelId="{394008C9-2E59-4123-A8A7-D243E0C90BB4}" type="pres">
      <dgm:prSet presAssocID="{7890D1B5-69D4-4539-8DA4-7AD654B236F4}" presName="iconBgRect" presStyleLbl="bgShp" presStyleIdx="4" presStyleCnt="6"/>
      <dgm:spPr/>
    </dgm:pt>
    <dgm:pt modelId="{CD6B03A2-0B86-4515-BE62-4037164277B2}" type="pres">
      <dgm:prSet presAssocID="{7890D1B5-69D4-4539-8DA4-7AD654B236F4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191D2E9-4CF4-42F5-8824-EBA64F7EDB59}" type="pres">
      <dgm:prSet presAssocID="{7890D1B5-69D4-4539-8DA4-7AD654B236F4}" presName="spaceRect" presStyleCnt="0"/>
      <dgm:spPr/>
    </dgm:pt>
    <dgm:pt modelId="{49B674C6-D23F-43EF-B257-4693BA17828B}" type="pres">
      <dgm:prSet presAssocID="{7890D1B5-69D4-4539-8DA4-7AD654B236F4}" presName="textRect" presStyleLbl="revTx" presStyleIdx="4" presStyleCnt="6">
        <dgm:presLayoutVars>
          <dgm:chMax val="1"/>
          <dgm:chPref val="1"/>
        </dgm:presLayoutVars>
      </dgm:prSet>
      <dgm:spPr/>
    </dgm:pt>
    <dgm:pt modelId="{CEE866F4-3958-4F75-8275-5611406E7104}" type="pres">
      <dgm:prSet presAssocID="{8B551796-A746-4A3A-9BCC-0FD8C2206EC4}" presName="sibTrans" presStyleCnt="0"/>
      <dgm:spPr/>
    </dgm:pt>
    <dgm:pt modelId="{BCA47F29-A331-4850-8CFC-8F4FC76660A5}" type="pres">
      <dgm:prSet presAssocID="{E992B5A0-291D-4E3D-8A11-3E66D180E8B1}" presName="compNode" presStyleCnt="0"/>
      <dgm:spPr/>
    </dgm:pt>
    <dgm:pt modelId="{B49BF422-F026-4903-BF59-D5EFC5FC9104}" type="pres">
      <dgm:prSet presAssocID="{E992B5A0-291D-4E3D-8A11-3E66D180E8B1}" presName="iconBgRect" presStyleLbl="bgShp" presStyleIdx="5" presStyleCnt="6"/>
      <dgm:spPr/>
    </dgm:pt>
    <dgm:pt modelId="{7A02174D-7A68-49E1-BF5A-A63529657C31}" type="pres">
      <dgm:prSet presAssocID="{E992B5A0-291D-4E3D-8A11-3E66D180E8B1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22D3523-54A1-4BFC-BDB2-BB0ABAEBD946}" type="pres">
      <dgm:prSet presAssocID="{E992B5A0-291D-4E3D-8A11-3E66D180E8B1}" presName="spaceRect" presStyleCnt="0"/>
      <dgm:spPr/>
    </dgm:pt>
    <dgm:pt modelId="{7DA7721E-8D33-475F-8DA8-4373D1A2AD45}" type="pres">
      <dgm:prSet presAssocID="{E992B5A0-291D-4E3D-8A11-3E66D180E8B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7EFEE23-D00A-490B-AFF6-E4C5B6C26DAC}" type="presOf" srcId="{7890D1B5-69D4-4539-8DA4-7AD654B236F4}" destId="{49B674C6-D23F-43EF-B257-4693BA17828B}" srcOrd="0" destOrd="0" presId="urn:microsoft.com/office/officeart/2018/5/layout/IconCircleLabelList"/>
    <dgm:cxn modelId="{9D107C37-A93F-4650-91F1-DD3A85976BF1}" type="presOf" srcId="{65DD1DFB-FD2F-4349-93A9-F1FA10F8CC47}" destId="{569A763A-BCB2-43F3-BD9C-6FEE7B966B3F}" srcOrd="0" destOrd="0" presId="urn:microsoft.com/office/officeart/2018/5/layout/IconCircleLabelList"/>
    <dgm:cxn modelId="{137AE245-9A4D-43E8-8B50-2AB0C266BBA9}" srcId="{CABCB707-5486-467A-82D4-4975C950B269}" destId="{23C3CF85-EA8B-4147-BB6D-55F22E93F082}" srcOrd="3" destOrd="0" parTransId="{8FC9BA4B-542C-44BD-82C8-E3FA0E042443}" sibTransId="{5A444859-1518-42AA-9D7C-CC7B9EE2CE23}"/>
    <dgm:cxn modelId="{15FD7A6B-26D8-4BD1-AECC-12A0D23E45FD}" srcId="{CABCB707-5486-467A-82D4-4975C950B269}" destId="{E992B5A0-291D-4E3D-8A11-3E66D180E8B1}" srcOrd="5" destOrd="0" parTransId="{1FFA18DE-B763-4B61-9DF3-F7436C722986}" sibTransId="{CFBE56DD-2CE9-4CC2-B1E2-7B1EA5266CB5}"/>
    <dgm:cxn modelId="{3F2F8E56-56B3-4FFE-891B-FD3F626EF0D3}" srcId="{CABCB707-5486-467A-82D4-4975C950B269}" destId="{73BF431C-4441-4D2C-A6B1-E44C6ACB70AC}" srcOrd="2" destOrd="0" parTransId="{D957AF9B-617B-4C05-9678-A603BB013489}" sibTransId="{13CF239D-B5CC-459E-AEAA-DA993C8F76BA}"/>
    <dgm:cxn modelId="{C665C578-A3C9-428B-9F98-F2D87CCFB30D}" srcId="{CABCB707-5486-467A-82D4-4975C950B269}" destId="{65DD1DFB-FD2F-4349-93A9-F1FA10F8CC47}" srcOrd="1" destOrd="0" parTransId="{05DE61A9-8569-46D7-9319-39A884BEEBF6}" sibTransId="{12165315-30C7-4CF0-AF3D-C1FE70E0B0F8}"/>
    <dgm:cxn modelId="{4C199C79-A83B-45FB-80CA-58F9D0AA8A42}" type="presOf" srcId="{4617F5F2-222E-40C0-8EAE-2500BAE1FEE0}" destId="{1DF2FBE0-1856-471E-AD22-084E58D5B19B}" srcOrd="0" destOrd="0" presId="urn:microsoft.com/office/officeart/2018/5/layout/IconCircleLabelList"/>
    <dgm:cxn modelId="{01B7CD8D-E590-4B6B-979C-776620E75159}" type="presOf" srcId="{73BF431C-4441-4D2C-A6B1-E44C6ACB70AC}" destId="{C26DF0E0-D8FC-405B-BD8B-3555B47A2E46}" srcOrd="0" destOrd="0" presId="urn:microsoft.com/office/officeart/2018/5/layout/IconCircleLabelList"/>
    <dgm:cxn modelId="{B5733FA6-4321-496A-98D4-ED199D4261A9}" type="presOf" srcId="{CABCB707-5486-467A-82D4-4975C950B269}" destId="{336C0A9C-048D-44EB-ACE4-66493FE52592}" srcOrd="0" destOrd="0" presId="urn:microsoft.com/office/officeart/2018/5/layout/IconCircleLabelList"/>
    <dgm:cxn modelId="{A27F78A7-AFCA-442B-991A-390DCBF062AB}" srcId="{CABCB707-5486-467A-82D4-4975C950B269}" destId="{7890D1B5-69D4-4539-8DA4-7AD654B236F4}" srcOrd="4" destOrd="0" parTransId="{E7BD595B-A385-41B4-8F3F-50C709335C54}" sibTransId="{8B551796-A746-4A3A-9BCC-0FD8C2206EC4}"/>
    <dgm:cxn modelId="{3AE145A9-FE4F-42DB-8801-90F1E2DCEE7E}" type="presOf" srcId="{23C3CF85-EA8B-4147-BB6D-55F22E93F082}" destId="{F93F69D2-2A4B-41C2-846F-4C39CE963644}" srcOrd="0" destOrd="0" presId="urn:microsoft.com/office/officeart/2018/5/layout/IconCircleLabelList"/>
    <dgm:cxn modelId="{892D96AC-44D2-4CAF-952C-F27281B3E228}" type="presOf" srcId="{E992B5A0-291D-4E3D-8A11-3E66D180E8B1}" destId="{7DA7721E-8D33-475F-8DA8-4373D1A2AD45}" srcOrd="0" destOrd="0" presId="urn:microsoft.com/office/officeart/2018/5/layout/IconCircleLabelList"/>
    <dgm:cxn modelId="{A3CAE1DF-D023-4C6F-8F00-721DCA50DF3A}" srcId="{CABCB707-5486-467A-82D4-4975C950B269}" destId="{4617F5F2-222E-40C0-8EAE-2500BAE1FEE0}" srcOrd="0" destOrd="0" parTransId="{4B1AB359-AE49-468F-B995-9C20553391D7}" sibTransId="{52CF3DDB-1048-46B4-9D75-8DED3F8FCA64}"/>
    <dgm:cxn modelId="{B9643773-1D5F-42E5-AE98-8B36AFC5AE42}" type="presParOf" srcId="{336C0A9C-048D-44EB-ACE4-66493FE52592}" destId="{F18DADB2-A24A-43DA-ADB3-140017129B9C}" srcOrd="0" destOrd="0" presId="urn:microsoft.com/office/officeart/2018/5/layout/IconCircleLabelList"/>
    <dgm:cxn modelId="{3D014352-C0FA-4F9A-8905-CE470BDFB174}" type="presParOf" srcId="{F18DADB2-A24A-43DA-ADB3-140017129B9C}" destId="{B689B041-23F1-4968-A4B2-D3A4F30DCBBC}" srcOrd="0" destOrd="0" presId="urn:microsoft.com/office/officeart/2018/5/layout/IconCircleLabelList"/>
    <dgm:cxn modelId="{5329E812-0A70-4F82-A6A8-B07EB63748E3}" type="presParOf" srcId="{F18DADB2-A24A-43DA-ADB3-140017129B9C}" destId="{C328203E-FE8E-49A5-9E2E-4DD61B87E436}" srcOrd="1" destOrd="0" presId="urn:microsoft.com/office/officeart/2018/5/layout/IconCircleLabelList"/>
    <dgm:cxn modelId="{990C8933-F239-443D-807D-014186AC15BA}" type="presParOf" srcId="{F18DADB2-A24A-43DA-ADB3-140017129B9C}" destId="{0E537B3C-8A6A-4C47-87BE-81266AFC9CEC}" srcOrd="2" destOrd="0" presId="urn:microsoft.com/office/officeart/2018/5/layout/IconCircleLabelList"/>
    <dgm:cxn modelId="{5E790BED-7F3A-476D-B67B-C510BBF6EE02}" type="presParOf" srcId="{F18DADB2-A24A-43DA-ADB3-140017129B9C}" destId="{1DF2FBE0-1856-471E-AD22-084E58D5B19B}" srcOrd="3" destOrd="0" presId="urn:microsoft.com/office/officeart/2018/5/layout/IconCircleLabelList"/>
    <dgm:cxn modelId="{A24266BD-E0A3-4093-9EEF-680D170D705F}" type="presParOf" srcId="{336C0A9C-048D-44EB-ACE4-66493FE52592}" destId="{5C90C5FD-3292-49F2-B521-3EA767FAF61B}" srcOrd="1" destOrd="0" presId="urn:microsoft.com/office/officeart/2018/5/layout/IconCircleLabelList"/>
    <dgm:cxn modelId="{DFD84C19-613B-4AC1-9E0C-68142B63A1CC}" type="presParOf" srcId="{336C0A9C-048D-44EB-ACE4-66493FE52592}" destId="{09A28DD6-89D3-4498-B0D4-D9598CDFD248}" srcOrd="2" destOrd="0" presId="urn:microsoft.com/office/officeart/2018/5/layout/IconCircleLabelList"/>
    <dgm:cxn modelId="{1D8E8DC8-E46B-4399-86D8-52834F5679E9}" type="presParOf" srcId="{09A28DD6-89D3-4498-B0D4-D9598CDFD248}" destId="{0E2CA4E8-C502-41CA-85F2-B608B1C6165C}" srcOrd="0" destOrd="0" presId="urn:microsoft.com/office/officeart/2018/5/layout/IconCircleLabelList"/>
    <dgm:cxn modelId="{D0FFAF07-BF4D-4EB6-8AB9-9DE58E19C99F}" type="presParOf" srcId="{09A28DD6-89D3-4498-B0D4-D9598CDFD248}" destId="{12AA3020-EE78-4100-A98A-E4EE5BFEA23E}" srcOrd="1" destOrd="0" presId="urn:microsoft.com/office/officeart/2018/5/layout/IconCircleLabelList"/>
    <dgm:cxn modelId="{6CB6E915-66C8-4878-AF87-2974667AF157}" type="presParOf" srcId="{09A28DD6-89D3-4498-B0D4-D9598CDFD248}" destId="{3D4D0BED-F7A2-499F-8405-304A4819EA1E}" srcOrd="2" destOrd="0" presId="urn:microsoft.com/office/officeart/2018/5/layout/IconCircleLabelList"/>
    <dgm:cxn modelId="{8DECBE9E-19F4-426F-B531-3CA51D118391}" type="presParOf" srcId="{09A28DD6-89D3-4498-B0D4-D9598CDFD248}" destId="{569A763A-BCB2-43F3-BD9C-6FEE7B966B3F}" srcOrd="3" destOrd="0" presId="urn:microsoft.com/office/officeart/2018/5/layout/IconCircleLabelList"/>
    <dgm:cxn modelId="{982E351C-2C86-4268-AA1A-4D7374133E21}" type="presParOf" srcId="{336C0A9C-048D-44EB-ACE4-66493FE52592}" destId="{29990D8E-87C9-4489-AB01-1463C63EED88}" srcOrd="3" destOrd="0" presId="urn:microsoft.com/office/officeart/2018/5/layout/IconCircleLabelList"/>
    <dgm:cxn modelId="{D20CB291-F742-46F9-90BB-3C0419D8B909}" type="presParOf" srcId="{336C0A9C-048D-44EB-ACE4-66493FE52592}" destId="{1793D1C0-D39A-4167-99EE-019539865DC3}" srcOrd="4" destOrd="0" presId="urn:microsoft.com/office/officeart/2018/5/layout/IconCircleLabelList"/>
    <dgm:cxn modelId="{4D63DB9C-DD23-4A51-8A7A-F54F805F6F2C}" type="presParOf" srcId="{1793D1C0-D39A-4167-99EE-019539865DC3}" destId="{728BB8D2-DA64-4C6A-938C-459D290D2F80}" srcOrd="0" destOrd="0" presId="urn:microsoft.com/office/officeart/2018/5/layout/IconCircleLabelList"/>
    <dgm:cxn modelId="{8EE00F98-9CFF-4FD2-BD50-F695CB01C2C1}" type="presParOf" srcId="{1793D1C0-D39A-4167-99EE-019539865DC3}" destId="{50711A85-25A2-49CB-87A3-05284B70A9E2}" srcOrd="1" destOrd="0" presId="urn:microsoft.com/office/officeart/2018/5/layout/IconCircleLabelList"/>
    <dgm:cxn modelId="{2F824A3D-296D-4C53-8506-FD92598BD47C}" type="presParOf" srcId="{1793D1C0-D39A-4167-99EE-019539865DC3}" destId="{2B4A7569-B634-48A9-8266-532FCC76B521}" srcOrd="2" destOrd="0" presId="urn:microsoft.com/office/officeart/2018/5/layout/IconCircleLabelList"/>
    <dgm:cxn modelId="{54D8AC9D-7741-43EF-BC57-2FED1F15FE76}" type="presParOf" srcId="{1793D1C0-D39A-4167-99EE-019539865DC3}" destId="{C26DF0E0-D8FC-405B-BD8B-3555B47A2E46}" srcOrd="3" destOrd="0" presId="urn:microsoft.com/office/officeart/2018/5/layout/IconCircleLabelList"/>
    <dgm:cxn modelId="{8175DE5B-F487-442A-B374-1BC46EFA8FCE}" type="presParOf" srcId="{336C0A9C-048D-44EB-ACE4-66493FE52592}" destId="{F66F5F34-D80B-4F62-8FF3-DE8EAE85967E}" srcOrd="5" destOrd="0" presId="urn:microsoft.com/office/officeart/2018/5/layout/IconCircleLabelList"/>
    <dgm:cxn modelId="{4F300A2B-FEB4-4985-B91C-8A43AA4C66DF}" type="presParOf" srcId="{336C0A9C-048D-44EB-ACE4-66493FE52592}" destId="{74EF0CC8-35A9-4664-A3AE-760E6E60A048}" srcOrd="6" destOrd="0" presId="urn:microsoft.com/office/officeart/2018/5/layout/IconCircleLabelList"/>
    <dgm:cxn modelId="{68660E51-DF2D-4AD4-AFD7-A185E5256E8E}" type="presParOf" srcId="{74EF0CC8-35A9-4664-A3AE-760E6E60A048}" destId="{C574F201-BE33-44DA-AE6C-700152581407}" srcOrd="0" destOrd="0" presId="urn:microsoft.com/office/officeart/2018/5/layout/IconCircleLabelList"/>
    <dgm:cxn modelId="{73E76F42-E277-4B57-B3D7-4C0248A7EC7B}" type="presParOf" srcId="{74EF0CC8-35A9-4664-A3AE-760E6E60A048}" destId="{78DC42BE-C212-449F-B7FB-B0D7716B464A}" srcOrd="1" destOrd="0" presId="urn:microsoft.com/office/officeart/2018/5/layout/IconCircleLabelList"/>
    <dgm:cxn modelId="{DA99ED73-CD7F-4B8F-9D66-EAC1E3A7C7E8}" type="presParOf" srcId="{74EF0CC8-35A9-4664-A3AE-760E6E60A048}" destId="{45EFC5C6-08A1-4712-9314-2BE9CFDAB5AE}" srcOrd="2" destOrd="0" presId="urn:microsoft.com/office/officeart/2018/5/layout/IconCircleLabelList"/>
    <dgm:cxn modelId="{36C2C44D-D7D0-4C72-AB2D-FD7ED1D1044A}" type="presParOf" srcId="{74EF0CC8-35A9-4664-A3AE-760E6E60A048}" destId="{F93F69D2-2A4B-41C2-846F-4C39CE963644}" srcOrd="3" destOrd="0" presId="urn:microsoft.com/office/officeart/2018/5/layout/IconCircleLabelList"/>
    <dgm:cxn modelId="{E8119F69-7FFA-43DF-A72D-56C1D6D1E8E6}" type="presParOf" srcId="{336C0A9C-048D-44EB-ACE4-66493FE52592}" destId="{69A542B5-30C7-464D-AFCF-4B7102CCE6E7}" srcOrd="7" destOrd="0" presId="urn:microsoft.com/office/officeart/2018/5/layout/IconCircleLabelList"/>
    <dgm:cxn modelId="{ED4D5404-F7B5-43A3-BE7B-B270C71AF072}" type="presParOf" srcId="{336C0A9C-048D-44EB-ACE4-66493FE52592}" destId="{CA8F05C1-0300-4986-A5DA-51C055E3BA77}" srcOrd="8" destOrd="0" presId="urn:microsoft.com/office/officeart/2018/5/layout/IconCircleLabelList"/>
    <dgm:cxn modelId="{1589A259-D02D-4300-85DF-AEF15F953915}" type="presParOf" srcId="{CA8F05C1-0300-4986-A5DA-51C055E3BA77}" destId="{394008C9-2E59-4123-A8A7-D243E0C90BB4}" srcOrd="0" destOrd="0" presId="urn:microsoft.com/office/officeart/2018/5/layout/IconCircleLabelList"/>
    <dgm:cxn modelId="{EC9E0671-A1BA-4859-99CE-276E240C63E1}" type="presParOf" srcId="{CA8F05C1-0300-4986-A5DA-51C055E3BA77}" destId="{CD6B03A2-0B86-4515-BE62-4037164277B2}" srcOrd="1" destOrd="0" presId="urn:microsoft.com/office/officeart/2018/5/layout/IconCircleLabelList"/>
    <dgm:cxn modelId="{9EF11F14-4A10-4242-A12A-1B6B1CE19A3D}" type="presParOf" srcId="{CA8F05C1-0300-4986-A5DA-51C055E3BA77}" destId="{4191D2E9-4CF4-42F5-8824-EBA64F7EDB59}" srcOrd="2" destOrd="0" presId="urn:microsoft.com/office/officeart/2018/5/layout/IconCircleLabelList"/>
    <dgm:cxn modelId="{BEAB1ABA-117E-4AFD-B4A1-4F02E82FB534}" type="presParOf" srcId="{CA8F05C1-0300-4986-A5DA-51C055E3BA77}" destId="{49B674C6-D23F-43EF-B257-4693BA17828B}" srcOrd="3" destOrd="0" presId="urn:microsoft.com/office/officeart/2018/5/layout/IconCircleLabelList"/>
    <dgm:cxn modelId="{4D60642E-0C24-4879-B79B-B24614EFD9E0}" type="presParOf" srcId="{336C0A9C-048D-44EB-ACE4-66493FE52592}" destId="{CEE866F4-3958-4F75-8275-5611406E7104}" srcOrd="9" destOrd="0" presId="urn:microsoft.com/office/officeart/2018/5/layout/IconCircleLabelList"/>
    <dgm:cxn modelId="{C4CD6106-846E-422F-8FFF-E5EBDBEC7D37}" type="presParOf" srcId="{336C0A9C-048D-44EB-ACE4-66493FE52592}" destId="{BCA47F29-A331-4850-8CFC-8F4FC76660A5}" srcOrd="10" destOrd="0" presId="urn:microsoft.com/office/officeart/2018/5/layout/IconCircleLabelList"/>
    <dgm:cxn modelId="{256B3854-8012-4EEB-BA2C-845DDFEBCE0C}" type="presParOf" srcId="{BCA47F29-A331-4850-8CFC-8F4FC76660A5}" destId="{B49BF422-F026-4903-BF59-D5EFC5FC9104}" srcOrd="0" destOrd="0" presId="urn:microsoft.com/office/officeart/2018/5/layout/IconCircleLabelList"/>
    <dgm:cxn modelId="{102D284F-9625-484F-A7F1-BC5129EE3A55}" type="presParOf" srcId="{BCA47F29-A331-4850-8CFC-8F4FC76660A5}" destId="{7A02174D-7A68-49E1-BF5A-A63529657C31}" srcOrd="1" destOrd="0" presId="urn:microsoft.com/office/officeart/2018/5/layout/IconCircleLabelList"/>
    <dgm:cxn modelId="{FD6B1ACF-BC8E-40F6-92F7-ACEBF2D52C91}" type="presParOf" srcId="{BCA47F29-A331-4850-8CFC-8F4FC76660A5}" destId="{A22D3523-54A1-4BFC-BDB2-BB0ABAEBD946}" srcOrd="2" destOrd="0" presId="urn:microsoft.com/office/officeart/2018/5/layout/IconCircleLabelList"/>
    <dgm:cxn modelId="{17CF310D-A1E5-408F-988E-B9D19A5D0517}" type="presParOf" srcId="{BCA47F29-A331-4850-8CFC-8F4FC76660A5}" destId="{7DA7721E-8D33-475F-8DA8-4373D1A2AD4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BE1702-9309-4312-900F-FE0F61E794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5D688F-FFDE-4A6C-BB15-43B788E524C2}">
      <dgm:prSet/>
      <dgm:spPr/>
      <dgm:t>
        <a:bodyPr/>
        <a:lstStyle/>
        <a:p>
          <a:r>
            <a:rPr lang="en-GB"/>
            <a:t>Informed consent, information sheet, consent form</a:t>
          </a:r>
          <a:endParaRPr lang="en-US"/>
        </a:p>
      </dgm:t>
    </dgm:pt>
    <dgm:pt modelId="{123D16FB-9834-4EF4-A0BE-6F3515774B70}" type="parTrans" cxnId="{E282FE46-40E5-4E6D-BCC1-4A63663B7B73}">
      <dgm:prSet/>
      <dgm:spPr/>
      <dgm:t>
        <a:bodyPr/>
        <a:lstStyle/>
        <a:p>
          <a:endParaRPr lang="en-US"/>
        </a:p>
      </dgm:t>
    </dgm:pt>
    <dgm:pt modelId="{181EEB19-F7ED-4E0C-9B7E-01B40DAF804A}" type="sibTrans" cxnId="{E282FE46-40E5-4E6D-BCC1-4A63663B7B73}">
      <dgm:prSet/>
      <dgm:spPr/>
      <dgm:t>
        <a:bodyPr/>
        <a:lstStyle/>
        <a:p>
          <a:endParaRPr lang="en-US"/>
        </a:p>
      </dgm:t>
    </dgm:pt>
    <dgm:pt modelId="{1E816E1D-44DB-4447-8939-062E181AA7D6}">
      <dgm:prSet/>
      <dgm:spPr/>
      <dgm:t>
        <a:bodyPr/>
        <a:lstStyle/>
        <a:p>
          <a:r>
            <a:rPr lang="en-GB"/>
            <a:t>Confidentiality &amp; anonymity </a:t>
          </a:r>
          <a:endParaRPr lang="en-US"/>
        </a:p>
      </dgm:t>
    </dgm:pt>
    <dgm:pt modelId="{EA1350E0-AF14-403D-A260-146CE52867A1}" type="parTrans" cxnId="{6D07EB94-AE34-45A2-9176-ED2A92A42E46}">
      <dgm:prSet/>
      <dgm:spPr/>
      <dgm:t>
        <a:bodyPr/>
        <a:lstStyle/>
        <a:p>
          <a:endParaRPr lang="en-US"/>
        </a:p>
      </dgm:t>
    </dgm:pt>
    <dgm:pt modelId="{9A1A5A5A-E429-46BE-BEFF-B1723DA3323F}" type="sibTrans" cxnId="{6D07EB94-AE34-45A2-9176-ED2A92A42E46}">
      <dgm:prSet/>
      <dgm:spPr/>
      <dgm:t>
        <a:bodyPr/>
        <a:lstStyle/>
        <a:p>
          <a:endParaRPr lang="en-US"/>
        </a:p>
      </dgm:t>
    </dgm:pt>
    <dgm:pt modelId="{D525F708-9528-4556-8033-894F1A0B42BA}">
      <dgm:prSet/>
      <dgm:spPr/>
      <dgm:t>
        <a:bodyPr/>
        <a:lstStyle/>
        <a:p>
          <a:r>
            <a:rPr lang="en-GB"/>
            <a:t>Right to withdraw (date)</a:t>
          </a:r>
          <a:endParaRPr lang="en-US"/>
        </a:p>
      </dgm:t>
    </dgm:pt>
    <dgm:pt modelId="{F787E095-1732-4343-8E1F-99476D66C8DC}" type="parTrans" cxnId="{E724D54F-EAC2-4413-B8A8-A5EC6ADD2845}">
      <dgm:prSet/>
      <dgm:spPr/>
      <dgm:t>
        <a:bodyPr/>
        <a:lstStyle/>
        <a:p>
          <a:endParaRPr lang="en-US"/>
        </a:p>
      </dgm:t>
    </dgm:pt>
    <dgm:pt modelId="{A1FAFB2C-C2B9-42AA-9498-48473E74E368}" type="sibTrans" cxnId="{E724D54F-EAC2-4413-B8A8-A5EC6ADD2845}">
      <dgm:prSet/>
      <dgm:spPr/>
      <dgm:t>
        <a:bodyPr/>
        <a:lstStyle/>
        <a:p>
          <a:endParaRPr lang="en-US"/>
        </a:p>
      </dgm:t>
    </dgm:pt>
    <dgm:pt modelId="{E046FB8E-AE1A-4996-BC74-FE17294D296A}">
      <dgm:prSet/>
      <dgm:spPr/>
      <dgm:t>
        <a:bodyPr/>
        <a:lstStyle/>
        <a:p>
          <a:r>
            <a:rPr lang="en-GB" dirty="0"/>
            <a:t>Sensitivity when discussing clients  - clear guidance to participants</a:t>
          </a:r>
          <a:endParaRPr lang="en-US" dirty="0"/>
        </a:p>
      </dgm:t>
    </dgm:pt>
    <dgm:pt modelId="{B67DC913-18F6-4F7D-9BDA-288D22733308}" type="parTrans" cxnId="{3495AC5C-7A0F-45D1-BE1D-1F3535768E8A}">
      <dgm:prSet/>
      <dgm:spPr/>
      <dgm:t>
        <a:bodyPr/>
        <a:lstStyle/>
        <a:p>
          <a:endParaRPr lang="en-US"/>
        </a:p>
      </dgm:t>
    </dgm:pt>
    <dgm:pt modelId="{19B7A45A-D994-4CB2-94D8-11C339EFAFD1}" type="sibTrans" cxnId="{3495AC5C-7A0F-45D1-BE1D-1F3535768E8A}">
      <dgm:prSet/>
      <dgm:spPr/>
      <dgm:t>
        <a:bodyPr/>
        <a:lstStyle/>
        <a:p>
          <a:endParaRPr lang="en-US"/>
        </a:p>
      </dgm:t>
    </dgm:pt>
    <dgm:pt modelId="{186682A5-11CB-4E07-8A4A-F8B0A7844D53}">
      <dgm:prSet/>
      <dgm:spPr/>
      <dgm:t>
        <a:bodyPr/>
        <a:lstStyle/>
        <a:p>
          <a:r>
            <a:rPr lang="en-GB" dirty="0"/>
            <a:t>Data Protection &amp; Declarations (GDPR 2016)</a:t>
          </a:r>
          <a:endParaRPr lang="en-US" dirty="0"/>
        </a:p>
      </dgm:t>
    </dgm:pt>
    <dgm:pt modelId="{9CF3F431-B76A-4F0D-8DAF-115FCE816049}" type="parTrans" cxnId="{8871879B-431F-452E-921C-87E9B4442AEB}">
      <dgm:prSet/>
      <dgm:spPr/>
      <dgm:t>
        <a:bodyPr/>
        <a:lstStyle/>
        <a:p>
          <a:endParaRPr lang="en-US"/>
        </a:p>
      </dgm:t>
    </dgm:pt>
    <dgm:pt modelId="{80D8605A-6D29-4371-AB64-F9F7B7FBF143}" type="sibTrans" cxnId="{8871879B-431F-452E-921C-87E9B4442AEB}">
      <dgm:prSet/>
      <dgm:spPr/>
      <dgm:t>
        <a:bodyPr/>
        <a:lstStyle/>
        <a:p>
          <a:endParaRPr lang="en-US"/>
        </a:p>
      </dgm:t>
    </dgm:pt>
    <dgm:pt modelId="{715AA4D8-DF56-4FCE-8288-2B5DC0A65F74}">
      <dgm:prSet/>
      <dgm:spPr/>
      <dgm:t>
        <a:bodyPr/>
        <a:lstStyle/>
        <a:p>
          <a:r>
            <a:rPr lang="en-GB"/>
            <a:t>Risk, Safeguarding</a:t>
          </a:r>
          <a:endParaRPr lang="en-US"/>
        </a:p>
      </dgm:t>
    </dgm:pt>
    <dgm:pt modelId="{A59EA568-9272-4551-B06B-36E8783C9B98}" type="parTrans" cxnId="{14508BE5-42E5-4882-9EEE-5C1248098574}">
      <dgm:prSet/>
      <dgm:spPr/>
      <dgm:t>
        <a:bodyPr/>
        <a:lstStyle/>
        <a:p>
          <a:endParaRPr lang="en-US"/>
        </a:p>
      </dgm:t>
    </dgm:pt>
    <dgm:pt modelId="{09F29A03-237B-4AB5-9AB0-DC52C8325BD6}" type="sibTrans" cxnId="{14508BE5-42E5-4882-9EEE-5C1248098574}">
      <dgm:prSet/>
      <dgm:spPr/>
      <dgm:t>
        <a:bodyPr/>
        <a:lstStyle/>
        <a:p>
          <a:endParaRPr lang="en-US"/>
        </a:p>
      </dgm:t>
    </dgm:pt>
    <dgm:pt modelId="{F7767186-04F2-49E2-ADDC-4C2BA7F0046A}">
      <dgm:prSet/>
      <dgm:spPr/>
      <dgm:t>
        <a:bodyPr/>
        <a:lstStyle/>
        <a:p>
          <a:r>
            <a:rPr lang="en-GB" b="1"/>
            <a:t>Trustworthiness</a:t>
          </a:r>
          <a:endParaRPr lang="en-US"/>
        </a:p>
      </dgm:t>
    </dgm:pt>
    <dgm:pt modelId="{BBDE92A4-2A71-470F-88A0-BF7504FB844A}" type="parTrans" cxnId="{83308158-0977-4A4E-ABEF-BC1D3B092D93}">
      <dgm:prSet/>
      <dgm:spPr/>
      <dgm:t>
        <a:bodyPr/>
        <a:lstStyle/>
        <a:p>
          <a:endParaRPr lang="en-US"/>
        </a:p>
      </dgm:t>
    </dgm:pt>
    <dgm:pt modelId="{9003C456-4091-4CDC-96BD-9D5793601952}" type="sibTrans" cxnId="{83308158-0977-4A4E-ABEF-BC1D3B092D93}">
      <dgm:prSet/>
      <dgm:spPr/>
      <dgm:t>
        <a:bodyPr/>
        <a:lstStyle/>
        <a:p>
          <a:endParaRPr lang="en-US"/>
        </a:p>
      </dgm:t>
    </dgm:pt>
    <dgm:pt modelId="{9F2C0626-D1FB-4934-AEB5-1C4C2F0546DA}">
      <dgm:prSet/>
      <dgm:spPr/>
      <dgm:t>
        <a:bodyPr/>
        <a:lstStyle/>
        <a:p>
          <a:r>
            <a:rPr lang="en-GB"/>
            <a:t>Reflexivity (awareness of bias) </a:t>
          </a:r>
          <a:endParaRPr lang="en-US"/>
        </a:p>
      </dgm:t>
    </dgm:pt>
    <dgm:pt modelId="{5BFD3464-6A34-4BD1-ADD5-573DB9CC0C18}" type="parTrans" cxnId="{BCC1D064-FFB8-405C-BFCF-1E79E3F53E40}">
      <dgm:prSet/>
      <dgm:spPr/>
      <dgm:t>
        <a:bodyPr/>
        <a:lstStyle/>
        <a:p>
          <a:endParaRPr lang="en-US"/>
        </a:p>
      </dgm:t>
    </dgm:pt>
    <dgm:pt modelId="{06672F53-1CDC-487A-97E1-4FD77E1F2474}" type="sibTrans" cxnId="{BCC1D064-FFB8-405C-BFCF-1E79E3F53E40}">
      <dgm:prSet/>
      <dgm:spPr/>
      <dgm:t>
        <a:bodyPr/>
        <a:lstStyle/>
        <a:p>
          <a:endParaRPr lang="en-US"/>
        </a:p>
      </dgm:t>
    </dgm:pt>
    <dgm:pt modelId="{833877E3-9EF8-417A-A8D5-3968EAEEBE10}">
      <dgm:prSet/>
      <dgm:spPr/>
      <dgm:t>
        <a:bodyPr/>
        <a:lstStyle/>
        <a:p>
          <a:r>
            <a:rPr lang="en-GB"/>
            <a:t>Credibility (accurate representation) </a:t>
          </a:r>
          <a:endParaRPr lang="en-US"/>
        </a:p>
      </dgm:t>
    </dgm:pt>
    <dgm:pt modelId="{6E6514DC-91B1-4C15-9052-620253134871}" type="parTrans" cxnId="{09A91617-9F94-4E9C-BD64-7081CB49C6A7}">
      <dgm:prSet/>
      <dgm:spPr/>
      <dgm:t>
        <a:bodyPr/>
        <a:lstStyle/>
        <a:p>
          <a:endParaRPr lang="en-US"/>
        </a:p>
      </dgm:t>
    </dgm:pt>
    <dgm:pt modelId="{79A99918-9568-4FBF-B0ED-986BF8B4B357}" type="sibTrans" cxnId="{09A91617-9F94-4E9C-BD64-7081CB49C6A7}">
      <dgm:prSet/>
      <dgm:spPr/>
      <dgm:t>
        <a:bodyPr/>
        <a:lstStyle/>
        <a:p>
          <a:endParaRPr lang="en-US"/>
        </a:p>
      </dgm:t>
    </dgm:pt>
    <dgm:pt modelId="{5761A9A8-69B5-45C7-9565-1B0203C15F03}">
      <dgm:prSet/>
      <dgm:spPr/>
      <dgm:t>
        <a:bodyPr/>
        <a:lstStyle/>
        <a:p>
          <a:r>
            <a:rPr lang="en-GB"/>
            <a:t>Transparency in analysis </a:t>
          </a:r>
          <a:endParaRPr lang="en-US"/>
        </a:p>
      </dgm:t>
    </dgm:pt>
    <dgm:pt modelId="{0A5D2127-0155-4E23-8012-A4B8BC4C364D}" type="parTrans" cxnId="{6D85ECF0-92F4-4D6A-B8D5-C13BB2419C4A}">
      <dgm:prSet/>
      <dgm:spPr/>
      <dgm:t>
        <a:bodyPr/>
        <a:lstStyle/>
        <a:p>
          <a:endParaRPr lang="en-US"/>
        </a:p>
      </dgm:t>
    </dgm:pt>
    <dgm:pt modelId="{E445A6C5-C6E9-41F6-BC62-C88AD0E5EBDE}" type="sibTrans" cxnId="{6D85ECF0-92F4-4D6A-B8D5-C13BB2419C4A}">
      <dgm:prSet/>
      <dgm:spPr/>
      <dgm:t>
        <a:bodyPr/>
        <a:lstStyle/>
        <a:p>
          <a:endParaRPr lang="en-US"/>
        </a:p>
      </dgm:t>
    </dgm:pt>
    <dgm:pt modelId="{D82F57B1-B28E-4375-81DA-106B18A25F62}">
      <dgm:prSet/>
      <dgm:spPr/>
      <dgm:t>
        <a:bodyPr/>
        <a:lstStyle/>
        <a:p>
          <a:r>
            <a:rPr lang="en-GB"/>
            <a:t>Audit trail</a:t>
          </a:r>
          <a:endParaRPr lang="en-US"/>
        </a:p>
      </dgm:t>
    </dgm:pt>
    <dgm:pt modelId="{E78D9AED-353D-4ED0-B075-532A42B497D4}" type="parTrans" cxnId="{A4EDB1A6-632C-4117-AF92-63FCFBF0FE78}">
      <dgm:prSet/>
      <dgm:spPr/>
      <dgm:t>
        <a:bodyPr/>
        <a:lstStyle/>
        <a:p>
          <a:endParaRPr lang="en-US"/>
        </a:p>
      </dgm:t>
    </dgm:pt>
    <dgm:pt modelId="{1CFFE332-1A3E-4EB0-AB05-F0FE542C44A2}" type="sibTrans" cxnId="{A4EDB1A6-632C-4117-AF92-63FCFBF0FE78}">
      <dgm:prSet/>
      <dgm:spPr/>
      <dgm:t>
        <a:bodyPr/>
        <a:lstStyle/>
        <a:p>
          <a:endParaRPr lang="en-US"/>
        </a:p>
      </dgm:t>
    </dgm:pt>
    <dgm:pt modelId="{7E9C000A-AF98-4A18-9978-672AA1CBB2DC}">
      <dgm:prSet/>
      <dgm:spPr/>
      <dgm:t>
        <a:bodyPr/>
        <a:lstStyle/>
        <a:p>
          <a:r>
            <a:rPr lang="en-GB"/>
            <a:t>Member check</a:t>
          </a:r>
          <a:endParaRPr lang="en-US"/>
        </a:p>
      </dgm:t>
    </dgm:pt>
    <dgm:pt modelId="{8E1E4ED5-35DF-486F-AC7E-521C5CD7BFB9}" type="parTrans" cxnId="{ADF897C1-DBB0-46ED-A388-77F6070F23D1}">
      <dgm:prSet/>
      <dgm:spPr/>
      <dgm:t>
        <a:bodyPr/>
        <a:lstStyle/>
        <a:p>
          <a:endParaRPr lang="en-US"/>
        </a:p>
      </dgm:t>
    </dgm:pt>
    <dgm:pt modelId="{5D2626E7-CAE5-4302-AD4B-30CEA1DDCD9E}" type="sibTrans" cxnId="{ADF897C1-DBB0-46ED-A388-77F6070F23D1}">
      <dgm:prSet/>
      <dgm:spPr/>
      <dgm:t>
        <a:bodyPr/>
        <a:lstStyle/>
        <a:p>
          <a:endParaRPr lang="en-US"/>
        </a:p>
      </dgm:t>
    </dgm:pt>
    <dgm:pt modelId="{DDFCEB4D-F20A-4DF1-AD57-A3CB581B39E6}">
      <dgm:prSet/>
      <dgm:spPr/>
      <dgm:t>
        <a:bodyPr/>
        <a:lstStyle/>
        <a:p>
          <a:r>
            <a:rPr lang="en-GB" dirty="0"/>
            <a:t>Research Supervision</a:t>
          </a:r>
          <a:endParaRPr lang="en-US" dirty="0"/>
        </a:p>
      </dgm:t>
    </dgm:pt>
    <dgm:pt modelId="{25B9C156-A5AF-4C4B-9A8C-060DE3E94D7B}" type="parTrans" cxnId="{A5AA9F22-BDDD-4E1A-8AF5-03758B67EE3A}">
      <dgm:prSet/>
      <dgm:spPr/>
      <dgm:t>
        <a:bodyPr/>
        <a:lstStyle/>
        <a:p>
          <a:endParaRPr lang="en-US"/>
        </a:p>
      </dgm:t>
    </dgm:pt>
    <dgm:pt modelId="{F86CE375-0F1B-47E4-B632-1E2737ED9B4A}" type="sibTrans" cxnId="{A5AA9F22-BDDD-4E1A-8AF5-03758B67EE3A}">
      <dgm:prSet/>
      <dgm:spPr/>
      <dgm:t>
        <a:bodyPr/>
        <a:lstStyle/>
        <a:p>
          <a:endParaRPr lang="en-US"/>
        </a:p>
      </dgm:t>
    </dgm:pt>
    <dgm:pt modelId="{A779BC5B-E033-4CB1-A333-0E89E48B6883}">
      <dgm:prSet/>
      <dgm:spPr/>
      <dgm:t>
        <a:bodyPr/>
        <a:lstStyle/>
        <a:p>
          <a:r>
            <a:rPr lang="en-GB" dirty="0"/>
            <a:t>(15) (16) (17)</a:t>
          </a:r>
        </a:p>
      </dgm:t>
    </dgm:pt>
    <dgm:pt modelId="{DBC2E354-54BD-40BC-AB12-1EABFBBFE3B5}" type="parTrans" cxnId="{E8DC605A-AEC9-4792-A830-7270BFB96869}">
      <dgm:prSet/>
      <dgm:spPr/>
      <dgm:t>
        <a:bodyPr/>
        <a:lstStyle/>
        <a:p>
          <a:endParaRPr lang="en-GB"/>
        </a:p>
      </dgm:t>
    </dgm:pt>
    <dgm:pt modelId="{30C6C17F-0F49-4FE6-B375-1A3888406B4B}" type="sibTrans" cxnId="{E8DC605A-AEC9-4792-A830-7270BFB96869}">
      <dgm:prSet/>
      <dgm:spPr/>
      <dgm:t>
        <a:bodyPr/>
        <a:lstStyle/>
        <a:p>
          <a:endParaRPr lang="en-GB"/>
        </a:p>
      </dgm:t>
    </dgm:pt>
    <dgm:pt modelId="{9A8BBF35-B074-4F63-9B15-C5CB70E971EE}" type="pres">
      <dgm:prSet presAssocID="{3DBE1702-9309-4312-900F-FE0F61E794F1}" presName="vert0" presStyleCnt="0">
        <dgm:presLayoutVars>
          <dgm:dir/>
          <dgm:animOne val="branch"/>
          <dgm:animLvl val="lvl"/>
        </dgm:presLayoutVars>
      </dgm:prSet>
      <dgm:spPr/>
    </dgm:pt>
    <dgm:pt modelId="{825E59AC-CBB3-4E9B-8791-91E96D4CD7AF}" type="pres">
      <dgm:prSet presAssocID="{E75D688F-FFDE-4A6C-BB15-43B788E524C2}" presName="thickLine" presStyleLbl="alignNode1" presStyleIdx="0" presStyleCnt="14"/>
      <dgm:spPr/>
    </dgm:pt>
    <dgm:pt modelId="{6286DAB1-CC71-4517-8389-3216AB0B3B49}" type="pres">
      <dgm:prSet presAssocID="{E75D688F-FFDE-4A6C-BB15-43B788E524C2}" presName="horz1" presStyleCnt="0"/>
      <dgm:spPr/>
    </dgm:pt>
    <dgm:pt modelId="{0DE2714D-867B-44C8-87ED-8DF9B704B099}" type="pres">
      <dgm:prSet presAssocID="{E75D688F-FFDE-4A6C-BB15-43B788E524C2}" presName="tx1" presStyleLbl="revTx" presStyleIdx="0" presStyleCnt="14"/>
      <dgm:spPr/>
    </dgm:pt>
    <dgm:pt modelId="{6C868B57-247A-4EA9-A5DD-2C43D0AA7ECA}" type="pres">
      <dgm:prSet presAssocID="{E75D688F-FFDE-4A6C-BB15-43B788E524C2}" presName="vert1" presStyleCnt="0"/>
      <dgm:spPr/>
    </dgm:pt>
    <dgm:pt modelId="{A5D0E90B-95E5-4350-B2C2-518EB2CAE5DC}" type="pres">
      <dgm:prSet presAssocID="{1E816E1D-44DB-4447-8939-062E181AA7D6}" presName="thickLine" presStyleLbl="alignNode1" presStyleIdx="1" presStyleCnt="14"/>
      <dgm:spPr/>
    </dgm:pt>
    <dgm:pt modelId="{218CDDAC-63DD-4FB5-BC16-6D1774EF05D9}" type="pres">
      <dgm:prSet presAssocID="{1E816E1D-44DB-4447-8939-062E181AA7D6}" presName="horz1" presStyleCnt="0"/>
      <dgm:spPr/>
    </dgm:pt>
    <dgm:pt modelId="{82431C53-6B2D-4D44-A93F-C3D74308207A}" type="pres">
      <dgm:prSet presAssocID="{1E816E1D-44DB-4447-8939-062E181AA7D6}" presName="tx1" presStyleLbl="revTx" presStyleIdx="1" presStyleCnt="14"/>
      <dgm:spPr/>
    </dgm:pt>
    <dgm:pt modelId="{AF134C00-0F9D-4404-8B0A-43036E11288D}" type="pres">
      <dgm:prSet presAssocID="{1E816E1D-44DB-4447-8939-062E181AA7D6}" presName="vert1" presStyleCnt="0"/>
      <dgm:spPr/>
    </dgm:pt>
    <dgm:pt modelId="{4232DDAA-A8F8-4366-AE0E-7A5C76FA6052}" type="pres">
      <dgm:prSet presAssocID="{D525F708-9528-4556-8033-894F1A0B42BA}" presName="thickLine" presStyleLbl="alignNode1" presStyleIdx="2" presStyleCnt="14"/>
      <dgm:spPr/>
    </dgm:pt>
    <dgm:pt modelId="{F786AFC3-F715-491E-9AB8-B2732A38440B}" type="pres">
      <dgm:prSet presAssocID="{D525F708-9528-4556-8033-894F1A0B42BA}" presName="horz1" presStyleCnt="0"/>
      <dgm:spPr/>
    </dgm:pt>
    <dgm:pt modelId="{7FF89DB2-5E0A-4138-81D2-68041FC1DC30}" type="pres">
      <dgm:prSet presAssocID="{D525F708-9528-4556-8033-894F1A0B42BA}" presName="tx1" presStyleLbl="revTx" presStyleIdx="2" presStyleCnt="14"/>
      <dgm:spPr/>
    </dgm:pt>
    <dgm:pt modelId="{79585BA9-CCCD-4065-B0B3-11E6D1B05C00}" type="pres">
      <dgm:prSet presAssocID="{D525F708-9528-4556-8033-894F1A0B42BA}" presName="vert1" presStyleCnt="0"/>
      <dgm:spPr/>
    </dgm:pt>
    <dgm:pt modelId="{4830B536-B407-44D7-8CCC-D279ED58A2F7}" type="pres">
      <dgm:prSet presAssocID="{E046FB8E-AE1A-4996-BC74-FE17294D296A}" presName="thickLine" presStyleLbl="alignNode1" presStyleIdx="3" presStyleCnt="14"/>
      <dgm:spPr/>
    </dgm:pt>
    <dgm:pt modelId="{4B2A6A93-8927-4EEA-B122-386CD42C8201}" type="pres">
      <dgm:prSet presAssocID="{E046FB8E-AE1A-4996-BC74-FE17294D296A}" presName="horz1" presStyleCnt="0"/>
      <dgm:spPr/>
    </dgm:pt>
    <dgm:pt modelId="{74FC4FD2-6FCF-4E2E-81C5-A0C790EDE9DC}" type="pres">
      <dgm:prSet presAssocID="{E046FB8E-AE1A-4996-BC74-FE17294D296A}" presName="tx1" presStyleLbl="revTx" presStyleIdx="3" presStyleCnt="14"/>
      <dgm:spPr/>
    </dgm:pt>
    <dgm:pt modelId="{88C565B9-6D18-490A-B838-78E3C1E973EC}" type="pres">
      <dgm:prSet presAssocID="{E046FB8E-AE1A-4996-BC74-FE17294D296A}" presName="vert1" presStyleCnt="0"/>
      <dgm:spPr/>
    </dgm:pt>
    <dgm:pt modelId="{8148879C-C163-4C00-B7A6-CD64CAE55532}" type="pres">
      <dgm:prSet presAssocID="{186682A5-11CB-4E07-8A4A-F8B0A7844D53}" presName="thickLine" presStyleLbl="alignNode1" presStyleIdx="4" presStyleCnt="14"/>
      <dgm:spPr/>
    </dgm:pt>
    <dgm:pt modelId="{A0622805-EEBC-40C7-9B83-64D6941301F3}" type="pres">
      <dgm:prSet presAssocID="{186682A5-11CB-4E07-8A4A-F8B0A7844D53}" presName="horz1" presStyleCnt="0"/>
      <dgm:spPr/>
    </dgm:pt>
    <dgm:pt modelId="{D9BC3590-0AAB-4E8C-8D5D-72609278E8E2}" type="pres">
      <dgm:prSet presAssocID="{186682A5-11CB-4E07-8A4A-F8B0A7844D53}" presName="tx1" presStyleLbl="revTx" presStyleIdx="4" presStyleCnt="14"/>
      <dgm:spPr/>
    </dgm:pt>
    <dgm:pt modelId="{86DD0CCB-7784-49E3-A9CA-976B1D65F161}" type="pres">
      <dgm:prSet presAssocID="{186682A5-11CB-4E07-8A4A-F8B0A7844D53}" presName="vert1" presStyleCnt="0"/>
      <dgm:spPr/>
    </dgm:pt>
    <dgm:pt modelId="{657FB486-13F4-4A44-811A-61D99159DE36}" type="pres">
      <dgm:prSet presAssocID="{715AA4D8-DF56-4FCE-8288-2B5DC0A65F74}" presName="thickLine" presStyleLbl="alignNode1" presStyleIdx="5" presStyleCnt="14"/>
      <dgm:spPr/>
    </dgm:pt>
    <dgm:pt modelId="{C87977BD-0E66-4B44-A52B-95ACB3D415E8}" type="pres">
      <dgm:prSet presAssocID="{715AA4D8-DF56-4FCE-8288-2B5DC0A65F74}" presName="horz1" presStyleCnt="0"/>
      <dgm:spPr/>
    </dgm:pt>
    <dgm:pt modelId="{FD6D8A1B-5DFD-4649-96D7-078292FF0813}" type="pres">
      <dgm:prSet presAssocID="{715AA4D8-DF56-4FCE-8288-2B5DC0A65F74}" presName="tx1" presStyleLbl="revTx" presStyleIdx="5" presStyleCnt="14"/>
      <dgm:spPr/>
    </dgm:pt>
    <dgm:pt modelId="{CDA5A49B-1B2A-4C6D-9E73-A41AB59DC7BA}" type="pres">
      <dgm:prSet presAssocID="{715AA4D8-DF56-4FCE-8288-2B5DC0A65F74}" presName="vert1" presStyleCnt="0"/>
      <dgm:spPr/>
    </dgm:pt>
    <dgm:pt modelId="{D9AA989A-2AE4-48D3-9A85-38FBBAA293BC}" type="pres">
      <dgm:prSet presAssocID="{F7767186-04F2-49E2-ADDC-4C2BA7F0046A}" presName="thickLine" presStyleLbl="alignNode1" presStyleIdx="6" presStyleCnt="14"/>
      <dgm:spPr/>
    </dgm:pt>
    <dgm:pt modelId="{418D569A-EBD4-4760-8A66-792EB15AC5F3}" type="pres">
      <dgm:prSet presAssocID="{F7767186-04F2-49E2-ADDC-4C2BA7F0046A}" presName="horz1" presStyleCnt="0"/>
      <dgm:spPr/>
    </dgm:pt>
    <dgm:pt modelId="{5E3FD3EF-9526-4F85-890A-6173B4DE387E}" type="pres">
      <dgm:prSet presAssocID="{F7767186-04F2-49E2-ADDC-4C2BA7F0046A}" presName="tx1" presStyleLbl="revTx" presStyleIdx="6" presStyleCnt="14"/>
      <dgm:spPr/>
    </dgm:pt>
    <dgm:pt modelId="{D14966D7-E854-4983-BFB9-18EDABB786C4}" type="pres">
      <dgm:prSet presAssocID="{F7767186-04F2-49E2-ADDC-4C2BA7F0046A}" presName="vert1" presStyleCnt="0"/>
      <dgm:spPr/>
    </dgm:pt>
    <dgm:pt modelId="{F871E7A4-D589-4FF0-AF8C-6EDE2B299C8C}" type="pres">
      <dgm:prSet presAssocID="{9F2C0626-D1FB-4934-AEB5-1C4C2F0546DA}" presName="thickLine" presStyleLbl="alignNode1" presStyleIdx="7" presStyleCnt="14"/>
      <dgm:spPr/>
    </dgm:pt>
    <dgm:pt modelId="{81981537-F5D1-47F5-B451-876B79F8DE1B}" type="pres">
      <dgm:prSet presAssocID="{9F2C0626-D1FB-4934-AEB5-1C4C2F0546DA}" presName="horz1" presStyleCnt="0"/>
      <dgm:spPr/>
    </dgm:pt>
    <dgm:pt modelId="{7FB62648-EC50-4142-9AC4-929AC89840F0}" type="pres">
      <dgm:prSet presAssocID="{9F2C0626-D1FB-4934-AEB5-1C4C2F0546DA}" presName="tx1" presStyleLbl="revTx" presStyleIdx="7" presStyleCnt="14"/>
      <dgm:spPr/>
    </dgm:pt>
    <dgm:pt modelId="{B31169F1-523E-4E3D-B4DC-9C3B48FA45AE}" type="pres">
      <dgm:prSet presAssocID="{9F2C0626-D1FB-4934-AEB5-1C4C2F0546DA}" presName="vert1" presStyleCnt="0"/>
      <dgm:spPr/>
    </dgm:pt>
    <dgm:pt modelId="{BACE2CE2-2079-4ACF-8E18-AA804EDCEFD2}" type="pres">
      <dgm:prSet presAssocID="{833877E3-9EF8-417A-A8D5-3968EAEEBE10}" presName="thickLine" presStyleLbl="alignNode1" presStyleIdx="8" presStyleCnt="14"/>
      <dgm:spPr/>
    </dgm:pt>
    <dgm:pt modelId="{AF4CB12F-60CE-4D0F-BCE0-300A40472518}" type="pres">
      <dgm:prSet presAssocID="{833877E3-9EF8-417A-A8D5-3968EAEEBE10}" presName="horz1" presStyleCnt="0"/>
      <dgm:spPr/>
    </dgm:pt>
    <dgm:pt modelId="{55FA88EC-D31D-4A99-843A-4064EF06A1F3}" type="pres">
      <dgm:prSet presAssocID="{833877E3-9EF8-417A-A8D5-3968EAEEBE10}" presName="tx1" presStyleLbl="revTx" presStyleIdx="8" presStyleCnt="14"/>
      <dgm:spPr/>
    </dgm:pt>
    <dgm:pt modelId="{96EB79CA-AFD1-473E-A7F3-E04A24F4BD4C}" type="pres">
      <dgm:prSet presAssocID="{833877E3-9EF8-417A-A8D5-3968EAEEBE10}" presName="vert1" presStyleCnt="0"/>
      <dgm:spPr/>
    </dgm:pt>
    <dgm:pt modelId="{CFC5F1D5-F061-4B6F-B7FE-4E7C49BC056A}" type="pres">
      <dgm:prSet presAssocID="{5761A9A8-69B5-45C7-9565-1B0203C15F03}" presName="thickLine" presStyleLbl="alignNode1" presStyleIdx="9" presStyleCnt="14"/>
      <dgm:spPr/>
    </dgm:pt>
    <dgm:pt modelId="{92CF1EA6-02D3-4D41-ABA6-C70F8B685B7B}" type="pres">
      <dgm:prSet presAssocID="{5761A9A8-69B5-45C7-9565-1B0203C15F03}" presName="horz1" presStyleCnt="0"/>
      <dgm:spPr/>
    </dgm:pt>
    <dgm:pt modelId="{B9D8DB6A-1325-416A-8AE8-3C8A74ED7AC0}" type="pres">
      <dgm:prSet presAssocID="{5761A9A8-69B5-45C7-9565-1B0203C15F03}" presName="tx1" presStyleLbl="revTx" presStyleIdx="9" presStyleCnt="14"/>
      <dgm:spPr/>
    </dgm:pt>
    <dgm:pt modelId="{62B478F6-12A4-459B-82E8-00A83F0C63D2}" type="pres">
      <dgm:prSet presAssocID="{5761A9A8-69B5-45C7-9565-1B0203C15F03}" presName="vert1" presStyleCnt="0"/>
      <dgm:spPr/>
    </dgm:pt>
    <dgm:pt modelId="{3B7830D4-AB5C-4C93-AFB8-132DCEB4B7B1}" type="pres">
      <dgm:prSet presAssocID="{D82F57B1-B28E-4375-81DA-106B18A25F62}" presName="thickLine" presStyleLbl="alignNode1" presStyleIdx="10" presStyleCnt="14"/>
      <dgm:spPr/>
    </dgm:pt>
    <dgm:pt modelId="{7EB24A9F-1819-4DEE-8BD5-0D5CC6C5A241}" type="pres">
      <dgm:prSet presAssocID="{D82F57B1-B28E-4375-81DA-106B18A25F62}" presName="horz1" presStyleCnt="0"/>
      <dgm:spPr/>
    </dgm:pt>
    <dgm:pt modelId="{02FA7E40-C761-4235-9412-225D0C500BE9}" type="pres">
      <dgm:prSet presAssocID="{D82F57B1-B28E-4375-81DA-106B18A25F62}" presName="tx1" presStyleLbl="revTx" presStyleIdx="10" presStyleCnt="14"/>
      <dgm:spPr/>
    </dgm:pt>
    <dgm:pt modelId="{2DEFADF1-7438-4A7F-B478-CDE858957CC7}" type="pres">
      <dgm:prSet presAssocID="{D82F57B1-B28E-4375-81DA-106B18A25F62}" presName="vert1" presStyleCnt="0"/>
      <dgm:spPr/>
    </dgm:pt>
    <dgm:pt modelId="{3423A46E-4F51-444C-B9F0-8F044DE3418A}" type="pres">
      <dgm:prSet presAssocID="{7E9C000A-AF98-4A18-9978-672AA1CBB2DC}" presName="thickLine" presStyleLbl="alignNode1" presStyleIdx="11" presStyleCnt="14"/>
      <dgm:spPr/>
    </dgm:pt>
    <dgm:pt modelId="{223D6B76-1563-458F-920C-B2394F74D7CA}" type="pres">
      <dgm:prSet presAssocID="{7E9C000A-AF98-4A18-9978-672AA1CBB2DC}" presName="horz1" presStyleCnt="0"/>
      <dgm:spPr/>
    </dgm:pt>
    <dgm:pt modelId="{D3DF6A95-0AD1-46AB-9D1C-6DDE61EFF185}" type="pres">
      <dgm:prSet presAssocID="{7E9C000A-AF98-4A18-9978-672AA1CBB2DC}" presName="tx1" presStyleLbl="revTx" presStyleIdx="11" presStyleCnt="14"/>
      <dgm:spPr/>
    </dgm:pt>
    <dgm:pt modelId="{6F0D77A3-5B8D-4D28-AC4E-34755634CA27}" type="pres">
      <dgm:prSet presAssocID="{7E9C000A-AF98-4A18-9978-672AA1CBB2DC}" presName="vert1" presStyleCnt="0"/>
      <dgm:spPr/>
    </dgm:pt>
    <dgm:pt modelId="{6B5B5824-7B28-4AC4-9B61-78CA0EF2BF31}" type="pres">
      <dgm:prSet presAssocID="{DDFCEB4D-F20A-4DF1-AD57-A3CB581B39E6}" presName="thickLine" presStyleLbl="alignNode1" presStyleIdx="12" presStyleCnt="14"/>
      <dgm:spPr/>
    </dgm:pt>
    <dgm:pt modelId="{F6B8C15E-E557-4E80-8E15-A1DAF6F9FA80}" type="pres">
      <dgm:prSet presAssocID="{DDFCEB4D-F20A-4DF1-AD57-A3CB581B39E6}" presName="horz1" presStyleCnt="0"/>
      <dgm:spPr/>
    </dgm:pt>
    <dgm:pt modelId="{1F2370F1-0588-4588-AE8E-0FC5736DCC01}" type="pres">
      <dgm:prSet presAssocID="{DDFCEB4D-F20A-4DF1-AD57-A3CB581B39E6}" presName="tx1" presStyleLbl="revTx" presStyleIdx="12" presStyleCnt="14"/>
      <dgm:spPr/>
    </dgm:pt>
    <dgm:pt modelId="{69C22848-F69B-4868-B1A0-1C4109FFA134}" type="pres">
      <dgm:prSet presAssocID="{DDFCEB4D-F20A-4DF1-AD57-A3CB581B39E6}" presName="vert1" presStyleCnt="0"/>
      <dgm:spPr/>
    </dgm:pt>
    <dgm:pt modelId="{23E4F3F4-8C2A-46F4-8671-DA97E240E44C}" type="pres">
      <dgm:prSet presAssocID="{A779BC5B-E033-4CB1-A333-0E89E48B6883}" presName="thickLine" presStyleLbl="alignNode1" presStyleIdx="13" presStyleCnt="14"/>
      <dgm:spPr/>
    </dgm:pt>
    <dgm:pt modelId="{81B1BDCF-7DC4-4255-A4BE-29E2152EFE08}" type="pres">
      <dgm:prSet presAssocID="{A779BC5B-E033-4CB1-A333-0E89E48B6883}" presName="horz1" presStyleCnt="0"/>
      <dgm:spPr/>
    </dgm:pt>
    <dgm:pt modelId="{B0319EE0-E67D-48E6-B736-E04984CEC8FF}" type="pres">
      <dgm:prSet presAssocID="{A779BC5B-E033-4CB1-A333-0E89E48B6883}" presName="tx1" presStyleLbl="revTx" presStyleIdx="13" presStyleCnt="14"/>
      <dgm:spPr/>
    </dgm:pt>
    <dgm:pt modelId="{1A83D0BF-6784-48E6-A058-8290772380AC}" type="pres">
      <dgm:prSet presAssocID="{A779BC5B-E033-4CB1-A333-0E89E48B6883}" presName="vert1" presStyleCnt="0"/>
      <dgm:spPr/>
    </dgm:pt>
  </dgm:ptLst>
  <dgm:cxnLst>
    <dgm:cxn modelId="{8507B707-0AA1-4DA7-B646-A2B207F4575F}" type="presOf" srcId="{1E816E1D-44DB-4447-8939-062E181AA7D6}" destId="{82431C53-6B2D-4D44-A93F-C3D74308207A}" srcOrd="0" destOrd="0" presId="urn:microsoft.com/office/officeart/2008/layout/LinedList"/>
    <dgm:cxn modelId="{AEA0760D-BECC-41F1-9A72-731F45F472AD}" type="presOf" srcId="{E046FB8E-AE1A-4996-BC74-FE17294D296A}" destId="{74FC4FD2-6FCF-4E2E-81C5-A0C790EDE9DC}" srcOrd="0" destOrd="0" presId="urn:microsoft.com/office/officeart/2008/layout/LinedList"/>
    <dgm:cxn modelId="{19F2E513-7230-4DED-96CD-F2B6D3E9DD0B}" type="presOf" srcId="{F7767186-04F2-49E2-ADDC-4C2BA7F0046A}" destId="{5E3FD3EF-9526-4F85-890A-6173B4DE387E}" srcOrd="0" destOrd="0" presId="urn:microsoft.com/office/officeart/2008/layout/LinedList"/>
    <dgm:cxn modelId="{09A91617-9F94-4E9C-BD64-7081CB49C6A7}" srcId="{3DBE1702-9309-4312-900F-FE0F61E794F1}" destId="{833877E3-9EF8-417A-A8D5-3968EAEEBE10}" srcOrd="8" destOrd="0" parTransId="{6E6514DC-91B1-4C15-9052-620253134871}" sibTransId="{79A99918-9568-4FBF-B0ED-986BF8B4B357}"/>
    <dgm:cxn modelId="{ADA3ED19-56BC-4CF0-8C08-A1A656863DFE}" type="presOf" srcId="{5761A9A8-69B5-45C7-9565-1B0203C15F03}" destId="{B9D8DB6A-1325-416A-8AE8-3C8A74ED7AC0}" srcOrd="0" destOrd="0" presId="urn:microsoft.com/office/officeart/2008/layout/LinedList"/>
    <dgm:cxn modelId="{A5AA9F22-BDDD-4E1A-8AF5-03758B67EE3A}" srcId="{3DBE1702-9309-4312-900F-FE0F61E794F1}" destId="{DDFCEB4D-F20A-4DF1-AD57-A3CB581B39E6}" srcOrd="12" destOrd="0" parTransId="{25B9C156-A5AF-4C4B-9A8C-060DE3E94D7B}" sibTransId="{F86CE375-0F1B-47E4-B632-1E2737ED9B4A}"/>
    <dgm:cxn modelId="{4449A138-A57F-4B03-93C5-51B9FBE80070}" type="presOf" srcId="{E75D688F-FFDE-4A6C-BB15-43B788E524C2}" destId="{0DE2714D-867B-44C8-87ED-8DF9B704B099}" srcOrd="0" destOrd="0" presId="urn:microsoft.com/office/officeart/2008/layout/LinedList"/>
    <dgm:cxn modelId="{79157E39-BD6C-4D6C-859D-D1444855545C}" type="presOf" srcId="{3DBE1702-9309-4312-900F-FE0F61E794F1}" destId="{9A8BBF35-B074-4F63-9B15-C5CB70E971EE}" srcOrd="0" destOrd="0" presId="urn:microsoft.com/office/officeart/2008/layout/LinedList"/>
    <dgm:cxn modelId="{3495AC5C-7A0F-45D1-BE1D-1F3535768E8A}" srcId="{3DBE1702-9309-4312-900F-FE0F61E794F1}" destId="{E046FB8E-AE1A-4996-BC74-FE17294D296A}" srcOrd="3" destOrd="0" parTransId="{B67DC913-18F6-4F7D-9BDA-288D22733308}" sibTransId="{19B7A45A-D994-4CB2-94D8-11C339EFAFD1}"/>
    <dgm:cxn modelId="{BCC1D064-FFB8-405C-BFCF-1E79E3F53E40}" srcId="{3DBE1702-9309-4312-900F-FE0F61E794F1}" destId="{9F2C0626-D1FB-4934-AEB5-1C4C2F0546DA}" srcOrd="7" destOrd="0" parTransId="{5BFD3464-6A34-4BD1-ADD5-573DB9CC0C18}" sibTransId="{06672F53-1CDC-487A-97E1-4FD77E1F2474}"/>
    <dgm:cxn modelId="{E282FE46-40E5-4E6D-BCC1-4A63663B7B73}" srcId="{3DBE1702-9309-4312-900F-FE0F61E794F1}" destId="{E75D688F-FFDE-4A6C-BB15-43B788E524C2}" srcOrd="0" destOrd="0" parTransId="{123D16FB-9834-4EF4-A0BE-6F3515774B70}" sibTransId="{181EEB19-F7ED-4E0C-9B7E-01B40DAF804A}"/>
    <dgm:cxn modelId="{E724D54F-EAC2-4413-B8A8-A5EC6ADD2845}" srcId="{3DBE1702-9309-4312-900F-FE0F61E794F1}" destId="{D525F708-9528-4556-8033-894F1A0B42BA}" srcOrd="2" destOrd="0" parTransId="{F787E095-1732-4343-8E1F-99476D66C8DC}" sibTransId="{A1FAFB2C-C2B9-42AA-9498-48473E74E368}"/>
    <dgm:cxn modelId="{0D8FC257-F9F2-459D-AAE9-2175773DBF37}" type="presOf" srcId="{DDFCEB4D-F20A-4DF1-AD57-A3CB581B39E6}" destId="{1F2370F1-0588-4588-AE8E-0FC5736DCC01}" srcOrd="0" destOrd="0" presId="urn:microsoft.com/office/officeart/2008/layout/LinedList"/>
    <dgm:cxn modelId="{83308158-0977-4A4E-ABEF-BC1D3B092D93}" srcId="{3DBE1702-9309-4312-900F-FE0F61E794F1}" destId="{F7767186-04F2-49E2-ADDC-4C2BA7F0046A}" srcOrd="6" destOrd="0" parTransId="{BBDE92A4-2A71-470F-88A0-BF7504FB844A}" sibTransId="{9003C456-4091-4CDC-96BD-9D5793601952}"/>
    <dgm:cxn modelId="{8DBEFF58-4E98-4BE0-9D04-3BBA06DC89AB}" type="presOf" srcId="{186682A5-11CB-4E07-8A4A-F8B0A7844D53}" destId="{D9BC3590-0AAB-4E8C-8D5D-72609278E8E2}" srcOrd="0" destOrd="0" presId="urn:microsoft.com/office/officeart/2008/layout/LinedList"/>
    <dgm:cxn modelId="{7CFB3859-2E65-4118-B5A5-7EE161F94C2C}" type="presOf" srcId="{833877E3-9EF8-417A-A8D5-3968EAEEBE10}" destId="{55FA88EC-D31D-4A99-843A-4064EF06A1F3}" srcOrd="0" destOrd="0" presId="urn:microsoft.com/office/officeart/2008/layout/LinedList"/>
    <dgm:cxn modelId="{E8DC605A-AEC9-4792-A830-7270BFB96869}" srcId="{3DBE1702-9309-4312-900F-FE0F61E794F1}" destId="{A779BC5B-E033-4CB1-A333-0E89E48B6883}" srcOrd="13" destOrd="0" parTransId="{DBC2E354-54BD-40BC-AB12-1EABFBBFE3B5}" sibTransId="{30C6C17F-0F49-4FE6-B375-1A3888406B4B}"/>
    <dgm:cxn modelId="{6CEEF87D-E93F-4919-8D6F-FCD7DE379E22}" type="presOf" srcId="{715AA4D8-DF56-4FCE-8288-2B5DC0A65F74}" destId="{FD6D8A1B-5DFD-4649-96D7-078292FF0813}" srcOrd="0" destOrd="0" presId="urn:microsoft.com/office/officeart/2008/layout/LinedList"/>
    <dgm:cxn modelId="{3DFAD388-E9D6-498B-83D0-4AA343A18B85}" type="presOf" srcId="{D525F708-9528-4556-8033-894F1A0B42BA}" destId="{7FF89DB2-5E0A-4138-81D2-68041FC1DC30}" srcOrd="0" destOrd="0" presId="urn:microsoft.com/office/officeart/2008/layout/LinedList"/>
    <dgm:cxn modelId="{5F86118C-FA86-4FB5-AE60-DF7D7AEAD7A9}" type="presOf" srcId="{7E9C000A-AF98-4A18-9978-672AA1CBB2DC}" destId="{D3DF6A95-0AD1-46AB-9D1C-6DDE61EFF185}" srcOrd="0" destOrd="0" presId="urn:microsoft.com/office/officeart/2008/layout/LinedList"/>
    <dgm:cxn modelId="{6D07EB94-AE34-45A2-9176-ED2A92A42E46}" srcId="{3DBE1702-9309-4312-900F-FE0F61E794F1}" destId="{1E816E1D-44DB-4447-8939-062E181AA7D6}" srcOrd="1" destOrd="0" parTransId="{EA1350E0-AF14-403D-A260-146CE52867A1}" sibTransId="{9A1A5A5A-E429-46BE-BEFF-B1723DA3323F}"/>
    <dgm:cxn modelId="{8871879B-431F-452E-921C-87E9B4442AEB}" srcId="{3DBE1702-9309-4312-900F-FE0F61E794F1}" destId="{186682A5-11CB-4E07-8A4A-F8B0A7844D53}" srcOrd="4" destOrd="0" parTransId="{9CF3F431-B76A-4F0D-8DAF-115FCE816049}" sibTransId="{80D8605A-6D29-4371-AB64-F9F7B7FBF143}"/>
    <dgm:cxn modelId="{A4EDB1A6-632C-4117-AF92-63FCFBF0FE78}" srcId="{3DBE1702-9309-4312-900F-FE0F61E794F1}" destId="{D82F57B1-B28E-4375-81DA-106B18A25F62}" srcOrd="10" destOrd="0" parTransId="{E78D9AED-353D-4ED0-B075-532A42B497D4}" sibTransId="{1CFFE332-1A3E-4EB0-AB05-F0FE542C44A2}"/>
    <dgm:cxn modelId="{ADF897C1-DBB0-46ED-A388-77F6070F23D1}" srcId="{3DBE1702-9309-4312-900F-FE0F61E794F1}" destId="{7E9C000A-AF98-4A18-9978-672AA1CBB2DC}" srcOrd="11" destOrd="0" parTransId="{8E1E4ED5-35DF-486F-AC7E-521C5CD7BFB9}" sibTransId="{5D2626E7-CAE5-4302-AD4B-30CEA1DDCD9E}"/>
    <dgm:cxn modelId="{ED1DE4C1-AFB6-44FD-AC9F-6BFF842DCBCD}" type="presOf" srcId="{A779BC5B-E033-4CB1-A333-0E89E48B6883}" destId="{B0319EE0-E67D-48E6-B736-E04984CEC8FF}" srcOrd="0" destOrd="0" presId="urn:microsoft.com/office/officeart/2008/layout/LinedList"/>
    <dgm:cxn modelId="{14508BE5-42E5-4882-9EEE-5C1248098574}" srcId="{3DBE1702-9309-4312-900F-FE0F61E794F1}" destId="{715AA4D8-DF56-4FCE-8288-2B5DC0A65F74}" srcOrd="5" destOrd="0" parTransId="{A59EA568-9272-4551-B06B-36E8783C9B98}" sibTransId="{09F29A03-237B-4AB5-9AB0-DC52C8325BD6}"/>
    <dgm:cxn modelId="{6D85ECF0-92F4-4D6A-B8D5-C13BB2419C4A}" srcId="{3DBE1702-9309-4312-900F-FE0F61E794F1}" destId="{5761A9A8-69B5-45C7-9565-1B0203C15F03}" srcOrd="9" destOrd="0" parTransId="{0A5D2127-0155-4E23-8012-A4B8BC4C364D}" sibTransId="{E445A6C5-C6E9-41F6-BC62-C88AD0E5EBDE}"/>
    <dgm:cxn modelId="{DF8568F3-CC89-45DD-AC5A-7E6F61ADA2D3}" type="presOf" srcId="{D82F57B1-B28E-4375-81DA-106B18A25F62}" destId="{02FA7E40-C761-4235-9412-225D0C500BE9}" srcOrd="0" destOrd="0" presId="urn:microsoft.com/office/officeart/2008/layout/LinedList"/>
    <dgm:cxn modelId="{30B7B4F7-7FEE-4331-A9E0-C053B4B78DDA}" type="presOf" srcId="{9F2C0626-D1FB-4934-AEB5-1C4C2F0546DA}" destId="{7FB62648-EC50-4142-9AC4-929AC89840F0}" srcOrd="0" destOrd="0" presId="urn:microsoft.com/office/officeart/2008/layout/LinedList"/>
    <dgm:cxn modelId="{134A6396-CD29-40D2-9697-AA5F2A8C7DB0}" type="presParOf" srcId="{9A8BBF35-B074-4F63-9B15-C5CB70E971EE}" destId="{825E59AC-CBB3-4E9B-8791-91E96D4CD7AF}" srcOrd="0" destOrd="0" presId="urn:microsoft.com/office/officeart/2008/layout/LinedList"/>
    <dgm:cxn modelId="{F5D1BD2E-5B87-4838-AA09-54F4972EE1F9}" type="presParOf" srcId="{9A8BBF35-B074-4F63-9B15-C5CB70E971EE}" destId="{6286DAB1-CC71-4517-8389-3216AB0B3B49}" srcOrd="1" destOrd="0" presId="urn:microsoft.com/office/officeart/2008/layout/LinedList"/>
    <dgm:cxn modelId="{FDD474BC-D8EB-44B0-9F35-A9F5CC9991F7}" type="presParOf" srcId="{6286DAB1-CC71-4517-8389-3216AB0B3B49}" destId="{0DE2714D-867B-44C8-87ED-8DF9B704B099}" srcOrd="0" destOrd="0" presId="urn:microsoft.com/office/officeart/2008/layout/LinedList"/>
    <dgm:cxn modelId="{40F6B05E-D8CA-4C37-A74C-0CD756007AA4}" type="presParOf" srcId="{6286DAB1-CC71-4517-8389-3216AB0B3B49}" destId="{6C868B57-247A-4EA9-A5DD-2C43D0AA7ECA}" srcOrd="1" destOrd="0" presId="urn:microsoft.com/office/officeart/2008/layout/LinedList"/>
    <dgm:cxn modelId="{B5DC8EC3-BD2B-43E3-9189-5C2A9756A7AC}" type="presParOf" srcId="{9A8BBF35-B074-4F63-9B15-C5CB70E971EE}" destId="{A5D0E90B-95E5-4350-B2C2-518EB2CAE5DC}" srcOrd="2" destOrd="0" presId="urn:microsoft.com/office/officeart/2008/layout/LinedList"/>
    <dgm:cxn modelId="{8E4A4601-77F5-4D24-9136-8781F699573B}" type="presParOf" srcId="{9A8BBF35-B074-4F63-9B15-C5CB70E971EE}" destId="{218CDDAC-63DD-4FB5-BC16-6D1774EF05D9}" srcOrd="3" destOrd="0" presId="urn:microsoft.com/office/officeart/2008/layout/LinedList"/>
    <dgm:cxn modelId="{871AE992-F46B-4B00-8F63-BE03FE050E2F}" type="presParOf" srcId="{218CDDAC-63DD-4FB5-BC16-6D1774EF05D9}" destId="{82431C53-6B2D-4D44-A93F-C3D74308207A}" srcOrd="0" destOrd="0" presId="urn:microsoft.com/office/officeart/2008/layout/LinedList"/>
    <dgm:cxn modelId="{53E37AE4-033C-4D88-BB3D-6EBD0A509AC1}" type="presParOf" srcId="{218CDDAC-63DD-4FB5-BC16-6D1774EF05D9}" destId="{AF134C00-0F9D-4404-8B0A-43036E11288D}" srcOrd="1" destOrd="0" presId="urn:microsoft.com/office/officeart/2008/layout/LinedList"/>
    <dgm:cxn modelId="{1C5DAA54-7C44-4D16-9E24-955BB05FFD19}" type="presParOf" srcId="{9A8BBF35-B074-4F63-9B15-C5CB70E971EE}" destId="{4232DDAA-A8F8-4366-AE0E-7A5C76FA6052}" srcOrd="4" destOrd="0" presId="urn:microsoft.com/office/officeart/2008/layout/LinedList"/>
    <dgm:cxn modelId="{D136D276-8E6F-4664-9D96-CA1D51CEA6AE}" type="presParOf" srcId="{9A8BBF35-B074-4F63-9B15-C5CB70E971EE}" destId="{F786AFC3-F715-491E-9AB8-B2732A38440B}" srcOrd="5" destOrd="0" presId="urn:microsoft.com/office/officeart/2008/layout/LinedList"/>
    <dgm:cxn modelId="{5018AABF-D206-4F05-BF47-1F656A2F4371}" type="presParOf" srcId="{F786AFC3-F715-491E-9AB8-B2732A38440B}" destId="{7FF89DB2-5E0A-4138-81D2-68041FC1DC30}" srcOrd="0" destOrd="0" presId="urn:microsoft.com/office/officeart/2008/layout/LinedList"/>
    <dgm:cxn modelId="{4F3D8A91-0675-489B-93E7-21E9BAC688FC}" type="presParOf" srcId="{F786AFC3-F715-491E-9AB8-B2732A38440B}" destId="{79585BA9-CCCD-4065-B0B3-11E6D1B05C00}" srcOrd="1" destOrd="0" presId="urn:microsoft.com/office/officeart/2008/layout/LinedList"/>
    <dgm:cxn modelId="{936F2906-14BB-45AD-AC7F-0C9DF986E0C7}" type="presParOf" srcId="{9A8BBF35-B074-4F63-9B15-C5CB70E971EE}" destId="{4830B536-B407-44D7-8CCC-D279ED58A2F7}" srcOrd="6" destOrd="0" presId="urn:microsoft.com/office/officeart/2008/layout/LinedList"/>
    <dgm:cxn modelId="{4587A63E-5500-4C24-B360-6AC9AA3674F9}" type="presParOf" srcId="{9A8BBF35-B074-4F63-9B15-C5CB70E971EE}" destId="{4B2A6A93-8927-4EEA-B122-386CD42C8201}" srcOrd="7" destOrd="0" presId="urn:microsoft.com/office/officeart/2008/layout/LinedList"/>
    <dgm:cxn modelId="{AB5C91B5-76B1-4B74-898A-0ADA6D85C52C}" type="presParOf" srcId="{4B2A6A93-8927-4EEA-B122-386CD42C8201}" destId="{74FC4FD2-6FCF-4E2E-81C5-A0C790EDE9DC}" srcOrd="0" destOrd="0" presId="urn:microsoft.com/office/officeart/2008/layout/LinedList"/>
    <dgm:cxn modelId="{672F18B4-95FB-47A8-B1BE-83E1B99CA51D}" type="presParOf" srcId="{4B2A6A93-8927-4EEA-B122-386CD42C8201}" destId="{88C565B9-6D18-490A-B838-78E3C1E973EC}" srcOrd="1" destOrd="0" presId="urn:microsoft.com/office/officeart/2008/layout/LinedList"/>
    <dgm:cxn modelId="{7B3CB700-DED8-4905-9F20-7837755C8930}" type="presParOf" srcId="{9A8BBF35-B074-4F63-9B15-C5CB70E971EE}" destId="{8148879C-C163-4C00-B7A6-CD64CAE55532}" srcOrd="8" destOrd="0" presId="urn:microsoft.com/office/officeart/2008/layout/LinedList"/>
    <dgm:cxn modelId="{AA6FF35A-B4BA-49D2-A1FB-2C2C53F3A7A1}" type="presParOf" srcId="{9A8BBF35-B074-4F63-9B15-C5CB70E971EE}" destId="{A0622805-EEBC-40C7-9B83-64D6941301F3}" srcOrd="9" destOrd="0" presId="urn:microsoft.com/office/officeart/2008/layout/LinedList"/>
    <dgm:cxn modelId="{486073BD-96DF-44E5-83DF-806BD545DD69}" type="presParOf" srcId="{A0622805-EEBC-40C7-9B83-64D6941301F3}" destId="{D9BC3590-0AAB-4E8C-8D5D-72609278E8E2}" srcOrd="0" destOrd="0" presId="urn:microsoft.com/office/officeart/2008/layout/LinedList"/>
    <dgm:cxn modelId="{0A51BF4A-A373-4715-AF17-0558ED34CE58}" type="presParOf" srcId="{A0622805-EEBC-40C7-9B83-64D6941301F3}" destId="{86DD0CCB-7784-49E3-A9CA-976B1D65F161}" srcOrd="1" destOrd="0" presId="urn:microsoft.com/office/officeart/2008/layout/LinedList"/>
    <dgm:cxn modelId="{C2CC3675-DBED-4F73-84AE-4EF7AC335A89}" type="presParOf" srcId="{9A8BBF35-B074-4F63-9B15-C5CB70E971EE}" destId="{657FB486-13F4-4A44-811A-61D99159DE36}" srcOrd="10" destOrd="0" presId="urn:microsoft.com/office/officeart/2008/layout/LinedList"/>
    <dgm:cxn modelId="{BFA3D4C4-BE64-4C32-978E-D9508C2794E6}" type="presParOf" srcId="{9A8BBF35-B074-4F63-9B15-C5CB70E971EE}" destId="{C87977BD-0E66-4B44-A52B-95ACB3D415E8}" srcOrd="11" destOrd="0" presId="urn:microsoft.com/office/officeart/2008/layout/LinedList"/>
    <dgm:cxn modelId="{C8EF24F7-3027-440E-AD16-D64D7FB5DB80}" type="presParOf" srcId="{C87977BD-0E66-4B44-A52B-95ACB3D415E8}" destId="{FD6D8A1B-5DFD-4649-96D7-078292FF0813}" srcOrd="0" destOrd="0" presId="urn:microsoft.com/office/officeart/2008/layout/LinedList"/>
    <dgm:cxn modelId="{149E6572-C47E-45FE-A565-B01C9EACBB57}" type="presParOf" srcId="{C87977BD-0E66-4B44-A52B-95ACB3D415E8}" destId="{CDA5A49B-1B2A-4C6D-9E73-A41AB59DC7BA}" srcOrd="1" destOrd="0" presId="urn:microsoft.com/office/officeart/2008/layout/LinedList"/>
    <dgm:cxn modelId="{F6BAA50D-E525-4EE7-AF81-6F098C64C99E}" type="presParOf" srcId="{9A8BBF35-B074-4F63-9B15-C5CB70E971EE}" destId="{D9AA989A-2AE4-48D3-9A85-38FBBAA293BC}" srcOrd="12" destOrd="0" presId="urn:microsoft.com/office/officeart/2008/layout/LinedList"/>
    <dgm:cxn modelId="{7C6808C2-D1AC-4B90-94BC-8F93F9382E17}" type="presParOf" srcId="{9A8BBF35-B074-4F63-9B15-C5CB70E971EE}" destId="{418D569A-EBD4-4760-8A66-792EB15AC5F3}" srcOrd="13" destOrd="0" presId="urn:microsoft.com/office/officeart/2008/layout/LinedList"/>
    <dgm:cxn modelId="{C261A797-A6A9-460A-B5BE-75B2A78599C1}" type="presParOf" srcId="{418D569A-EBD4-4760-8A66-792EB15AC5F3}" destId="{5E3FD3EF-9526-4F85-890A-6173B4DE387E}" srcOrd="0" destOrd="0" presId="urn:microsoft.com/office/officeart/2008/layout/LinedList"/>
    <dgm:cxn modelId="{F0308A09-FD4D-4DD8-8709-14567D188D72}" type="presParOf" srcId="{418D569A-EBD4-4760-8A66-792EB15AC5F3}" destId="{D14966D7-E854-4983-BFB9-18EDABB786C4}" srcOrd="1" destOrd="0" presId="urn:microsoft.com/office/officeart/2008/layout/LinedList"/>
    <dgm:cxn modelId="{466A3105-3FDD-4F54-BE20-22CFC2DDE4BF}" type="presParOf" srcId="{9A8BBF35-B074-4F63-9B15-C5CB70E971EE}" destId="{F871E7A4-D589-4FF0-AF8C-6EDE2B299C8C}" srcOrd="14" destOrd="0" presId="urn:microsoft.com/office/officeart/2008/layout/LinedList"/>
    <dgm:cxn modelId="{484E0CC0-FF52-4C9B-919C-F8607941A872}" type="presParOf" srcId="{9A8BBF35-B074-4F63-9B15-C5CB70E971EE}" destId="{81981537-F5D1-47F5-B451-876B79F8DE1B}" srcOrd="15" destOrd="0" presId="urn:microsoft.com/office/officeart/2008/layout/LinedList"/>
    <dgm:cxn modelId="{5F3C5584-4B59-491F-AB1A-A5B58B0CE3CD}" type="presParOf" srcId="{81981537-F5D1-47F5-B451-876B79F8DE1B}" destId="{7FB62648-EC50-4142-9AC4-929AC89840F0}" srcOrd="0" destOrd="0" presId="urn:microsoft.com/office/officeart/2008/layout/LinedList"/>
    <dgm:cxn modelId="{603AFEE7-FA31-4F0C-BC13-EECF07B00D87}" type="presParOf" srcId="{81981537-F5D1-47F5-B451-876B79F8DE1B}" destId="{B31169F1-523E-4E3D-B4DC-9C3B48FA45AE}" srcOrd="1" destOrd="0" presId="urn:microsoft.com/office/officeart/2008/layout/LinedList"/>
    <dgm:cxn modelId="{635E9FCB-E388-4ACC-922B-27C714FDC221}" type="presParOf" srcId="{9A8BBF35-B074-4F63-9B15-C5CB70E971EE}" destId="{BACE2CE2-2079-4ACF-8E18-AA804EDCEFD2}" srcOrd="16" destOrd="0" presId="urn:microsoft.com/office/officeart/2008/layout/LinedList"/>
    <dgm:cxn modelId="{E4DF5F45-3B35-445E-8851-7126E0A0707D}" type="presParOf" srcId="{9A8BBF35-B074-4F63-9B15-C5CB70E971EE}" destId="{AF4CB12F-60CE-4D0F-BCE0-300A40472518}" srcOrd="17" destOrd="0" presId="urn:microsoft.com/office/officeart/2008/layout/LinedList"/>
    <dgm:cxn modelId="{39302195-0A95-4CB0-9A78-6B81224ACDF7}" type="presParOf" srcId="{AF4CB12F-60CE-4D0F-BCE0-300A40472518}" destId="{55FA88EC-D31D-4A99-843A-4064EF06A1F3}" srcOrd="0" destOrd="0" presId="urn:microsoft.com/office/officeart/2008/layout/LinedList"/>
    <dgm:cxn modelId="{9706763B-6D8A-424A-9195-6DEC38D16305}" type="presParOf" srcId="{AF4CB12F-60CE-4D0F-BCE0-300A40472518}" destId="{96EB79CA-AFD1-473E-A7F3-E04A24F4BD4C}" srcOrd="1" destOrd="0" presId="urn:microsoft.com/office/officeart/2008/layout/LinedList"/>
    <dgm:cxn modelId="{676AB261-0520-479E-8BB2-73411BBCB095}" type="presParOf" srcId="{9A8BBF35-B074-4F63-9B15-C5CB70E971EE}" destId="{CFC5F1D5-F061-4B6F-B7FE-4E7C49BC056A}" srcOrd="18" destOrd="0" presId="urn:microsoft.com/office/officeart/2008/layout/LinedList"/>
    <dgm:cxn modelId="{4CAF65DD-1C40-49F3-BC23-32F4A4180E69}" type="presParOf" srcId="{9A8BBF35-B074-4F63-9B15-C5CB70E971EE}" destId="{92CF1EA6-02D3-4D41-ABA6-C70F8B685B7B}" srcOrd="19" destOrd="0" presId="urn:microsoft.com/office/officeart/2008/layout/LinedList"/>
    <dgm:cxn modelId="{A6F85D74-4305-4D58-9CDD-491039AC227D}" type="presParOf" srcId="{92CF1EA6-02D3-4D41-ABA6-C70F8B685B7B}" destId="{B9D8DB6A-1325-416A-8AE8-3C8A74ED7AC0}" srcOrd="0" destOrd="0" presId="urn:microsoft.com/office/officeart/2008/layout/LinedList"/>
    <dgm:cxn modelId="{334459F2-D37F-4772-A33F-E82EB451895F}" type="presParOf" srcId="{92CF1EA6-02D3-4D41-ABA6-C70F8B685B7B}" destId="{62B478F6-12A4-459B-82E8-00A83F0C63D2}" srcOrd="1" destOrd="0" presId="urn:microsoft.com/office/officeart/2008/layout/LinedList"/>
    <dgm:cxn modelId="{954DD4A4-AEE0-4E45-B4F0-79D17F8F282C}" type="presParOf" srcId="{9A8BBF35-B074-4F63-9B15-C5CB70E971EE}" destId="{3B7830D4-AB5C-4C93-AFB8-132DCEB4B7B1}" srcOrd="20" destOrd="0" presId="urn:microsoft.com/office/officeart/2008/layout/LinedList"/>
    <dgm:cxn modelId="{990A41E7-A1A9-494F-8A48-7CAC028E7D89}" type="presParOf" srcId="{9A8BBF35-B074-4F63-9B15-C5CB70E971EE}" destId="{7EB24A9F-1819-4DEE-8BD5-0D5CC6C5A241}" srcOrd="21" destOrd="0" presId="urn:microsoft.com/office/officeart/2008/layout/LinedList"/>
    <dgm:cxn modelId="{C93A9031-F904-4830-9F2C-50797EE2A780}" type="presParOf" srcId="{7EB24A9F-1819-4DEE-8BD5-0D5CC6C5A241}" destId="{02FA7E40-C761-4235-9412-225D0C500BE9}" srcOrd="0" destOrd="0" presId="urn:microsoft.com/office/officeart/2008/layout/LinedList"/>
    <dgm:cxn modelId="{FEFB003C-A313-4C98-B2E0-52FA52AE6FF5}" type="presParOf" srcId="{7EB24A9F-1819-4DEE-8BD5-0D5CC6C5A241}" destId="{2DEFADF1-7438-4A7F-B478-CDE858957CC7}" srcOrd="1" destOrd="0" presId="urn:microsoft.com/office/officeart/2008/layout/LinedList"/>
    <dgm:cxn modelId="{8CE038B3-4C83-4513-AB59-2C8EA5B18157}" type="presParOf" srcId="{9A8BBF35-B074-4F63-9B15-C5CB70E971EE}" destId="{3423A46E-4F51-444C-B9F0-8F044DE3418A}" srcOrd="22" destOrd="0" presId="urn:microsoft.com/office/officeart/2008/layout/LinedList"/>
    <dgm:cxn modelId="{110100A9-B2FE-4B58-B7BF-198DBCC41D83}" type="presParOf" srcId="{9A8BBF35-B074-4F63-9B15-C5CB70E971EE}" destId="{223D6B76-1563-458F-920C-B2394F74D7CA}" srcOrd="23" destOrd="0" presId="urn:microsoft.com/office/officeart/2008/layout/LinedList"/>
    <dgm:cxn modelId="{73684497-E924-4FE8-A794-D53395F99309}" type="presParOf" srcId="{223D6B76-1563-458F-920C-B2394F74D7CA}" destId="{D3DF6A95-0AD1-46AB-9D1C-6DDE61EFF185}" srcOrd="0" destOrd="0" presId="urn:microsoft.com/office/officeart/2008/layout/LinedList"/>
    <dgm:cxn modelId="{75584BAB-799A-45B8-BBC8-7FC51E391D0B}" type="presParOf" srcId="{223D6B76-1563-458F-920C-B2394F74D7CA}" destId="{6F0D77A3-5B8D-4D28-AC4E-34755634CA27}" srcOrd="1" destOrd="0" presId="urn:microsoft.com/office/officeart/2008/layout/LinedList"/>
    <dgm:cxn modelId="{B7805EA6-ABBC-4017-ACF0-996FD26FB3EF}" type="presParOf" srcId="{9A8BBF35-B074-4F63-9B15-C5CB70E971EE}" destId="{6B5B5824-7B28-4AC4-9B61-78CA0EF2BF31}" srcOrd="24" destOrd="0" presId="urn:microsoft.com/office/officeart/2008/layout/LinedList"/>
    <dgm:cxn modelId="{8134CF4A-E312-4A25-A91E-B3A4DDEA198A}" type="presParOf" srcId="{9A8BBF35-B074-4F63-9B15-C5CB70E971EE}" destId="{F6B8C15E-E557-4E80-8E15-A1DAF6F9FA80}" srcOrd="25" destOrd="0" presId="urn:microsoft.com/office/officeart/2008/layout/LinedList"/>
    <dgm:cxn modelId="{373DFDB2-F411-46D3-A322-50A5C727F1B9}" type="presParOf" srcId="{F6B8C15E-E557-4E80-8E15-A1DAF6F9FA80}" destId="{1F2370F1-0588-4588-AE8E-0FC5736DCC01}" srcOrd="0" destOrd="0" presId="urn:microsoft.com/office/officeart/2008/layout/LinedList"/>
    <dgm:cxn modelId="{774B757E-8DEC-4508-ACC3-E25F84F46411}" type="presParOf" srcId="{F6B8C15E-E557-4E80-8E15-A1DAF6F9FA80}" destId="{69C22848-F69B-4868-B1A0-1C4109FFA134}" srcOrd="1" destOrd="0" presId="urn:microsoft.com/office/officeart/2008/layout/LinedList"/>
    <dgm:cxn modelId="{63A964DC-7A1D-4280-A45C-04746B334852}" type="presParOf" srcId="{9A8BBF35-B074-4F63-9B15-C5CB70E971EE}" destId="{23E4F3F4-8C2A-46F4-8671-DA97E240E44C}" srcOrd="26" destOrd="0" presId="urn:microsoft.com/office/officeart/2008/layout/LinedList"/>
    <dgm:cxn modelId="{886DB9A3-C386-4B17-836C-6357B2878254}" type="presParOf" srcId="{9A8BBF35-B074-4F63-9B15-C5CB70E971EE}" destId="{81B1BDCF-7DC4-4255-A4BE-29E2152EFE08}" srcOrd="27" destOrd="0" presId="urn:microsoft.com/office/officeart/2008/layout/LinedList"/>
    <dgm:cxn modelId="{80426409-59C8-4572-97BB-1330CF95D9CE}" type="presParOf" srcId="{81B1BDCF-7DC4-4255-A4BE-29E2152EFE08}" destId="{B0319EE0-E67D-48E6-B736-E04984CEC8FF}" srcOrd="0" destOrd="0" presId="urn:microsoft.com/office/officeart/2008/layout/LinedList"/>
    <dgm:cxn modelId="{08D2462A-5D29-4097-86F9-FD032730CDC3}" type="presParOf" srcId="{81B1BDCF-7DC4-4255-A4BE-29E2152EFE08}" destId="{1A83D0BF-6784-48E6-A058-8290772380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9B041-23F1-4968-A4B2-D3A4F30DCBBC}">
      <dsp:nvSpPr>
        <dsp:cNvPr id="0" name=""/>
        <dsp:cNvSpPr/>
      </dsp:nvSpPr>
      <dsp:spPr>
        <a:xfrm>
          <a:off x="237141" y="318145"/>
          <a:ext cx="739863" cy="7398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8203E-FE8E-49A5-9E2E-4DD61B87E436}">
      <dsp:nvSpPr>
        <dsp:cNvPr id="0" name=""/>
        <dsp:cNvSpPr/>
      </dsp:nvSpPr>
      <dsp:spPr>
        <a:xfrm>
          <a:off x="394817" y="475821"/>
          <a:ext cx="424511" cy="4245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2FBE0-1856-471E-AD22-084E58D5B19B}">
      <dsp:nvSpPr>
        <dsp:cNvPr id="0" name=""/>
        <dsp:cNvSpPr/>
      </dsp:nvSpPr>
      <dsp:spPr>
        <a:xfrm>
          <a:off x="627" y="1288457"/>
          <a:ext cx="1212890" cy="500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Limited focus on therapist experiences </a:t>
          </a:r>
          <a:endParaRPr lang="en-US" sz="1100" kern="1200"/>
        </a:p>
      </dsp:txBody>
      <dsp:txXfrm>
        <a:off x="627" y="1288457"/>
        <a:ext cx="1212890" cy="500317"/>
      </dsp:txXfrm>
    </dsp:sp>
    <dsp:sp modelId="{0E2CA4E8-C502-41CA-85F2-B608B1C6165C}">
      <dsp:nvSpPr>
        <dsp:cNvPr id="0" name=""/>
        <dsp:cNvSpPr/>
      </dsp:nvSpPr>
      <dsp:spPr>
        <a:xfrm>
          <a:off x="1662287" y="318145"/>
          <a:ext cx="739863" cy="7398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A3020-EE78-4100-A98A-E4EE5BFEA23E}">
      <dsp:nvSpPr>
        <dsp:cNvPr id="0" name=""/>
        <dsp:cNvSpPr/>
      </dsp:nvSpPr>
      <dsp:spPr>
        <a:xfrm>
          <a:off x="1819963" y="475821"/>
          <a:ext cx="424511" cy="4245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A763A-BCB2-43F3-BD9C-6FEE7B966B3F}">
      <dsp:nvSpPr>
        <dsp:cNvPr id="0" name=""/>
        <dsp:cNvSpPr/>
      </dsp:nvSpPr>
      <dsp:spPr>
        <a:xfrm>
          <a:off x="1425774" y="1288457"/>
          <a:ext cx="1212890" cy="500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Lack of research specific to person-centred approach </a:t>
          </a:r>
          <a:endParaRPr lang="en-US" sz="1100" kern="1200"/>
        </a:p>
      </dsp:txBody>
      <dsp:txXfrm>
        <a:off x="1425774" y="1288457"/>
        <a:ext cx="1212890" cy="500317"/>
      </dsp:txXfrm>
    </dsp:sp>
    <dsp:sp modelId="{728BB8D2-DA64-4C6A-938C-459D290D2F80}">
      <dsp:nvSpPr>
        <dsp:cNvPr id="0" name=""/>
        <dsp:cNvSpPr/>
      </dsp:nvSpPr>
      <dsp:spPr>
        <a:xfrm>
          <a:off x="3087434" y="318145"/>
          <a:ext cx="739863" cy="7398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711A85-25A2-49CB-87A3-05284B70A9E2}">
      <dsp:nvSpPr>
        <dsp:cNvPr id="0" name=""/>
        <dsp:cNvSpPr/>
      </dsp:nvSpPr>
      <dsp:spPr>
        <a:xfrm>
          <a:off x="3245110" y="475821"/>
          <a:ext cx="424511" cy="4245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DF0E0-D8FC-405B-BD8B-3555B47A2E46}">
      <dsp:nvSpPr>
        <dsp:cNvPr id="0" name=""/>
        <dsp:cNvSpPr/>
      </dsp:nvSpPr>
      <dsp:spPr>
        <a:xfrm>
          <a:off x="2850920" y="1288457"/>
          <a:ext cx="1212890" cy="500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Minimal qualitative exploration </a:t>
          </a:r>
          <a:endParaRPr lang="en-US" sz="1100" kern="1200"/>
        </a:p>
      </dsp:txBody>
      <dsp:txXfrm>
        <a:off x="2850920" y="1288457"/>
        <a:ext cx="1212890" cy="500317"/>
      </dsp:txXfrm>
    </dsp:sp>
    <dsp:sp modelId="{C574F201-BE33-44DA-AE6C-700152581407}">
      <dsp:nvSpPr>
        <dsp:cNvPr id="0" name=""/>
        <dsp:cNvSpPr/>
      </dsp:nvSpPr>
      <dsp:spPr>
        <a:xfrm>
          <a:off x="237141" y="2091997"/>
          <a:ext cx="739863" cy="7398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C42BE-C212-449F-B7FB-B0D7716B464A}">
      <dsp:nvSpPr>
        <dsp:cNvPr id="0" name=""/>
        <dsp:cNvSpPr/>
      </dsp:nvSpPr>
      <dsp:spPr>
        <a:xfrm>
          <a:off x="394817" y="2249673"/>
          <a:ext cx="424511" cy="4245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F69D2-2A4B-41C2-846F-4C39CE963644}">
      <dsp:nvSpPr>
        <dsp:cNvPr id="0" name=""/>
        <dsp:cNvSpPr/>
      </dsp:nvSpPr>
      <dsp:spPr>
        <a:xfrm>
          <a:off x="627" y="3062310"/>
          <a:ext cx="1212890" cy="500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Most existing research is quantitative, meaning it lacks depth and personal insight.</a:t>
          </a:r>
          <a:endParaRPr lang="en-US" sz="1100" kern="1200"/>
        </a:p>
      </dsp:txBody>
      <dsp:txXfrm>
        <a:off x="627" y="3062310"/>
        <a:ext cx="1212890" cy="500317"/>
      </dsp:txXfrm>
    </dsp:sp>
    <dsp:sp modelId="{394008C9-2E59-4123-A8A7-D243E0C90BB4}">
      <dsp:nvSpPr>
        <dsp:cNvPr id="0" name=""/>
        <dsp:cNvSpPr/>
      </dsp:nvSpPr>
      <dsp:spPr>
        <a:xfrm>
          <a:off x="1662287" y="2091997"/>
          <a:ext cx="739863" cy="7398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B03A2-0B86-4515-BE62-4037164277B2}">
      <dsp:nvSpPr>
        <dsp:cNvPr id="0" name=""/>
        <dsp:cNvSpPr/>
      </dsp:nvSpPr>
      <dsp:spPr>
        <a:xfrm>
          <a:off x="1819963" y="2249673"/>
          <a:ext cx="424511" cy="4245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674C6-D23F-43EF-B257-4693BA17828B}">
      <dsp:nvSpPr>
        <dsp:cNvPr id="0" name=""/>
        <dsp:cNvSpPr/>
      </dsp:nvSpPr>
      <dsp:spPr>
        <a:xfrm>
          <a:off x="1425774" y="3062310"/>
          <a:ext cx="1212890" cy="500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This study aims to address these gaps by providing a qualitative, experience-based perspective.</a:t>
          </a:r>
          <a:endParaRPr lang="en-US" sz="1100" kern="1200"/>
        </a:p>
      </dsp:txBody>
      <dsp:txXfrm>
        <a:off x="1425774" y="3062310"/>
        <a:ext cx="1212890" cy="500317"/>
      </dsp:txXfrm>
    </dsp:sp>
    <dsp:sp modelId="{B49BF422-F026-4903-BF59-D5EFC5FC9104}">
      <dsp:nvSpPr>
        <dsp:cNvPr id="0" name=""/>
        <dsp:cNvSpPr/>
      </dsp:nvSpPr>
      <dsp:spPr>
        <a:xfrm>
          <a:off x="3087434" y="2091997"/>
          <a:ext cx="739863" cy="7398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2174D-7A68-49E1-BF5A-A63529657C31}">
      <dsp:nvSpPr>
        <dsp:cNvPr id="0" name=""/>
        <dsp:cNvSpPr/>
      </dsp:nvSpPr>
      <dsp:spPr>
        <a:xfrm>
          <a:off x="3245110" y="2249673"/>
          <a:ext cx="424511" cy="4245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7721E-8D33-475F-8DA8-4373D1A2AD45}">
      <dsp:nvSpPr>
        <dsp:cNvPr id="0" name=""/>
        <dsp:cNvSpPr/>
      </dsp:nvSpPr>
      <dsp:spPr>
        <a:xfrm>
          <a:off x="2850920" y="3062310"/>
          <a:ext cx="1212890" cy="500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Impact of therapeutic relationship – blended approach</a:t>
          </a:r>
          <a:endParaRPr lang="en-US" sz="1100" kern="1200" dirty="0"/>
        </a:p>
      </dsp:txBody>
      <dsp:txXfrm>
        <a:off x="2850920" y="3062310"/>
        <a:ext cx="1212890" cy="5003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E59AC-CBB3-4E9B-8791-91E96D4CD7AF}">
      <dsp:nvSpPr>
        <dsp:cNvPr id="0" name=""/>
        <dsp:cNvSpPr/>
      </dsp:nvSpPr>
      <dsp:spPr>
        <a:xfrm>
          <a:off x="0" y="573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2714D-867B-44C8-87ED-8DF9B704B099}">
      <dsp:nvSpPr>
        <dsp:cNvPr id="0" name=""/>
        <dsp:cNvSpPr/>
      </dsp:nvSpPr>
      <dsp:spPr>
        <a:xfrm>
          <a:off x="0" y="573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Informed consent, information sheet, consent form</a:t>
          </a:r>
          <a:endParaRPr lang="en-US" sz="1600" kern="1200"/>
        </a:p>
      </dsp:txBody>
      <dsp:txXfrm>
        <a:off x="0" y="573"/>
        <a:ext cx="8596668" cy="335625"/>
      </dsp:txXfrm>
    </dsp:sp>
    <dsp:sp modelId="{A5D0E90B-95E5-4350-B2C2-518EB2CAE5DC}">
      <dsp:nvSpPr>
        <dsp:cNvPr id="0" name=""/>
        <dsp:cNvSpPr/>
      </dsp:nvSpPr>
      <dsp:spPr>
        <a:xfrm>
          <a:off x="0" y="336198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31C53-6B2D-4D44-A93F-C3D74308207A}">
      <dsp:nvSpPr>
        <dsp:cNvPr id="0" name=""/>
        <dsp:cNvSpPr/>
      </dsp:nvSpPr>
      <dsp:spPr>
        <a:xfrm>
          <a:off x="0" y="336198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Confidentiality &amp; anonymity </a:t>
          </a:r>
          <a:endParaRPr lang="en-US" sz="1600" kern="1200"/>
        </a:p>
      </dsp:txBody>
      <dsp:txXfrm>
        <a:off x="0" y="336198"/>
        <a:ext cx="8596668" cy="335625"/>
      </dsp:txXfrm>
    </dsp:sp>
    <dsp:sp modelId="{4232DDAA-A8F8-4366-AE0E-7A5C76FA6052}">
      <dsp:nvSpPr>
        <dsp:cNvPr id="0" name=""/>
        <dsp:cNvSpPr/>
      </dsp:nvSpPr>
      <dsp:spPr>
        <a:xfrm>
          <a:off x="0" y="671823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89DB2-5E0A-4138-81D2-68041FC1DC30}">
      <dsp:nvSpPr>
        <dsp:cNvPr id="0" name=""/>
        <dsp:cNvSpPr/>
      </dsp:nvSpPr>
      <dsp:spPr>
        <a:xfrm>
          <a:off x="0" y="671823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Right to withdraw (date)</a:t>
          </a:r>
          <a:endParaRPr lang="en-US" sz="1600" kern="1200"/>
        </a:p>
      </dsp:txBody>
      <dsp:txXfrm>
        <a:off x="0" y="671823"/>
        <a:ext cx="8596668" cy="335625"/>
      </dsp:txXfrm>
    </dsp:sp>
    <dsp:sp modelId="{4830B536-B407-44D7-8CCC-D279ED58A2F7}">
      <dsp:nvSpPr>
        <dsp:cNvPr id="0" name=""/>
        <dsp:cNvSpPr/>
      </dsp:nvSpPr>
      <dsp:spPr>
        <a:xfrm>
          <a:off x="0" y="1007448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C4FD2-6FCF-4E2E-81C5-A0C790EDE9DC}">
      <dsp:nvSpPr>
        <dsp:cNvPr id="0" name=""/>
        <dsp:cNvSpPr/>
      </dsp:nvSpPr>
      <dsp:spPr>
        <a:xfrm>
          <a:off x="0" y="1007448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Sensitivity when discussing clients  - clear guidance to participants</a:t>
          </a:r>
          <a:endParaRPr lang="en-US" sz="1600" kern="1200" dirty="0"/>
        </a:p>
      </dsp:txBody>
      <dsp:txXfrm>
        <a:off x="0" y="1007448"/>
        <a:ext cx="8596668" cy="335625"/>
      </dsp:txXfrm>
    </dsp:sp>
    <dsp:sp modelId="{8148879C-C163-4C00-B7A6-CD64CAE55532}">
      <dsp:nvSpPr>
        <dsp:cNvPr id="0" name=""/>
        <dsp:cNvSpPr/>
      </dsp:nvSpPr>
      <dsp:spPr>
        <a:xfrm>
          <a:off x="0" y="1343073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BC3590-0AAB-4E8C-8D5D-72609278E8E2}">
      <dsp:nvSpPr>
        <dsp:cNvPr id="0" name=""/>
        <dsp:cNvSpPr/>
      </dsp:nvSpPr>
      <dsp:spPr>
        <a:xfrm>
          <a:off x="0" y="1343073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Data Protection &amp; Declarations (GDPR 2016)</a:t>
          </a:r>
          <a:endParaRPr lang="en-US" sz="1600" kern="1200" dirty="0"/>
        </a:p>
      </dsp:txBody>
      <dsp:txXfrm>
        <a:off x="0" y="1343073"/>
        <a:ext cx="8596668" cy="335625"/>
      </dsp:txXfrm>
    </dsp:sp>
    <dsp:sp modelId="{657FB486-13F4-4A44-811A-61D99159DE36}">
      <dsp:nvSpPr>
        <dsp:cNvPr id="0" name=""/>
        <dsp:cNvSpPr/>
      </dsp:nvSpPr>
      <dsp:spPr>
        <a:xfrm>
          <a:off x="0" y="1678698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D8A1B-5DFD-4649-96D7-078292FF0813}">
      <dsp:nvSpPr>
        <dsp:cNvPr id="0" name=""/>
        <dsp:cNvSpPr/>
      </dsp:nvSpPr>
      <dsp:spPr>
        <a:xfrm>
          <a:off x="0" y="1678698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Risk, Safeguarding</a:t>
          </a:r>
          <a:endParaRPr lang="en-US" sz="1600" kern="1200"/>
        </a:p>
      </dsp:txBody>
      <dsp:txXfrm>
        <a:off x="0" y="1678698"/>
        <a:ext cx="8596668" cy="335625"/>
      </dsp:txXfrm>
    </dsp:sp>
    <dsp:sp modelId="{D9AA989A-2AE4-48D3-9A85-38FBBAA293BC}">
      <dsp:nvSpPr>
        <dsp:cNvPr id="0" name=""/>
        <dsp:cNvSpPr/>
      </dsp:nvSpPr>
      <dsp:spPr>
        <a:xfrm>
          <a:off x="0" y="2014323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FD3EF-9526-4F85-890A-6173B4DE387E}">
      <dsp:nvSpPr>
        <dsp:cNvPr id="0" name=""/>
        <dsp:cNvSpPr/>
      </dsp:nvSpPr>
      <dsp:spPr>
        <a:xfrm>
          <a:off x="0" y="2014323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Trustworthiness</a:t>
          </a:r>
          <a:endParaRPr lang="en-US" sz="1600" kern="1200"/>
        </a:p>
      </dsp:txBody>
      <dsp:txXfrm>
        <a:off x="0" y="2014323"/>
        <a:ext cx="8596668" cy="335625"/>
      </dsp:txXfrm>
    </dsp:sp>
    <dsp:sp modelId="{F871E7A4-D589-4FF0-AF8C-6EDE2B299C8C}">
      <dsp:nvSpPr>
        <dsp:cNvPr id="0" name=""/>
        <dsp:cNvSpPr/>
      </dsp:nvSpPr>
      <dsp:spPr>
        <a:xfrm>
          <a:off x="0" y="2349948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B62648-EC50-4142-9AC4-929AC89840F0}">
      <dsp:nvSpPr>
        <dsp:cNvPr id="0" name=""/>
        <dsp:cNvSpPr/>
      </dsp:nvSpPr>
      <dsp:spPr>
        <a:xfrm>
          <a:off x="0" y="2349949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Reflexivity (awareness of bias) </a:t>
          </a:r>
          <a:endParaRPr lang="en-US" sz="1600" kern="1200"/>
        </a:p>
      </dsp:txBody>
      <dsp:txXfrm>
        <a:off x="0" y="2349949"/>
        <a:ext cx="8596668" cy="335625"/>
      </dsp:txXfrm>
    </dsp:sp>
    <dsp:sp modelId="{BACE2CE2-2079-4ACF-8E18-AA804EDCEFD2}">
      <dsp:nvSpPr>
        <dsp:cNvPr id="0" name=""/>
        <dsp:cNvSpPr/>
      </dsp:nvSpPr>
      <dsp:spPr>
        <a:xfrm>
          <a:off x="0" y="2685574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A88EC-D31D-4A99-843A-4064EF06A1F3}">
      <dsp:nvSpPr>
        <dsp:cNvPr id="0" name=""/>
        <dsp:cNvSpPr/>
      </dsp:nvSpPr>
      <dsp:spPr>
        <a:xfrm>
          <a:off x="0" y="2685574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Credibility (accurate representation) </a:t>
          </a:r>
          <a:endParaRPr lang="en-US" sz="1600" kern="1200"/>
        </a:p>
      </dsp:txBody>
      <dsp:txXfrm>
        <a:off x="0" y="2685574"/>
        <a:ext cx="8596668" cy="335625"/>
      </dsp:txXfrm>
    </dsp:sp>
    <dsp:sp modelId="{CFC5F1D5-F061-4B6F-B7FE-4E7C49BC056A}">
      <dsp:nvSpPr>
        <dsp:cNvPr id="0" name=""/>
        <dsp:cNvSpPr/>
      </dsp:nvSpPr>
      <dsp:spPr>
        <a:xfrm>
          <a:off x="0" y="3021199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8DB6A-1325-416A-8AE8-3C8A74ED7AC0}">
      <dsp:nvSpPr>
        <dsp:cNvPr id="0" name=""/>
        <dsp:cNvSpPr/>
      </dsp:nvSpPr>
      <dsp:spPr>
        <a:xfrm>
          <a:off x="0" y="3021199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Transparency in analysis </a:t>
          </a:r>
          <a:endParaRPr lang="en-US" sz="1600" kern="1200"/>
        </a:p>
      </dsp:txBody>
      <dsp:txXfrm>
        <a:off x="0" y="3021199"/>
        <a:ext cx="8596668" cy="335625"/>
      </dsp:txXfrm>
    </dsp:sp>
    <dsp:sp modelId="{3B7830D4-AB5C-4C93-AFB8-132DCEB4B7B1}">
      <dsp:nvSpPr>
        <dsp:cNvPr id="0" name=""/>
        <dsp:cNvSpPr/>
      </dsp:nvSpPr>
      <dsp:spPr>
        <a:xfrm>
          <a:off x="0" y="3356824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A7E40-C761-4235-9412-225D0C500BE9}">
      <dsp:nvSpPr>
        <dsp:cNvPr id="0" name=""/>
        <dsp:cNvSpPr/>
      </dsp:nvSpPr>
      <dsp:spPr>
        <a:xfrm>
          <a:off x="0" y="3356824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Audit trail</a:t>
          </a:r>
          <a:endParaRPr lang="en-US" sz="1600" kern="1200"/>
        </a:p>
      </dsp:txBody>
      <dsp:txXfrm>
        <a:off x="0" y="3356824"/>
        <a:ext cx="8596668" cy="335625"/>
      </dsp:txXfrm>
    </dsp:sp>
    <dsp:sp modelId="{3423A46E-4F51-444C-B9F0-8F044DE3418A}">
      <dsp:nvSpPr>
        <dsp:cNvPr id="0" name=""/>
        <dsp:cNvSpPr/>
      </dsp:nvSpPr>
      <dsp:spPr>
        <a:xfrm>
          <a:off x="0" y="3692449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F6A95-0AD1-46AB-9D1C-6DDE61EFF185}">
      <dsp:nvSpPr>
        <dsp:cNvPr id="0" name=""/>
        <dsp:cNvSpPr/>
      </dsp:nvSpPr>
      <dsp:spPr>
        <a:xfrm>
          <a:off x="0" y="3692449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Member check</a:t>
          </a:r>
          <a:endParaRPr lang="en-US" sz="1600" kern="1200"/>
        </a:p>
      </dsp:txBody>
      <dsp:txXfrm>
        <a:off x="0" y="3692449"/>
        <a:ext cx="8596668" cy="335625"/>
      </dsp:txXfrm>
    </dsp:sp>
    <dsp:sp modelId="{6B5B5824-7B28-4AC4-9B61-78CA0EF2BF31}">
      <dsp:nvSpPr>
        <dsp:cNvPr id="0" name=""/>
        <dsp:cNvSpPr/>
      </dsp:nvSpPr>
      <dsp:spPr>
        <a:xfrm>
          <a:off x="0" y="4028074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370F1-0588-4588-AE8E-0FC5736DCC01}">
      <dsp:nvSpPr>
        <dsp:cNvPr id="0" name=""/>
        <dsp:cNvSpPr/>
      </dsp:nvSpPr>
      <dsp:spPr>
        <a:xfrm>
          <a:off x="0" y="4028074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Research Supervision</a:t>
          </a:r>
          <a:endParaRPr lang="en-US" sz="1600" kern="1200" dirty="0"/>
        </a:p>
      </dsp:txBody>
      <dsp:txXfrm>
        <a:off x="0" y="4028074"/>
        <a:ext cx="8596668" cy="335625"/>
      </dsp:txXfrm>
    </dsp:sp>
    <dsp:sp modelId="{23E4F3F4-8C2A-46F4-8671-DA97E240E44C}">
      <dsp:nvSpPr>
        <dsp:cNvPr id="0" name=""/>
        <dsp:cNvSpPr/>
      </dsp:nvSpPr>
      <dsp:spPr>
        <a:xfrm>
          <a:off x="0" y="4363699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19EE0-E67D-48E6-B736-E04984CEC8FF}">
      <dsp:nvSpPr>
        <dsp:cNvPr id="0" name=""/>
        <dsp:cNvSpPr/>
      </dsp:nvSpPr>
      <dsp:spPr>
        <a:xfrm>
          <a:off x="0" y="4363699"/>
          <a:ext cx="8596668" cy="3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(15) (16) (17)</a:t>
          </a:r>
        </a:p>
      </dsp:txBody>
      <dsp:txXfrm>
        <a:off x="0" y="4363699"/>
        <a:ext cx="8596668" cy="3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42FCC6-A97A-493F-A3B0-0F358846B732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FA03E4-E63C-4943-95EA-972E45E47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123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28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14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636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706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437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860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455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574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84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394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80871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785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5076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849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09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3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489A0-F010-4DBB-8884-FB8E0B8A7E7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42E110-6C4B-4A68-9D25-36FA898C4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94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microsoft.com/office/2018/10/relationships/comments" Target="../comments/modernComment_107_65D615F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68CB077C-BE58-87E9-8CCA-9D6553D54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7" r="12087" b="9090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8" name="Isosceles Triangle 67">
            <a:extLst>
              <a:ext uri="{FF2B5EF4-FFF2-40B4-BE49-F238E27FC236}">
                <a16:creationId xmlns:a16="http://schemas.microsoft.com/office/drawing/2014/main" id="{0FF9F10B-8764-4B6C-9EBC-4FBE9AC1A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Parallelogram 69">
            <a:extLst>
              <a:ext uri="{FF2B5EF4-FFF2-40B4-BE49-F238E27FC236}">
                <a16:creationId xmlns:a16="http://schemas.microsoft.com/office/drawing/2014/main" id="{4DC5F81A-AB66-427C-B973-546BE1B7E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2146C810-9BC7-4BEB-A44C-B70C5B3DC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5ADF6C1-FC3E-4CEF-ACAA-1E533A927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6" name="Rectangle 23">
            <a:extLst>
              <a:ext uri="{FF2B5EF4-FFF2-40B4-BE49-F238E27FC236}">
                <a16:creationId xmlns:a16="http://schemas.microsoft.com/office/drawing/2014/main" id="{BE11B7D3-FC4D-4157-827F-D418D4AF3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Rectangle 25">
            <a:extLst>
              <a:ext uri="{FF2B5EF4-FFF2-40B4-BE49-F238E27FC236}">
                <a16:creationId xmlns:a16="http://schemas.microsoft.com/office/drawing/2014/main" id="{F9CA2FB3-69C5-4A17-880A-34C260DF3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Isosceles Triangle 79">
            <a:extLst>
              <a:ext uri="{FF2B5EF4-FFF2-40B4-BE49-F238E27FC236}">
                <a16:creationId xmlns:a16="http://schemas.microsoft.com/office/drawing/2014/main" id="{A3B42260-CA72-429A-AEFF-A2778C7BC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07355-17C8-2384-58D0-EA15DCDDC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b="1"/>
              <a:t>Research Proposal </a:t>
            </a:r>
            <a:endParaRPr lang="en-US" sz="540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C0C25F2-5CA6-E730-162A-174C2E393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0964" y="4050832"/>
            <a:ext cx="4573037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Lowri Collins</a:t>
            </a:r>
          </a:p>
        </p:txBody>
      </p:sp>
      <p:sp>
        <p:nvSpPr>
          <p:cNvPr id="82" name="Rectangle 27">
            <a:extLst>
              <a:ext uri="{FF2B5EF4-FFF2-40B4-BE49-F238E27FC236}">
                <a16:creationId xmlns:a16="http://schemas.microsoft.com/office/drawing/2014/main" id="{C29C3C96-CB51-440C-B12F-E880D7386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4" name="Rectangle 28">
            <a:extLst>
              <a:ext uri="{FF2B5EF4-FFF2-40B4-BE49-F238E27FC236}">
                <a16:creationId xmlns:a16="http://schemas.microsoft.com/office/drawing/2014/main" id="{17070EE5-FA55-4C41-AD18-785E5F02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6" name="Rectangle 29">
            <a:extLst>
              <a:ext uri="{FF2B5EF4-FFF2-40B4-BE49-F238E27FC236}">
                <a16:creationId xmlns:a16="http://schemas.microsoft.com/office/drawing/2014/main" id="{726DD974-2DC0-457D-B797-BFB5EB6F4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8" name="Isosceles Triangle 87">
            <a:extLst>
              <a:ext uri="{FF2B5EF4-FFF2-40B4-BE49-F238E27FC236}">
                <a16:creationId xmlns:a16="http://schemas.microsoft.com/office/drawing/2014/main" id="{EF9AFB1C-D978-4634-9E2D-78B7F70F5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4817A-C638-BC58-E63F-E066BF495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1602976</a:t>
            </a:r>
          </a:p>
        </p:txBody>
      </p:sp>
    </p:spTree>
    <p:extLst>
      <p:ext uri="{BB962C8B-B14F-4D97-AF65-F5344CB8AC3E}">
        <p14:creationId xmlns:p14="http://schemas.microsoft.com/office/powerpoint/2010/main" val="1115854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uzzle in brain">
            <a:extLst>
              <a:ext uri="{FF2B5EF4-FFF2-40B4-BE49-F238E27FC236}">
                <a16:creationId xmlns:a16="http://schemas.microsoft.com/office/drawing/2014/main" id="{ECAD0568-3C3C-AAB5-B0D9-F254D92D37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FB1101-D9C1-D857-0639-FDF1BC974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dirty="0"/>
              <a:t>Research 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3CFD0-A55B-13A3-93BD-96BFF5753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Exploring the experience of person-centred therapists working with adult clients with a Diagnosis of Attention Deficit Hyperactivity disorder (ADHD)</a:t>
            </a:r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846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AE3D4-5DEF-CE8B-7DA4-A7548BD91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/>
              <a:t>Aims &amp; Questions</a:t>
            </a:r>
            <a:endParaRPr lang="en-GB" dirty="0"/>
          </a:p>
        </p:txBody>
      </p:sp>
      <p:pic>
        <p:nvPicPr>
          <p:cNvPr id="6" name="Picture 5" descr="Red dot with arrows pointing to it">
            <a:extLst>
              <a:ext uri="{FF2B5EF4-FFF2-40B4-BE49-F238E27FC236}">
                <a16:creationId xmlns:a16="http://schemas.microsoft.com/office/drawing/2014/main" id="{DC397552-BAF9-F0E8-A3D8-8C523ABBF4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6" r="-6" b="8723"/>
          <a:stretch>
            <a:fillRect/>
          </a:stretch>
        </p:blipFill>
        <p:spPr>
          <a:xfrm>
            <a:off x="677334" y="2158073"/>
            <a:ext cx="3144597" cy="1826881"/>
          </a:xfrm>
          <a:prstGeom prst="rect">
            <a:avLst/>
          </a:prstGeom>
        </p:spPr>
      </p:pic>
      <p:sp>
        <p:nvSpPr>
          <p:cNvPr id="11" name="Isosceles Triangle 8">
            <a:extLst>
              <a:ext uri="{FF2B5EF4-FFF2-40B4-BE49-F238E27FC236}">
                <a16:creationId xmlns:a16="http://schemas.microsoft.com/office/drawing/2014/main" id="{91062950-55E9-49DC-A01D-0A04859DD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A90FB-FB48-368D-60E4-237B36703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2394" y="2160589"/>
            <a:ext cx="5211607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To explore the lived experiences of person-centred therapists and how they make sense of working with clients with ADHD within the context of non-directive therapeutic practice.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Key questions: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1. How resourced practitioners felt to work with clients with ADHD?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2. What challenges did they encounter?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3. Do they make any adaptations within the person-centred approach?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4. Are the core conditions and a non-directive approach effective when working with adults with ADHD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This study takes an exploratory qualitative approach, focusing on meaning and experience rather than measurement of outcomes.(1)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3BEB5A-9D63-460D-9862-A5677B005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26230" y="5618029"/>
            <a:ext cx="618066" cy="228600"/>
          </a:xfrm>
          <a:prstGeom prst="rect">
            <a:avLst/>
          </a:prstGeom>
          <a:solidFill>
            <a:srgbClr val="EA2D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Question mark boxes">
            <a:extLst>
              <a:ext uri="{FF2B5EF4-FFF2-40B4-BE49-F238E27FC236}">
                <a16:creationId xmlns:a16="http://schemas.microsoft.com/office/drawing/2014/main" id="{444BEC86-D4D1-56BC-5B38-D9B58BC16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7" r="-6" b="-6"/>
          <a:stretch>
            <a:fillRect/>
          </a:stretch>
        </p:blipFill>
        <p:spPr>
          <a:xfrm>
            <a:off x="677334" y="4214811"/>
            <a:ext cx="3144597" cy="1826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222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DB4DAFD6-7C07-401A-8A6A-2BF3F4879F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52" r="13070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D7C43D-F39E-3036-765D-272DF7B36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dirty="0"/>
              <a:t>Rationale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091CA-4C32-407B-FFA7-3626B6E4D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6685"/>
            <a:ext cx="3851122" cy="498495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Personal interest – family member with diagnosis</a:t>
            </a:r>
          </a:p>
          <a:p>
            <a:pPr>
              <a:lnSpc>
                <a:spcPct val="90000"/>
              </a:lnSpc>
            </a:pPr>
            <a:r>
              <a:rPr lang="en-GB" dirty="0"/>
              <a:t>Professional /academic interest – experience /placement</a:t>
            </a:r>
          </a:p>
          <a:p>
            <a:pPr>
              <a:lnSpc>
                <a:spcPct val="90000"/>
              </a:lnSpc>
            </a:pPr>
            <a:r>
              <a:rPr lang="en-GB" dirty="0"/>
              <a:t>Increasing diagnoses of ADHD in adulthood and growing demand for therapeutic support (2), (3)</a:t>
            </a:r>
          </a:p>
          <a:p>
            <a:pPr>
              <a:lnSpc>
                <a:spcPct val="90000"/>
              </a:lnSpc>
            </a:pPr>
            <a:r>
              <a:rPr lang="en-GB" dirty="0"/>
              <a:t>Limited research on therapist perspective </a:t>
            </a:r>
          </a:p>
          <a:p>
            <a:pPr>
              <a:lnSpc>
                <a:spcPct val="90000"/>
              </a:lnSpc>
            </a:pPr>
            <a:r>
              <a:rPr lang="en-GB" dirty="0"/>
              <a:t>Tension between ADHD traits and non-directive therapy (4)</a:t>
            </a:r>
          </a:p>
          <a:p>
            <a:pPr>
              <a:lnSpc>
                <a:spcPct val="90000"/>
              </a:lnSpc>
            </a:pPr>
            <a:r>
              <a:rPr lang="en-GB" dirty="0"/>
              <a:t>Increased knowledge can improve therapists training and client outcomes</a:t>
            </a:r>
          </a:p>
          <a:p>
            <a:pPr>
              <a:lnSpc>
                <a:spcPct val="90000"/>
              </a:lnSpc>
            </a:pPr>
            <a:r>
              <a:rPr lang="en-GB" dirty="0"/>
              <a:t>Existing research focuses on symptom management or medical treatment. (5)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89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53B724BF-F81A-162D-4B67-C0CA07A95C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36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8433A1-94D0-74EE-E7D6-FEA7A6EAA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Reflexivity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2AD15-9EC3-A20E-30C5-B49E9677E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4839"/>
            <a:ext cx="3851122" cy="4566523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Personal position: Interest in neurodiversity and therapeutic practice </a:t>
            </a:r>
          </a:p>
          <a:p>
            <a:r>
              <a:rPr lang="en-GB" sz="2000" dirty="0"/>
              <a:t>Assumptions can impact data, continuously reflect.(1)</a:t>
            </a:r>
          </a:p>
          <a:p>
            <a:r>
              <a:rPr lang="en-GB" sz="2000" dirty="0"/>
              <a:t>Influenced by observations from training/practice.</a:t>
            </a:r>
          </a:p>
          <a:p>
            <a:r>
              <a:rPr lang="en-GB" sz="2000" dirty="0"/>
              <a:t>Raises questions about flexibility withing therapeutic models</a:t>
            </a:r>
          </a:p>
          <a:p>
            <a:r>
              <a:rPr lang="en-GB" sz="2000" dirty="0"/>
              <a:t>Curiosity about how therapists balance structure vs. non-directivity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900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AAA55-881E-50E6-0C5E-ACBA64221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Relevant Literature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E9451-7DAA-A15D-5035-124F078E7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1179871"/>
            <a:ext cx="4770179" cy="486149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u="sng" dirty="0"/>
              <a:t>Key themes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ADHD in adults linked to: Emotional dysregulation, Attention difficulties,  Executive dysfunction (6)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Person-centred therapy emphasises: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     Core conditions &amp; Non-directivity (18)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u="sng" dirty="0"/>
              <a:t>Existing Findings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Therapy can support ADHD clients – self esteem, self acceptance (</a:t>
            </a:r>
            <a:r>
              <a:rPr lang="de-DE" sz="2000" dirty="0"/>
              <a:t>7</a:t>
            </a:r>
            <a:r>
              <a:rPr lang="de-DE" dirty="0"/>
              <a:t>)</a:t>
            </a: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Suggest need for structure/guidance (8</a:t>
            </a:r>
            <a:r>
              <a:rPr lang="en-GB" dirty="0"/>
              <a:t>)</a:t>
            </a: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Medication, CBT, skills coaching, psychoeducation (9)</a:t>
            </a:r>
            <a:r>
              <a:rPr lang="en-GB" dirty="0"/>
              <a:t>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Adaptations to modalities to better meet needs (10</a:t>
            </a:r>
            <a:r>
              <a:rPr lang="en-GB" dirty="0"/>
              <a:t>), (8) (17)</a:t>
            </a: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Creates debate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lvl="1"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033A3159-2D8A-696E-0A11-D8FA744056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13" r="1492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264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F1805-D6DD-9D76-1D27-3CD0FDA7E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Gaps in literature</a:t>
            </a:r>
          </a:p>
        </p:txBody>
      </p:sp>
      <p:pic>
        <p:nvPicPr>
          <p:cNvPr id="7" name="Picture 6" descr="White jigsaw puzzle and one final piece being added">
            <a:extLst>
              <a:ext uri="{FF2B5EF4-FFF2-40B4-BE49-F238E27FC236}">
                <a16:creationId xmlns:a16="http://schemas.microsoft.com/office/drawing/2014/main" id="{EB894729-C828-5C32-ADD7-2907A8F674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1" r="20510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DF9FC3-BAB7-73AB-5551-DDD249BFED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805834"/>
              </p:ext>
            </p:extLst>
          </p:nvPr>
        </p:nvGraphicFramePr>
        <p:xfrm>
          <a:off x="5209563" y="2160589"/>
          <a:ext cx="4064439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3550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lue and violet feathers">
            <a:extLst>
              <a:ext uri="{FF2B5EF4-FFF2-40B4-BE49-F238E27FC236}">
                <a16:creationId xmlns:a16="http://schemas.microsoft.com/office/drawing/2014/main" id="{A079A09D-303A-924A-C07E-13D3924EB8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2379" b="1012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Parallelogram 15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B551B-F4A5-ACED-6BDA-6C147D4B9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GB" b="1" dirty="0"/>
              <a:t>Research Paradigm</a:t>
            </a:r>
            <a:br>
              <a:rPr lang="en-GB" dirty="0"/>
            </a:br>
            <a:endParaRPr lang="en-GB" dirty="0"/>
          </a:p>
        </p:txBody>
      </p:sp>
      <p:sp>
        <p:nvSpPr>
          <p:cNvPr id="24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DA291-35DF-DB71-FBE2-0313CC5E1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1378857"/>
            <a:ext cx="6487955" cy="5225143"/>
          </a:xfrm>
        </p:spPr>
        <p:txBody>
          <a:bodyPr>
            <a:normAutofit lnSpcReduction="10000"/>
          </a:bodyPr>
          <a:lstStyle/>
          <a:p>
            <a:pPr marL="457200" lvl="1" indent="0">
              <a:lnSpc>
                <a:spcPct val="90000"/>
              </a:lnSpc>
              <a:buNone/>
            </a:pPr>
            <a:r>
              <a:rPr lang="en-GB" sz="1800" dirty="0"/>
              <a:t>.</a:t>
            </a:r>
          </a:p>
          <a:p>
            <a:pPr>
              <a:lnSpc>
                <a:spcPct val="90000"/>
              </a:lnSpc>
            </a:pPr>
            <a:r>
              <a:rPr lang="en-GB" b="1" dirty="0"/>
              <a:t>Ontological perspective– Constructivist- </a:t>
            </a:r>
            <a:r>
              <a:rPr lang="en-GB" dirty="0"/>
              <a:t>assumes</a:t>
            </a:r>
            <a:r>
              <a:rPr lang="en-GB" b="1" dirty="0"/>
              <a:t> r</a:t>
            </a:r>
            <a:r>
              <a:rPr lang="en-GB" dirty="0"/>
              <a:t>eality is subjective and constructed through experience </a:t>
            </a:r>
          </a:p>
          <a:p>
            <a:pPr>
              <a:lnSpc>
                <a:spcPct val="90000"/>
              </a:lnSpc>
            </a:pPr>
            <a:r>
              <a:rPr lang="en-GB" b="1" dirty="0"/>
              <a:t>Epistemological perspective – Interpretivist - </a:t>
            </a:r>
            <a:r>
              <a:rPr lang="en-GB" dirty="0"/>
              <a:t>knowledge is seen as co-constructed between the researcher and participants. </a:t>
            </a:r>
          </a:p>
          <a:p>
            <a:pPr>
              <a:lnSpc>
                <a:spcPct val="90000"/>
              </a:lnSpc>
            </a:pPr>
            <a:r>
              <a:rPr lang="en-GB" b="1" dirty="0"/>
              <a:t>Approach - </a:t>
            </a:r>
            <a:r>
              <a:rPr lang="en-GB" dirty="0"/>
              <a:t>This study is positioned within an interpretivist paradigm</a:t>
            </a: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Why? </a:t>
            </a:r>
            <a:r>
              <a:rPr lang="en-GB" dirty="0"/>
              <a:t>Interpretivism is associated with understanding subjective experience.</a:t>
            </a:r>
            <a:endParaRPr lang="en-GB" b="1" dirty="0"/>
          </a:p>
          <a:p>
            <a:pPr>
              <a:lnSpc>
                <a:spcPct val="90000"/>
              </a:lnSpc>
            </a:pPr>
            <a:r>
              <a:rPr lang="en-GB" dirty="0"/>
              <a:t>Focus on meaning, not measurement </a:t>
            </a:r>
          </a:p>
          <a:p>
            <a:pPr>
              <a:lnSpc>
                <a:spcPct val="90000"/>
              </a:lnSpc>
            </a:pPr>
            <a:r>
              <a:rPr lang="en-GB" dirty="0"/>
              <a:t>Suitable for exploring lived experiences</a:t>
            </a:r>
          </a:p>
          <a:p>
            <a:pPr>
              <a:lnSpc>
                <a:spcPct val="90000"/>
              </a:lnSpc>
            </a:pPr>
            <a:r>
              <a:rPr lang="en-GB" dirty="0"/>
              <a:t>focuses on personal experiences and meanings &amp; multiple perspectives</a:t>
            </a:r>
          </a:p>
          <a:p>
            <a:pPr>
              <a:lnSpc>
                <a:spcPct val="90000"/>
              </a:lnSpc>
            </a:pPr>
            <a:r>
              <a:rPr lang="en-GB" dirty="0"/>
              <a:t>Aligns with Person Centred approach, values individual experience.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(1) (11) (12)</a:t>
            </a:r>
          </a:p>
          <a:p>
            <a:pPr lvl="1"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69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59207-7F7E-CC6A-C4ED-A8C3F427B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Methodology and Methods(justification)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425FB-83D8-B5ED-85E8-B5C7E8C3D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1612491"/>
            <a:ext cx="4064439" cy="48276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b="1" dirty="0"/>
              <a:t>Methodology</a:t>
            </a:r>
          </a:p>
          <a:p>
            <a:r>
              <a:rPr lang="en-GB" sz="2600" dirty="0"/>
              <a:t>Qualitative research- experiences, meanings, perspectives. (12)</a:t>
            </a:r>
          </a:p>
          <a:p>
            <a:pPr marL="0" indent="0">
              <a:buNone/>
            </a:pPr>
            <a:r>
              <a:rPr lang="en-GB" sz="2600" b="1" dirty="0"/>
              <a:t>Data Collection</a:t>
            </a:r>
          </a:p>
          <a:p>
            <a:r>
              <a:rPr lang="en-GB" sz="2600" dirty="0"/>
              <a:t>Semi-structured interviews -Interviews allow depth and flexibility (13)(1)</a:t>
            </a:r>
          </a:p>
          <a:p>
            <a:pPr marL="0" indent="0">
              <a:buNone/>
            </a:pPr>
            <a:r>
              <a:rPr lang="en-GB" sz="2600" b="1" dirty="0"/>
              <a:t>Sampling</a:t>
            </a:r>
          </a:p>
          <a:p>
            <a:r>
              <a:rPr lang="en-GB" sz="2600" dirty="0"/>
              <a:t>Person-centred therapists Experience working with         adult ADHD clients</a:t>
            </a:r>
          </a:p>
          <a:p>
            <a:pPr marL="0" indent="0">
              <a:buNone/>
            </a:pPr>
            <a:r>
              <a:rPr lang="en-GB" sz="2600" b="1" dirty="0"/>
              <a:t>Data Analysis</a:t>
            </a:r>
          </a:p>
          <a:p>
            <a:r>
              <a:rPr lang="en-GB" sz="2600" dirty="0"/>
              <a:t>Thematic analysis - identifies patterns in experience (12) (14)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 descr="Illustration of person writing">
            <a:extLst>
              <a:ext uri="{FF2B5EF4-FFF2-40B4-BE49-F238E27FC236}">
                <a16:creationId xmlns:a16="http://schemas.microsoft.com/office/drawing/2014/main" id="{984E863B-317A-3074-C217-FA061DB7A2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3" r="30141" b="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34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35406-1FEB-22B7-5C21-EEDEE588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Ethics and Trustworthiness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520C6A2-6B8A-189A-11C2-D1E6E0402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446476"/>
              </p:ext>
            </p:extLst>
          </p:nvPr>
        </p:nvGraphicFramePr>
        <p:xfrm>
          <a:off x="677334" y="1386348"/>
          <a:ext cx="8596668" cy="4699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852914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C0583-D741-31C1-FDB2-3D331C7C8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4261B-C6DD-4A12-60A1-0599BA2D0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Study aims to research and addresses an important and underexplored area </a:t>
            </a:r>
          </a:p>
          <a:p>
            <a:r>
              <a:rPr lang="en-GB" dirty="0"/>
              <a:t>Aims to improve understanding of therapy practice in relation to Adults with ADHD</a:t>
            </a:r>
          </a:p>
          <a:p>
            <a:r>
              <a:rPr lang="en-GB" dirty="0"/>
              <a:t>Potential to inform training and therapeutic work </a:t>
            </a:r>
          </a:p>
          <a:p>
            <a:endParaRPr lang="en-GB" dirty="0"/>
          </a:p>
        </p:txBody>
      </p:sp>
      <p:pic>
        <p:nvPicPr>
          <p:cNvPr id="7" name="Picture 6" descr="Light bulb on yellow background with sketched light beams and cord">
            <a:extLst>
              <a:ext uri="{FF2B5EF4-FFF2-40B4-BE49-F238E27FC236}">
                <a16:creationId xmlns:a16="http://schemas.microsoft.com/office/drawing/2014/main" id="{B3DD49C2-F3E1-4228-51CD-3A76B4D627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03" r="351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63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60E86-F11E-8A31-E82F-9BDE304C6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9DFC5-488F-CACD-B43B-039C06D48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29657"/>
            <a:ext cx="8800495" cy="4611705"/>
          </a:xfrm>
        </p:spPr>
        <p:txBody>
          <a:bodyPr>
            <a:noAutofit/>
          </a:bodyPr>
          <a:lstStyle/>
          <a:p>
            <a:r>
              <a:rPr lang="en-GB" sz="1600" dirty="0"/>
              <a:t>(13)Braun, V. and Clarke, V., 2021. Can I use TA? Should I use TA? Should I not use TA? Comparing reflexive thematic analysis and other pattern‐based qualitative analytic approaches. </a:t>
            </a:r>
            <a:r>
              <a:rPr lang="en-GB" sz="1600" i="1" dirty="0"/>
              <a:t>Counselling and psychotherapy research</a:t>
            </a:r>
            <a:r>
              <a:rPr lang="en-GB" sz="1600" dirty="0"/>
              <a:t>, </a:t>
            </a:r>
            <a:r>
              <a:rPr lang="en-GB" sz="1600" i="1" dirty="0"/>
              <a:t>21</a:t>
            </a:r>
            <a:r>
              <a:rPr lang="en-GB" sz="1600" dirty="0"/>
              <a:t>(1), pp.37-47.</a:t>
            </a:r>
            <a:endParaRPr lang="en-GB" sz="1600" b="1" dirty="0"/>
          </a:p>
          <a:p>
            <a:r>
              <a:rPr lang="en-GB" sz="1600" dirty="0"/>
              <a:t>(16)British Association for Counselling and Psychotherapy (2018) </a:t>
            </a:r>
            <a:r>
              <a:rPr lang="en-GB" sz="1600" i="1" dirty="0"/>
              <a:t>Ethical framework for the counselling professions</a:t>
            </a:r>
            <a:r>
              <a:rPr lang="en-GB" sz="1600" dirty="0"/>
              <a:t>. Lutterworth: BACP. Available at: </a:t>
            </a:r>
            <a:r>
              <a:rPr lang="en-GB" sz="1600" dirty="0">
                <a:hlinkClick r:id="rId2"/>
              </a:rPr>
              <a:t>https://www.bacp.co.uk/events-and-resources/ethics-and-standards/ethical-framework-for-the-counselling-professions/</a:t>
            </a:r>
            <a:r>
              <a:rPr lang="en-GB" sz="1600" dirty="0"/>
              <a:t> (Accessed: 27 April 2026).Denscombe, M. (2021) </a:t>
            </a:r>
            <a:r>
              <a:rPr lang="en-GB" sz="1600" i="1" dirty="0"/>
              <a:t>The good research guide: For small-scale social research projects</a:t>
            </a:r>
            <a:r>
              <a:rPr lang="en-GB" sz="1600" dirty="0"/>
              <a:t>. 7th </a:t>
            </a:r>
            <a:r>
              <a:rPr lang="en-GB" sz="1600" dirty="0" err="1"/>
              <a:t>edn</a:t>
            </a:r>
            <a:r>
              <a:rPr lang="en-GB" sz="1600" dirty="0"/>
              <a:t>. Maidenhead: Open University Press.</a:t>
            </a:r>
          </a:p>
          <a:p>
            <a:r>
              <a:rPr lang="en-GB" sz="1600" dirty="0"/>
              <a:t>(14) Byrne, D., 2022. A worked example of Braun and Clarke’s approach to reflexive thematic analysis. </a:t>
            </a:r>
            <a:r>
              <a:rPr lang="en-GB" sz="1600" i="1" dirty="0"/>
              <a:t>Quality &amp; quantity</a:t>
            </a:r>
            <a:r>
              <a:rPr lang="en-GB" sz="1600" dirty="0"/>
              <a:t>, </a:t>
            </a:r>
            <a:r>
              <a:rPr lang="en-GB" sz="1600" i="1" dirty="0"/>
              <a:t>56</a:t>
            </a:r>
            <a:r>
              <a:rPr lang="en-GB" sz="1600" dirty="0"/>
              <a:t>(3), pp.1391-1412.</a:t>
            </a:r>
          </a:p>
          <a:p>
            <a:r>
              <a:rPr lang="en-GB" sz="1600" b="1" dirty="0"/>
              <a:t>(4) </a:t>
            </a:r>
            <a:r>
              <a:rPr lang="en-GB" sz="1600" dirty="0"/>
              <a:t>Campbell, S. (2025) </a:t>
            </a:r>
            <a:r>
              <a:rPr lang="en-GB" sz="1600" i="1" dirty="0"/>
              <a:t>What’s the story with ADHD?: Exploring sociocultural conceptualisations and the treatment of ADHD</a:t>
            </a:r>
            <a:r>
              <a:rPr lang="en-GB" sz="1600" dirty="0"/>
              <a:t>. Doctoral dissertation. Dublin: Dublin Business </a:t>
            </a:r>
            <a:r>
              <a:rPr lang="en-GB" sz="1600" dirty="0" err="1"/>
              <a:t>School.Clarke</a:t>
            </a:r>
            <a:r>
              <a:rPr lang="en-GB" sz="1600" dirty="0"/>
              <a:t>, V. and Braun, V., 2017. Thematic analysis. </a:t>
            </a:r>
            <a:r>
              <a:rPr lang="en-GB" sz="1600" i="1" dirty="0"/>
              <a:t>The journal of positive psychology</a:t>
            </a:r>
            <a:r>
              <a:rPr lang="en-GB" sz="1600" dirty="0"/>
              <a:t>, </a:t>
            </a:r>
            <a:r>
              <a:rPr lang="en-GB" sz="1600" i="1" dirty="0"/>
              <a:t>12</a:t>
            </a:r>
            <a:r>
              <a:rPr lang="en-GB" sz="1600" dirty="0"/>
              <a:t>(3), pp.297-298.</a:t>
            </a:r>
          </a:p>
          <a:p>
            <a:r>
              <a:rPr lang="en-GB" sz="1600" b="1" dirty="0"/>
              <a:t>(1) </a:t>
            </a:r>
            <a:r>
              <a:rPr lang="en-GB" sz="1600" dirty="0"/>
              <a:t>Denscombe, M. (2021) </a:t>
            </a:r>
            <a:r>
              <a:rPr lang="en-GB" sz="1600" i="1" dirty="0"/>
              <a:t>The good research guide: For small-scale social research projects</a:t>
            </a:r>
            <a:r>
              <a:rPr lang="en-GB" sz="1600" dirty="0"/>
              <a:t>. 7th </a:t>
            </a:r>
            <a:r>
              <a:rPr lang="en-GB" sz="1600" dirty="0" err="1"/>
              <a:t>edn</a:t>
            </a:r>
            <a:r>
              <a:rPr lang="en-GB" sz="1600" dirty="0"/>
              <a:t>. Maidenhead: Open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4111359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78AA2-4A72-3468-1B4D-FA0CB5DE6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785C1-AB97-4D89-CF68-ABFD0B00F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7087"/>
            <a:ext cx="8596668" cy="4684276"/>
          </a:xfrm>
        </p:spPr>
        <p:txBody>
          <a:bodyPr>
            <a:normAutofit fontScale="32500" lnSpcReduction="20000"/>
          </a:bodyPr>
          <a:lstStyle/>
          <a:p>
            <a:r>
              <a:rPr lang="en-GB" sz="4900" dirty="0"/>
              <a:t>(2)Elefante, C. and </a:t>
            </a:r>
            <a:r>
              <a:rPr lang="en-GB" sz="4900" dirty="0" err="1"/>
              <a:t>Perugi</a:t>
            </a:r>
            <a:r>
              <a:rPr lang="en-GB" sz="4900" dirty="0"/>
              <a:t>, G., 2025. Raising awareness for adult ADHD diagnosis: addressing diagnostic challenges, comorbidities, and the path to proper recognition. </a:t>
            </a:r>
            <a:r>
              <a:rPr lang="en-GB" sz="4900" i="1" dirty="0"/>
              <a:t>International Clinical Psychopharmacology</a:t>
            </a:r>
            <a:r>
              <a:rPr lang="en-GB" sz="4900" dirty="0"/>
              <a:t>, </a:t>
            </a:r>
            <a:r>
              <a:rPr lang="en-GB" sz="4900" i="1" dirty="0"/>
              <a:t>40</a:t>
            </a:r>
            <a:r>
              <a:rPr lang="en-GB" sz="4900" dirty="0"/>
              <a:t>(4), pp.250-252.</a:t>
            </a:r>
          </a:p>
          <a:p>
            <a:r>
              <a:rPr lang="en-GB" sz="4900" dirty="0"/>
              <a:t>(9) Geffen, J. and Forster, K. (2018) ‘Treatment of adult ADHD: a clinical perspective’, </a:t>
            </a:r>
            <a:r>
              <a:rPr lang="en-GB" sz="4900" i="1" dirty="0"/>
              <a:t>Therapeutic Advances in Psychopharmacology</a:t>
            </a:r>
            <a:r>
              <a:rPr lang="en-GB" sz="4900" dirty="0"/>
              <a:t>, 8(1), pp. 25–32. doi:10.1177/2045125317734977.</a:t>
            </a:r>
          </a:p>
          <a:p>
            <a:r>
              <a:rPr lang="en-GB" sz="4900" dirty="0"/>
              <a:t>(15) General Data Protection Regulation 2016</a:t>
            </a:r>
          </a:p>
          <a:p>
            <a:r>
              <a:rPr lang="en-GB" sz="4900" dirty="0"/>
              <a:t>(5) Gentile, J.P. and Atiq, R. (2006) ‘Psychotherapy for the patient with adult ADHD’, </a:t>
            </a:r>
            <a:r>
              <a:rPr lang="en-GB" sz="4900" i="1" dirty="0"/>
              <a:t>Psychiatry (</a:t>
            </a:r>
            <a:r>
              <a:rPr lang="en-GB" sz="4900" i="1" dirty="0" err="1"/>
              <a:t>Edgmont</a:t>
            </a:r>
            <a:r>
              <a:rPr lang="en-GB" sz="4900" i="1" dirty="0"/>
              <a:t>)</a:t>
            </a:r>
            <a:r>
              <a:rPr lang="en-GB" sz="4900" dirty="0"/>
              <a:t>, 3(8), pp. 31–35.</a:t>
            </a:r>
          </a:p>
          <a:p>
            <a:r>
              <a:rPr lang="en-GB" sz="4900" dirty="0"/>
              <a:t>(17) Harper, K. and Gentile, J.P. (2022) ‘Psychotherapy for adult ADHD’, </a:t>
            </a:r>
            <a:r>
              <a:rPr lang="en-GB" sz="4900" i="1" dirty="0"/>
              <a:t>Innovations in Clinical Neuroscience</a:t>
            </a:r>
            <a:r>
              <a:rPr lang="en-GB" sz="4900" dirty="0"/>
              <a:t>, 19(10–12), p. 35.</a:t>
            </a:r>
          </a:p>
          <a:p>
            <a:r>
              <a:rPr lang="en-GB" sz="4900" dirty="0"/>
              <a:t>(18) Lewis, M. (2024) ‘An exploration of the ways in which person-</a:t>
            </a:r>
            <a:r>
              <a:rPr lang="en-GB" sz="4900" dirty="0" err="1"/>
              <a:t>centered</a:t>
            </a:r>
            <a:r>
              <a:rPr lang="en-GB" sz="4900" dirty="0"/>
              <a:t> </a:t>
            </a:r>
            <a:r>
              <a:rPr lang="en-GB" sz="4900" dirty="0" err="1"/>
              <a:t>counselors’</a:t>
            </a:r>
            <a:r>
              <a:rPr lang="en-GB" sz="4900" dirty="0"/>
              <a:t> diagnoses of attention-deficit/hyperactivity disorder (ADHD) can challenge or support their practice’, </a:t>
            </a:r>
            <a:r>
              <a:rPr lang="en-GB" sz="4900" i="1" dirty="0"/>
              <a:t>Person-</a:t>
            </a:r>
            <a:r>
              <a:rPr lang="en-GB" sz="4900" i="1" dirty="0" err="1"/>
              <a:t>Centered</a:t>
            </a:r>
            <a:r>
              <a:rPr lang="en-GB" sz="4900" i="1" dirty="0"/>
              <a:t> &amp; Experiential Psychotherapies</a:t>
            </a:r>
            <a:r>
              <a:rPr lang="en-GB" sz="4900" dirty="0"/>
              <a:t>, 23(2), pp. 203–221.</a:t>
            </a:r>
          </a:p>
          <a:p>
            <a:r>
              <a:rPr lang="en-GB" sz="4900" dirty="0"/>
              <a:t>(3) Martin, A.F. et al., 2025. The changing prevalence of ADHD? A systematic review. </a:t>
            </a:r>
            <a:r>
              <a:rPr lang="en-GB" sz="4900" i="1" dirty="0"/>
              <a:t>Journal of affective disorders</a:t>
            </a:r>
            <a:r>
              <a:rPr lang="en-GB" sz="4900" dirty="0"/>
              <a:t>, </a:t>
            </a:r>
            <a:r>
              <a:rPr lang="en-GB" sz="4900" i="1" dirty="0"/>
              <a:t>388</a:t>
            </a:r>
            <a:r>
              <a:rPr lang="en-GB" sz="4900" dirty="0"/>
              <a:t>, p.119427.</a:t>
            </a:r>
          </a:p>
          <a:p>
            <a:r>
              <a:rPr lang="en-GB" sz="4900" dirty="0"/>
              <a:t>(6) Maté, G. (2019) </a:t>
            </a:r>
            <a:r>
              <a:rPr lang="en-GB" sz="4900" i="1" dirty="0"/>
              <a:t>Scattered minds: The origins and healing of attention deficit disorder</a:t>
            </a:r>
            <a:r>
              <a:rPr lang="en-GB" sz="4900" dirty="0"/>
              <a:t>. London: Vermilion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291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C340E-FAF5-4768-B69B-7BBBF1F03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56113-94EA-B083-A75E-0F23F1702CB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536700"/>
            <a:ext cx="8596313" cy="45053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(7) Newark, P.E. and Stieglitz, R.-D. (2010) ‘Therapy-relevant factors in adult ADHD from a cognitive behavioural perspective’, </a:t>
            </a:r>
            <a:r>
              <a:rPr lang="en-GB" i="1" dirty="0"/>
              <a:t>ADHD Attention Deficit and Hyperactivity Disorders</a:t>
            </a:r>
            <a:r>
              <a:rPr lang="en-GB" dirty="0"/>
              <a:t>, 2(2), pp. 59–72. doi:10.1007/s12402-010-0023-1</a:t>
            </a:r>
          </a:p>
          <a:p>
            <a:r>
              <a:rPr lang="en-GB" dirty="0"/>
              <a:t>(11) Potrac, P. et al. (2025) ‘Interpretivism: exploring meaning making, intentional action, and group life in coaching research’, in Nelson, L., Groom, R. and Potrac, P. (eds.) </a:t>
            </a:r>
            <a:r>
              <a:rPr lang="en-GB" i="1" dirty="0"/>
              <a:t>Research methods in sports coaching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Abingdon: Routledge, pp. 65–75.</a:t>
            </a:r>
          </a:p>
          <a:p>
            <a:r>
              <a:rPr lang="en-GB" dirty="0"/>
              <a:t>(12)Punch, K.F. (2014) </a:t>
            </a:r>
            <a:r>
              <a:rPr lang="en-GB" i="1" dirty="0"/>
              <a:t>Introduction to social research: Quantitative and qualitative approaches</a:t>
            </a:r>
            <a:r>
              <a:rPr lang="en-GB" dirty="0"/>
              <a:t>. 3rd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(10) Ramsay, J.R. and </a:t>
            </a:r>
            <a:r>
              <a:rPr lang="en-GB" dirty="0" err="1"/>
              <a:t>Rostain</a:t>
            </a:r>
            <a:r>
              <a:rPr lang="en-GB" dirty="0"/>
              <a:t>, A.L. (2005) ‘Adapting psychotherapy to meet the needs of adults with attention-deficit/hyperactivity disorder’, </a:t>
            </a:r>
            <a:r>
              <a:rPr lang="en-GB" i="1" dirty="0"/>
              <a:t>Psychotherapy: Theory, Research, Practice, Training</a:t>
            </a:r>
            <a:r>
              <a:rPr lang="en-GB" dirty="0"/>
              <a:t>, 42(1), p. 72.</a:t>
            </a:r>
          </a:p>
          <a:p>
            <a:r>
              <a:rPr lang="en-GB" dirty="0"/>
              <a:t>(17) Reeves, A. and Bond, T. (2018) </a:t>
            </a:r>
            <a:r>
              <a:rPr lang="en-GB" i="1" dirty="0"/>
              <a:t>Standards and ethics for counselling in action</a:t>
            </a:r>
            <a:r>
              <a:rPr lang="en-GB" dirty="0"/>
              <a:t>. 4th ed. London: SAGE.</a:t>
            </a:r>
          </a:p>
          <a:p>
            <a:r>
              <a:rPr lang="en-GB" dirty="0"/>
              <a:t>(8) Williams, S.et al.(2024) ‘Experience of CBT in adults with ADHD: a mixed methods study’, </a:t>
            </a:r>
            <a:r>
              <a:rPr lang="en-GB" i="1" dirty="0"/>
              <a:t>Frontiers in Psychiatry</a:t>
            </a:r>
            <a:r>
              <a:rPr lang="en-GB" dirty="0"/>
              <a:t>, 15, p. 1341624.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659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3A2FE-FF71-2C45-41F0-25C5A7330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solidFill>
                  <a:schemeClr val="tx1"/>
                </a:solidFill>
              </a:rPr>
              <a:t>I confirm that I have not used AI to generate my presentation</a:t>
            </a:r>
          </a:p>
        </p:txBody>
      </p:sp>
    </p:spTree>
    <p:extLst>
      <p:ext uri="{BB962C8B-B14F-4D97-AF65-F5344CB8AC3E}">
        <p14:creationId xmlns:p14="http://schemas.microsoft.com/office/powerpoint/2010/main" val="13839110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f0d9160-6b93-41c6-8db2-153e0d7f7960}" enabled="0" method="" siteId="{5f0d9160-6b93-41c6-8db2-153e0d7f796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1436</Words>
  <Application>Microsoft Office PowerPoint</Application>
  <PresentationFormat>Widescreen</PresentationFormat>
  <Paragraphs>108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Trebuchet MS</vt:lpstr>
      <vt:lpstr>Wingdings 3</vt:lpstr>
      <vt:lpstr>Facet</vt:lpstr>
      <vt:lpstr>Research Proposal </vt:lpstr>
      <vt:lpstr>Research Title</vt:lpstr>
      <vt:lpstr>Aims &amp; Questions</vt:lpstr>
      <vt:lpstr>Rationale</vt:lpstr>
      <vt:lpstr>Reflexivity</vt:lpstr>
      <vt:lpstr>Relevant Literature </vt:lpstr>
      <vt:lpstr>Gaps in literature</vt:lpstr>
      <vt:lpstr>Research Paradigm </vt:lpstr>
      <vt:lpstr>Methodology and Methods(justification) </vt:lpstr>
      <vt:lpstr>Ethics and Trustworthiness </vt:lpstr>
      <vt:lpstr>Conclusion</vt:lpstr>
      <vt:lpstr>References</vt:lpstr>
      <vt:lpstr>References </vt:lpstr>
      <vt:lpstr>References</vt:lpstr>
      <vt:lpstr>I confirm that I have not used AI to generate my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Lowri Collins</dc:creator>
  <cp:lastModifiedBy>Lowri Collins</cp:lastModifiedBy>
  <cp:revision>1</cp:revision>
  <dcterms:created xsi:type="dcterms:W3CDTF">2026-04-04T08:17:19Z</dcterms:created>
  <dcterms:modified xsi:type="dcterms:W3CDTF">2026-04-27T18:56:11Z</dcterms:modified>
</cp:coreProperties>
</file>