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22"/>
  </p:notesMasterIdLst>
  <p:sldIdLst>
    <p:sldId id="260" r:id="rId2"/>
    <p:sldId id="261" r:id="rId3"/>
    <p:sldId id="262" r:id="rId4"/>
    <p:sldId id="263" r:id="rId5"/>
    <p:sldId id="264"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Franklin Gothic Book" pitchFamily="34" charset="0"/>
        <a:ea typeface="+mn-ea"/>
        <a:cs typeface="Arial" charset="0"/>
      </a:defRPr>
    </a:lvl1pPr>
    <a:lvl2pPr marL="457200" algn="l" rtl="0" fontAlgn="base">
      <a:spcBef>
        <a:spcPct val="0"/>
      </a:spcBef>
      <a:spcAft>
        <a:spcPct val="0"/>
      </a:spcAft>
      <a:defRPr kern="1200">
        <a:solidFill>
          <a:schemeClr val="tx1"/>
        </a:solidFill>
        <a:latin typeface="Franklin Gothic Book" pitchFamily="34" charset="0"/>
        <a:ea typeface="+mn-ea"/>
        <a:cs typeface="Arial" charset="0"/>
      </a:defRPr>
    </a:lvl2pPr>
    <a:lvl3pPr marL="914400" algn="l" rtl="0" fontAlgn="base">
      <a:spcBef>
        <a:spcPct val="0"/>
      </a:spcBef>
      <a:spcAft>
        <a:spcPct val="0"/>
      </a:spcAft>
      <a:defRPr kern="1200">
        <a:solidFill>
          <a:schemeClr val="tx1"/>
        </a:solidFill>
        <a:latin typeface="Franklin Gothic Book" pitchFamily="34" charset="0"/>
        <a:ea typeface="+mn-ea"/>
        <a:cs typeface="Arial" charset="0"/>
      </a:defRPr>
    </a:lvl3pPr>
    <a:lvl4pPr marL="1371600" algn="l" rtl="0" fontAlgn="base">
      <a:spcBef>
        <a:spcPct val="0"/>
      </a:spcBef>
      <a:spcAft>
        <a:spcPct val="0"/>
      </a:spcAft>
      <a:defRPr kern="1200">
        <a:solidFill>
          <a:schemeClr val="tx1"/>
        </a:solidFill>
        <a:latin typeface="Franklin Gothic Book" pitchFamily="34" charset="0"/>
        <a:ea typeface="+mn-ea"/>
        <a:cs typeface="Arial" charset="0"/>
      </a:defRPr>
    </a:lvl4pPr>
    <a:lvl5pPr marL="1828800" algn="l" rtl="0" fontAlgn="base">
      <a:spcBef>
        <a:spcPct val="0"/>
      </a:spcBef>
      <a:spcAft>
        <a:spcPct val="0"/>
      </a:spcAft>
      <a:defRPr kern="1200">
        <a:solidFill>
          <a:schemeClr val="tx1"/>
        </a:solidFill>
        <a:latin typeface="Franklin Gothic Book" pitchFamily="34" charset="0"/>
        <a:ea typeface="+mn-ea"/>
        <a:cs typeface="Arial" charset="0"/>
      </a:defRPr>
    </a:lvl5pPr>
    <a:lvl6pPr marL="2286000" algn="l" defTabSz="914400" rtl="0" eaLnBrk="1" latinLnBrk="0" hangingPunct="1">
      <a:defRPr kern="1200">
        <a:solidFill>
          <a:schemeClr val="tx1"/>
        </a:solidFill>
        <a:latin typeface="Franklin Gothic Book" pitchFamily="34" charset="0"/>
        <a:ea typeface="+mn-ea"/>
        <a:cs typeface="Arial" charset="0"/>
      </a:defRPr>
    </a:lvl6pPr>
    <a:lvl7pPr marL="2743200" algn="l" defTabSz="914400" rtl="0" eaLnBrk="1" latinLnBrk="0" hangingPunct="1">
      <a:defRPr kern="1200">
        <a:solidFill>
          <a:schemeClr val="tx1"/>
        </a:solidFill>
        <a:latin typeface="Franklin Gothic Book" pitchFamily="34" charset="0"/>
        <a:ea typeface="+mn-ea"/>
        <a:cs typeface="Arial" charset="0"/>
      </a:defRPr>
    </a:lvl7pPr>
    <a:lvl8pPr marL="3200400" algn="l" defTabSz="914400" rtl="0" eaLnBrk="1" latinLnBrk="0" hangingPunct="1">
      <a:defRPr kern="1200">
        <a:solidFill>
          <a:schemeClr val="tx1"/>
        </a:solidFill>
        <a:latin typeface="Franklin Gothic Book" pitchFamily="34" charset="0"/>
        <a:ea typeface="+mn-ea"/>
        <a:cs typeface="Arial" charset="0"/>
      </a:defRPr>
    </a:lvl8pPr>
    <a:lvl9pPr marL="3657600" algn="l" defTabSz="914400" rtl="0" eaLnBrk="1" latinLnBrk="0" hangingPunct="1">
      <a:defRPr kern="1200">
        <a:solidFill>
          <a:schemeClr val="tx1"/>
        </a:solidFill>
        <a:latin typeface="Franklin Gothic Book" pitchFamily="34"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4" d="100"/>
          <a:sy n="54" d="100"/>
        </p:scale>
        <p:origin x="-130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9B4C04BB-CE89-4FE3-9E08-B6B6B8F62A62}" type="datetimeFigureOut">
              <a:rPr lang="en-GB"/>
              <a:pPr>
                <a:defRPr/>
              </a:pPr>
              <a:t>23/10/2014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FEBA46D2-B254-4231-8864-2FE1DE61EA6F}" type="slidenum">
              <a:rPr lang="en-GB"/>
              <a:pPr>
                <a:defRPr/>
              </a:pPr>
              <a:t>‹#›</a:t>
            </a:fld>
            <a:endParaRPr lang="en-GB"/>
          </a:p>
        </p:txBody>
      </p:sp>
    </p:spTree>
    <p:extLst>
      <p:ext uri="{BB962C8B-B14F-4D97-AF65-F5344CB8AC3E}">
        <p14:creationId xmlns:p14="http://schemas.microsoft.com/office/powerpoint/2010/main" val="331939246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Freeform 4"/>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lvl="0"/>
            <a:r>
              <a:rPr lang="en-US" smtClean="0"/>
              <a:t>Click to edit Master subtitle style</a:t>
            </a:r>
            <a:endParaRPr lang="en-US" dirty="0"/>
          </a:p>
        </p:txBody>
      </p:sp>
      <p:sp>
        <p:nvSpPr>
          <p:cNvPr id="6" name="Date Placeholder 3"/>
          <p:cNvSpPr>
            <a:spLocks noGrp="1"/>
          </p:cNvSpPr>
          <p:nvPr>
            <p:ph type="dt" sz="half" idx="10"/>
          </p:nvPr>
        </p:nvSpPr>
        <p:spPr/>
        <p:txBody>
          <a:bodyPr/>
          <a:lstStyle>
            <a:lvl1pPr>
              <a:defRPr/>
            </a:lvl1pPr>
          </a:lstStyle>
          <a:p>
            <a:pPr>
              <a:defRPr/>
            </a:pPr>
            <a:fld id="{7BD28FE9-9B43-4EB5-8DA5-0EA53E03C5B3}" type="datetimeFigureOut">
              <a:rPr lang="en-GB"/>
              <a:pPr>
                <a:defRPr/>
              </a:pPr>
              <a:t>23/10/2014</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9D50AEFB-5D13-40DE-97E0-AFD32CAF34DF}" type="slidenum">
              <a:rPr lang="en-GB"/>
              <a:pPr>
                <a:defRPr/>
              </a:pPr>
              <a:t>‹#›</a:t>
            </a:fld>
            <a:endParaRPr lang="en-GB"/>
          </a:p>
        </p:txBody>
      </p:sp>
    </p:spTree>
    <p:extLst>
      <p:ext uri="{BB962C8B-B14F-4D97-AF65-F5344CB8AC3E}">
        <p14:creationId xmlns:p14="http://schemas.microsoft.com/office/powerpoint/2010/main" val="4039802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5949950"/>
            <a:ext cx="1649412"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325" y="5949950"/>
            <a:ext cx="218757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Footer Placeholder 4"/>
          <p:cNvSpPr>
            <a:spLocks noGrp="1"/>
          </p:cNvSpPr>
          <p:nvPr>
            <p:ph type="ftr" sz="quarter" idx="10"/>
          </p:nvPr>
        </p:nvSpPr>
        <p:spPr>
          <a:xfrm>
            <a:off x="468313" y="5949950"/>
            <a:ext cx="7848600" cy="609600"/>
          </a:xfrm>
        </p:spPr>
        <p:txBody>
          <a:bodyPr/>
          <a:lstStyle>
            <a:lvl1pPr>
              <a:defRPr dirty="0"/>
            </a:lvl1pPr>
          </a:lstStyle>
          <a:p>
            <a:pPr>
              <a:defRPr/>
            </a:pPr>
            <a:endParaRPr lang="en-GB"/>
          </a:p>
        </p:txBody>
      </p:sp>
      <p:sp>
        <p:nvSpPr>
          <p:cNvPr id="7" name="Slide Number Placeholder 5"/>
          <p:cNvSpPr>
            <a:spLocks noGrp="1"/>
          </p:cNvSpPr>
          <p:nvPr>
            <p:ph type="sldNum" sz="quarter" idx="11"/>
          </p:nvPr>
        </p:nvSpPr>
        <p:spPr/>
        <p:txBody>
          <a:bodyPr/>
          <a:lstStyle>
            <a:lvl1pPr>
              <a:defRPr/>
            </a:lvl1pPr>
          </a:lstStyle>
          <a:p>
            <a:pPr>
              <a:defRPr/>
            </a:pPr>
            <a:fld id="{D562DDD6-F31A-46A6-B020-842DD974DBBD}" type="slidenum">
              <a:rPr lang="en-GB"/>
              <a:pPr>
                <a:defRPr/>
              </a:pPr>
              <a:t>‹#›</a:t>
            </a:fld>
            <a:endParaRPr lang="en-GB"/>
          </a:p>
        </p:txBody>
      </p:sp>
    </p:spTree>
    <p:extLst>
      <p:ext uri="{BB962C8B-B14F-4D97-AF65-F5344CB8AC3E}">
        <p14:creationId xmlns:p14="http://schemas.microsoft.com/office/powerpoint/2010/main" val="1122730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Freeform 3"/>
          <p:cNvSpPr/>
          <p:nvPr/>
        </p:nvSpPr>
        <p:spPr>
          <a:xfrm>
            <a:off x="-1588" y="-1588"/>
            <a:ext cx="9145588" cy="6859588"/>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ight Triangle 4"/>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lvl="0"/>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6" name="Date Placeholder 3"/>
          <p:cNvSpPr>
            <a:spLocks noGrp="1"/>
          </p:cNvSpPr>
          <p:nvPr>
            <p:ph type="dt" sz="half" idx="10"/>
          </p:nvPr>
        </p:nvSpPr>
        <p:spPr/>
        <p:txBody>
          <a:bodyPr/>
          <a:lstStyle>
            <a:lvl1pPr>
              <a:defRPr/>
            </a:lvl1pPr>
          </a:lstStyle>
          <a:p>
            <a:pPr>
              <a:defRPr/>
            </a:pPr>
            <a:fld id="{CB3D9202-D2C9-4113-BE0D-B3A204ED87FE}" type="datetimeFigureOut">
              <a:rPr lang="en-GB"/>
              <a:pPr>
                <a:defRPr/>
              </a:pPr>
              <a:t>23/10/2014</a:t>
            </a:fld>
            <a:endParaRPr lang="en-GB"/>
          </a:p>
        </p:txBody>
      </p:sp>
      <p:sp>
        <p:nvSpPr>
          <p:cNvPr id="7" name="Footer Placeholder 4"/>
          <p:cNvSpPr>
            <a:spLocks noGrp="1"/>
          </p:cNvSpPr>
          <p:nvPr>
            <p:ph type="ftr" sz="quarter" idx="11"/>
          </p:nvPr>
        </p:nvSpPr>
        <p:spPr/>
        <p:txBody>
          <a:bodyPr/>
          <a:lstStyle>
            <a:lvl1pPr>
              <a:defRPr/>
            </a:lvl1pPr>
          </a:lstStyle>
          <a:p>
            <a:pPr>
              <a:defRPr/>
            </a:pPr>
            <a:endParaRPr lang="en-GB"/>
          </a:p>
        </p:txBody>
      </p:sp>
      <p:sp>
        <p:nvSpPr>
          <p:cNvPr id="8" name="Slide Number Placeholder 5"/>
          <p:cNvSpPr>
            <a:spLocks noGrp="1"/>
          </p:cNvSpPr>
          <p:nvPr>
            <p:ph type="sldNum" sz="quarter" idx="12"/>
          </p:nvPr>
        </p:nvSpPr>
        <p:spPr/>
        <p:txBody>
          <a:bodyPr/>
          <a:lstStyle>
            <a:lvl1pPr>
              <a:defRPr/>
            </a:lvl1pPr>
          </a:lstStyle>
          <a:p>
            <a:pPr>
              <a:defRPr/>
            </a:pPr>
            <a:fld id="{F643415E-3F90-4B89-B092-34A8B8B8DA32}" type="slidenum">
              <a:rPr lang="en-GB"/>
              <a:pPr>
                <a:defRPr/>
              </a:pPr>
              <a:t>‹#›</a:t>
            </a:fld>
            <a:endParaRPr lang="en-GB"/>
          </a:p>
        </p:txBody>
      </p:sp>
    </p:spTree>
    <p:extLst>
      <p:ext uri="{BB962C8B-B14F-4D97-AF65-F5344CB8AC3E}">
        <p14:creationId xmlns:p14="http://schemas.microsoft.com/office/powerpoint/2010/main" val="27098110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a:lstStyle/>
          <a:p>
            <a:r>
              <a:rPr lang="en-US" smtClean="0"/>
              <a:t>Click to edit Master title style</a:t>
            </a:r>
            <a:endParaRPr lang="en-US"/>
          </a:p>
        </p:txBody>
      </p:sp>
      <p:sp>
        <p:nvSpPr>
          <p:cNvPr id="5" name="Date Placeholder 3"/>
          <p:cNvSpPr>
            <a:spLocks noGrp="1"/>
          </p:cNvSpPr>
          <p:nvPr>
            <p:ph type="dt" sz="half" idx="10"/>
          </p:nvPr>
        </p:nvSpPr>
        <p:spPr/>
        <p:txBody>
          <a:bodyPr/>
          <a:lstStyle>
            <a:lvl1pPr>
              <a:defRPr/>
            </a:lvl1pPr>
          </a:lstStyle>
          <a:p>
            <a:pPr>
              <a:defRPr/>
            </a:pPr>
            <a:fld id="{9B650BFE-C944-43AE-B02F-4E7A74EB491B}" type="datetimeFigureOut">
              <a:rPr lang="en-GB"/>
              <a:pPr>
                <a:defRPr/>
              </a:pPr>
              <a:t>23/10/2014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a:ln/>
        </p:spPr>
        <p:txBody>
          <a:bodyPr/>
          <a:lstStyle>
            <a:lvl1pPr>
              <a:defRPr/>
            </a:lvl1pPr>
          </a:lstStyle>
          <a:p>
            <a:pPr>
              <a:defRPr/>
            </a:pPr>
            <a:fld id="{F0B68B16-78DB-4F6F-886E-9510E625AAA2}" type="slidenum">
              <a:rPr lang="en-GB"/>
              <a:pPr>
                <a:defRPr/>
              </a:pPr>
              <a:t>‹#›</a:t>
            </a:fld>
            <a:endParaRPr lang="en-GB"/>
          </a:p>
        </p:txBody>
      </p:sp>
    </p:spTree>
    <p:extLst>
      <p:ext uri="{BB962C8B-B14F-4D97-AF65-F5344CB8AC3E}">
        <p14:creationId xmlns:p14="http://schemas.microsoft.com/office/powerpoint/2010/main" val="1795011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C283321D-031E-46ED-A980-43B25FBE1EBF}" type="datetimeFigureOut">
              <a:rPr lang="en-GB"/>
              <a:pPr>
                <a:defRPr/>
              </a:pPr>
              <a:t>23/10/2014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a:ln/>
        </p:spPr>
        <p:txBody>
          <a:bodyPr/>
          <a:lstStyle>
            <a:lvl1pPr>
              <a:defRPr/>
            </a:lvl1pPr>
          </a:lstStyle>
          <a:p>
            <a:pPr>
              <a:defRPr/>
            </a:pPr>
            <a:fld id="{96F99E04-81A7-4A4E-9DC4-6AA4B1134646}" type="slidenum">
              <a:rPr lang="en-GB"/>
              <a:pPr>
                <a:defRPr/>
              </a:pPr>
              <a:t>‹#›</a:t>
            </a:fld>
            <a:endParaRPr lang="en-GB"/>
          </a:p>
        </p:txBody>
      </p:sp>
    </p:spTree>
    <p:extLst>
      <p:ext uri="{BB962C8B-B14F-4D97-AF65-F5344CB8AC3E}">
        <p14:creationId xmlns:p14="http://schemas.microsoft.com/office/powerpoint/2010/main" val="1955209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F8F04EF-6C1A-4E30-BCE5-4F58E6A3C0EE}" type="datetimeFigureOut">
              <a:rPr lang="en-GB"/>
              <a:pPr>
                <a:defRPr/>
              </a:pPr>
              <a:t>23/10/2014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a:ln/>
        </p:spPr>
        <p:txBody>
          <a:bodyPr/>
          <a:lstStyle>
            <a:lvl1pPr>
              <a:defRPr/>
            </a:lvl1pPr>
          </a:lstStyle>
          <a:p>
            <a:pPr>
              <a:defRPr/>
            </a:pPr>
            <a:fld id="{7838C349-A98C-4856-A1F0-98CF8D898759}" type="slidenum">
              <a:rPr lang="en-GB"/>
              <a:pPr>
                <a:defRPr/>
              </a:pPr>
              <a:t>‹#›</a:t>
            </a:fld>
            <a:endParaRPr lang="en-GB"/>
          </a:p>
        </p:txBody>
      </p:sp>
    </p:spTree>
    <p:extLst>
      <p:ext uri="{BB962C8B-B14F-4D97-AF65-F5344CB8AC3E}">
        <p14:creationId xmlns:p14="http://schemas.microsoft.com/office/powerpoint/2010/main" val="4035910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3E4C0ED-3976-4699-8980-161727ACA710}" type="datetimeFigureOut">
              <a:rPr lang="en-GB"/>
              <a:pPr>
                <a:defRPr/>
              </a:pPr>
              <a:t>23/10/2014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a:ln/>
        </p:spPr>
        <p:txBody>
          <a:bodyPr/>
          <a:lstStyle>
            <a:lvl1pPr>
              <a:defRPr/>
            </a:lvl1pPr>
          </a:lstStyle>
          <a:p>
            <a:pPr>
              <a:defRPr/>
            </a:pPr>
            <a:fld id="{1622FCF3-C0A5-428D-BC74-643381F32D7C}" type="slidenum">
              <a:rPr lang="en-GB"/>
              <a:pPr>
                <a:defRPr/>
              </a:pPr>
              <a:t>‹#›</a:t>
            </a:fld>
            <a:endParaRPr lang="en-GB"/>
          </a:p>
        </p:txBody>
      </p:sp>
    </p:spTree>
    <p:extLst>
      <p:ext uri="{BB962C8B-B14F-4D97-AF65-F5344CB8AC3E}">
        <p14:creationId xmlns:p14="http://schemas.microsoft.com/office/powerpoint/2010/main" val="3180396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ight Triangle 5"/>
          <p:cNvSpPr/>
          <p:nvPr/>
        </p:nvSpPr>
        <p:spPr>
          <a:xfrm rot="5400000">
            <a:off x="433388" y="-433388"/>
            <a:ext cx="6858000" cy="7724775"/>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lvl="0"/>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lvl1pPr>
              <a:defRPr/>
            </a:lvl1pPr>
          </a:lstStyle>
          <a:p>
            <a:pPr>
              <a:defRPr/>
            </a:pPr>
            <a:fld id="{6A9D6AC8-4A2B-4E17-82DD-5BC7D7F3F7A4}" type="datetimeFigureOut">
              <a:rPr lang="en-GB"/>
              <a:pPr>
                <a:defRPr/>
              </a:pPr>
              <a:t>23/10/2014</a:t>
            </a:fld>
            <a:endParaRPr lang="en-GB"/>
          </a:p>
        </p:txBody>
      </p:sp>
      <p:sp>
        <p:nvSpPr>
          <p:cNvPr id="8" name="Footer Placeholder 5"/>
          <p:cNvSpPr>
            <a:spLocks noGrp="1"/>
          </p:cNvSpPr>
          <p:nvPr>
            <p:ph type="ftr" sz="quarter" idx="11"/>
          </p:nvPr>
        </p:nvSpPr>
        <p:spPr/>
        <p:txBody>
          <a:bodyPr/>
          <a:lstStyle>
            <a:lvl1pPr>
              <a:defRPr>
                <a:solidFill>
                  <a:schemeClr val="tx2"/>
                </a:solidFill>
              </a:defRPr>
            </a:lvl1pPr>
          </a:lstStyle>
          <a:p>
            <a:pPr>
              <a:defRPr/>
            </a:pPr>
            <a:endParaRPr lang="en-GB"/>
          </a:p>
        </p:txBody>
      </p:sp>
      <p:sp>
        <p:nvSpPr>
          <p:cNvPr id="9" name="Slide Number Placeholder 6"/>
          <p:cNvSpPr>
            <a:spLocks noGrp="1"/>
          </p:cNvSpPr>
          <p:nvPr>
            <p:ph type="sldNum" sz="quarter" idx="12"/>
          </p:nvPr>
        </p:nvSpPr>
        <p:spPr>
          <a:ln>
            <a:solidFill>
              <a:schemeClr val="tx2"/>
            </a:solidFill>
          </a:ln>
        </p:spPr>
        <p:txBody>
          <a:bodyPr/>
          <a:lstStyle>
            <a:lvl1pPr>
              <a:defRPr smtClean="0">
                <a:solidFill>
                  <a:schemeClr val="tx2"/>
                </a:solidFill>
              </a:defRPr>
            </a:lvl1pPr>
          </a:lstStyle>
          <a:p>
            <a:pPr>
              <a:defRPr/>
            </a:pPr>
            <a:fld id="{F39C8A99-B636-4A3C-836C-2860E03B53DC}" type="slidenum">
              <a:rPr lang="en-GB"/>
              <a:pPr>
                <a:defRPr/>
              </a:pPr>
              <a:t>‹#›</a:t>
            </a:fld>
            <a:endParaRPr lang="en-GB"/>
          </a:p>
        </p:txBody>
      </p:sp>
    </p:spTree>
    <p:extLst>
      <p:ext uri="{BB962C8B-B14F-4D97-AF65-F5344CB8AC3E}">
        <p14:creationId xmlns:p14="http://schemas.microsoft.com/office/powerpoint/2010/main" val="2984864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ight Triangle 4"/>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Freeform 5"/>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rtlCol="0" anchor="ctr">
            <a:normAutofit/>
          </a:bodyPr>
          <a:lstStyle>
            <a:lvl1pPr algn="r">
              <a:defRPr/>
            </a:lvl1pPr>
          </a:lstStyle>
          <a:p>
            <a:pPr lvl="0"/>
            <a:r>
              <a:rPr lang="en-US" noProof="0" smtClean="0"/>
              <a:t>Click icon to add picture</a:t>
            </a:r>
            <a:endParaRPr lang="en-US" noProof="0" dirty="0"/>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5"/>
          </p:nvPr>
        </p:nvSpPr>
        <p:spPr/>
        <p:txBody>
          <a:bodyPr/>
          <a:lstStyle>
            <a:lvl1pPr>
              <a:defRPr/>
            </a:lvl1pPr>
          </a:lstStyle>
          <a:p>
            <a:pPr>
              <a:defRPr/>
            </a:pPr>
            <a:fld id="{447E6768-92FD-4967-B6B2-46BBC029E56B}" type="datetimeFigureOut">
              <a:rPr lang="en-GB"/>
              <a:pPr>
                <a:defRPr/>
              </a:pPr>
              <a:t>23/10/2014</a:t>
            </a:fld>
            <a:endParaRPr lang="en-GB"/>
          </a:p>
        </p:txBody>
      </p:sp>
      <p:sp>
        <p:nvSpPr>
          <p:cNvPr id="8" name="Footer Placeholder 5"/>
          <p:cNvSpPr>
            <a:spLocks noGrp="1"/>
          </p:cNvSpPr>
          <p:nvPr>
            <p:ph type="ftr" sz="quarter" idx="16"/>
          </p:nvPr>
        </p:nvSpPr>
        <p:spPr/>
        <p:txBody>
          <a:bodyPr/>
          <a:lstStyle>
            <a:lvl1pPr>
              <a:defRPr/>
            </a:lvl1pPr>
          </a:lstStyle>
          <a:p>
            <a:pPr>
              <a:defRPr/>
            </a:pPr>
            <a:endParaRPr lang="en-GB"/>
          </a:p>
        </p:txBody>
      </p:sp>
      <p:sp>
        <p:nvSpPr>
          <p:cNvPr id="9" name="Slide Number Placeholder 6"/>
          <p:cNvSpPr>
            <a:spLocks noGrp="1"/>
          </p:cNvSpPr>
          <p:nvPr>
            <p:ph type="sldNum" sz="quarter" idx="17"/>
          </p:nvPr>
        </p:nvSpPr>
        <p:spPr/>
        <p:txBody>
          <a:bodyPr/>
          <a:lstStyle>
            <a:lvl1pPr>
              <a:defRPr/>
            </a:lvl1pPr>
          </a:lstStyle>
          <a:p>
            <a:pPr>
              <a:defRPr/>
            </a:pPr>
            <a:fld id="{058DF10E-9E7E-4F7B-B598-A277BB1C6511}" type="slidenum">
              <a:rPr lang="en-GB"/>
              <a:pPr>
                <a:defRPr/>
              </a:pPr>
              <a:t>‹#›</a:t>
            </a:fld>
            <a:endParaRPr lang="en-GB"/>
          </a:p>
        </p:txBody>
      </p:sp>
    </p:spTree>
    <p:extLst>
      <p:ext uri="{BB962C8B-B14F-4D97-AF65-F5344CB8AC3E}">
        <p14:creationId xmlns:p14="http://schemas.microsoft.com/office/powerpoint/2010/main" val="2732839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DF86E7F-07CE-42E6-A337-8D080B8C99C3}" type="datetimeFigureOut">
              <a:rPr lang="en-GB"/>
              <a:pPr>
                <a:defRPr/>
              </a:pPr>
              <a:t>23/10/2014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1A3D4265-DD1E-4120-B126-AE57AA0D04DF}" type="slidenum">
              <a:rPr lang="en-GB"/>
              <a:pPr>
                <a:defRPr/>
              </a:pPr>
              <a:t>‹#›</a:t>
            </a:fld>
            <a:endParaRPr lang="en-GB"/>
          </a:p>
        </p:txBody>
      </p:sp>
    </p:spTree>
    <p:extLst>
      <p:ext uri="{BB962C8B-B14F-4D97-AF65-F5344CB8AC3E}">
        <p14:creationId xmlns:p14="http://schemas.microsoft.com/office/powerpoint/2010/main" val="1149363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B09A7DAF-314E-4B4C-BCFF-D7B40C51CCA5}" type="datetimeFigureOut">
              <a:rPr lang="en-GB"/>
              <a:pPr>
                <a:defRPr/>
              </a:pPr>
              <a:t>23/10/2014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a:ln/>
        </p:spPr>
        <p:txBody>
          <a:bodyPr/>
          <a:lstStyle>
            <a:lvl1pPr>
              <a:defRPr/>
            </a:lvl1pPr>
          </a:lstStyle>
          <a:p>
            <a:pPr>
              <a:defRPr/>
            </a:pPr>
            <a:fld id="{D47B4729-E85E-49E2-8558-388B996D4D98}" type="slidenum">
              <a:rPr lang="en-GB"/>
              <a:pPr>
                <a:defRPr/>
              </a:pPr>
              <a:t>‹#›</a:t>
            </a:fld>
            <a:endParaRPr lang="en-GB"/>
          </a:p>
        </p:txBody>
      </p:sp>
    </p:spTree>
    <p:extLst>
      <p:ext uri="{BB962C8B-B14F-4D97-AF65-F5344CB8AC3E}">
        <p14:creationId xmlns:p14="http://schemas.microsoft.com/office/powerpoint/2010/main" val="358316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p:cNvSpPr/>
          <p:nvPr/>
        </p:nvSpPr>
        <p:spPr>
          <a:xfrm>
            <a:off x="-3175" y="5051425"/>
            <a:ext cx="3575050" cy="1806575"/>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Freeform 7"/>
          <p:cNvSpPr/>
          <p:nvPr/>
        </p:nvSpPr>
        <p:spPr>
          <a:xfrm>
            <a:off x="-1588" y="5051425"/>
            <a:ext cx="9145588" cy="180657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Placeholder 1"/>
          <p:cNvSpPr>
            <a:spLocks noGrp="1"/>
          </p:cNvSpPr>
          <p:nvPr>
            <p:ph type="title"/>
          </p:nvPr>
        </p:nvSpPr>
        <p:spPr>
          <a:xfrm>
            <a:off x="822325" y="365125"/>
            <a:ext cx="7521575" cy="54927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1029" name="Text Placeholder 2"/>
          <p:cNvSpPr>
            <a:spLocks noGrp="1"/>
          </p:cNvSpPr>
          <p:nvPr>
            <p:ph type="body" idx="1"/>
          </p:nvPr>
        </p:nvSpPr>
        <p:spPr bwMode="auto">
          <a:xfrm>
            <a:off x="822325" y="1100138"/>
            <a:ext cx="7521575" cy="357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4" name="Date Placeholder 3"/>
          <p:cNvSpPr>
            <a:spLocks noGrp="1"/>
          </p:cNvSpPr>
          <p:nvPr>
            <p:ph type="dt" sz="half" idx="2"/>
          </p:nvPr>
        </p:nvSpPr>
        <p:spPr>
          <a:xfrm rot="19140000">
            <a:off x="201613" y="5870575"/>
            <a:ext cx="2176462" cy="201613"/>
          </a:xfrm>
          <a:prstGeom prst="rect">
            <a:avLst/>
          </a:prstGeom>
        </p:spPr>
        <p:txBody>
          <a:bodyPr vert="horz" lIns="91440" tIns="45720" rIns="91440" bIns="45720" rtlCol="0" anchor="ctr"/>
          <a:lstStyle>
            <a:lvl1pPr algn="l" fontAlgn="auto">
              <a:spcBef>
                <a:spcPts val="0"/>
              </a:spcBef>
              <a:spcAft>
                <a:spcPts val="0"/>
              </a:spcAft>
              <a:defRPr sz="1200" smtClean="0">
                <a:solidFill>
                  <a:srgbClr val="FFFFFF"/>
                </a:solidFill>
                <a:latin typeface="+mn-lt"/>
                <a:cs typeface="+mn-cs"/>
              </a:defRPr>
            </a:lvl1pPr>
          </a:lstStyle>
          <a:p>
            <a:pPr>
              <a:defRPr/>
            </a:pPr>
            <a:fld id="{0A97A0C4-16AD-41C0-B17D-318B771CA360}" type="datetimeFigureOut">
              <a:rPr lang="en-GB"/>
              <a:pPr>
                <a:defRPr/>
              </a:pPr>
              <a:t>23/10/2014</a:t>
            </a:fld>
            <a:endParaRPr lang="en-GB"/>
          </a:p>
        </p:txBody>
      </p:sp>
      <p:sp>
        <p:nvSpPr>
          <p:cNvPr id="5" name="Footer Placeholder 4"/>
          <p:cNvSpPr>
            <a:spLocks noGrp="1"/>
          </p:cNvSpPr>
          <p:nvPr>
            <p:ph type="ftr" sz="quarter" idx="3"/>
          </p:nvPr>
        </p:nvSpPr>
        <p:spPr>
          <a:xfrm>
            <a:off x="3517900" y="6284913"/>
            <a:ext cx="4724400" cy="274637"/>
          </a:xfrm>
          <a:prstGeom prst="rect">
            <a:avLst/>
          </a:prstGeom>
        </p:spPr>
        <p:txBody>
          <a:bodyPr vert="horz" lIns="91440" tIns="45720" rIns="91440" bIns="45720" rtlCol="0" anchor="ctr"/>
          <a:lstStyle>
            <a:lvl1pPr algn="r" fontAlgn="auto">
              <a:spcBef>
                <a:spcPts val="0"/>
              </a:spcBef>
              <a:spcAft>
                <a:spcPts val="0"/>
              </a:spcAft>
              <a:defRPr sz="1000" cap="all" spc="200" baseline="0">
                <a:solidFill>
                  <a:srgbClr val="FFFFFF"/>
                </a:solidFill>
                <a:latin typeface="+mn-lt"/>
                <a:cs typeface="+mn-cs"/>
              </a:defRPr>
            </a:lvl1pPr>
          </a:lstStyle>
          <a:p>
            <a:pPr>
              <a:defRPr/>
            </a:pPr>
            <a:endParaRPr lang="en-GB"/>
          </a:p>
        </p:txBody>
      </p:sp>
      <p:sp>
        <p:nvSpPr>
          <p:cNvPr id="6" name="Slide Number Placeholder 5"/>
          <p:cNvSpPr>
            <a:spLocks noGrp="1"/>
          </p:cNvSpPr>
          <p:nvPr>
            <p:ph type="sldNum" sz="quarter" idx="4"/>
          </p:nvPr>
        </p:nvSpPr>
        <p:spPr>
          <a:xfrm>
            <a:off x="8401050" y="6170613"/>
            <a:ext cx="503238" cy="503237"/>
          </a:xfrm>
          <a:prstGeom prst="ellipse">
            <a:avLst/>
          </a:prstGeom>
          <a:ln w="19050">
            <a:solidFill>
              <a:srgbClr val="FFFFFF"/>
            </a:solidFill>
          </a:ln>
        </p:spPr>
        <p:txBody>
          <a:bodyPr vert="horz" lIns="9144" tIns="9144" rIns="9144" bIns="9144" rtlCol="0" anchor="ctr">
            <a:normAutofit/>
          </a:bodyPr>
          <a:lstStyle>
            <a:lvl1pPr algn="ctr" fontAlgn="auto">
              <a:spcBef>
                <a:spcPts val="0"/>
              </a:spcBef>
              <a:spcAft>
                <a:spcPts val="0"/>
              </a:spcAft>
              <a:defRPr sz="1650" smtClean="0">
                <a:solidFill>
                  <a:srgbClr val="FFFFFF"/>
                </a:solidFill>
                <a:latin typeface="+mn-lt"/>
                <a:cs typeface="+mn-cs"/>
              </a:defRPr>
            </a:lvl1pPr>
          </a:lstStyle>
          <a:p>
            <a:pPr>
              <a:defRPr/>
            </a:pPr>
            <a:fld id="{CF6F63DB-FDE2-4B96-822F-8A479E3F99FF}"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851" r:id="rId1"/>
    <p:sldLayoutId id="2147483852" r:id="rId2"/>
    <p:sldLayoutId id="2147483853" r:id="rId3"/>
    <p:sldLayoutId id="2147483845" r:id="rId4"/>
    <p:sldLayoutId id="2147483846" r:id="rId5"/>
    <p:sldLayoutId id="2147483847" r:id="rId6"/>
    <p:sldLayoutId id="2147483848" r:id="rId7"/>
    <p:sldLayoutId id="2147483854" r:id="rId8"/>
    <p:sldLayoutId id="2147483855" r:id="rId9"/>
    <p:sldLayoutId id="2147483849" r:id="rId10"/>
    <p:sldLayoutId id="2147483850" r:id="rId11"/>
  </p:sldLayoutIdLst>
  <p:txStyles>
    <p:titleStyle>
      <a:lvl1pPr algn="l" rtl="0" fontAlgn="base">
        <a:spcBef>
          <a:spcPct val="0"/>
        </a:spcBef>
        <a:spcAft>
          <a:spcPct val="0"/>
        </a:spcAft>
        <a:defRPr sz="2800" kern="1200" cap="all">
          <a:solidFill>
            <a:schemeClr val="tx1"/>
          </a:solidFill>
          <a:latin typeface="+mj-lt"/>
          <a:ea typeface="+mj-ea"/>
          <a:cs typeface="+mj-cs"/>
        </a:defRPr>
      </a:lvl1pPr>
      <a:lvl2pPr algn="l" rtl="0" fontAlgn="base">
        <a:spcBef>
          <a:spcPct val="0"/>
        </a:spcBef>
        <a:spcAft>
          <a:spcPct val="0"/>
        </a:spcAft>
        <a:defRPr sz="2800">
          <a:solidFill>
            <a:schemeClr val="tx1"/>
          </a:solidFill>
          <a:latin typeface="Franklin Gothic Medium" pitchFamily="34" charset="0"/>
        </a:defRPr>
      </a:lvl2pPr>
      <a:lvl3pPr algn="l" rtl="0" fontAlgn="base">
        <a:spcBef>
          <a:spcPct val="0"/>
        </a:spcBef>
        <a:spcAft>
          <a:spcPct val="0"/>
        </a:spcAft>
        <a:defRPr sz="2800">
          <a:solidFill>
            <a:schemeClr val="tx1"/>
          </a:solidFill>
          <a:latin typeface="Franklin Gothic Medium" pitchFamily="34" charset="0"/>
        </a:defRPr>
      </a:lvl3pPr>
      <a:lvl4pPr algn="l" rtl="0" fontAlgn="base">
        <a:spcBef>
          <a:spcPct val="0"/>
        </a:spcBef>
        <a:spcAft>
          <a:spcPct val="0"/>
        </a:spcAft>
        <a:defRPr sz="2800">
          <a:solidFill>
            <a:schemeClr val="tx1"/>
          </a:solidFill>
          <a:latin typeface="Franklin Gothic Medium" pitchFamily="34" charset="0"/>
        </a:defRPr>
      </a:lvl4pPr>
      <a:lvl5pPr algn="l" rtl="0" fontAlgn="base">
        <a:spcBef>
          <a:spcPct val="0"/>
        </a:spcBef>
        <a:spcAft>
          <a:spcPct val="0"/>
        </a:spcAft>
        <a:defRPr sz="2800">
          <a:solidFill>
            <a:schemeClr val="tx1"/>
          </a:solidFill>
          <a:latin typeface="Franklin Gothic Medium" pitchFamily="34" charset="0"/>
        </a:defRPr>
      </a:lvl5pPr>
      <a:lvl6pPr marL="457200" algn="l" rtl="0" fontAlgn="base">
        <a:spcBef>
          <a:spcPct val="0"/>
        </a:spcBef>
        <a:spcAft>
          <a:spcPct val="0"/>
        </a:spcAft>
        <a:defRPr sz="2800">
          <a:solidFill>
            <a:schemeClr val="tx1"/>
          </a:solidFill>
          <a:latin typeface="Franklin Gothic Medium" pitchFamily="34" charset="0"/>
        </a:defRPr>
      </a:lvl6pPr>
      <a:lvl7pPr marL="914400" algn="l" rtl="0" fontAlgn="base">
        <a:spcBef>
          <a:spcPct val="0"/>
        </a:spcBef>
        <a:spcAft>
          <a:spcPct val="0"/>
        </a:spcAft>
        <a:defRPr sz="2800">
          <a:solidFill>
            <a:schemeClr val="tx1"/>
          </a:solidFill>
          <a:latin typeface="Franklin Gothic Medium" pitchFamily="34" charset="0"/>
        </a:defRPr>
      </a:lvl7pPr>
      <a:lvl8pPr marL="1371600" algn="l" rtl="0" fontAlgn="base">
        <a:spcBef>
          <a:spcPct val="0"/>
        </a:spcBef>
        <a:spcAft>
          <a:spcPct val="0"/>
        </a:spcAft>
        <a:defRPr sz="2800">
          <a:solidFill>
            <a:schemeClr val="tx1"/>
          </a:solidFill>
          <a:latin typeface="Franklin Gothic Medium" pitchFamily="34" charset="0"/>
        </a:defRPr>
      </a:lvl8pPr>
      <a:lvl9pPr marL="1828800" algn="l" rtl="0" fontAlgn="base">
        <a:spcBef>
          <a:spcPct val="0"/>
        </a:spcBef>
        <a:spcAft>
          <a:spcPct val="0"/>
        </a:spcAft>
        <a:defRPr sz="2800">
          <a:solidFill>
            <a:schemeClr val="tx1"/>
          </a:solidFill>
          <a:latin typeface="Franklin Gothic Medium" pitchFamily="34" charset="0"/>
        </a:defRPr>
      </a:lvl9pPr>
    </p:titleStyle>
    <p:bodyStyle>
      <a:lvl1pPr marL="342900" indent="-342900" algn="l" rtl="0" fontAlgn="base">
        <a:spcBef>
          <a:spcPts val="800"/>
        </a:spcBef>
        <a:spcAft>
          <a:spcPct val="0"/>
        </a:spcAft>
        <a:buFont typeface="Arial" charset="0"/>
        <a:defRPr sz="1600" b="1" kern="1200">
          <a:solidFill>
            <a:schemeClr val="tx1"/>
          </a:solidFill>
          <a:latin typeface="+mn-lt"/>
          <a:ea typeface="+mn-ea"/>
          <a:cs typeface="+mn-cs"/>
        </a:defRPr>
      </a:lvl1pPr>
      <a:lvl2pPr marL="173038" indent="-173038"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2pPr>
      <a:lvl3pPr marL="401638" indent="-163513"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3pPr>
      <a:lvl4pPr marL="630238" indent="-163513"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4pPr>
      <a:lvl5pPr marL="858838" indent="-173038" algn="l" rtl="0" fontAlgn="base">
        <a:spcBef>
          <a:spcPts val="300"/>
        </a:spcBef>
        <a:spcAft>
          <a:spcPct val="0"/>
        </a:spcAft>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ctrTitle"/>
          </p:nvPr>
        </p:nvSpPr>
        <p:spPr>
          <a:xfrm>
            <a:off x="990600" y="1828800"/>
            <a:ext cx="8153400" cy="1143000"/>
          </a:xfrm>
        </p:spPr>
        <p:txBody>
          <a:bodyPr/>
          <a:lstStyle/>
          <a:p>
            <a:pPr fontAlgn="auto">
              <a:spcAft>
                <a:spcPts val="0"/>
              </a:spcAft>
              <a:defRPr/>
            </a:pPr>
            <a:r>
              <a:rPr lang="en-GB" smtClean="0"/>
              <a:t>Risk Analysis and Management</a:t>
            </a:r>
          </a:p>
        </p:txBody>
      </p:sp>
      <p:sp>
        <p:nvSpPr>
          <p:cNvPr id="8195" name="Rectangle 3"/>
          <p:cNvSpPr>
            <a:spLocks noGrp="1" noChangeArrowheads="1"/>
          </p:cNvSpPr>
          <p:nvPr>
            <p:ph type="subTitle" idx="1"/>
          </p:nvPr>
        </p:nvSpPr>
        <p:spPr>
          <a:xfrm>
            <a:off x="2286000" y="5003800"/>
            <a:ext cx="6172200" cy="1371600"/>
          </a:xfrm>
        </p:spPr>
        <p:txBody>
          <a:bodyPr/>
          <a:lstStyle/>
          <a:p>
            <a:r>
              <a:rPr lang="en-US" altLang="en-US" dirty="0" smtClean="0"/>
              <a:t>b </a:t>
            </a:r>
            <a:r>
              <a:rPr lang="en-US" altLang="en-US" dirty="0" err="1" smtClean="0"/>
              <a:t>holland</a:t>
            </a:r>
            <a:r>
              <a:rPr lang="en-US" altLang="en-US" dirty="0" smtClean="0"/>
              <a:t> 2014</a:t>
            </a:r>
            <a:endParaRPr lang="en-US" altLang="en-US" dirty="0" smtClean="0"/>
          </a:p>
        </p:txBody>
      </p:sp>
    </p:spTree>
    <p:extLst>
      <p:ext uri="{BB962C8B-B14F-4D97-AF65-F5344CB8AC3E}">
        <p14:creationId xmlns:p14="http://schemas.microsoft.com/office/powerpoint/2010/main" val="1724273482"/>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fontAlgn="auto">
              <a:spcAft>
                <a:spcPts val="0"/>
              </a:spcAft>
              <a:defRPr/>
            </a:pPr>
            <a:r>
              <a:rPr lang="en-GB" smtClean="0"/>
              <a:t>Risk Analysis</a:t>
            </a:r>
          </a:p>
        </p:txBody>
      </p:sp>
      <p:sp>
        <p:nvSpPr>
          <p:cNvPr id="96259" name="Rectangle 3"/>
          <p:cNvSpPr>
            <a:spLocks noGrp="1" noChangeArrowheads="1"/>
          </p:cNvSpPr>
          <p:nvPr>
            <p:ph sz="quarter" idx="1"/>
          </p:nvPr>
        </p:nvSpPr>
        <p:spPr>
          <a:xfrm>
            <a:off x="457200" y="1600200"/>
            <a:ext cx="7467600" cy="4873625"/>
          </a:xfrm>
        </p:spPr>
        <p:txBody>
          <a:bodyPr/>
          <a:lstStyle/>
          <a:p>
            <a:pPr>
              <a:buFont typeface="Wingdings" pitchFamily="2" charset="2"/>
              <a:buNone/>
            </a:pPr>
            <a:r>
              <a:rPr lang="en-GB" altLang="en-US" smtClean="0">
                <a:latin typeface="Verdana" pitchFamily="34" charset="0"/>
              </a:rPr>
              <a:t>	</a:t>
            </a:r>
          </a:p>
          <a:p>
            <a:pPr>
              <a:buFont typeface="Wingdings" pitchFamily="2" charset="2"/>
              <a:buNone/>
            </a:pPr>
            <a:r>
              <a:rPr lang="en-GB" altLang="en-US" smtClean="0">
                <a:latin typeface="Verdana" pitchFamily="34" charset="0"/>
              </a:rPr>
              <a:t>	Risk analysis is the science of putting the future at the service of the present. Through risk analysis, we make a range of informed decisions about our environment, health, safety, systems and social and economic well being. </a:t>
            </a:r>
            <a:endParaRPr lang="en-GB" altLang="en-US" smtClean="0"/>
          </a:p>
        </p:txBody>
      </p:sp>
    </p:spTree>
    <p:extLst>
      <p:ext uri="{BB962C8B-B14F-4D97-AF65-F5344CB8AC3E}">
        <p14:creationId xmlns:p14="http://schemas.microsoft.com/office/powerpoint/2010/main" val="3401957158"/>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96258"/>
                                        </p:tgtEl>
                                        <p:attrNameLst>
                                          <p:attrName>style.visibility</p:attrName>
                                        </p:attrNameLst>
                                      </p:cBhvr>
                                      <p:to>
                                        <p:strVal val="visible"/>
                                      </p:to>
                                    </p:set>
                                    <p:anim calcmode="lin" valueType="num">
                                      <p:cBhvr>
                                        <p:cTn id="7" dur="1000" fill="hold"/>
                                        <p:tgtEl>
                                          <p:spTgt spid="96258"/>
                                        </p:tgtEl>
                                        <p:attrNameLst>
                                          <p:attrName>ppt_x</p:attrName>
                                        </p:attrNameLst>
                                      </p:cBhvr>
                                      <p:tavLst>
                                        <p:tav tm="0">
                                          <p:val>
                                            <p:strVal val="#ppt_x-.2"/>
                                          </p:val>
                                        </p:tav>
                                        <p:tav tm="100000">
                                          <p:val>
                                            <p:strVal val="#ppt_x"/>
                                          </p:val>
                                        </p:tav>
                                      </p:tavLst>
                                    </p:anim>
                                    <p:anim calcmode="lin" valueType="num">
                                      <p:cBhvr>
                                        <p:cTn id="8" dur="1000" fill="hold"/>
                                        <p:tgtEl>
                                          <p:spTgt spid="96258"/>
                                        </p:tgtEl>
                                        <p:attrNameLst>
                                          <p:attrName>ppt_y</p:attrName>
                                        </p:attrNameLst>
                                      </p:cBhvr>
                                      <p:tavLst>
                                        <p:tav tm="0">
                                          <p:val>
                                            <p:strVal val="#ppt_y"/>
                                          </p:val>
                                        </p:tav>
                                        <p:tav tm="100000">
                                          <p:val>
                                            <p:strVal val="#ppt_y"/>
                                          </p:val>
                                        </p:tav>
                                      </p:tavLst>
                                    </p:anim>
                                    <p:animEffect transition="in" filter="wipe(right)" prLst="gradientSize: 0.1">
                                      <p:cBhvr>
                                        <p:cTn id="9" dur="1000"/>
                                        <p:tgtEl>
                                          <p:spTgt spid="96258"/>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96259">
                                            <p:txEl>
                                              <p:pRg st="0" end="0"/>
                                            </p:txEl>
                                          </p:spTgt>
                                        </p:tgtEl>
                                        <p:attrNameLst>
                                          <p:attrName>style.visibility</p:attrName>
                                        </p:attrNameLst>
                                      </p:cBhvr>
                                      <p:to>
                                        <p:strVal val="visible"/>
                                      </p:to>
                                    </p:set>
                                    <p:animEffect transition="in" filter="fade">
                                      <p:cBhvr>
                                        <p:cTn id="14" dur="500"/>
                                        <p:tgtEl>
                                          <p:spTgt spid="96259">
                                            <p:txEl>
                                              <p:pRg st="0" end="0"/>
                                            </p:txEl>
                                          </p:spTgt>
                                        </p:tgtEl>
                                      </p:cBhvr>
                                    </p:animEffect>
                                    <p:anim calcmode="lin" valueType="num">
                                      <p:cBhvr>
                                        <p:cTn id="15" dur="500" fill="hold"/>
                                        <p:tgtEl>
                                          <p:spTgt spid="96259">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96259">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96259">
                                            <p:txEl>
                                              <p:pRg st="1" end="1"/>
                                            </p:txEl>
                                          </p:spTgt>
                                        </p:tgtEl>
                                        <p:attrNameLst>
                                          <p:attrName>style.visibility</p:attrName>
                                        </p:attrNameLst>
                                      </p:cBhvr>
                                      <p:to>
                                        <p:strVal val="visible"/>
                                      </p:to>
                                    </p:set>
                                    <p:animEffect transition="in" filter="fade">
                                      <p:cBhvr>
                                        <p:cTn id="21" dur="500"/>
                                        <p:tgtEl>
                                          <p:spTgt spid="96259">
                                            <p:txEl>
                                              <p:pRg st="1" end="1"/>
                                            </p:txEl>
                                          </p:spTgt>
                                        </p:tgtEl>
                                      </p:cBhvr>
                                    </p:animEffect>
                                    <p:anim calcmode="lin" valueType="num">
                                      <p:cBhvr>
                                        <p:cTn id="22" dur="500" fill="hold"/>
                                        <p:tgtEl>
                                          <p:spTgt spid="96259">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96259">
                                            <p:txEl>
                                              <p:pRg st="1" end="1"/>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6258" grpId="0"/>
      <p:bldP spid="9625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pPr fontAlgn="auto">
              <a:spcAft>
                <a:spcPts val="0"/>
              </a:spcAft>
              <a:defRPr/>
            </a:pPr>
            <a:r>
              <a:rPr lang="en-US" smtClean="0"/>
              <a:t>The Risk management process</a:t>
            </a:r>
          </a:p>
        </p:txBody>
      </p:sp>
      <p:sp>
        <p:nvSpPr>
          <p:cNvPr id="10243" name="Rectangle 3"/>
          <p:cNvSpPr>
            <a:spLocks noGrp="1" noChangeArrowheads="1"/>
          </p:cNvSpPr>
          <p:nvPr>
            <p:ph sz="quarter" idx="1"/>
          </p:nvPr>
        </p:nvSpPr>
        <p:spPr>
          <a:xfrm>
            <a:off x="457200" y="1600200"/>
            <a:ext cx="7467600" cy="4873625"/>
          </a:xfrm>
        </p:spPr>
        <p:txBody>
          <a:bodyPr/>
          <a:lstStyle/>
          <a:p>
            <a:endParaRPr lang="en-GB" altLang="en-US" smtClean="0">
              <a:latin typeface="Verdana" pitchFamily="34" charset="0"/>
            </a:endParaRPr>
          </a:p>
          <a:p>
            <a:pPr lvl="1"/>
            <a:r>
              <a:rPr lang="en-GB" altLang="en-US" smtClean="0">
                <a:latin typeface="Verdana" pitchFamily="34" charset="0"/>
              </a:rPr>
              <a:t>Plan risk assessment / management</a:t>
            </a:r>
          </a:p>
          <a:p>
            <a:pPr lvl="1"/>
            <a:r>
              <a:rPr lang="en-GB" altLang="en-US" smtClean="0">
                <a:latin typeface="Verdana" pitchFamily="34" charset="0"/>
              </a:rPr>
              <a:t>Identify risk / characterisation</a:t>
            </a:r>
          </a:p>
          <a:p>
            <a:pPr lvl="1"/>
            <a:r>
              <a:rPr lang="en-GB" altLang="en-US" smtClean="0">
                <a:latin typeface="Verdana" pitchFamily="34" charset="0"/>
              </a:rPr>
              <a:t>Assess risk </a:t>
            </a:r>
          </a:p>
          <a:p>
            <a:pPr lvl="1"/>
            <a:r>
              <a:rPr lang="en-GB" altLang="en-US" smtClean="0">
                <a:latin typeface="Verdana" pitchFamily="34" charset="0"/>
              </a:rPr>
              <a:t>Plan risk responses</a:t>
            </a:r>
          </a:p>
          <a:p>
            <a:pPr lvl="1"/>
            <a:r>
              <a:rPr lang="en-GB" altLang="en-US" smtClean="0">
                <a:latin typeface="Verdana" pitchFamily="34" charset="0"/>
              </a:rPr>
              <a:t>policy relating to risk. </a:t>
            </a:r>
          </a:p>
          <a:p>
            <a:pPr lvl="1"/>
            <a:r>
              <a:rPr lang="en-GB" altLang="en-US" smtClean="0">
                <a:latin typeface="Verdana" pitchFamily="34" charset="0"/>
              </a:rPr>
              <a:t>Carry out risk reduction Action</a:t>
            </a:r>
          </a:p>
          <a:p>
            <a:endParaRPr lang="en-GB" altLang="en-US" smtClean="0"/>
          </a:p>
        </p:txBody>
      </p:sp>
    </p:spTree>
    <p:extLst>
      <p:ext uri="{BB962C8B-B14F-4D97-AF65-F5344CB8AC3E}">
        <p14:creationId xmlns:p14="http://schemas.microsoft.com/office/powerpoint/2010/main" val="2968760626"/>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p:txBody>
          <a:bodyPr/>
          <a:lstStyle/>
          <a:p>
            <a:pPr fontAlgn="auto">
              <a:spcAft>
                <a:spcPts val="0"/>
              </a:spcAft>
              <a:defRPr/>
            </a:pPr>
            <a:endParaRPr lang="en-US" smtClean="0"/>
          </a:p>
        </p:txBody>
      </p:sp>
      <p:sp>
        <p:nvSpPr>
          <p:cNvPr id="11267" name="Rectangle 3"/>
          <p:cNvSpPr>
            <a:spLocks noGrp="1" noChangeArrowheads="1"/>
          </p:cNvSpPr>
          <p:nvPr>
            <p:ph sz="quarter" idx="1"/>
          </p:nvPr>
        </p:nvSpPr>
        <p:spPr>
          <a:xfrm>
            <a:off x="457200" y="1600200"/>
            <a:ext cx="7467600" cy="4873625"/>
          </a:xfrm>
        </p:spPr>
        <p:txBody>
          <a:bodyPr/>
          <a:lstStyle/>
          <a:p>
            <a:r>
              <a:rPr lang="en-GB" altLang="en-US" smtClean="0">
                <a:latin typeface="Verdana" pitchFamily="34" charset="0"/>
              </a:rPr>
              <a:t>Risks include:</a:t>
            </a:r>
          </a:p>
          <a:p>
            <a:pPr lvl="1"/>
            <a:r>
              <a:rPr lang="en-GB" altLang="en-US" smtClean="0">
                <a:latin typeface="Verdana" pitchFamily="34" charset="0"/>
              </a:rPr>
              <a:t>Those to human health and the environment, both built and natural. </a:t>
            </a:r>
          </a:p>
          <a:p>
            <a:pPr lvl="1"/>
            <a:r>
              <a:rPr lang="en-GB" altLang="en-US" smtClean="0">
                <a:latin typeface="Verdana" pitchFamily="34" charset="0"/>
              </a:rPr>
              <a:t>Threats come from physical, chemical, and biological agents, as well as from a variety of human activities and natural events. </a:t>
            </a:r>
          </a:p>
          <a:p>
            <a:pPr lvl="1"/>
            <a:r>
              <a:rPr lang="en-GB" altLang="en-US" smtClean="0">
                <a:latin typeface="Verdana" pitchFamily="34" charset="0"/>
              </a:rPr>
              <a:t>Threats to development and operation of systems</a:t>
            </a:r>
          </a:p>
          <a:p>
            <a:endParaRPr lang="en-GB" altLang="en-US" smtClean="0"/>
          </a:p>
        </p:txBody>
      </p:sp>
    </p:spTree>
    <p:extLst>
      <p:ext uri="{BB962C8B-B14F-4D97-AF65-F5344CB8AC3E}">
        <p14:creationId xmlns:p14="http://schemas.microsoft.com/office/powerpoint/2010/main" val="1368293381"/>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lstStyle/>
          <a:p>
            <a:pPr fontAlgn="auto">
              <a:spcAft>
                <a:spcPts val="0"/>
              </a:spcAft>
              <a:defRPr/>
            </a:pPr>
            <a:r>
              <a:rPr lang="en-GB" smtClean="0"/>
              <a:t>What is Risk</a:t>
            </a:r>
          </a:p>
        </p:txBody>
      </p:sp>
      <p:sp>
        <p:nvSpPr>
          <p:cNvPr id="12291" name="Rectangle 3"/>
          <p:cNvSpPr>
            <a:spLocks noGrp="1" noChangeArrowheads="1"/>
          </p:cNvSpPr>
          <p:nvPr>
            <p:ph sz="quarter" idx="1"/>
          </p:nvPr>
        </p:nvSpPr>
        <p:spPr>
          <a:xfrm>
            <a:off x="457200" y="1600200"/>
            <a:ext cx="7467600" cy="4873625"/>
          </a:xfrm>
        </p:spPr>
        <p:txBody>
          <a:bodyPr/>
          <a:lstStyle/>
          <a:p>
            <a:pPr>
              <a:lnSpc>
                <a:spcPct val="90000"/>
              </a:lnSpc>
              <a:buFont typeface="Wingdings" pitchFamily="2" charset="2"/>
              <a:buNone/>
            </a:pPr>
            <a:endParaRPr lang="en-GB" altLang="en-US" smtClean="0"/>
          </a:p>
          <a:p>
            <a:pPr>
              <a:lnSpc>
                <a:spcPct val="90000"/>
              </a:lnSpc>
              <a:buFont typeface="Wingdings" pitchFamily="2" charset="2"/>
              <a:buNone/>
            </a:pPr>
            <a:r>
              <a:rPr lang="en-GB" altLang="en-US" smtClean="0"/>
              <a:t>	Risk concerns future happenings.  Today and yesterday are beyond active concern, as we are already reaping what was previously sowed by our past actions.  The question is, can we, therefore, by changing our actions today, create an opportunity for a different and hopefully better situation for ourselves tomorrow.</a:t>
            </a:r>
          </a:p>
          <a:p>
            <a:pPr>
              <a:lnSpc>
                <a:spcPct val="90000"/>
              </a:lnSpc>
              <a:buFont typeface="Wingdings" pitchFamily="2" charset="2"/>
              <a:buNone/>
            </a:pPr>
            <a:r>
              <a:rPr lang="en-GB" altLang="en-US" smtClean="0"/>
              <a:t>							</a:t>
            </a:r>
            <a:r>
              <a:rPr lang="en-GB" altLang="en-US" sz="2200" i="1" smtClean="0"/>
              <a:t>Robert Charette</a:t>
            </a:r>
          </a:p>
        </p:txBody>
      </p:sp>
    </p:spTree>
    <p:extLst>
      <p:ext uri="{BB962C8B-B14F-4D97-AF65-F5344CB8AC3E}">
        <p14:creationId xmlns:p14="http://schemas.microsoft.com/office/powerpoint/2010/main" val="3560772057"/>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pPr fontAlgn="auto">
              <a:spcAft>
                <a:spcPts val="0"/>
              </a:spcAft>
              <a:defRPr/>
            </a:pPr>
            <a:endParaRPr lang="en-US" smtClean="0"/>
          </a:p>
        </p:txBody>
      </p:sp>
      <p:sp>
        <p:nvSpPr>
          <p:cNvPr id="13315" name="Rectangle 3"/>
          <p:cNvSpPr>
            <a:spLocks noGrp="1" noChangeArrowheads="1"/>
          </p:cNvSpPr>
          <p:nvPr>
            <p:ph sz="quarter" idx="1"/>
          </p:nvPr>
        </p:nvSpPr>
        <p:spPr>
          <a:xfrm>
            <a:off x="457200" y="1600200"/>
            <a:ext cx="7467600" cy="4873625"/>
          </a:xfrm>
        </p:spPr>
        <p:txBody>
          <a:bodyPr/>
          <a:lstStyle/>
          <a:p>
            <a:pPr>
              <a:buFont typeface="Wingdings" pitchFamily="2" charset="2"/>
              <a:buNone/>
            </a:pPr>
            <a:r>
              <a:rPr lang="en-GB" altLang="en-US" smtClean="0"/>
              <a:t>	</a:t>
            </a:r>
          </a:p>
          <a:p>
            <a:pPr>
              <a:buFont typeface="Wingdings" pitchFamily="2" charset="2"/>
              <a:buNone/>
            </a:pPr>
            <a:r>
              <a:rPr lang="en-GB" altLang="en-US" smtClean="0"/>
              <a:t>	Risk involves change, such as changes in mind, opinion, actions or places.</a:t>
            </a:r>
          </a:p>
          <a:p>
            <a:pPr>
              <a:buFont typeface="Wingdings" pitchFamily="2" charset="2"/>
              <a:buNone/>
            </a:pPr>
            <a:endParaRPr lang="en-GB" altLang="en-US" smtClean="0"/>
          </a:p>
          <a:p>
            <a:pPr>
              <a:buFont typeface="Wingdings" pitchFamily="2" charset="2"/>
              <a:buNone/>
            </a:pPr>
            <a:r>
              <a:rPr lang="en-GB" altLang="en-US" smtClean="0"/>
              <a:t>	Risk involves choice, and the uncertainty that choice itself entails.</a:t>
            </a:r>
          </a:p>
          <a:p>
            <a:pPr>
              <a:buFont typeface="Wingdings" pitchFamily="2" charset="2"/>
              <a:buNone/>
            </a:pPr>
            <a:r>
              <a:rPr lang="en-GB" altLang="en-US" smtClean="0"/>
              <a:t>							</a:t>
            </a:r>
            <a:r>
              <a:rPr lang="en-GB" altLang="en-US" sz="2200" i="1" smtClean="0"/>
              <a:t>Robert Charette</a:t>
            </a:r>
          </a:p>
        </p:txBody>
      </p:sp>
    </p:spTree>
    <p:extLst>
      <p:ext uri="{BB962C8B-B14F-4D97-AF65-F5344CB8AC3E}">
        <p14:creationId xmlns:p14="http://schemas.microsoft.com/office/powerpoint/2010/main" val="3264724632"/>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fontAlgn="auto">
              <a:spcAft>
                <a:spcPts val="0"/>
              </a:spcAft>
              <a:defRPr/>
            </a:pPr>
            <a:endParaRPr lang="en-US" smtClean="0"/>
          </a:p>
        </p:txBody>
      </p:sp>
      <p:sp>
        <p:nvSpPr>
          <p:cNvPr id="14339" name="Rectangle 3"/>
          <p:cNvSpPr>
            <a:spLocks noGrp="1" noChangeArrowheads="1"/>
          </p:cNvSpPr>
          <p:nvPr>
            <p:ph sz="quarter" idx="1"/>
          </p:nvPr>
        </p:nvSpPr>
        <p:spPr>
          <a:xfrm>
            <a:off x="457200" y="1600200"/>
            <a:ext cx="7467600" cy="4873625"/>
          </a:xfrm>
        </p:spPr>
        <p:txBody>
          <a:bodyPr/>
          <a:lstStyle/>
          <a:p>
            <a:r>
              <a:rPr lang="en-GB" altLang="en-US" smtClean="0"/>
              <a:t>In software development these become apparent: e.g.</a:t>
            </a:r>
          </a:p>
          <a:p>
            <a:pPr lvl="1"/>
            <a:r>
              <a:rPr lang="en-GB" altLang="en-US" smtClean="0"/>
              <a:t>What risks might make the project go awry?</a:t>
            </a:r>
          </a:p>
          <a:p>
            <a:pPr lvl="1"/>
            <a:r>
              <a:rPr lang="en-GB" altLang="en-US" smtClean="0"/>
              <a:t>How will changes in customer requirements, development technologies, etc affect overall success?</a:t>
            </a:r>
          </a:p>
          <a:p>
            <a:pPr lvl="1"/>
            <a:r>
              <a:rPr lang="en-GB" altLang="en-US" smtClean="0"/>
              <a:t>What methods and tools should be used?</a:t>
            </a:r>
          </a:p>
        </p:txBody>
      </p:sp>
    </p:spTree>
    <p:extLst>
      <p:ext uri="{BB962C8B-B14F-4D97-AF65-F5344CB8AC3E}">
        <p14:creationId xmlns:p14="http://schemas.microsoft.com/office/powerpoint/2010/main" val="324805305"/>
      </p:ext>
    </p:extLst>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fontAlgn="auto">
              <a:spcAft>
                <a:spcPts val="0"/>
              </a:spcAft>
              <a:defRPr/>
            </a:pPr>
            <a:endParaRPr lang="en-US" smtClean="0"/>
          </a:p>
        </p:txBody>
      </p:sp>
      <p:sp>
        <p:nvSpPr>
          <p:cNvPr id="15363" name="Rectangle 3"/>
          <p:cNvSpPr>
            <a:spLocks noGrp="1" noChangeArrowheads="1"/>
          </p:cNvSpPr>
          <p:nvPr>
            <p:ph sz="quarter" idx="1"/>
          </p:nvPr>
        </p:nvSpPr>
        <p:spPr>
          <a:xfrm>
            <a:off x="457200" y="1600200"/>
            <a:ext cx="7467600" cy="4873625"/>
          </a:xfrm>
        </p:spPr>
        <p:txBody>
          <a:bodyPr/>
          <a:lstStyle/>
          <a:p>
            <a:r>
              <a:rPr lang="en-GB" altLang="en-US" smtClean="0"/>
              <a:t>Risk analysis has four distinct activities:</a:t>
            </a:r>
          </a:p>
          <a:p>
            <a:endParaRPr lang="en-GB" altLang="en-US" smtClean="0"/>
          </a:p>
          <a:p>
            <a:r>
              <a:rPr lang="en-GB" altLang="en-US" smtClean="0"/>
              <a:t>Risk identification</a:t>
            </a:r>
          </a:p>
          <a:p>
            <a:r>
              <a:rPr lang="en-GB" altLang="en-US" smtClean="0"/>
              <a:t>Risk projection</a:t>
            </a:r>
          </a:p>
          <a:p>
            <a:r>
              <a:rPr lang="en-GB" altLang="en-US" smtClean="0"/>
              <a:t>Risk assessment</a:t>
            </a:r>
          </a:p>
          <a:p>
            <a:r>
              <a:rPr lang="en-GB" altLang="en-US" smtClean="0"/>
              <a:t>Risk Management</a:t>
            </a:r>
          </a:p>
        </p:txBody>
      </p:sp>
    </p:spTree>
    <p:extLst>
      <p:ext uri="{BB962C8B-B14F-4D97-AF65-F5344CB8AC3E}">
        <p14:creationId xmlns:p14="http://schemas.microsoft.com/office/powerpoint/2010/main" val="2834909123"/>
      </p:ext>
    </p:extLst>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pPr fontAlgn="auto">
              <a:spcAft>
                <a:spcPts val="0"/>
              </a:spcAft>
              <a:defRPr/>
            </a:pPr>
            <a:r>
              <a:rPr lang="en-GB" smtClean="0"/>
              <a:t>Risk management process</a:t>
            </a:r>
          </a:p>
        </p:txBody>
      </p:sp>
      <p:pic>
        <p:nvPicPr>
          <p:cNvPr id="1638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000" y="1905000"/>
            <a:ext cx="8382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88" name="Text Box 4"/>
          <p:cNvSpPr txBox="1">
            <a:spLocks noChangeArrowheads="1"/>
          </p:cNvSpPr>
          <p:nvPr/>
        </p:nvSpPr>
        <p:spPr bwMode="auto">
          <a:xfrm>
            <a:off x="304800" y="5956300"/>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altLang="en-US" b="1"/>
              <a:t>Figure 15.1</a:t>
            </a:r>
            <a:r>
              <a:rPr lang="en-GB" altLang="en-US"/>
              <a:t>  The risk management process</a:t>
            </a:r>
          </a:p>
        </p:txBody>
      </p:sp>
    </p:spTree>
    <p:extLst>
      <p:ext uri="{BB962C8B-B14F-4D97-AF65-F5344CB8AC3E}">
        <p14:creationId xmlns:p14="http://schemas.microsoft.com/office/powerpoint/2010/main" val="2423181435"/>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p:txBody>
          <a:bodyPr/>
          <a:lstStyle/>
          <a:p>
            <a:pPr fontAlgn="auto">
              <a:spcAft>
                <a:spcPts val="0"/>
              </a:spcAft>
              <a:defRPr/>
            </a:pPr>
            <a:r>
              <a:rPr lang="en-GB" smtClean="0"/>
              <a:t>Risk Identification</a:t>
            </a:r>
          </a:p>
        </p:txBody>
      </p:sp>
      <p:sp>
        <p:nvSpPr>
          <p:cNvPr id="17411" name="Rectangle 3"/>
          <p:cNvSpPr>
            <a:spLocks noGrp="1" noChangeArrowheads="1"/>
          </p:cNvSpPr>
          <p:nvPr>
            <p:ph sz="quarter" idx="1"/>
          </p:nvPr>
        </p:nvSpPr>
        <p:spPr>
          <a:xfrm>
            <a:off x="762000" y="1371600"/>
            <a:ext cx="8382000" cy="4953000"/>
          </a:xfrm>
        </p:spPr>
        <p:txBody>
          <a:bodyPr/>
          <a:lstStyle/>
          <a:p>
            <a:pPr>
              <a:lnSpc>
                <a:spcPct val="90000"/>
              </a:lnSpc>
            </a:pPr>
            <a:r>
              <a:rPr lang="en-GB" altLang="en-US" smtClean="0"/>
              <a:t>Lists the potential project risks:</a:t>
            </a:r>
          </a:p>
          <a:p>
            <a:pPr lvl="1">
              <a:lnSpc>
                <a:spcPct val="90000"/>
              </a:lnSpc>
            </a:pPr>
            <a:r>
              <a:rPr lang="en-GB" altLang="en-US" smtClean="0"/>
              <a:t>Schedule, budgetary, personnel, resource, customer, requirements problems</a:t>
            </a:r>
          </a:p>
          <a:p>
            <a:pPr>
              <a:lnSpc>
                <a:spcPct val="90000"/>
              </a:lnSpc>
            </a:pPr>
            <a:r>
              <a:rPr lang="en-GB" altLang="en-US" smtClean="0"/>
              <a:t>Lists the potential technical risks:</a:t>
            </a:r>
          </a:p>
          <a:p>
            <a:pPr lvl="1">
              <a:lnSpc>
                <a:spcPct val="90000"/>
              </a:lnSpc>
            </a:pPr>
            <a:r>
              <a:rPr lang="en-GB" altLang="en-US" smtClean="0"/>
              <a:t>Design, implementation, interfacing, verification, maintenance, technical obsolescence, ambiguity, leading edge technology</a:t>
            </a:r>
          </a:p>
          <a:p>
            <a:pPr>
              <a:lnSpc>
                <a:spcPct val="90000"/>
              </a:lnSpc>
            </a:pPr>
            <a:r>
              <a:rPr lang="en-GB" altLang="en-US" smtClean="0"/>
              <a:t>Lists the potential  business risks:</a:t>
            </a:r>
          </a:p>
          <a:p>
            <a:pPr lvl="1">
              <a:lnSpc>
                <a:spcPct val="90000"/>
              </a:lnSpc>
            </a:pPr>
            <a:r>
              <a:rPr lang="en-GB" altLang="en-US" smtClean="0"/>
              <a:t>Market, out-of-date, sales team don’t know the product, loss of commitment or managerial support</a:t>
            </a:r>
          </a:p>
        </p:txBody>
      </p:sp>
    </p:spTree>
    <p:extLst>
      <p:ext uri="{BB962C8B-B14F-4D97-AF65-F5344CB8AC3E}">
        <p14:creationId xmlns:p14="http://schemas.microsoft.com/office/powerpoint/2010/main" val="4276031306"/>
      </p:ext>
    </p:extLst>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lstStyle/>
          <a:p>
            <a:pPr fontAlgn="auto">
              <a:spcAft>
                <a:spcPts val="0"/>
              </a:spcAft>
              <a:defRPr/>
            </a:pPr>
            <a:r>
              <a:rPr lang="en-GB" smtClean="0"/>
              <a:t>Risk breakdown structure</a:t>
            </a:r>
          </a:p>
        </p:txBody>
      </p:sp>
      <p:pic>
        <p:nvPicPr>
          <p:cNvPr id="18435"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000" y="1844675"/>
            <a:ext cx="8382000" cy="3894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6" name="Text Box 4"/>
          <p:cNvSpPr txBox="1">
            <a:spLocks noChangeArrowheads="1"/>
          </p:cNvSpPr>
          <p:nvPr/>
        </p:nvSpPr>
        <p:spPr bwMode="auto">
          <a:xfrm>
            <a:off x="304800" y="5956300"/>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altLang="en-US" b="1"/>
              <a:t>Figure 15.2</a:t>
            </a:r>
            <a:r>
              <a:rPr lang="en-GB" altLang="en-US"/>
              <a:t>  Risk breakdown structure</a:t>
            </a:r>
          </a:p>
        </p:txBody>
      </p:sp>
    </p:spTree>
    <p:extLst>
      <p:ext uri="{BB962C8B-B14F-4D97-AF65-F5344CB8AC3E}">
        <p14:creationId xmlns:p14="http://schemas.microsoft.com/office/powerpoint/2010/main" val="2186192128"/>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title"/>
          </p:nvPr>
        </p:nvSpPr>
        <p:spPr/>
        <p:txBody>
          <a:bodyPr/>
          <a:lstStyle/>
          <a:p>
            <a:pPr fontAlgn="auto">
              <a:spcAft>
                <a:spcPts val="0"/>
              </a:spcAft>
              <a:defRPr/>
            </a:pPr>
            <a:r>
              <a:rPr lang="en-GB" smtClean="0"/>
              <a:t>Risk Projection</a:t>
            </a:r>
          </a:p>
        </p:txBody>
      </p:sp>
      <p:sp>
        <p:nvSpPr>
          <p:cNvPr id="19459" name="Rectangle 3"/>
          <p:cNvSpPr>
            <a:spLocks noGrp="1" noChangeArrowheads="1"/>
          </p:cNvSpPr>
          <p:nvPr>
            <p:ph sz="quarter" idx="1"/>
          </p:nvPr>
        </p:nvSpPr>
        <p:spPr>
          <a:xfrm>
            <a:off x="533400" y="1676400"/>
            <a:ext cx="8610600" cy="4495800"/>
          </a:xfrm>
        </p:spPr>
        <p:txBody>
          <a:bodyPr/>
          <a:lstStyle/>
          <a:p>
            <a:r>
              <a:rPr lang="en-GB" altLang="en-US" smtClean="0"/>
              <a:t> Also known as risk estimation.</a:t>
            </a:r>
          </a:p>
          <a:p>
            <a:r>
              <a:rPr lang="en-GB" altLang="en-US" smtClean="0"/>
              <a:t>Attempts to rate each risk:</a:t>
            </a:r>
          </a:p>
          <a:p>
            <a:pPr lvl="1"/>
            <a:r>
              <a:rPr lang="en-GB" altLang="en-US" smtClean="0"/>
              <a:t>In terms of likelihood and consequences</a:t>
            </a:r>
          </a:p>
          <a:p>
            <a:r>
              <a:rPr lang="en-GB" altLang="en-US" smtClean="0"/>
              <a:t>Four activities:</a:t>
            </a:r>
          </a:p>
          <a:p>
            <a:pPr lvl="1"/>
            <a:r>
              <a:rPr lang="en-GB" altLang="en-US" smtClean="0"/>
              <a:t>Establishing a scale reflecting the likelihood of a risk</a:t>
            </a:r>
          </a:p>
          <a:p>
            <a:pPr lvl="1"/>
            <a:r>
              <a:rPr lang="en-GB" altLang="en-US" smtClean="0"/>
              <a:t>Delineating the consequences of the risk</a:t>
            </a:r>
          </a:p>
          <a:p>
            <a:pPr lvl="1"/>
            <a:r>
              <a:rPr lang="en-GB" altLang="en-US" smtClean="0"/>
              <a:t>Estimating the impact on the project</a:t>
            </a:r>
          </a:p>
          <a:p>
            <a:pPr lvl="1"/>
            <a:r>
              <a:rPr lang="en-GB" altLang="en-US" smtClean="0"/>
              <a:t>Noting the overall accuracy of the risk projection</a:t>
            </a:r>
          </a:p>
        </p:txBody>
      </p:sp>
    </p:spTree>
    <p:extLst>
      <p:ext uri="{BB962C8B-B14F-4D97-AF65-F5344CB8AC3E}">
        <p14:creationId xmlns:p14="http://schemas.microsoft.com/office/powerpoint/2010/main" val="1802634510"/>
      </p:ext>
    </p:extLst>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p:txBody>
          <a:bodyPr/>
          <a:lstStyle/>
          <a:p>
            <a:pPr fontAlgn="auto">
              <a:spcAft>
                <a:spcPts val="0"/>
              </a:spcAft>
              <a:defRPr/>
            </a:pPr>
            <a:endParaRPr lang="en-US" smtClean="0"/>
          </a:p>
        </p:txBody>
      </p:sp>
      <p:sp>
        <p:nvSpPr>
          <p:cNvPr id="20483" name="Rectangle 3"/>
          <p:cNvSpPr>
            <a:spLocks noGrp="1" noChangeArrowheads="1"/>
          </p:cNvSpPr>
          <p:nvPr>
            <p:ph sz="quarter" idx="1"/>
          </p:nvPr>
        </p:nvSpPr>
        <p:spPr>
          <a:xfrm>
            <a:off x="457200" y="1600200"/>
            <a:ext cx="7467600" cy="4873625"/>
          </a:xfrm>
        </p:spPr>
        <p:txBody>
          <a:bodyPr/>
          <a:lstStyle/>
          <a:p>
            <a:r>
              <a:rPr lang="en-GB" altLang="en-US" smtClean="0"/>
              <a:t>Three factors affect impact of a risk:</a:t>
            </a:r>
          </a:p>
          <a:p>
            <a:endParaRPr lang="en-GB" altLang="en-US" smtClean="0"/>
          </a:p>
          <a:p>
            <a:r>
              <a:rPr lang="en-GB" altLang="en-US" smtClean="0"/>
              <a:t>Nature – the problems that are likely if it occurs.</a:t>
            </a:r>
          </a:p>
          <a:p>
            <a:r>
              <a:rPr lang="en-GB" altLang="en-US" smtClean="0"/>
              <a:t>Scope – combines severity and overall distribution.</a:t>
            </a:r>
          </a:p>
          <a:p>
            <a:r>
              <a:rPr lang="en-GB" altLang="en-US" smtClean="0"/>
              <a:t>Timing – when and for how long the impact will be felt.</a:t>
            </a:r>
          </a:p>
        </p:txBody>
      </p:sp>
    </p:spTree>
    <p:extLst>
      <p:ext uri="{BB962C8B-B14F-4D97-AF65-F5344CB8AC3E}">
        <p14:creationId xmlns:p14="http://schemas.microsoft.com/office/powerpoint/2010/main" val="389884644"/>
      </p:ext>
    </p:extLst>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title"/>
          </p:nvPr>
        </p:nvSpPr>
        <p:spPr/>
        <p:txBody>
          <a:bodyPr/>
          <a:lstStyle/>
          <a:p>
            <a:pPr fontAlgn="auto">
              <a:spcAft>
                <a:spcPts val="0"/>
              </a:spcAft>
              <a:defRPr/>
            </a:pPr>
            <a:r>
              <a:rPr lang="en-GB" smtClean="0"/>
              <a:t>Risk Assessment</a:t>
            </a:r>
          </a:p>
        </p:txBody>
      </p:sp>
      <p:sp>
        <p:nvSpPr>
          <p:cNvPr id="21507" name="Rectangle 3"/>
          <p:cNvSpPr>
            <a:spLocks noGrp="1" noChangeArrowheads="1"/>
          </p:cNvSpPr>
          <p:nvPr>
            <p:ph sz="quarter" idx="1"/>
          </p:nvPr>
        </p:nvSpPr>
        <p:spPr>
          <a:xfrm>
            <a:off x="457200" y="1600200"/>
            <a:ext cx="7467600" cy="4873625"/>
          </a:xfrm>
        </p:spPr>
        <p:txBody>
          <a:bodyPr/>
          <a:lstStyle/>
          <a:p>
            <a:r>
              <a:rPr lang="en-GB" altLang="en-US" smtClean="0"/>
              <a:t>Steps in risk assessment:</a:t>
            </a:r>
          </a:p>
          <a:p>
            <a:pPr lvl="1"/>
            <a:r>
              <a:rPr lang="en-GB" altLang="en-US" smtClean="0"/>
              <a:t>Define the risk referent levels</a:t>
            </a:r>
          </a:p>
          <a:p>
            <a:pPr lvl="3"/>
            <a:r>
              <a:rPr lang="en-GB" altLang="en-US" smtClean="0"/>
              <a:t>A level that will cause the project to be terminated.  Usually in cost, schedule slippage or performance.</a:t>
            </a:r>
          </a:p>
          <a:p>
            <a:pPr lvl="1"/>
            <a:r>
              <a:rPr lang="en-GB" altLang="en-US" smtClean="0"/>
              <a:t>Develop a relationship between each referent level and each risk.</a:t>
            </a:r>
          </a:p>
          <a:p>
            <a:pPr lvl="1"/>
            <a:r>
              <a:rPr lang="en-GB" altLang="en-US" smtClean="0"/>
              <a:t>Predict a set of referent points that define a region of termination.</a:t>
            </a:r>
          </a:p>
          <a:p>
            <a:pPr lvl="1"/>
            <a:r>
              <a:rPr lang="en-GB" altLang="en-US" smtClean="0"/>
              <a:t>Try to predict how compound combinations of risk will affect a referent level.</a:t>
            </a:r>
          </a:p>
          <a:p>
            <a:pPr lvl="1"/>
            <a:r>
              <a:rPr lang="en-GB" altLang="en-US" smtClean="0"/>
              <a:t>Build a risk map</a:t>
            </a:r>
          </a:p>
        </p:txBody>
      </p:sp>
    </p:spTree>
    <p:extLst>
      <p:ext uri="{BB962C8B-B14F-4D97-AF65-F5344CB8AC3E}">
        <p14:creationId xmlns:p14="http://schemas.microsoft.com/office/powerpoint/2010/main" val="1672845508"/>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lstStyle/>
          <a:p>
            <a:pPr fontAlgn="auto">
              <a:spcAft>
                <a:spcPts val="0"/>
              </a:spcAft>
              <a:defRPr/>
            </a:pPr>
            <a:r>
              <a:rPr lang="en-GB" smtClean="0"/>
              <a:t>Risk map</a:t>
            </a:r>
          </a:p>
        </p:txBody>
      </p:sp>
      <p:pic>
        <p:nvPicPr>
          <p:cNvPr id="22531"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438400" y="1746250"/>
            <a:ext cx="4343400" cy="424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22532" name="Text Box 4"/>
          <p:cNvSpPr txBox="1">
            <a:spLocks noChangeArrowheads="1"/>
          </p:cNvSpPr>
          <p:nvPr/>
        </p:nvSpPr>
        <p:spPr bwMode="auto">
          <a:xfrm>
            <a:off x="304800" y="5956300"/>
            <a:ext cx="853440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spcBef>
                <a:spcPct val="50000"/>
              </a:spcBef>
            </a:pPr>
            <a:r>
              <a:rPr lang="en-GB" altLang="en-US" b="1"/>
              <a:t>Figure 15.3</a:t>
            </a:r>
            <a:r>
              <a:rPr lang="en-GB" altLang="en-US"/>
              <a:t>  Risk map</a:t>
            </a:r>
            <a:endParaRPr lang="en-GB" altLang="en-US" sz="2400">
              <a:latin typeface="Times" pitchFamily="18" charset="0"/>
            </a:endParaRPr>
          </a:p>
        </p:txBody>
      </p:sp>
    </p:spTree>
    <p:extLst>
      <p:ext uri="{BB962C8B-B14F-4D97-AF65-F5344CB8AC3E}">
        <p14:creationId xmlns:p14="http://schemas.microsoft.com/office/powerpoint/2010/main" val="4254902358"/>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title"/>
          </p:nvPr>
        </p:nvSpPr>
        <p:spPr>
          <a:xfrm>
            <a:off x="762000" y="228600"/>
            <a:ext cx="8610600" cy="762000"/>
          </a:xfrm>
        </p:spPr>
        <p:txBody>
          <a:bodyPr/>
          <a:lstStyle/>
          <a:p>
            <a:pPr fontAlgn="auto">
              <a:spcAft>
                <a:spcPts val="0"/>
              </a:spcAft>
              <a:defRPr/>
            </a:pPr>
            <a:r>
              <a:rPr lang="en-GB" smtClean="0"/>
              <a:t>Risk Management &amp; Monitoring</a:t>
            </a:r>
          </a:p>
        </p:txBody>
      </p:sp>
      <p:sp>
        <p:nvSpPr>
          <p:cNvPr id="23555" name="Rectangle 3"/>
          <p:cNvSpPr>
            <a:spLocks noGrp="1" noChangeArrowheads="1"/>
          </p:cNvSpPr>
          <p:nvPr>
            <p:ph sz="quarter" idx="1"/>
          </p:nvPr>
        </p:nvSpPr>
        <p:spPr>
          <a:xfrm>
            <a:off x="533400" y="1295400"/>
            <a:ext cx="8382000" cy="5105400"/>
          </a:xfrm>
        </p:spPr>
        <p:txBody>
          <a:bodyPr/>
          <a:lstStyle/>
          <a:p>
            <a:pPr>
              <a:buFont typeface="Wingdings" pitchFamily="2" charset="2"/>
              <a:buNone/>
            </a:pPr>
            <a:r>
              <a:rPr lang="en-GB" altLang="en-US" smtClean="0"/>
              <a:t>A number of strategies can be identified:</a:t>
            </a:r>
          </a:p>
          <a:p>
            <a:r>
              <a:rPr lang="en-GB" altLang="en-US" smtClean="0"/>
              <a:t>Risk avoidance</a:t>
            </a:r>
          </a:p>
          <a:p>
            <a:r>
              <a:rPr lang="en-GB" altLang="en-US" smtClean="0"/>
              <a:t>Risk retention</a:t>
            </a:r>
          </a:p>
          <a:p>
            <a:pPr lvl="1"/>
            <a:r>
              <a:rPr lang="en-GB" altLang="en-US" smtClean="0"/>
              <a:t>E.g. low impact and low probability and preventative costs outweigh potential benefits</a:t>
            </a:r>
          </a:p>
          <a:p>
            <a:r>
              <a:rPr lang="en-GB" altLang="en-US" smtClean="0"/>
              <a:t>Risk reduction</a:t>
            </a:r>
          </a:p>
          <a:p>
            <a:pPr lvl="1"/>
            <a:r>
              <a:rPr lang="en-GB" altLang="en-US" smtClean="0"/>
              <a:t>Reduce the likelihood of the risk occurring and its impact</a:t>
            </a:r>
          </a:p>
          <a:p>
            <a:r>
              <a:rPr lang="en-GB" altLang="en-US" smtClean="0"/>
              <a:t>Risk transfer</a:t>
            </a:r>
          </a:p>
          <a:p>
            <a:pPr lvl="1"/>
            <a:r>
              <a:rPr lang="en-GB" altLang="en-US" smtClean="0"/>
              <a:t>Transferring the costs of the impact of the risk</a:t>
            </a:r>
          </a:p>
        </p:txBody>
      </p:sp>
    </p:spTree>
    <p:extLst>
      <p:ext uri="{BB962C8B-B14F-4D97-AF65-F5344CB8AC3E}">
        <p14:creationId xmlns:p14="http://schemas.microsoft.com/office/powerpoint/2010/main" val="3790075187"/>
      </p:ext>
    </p:extLst>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p:txBody>
          <a:bodyPr/>
          <a:lstStyle/>
          <a:p>
            <a:pPr fontAlgn="auto">
              <a:spcAft>
                <a:spcPts val="0"/>
              </a:spcAft>
              <a:defRPr/>
            </a:pPr>
            <a:r>
              <a:rPr lang="en-GB" smtClean="0"/>
              <a:t>Risk Monitoring</a:t>
            </a:r>
          </a:p>
        </p:txBody>
      </p:sp>
      <p:sp>
        <p:nvSpPr>
          <p:cNvPr id="24579" name="Rectangle 3"/>
          <p:cNvSpPr>
            <a:spLocks noGrp="1" noChangeArrowheads="1"/>
          </p:cNvSpPr>
          <p:nvPr>
            <p:ph sz="quarter" idx="1"/>
          </p:nvPr>
        </p:nvSpPr>
        <p:spPr>
          <a:xfrm>
            <a:off x="762000" y="1981200"/>
            <a:ext cx="8382000" cy="4114800"/>
          </a:xfrm>
        </p:spPr>
        <p:txBody>
          <a:bodyPr/>
          <a:lstStyle/>
          <a:p>
            <a:r>
              <a:rPr lang="en-GB" altLang="en-US" smtClean="0"/>
              <a:t>Commences once the Risk Management and Monitoring Plan has been developed and the project has begun</a:t>
            </a:r>
          </a:p>
          <a:p>
            <a:r>
              <a:rPr lang="en-GB" altLang="en-US" smtClean="0"/>
              <a:t>A project tracking activity</a:t>
            </a:r>
          </a:p>
          <a:p>
            <a:r>
              <a:rPr lang="en-GB" altLang="en-US" smtClean="0"/>
              <a:t>Attempts to allocate ‘blame’ (which risks caused which problems)</a:t>
            </a:r>
          </a:p>
          <a:p>
            <a:pPr>
              <a:buFont typeface="Wingdings" pitchFamily="2" charset="2"/>
              <a:buNone/>
            </a:pPr>
            <a:endParaRPr lang="en-GB" altLang="en-US" smtClean="0"/>
          </a:p>
        </p:txBody>
      </p:sp>
    </p:spTree>
    <p:extLst>
      <p:ext uri="{BB962C8B-B14F-4D97-AF65-F5344CB8AC3E}">
        <p14:creationId xmlns:p14="http://schemas.microsoft.com/office/powerpoint/2010/main" val="1009204210"/>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p:txBody>
          <a:bodyPr/>
          <a:lstStyle/>
          <a:p>
            <a:pPr fontAlgn="auto">
              <a:spcAft>
                <a:spcPts val="0"/>
              </a:spcAft>
              <a:defRPr/>
            </a:pPr>
            <a:r>
              <a:rPr lang="en-GB" smtClean="0"/>
              <a:t>Risk Monitoring</a:t>
            </a:r>
          </a:p>
        </p:txBody>
      </p:sp>
      <p:sp>
        <p:nvSpPr>
          <p:cNvPr id="25603" name="Rectangle 3"/>
          <p:cNvSpPr>
            <a:spLocks noGrp="1" noChangeArrowheads="1"/>
          </p:cNvSpPr>
          <p:nvPr>
            <p:ph sz="quarter" idx="1"/>
          </p:nvPr>
        </p:nvSpPr>
        <p:spPr>
          <a:xfrm>
            <a:off x="457200" y="1600200"/>
            <a:ext cx="7467600" cy="4873625"/>
          </a:xfrm>
        </p:spPr>
        <p:txBody>
          <a:bodyPr/>
          <a:lstStyle/>
          <a:p>
            <a:pPr>
              <a:buFont typeface="Wingdings" pitchFamily="2" charset="2"/>
              <a:buNone/>
            </a:pPr>
            <a:r>
              <a:rPr lang="en-GB" altLang="en-US" smtClean="0"/>
              <a:t>Objectives are:</a:t>
            </a:r>
          </a:p>
          <a:p>
            <a:endParaRPr lang="en-GB" altLang="en-US" smtClean="0"/>
          </a:p>
          <a:p>
            <a:r>
              <a:rPr lang="en-GB" altLang="en-US" smtClean="0"/>
              <a:t>To assess whether a predicted risk actually occurs</a:t>
            </a:r>
          </a:p>
          <a:p>
            <a:r>
              <a:rPr lang="en-GB" altLang="en-US" smtClean="0"/>
              <a:t>To ensure risk aversion steps defined for the risk are properly applied</a:t>
            </a:r>
          </a:p>
          <a:p>
            <a:r>
              <a:rPr lang="en-GB" altLang="en-US" smtClean="0"/>
              <a:t>Collect information that can be used in future risk analysis</a:t>
            </a:r>
          </a:p>
        </p:txBody>
      </p:sp>
    </p:spTree>
    <p:extLst>
      <p:ext uri="{BB962C8B-B14F-4D97-AF65-F5344CB8AC3E}">
        <p14:creationId xmlns:p14="http://schemas.microsoft.com/office/powerpoint/2010/main" val="1966726054"/>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2"/>
          <p:cNvSpPr>
            <a:spLocks noGrp="1" noChangeArrowheads="1"/>
          </p:cNvSpPr>
          <p:nvPr>
            <p:ph type="title"/>
          </p:nvPr>
        </p:nvSpPr>
        <p:spPr/>
        <p:txBody>
          <a:bodyPr/>
          <a:lstStyle/>
          <a:p>
            <a:pPr fontAlgn="auto">
              <a:spcAft>
                <a:spcPts val="0"/>
              </a:spcAft>
              <a:defRPr/>
            </a:pPr>
            <a:endParaRPr lang="en-US" smtClean="0"/>
          </a:p>
        </p:txBody>
      </p:sp>
      <p:sp>
        <p:nvSpPr>
          <p:cNvPr id="26627" name="Rectangle 3"/>
          <p:cNvSpPr>
            <a:spLocks noGrp="1" noChangeArrowheads="1"/>
          </p:cNvSpPr>
          <p:nvPr>
            <p:ph sz="quarter" idx="1"/>
          </p:nvPr>
        </p:nvSpPr>
        <p:spPr>
          <a:xfrm>
            <a:off x="457200" y="1600200"/>
            <a:ext cx="7467600" cy="4873625"/>
          </a:xfrm>
        </p:spPr>
        <p:txBody>
          <a:bodyPr/>
          <a:lstStyle/>
          <a:p>
            <a:r>
              <a:rPr lang="en-GB" altLang="en-US" smtClean="0"/>
              <a:t>Risk analysis can be found and used in different aspects of project management.</a:t>
            </a:r>
          </a:p>
          <a:p>
            <a:pPr lvl="1"/>
            <a:r>
              <a:rPr lang="en-GB" altLang="en-US" smtClean="0"/>
              <a:t>ESTIMATION</a:t>
            </a:r>
          </a:p>
          <a:p>
            <a:pPr lvl="1"/>
            <a:r>
              <a:rPr lang="en-GB" altLang="en-US" smtClean="0"/>
              <a:t>WORK BREAKDOWN</a:t>
            </a:r>
          </a:p>
          <a:p>
            <a:pPr lvl="1"/>
            <a:r>
              <a:rPr lang="en-GB" altLang="en-US" smtClean="0"/>
              <a:t>SCHEDULING</a:t>
            </a:r>
          </a:p>
          <a:p>
            <a:pPr lvl="1"/>
            <a:r>
              <a:rPr lang="en-GB" altLang="en-US" smtClean="0"/>
              <a:t>TRACKING</a:t>
            </a:r>
          </a:p>
          <a:p>
            <a:pPr lvl="1"/>
            <a:r>
              <a:rPr lang="en-GB" altLang="en-US" smtClean="0"/>
              <a:t>CONTROL</a:t>
            </a:r>
          </a:p>
        </p:txBody>
      </p:sp>
    </p:spTree>
    <p:extLst>
      <p:ext uri="{BB962C8B-B14F-4D97-AF65-F5344CB8AC3E}">
        <p14:creationId xmlns:p14="http://schemas.microsoft.com/office/powerpoint/2010/main" val="4167363977"/>
      </p:ext>
    </p:extLst>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2"/>
          <p:cNvSpPr>
            <a:spLocks noGrp="1" noChangeArrowheads="1"/>
          </p:cNvSpPr>
          <p:nvPr>
            <p:ph type="title"/>
          </p:nvPr>
        </p:nvSpPr>
        <p:spPr/>
        <p:txBody>
          <a:bodyPr/>
          <a:lstStyle/>
          <a:p>
            <a:pPr fontAlgn="auto">
              <a:spcAft>
                <a:spcPts val="0"/>
              </a:spcAft>
              <a:defRPr/>
            </a:pPr>
            <a:r>
              <a:rPr lang="en-GB" smtClean="0"/>
              <a:t>Risk Management</a:t>
            </a:r>
          </a:p>
        </p:txBody>
      </p:sp>
      <p:sp>
        <p:nvSpPr>
          <p:cNvPr id="27651" name="Rectangle 3"/>
          <p:cNvSpPr>
            <a:spLocks noGrp="1" noChangeArrowheads="1"/>
          </p:cNvSpPr>
          <p:nvPr>
            <p:ph sz="quarter" idx="1"/>
          </p:nvPr>
        </p:nvSpPr>
        <p:spPr>
          <a:xfrm>
            <a:off x="457200" y="1600200"/>
            <a:ext cx="7467600" cy="4873625"/>
          </a:xfrm>
        </p:spPr>
        <p:txBody>
          <a:bodyPr/>
          <a:lstStyle/>
          <a:p>
            <a:pPr>
              <a:lnSpc>
                <a:spcPct val="101000"/>
              </a:lnSpc>
              <a:spcBef>
                <a:spcPct val="0"/>
              </a:spcBef>
              <a:spcAft>
                <a:spcPct val="51000"/>
              </a:spcAft>
              <a:buFont typeface="Wingdings" pitchFamily="2" charset="2"/>
              <a:buChar char="l"/>
            </a:pPr>
            <a:r>
              <a:rPr lang="en-GB" altLang="en-US" smtClean="0"/>
              <a:t>Create risk management and monitoring plan</a:t>
            </a:r>
          </a:p>
          <a:p>
            <a:pPr>
              <a:lnSpc>
                <a:spcPct val="101000"/>
              </a:lnSpc>
              <a:spcBef>
                <a:spcPct val="0"/>
              </a:spcBef>
              <a:spcAft>
                <a:spcPct val="51000"/>
              </a:spcAft>
              <a:buFont typeface="Wingdings" pitchFamily="2" charset="2"/>
              <a:buChar char="l"/>
            </a:pPr>
            <a:r>
              <a:rPr lang="en-GB" altLang="en-US" smtClean="0"/>
              <a:t>Risk management incurs additional project cost</a:t>
            </a:r>
          </a:p>
          <a:p>
            <a:pPr>
              <a:lnSpc>
                <a:spcPct val="101000"/>
              </a:lnSpc>
              <a:spcBef>
                <a:spcPct val="0"/>
              </a:spcBef>
              <a:spcAft>
                <a:spcPct val="51000"/>
              </a:spcAft>
              <a:buFont typeface="Wingdings" pitchFamily="2" charset="2"/>
              <a:buChar char="l"/>
            </a:pPr>
            <a:r>
              <a:rPr lang="en-GB" altLang="en-US" smtClean="0"/>
              <a:t>For larger projects, there may be 30-40 risks identified</a:t>
            </a:r>
          </a:p>
          <a:p>
            <a:endParaRPr lang="en-GB" altLang="en-US" sz="4000" smtClean="0"/>
          </a:p>
        </p:txBody>
      </p:sp>
    </p:spTree>
    <p:extLst>
      <p:ext uri="{BB962C8B-B14F-4D97-AF65-F5344CB8AC3E}">
        <p14:creationId xmlns:p14="http://schemas.microsoft.com/office/powerpoint/2010/main" val="200548466"/>
      </p:ext>
    </p:extLst>
  </p:cSld>
  <p:clrMapOvr>
    <a:masterClrMapping/>
  </p:clrMapOv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formation engineering powerpoint design">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252</TotalTime>
  <Words>566</Words>
  <Application>Microsoft Office PowerPoint</Application>
  <PresentationFormat>On-screen Show (4:3)</PresentationFormat>
  <Paragraphs>100</Paragraphs>
  <Slides>20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Franklin Gothic Book</vt:lpstr>
      <vt:lpstr>Arial</vt:lpstr>
      <vt:lpstr>Franklin Gothic Medium</vt:lpstr>
      <vt:lpstr>Wingdings</vt:lpstr>
      <vt:lpstr>Calibri</vt:lpstr>
      <vt:lpstr>Tunga</vt:lpstr>
      <vt:lpstr>Information engineering powerpoint design</vt:lpstr>
      <vt:lpstr>Risk Analysis and Management</vt:lpstr>
      <vt:lpstr>Risk Analysis</vt:lpstr>
      <vt:lpstr>The Risk management process</vt:lpstr>
      <vt:lpstr>PowerPoint Presentation</vt:lpstr>
      <vt:lpstr>What is Risk</vt:lpstr>
      <vt:lpstr>PowerPoint Presentation</vt:lpstr>
      <vt:lpstr>PowerPoint Presentation</vt:lpstr>
      <vt:lpstr>PowerPoint Presentation</vt:lpstr>
      <vt:lpstr>Risk management process</vt:lpstr>
      <vt:lpstr>Risk Identification</vt:lpstr>
      <vt:lpstr>Risk breakdown structure</vt:lpstr>
      <vt:lpstr>Risk Projection</vt:lpstr>
      <vt:lpstr>PowerPoint Presentation</vt:lpstr>
      <vt:lpstr>Risk Assessment</vt:lpstr>
      <vt:lpstr>Risk map</vt:lpstr>
      <vt:lpstr>Risk Management &amp; Monitoring</vt:lpstr>
      <vt:lpstr>Risk Monitoring</vt:lpstr>
      <vt:lpstr>Risk Monitoring</vt:lpstr>
      <vt:lpstr>PowerPoint Presentation</vt:lpstr>
      <vt:lpstr>Risk Management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Holland, Beverley</cp:lastModifiedBy>
  <cp:revision>4</cp:revision>
  <dcterms:created xsi:type="dcterms:W3CDTF">2014-10-02T16:11:33Z</dcterms:created>
  <dcterms:modified xsi:type="dcterms:W3CDTF">2014-10-23T15:06:59Z</dcterms:modified>
</cp:coreProperties>
</file>