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7" r:id="rId2"/>
    <p:sldId id="256" r:id="rId3"/>
    <p:sldId id="259" r:id="rId4"/>
    <p:sldId id="260" r:id="rId5"/>
  </p:sldIdLst>
  <p:sldSz cx="30267275" cy="213963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0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EFD1AB-38BB-48F3-9F13-6C3734A895E5}" v="48" dt="2025-10-26T14:23:31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30" d="100"/>
          <a:sy n="30" d="100"/>
        </p:scale>
        <p:origin x="965" y="-149"/>
      </p:cViewPr>
      <p:guideLst>
        <p:guide orient="horz" pos="21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hwish Arshad" userId="ff72fa3e97d75a53" providerId="LiveId" clId="{8D538555-56EA-45B2-B7B8-D83D7B8442A2}"/>
    <pc:docChg chg="undo custSel addSld modSld">
      <pc:chgData name="Mehwish Arshad" userId="ff72fa3e97d75a53" providerId="LiveId" clId="{8D538555-56EA-45B2-B7B8-D83D7B8442A2}" dt="2025-10-26T14:26:20.582" v="1595" actId="20577"/>
      <pc:docMkLst>
        <pc:docMk/>
      </pc:docMkLst>
      <pc:sldChg chg="addSp delSp modSp mod">
        <pc:chgData name="Mehwish Arshad" userId="ff72fa3e97d75a53" providerId="LiveId" clId="{8D538555-56EA-45B2-B7B8-D83D7B8442A2}" dt="2025-10-26T14:25:09.434" v="1586" actId="1076"/>
        <pc:sldMkLst>
          <pc:docMk/>
          <pc:sldMk cId="0" sldId="256"/>
        </pc:sldMkLst>
        <pc:spChg chg="mod">
          <ac:chgData name="Mehwish Arshad" userId="ff72fa3e97d75a53" providerId="LiveId" clId="{8D538555-56EA-45B2-B7B8-D83D7B8442A2}" dt="2025-10-26T13:25:26.903" v="1360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0:40:45.962" v="846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0:41:43.787" v="848" actId="13926"/>
          <ac:spMkLst>
            <pc:docMk/>
            <pc:sldMk cId="0" sldId="256"/>
            <ac:spMk id="4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0:59:02.078" v="980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1:04:40.980" v="992" actId="13926"/>
          <ac:spMkLst>
            <pc:docMk/>
            <pc:sldMk cId="0" sldId="256"/>
            <ac:spMk id="6" creationId="{00000000-0000-0000-0000-000000000000}"/>
          </ac:spMkLst>
        </pc:spChg>
        <pc:spChg chg="mod">
          <ac:chgData name="Mehwish Arshad" userId="ff72fa3e97d75a53" providerId="LiveId" clId="{8D538555-56EA-45B2-B7B8-D83D7B8442A2}" dt="2025-10-11T01:06:45.362" v="402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1:35:08.981" v="1139" actId="12"/>
          <ac:spMkLst>
            <pc:docMk/>
            <pc:sldMk cId="0" sldId="256"/>
            <ac:spMk id="8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2:14:06.712" v="1257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2:15:02.370" v="1263" actId="12"/>
          <ac:spMkLst>
            <pc:docMk/>
            <pc:sldMk cId="0" sldId="256"/>
            <ac:spMk id="10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2:14:39.472" v="1259" actId="1076"/>
          <ac:spMkLst>
            <pc:docMk/>
            <pc:sldMk cId="0" sldId="256"/>
            <ac:spMk id="11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3:23:49.671" v="1357" actId="13926"/>
          <ac:spMkLst>
            <pc:docMk/>
            <pc:sldMk cId="0" sldId="256"/>
            <ac:spMk id="12" creationId="{00000000-0000-0000-0000-000000000000}"/>
          </ac:spMkLst>
        </pc:spChg>
        <pc:spChg chg="mod">
          <ac:chgData name="Mehwish Arshad" userId="ff72fa3e97d75a53" providerId="LiveId" clId="{8D538555-56EA-45B2-B7B8-D83D7B8442A2}" dt="2025-10-26T13:27:33.565" v="1361" actId="1076"/>
          <ac:spMkLst>
            <pc:docMk/>
            <pc:sldMk cId="0" sldId="256"/>
            <ac:spMk id="13" creationId="{00000000-0000-0000-0000-000000000000}"/>
          </ac:spMkLst>
        </pc:spChg>
        <pc:spChg chg="add del mod">
          <ac:chgData name="Mehwish Arshad" userId="ff72fa3e97d75a53" providerId="LiveId" clId="{8D538555-56EA-45B2-B7B8-D83D7B8442A2}" dt="2025-10-26T14:03:21.033" v="1414"/>
          <ac:spMkLst>
            <pc:docMk/>
            <pc:sldMk cId="0" sldId="256"/>
            <ac:spMk id="14" creationId="{00000000-0000-0000-0000-000000000000}"/>
          </ac:spMkLst>
        </pc:spChg>
        <pc:spChg chg="add mod">
          <ac:chgData name="Mehwish Arshad" userId="ff72fa3e97d75a53" providerId="LiveId" clId="{8D538555-56EA-45B2-B7B8-D83D7B8442A2}" dt="2025-10-26T14:08:13.986" v="1437" actId="1076"/>
          <ac:spMkLst>
            <pc:docMk/>
            <pc:sldMk cId="0" sldId="256"/>
            <ac:spMk id="17" creationId="{01EB866D-722E-CCCA-363B-975E4D37DFC7}"/>
          </ac:spMkLst>
        </pc:spChg>
        <pc:spChg chg="add">
          <ac:chgData name="Mehwish Arshad" userId="ff72fa3e97d75a53" providerId="LiveId" clId="{8D538555-56EA-45B2-B7B8-D83D7B8442A2}" dt="2025-10-26T13:12:05.822" v="1345"/>
          <ac:spMkLst>
            <pc:docMk/>
            <pc:sldMk cId="0" sldId="256"/>
            <ac:spMk id="18" creationId="{24B4969B-BF96-9FD7-8F68-2706DF93DC31}"/>
          </ac:spMkLst>
        </pc:spChg>
        <pc:spChg chg="add mod">
          <ac:chgData name="Mehwish Arshad" userId="ff72fa3e97d75a53" providerId="LiveId" clId="{8D538555-56EA-45B2-B7B8-D83D7B8442A2}" dt="2025-10-26T14:09:51.609" v="1443" actId="14100"/>
          <ac:spMkLst>
            <pc:docMk/>
            <pc:sldMk cId="0" sldId="256"/>
            <ac:spMk id="20" creationId="{588B02B4-2421-2991-DE1C-359E238D2052}"/>
          </ac:spMkLst>
        </pc:spChg>
        <pc:spChg chg="add mod">
          <ac:chgData name="Mehwish Arshad" userId="ff72fa3e97d75a53" providerId="LiveId" clId="{8D538555-56EA-45B2-B7B8-D83D7B8442A2}" dt="2025-10-26T14:02:09.878" v="1409" actId="1076"/>
          <ac:spMkLst>
            <pc:docMk/>
            <pc:sldMk cId="0" sldId="256"/>
            <ac:spMk id="22" creationId="{69C6842F-B103-211E-10DE-D465B3C70A17}"/>
          </ac:spMkLst>
        </pc:spChg>
        <pc:spChg chg="add mod">
          <ac:chgData name="Mehwish Arshad" userId="ff72fa3e97d75a53" providerId="LiveId" clId="{8D538555-56EA-45B2-B7B8-D83D7B8442A2}" dt="2025-10-26T14:08:01.119" v="1436" actId="1076"/>
          <ac:spMkLst>
            <pc:docMk/>
            <pc:sldMk cId="0" sldId="256"/>
            <ac:spMk id="25" creationId="{3FF88801-8BAD-C0C8-242C-7F0873B560CA}"/>
          </ac:spMkLst>
        </pc:spChg>
        <pc:spChg chg="add mod">
          <ac:chgData name="Mehwish Arshad" userId="ff72fa3e97d75a53" providerId="LiveId" clId="{8D538555-56EA-45B2-B7B8-D83D7B8442A2}" dt="2025-10-26T14:25:09.434" v="1586" actId="1076"/>
          <ac:spMkLst>
            <pc:docMk/>
            <pc:sldMk cId="0" sldId="256"/>
            <ac:spMk id="29" creationId="{16CEFB14-6043-1691-EB6A-8FD1D9731F79}"/>
          </ac:spMkLst>
        </pc:spChg>
        <pc:picChg chg="add mod">
          <ac:chgData name="Mehwish Arshad" userId="ff72fa3e97d75a53" providerId="LiveId" clId="{8D538555-56EA-45B2-B7B8-D83D7B8442A2}" dt="2025-10-26T13:29:58.752" v="1393" actId="14100"/>
          <ac:picMkLst>
            <pc:docMk/>
            <pc:sldMk cId="0" sldId="256"/>
            <ac:picMk id="16" creationId="{C4D950D4-6FC8-3B59-E9A6-08CA59B4779B}"/>
          </ac:picMkLst>
        </pc:picChg>
        <pc:picChg chg="add mod">
          <ac:chgData name="Mehwish Arshad" userId="ff72fa3e97d75a53" providerId="LiveId" clId="{8D538555-56EA-45B2-B7B8-D83D7B8442A2}" dt="2025-10-11T01:30:45.143" v="596" actId="1076"/>
          <ac:picMkLst>
            <pc:docMk/>
            <pc:sldMk cId="0" sldId="256"/>
            <ac:picMk id="24" creationId="{52500726-D0CF-BC56-20A9-6DB2A496D552}"/>
          </ac:picMkLst>
        </pc:picChg>
        <pc:picChg chg="add mod">
          <ac:chgData name="Mehwish Arshad" userId="ff72fa3e97d75a53" providerId="LiveId" clId="{8D538555-56EA-45B2-B7B8-D83D7B8442A2}" dt="2025-10-26T13:27:55.878" v="1364" actId="14100"/>
          <ac:picMkLst>
            <pc:docMk/>
            <pc:sldMk cId="0" sldId="256"/>
            <ac:picMk id="26" creationId="{9BE65246-0C6B-A46E-8015-6267EE386842}"/>
          </ac:picMkLst>
        </pc:picChg>
        <pc:picChg chg="add mod">
          <ac:chgData name="Mehwish Arshad" userId="ff72fa3e97d75a53" providerId="LiveId" clId="{8D538555-56EA-45B2-B7B8-D83D7B8442A2}" dt="2025-10-26T14:01:51.197" v="1406" actId="1076"/>
          <ac:picMkLst>
            <pc:docMk/>
            <pc:sldMk cId="0" sldId="256"/>
            <ac:picMk id="28" creationId="{6E50312B-0BBD-F0F8-6A16-E9AF6CBA4C48}"/>
          </ac:picMkLst>
        </pc:picChg>
        <pc:picChg chg="add mod modCrop">
          <ac:chgData name="Mehwish Arshad" userId="ff72fa3e97d75a53" providerId="LiveId" clId="{8D538555-56EA-45B2-B7B8-D83D7B8442A2}" dt="2025-10-26T14:02:25.603" v="1411" actId="14100"/>
          <ac:picMkLst>
            <pc:docMk/>
            <pc:sldMk cId="0" sldId="256"/>
            <ac:picMk id="30" creationId="{0EB10037-EA95-1D97-2CF5-C99782F6C75A}"/>
          </ac:picMkLst>
        </pc:picChg>
        <pc:picChg chg="add mod">
          <ac:chgData name="Mehwish Arshad" userId="ff72fa3e97d75a53" providerId="LiveId" clId="{8D538555-56EA-45B2-B7B8-D83D7B8442A2}" dt="2025-10-26T12:15:14.544" v="1264" actId="1076"/>
          <ac:picMkLst>
            <pc:docMk/>
            <pc:sldMk cId="0" sldId="256"/>
            <ac:picMk id="32" creationId="{E8AE2A84-5E65-65B0-3908-43F936CFCFE1}"/>
          </ac:picMkLst>
        </pc:picChg>
      </pc:sldChg>
      <pc:sldChg chg="addSp delSp modSp mod setBg">
        <pc:chgData name="Mehwish Arshad" userId="ff72fa3e97d75a53" providerId="LiveId" clId="{8D538555-56EA-45B2-B7B8-D83D7B8442A2}" dt="2025-09-25T20:58:07.958" v="64" actId="20577"/>
        <pc:sldMkLst>
          <pc:docMk/>
          <pc:sldMk cId="2103657262" sldId="257"/>
        </pc:sldMkLst>
      </pc:sldChg>
      <pc:sldChg chg="addSp modSp mod">
        <pc:chgData name="Mehwish Arshad" userId="ff72fa3e97d75a53" providerId="LiveId" clId="{8D538555-56EA-45B2-B7B8-D83D7B8442A2}" dt="2025-10-26T14:26:20.582" v="1595" actId="20577"/>
        <pc:sldMkLst>
          <pc:docMk/>
          <pc:sldMk cId="2897793838" sldId="259"/>
        </pc:sldMkLst>
        <pc:spChg chg="add mod">
          <ac:chgData name="Mehwish Arshad" userId="ff72fa3e97d75a53" providerId="LiveId" clId="{8D538555-56EA-45B2-B7B8-D83D7B8442A2}" dt="2025-10-26T14:26:20.582" v="1595" actId="20577"/>
          <ac:spMkLst>
            <pc:docMk/>
            <pc:sldMk cId="2897793838" sldId="259"/>
            <ac:spMk id="3" creationId="{D56313BD-5B84-58FA-7345-1E23D54A32A3}"/>
          </ac:spMkLst>
        </pc:spChg>
        <pc:spChg chg="add mod">
          <ac:chgData name="Mehwish Arshad" userId="ff72fa3e97d75a53" providerId="LiveId" clId="{8D538555-56EA-45B2-B7B8-D83D7B8442A2}" dt="2025-10-25T11:48:26.135" v="738" actId="13926"/>
          <ac:spMkLst>
            <pc:docMk/>
            <pc:sldMk cId="2897793838" sldId="259"/>
            <ac:spMk id="4" creationId="{16A79CE5-4FED-0E5A-CBE8-86A18682FC4E}"/>
          </ac:spMkLst>
        </pc:spChg>
      </pc:sldChg>
      <pc:sldChg chg="addSp modSp new mod">
        <pc:chgData name="Mehwish Arshad" userId="ff72fa3e97d75a53" providerId="LiveId" clId="{8D538555-56EA-45B2-B7B8-D83D7B8442A2}" dt="2025-10-26T14:21:52.065" v="1583" actId="20577"/>
        <pc:sldMkLst>
          <pc:docMk/>
          <pc:sldMk cId="459341881" sldId="260"/>
        </pc:sldMkLst>
        <pc:spChg chg="add mod">
          <ac:chgData name="Mehwish Arshad" userId="ff72fa3e97d75a53" providerId="LiveId" clId="{8D538555-56EA-45B2-B7B8-D83D7B8442A2}" dt="2025-10-26T14:21:52.065" v="1583" actId="20577"/>
          <ac:spMkLst>
            <pc:docMk/>
            <pc:sldMk cId="459341881" sldId="260"/>
            <ac:spMk id="3" creationId="{36407CC0-19B5-A846-745A-0E10413CBE0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92B112-BFE0-43D0-AF31-CE58495AD53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3CEC53F-D159-44C3-912C-C54F0C8D946F}">
      <dgm:prSet/>
      <dgm:spPr/>
      <dgm:t>
        <a:bodyPr/>
        <a:lstStyle/>
        <a:p>
          <a:r>
            <a:rPr lang="en-US" b="1" dirty="0"/>
            <a:t>Title of Poster: 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Generalised</a:t>
          </a:r>
          <a:r>
            <a:rPr lang="en-US" b="1" dirty="0"/>
            <a:t> Anxiety Disorder </a:t>
          </a:r>
          <a:endParaRPr lang="en-US" dirty="0"/>
        </a:p>
      </dgm:t>
    </dgm:pt>
    <dgm:pt modelId="{19F99859-1C5A-48C8-B9A7-93A910C7C0A3}" type="parTrans" cxnId="{AF83783C-0865-4E3A-94E0-3712DD157449}">
      <dgm:prSet/>
      <dgm:spPr/>
      <dgm:t>
        <a:bodyPr/>
        <a:lstStyle/>
        <a:p>
          <a:endParaRPr lang="en-US"/>
        </a:p>
      </dgm:t>
    </dgm:pt>
    <dgm:pt modelId="{0866F8D1-0127-4CB6-B12D-D70CAF7C21A1}" type="sibTrans" cxnId="{AF83783C-0865-4E3A-94E0-3712DD157449}">
      <dgm:prSet/>
      <dgm:spPr/>
      <dgm:t>
        <a:bodyPr/>
        <a:lstStyle/>
        <a:p>
          <a:endParaRPr lang="en-US"/>
        </a:p>
      </dgm:t>
    </dgm:pt>
    <dgm:pt modelId="{24055350-FD03-4277-946B-A723D4D808B1}">
      <dgm:prSet/>
      <dgm:spPr/>
      <dgm:t>
        <a:bodyPr/>
        <a:lstStyle/>
        <a:p>
          <a:r>
            <a:rPr lang="en-GB" b="1"/>
            <a:t>Student Name: Mehwish Arshad</a:t>
          </a:r>
          <a:endParaRPr lang="en-US"/>
        </a:p>
      </dgm:t>
    </dgm:pt>
    <dgm:pt modelId="{7970D4A3-D011-483B-BBF3-CAD528CE5E00}" type="parTrans" cxnId="{3C98752A-9CC3-4FE6-BB4F-E96E36EC7655}">
      <dgm:prSet/>
      <dgm:spPr/>
      <dgm:t>
        <a:bodyPr/>
        <a:lstStyle/>
        <a:p>
          <a:endParaRPr lang="en-US"/>
        </a:p>
      </dgm:t>
    </dgm:pt>
    <dgm:pt modelId="{8ACCA2F9-22ED-403A-9696-DDACD192D62F}" type="sibTrans" cxnId="{3C98752A-9CC3-4FE6-BB4F-E96E36EC7655}">
      <dgm:prSet/>
      <dgm:spPr/>
      <dgm:t>
        <a:bodyPr/>
        <a:lstStyle/>
        <a:p>
          <a:endParaRPr lang="en-US"/>
        </a:p>
      </dgm:t>
    </dgm:pt>
    <dgm:pt modelId="{ACFE761A-6F1A-4A70-A2F6-B33F0AAC1049}">
      <dgm:prSet/>
      <dgm:spPr/>
      <dgm:t>
        <a:bodyPr/>
        <a:lstStyle/>
        <a:p>
          <a:r>
            <a:rPr lang="en-GB" b="1"/>
            <a:t>Student Id: 2312904</a:t>
          </a:r>
          <a:endParaRPr lang="en-US"/>
        </a:p>
      </dgm:t>
    </dgm:pt>
    <dgm:pt modelId="{6446B411-2DFD-4D5D-A6F9-7AA6B2100EFA}" type="parTrans" cxnId="{28CF2C0E-1D3A-4CB6-BC5F-CC9D8AE9FB46}">
      <dgm:prSet/>
      <dgm:spPr/>
      <dgm:t>
        <a:bodyPr/>
        <a:lstStyle/>
        <a:p>
          <a:endParaRPr lang="en-US"/>
        </a:p>
      </dgm:t>
    </dgm:pt>
    <dgm:pt modelId="{A59DB532-49B8-4334-925E-EDE36FDE8DD5}" type="sibTrans" cxnId="{28CF2C0E-1D3A-4CB6-BC5F-CC9D8AE9FB46}">
      <dgm:prSet/>
      <dgm:spPr/>
      <dgm:t>
        <a:bodyPr/>
        <a:lstStyle/>
        <a:p>
          <a:endParaRPr lang="en-US"/>
        </a:p>
      </dgm:t>
    </dgm:pt>
    <dgm:pt modelId="{FF8B5657-98EC-4C58-84FD-0C519A344C7A}">
      <dgm:prSet/>
      <dgm:spPr/>
      <dgm:t>
        <a:bodyPr/>
        <a:lstStyle/>
        <a:p>
          <a:r>
            <a:rPr lang="en-GB" b="1"/>
            <a:t>Module Title: Psychological Classifications and Provisions</a:t>
          </a:r>
          <a:endParaRPr lang="en-US"/>
        </a:p>
      </dgm:t>
    </dgm:pt>
    <dgm:pt modelId="{484DD2B1-18A4-4504-BC68-9CEE1ACAE73D}" type="parTrans" cxnId="{DA415AA2-6EDC-436F-B3AE-93549E490DAC}">
      <dgm:prSet/>
      <dgm:spPr/>
      <dgm:t>
        <a:bodyPr/>
        <a:lstStyle/>
        <a:p>
          <a:endParaRPr lang="en-US"/>
        </a:p>
      </dgm:t>
    </dgm:pt>
    <dgm:pt modelId="{BD639CA3-3E5F-404B-8067-72915EA31047}" type="sibTrans" cxnId="{DA415AA2-6EDC-436F-B3AE-93549E490DAC}">
      <dgm:prSet/>
      <dgm:spPr/>
      <dgm:t>
        <a:bodyPr/>
        <a:lstStyle/>
        <a:p>
          <a:endParaRPr lang="en-US"/>
        </a:p>
      </dgm:t>
    </dgm:pt>
    <dgm:pt modelId="{2BB86147-3D88-4A5D-BAD9-A22DABA4721F}">
      <dgm:prSet/>
      <dgm:spPr/>
      <dgm:t>
        <a:bodyPr/>
        <a:lstStyle/>
        <a:p>
          <a:r>
            <a:rPr lang="en-GB" b="1"/>
            <a:t>Module Code: BMHP6029</a:t>
          </a:r>
          <a:endParaRPr lang="en-US"/>
        </a:p>
      </dgm:t>
    </dgm:pt>
    <dgm:pt modelId="{F35E60A3-AE31-4D7B-B779-45FD25A08D2C}" type="parTrans" cxnId="{B8546191-9E4C-406D-8F9C-4B5B05CEF6BB}">
      <dgm:prSet/>
      <dgm:spPr/>
      <dgm:t>
        <a:bodyPr/>
        <a:lstStyle/>
        <a:p>
          <a:endParaRPr lang="en-US"/>
        </a:p>
      </dgm:t>
    </dgm:pt>
    <dgm:pt modelId="{8B1387BD-9E86-48F8-869F-67C3F1328AD8}" type="sibTrans" cxnId="{B8546191-9E4C-406D-8F9C-4B5B05CEF6BB}">
      <dgm:prSet/>
      <dgm:spPr/>
      <dgm:t>
        <a:bodyPr/>
        <a:lstStyle/>
        <a:p>
          <a:endParaRPr lang="en-US"/>
        </a:p>
      </dgm:t>
    </dgm:pt>
    <dgm:pt modelId="{45518B36-434C-4576-A0E5-573060AA21F7}">
      <dgm:prSet/>
      <dgm:spPr/>
      <dgm:t>
        <a:bodyPr/>
        <a:lstStyle/>
        <a:p>
          <a:r>
            <a:rPr lang="en-GB" b="1"/>
            <a:t>Lecturer: Tomy Adattu Chacko</a:t>
          </a:r>
          <a:endParaRPr lang="en-US"/>
        </a:p>
      </dgm:t>
    </dgm:pt>
    <dgm:pt modelId="{484CEB32-1C50-4EF4-A5A2-090B5D77C346}" type="parTrans" cxnId="{28CC52B1-07D7-4F29-9F14-764347D1C5C6}">
      <dgm:prSet/>
      <dgm:spPr/>
      <dgm:t>
        <a:bodyPr/>
        <a:lstStyle/>
        <a:p>
          <a:endParaRPr lang="en-US"/>
        </a:p>
      </dgm:t>
    </dgm:pt>
    <dgm:pt modelId="{76659405-ADCE-4F48-9F6B-CE9740402236}" type="sibTrans" cxnId="{28CC52B1-07D7-4F29-9F14-764347D1C5C6}">
      <dgm:prSet/>
      <dgm:spPr/>
      <dgm:t>
        <a:bodyPr/>
        <a:lstStyle/>
        <a:p>
          <a:endParaRPr lang="en-US"/>
        </a:p>
      </dgm:t>
    </dgm:pt>
    <dgm:pt modelId="{E87F50DB-CB57-470B-9064-A063597BC4B1}" type="pres">
      <dgm:prSet presAssocID="{7092B112-BFE0-43D0-AF31-CE58495AD531}" presName="vert0" presStyleCnt="0">
        <dgm:presLayoutVars>
          <dgm:dir/>
          <dgm:animOne val="branch"/>
          <dgm:animLvl val="lvl"/>
        </dgm:presLayoutVars>
      </dgm:prSet>
      <dgm:spPr/>
    </dgm:pt>
    <dgm:pt modelId="{1B433DFE-C225-440B-B97A-A257CA0ABC21}" type="pres">
      <dgm:prSet presAssocID="{C3CEC53F-D159-44C3-912C-C54F0C8D946F}" presName="thickLine" presStyleLbl="alignNode1" presStyleIdx="0" presStyleCnt="6"/>
      <dgm:spPr/>
    </dgm:pt>
    <dgm:pt modelId="{C2B4CA8B-33CF-40FD-B390-267F6FE83715}" type="pres">
      <dgm:prSet presAssocID="{C3CEC53F-D159-44C3-912C-C54F0C8D946F}" presName="horz1" presStyleCnt="0"/>
      <dgm:spPr/>
    </dgm:pt>
    <dgm:pt modelId="{D72F89F9-0778-4C5D-BDFE-2928DCA7E63A}" type="pres">
      <dgm:prSet presAssocID="{C3CEC53F-D159-44C3-912C-C54F0C8D946F}" presName="tx1" presStyleLbl="revTx" presStyleIdx="0" presStyleCnt="6"/>
      <dgm:spPr/>
    </dgm:pt>
    <dgm:pt modelId="{E1443FD0-593E-4DE9-9676-0E8F4C6F8AD7}" type="pres">
      <dgm:prSet presAssocID="{C3CEC53F-D159-44C3-912C-C54F0C8D946F}" presName="vert1" presStyleCnt="0"/>
      <dgm:spPr/>
    </dgm:pt>
    <dgm:pt modelId="{0F68B500-666B-4E16-9325-3E4B0748504C}" type="pres">
      <dgm:prSet presAssocID="{24055350-FD03-4277-946B-A723D4D808B1}" presName="thickLine" presStyleLbl="alignNode1" presStyleIdx="1" presStyleCnt="6"/>
      <dgm:spPr/>
    </dgm:pt>
    <dgm:pt modelId="{63D2AE2B-5F2C-41E4-8E75-F60DDB389F29}" type="pres">
      <dgm:prSet presAssocID="{24055350-FD03-4277-946B-A723D4D808B1}" presName="horz1" presStyleCnt="0"/>
      <dgm:spPr/>
    </dgm:pt>
    <dgm:pt modelId="{C1382137-DC3F-4FEF-8E93-5A0C095A46AF}" type="pres">
      <dgm:prSet presAssocID="{24055350-FD03-4277-946B-A723D4D808B1}" presName="tx1" presStyleLbl="revTx" presStyleIdx="1" presStyleCnt="6"/>
      <dgm:spPr/>
    </dgm:pt>
    <dgm:pt modelId="{12094168-A2D3-43F6-8593-5FEB1FAA0A2C}" type="pres">
      <dgm:prSet presAssocID="{24055350-FD03-4277-946B-A723D4D808B1}" presName="vert1" presStyleCnt="0"/>
      <dgm:spPr/>
    </dgm:pt>
    <dgm:pt modelId="{7B826ADF-2F99-4B93-B3A8-14F793737531}" type="pres">
      <dgm:prSet presAssocID="{ACFE761A-6F1A-4A70-A2F6-B33F0AAC1049}" presName="thickLine" presStyleLbl="alignNode1" presStyleIdx="2" presStyleCnt="6"/>
      <dgm:spPr/>
    </dgm:pt>
    <dgm:pt modelId="{6D6E7C24-249E-48BB-8EA1-CAF3E518047F}" type="pres">
      <dgm:prSet presAssocID="{ACFE761A-6F1A-4A70-A2F6-B33F0AAC1049}" presName="horz1" presStyleCnt="0"/>
      <dgm:spPr/>
    </dgm:pt>
    <dgm:pt modelId="{B1F1FCD5-2CBF-4A0E-AA4D-2D18F5F69281}" type="pres">
      <dgm:prSet presAssocID="{ACFE761A-6F1A-4A70-A2F6-B33F0AAC1049}" presName="tx1" presStyleLbl="revTx" presStyleIdx="2" presStyleCnt="6"/>
      <dgm:spPr/>
    </dgm:pt>
    <dgm:pt modelId="{F33C80EA-F080-4EE2-8FA4-C1121A8780A0}" type="pres">
      <dgm:prSet presAssocID="{ACFE761A-6F1A-4A70-A2F6-B33F0AAC1049}" presName="vert1" presStyleCnt="0"/>
      <dgm:spPr/>
    </dgm:pt>
    <dgm:pt modelId="{D47E3986-3190-4E1C-9C0D-E1FB7CE487BF}" type="pres">
      <dgm:prSet presAssocID="{FF8B5657-98EC-4C58-84FD-0C519A344C7A}" presName="thickLine" presStyleLbl="alignNode1" presStyleIdx="3" presStyleCnt="6"/>
      <dgm:spPr/>
    </dgm:pt>
    <dgm:pt modelId="{3041C9C8-9E15-40A7-AED1-38FCCF22E9DB}" type="pres">
      <dgm:prSet presAssocID="{FF8B5657-98EC-4C58-84FD-0C519A344C7A}" presName="horz1" presStyleCnt="0"/>
      <dgm:spPr/>
    </dgm:pt>
    <dgm:pt modelId="{C68CCF3D-1BFA-4162-AE08-63D0173F8561}" type="pres">
      <dgm:prSet presAssocID="{FF8B5657-98EC-4C58-84FD-0C519A344C7A}" presName="tx1" presStyleLbl="revTx" presStyleIdx="3" presStyleCnt="6"/>
      <dgm:spPr/>
    </dgm:pt>
    <dgm:pt modelId="{4BA58C9F-496B-489C-9DA2-BEB96F5AE2E5}" type="pres">
      <dgm:prSet presAssocID="{FF8B5657-98EC-4C58-84FD-0C519A344C7A}" presName="vert1" presStyleCnt="0"/>
      <dgm:spPr/>
    </dgm:pt>
    <dgm:pt modelId="{97092305-251F-423B-939B-7785B81DA747}" type="pres">
      <dgm:prSet presAssocID="{2BB86147-3D88-4A5D-BAD9-A22DABA4721F}" presName="thickLine" presStyleLbl="alignNode1" presStyleIdx="4" presStyleCnt="6"/>
      <dgm:spPr/>
    </dgm:pt>
    <dgm:pt modelId="{A6B28BF0-9B6A-4EE0-8CD5-94A933786814}" type="pres">
      <dgm:prSet presAssocID="{2BB86147-3D88-4A5D-BAD9-A22DABA4721F}" presName="horz1" presStyleCnt="0"/>
      <dgm:spPr/>
    </dgm:pt>
    <dgm:pt modelId="{5D991E0F-5056-4375-B74B-BE0BB78B45C5}" type="pres">
      <dgm:prSet presAssocID="{2BB86147-3D88-4A5D-BAD9-A22DABA4721F}" presName="tx1" presStyleLbl="revTx" presStyleIdx="4" presStyleCnt="6"/>
      <dgm:spPr/>
    </dgm:pt>
    <dgm:pt modelId="{2A4E8C90-5A30-49E2-98DD-5833B51833FB}" type="pres">
      <dgm:prSet presAssocID="{2BB86147-3D88-4A5D-BAD9-A22DABA4721F}" presName="vert1" presStyleCnt="0"/>
      <dgm:spPr/>
    </dgm:pt>
    <dgm:pt modelId="{5F7D1E3B-1594-4D26-8B8D-B0AC9F52F0AD}" type="pres">
      <dgm:prSet presAssocID="{45518B36-434C-4576-A0E5-573060AA21F7}" presName="thickLine" presStyleLbl="alignNode1" presStyleIdx="5" presStyleCnt="6"/>
      <dgm:spPr/>
    </dgm:pt>
    <dgm:pt modelId="{1A38AEFB-7416-425B-B52E-A0B7BF70430A}" type="pres">
      <dgm:prSet presAssocID="{45518B36-434C-4576-A0E5-573060AA21F7}" presName="horz1" presStyleCnt="0"/>
      <dgm:spPr/>
    </dgm:pt>
    <dgm:pt modelId="{C5AA4423-5235-4D37-BB96-33485A30BEF0}" type="pres">
      <dgm:prSet presAssocID="{45518B36-434C-4576-A0E5-573060AA21F7}" presName="tx1" presStyleLbl="revTx" presStyleIdx="5" presStyleCnt="6"/>
      <dgm:spPr/>
    </dgm:pt>
    <dgm:pt modelId="{01F96809-B2E4-4EC2-8FB3-E94012341203}" type="pres">
      <dgm:prSet presAssocID="{45518B36-434C-4576-A0E5-573060AA21F7}" presName="vert1" presStyleCnt="0"/>
      <dgm:spPr/>
    </dgm:pt>
  </dgm:ptLst>
  <dgm:cxnLst>
    <dgm:cxn modelId="{29902D02-ABC5-41ED-B45F-97DEBCB32089}" type="presOf" srcId="{7092B112-BFE0-43D0-AF31-CE58495AD531}" destId="{E87F50DB-CB57-470B-9064-A063597BC4B1}" srcOrd="0" destOrd="0" presId="urn:microsoft.com/office/officeart/2008/layout/LinedList"/>
    <dgm:cxn modelId="{28CF2C0E-1D3A-4CB6-BC5F-CC9D8AE9FB46}" srcId="{7092B112-BFE0-43D0-AF31-CE58495AD531}" destId="{ACFE761A-6F1A-4A70-A2F6-B33F0AAC1049}" srcOrd="2" destOrd="0" parTransId="{6446B411-2DFD-4D5D-A6F9-7AA6B2100EFA}" sibTransId="{A59DB532-49B8-4334-925E-EDE36FDE8DD5}"/>
    <dgm:cxn modelId="{96EF7910-44A3-4292-80FD-B899BD4BCB24}" type="presOf" srcId="{45518B36-434C-4576-A0E5-573060AA21F7}" destId="{C5AA4423-5235-4D37-BB96-33485A30BEF0}" srcOrd="0" destOrd="0" presId="urn:microsoft.com/office/officeart/2008/layout/LinedList"/>
    <dgm:cxn modelId="{3C98752A-9CC3-4FE6-BB4F-E96E36EC7655}" srcId="{7092B112-BFE0-43D0-AF31-CE58495AD531}" destId="{24055350-FD03-4277-946B-A723D4D808B1}" srcOrd="1" destOrd="0" parTransId="{7970D4A3-D011-483B-BBF3-CAD528CE5E00}" sibTransId="{8ACCA2F9-22ED-403A-9696-DDACD192D62F}"/>
    <dgm:cxn modelId="{AF83783C-0865-4E3A-94E0-3712DD157449}" srcId="{7092B112-BFE0-43D0-AF31-CE58495AD531}" destId="{C3CEC53F-D159-44C3-912C-C54F0C8D946F}" srcOrd="0" destOrd="0" parTransId="{19F99859-1C5A-48C8-B9A7-93A910C7C0A3}" sibTransId="{0866F8D1-0127-4CB6-B12D-D70CAF7C21A1}"/>
    <dgm:cxn modelId="{B8546191-9E4C-406D-8F9C-4B5B05CEF6BB}" srcId="{7092B112-BFE0-43D0-AF31-CE58495AD531}" destId="{2BB86147-3D88-4A5D-BAD9-A22DABA4721F}" srcOrd="4" destOrd="0" parTransId="{F35E60A3-AE31-4D7B-B779-45FD25A08D2C}" sibTransId="{8B1387BD-9E86-48F8-869F-67C3F1328AD8}"/>
    <dgm:cxn modelId="{BBE85C96-4B4F-4359-8C0C-720F65842F64}" type="presOf" srcId="{FF8B5657-98EC-4C58-84FD-0C519A344C7A}" destId="{C68CCF3D-1BFA-4162-AE08-63D0173F8561}" srcOrd="0" destOrd="0" presId="urn:microsoft.com/office/officeart/2008/layout/LinedList"/>
    <dgm:cxn modelId="{DA415AA2-6EDC-436F-B3AE-93549E490DAC}" srcId="{7092B112-BFE0-43D0-AF31-CE58495AD531}" destId="{FF8B5657-98EC-4C58-84FD-0C519A344C7A}" srcOrd="3" destOrd="0" parTransId="{484DD2B1-18A4-4504-BC68-9CEE1ACAE73D}" sibTransId="{BD639CA3-3E5F-404B-8067-72915EA31047}"/>
    <dgm:cxn modelId="{28CC52B1-07D7-4F29-9F14-764347D1C5C6}" srcId="{7092B112-BFE0-43D0-AF31-CE58495AD531}" destId="{45518B36-434C-4576-A0E5-573060AA21F7}" srcOrd="5" destOrd="0" parTransId="{484CEB32-1C50-4EF4-A5A2-090B5D77C346}" sibTransId="{76659405-ADCE-4F48-9F6B-CE9740402236}"/>
    <dgm:cxn modelId="{E636CDBA-3192-4AD0-B834-9F1120F1A2EB}" type="presOf" srcId="{C3CEC53F-D159-44C3-912C-C54F0C8D946F}" destId="{D72F89F9-0778-4C5D-BDFE-2928DCA7E63A}" srcOrd="0" destOrd="0" presId="urn:microsoft.com/office/officeart/2008/layout/LinedList"/>
    <dgm:cxn modelId="{216319CC-FD54-4FCD-AE5E-819B6B0EB676}" type="presOf" srcId="{24055350-FD03-4277-946B-A723D4D808B1}" destId="{C1382137-DC3F-4FEF-8E93-5A0C095A46AF}" srcOrd="0" destOrd="0" presId="urn:microsoft.com/office/officeart/2008/layout/LinedList"/>
    <dgm:cxn modelId="{2160F0E9-EA0D-4028-8AE6-C3D5855428A9}" type="presOf" srcId="{2BB86147-3D88-4A5D-BAD9-A22DABA4721F}" destId="{5D991E0F-5056-4375-B74B-BE0BB78B45C5}" srcOrd="0" destOrd="0" presId="urn:microsoft.com/office/officeart/2008/layout/LinedList"/>
    <dgm:cxn modelId="{E5DC0EEC-0EDC-482B-8141-DDEB22D9589B}" type="presOf" srcId="{ACFE761A-6F1A-4A70-A2F6-B33F0AAC1049}" destId="{B1F1FCD5-2CBF-4A0E-AA4D-2D18F5F69281}" srcOrd="0" destOrd="0" presId="urn:microsoft.com/office/officeart/2008/layout/LinedList"/>
    <dgm:cxn modelId="{E21818FA-564F-42A1-876D-C27AD29773BF}" type="presParOf" srcId="{E87F50DB-CB57-470B-9064-A063597BC4B1}" destId="{1B433DFE-C225-440B-B97A-A257CA0ABC21}" srcOrd="0" destOrd="0" presId="urn:microsoft.com/office/officeart/2008/layout/LinedList"/>
    <dgm:cxn modelId="{7D4734BE-F94E-4759-B2EE-2AE3257E2D01}" type="presParOf" srcId="{E87F50DB-CB57-470B-9064-A063597BC4B1}" destId="{C2B4CA8B-33CF-40FD-B390-267F6FE83715}" srcOrd="1" destOrd="0" presId="urn:microsoft.com/office/officeart/2008/layout/LinedList"/>
    <dgm:cxn modelId="{BA696963-BB1B-4192-B7D0-7F266D47E4B4}" type="presParOf" srcId="{C2B4CA8B-33CF-40FD-B390-267F6FE83715}" destId="{D72F89F9-0778-4C5D-BDFE-2928DCA7E63A}" srcOrd="0" destOrd="0" presId="urn:microsoft.com/office/officeart/2008/layout/LinedList"/>
    <dgm:cxn modelId="{ABF87601-787F-4062-8B14-697C77885F70}" type="presParOf" srcId="{C2B4CA8B-33CF-40FD-B390-267F6FE83715}" destId="{E1443FD0-593E-4DE9-9676-0E8F4C6F8AD7}" srcOrd="1" destOrd="0" presId="urn:microsoft.com/office/officeart/2008/layout/LinedList"/>
    <dgm:cxn modelId="{03C94C61-413E-4063-9128-74B84A684FC7}" type="presParOf" srcId="{E87F50DB-CB57-470B-9064-A063597BC4B1}" destId="{0F68B500-666B-4E16-9325-3E4B0748504C}" srcOrd="2" destOrd="0" presId="urn:microsoft.com/office/officeart/2008/layout/LinedList"/>
    <dgm:cxn modelId="{633DBCE7-D97B-47A2-9184-94C307566B09}" type="presParOf" srcId="{E87F50DB-CB57-470B-9064-A063597BC4B1}" destId="{63D2AE2B-5F2C-41E4-8E75-F60DDB389F29}" srcOrd="3" destOrd="0" presId="urn:microsoft.com/office/officeart/2008/layout/LinedList"/>
    <dgm:cxn modelId="{9357295A-8F84-41B1-9814-243A0AA39C28}" type="presParOf" srcId="{63D2AE2B-5F2C-41E4-8E75-F60DDB389F29}" destId="{C1382137-DC3F-4FEF-8E93-5A0C095A46AF}" srcOrd="0" destOrd="0" presId="urn:microsoft.com/office/officeart/2008/layout/LinedList"/>
    <dgm:cxn modelId="{E55C482A-E6E6-4A08-825A-E0636C8E17C9}" type="presParOf" srcId="{63D2AE2B-5F2C-41E4-8E75-F60DDB389F29}" destId="{12094168-A2D3-43F6-8593-5FEB1FAA0A2C}" srcOrd="1" destOrd="0" presId="urn:microsoft.com/office/officeart/2008/layout/LinedList"/>
    <dgm:cxn modelId="{4617F0B7-78B8-43EB-9677-EF512B59066A}" type="presParOf" srcId="{E87F50DB-CB57-470B-9064-A063597BC4B1}" destId="{7B826ADF-2F99-4B93-B3A8-14F793737531}" srcOrd="4" destOrd="0" presId="urn:microsoft.com/office/officeart/2008/layout/LinedList"/>
    <dgm:cxn modelId="{D9AC374B-FB87-4636-B56A-14BC43A2A69D}" type="presParOf" srcId="{E87F50DB-CB57-470B-9064-A063597BC4B1}" destId="{6D6E7C24-249E-48BB-8EA1-CAF3E518047F}" srcOrd="5" destOrd="0" presId="urn:microsoft.com/office/officeart/2008/layout/LinedList"/>
    <dgm:cxn modelId="{0C6309CB-E9AA-4BCB-A4B7-96ACCE032E1F}" type="presParOf" srcId="{6D6E7C24-249E-48BB-8EA1-CAF3E518047F}" destId="{B1F1FCD5-2CBF-4A0E-AA4D-2D18F5F69281}" srcOrd="0" destOrd="0" presId="urn:microsoft.com/office/officeart/2008/layout/LinedList"/>
    <dgm:cxn modelId="{37F7C4D2-30E9-4BC8-BD2A-A25D43E4C2F5}" type="presParOf" srcId="{6D6E7C24-249E-48BB-8EA1-CAF3E518047F}" destId="{F33C80EA-F080-4EE2-8FA4-C1121A8780A0}" srcOrd="1" destOrd="0" presId="urn:microsoft.com/office/officeart/2008/layout/LinedList"/>
    <dgm:cxn modelId="{8F30FBD1-57E0-4A06-A23A-97069FC1A5B6}" type="presParOf" srcId="{E87F50DB-CB57-470B-9064-A063597BC4B1}" destId="{D47E3986-3190-4E1C-9C0D-E1FB7CE487BF}" srcOrd="6" destOrd="0" presId="urn:microsoft.com/office/officeart/2008/layout/LinedList"/>
    <dgm:cxn modelId="{F23A18CB-099D-458B-98F3-003856B66F66}" type="presParOf" srcId="{E87F50DB-CB57-470B-9064-A063597BC4B1}" destId="{3041C9C8-9E15-40A7-AED1-38FCCF22E9DB}" srcOrd="7" destOrd="0" presId="urn:microsoft.com/office/officeart/2008/layout/LinedList"/>
    <dgm:cxn modelId="{B6A1A9C8-5297-4C7B-BF8A-1A1870990610}" type="presParOf" srcId="{3041C9C8-9E15-40A7-AED1-38FCCF22E9DB}" destId="{C68CCF3D-1BFA-4162-AE08-63D0173F8561}" srcOrd="0" destOrd="0" presId="urn:microsoft.com/office/officeart/2008/layout/LinedList"/>
    <dgm:cxn modelId="{B2D12F89-C3E8-412D-9BB1-8217EB0CC8F2}" type="presParOf" srcId="{3041C9C8-9E15-40A7-AED1-38FCCF22E9DB}" destId="{4BA58C9F-496B-489C-9DA2-BEB96F5AE2E5}" srcOrd="1" destOrd="0" presId="urn:microsoft.com/office/officeart/2008/layout/LinedList"/>
    <dgm:cxn modelId="{979E8A3F-59A8-4098-A848-70AB69057189}" type="presParOf" srcId="{E87F50DB-CB57-470B-9064-A063597BC4B1}" destId="{97092305-251F-423B-939B-7785B81DA747}" srcOrd="8" destOrd="0" presId="urn:microsoft.com/office/officeart/2008/layout/LinedList"/>
    <dgm:cxn modelId="{81091F52-D7E9-4C06-BFD6-FA0D0D87E8FC}" type="presParOf" srcId="{E87F50DB-CB57-470B-9064-A063597BC4B1}" destId="{A6B28BF0-9B6A-4EE0-8CD5-94A933786814}" srcOrd="9" destOrd="0" presId="urn:microsoft.com/office/officeart/2008/layout/LinedList"/>
    <dgm:cxn modelId="{3232DFDD-2714-4014-A8F8-7D3C89A6F397}" type="presParOf" srcId="{A6B28BF0-9B6A-4EE0-8CD5-94A933786814}" destId="{5D991E0F-5056-4375-B74B-BE0BB78B45C5}" srcOrd="0" destOrd="0" presId="urn:microsoft.com/office/officeart/2008/layout/LinedList"/>
    <dgm:cxn modelId="{9CC185C4-FBE7-48C6-BC6D-33B518676CC6}" type="presParOf" srcId="{A6B28BF0-9B6A-4EE0-8CD5-94A933786814}" destId="{2A4E8C90-5A30-49E2-98DD-5833B51833FB}" srcOrd="1" destOrd="0" presId="urn:microsoft.com/office/officeart/2008/layout/LinedList"/>
    <dgm:cxn modelId="{24EA93F9-18E1-49C4-BC1F-B6237072456B}" type="presParOf" srcId="{E87F50DB-CB57-470B-9064-A063597BC4B1}" destId="{5F7D1E3B-1594-4D26-8B8D-B0AC9F52F0AD}" srcOrd="10" destOrd="0" presId="urn:microsoft.com/office/officeart/2008/layout/LinedList"/>
    <dgm:cxn modelId="{3FC0FBA8-37D3-45FE-B325-FA9810452450}" type="presParOf" srcId="{E87F50DB-CB57-470B-9064-A063597BC4B1}" destId="{1A38AEFB-7416-425B-B52E-A0B7BF70430A}" srcOrd="11" destOrd="0" presId="urn:microsoft.com/office/officeart/2008/layout/LinedList"/>
    <dgm:cxn modelId="{D4F2A87C-43CC-4741-AB35-6271F711D98D}" type="presParOf" srcId="{1A38AEFB-7416-425B-B52E-A0B7BF70430A}" destId="{C5AA4423-5235-4D37-BB96-33485A30BEF0}" srcOrd="0" destOrd="0" presId="urn:microsoft.com/office/officeart/2008/layout/LinedList"/>
    <dgm:cxn modelId="{F83CEAC2-17BB-41B3-B324-99440564EB61}" type="presParOf" srcId="{1A38AEFB-7416-425B-B52E-A0B7BF70430A}" destId="{01F96809-B2E4-4EC2-8FB3-E940123412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433DFE-C225-440B-B97A-A257CA0ABC21}">
      <dsp:nvSpPr>
        <dsp:cNvPr id="0" name=""/>
        <dsp:cNvSpPr/>
      </dsp:nvSpPr>
      <dsp:spPr>
        <a:xfrm>
          <a:off x="0" y="5665"/>
          <a:ext cx="168538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F89F9-0778-4C5D-BDFE-2928DCA7E63A}">
      <dsp:nvSpPr>
        <dsp:cNvPr id="0" name=""/>
        <dsp:cNvSpPr/>
      </dsp:nvSpPr>
      <dsp:spPr>
        <a:xfrm>
          <a:off x="0" y="5665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b="1" kern="1200" dirty="0"/>
            <a:t>Title of Poster: </a:t>
          </a:r>
          <a:r>
            <a:rPr lang="en-US" sz="5600" b="1" kern="1200" dirty="0">
              <a:latin typeface="Arial" panose="020B0604020202020204" pitchFamily="34" charset="0"/>
              <a:cs typeface="Arial" panose="020B0604020202020204" pitchFamily="34" charset="0"/>
            </a:rPr>
            <a:t>Generalised</a:t>
          </a:r>
          <a:r>
            <a:rPr lang="en-US" sz="5600" b="1" kern="1200" dirty="0"/>
            <a:t> Anxiety Disorder </a:t>
          </a:r>
          <a:endParaRPr lang="en-US" sz="5600" kern="1200" dirty="0"/>
        </a:p>
      </dsp:txBody>
      <dsp:txXfrm>
        <a:off x="0" y="5665"/>
        <a:ext cx="16853836" cy="1931942"/>
      </dsp:txXfrm>
    </dsp:sp>
    <dsp:sp modelId="{0F68B500-666B-4E16-9325-3E4B0748504C}">
      <dsp:nvSpPr>
        <dsp:cNvPr id="0" name=""/>
        <dsp:cNvSpPr/>
      </dsp:nvSpPr>
      <dsp:spPr>
        <a:xfrm>
          <a:off x="0" y="1937608"/>
          <a:ext cx="16853836" cy="0"/>
        </a:xfrm>
        <a:prstGeom prst="line">
          <a:avLst/>
        </a:prstGeom>
        <a:solidFill>
          <a:schemeClr val="accent2">
            <a:hueOff val="-542490"/>
            <a:satOff val="-331"/>
            <a:lumOff val="1294"/>
            <a:alphaOff val="0"/>
          </a:schemeClr>
        </a:solidFill>
        <a:ln w="19050" cap="rnd" cmpd="sng" algn="ctr">
          <a:solidFill>
            <a:schemeClr val="accent2">
              <a:hueOff val="-542490"/>
              <a:satOff val="-331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82137-DC3F-4FEF-8E93-5A0C095A46AF}">
      <dsp:nvSpPr>
        <dsp:cNvPr id="0" name=""/>
        <dsp:cNvSpPr/>
      </dsp:nvSpPr>
      <dsp:spPr>
        <a:xfrm>
          <a:off x="0" y="1937608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kern="1200"/>
            <a:t>Student Name: Mehwish Arshad</a:t>
          </a:r>
          <a:endParaRPr lang="en-US" sz="5600" kern="1200"/>
        </a:p>
      </dsp:txBody>
      <dsp:txXfrm>
        <a:off x="0" y="1937608"/>
        <a:ext cx="16853836" cy="1931942"/>
      </dsp:txXfrm>
    </dsp:sp>
    <dsp:sp modelId="{7B826ADF-2F99-4B93-B3A8-14F793737531}">
      <dsp:nvSpPr>
        <dsp:cNvPr id="0" name=""/>
        <dsp:cNvSpPr/>
      </dsp:nvSpPr>
      <dsp:spPr>
        <a:xfrm>
          <a:off x="0" y="3869550"/>
          <a:ext cx="16853836" cy="0"/>
        </a:xfrm>
        <a:prstGeom prst="line">
          <a:avLst/>
        </a:prstGeom>
        <a:solidFill>
          <a:schemeClr val="accent2">
            <a:hueOff val="-1084980"/>
            <a:satOff val="-662"/>
            <a:lumOff val="2588"/>
            <a:alphaOff val="0"/>
          </a:schemeClr>
        </a:solidFill>
        <a:ln w="19050" cap="rnd" cmpd="sng" algn="ctr">
          <a:solidFill>
            <a:schemeClr val="accent2">
              <a:hueOff val="-1084980"/>
              <a:satOff val="-662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1FCD5-2CBF-4A0E-AA4D-2D18F5F69281}">
      <dsp:nvSpPr>
        <dsp:cNvPr id="0" name=""/>
        <dsp:cNvSpPr/>
      </dsp:nvSpPr>
      <dsp:spPr>
        <a:xfrm>
          <a:off x="0" y="3869550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kern="1200"/>
            <a:t>Student Id: 2312904</a:t>
          </a:r>
          <a:endParaRPr lang="en-US" sz="5600" kern="1200"/>
        </a:p>
      </dsp:txBody>
      <dsp:txXfrm>
        <a:off x="0" y="3869550"/>
        <a:ext cx="16853836" cy="1931942"/>
      </dsp:txXfrm>
    </dsp:sp>
    <dsp:sp modelId="{D47E3986-3190-4E1C-9C0D-E1FB7CE487BF}">
      <dsp:nvSpPr>
        <dsp:cNvPr id="0" name=""/>
        <dsp:cNvSpPr/>
      </dsp:nvSpPr>
      <dsp:spPr>
        <a:xfrm>
          <a:off x="0" y="5801493"/>
          <a:ext cx="16853836" cy="0"/>
        </a:xfrm>
        <a:prstGeom prst="line">
          <a:avLst/>
        </a:prstGeom>
        <a:solidFill>
          <a:schemeClr val="accent2">
            <a:hueOff val="-1627470"/>
            <a:satOff val="-994"/>
            <a:lumOff val="3883"/>
            <a:alphaOff val="0"/>
          </a:schemeClr>
        </a:solidFill>
        <a:ln w="19050" cap="rnd" cmpd="sng" algn="ctr">
          <a:solidFill>
            <a:schemeClr val="accent2">
              <a:hueOff val="-1627470"/>
              <a:satOff val="-994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CCF3D-1BFA-4162-AE08-63D0173F8561}">
      <dsp:nvSpPr>
        <dsp:cNvPr id="0" name=""/>
        <dsp:cNvSpPr/>
      </dsp:nvSpPr>
      <dsp:spPr>
        <a:xfrm>
          <a:off x="0" y="5801493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kern="1200"/>
            <a:t>Module Title: Psychological Classifications and Provisions</a:t>
          </a:r>
          <a:endParaRPr lang="en-US" sz="5600" kern="1200"/>
        </a:p>
      </dsp:txBody>
      <dsp:txXfrm>
        <a:off x="0" y="5801493"/>
        <a:ext cx="16853836" cy="1931942"/>
      </dsp:txXfrm>
    </dsp:sp>
    <dsp:sp modelId="{97092305-251F-423B-939B-7785B81DA747}">
      <dsp:nvSpPr>
        <dsp:cNvPr id="0" name=""/>
        <dsp:cNvSpPr/>
      </dsp:nvSpPr>
      <dsp:spPr>
        <a:xfrm>
          <a:off x="0" y="7733436"/>
          <a:ext cx="16853836" cy="0"/>
        </a:xfrm>
        <a:prstGeom prst="line">
          <a:avLst/>
        </a:prstGeom>
        <a:solidFill>
          <a:schemeClr val="accent2">
            <a:hueOff val="-2169960"/>
            <a:satOff val="-1325"/>
            <a:lumOff val="5177"/>
            <a:alphaOff val="0"/>
          </a:schemeClr>
        </a:solidFill>
        <a:ln w="19050" cap="rnd" cmpd="sng" algn="ctr">
          <a:solidFill>
            <a:schemeClr val="accent2">
              <a:hueOff val="-2169960"/>
              <a:satOff val="-1325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91E0F-5056-4375-B74B-BE0BB78B45C5}">
      <dsp:nvSpPr>
        <dsp:cNvPr id="0" name=""/>
        <dsp:cNvSpPr/>
      </dsp:nvSpPr>
      <dsp:spPr>
        <a:xfrm>
          <a:off x="0" y="7733436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kern="1200"/>
            <a:t>Module Code: BMHP6029</a:t>
          </a:r>
          <a:endParaRPr lang="en-US" sz="5600" kern="1200"/>
        </a:p>
      </dsp:txBody>
      <dsp:txXfrm>
        <a:off x="0" y="7733436"/>
        <a:ext cx="16853836" cy="1931942"/>
      </dsp:txXfrm>
    </dsp:sp>
    <dsp:sp modelId="{5F7D1E3B-1594-4D26-8B8D-B0AC9F52F0AD}">
      <dsp:nvSpPr>
        <dsp:cNvPr id="0" name=""/>
        <dsp:cNvSpPr/>
      </dsp:nvSpPr>
      <dsp:spPr>
        <a:xfrm>
          <a:off x="0" y="9665378"/>
          <a:ext cx="16853836" cy="0"/>
        </a:xfrm>
        <a:prstGeom prst="line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A4423-5235-4D37-BB96-33485A30BEF0}">
      <dsp:nvSpPr>
        <dsp:cNvPr id="0" name=""/>
        <dsp:cNvSpPr/>
      </dsp:nvSpPr>
      <dsp:spPr>
        <a:xfrm>
          <a:off x="0" y="9665378"/>
          <a:ext cx="16853836" cy="193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b="1" kern="1200"/>
            <a:t>Lecturer: Tomy Adattu Chacko</a:t>
          </a:r>
          <a:endParaRPr lang="en-US" sz="5600" kern="1200"/>
        </a:p>
      </dsp:txBody>
      <dsp:txXfrm>
        <a:off x="0" y="9665378"/>
        <a:ext cx="16853836" cy="1931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8023" y="-26418"/>
            <a:ext cx="30357693" cy="21449161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42349" y="7501923"/>
            <a:ext cx="19286845" cy="5136310"/>
          </a:xfrm>
        </p:spPr>
        <p:txBody>
          <a:bodyPr anchor="b">
            <a:noAutofit/>
          </a:bodyPr>
          <a:lstStyle>
            <a:lvl1pPr algn="r">
              <a:defRPr sz="16847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2349" y="12638229"/>
            <a:ext cx="19286845" cy="3422223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64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528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2792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7056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1320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5585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9849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4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123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753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4" y="8426459"/>
            <a:ext cx="21011377" cy="5698764"/>
          </a:xfrm>
        </p:spPr>
        <p:txBody>
          <a:bodyPr anchor="b"/>
          <a:lstStyle>
            <a:lvl1pPr algn="l">
              <a:defRPr sz="124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4" y="14125219"/>
            <a:ext cx="21011377" cy="2684368"/>
          </a:xfrm>
        </p:spPr>
        <p:txBody>
          <a:bodyPr anchor="t"/>
          <a:lstStyle>
            <a:lvl1pPr marL="0" indent="0" algn="l">
              <a:buNone/>
              <a:defRPr sz="6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616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8" y="1901895"/>
            <a:ext cx="21011374" cy="412077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17820" y="6740838"/>
            <a:ext cx="10221855" cy="12107649"/>
          </a:xfrm>
        </p:spPr>
        <p:txBody>
          <a:bodyPr>
            <a:normAutofit/>
          </a:bodyPr>
          <a:lstStyle>
            <a:lvl1pPr>
              <a:defRPr sz="5616"/>
            </a:lvl1pPr>
            <a:lvl2pPr>
              <a:defRPr sz="4992"/>
            </a:lvl2pPr>
            <a:lvl3pPr>
              <a:defRPr sz="4368"/>
            </a:lvl3pPr>
            <a:lvl4pPr>
              <a:defRPr sz="3744"/>
            </a:lvl4pPr>
            <a:lvl5pPr>
              <a:defRPr sz="3744"/>
            </a:lvl5pPr>
            <a:lvl6pPr>
              <a:defRPr sz="3744"/>
            </a:lvl6pPr>
            <a:lvl7pPr>
              <a:defRPr sz="3744"/>
            </a:lvl7pPr>
            <a:lvl8pPr>
              <a:defRPr sz="3744"/>
            </a:lvl8pPr>
            <a:lvl9pPr>
              <a:defRPr sz="374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07334" y="6740843"/>
            <a:ext cx="10221859" cy="12107652"/>
          </a:xfrm>
        </p:spPr>
        <p:txBody>
          <a:bodyPr>
            <a:normAutofit/>
          </a:bodyPr>
          <a:lstStyle>
            <a:lvl1pPr>
              <a:defRPr sz="5616"/>
            </a:lvl1pPr>
            <a:lvl2pPr>
              <a:defRPr sz="4992"/>
            </a:lvl2pPr>
            <a:lvl3pPr>
              <a:defRPr sz="4368"/>
            </a:lvl3pPr>
            <a:lvl4pPr>
              <a:defRPr sz="3744"/>
            </a:lvl4pPr>
            <a:lvl5pPr>
              <a:defRPr sz="3744"/>
            </a:lvl5pPr>
            <a:lvl6pPr>
              <a:defRPr sz="3744"/>
            </a:lvl6pPr>
            <a:lvl7pPr>
              <a:defRPr sz="3744"/>
            </a:lvl7pPr>
            <a:lvl8pPr>
              <a:defRPr sz="3744"/>
            </a:lvl8pPr>
            <a:lvl9pPr>
              <a:defRPr sz="374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323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7" y="1901895"/>
            <a:ext cx="21011371" cy="412077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5" y="6742067"/>
            <a:ext cx="10230339" cy="1797884"/>
          </a:xfrm>
        </p:spPr>
        <p:txBody>
          <a:bodyPr anchor="b">
            <a:noAutofit/>
          </a:bodyPr>
          <a:lstStyle>
            <a:lvl1pPr marL="0" indent="0">
              <a:buNone/>
              <a:defRPr sz="7488" b="0"/>
            </a:lvl1pPr>
            <a:lvl2pPr marL="1426418" indent="0">
              <a:buNone/>
              <a:defRPr sz="6240" b="1"/>
            </a:lvl2pPr>
            <a:lvl3pPr marL="2852837" indent="0">
              <a:buNone/>
              <a:defRPr sz="5616" b="1"/>
            </a:lvl3pPr>
            <a:lvl4pPr marL="4279255" indent="0">
              <a:buNone/>
              <a:defRPr sz="4992" b="1"/>
            </a:lvl4pPr>
            <a:lvl5pPr marL="5705673" indent="0">
              <a:buNone/>
              <a:defRPr sz="4992" b="1"/>
            </a:lvl5pPr>
            <a:lvl6pPr marL="7132091" indent="0">
              <a:buNone/>
              <a:defRPr sz="4992" b="1"/>
            </a:lvl6pPr>
            <a:lvl7pPr marL="8558510" indent="0">
              <a:buNone/>
              <a:defRPr sz="4992" b="1"/>
            </a:lvl7pPr>
            <a:lvl8pPr marL="9984928" indent="0">
              <a:buNone/>
              <a:defRPr sz="4992" b="1"/>
            </a:lvl8pPr>
            <a:lvl9pPr marL="11411346" indent="0">
              <a:buNone/>
              <a:defRPr sz="4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7815" y="8539956"/>
            <a:ext cx="10230339" cy="103085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798847" y="6742067"/>
            <a:ext cx="10230339" cy="1797884"/>
          </a:xfrm>
        </p:spPr>
        <p:txBody>
          <a:bodyPr anchor="b">
            <a:noAutofit/>
          </a:bodyPr>
          <a:lstStyle>
            <a:lvl1pPr marL="0" indent="0">
              <a:buNone/>
              <a:defRPr sz="7488" b="0"/>
            </a:lvl1pPr>
            <a:lvl2pPr marL="1426418" indent="0">
              <a:buNone/>
              <a:defRPr sz="6240" b="1"/>
            </a:lvl2pPr>
            <a:lvl3pPr marL="2852837" indent="0">
              <a:buNone/>
              <a:defRPr sz="5616" b="1"/>
            </a:lvl3pPr>
            <a:lvl4pPr marL="4279255" indent="0">
              <a:buNone/>
              <a:defRPr sz="4992" b="1"/>
            </a:lvl4pPr>
            <a:lvl5pPr marL="5705673" indent="0">
              <a:buNone/>
              <a:defRPr sz="4992" b="1"/>
            </a:lvl5pPr>
            <a:lvl6pPr marL="7132091" indent="0">
              <a:buNone/>
              <a:defRPr sz="4992" b="1"/>
            </a:lvl6pPr>
            <a:lvl7pPr marL="8558510" indent="0">
              <a:buNone/>
              <a:defRPr sz="4992" b="1"/>
            </a:lvl7pPr>
            <a:lvl8pPr marL="9984928" indent="0">
              <a:buNone/>
              <a:defRPr sz="4992" b="1"/>
            </a:lvl8pPr>
            <a:lvl9pPr marL="11411346" indent="0">
              <a:buNone/>
              <a:defRPr sz="4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798847" y="8539956"/>
            <a:ext cx="10230339" cy="103085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865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5" y="1901895"/>
            <a:ext cx="21011374" cy="412077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222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258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5" y="4675505"/>
            <a:ext cx="9235696" cy="3988696"/>
          </a:xfrm>
        </p:spPr>
        <p:txBody>
          <a:bodyPr anchor="b">
            <a:normAutofit/>
          </a:bodyPr>
          <a:lstStyle>
            <a:lvl1pPr>
              <a:defRPr sz="62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1170" y="1606520"/>
            <a:ext cx="11208018" cy="1724197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7815" y="8664199"/>
            <a:ext cx="9235696" cy="8063242"/>
          </a:xfrm>
        </p:spPr>
        <p:txBody>
          <a:bodyPr>
            <a:normAutofit/>
          </a:bodyPr>
          <a:lstStyle>
            <a:lvl1pPr marL="0" indent="0">
              <a:buNone/>
              <a:defRPr sz="4368"/>
            </a:lvl1pPr>
            <a:lvl2pPr marL="1069814" indent="0">
              <a:buNone/>
              <a:defRPr sz="3276"/>
            </a:lvl2pPr>
            <a:lvl3pPr marL="2139627" indent="0">
              <a:buNone/>
              <a:defRPr sz="2808"/>
            </a:lvl3pPr>
            <a:lvl4pPr marL="3209441" indent="0">
              <a:buNone/>
              <a:defRPr sz="2340"/>
            </a:lvl4pPr>
            <a:lvl5pPr marL="4279255" indent="0">
              <a:buNone/>
              <a:defRPr sz="2340"/>
            </a:lvl5pPr>
            <a:lvl6pPr marL="5349069" indent="0">
              <a:buNone/>
              <a:defRPr sz="2340"/>
            </a:lvl6pPr>
            <a:lvl7pPr marL="6418882" indent="0">
              <a:buNone/>
              <a:defRPr sz="2340"/>
            </a:lvl7pPr>
            <a:lvl8pPr marL="7488696" indent="0">
              <a:buNone/>
              <a:defRPr sz="2340"/>
            </a:lvl8pPr>
            <a:lvl9pPr marL="8558510" indent="0">
              <a:buNone/>
              <a:defRPr sz="234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118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5" y="14977428"/>
            <a:ext cx="21011374" cy="1768170"/>
          </a:xfrm>
        </p:spPr>
        <p:txBody>
          <a:bodyPr anchor="b">
            <a:normAutofit/>
          </a:bodyPr>
          <a:lstStyle>
            <a:lvl1pPr algn="l">
              <a:defRPr sz="7488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17815" y="1901896"/>
            <a:ext cx="21011374" cy="11998284"/>
          </a:xfrm>
        </p:spPr>
        <p:txBody>
          <a:bodyPr anchor="t">
            <a:normAutofit/>
          </a:bodyPr>
          <a:lstStyle>
            <a:lvl1pPr marL="0" indent="0" algn="ctr">
              <a:buNone/>
              <a:defRPr sz="4992"/>
            </a:lvl1pPr>
            <a:lvl2pPr marL="1426418" indent="0">
              <a:buNone/>
              <a:defRPr sz="4992"/>
            </a:lvl2pPr>
            <a:lvl3pPr marL="2852837" indent="0">
              <a:buNone/>
              <a:defRPr sz="4992"/>
            </a:lvl3pPr>
            <a:lvl4pPr marL="4279255" indent="0">
              <a:buNone/>
              <a:defRPr sz="4992"/>
            </a:lvl4pPr>
            <a:lvl5pPr marL="5705673" indent="0">
              <a:buNone/>
              <a:defRPr sz="4992"/>
            </a:lvl5pPr>
            <a:lvl6pPr marL="7132091" indent="0">
              <a:buNone/>
              <a:defRPr sz="4992"/>
            </a:lvl6pPr>
            <a:lvl7pPr marL="8558510" indent="0">
              <a:buNone/>
              <a:defRPr sz="4992"/>
            </a:lvl7pPr>
            <a:lvl8pPr marL="9984928" indent="0">
              <a:buNone/>
              <a:defRPr sz="4992"/>
            </a:lvl8pPr>
            <a:lvl9pPr marL="11411346" indent="0">
              <a:buNone/>
              <a:defRPr sz="499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7815" y="16745598"/>
            <a:ext cx="21011374" cy="2102892"/>
          </a:xfrm>
        </p:spPr>
        <p:txBody>
          <a:bodyPr>
            <a:normAutofit/>
          </a:bodyPr>
          <a:lstStyle>
            <a:lvl1pPr marL="0" indent="0">
              <a:buNone/>
              <a:defRPr sz="3744"/>
            </a:lvl1pPr>
            <a:lvl2pPr marL="1426418" indent="0">
              <a:buNone/>
              <a:defRPr sz="3744"/>
            </a:lvl2pPr>
            <a:lvl3pPr marL="2852837" indent="0">
              <a:buNone/>
              <a:defRPr sz="3120"/>
            </a:lvl3pPr>
            <a:lvl4pPr marL="4279255" indent="0">
              <a:buNone/>
              <a:defRPr sz="2808"/>
            </a:lvl4pPr>
            <a:lvl5pPr marL="5705673" indent="0">
              <a:buNone/>
              <a:defRPr sz="2808"/>
            </a:lvl5pPr>
            <a:lvl6pPr marL="7132091" indent="0">
              <a:buNone/>
              <a:defRPr sz="2808"/>
            </a:lvl6pPr>
            <a:lvl7pPr marL="8558510" indent="0">
              <a:buNone/>
              <a:defRPr sz="2808"/>
            </a:lvl7pPr>
            <a:lvl8pPr marL="9984928" indent="0">
              <a:buNone/>
              <a:defRPr sz="2808"/>
            </a:lvl8pPr>
            <a:lvl9pPr marL="11411346" indent="0">
              <a:buNone/>
              <a:defRPr sz="280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306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8" y="1901895"/>
            <a:ext cx="21011374" cy="10618917"/>
          </a:xfrm>
        </p:spPr>
        <p:txBody>
          <a:bodyPr anchor="ctr">
            <a:normAutofit/>
          </a:bodyPr>
          <a:lstStyle>
            <a:lvl1pPr algn="l">
              <a:defRPr sz="1372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8" y="13947234"/>
            <a:ext cx="21011374" cy="4901256"/>
          </a:xfrm>
        </p:spPr>
        <p:txBody>
          <a:bodyPr anchor="ctr">
            <a:normAutofit/>
          </a:bodyPr>
          <a:lstStyle>
            <a:lvl1pPr marL="0" indent="0" algn="l">
              <a:buNone/>
              <a:defRPr sz="5616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13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4923" y="1901896"/>
            <a:ext cx="20099344" cy="9430232"/>
          </a:xfrm>
        </p:spPr>
        <p:txBody>
          <a:bodyPr anchor="ctr">
            <a:normAutofit/>
          </a:bodyPr>
          <a:lstStyle>
            <a:lvl1pPr algn="l">
              <a:defRPr sz="1372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644631" y="11332128"/>
            <a:ext cx="17939928" cy="1188685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4992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6418" indent="0">
              <a:buFontTx/>
              <a:buNone/>
              <a:defRPr/>
            </a:lvl2pPr>
            <a:lvl3pPr marL="2852837" indent="0">
              <a:buFontTx/>
              <a:buNone/>
              <a:defRPr/>
            </a:lvl3pPr>
            <a:lvl4pPr marL="4279255" indent="0">
              <a:buFontTx/>
              <a:buNone/>
              <a:defRPr/>
            </a:lvl4pPr>
            <a:lvl5pPr marL="5705673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4" y="13947234"/>
            <a:ext cx="21011377" cy="4901256"/>
          </a:xfrm>
        </p:spPr>
        <p:txBody>
          <a:bodyPr anchor="ctr">
            <a:normAutofit/>
          </a:bodyPr>
          <a:lstStyle>
            <a:lvl1pPr marL="0" indent="0" algn="l">
              <a:buNone/>
              <a:defRPr sz="5616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7808" y="2465906"/>
            <a:ext cx="1513758" cy="1824447"/>
          </a:xfrm>
          <a:prstGeom prst="rect">
            <a:avLst/>
          </a:prstGeom>
        </p:spPr>
        <p:txBody>
          <a:bodyPr vert="horz" lIns="285284" tIns="142642" rIns="285284" bIns="142642" rtlCol="0" anchor="ctr">
            <a:noAutofit/>
          </a:bodyPr>
          <a:lstStyle/>
          <a:p>
            <a:pPr lvl="0"/>
            <a:r>
              <a:rPr lang="en-US" sz="249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35354" y="9005787"/>
            <a:ext cx="1513758" cy="1824447"/>
          </a:xfrm>
          <a:prstGeom prst="rect">
            <a:avLst/>
          </a:prstGeom>
        </p:spPr>
        <p:txBody>
          <a:bodyPr vert="horz" lIns="285284" tIns="142642" rIns="285284" bIns="142642" rtlCol="0" anchor="ctr">
            <a:noAutofit/>
          </a:bodyPr>
          <a:lstStyle/>
          <a:p>
            <a:pPr lvl="0"/>
            <a:r>
              <a:rPr lang="en-US" sz="249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3976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814" y="6027624"/>
            <a:ext cx="21011377" cy="8097595"/>
          </a:xfrm>
        </p:spPr>
        <p:txBody>
          <a:bodyPr anchor="b">
            <a:normAutofit/>
          </a:bodyPr>
          <a:lstStyle>
            <a:lvl1pPr algn="l">
              <a:defRPr sz="1372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4" y="14125218"/>
            <a:ext cx="21011377" cy="4723272"/>
          </a:xfrm>
        </p:spPr>
        <p:txBody>
          <a:bodyPr anchor="t">
            <a:normAutofit/>
          </a:bodyPr>
          <a:lstStyle>
            <a:lvl1pPr marL="0" indent="0" algn="l">
              <a:buNone/>
              <a:defRPr sz="5616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025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4923" y="1901896"/>
            <a:ext cx="20099344" cy="9430232"/>
          </a:xfrm>
        </p:spPr>
        <p:txBody>
          <a:bodyPr anchor="ctr">
            <a:normAutofit/>
          </a:bodyPr>
          <a:lstStyle>
            <a:lvl1pPr algn="l">
              <a:defRPr sz="1372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7808" y="12520812"/>
            <a:ext cx="21011381" cy="160440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26418" indent="0">
              <a:buFontTx/>
              <a:buNone/>
              <a:defRPr/>
            </a:lvl2pPr>
            <a:lvl3pPr marL="2852837" indent="0">
              <a:buFontTx/>
              <a:buNone/>
              <a:defRPr/>
            </a:lvl3pPr>
            <a:lvl4pPr marL="4279255" indent="0">
              <a:buFontTx/>
              <a:buNone/>
              <a:defRPr/>
            </a:lvl4pPr>
            <a:lvl5pPr marL="5705673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4" y="14125218"/>
            <a:ext cx="21011377" cy="4723272"/>
          </a:xfrm>
        </p:spPr>
        <p:txBody>
          <a:bodyPr anchor="t">
            <a:normAutofit/>
          </a:bodyPr>
          <a:lstStyle>
            <a:lvl1pPr marL="0" indent="0" algn="l">
              <a:buNone/>
              <a:defRPr sz="5616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7808" y="2465906"/>
            <a:ext cx="1513758" cy="1824447"/>
          </a:xfrm>
          <a:prstGeom prst="rect">
            <a:avLst/>
          </a:prstGeom>
        </p:spPr>
        <p:txBody>
          <a:bodyPr vert="horz" lIns="285284" tIns="142642" rIns="285284" bIns="142642" rtlCol="0" anchor="ctr">
            <a:noAutofit/>
          </a:bodyPr>
          <a:lstStyle/>
          <a:p>
            <a:pPr lvl="0"/>
            <a:r>
              <a:rPr lang="en-US" sz="249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335354" y="9005787"/>
            <a:ext cx="1513758" cy="1824447"/>
          </a:xfrm>
          <a:prstGeom prst="rect">
            <a:avLst/>
          </a:prstGeom>
        </p:spPr>
        <p:txBody>
          <a:bodyPr vert="horz" lIns="285284" tIns="142642" rIns="285284" bIns="142642" rtlCol="0" anchor="ctr">
            <a:noAutofit/>
          </a:bodyPr>
          <a:lstStyle/>
          <a:p>
            <a:pPr lvl="0"/>
            <a:r>
              <a:rPr lang="en-US" sz="249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79664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8501" y="1901896"/>
            <a:ext cx="20990690" cy="9430232"/>
          </a:xfrm>
        </p:spPr>
        <p:txBody>
          <a:bodyPr anchor="ctr">
            <a:normAutofit/>
          </a:bodyPr>
          <a:lstStyle>
            <a:lvl1pPr algn="l">
              <a:defRPr sz="1372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7808" y="12520812"/>
            <a:ext cx="21011381" cy="160440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488">
                <a:solidFill>
                  <a:schemeClr val="accent1"/>
                </a:solidFill>
              </a:defRPr>
            </a:lvl1pPr>
            <a:lvl2pPr marL="1426418" indent="0">
              <a:buFontTx/>
              <a:buNone/>
              <a:defRPr/>
            </a:lvl2pPr>
            <a:lvl3pPr marL="2852837" indent="0">
              <a:buFontTx/>
              <a:buNone/>
              <a:defRPr/>
            </a:lvl3pPr>
            <a:lvl4pPr marL="4279255" indent="0">
              <a:buFontTx/>
              <a:buNone/>
              <a:defRPr/>
            </a:lvl4pPr>
            <a:lvl5pPr marL="5705673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4" y="14125218"/>
            <a:ext cx="21011377" cy="4723272"/>
          </a:xfrm>
        </p:spPr>
        <p:txBody>
          <a:bodyPr anchor="t">
            <a:normAutofit/>
          </a:bodyPr>
          <a:lstStyle>
            <a:lvl1pPr marL="0" indent="0" algn="l">
              <a:buNone/>
              <a:defRPr sz="5616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426418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3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096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3633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785318" y="1901897"/>
            <a:ext cx="3239936" cy="1638404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17815" y="1901897"/>
            <a:ext cx="17195897" cy="1638404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86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28025" y="-26418"/>
            <a:ext cx="30357696" cy="21449161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17817" y="1901895"/>
            <a:ext cx="21011371" cy="41207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7815" y="6740843"/>
            <a:ext cx="21011374" cy="121076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891780" y="18848495"/>
            <a:ext cx="2264524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817" y="18848495"/>
            <a:ext cx="15302362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32325" y="18848495"/>
            <a:ext cx="1696867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8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896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1426418" rtl="0" eaLnBrk="1" latinLnBrk="0" hangingPunct="1">
        <a:spcBef>
          <a:spcPct val="0"/>
        </a:spcBef>
        <a:buNone/>
        <a:defRPr sz="11232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069814" indent="-1069814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61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317930" indent="-891511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99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566046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368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4992464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418882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7845301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271719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0698137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124555" indent="-713209" algn="l" defTabSz="1426418" rtl="0" eaLnBrk="1" latinLnBrk="0" hangingPunct="1">
        <a:spcBef>
          <a:spcPts val="312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1pPr>
      <a:lvl2pPr marL="1426418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2pPr>
      <a:lvl3pPr marL="2852837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3pPr>
      <a:lvl4pPr marL="4279255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4pPr>
      <a:lvl5pPr marL="5705673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5pPr>
      <a:lvl6pPr marL="7132091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6pPr>
      <a:lvl7pPr marL="8558510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7pPr>
      <a:lvl8pPr marL="9984928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8pPr>
      <a:lvl9pPr marL="11411346" algn="l" defTabSz="1426418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alhealth.org.uk/explore-mental-health/a-z-topics/cognitive-behavioural-therapy-cbt" TargetMode="External"/><Relationship Id="rId3" Type="http://schemas.openxmlformats.org/officeDocument/2006/relationships/hyperlink" Target="https://www.nejm.org/doi/full/10.1056/NEJM186904290801301" TargetMode="External"/><Relationship Id="rId7" Type="http://schemas.openxmlformats.org/officeDocument/2006/relationships/hyperlink" Target="https://www.instituteofhealthequity.org/resources-reports/marmot-review-10-years-on/the-marmot-review-10-years-on-full-report.pdf" TargetMode="External"/><Relationship Id="rId2" Type="http://schemas.openxmlformats.org/officeDocument/2006/relationships/hyperlink" Target="https://www.bbc.co.uk/programmes/articles/5dlk8VPSPvpB56WQljxTc6D/what-is-generalised-anxiety-disorder-and-what-can-i-do-about-i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ature.com/articles/nrn4044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20%0d" TargetMode="External"/><Relationship Id="rId11" Type="http://schemas.openxmlformats.org/officeDocument/2006/relationships/hyperlink" Target="https://www.nhs.uk/" TargetMode="External"/><Relationship Id="rId5" Type="http://schemas.openxmlformats.org/officeDocument/2006/relationships/hyperlink" Target="https://www.tandfonline.com/doi/full/10.31887/DCNS.2017.19.2/macrocq" TargetMode="External"/><Relationship Id="rId10" Type="http://schemas.openxmlformats.org/officeDocument/2006/relationships/hyperlink" Target="https://www.cambridge.org/core/journals/psychological-medicine/article/abs/div-classtitleanxiety-its-role-in-the-history-of-psychiatric-epidemiologydiv/7A14601DB94A633E2D98C6EB95800CFF" TargetMode="External"/><Relationship Id="rId4" Type="http://schemas.openxmlformats.org/officeDocument/2006/relationships/hyperlink" Target="https://pmc.ncbi.nlm.nih.gov/articles/PMC5573555" TargetMode="External"/><Relationship Id="rId9" Type="http://schemas.openxmlformats.org/officeDocument/2006/relationships/hyperlink" Target="https://www.mind.org.uk/information-support/types-of-mental-health-problems/anxiety-and-panic-attacks/about-anxiety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icd.who.int/?utm_source=chatgpt.com" TargetMode="External"/><Relationship Id="rId3" Type="http://schemas.openxmlformats.org/officeDocument/2006/relationships/hyperlink" Target="https://www.nice.org.uk/guidance/cg113" TargetMode="External"/><Relationship Id="rId7" Type="http://schemas.openxmlformats.org/officeDocument/2006/relationships/hyperlink" Target="Verywell%20Mind%20(2019)%20DSM-5%20Criteria%20for%20Generalized%20Anxiety%20Disorder.%20Available%20at:https:/www.verywellmind.com/thmb/YDr2IpkoMAdWZgNwkqMzG6OJ3VU=/1500x0/filters:no_upscale():max_bytes(150000):strip_icc()/dsm-5-criteria-for-generalized-anxiety-disorder-1393147-final-5cde49b87f644d4a9eb25ad7ab1ceae0.png%20(Accessed:10&#160;October&#160;2025)" TargetMode="External"/><Relationship Id="rId2" Type="http://schemas.openxmlformats.org/officeDocument/2006/relationships/hyperlink" Target="https://digital.nhs.uk/data-and-information/publications/statistical/nhs-talking-therapies-for-anxiety-and-depression-annual-reports/2024-2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92/bjp.2020.159" TargetMode="External"/><Relationship Id="rId5" Type="http://schemas.openxmlformats.org/officeDocument/2006/relationships/hyperlink" Target="https://bpspsychub.onlinelibrary.wiley.com/doi/10.1111/bjhp.12499" TargetMode="External"/><Relationship Id="rId4" Type="http://schemas.openxmlformats.org/officeDocument/2006/relationships/hyperlink" Target="https://pmc.ncbi.nlm.nih.gov/articles/PMC852963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" name="Group 129">
            <a:extLst>
              <a:ext uri="{FF2B5EF4-FFF2-40B4-BE49-F238E27FC236}">
                <a16:creationId xmlns:a16="http://schemas.microsoft.com/office/drawing/2014/main" id="{2356F361-DB9C-4716-8572-8E67E9AB4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6416"/>
            <a:ext cx="30267280" cy="21422741"/>
            <a:chOff x="0" y="-8467"/>
            <a:chExt cx="12192000" cy="6866467"/>
          </a:xfrm>
        </p:grpSpPr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E6FF2CA3-6D93-438A-AA13-5844C345F8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8D6C7FF8-C6AA-493F-BF62-FC52DE277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6" name="Rectangle 23">
              <a:extLst>
                <a:ext uri="{FF2B5EF4-FFF2-40B4-BE49-F238E27FC236}">
                  <a16:creationId xmlns:a16="http://schemas.microsoft.com/office/drawing/2014/main" id="{215DAE39-2187-4AA8-8703-0F2B3BCFE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7" name="Rectangle 25">
              <a:extLst>
                <a:ext uri="{FF2B5EF4-FFF2-40B4-BE49-F238E27FC236}">
                  <a16:creationId xmlns:a16="http://schemas.microsoft.com/office/drawing/2014/main" id="{1D0826C5-89FD-49A0-9E8F-19DA04FE6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8" name="Isosceles Triangle 137">
              <a:extLst>
                <a:ext uri="{FF2B5EF4-FFF2-40B4-BE49-F238E27FC236}">
                  <a16:creationId xmlns:a16="http://schemas.microsoft.com/office/drawing/2014/main" id="{CE0557FD-5B6C-4875-9EA4-18DAD6258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9" name="Rectangle 27">
              <a:extLst>
                <a:ext uri="{FF2B5EF4-FFF2-40B4-BE49-F238E27FC236}">
                  <a16:creationId xmlns:a16="http://schemas.microsoft.com/office/drawing/2014/main" id="{55C096D6-25B6-418D-8FFF-894AC5FB6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0" name="Rectangle 28">
              <a:extLst>
                <a:ext uri="{FF2B5EF4-FFF2-40B4-BE49-F238E27FC236}">
                  <a16:creationId xmlns:a16="http://schemas.microsoft.com/office/drawing/2014/main" id="{4480C8B4-C2F4-427B-B03E-ABF3C9AF1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1" name="Rectangle 29">
              <a:extLst>
                <a:ext uri="{FF2B5EF4-FFF2-40B4-BE49-F238E27FC236}">
                  <a16:creationId xmlns:a16="http://schemas.microsoft.com/office/drawing/2014/main" id="{E767DA1E-BBBF-419C-8E95-8393DA0F7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2" name="Isosceles Triangle 141">
              <a:extLst>
                <a:ext uri="{FF2B5EF4-FFF2-40B4-BE49-F238E27FC236}">
                  <a16:creationId xmlns:a16="http://schemas.microsoft.com/office/drawing/2014/main" id="{D88EF27D-D851-4A85-942B-DC69237C8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808DF878-FD48-4C53-8A3A-4636F450E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C62D2B9C-9FB4-F68C-153D-507FD9C809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1037009"/>
              </p:ext>
            </p:extLst>
          </p:nvPr>
        </p:nvGraphicFramePr>
        <p:xfrm>
          <a:off x="5088262" y="6968886"/>
          <a:ext cx="16853836" cy="1160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erson in the clouds&#10;&#10;AI-generated content may be incorrect.">
            <a:extLst>
              <a:ext uri="{FF2B5EF4-FFF2-40B4-BE49-F238E27FC236}">
                <a16:creationId xmlns:a16="http://schemas.microsoft.com/office/drawing/2014/main" id="{F3056056-1970-9345-67A2-5B9C074DE8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75" y="-29474"/>
            <a:ext cx="30251520" cy="5820674"/>
          </a:xfrm>
          <a:prstGeom prst="rect">
            <a:avLst/>
          </a:prstGeom>
        </p:spPr>
      </p:pic>
      <p:pic>
        <p:nvPicPr>
          <p:cNvPr id="9" name="Picture 8" descr="University of Wales Trinity Saint David | LinkedIn">
            <a:extLst>
              <a:ext uri="{FF2B5EF4-FFF2-40B4-BE49-F238E27FC236}">
                <a16:creationId xmlns:a16="http://schemas.microsoft.com/office/drawing/2014/main" id="{70FE027D-C017-8F92-65DC-CD97EAA148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4504" y="308718"/>
            <a:ext cx="5088272" cy="54824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03657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67841" y="-379129"/>
            <a:ext cx="283464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 algn="just">
              <a:defRPr sz="5400" b="1">
                <a:solidFill>
                  <a:srgbClr val="003366"/>
                </a:solidFill>
              </a:defRPr>
            </a:pPr>
            <a:r>
              <a:rPr lang="en-GB" sz="4800" b="1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Generalised Anxiety Disorder (GAD, ICD-11 6B00)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176371" y="1716795"/>
            <a:ext cx="6045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🧠</a:t>
            </a:r>
            <a:r>
              <a:rPr lang="en-GB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42499" y="2377562"/>
            <a:ext cx="10824030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000" dirty="0"/>
          </a:p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ICD-11: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International Classification of Diseases (ICD-11)  categorises mental and behavioural and neurodevelopmental disorders under Chapter 6 (WHO, 2022).</a:t>
            </a:r>
          </a:p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Anxiety: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Persistent, excessive worry or fear that disrupts daily life (WHO, 2022; Mind, 2024; Westbrook and Brady,2023)</a:t>
            </a:r>
          </a:p>
          <a:p>
            <a:pPr marL="457200" lvl="0" indent="-45720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When it becomes GAD: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Worrying most days for ≥6 months, causing physical and emotional distress (Slee et al., 2021; NHS, 2023; NICE, 2011).</a:t>
            </a:r>
          </a:p>
          <a:p>
            <a:pPr lvl="1" algn="just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Symptoms: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restlessness, fatigue, irritability, poor concentration, muscle tension, and sleep disturbance (BBC, 2023; Meares and Freeston, 2015).</a:t>
            </a:r>
          </a:p>
          <a:p>
            <a:r>
              <a:rPr lang="en-US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Diagnostic frameworks like ICD-11 shape how GAD is identified and treated. However, they may overlook individual and cultural differences in how distress is expressed</a:t>
            </a:r>
            <a:r>
              <a:rPr lang="en-US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32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-176371" y="7301832"/>
            <a:ext cx="481093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lang="en-GB" b="1" dirty="0"/>
              <a:t>📜 </a:t>
            </a: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Historical Context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-1114" y="7938506"/>
            <a:ext cx="10272623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early 20th century: GAD was described as neurasthenia or anxiety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neurosis (Beard, 1869;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treatments: Rest cures, hydrotherapy, and psychoanalysis (Murphy and Leighton, 2008).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Mid-20th century: Biological psychiatry introduced benzodiazepines, marking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shift toward pharmacological management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1980s onwards: DSM-III and ICD formally recognised GAD as a distinct disorder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Modern care: CBT and SSRIs/SNRIs introduced, reflecting evidence-based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recovery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(NICE, 2011; Mind, 2024).</a:t>
            </a:r>
          </a:p>
          <a:p>
            <a:r>
              <a:rPr lang="en-US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These shifts reveal how diagnostic categories reflect changing social and scientific priorities, raising questions about whether GAD represents a medical condition or a cultural construction of distress.</a:t>
            </a:r>
            <a:endParaRPr lang="en-GB" sz="2400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322942" y="12796320"/>
            <a:ext cx="504657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lang="en-GB" sz="3200" b="1" dirty="0"/>
              <a:t>💬</a:t>
            </a: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Contemporary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218" y="13506110"/>
            <a:ext cx="11126257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Generalised Anxiety Disorder (GAD)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one of the most common UK mental health conditions.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incidence in primary care rose from 2 per 1,000 (in 1998) to 8 per 1,000 (in 2018). Represents an approximate 300% increase over a 20-year period.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rising sharply among young adults (18-24) and women (</a:t>
            </a:r>
            <a:r>
              <a:rPr lang="en-GB" sz="2400" dirty="0"/>
              <a:t>Slee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et al., 2021). According to ICD-11, GAD involves persistent, excessive anxiety not limited to specific situations, with symptoms like restlessness, irritability, sleep problems, and muscle tension (WHO,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Psychoeducation and low-intensity therapy, and high-intensity therapy CBT (face-to-face or online) (Meares and Freeston, 2015)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💊Medication (SSRIs/SNRIs; benzodiazepines, short-term only) (NICE, 2011; NHS England, 2025).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Mindfulness-based CBT and Acceptance and Commitment Therapy (ACT) show growing evidence.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Biological Basis: Linked to an overactive amygdala and reduced prefrontal control, influencing excessive worry (Etkin et al., 2019).             </a:t>
            </a:r>
          </a:p>
          <a:p>
            <a:pPr>
              <a:defRPr sz="2000">
                <a:solidFill>
                  <a:srgbClr val="323232"/>
                </a:solidFill>
              </a:defRPr>
            </a:pPr>
            <a:r>
              <a:rPr lang="en-US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Despite evidence-based advances, treatment access remains uneven, with long waiting times and cultural mismatches in therapy models.</a:t>
            </a:r>
            <a:endParaRPr sz="2400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0542972" y="1289983"/>
            <a:ext cx="442512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🔍 </a:t>
            </a: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542972" y="2306947"/>
            <a:ext cx="96012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Biomedical model: effective for symptom control but often neglects psychosocial and cultural factors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2017; Marmot, 2020).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policy promotes integrated psychological and social care, but delivery is uneven (NHS England, 2025).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and verbal barriers continue to limit engagement, particularly among ethnic minority groups (Mental Health Foundation, 2021).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Persistent inequalities reflect wider systemic issues (Slee et al., 2021; Mind, 2024).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367613" y="5939995"/>
            <a:ext cx="431400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0716683" y="7160190"/>
            <a:ext cx="9601200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access and equity: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Expand NHS Talking Therapies and reach underserved groups (NHS England, 2025).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Culturally sensitive care: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Use tools and treatments that reflect cultural and linguistic diversity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Mental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Foundation, 2021).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Combine therapy, medication, and social support to address symptoms and social factors (Shevlin et al., 2020; Marmot, 2020).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Workforce development: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Increase staffing and training to reduce waiting times and improve outcomes.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By centring equity, GAD care can address structural and cultural barriers that standard clinical models often overlook.</a:t>
            </a:r>
            <a:endParaRPr lang="en-GB" sz="2400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0617383" y="11039146"/>
            <a:ext cx="9601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3200" b="1">
                <a:solidFill>
                  <a:srgbClr val="0066CC"/>
                </a:solidFill>
              </a:defRPr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🧾</a:t>
            </a:r>
            <a:r>
              <a:rPr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518083" y="11653415"/>
            <a:ext cx="96012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Generalised Anxiety Disorder (GAD) is a complex and multifactorial condition shaped by biological, psychological, social, and cultural factors.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CBT and pharmacotherapy are effective, but broader attention to social determinants, inequalities, and cultural contexts is essential.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Despite progress through NHS initiatives, disparities in access and engagement persist.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holistic, inclusive, and patient-centred approach is vital to optimise outcomes and support long-term recovery.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Future practice should integrate medical, psychological, and social strategies to ensure care is equitable, culturally competent, and responsive to diverse needs (WHO, 2022; NHS England, 2025). </a:t>
            </a:r>
            <a:r>
              <a:rPr lang="en-US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Understanding GAD critically means not only treating symptoms but also challenging the systemic and cultural conditions that maintain anxiety in modern life.</a:t>
            </a:r>
            <a:r>
              <a:rPr lang="en-GB" sz="24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</a:p>
        </p:txBody>
      </p:sp>
      <p:pic>
        <p:nvPicPr>
          <p:cNvPr id="24" name="Picture 23" descr="A poster of a person with her hands on her face&#10;&#10;AI-generated content may be incorrect.">
            <a:extLst>
              <a:ext uri="{FF2B5EF4-FFF2-40B4-BE49-F238E27FC236}">
                <a16:creationId xmlns:a16="http://schemas.microsoft.com/office/drawing/2014/main" id="{52500726-D0CF-BC56-20A9-6DB2A496D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4479" y="1473755"/>
            <a:ext cx="7400186" cy="5576801"/>
          </a:xfrm>
          <a:prstGeom prst="rect">
            <a:avLst/>
          </a:prstGeom>
        </p:spPr>
      </p:pic>
      <p:pic>
        <p:nvPicPr>
          <p:cNvPr id="26" name="Picture 25" descr="A person lying on a bed&#10;&#10;AI-generated content may be incorrect.">
            <a:extLst>
              <a:ext uri="{FF2B5EF4-FFF2-40B4-BE49-F238E27FC236}">
                <a16:creationId xmlns:a16="http://schemas.microsoft.com/office/drawing/2014/main" id="{9BE65246-0C6B-A46E-8015-6267EE3868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74479" y="6591696"/>
            <a:ext cx="7400186" cy="3876198"/>
          </a:xfrm>
          <a:prstGeom prst="rect">
            <a:avLst/>
          </a:prstGeom>
        </p:spPr>
      </p:pic>
      <p:pic>
        <p:nvPicPr>
          <p:cNvPr id="28" name="Picture 27" descr="Two men sitting at a table&#10;&#10;AI-generated content may be incorrect.">
            <a:extLst>
              <a:ext uri="{FF2B5EF4-FFF2-40B4-BE49-F238E27FC236}">
                <a16:creationId xmlns:a16="http://schemas.microsoft.com/office/drawing/2014/main" id="{6E50312B-0BBD-F0F8-6A16-E9AF6CBA4C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74637" y="17676209"/>
            <a:ext cx="5786913" cy="340335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0EB10037-EA95-1D97-2CF5-C99782F6C75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70" t="22565" r="50000" b="28459"/>
          <a:stretch>
            <a:fillRect/>
          </a:stretch>
        </p:blipFill>
        <p:spPr>
          <a:xfrm>
            <a:off x="12376217" y="13977668"/>
            <a:ext cx="7508361" cy="7017306"/>
          </a:xfrm>
          <a:prstGeom prst="rect">
            <a:avLst/>
          </a:prstGeom>
        </p:spPr>
      </p:pic>
      <p:pic>
        <p:nvPicPr>
          <p:cNvPr id="32" name="Graphic 31" descr="Doctor female with solid fill">
            <a:extLst>
              <a:ext uri="{FF2B5EF4-FFF2-40B4-BE49-F238E27FC236}">
                <a16:creationId xmlns:a16="http://schemas.microsoft.com/office/drawing/2014/main" id="{E8AE2A84-5E65-65B0-3908-43F936CFCF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714469" y="6168854"/>
            <a:ext cx="653144" cy="653144"/>
          </a:xfrm>
          <a:prstGeom prst="rect">
            <a:avLst/>
          </a:prstGeom>
        </p:spPr>
      </p:pic>
      <p:pic>
        <p:nvPicPr>
          <p:cNvPr id="16" name="Picture 15" descr="A close-up of a graph&#10;&#10;AI-generated content may be incorrect.">
            <a:extLst>
              <a:ext uri="{FF2B5EF4-FFF2-40B4-BE49-F238E27FC236}">
                <a16:creationId xmlns:a16="http://schemas.microsoft.com/office/drawing/2014/main" id="{C4D950D4-6FC8-3B59-E9A6-08CA59B4779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376217" y="10132579"/>
            <a:ext cx="7398448" cy="396562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1EB866D-722E-CCCA-363B-975E4D37DFC7}"/>
              </a:ext>
            </a:extLst>
          </p:cNvPr>
          <p:cNvSpPr txBox="1"/>
          <p:nvPr/>
        </p:nvSpPr>
        <p:spPr>
          <a:xfrm>
            <a:off x="11424978" y="13667365"/>
            <a:ext cx="36861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Meares and Freeston, 2015)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8B02B4-2421-2991-DE1C-359E238D2052}"/>
              </a:ext>
            </a:extLst>
          </p:cNvPr>
          <p:cNvSpPr txBox="1"/>
          <p:nvPr/>
        </p:nvSpPr>
        <p:spPr>
          <a:xfrm>
            <a:off x="14086781" y="6178355"/>
            <a:ext cx="35916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Mind, 2019)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C6842F-B103-211E-10DE-D465B3C70A17}"/>
              </a:ext>
            </a:extLst>
          </p:cNvPr>
          <p:cNvSpPr txBox="1"/>
          <p:nvPr/>
        </p:nvSpPr>
        <p:spPr>
          <a:xfrm>
            <a:off x="21773168" y="20625642"/>
            <a:ext cx="59931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(Cognitive </a:t>
            </a:r>
            <a:r>
              <a:rPr lang="en-GB" dirty="0" err="1"/>
              <a:t>Behavioral</a:t>
            </a:r>
            <a:r>
              <a:rPr lang="en-GB" dirty="0"/>
              <a:t> Therapy Los Angeles, no date)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FF88801-8BAD-C0C8-242C-7F0873B560CA}"/>
              </a:ext>
            </a:extLst>
          </p:cNvPr>
          <p:cNvSpPr txBox="1"/>
          <p:nvPr/>
        </p:nvSpPr>
        <p:spPr>
          <a:xfrm>
            <a:off x="16444463" y="20871954"/>
            <a:ext cx="33302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Simpson et al., 2021)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6CEFB14-6043-1691-EB6A-8FD1D9731F79}"/>
              </a:ext>
            </a:extLst>
          </p:cNvPr>
          <p:cNvSpPr txBox="1"/>
          <p:nvPr/>
        </p:nvSpPr>
        <p:spPr>
          <a:xfrm>
            <a:off x="12264566" y="9626574"/>
            <a:ext cx="23857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(Gibbs, 2016)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6313BD-5B84-58FA-7345-1E23D54A32A3}"/>
              </a:ext>
            </a:extLst>
          </p:cNvPr>
          <p:cNvSpPr txBox="1"/>
          <p:nvPr/>
        </p:nvSpPr>
        <p:spPr>
          <a:xfrm>
            <a:off x="3371849" y="3027845"/>
            <a:ext cx="14930437" cy="20656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(2023)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(GAD)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https://www.bbc.co.uk/programmes/articles/5dlk8VPSPvpB56WQljxTc6D/what-is-generalised-anxiety-disorder-and-what-can-i-do-about-it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2025).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Beard, G. (1869) ‘Neurasthenia, or nervous exhaustion’,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Boston Medical and Surgical Journal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80(13), pp. 217-221.Available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https://www.nejm.org/doi/full/10.1056/NEJM186904290801301</a:t>
            </a:r>
            <a:endParaRPr lang="en-GB" sz="24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Cognitive Behavioural Therapy Los Angeles (no date) </a:t>
            </a:r>
            <a:r>
              <a:rPr lang="en-GB" sz="24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CBT for Generalized Anxiety Disorder (GAD)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</a:t>
            </a:r>
            <a:r>
              <a:rPr lang="en-GB" sz="2400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at:https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://cogbtherapy.com/generalized-anxiety-disorder-treatment (Accessed:20 October 2025).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Crocq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M.A. (2017) ‘A history of anxiety: From Hippocrates to DSM’,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Dialogues in Clinical Neuroscience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19(2), pp. 93-100.Available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https://pmc.ncbi.nlm.nih.gov/articles/PMC5573555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Crocq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M-A. (2017) ‘The history of generalised anxiety disorder as a diagnostic category’,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Dialogues in Clinical Neuroscience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19(2), pp.107-116.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https://www.tandfonline.com/doi/full/10.31887/DCNS.2017.19.2/macrocq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Etkin, A., Büchel, C. and Gross, J.J. (2019) ‘The neural bases of emotion regulation’,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Nature Reviews Neuroscience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16(11), pp. 693-700.Available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https://www.nature.com/articles/nrn4044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    </a:t>
            </a:r>
            <a:r>
              <a:rPr lang="en-GB" sz="2400" u="sng" kern="100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Gibbs, S. (2016) </a:t>
            </a:r>
            <a:r>
              <a:rPr lang="en-US" sz="2400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Body’s defenses against common viruses may mess up neurons, spark depression.</a:t>
            </a: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https://arstechnica.com/science/2016/04/bodys-defenses-against-common-viruses-may-mess-up-neurons-spark-depression/ (Accessed: 20 October 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Marmot, M. (2020).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equity in England: The Marmot review 10 years on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Institute of Health Equity. Available 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at:</a:t>
            </a:r>
            <a:r>
              <a:rPr lang="en-GB" sz="2400" u="sng" kern="10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://www.instituteofhealthequity.org/resources-reports/marmot-review-10-years-on/the-marmot-review-10-years-on-full-report.pdf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2025).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400" kern="100" dirty="0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Meares, K. and Freeston, M. (2015) Overcoming worry and </a:t>
            </a:r>
            <a:r>
              <a:rPr lang="en-US" sz="2400" kern="100" dirty="0" err="1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</a:t>
            </a:r>
            <a:r>
              <a:rPr lang="en-US" sz="2400" kern="100" dirty="0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anxiety disorder: a self-help guide using cognitive behavioral techniques. Revised </a:t>
            </a:r>
            <a:r>
              <a:rPr lang="en-US" sz="2400" kern="100" dirty="0" err="1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US" sz="2400" kern="100" dirty="0"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Robinson, an imprint of Constable &amp; Robinson Ltd.</a:t>
            </a:r>
            <a:endParaRPr lang="en-GB" sz="24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Foundation (2021)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behavioural therapy (CBT).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https://www.mentalhealth.org.uk/explore-mental-health/a-z-topics/cognitive-behavioural-therapy-cbt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 October 2025).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Mind (2024)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(GAD)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https://www.mind.org.uk/information-support/types-of-mental-health-problems/anxiety-and-panic-attacks/about-anxiety/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 October 2025).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Murphy, J.M. and Leighton, A.H. (2008) ‘Anxiety: its role in the history of psychiatric epidemiology’,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Cambridge University Press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https://www.cambridge.org/core/journals/psychological-medicine/article/abs/div-classtitleanxiety-its-role-in-the-history-of-psychiatric-epidemiologydiv/7A14601DB94A633E2D98C6EB95800CFF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10 October 2025).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(2023) </a:t>
            </a:r>
            <a:r>
              <a:rPr lang="en-GB" sz="2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in adults: Overview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4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https://www.nhs.uk/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 10 October 2025).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A79CE5-4FED-0E5A-CBE8-86A18682FC4E}"/>
              </a:ext>
            </a:extLst>
          </p:cNvPr>
          <p:cNvSpPr txBox="1"/>
          <p:nvPr/>
        </p:nvSpPr>
        <p:spPr>
          <a:xfrm>
            <a:off x="3371849" y="1962150"/>
            <a:ext cx="5486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GB" sz="4000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793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407CC0-19B5-A846-745A-0E10413CBE0B}"/>
              </a:ext>
            </a:extLst>
          </p:cNvPr>
          <p:cNvSpPr txBox="1"/>
          <p:nvPr/>
        </p:nvSpPr>
        <p:spPr>
          <a:xfrm>
            <a:off x="4572000" y="3460750"/>
            <a:ext cx="15173324" cy="18605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(2025) </a:t>
            </a:r>
            <a:r>
              <a:rPr lang="en-GB" sz="2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Talking Therapies, for anxiety and depression: Annual Report 2024-25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https://digital.nhs.uk/data-and-information/publications/statistical/nhs-talking-therapies-for-anxiety-and-depression-annual-reports/2024-25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 October 2025).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 (2011) </a:t>
            </a:r>
            <a:r>
              <a:rPr lang="en-GB" sz="2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and panic disorder in adults: Management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National Institute for Health and Care Excellence. Available at: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https://www.nice.org.uk/guidance/cg113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(Accessed:12 October 2025).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Simpson, S., Smith, A., &amp; Jones, B. (2021). ‘Understanding Generalised Anxiety Disorder: A Comprehensive Review', Journal</a:t>
            </a:r>
            <a:r>
              <a:rPr lang="en-US" sz="24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of Mental Health Studies</a:t>
            </a: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15(3), 45-67. Available at: </a:t>
            </a: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https://pmc.ncbi.nlm.nih.gov/articles/PMC8529638/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Shevlin, M., Butter, S., McBride, O., Murphy, J., Gibson-Miller, J. and Hartman, T.K. (2020) ‘COVID-19 related anxiety predicts somatic symptoms in the UK population’, </a:t>
            </a:r>
            <a:r>
              <a:rPr lang="en-GB" sz="2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Journal of Health Psychology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25(4), pp.875-882. Available at: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https://bpspsychub.onlinelibrary.wiley.com/doi/10.1111/bjhp.12499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Slee, A., Nazareth, I., Freemantle, N. and Horsfall, L. (2021) ‘Trends in generalised anxiety disorders and symptoms in primary care: UK population-based cohort study’, </a:t>
            </a:r>
            <a:r>
              <a:rPr lang="en-GB" sz="2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Psychiatry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218(3), pp. 158-164. Available at: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https://doi.org/10.1192/bjp.2020.159</a:t>
            </a:r>
            <a:endParaRPr lang="en-GB" sz="2800" u="sng" kern="100" dirty="0">
              <a:solidFill>
                <a:srgbClr val="467886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Verywell Mind (2019) </a:t>
            </a:r>
            <a:r>
              <a:rPr lang="en-US" sz="24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DSM-5 Criteria for Generalized Anxiety Disorder</a:t>
            </a: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https://www.verywellmind.com/thmb/YDr2IpkoMAdWZgNwkqMzG6OJ3VU=/1500x0/filters:no_upscale():max_bytes(150000):strip_icc()/dsm-5-criteria-for-generalized-anxiety-disorder-1393147-final-5cde49b87f644d4a9eb25ad7ab1ceae0.png </a:t>
            </a:r>
            <a:r>
              <a:rPr lang="en-US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(Accessed:10 October 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Westbrook, T. and Brady, C. (2023) </a:t>
            </a:r>
            <a:r>
              <a:rPr lang="en-US" sz="28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Your mental health: understanding depression, anxiety, PTSD, eating disorders &amp; self-destructive behaviour</a:t>
            </a:r>
            <a:r>
              <a:rPr lang="en-US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Vermilion, an imprint of Ebury Publishing.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(2022) </a:t>
            </a:r>
            <a:r>
              <a:rPr lang="en-GB" sz="2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ICD-11: Mental, behavioural and neurodevelopmental disorders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Geneva: World Health Organisation. Available at: </a:t>
            </a:r>
            <a:r>
              <a:rPr lang="en-GB" sz="2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https://icd.who.int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4188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1868</Words>
  <Application>Microsoft Office PowerPoint</Application>
  <PresentationFormat>Custom</PresentationFormat>
  <Paragraphs>88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Arial</vt:lpstr>
      <vt:lpstr>Arial Nova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Mehwish Arshad</dc:creator>
  <cp:keywords/>
  <dc:description>generated using python-pptx</dc:description>
  <cp:lastModifiedBy>Mehwish Arshad</cp:lastModifiedBy>
  <cp:revision>7</cp:revision>
  <dcterms:created xsi:type="dcterms:W3CDTF">2013-01-27T09:14:16Z</dcterms:created>
  <dcterms:modified xsi:type="dcterms:W3CDTF">2025-10-26T14:26:27Z</dcterms:modified>
  <cp:category/>
</cp:coreProperties>
</file>