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69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E07E46-EC0D-4440-AB12-068707B967E3}" v="36" dt="2026-06-08T20:25:33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373" autoAdjust="0"/>
  </p:normalViewPr>
  <p:slideViewPr>
    <p:cSldViewPr snapToGrid="0" snapToObjects="1">
      <p:cViewPr varScale="1">
        <p:scale>
          <a:sx n="102" d="100"/>
          <a:sy n="102" d="100"/>
        </p:scale>
        <p:origin x="100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Codling" userId="69ffc726-45be-4bb4-aecc-5ae048b948a3" providerId="ADAL" clId="{50FC2F5F-81A3-48DA-8A86-F60E47E79727}"/>
    <pc:docChg chg="undo custSel addSld delSld modSld">
      <pc:chgData name="Angela Codling" userId="69ffc726-45be-4bb4-aecc-5ae048b948a3" providerId="ADAL" clId="{50FC2F5F-81A3-48DA-8A86-F60E47E79727}" dt="2026-06-08T20:28:06.511" v="536" actId="20577"/>
      <pc:docMkLst>
        <pc:docMk/>
      </pc:docMkLst>
      <pc:sldChg chg="modSp mod">
        <pc:chgData name="Angela Codling" userId="69ffc726-45be-4bb4-aecc-5ae048b948a3" providerId="ADAL" clId="{50FC2F5F-81A3-48DA-8A86-F60E47E79727}" dt="2026-06-08T20:17:52.871" v="367" actId="14100"/>
        <pc:sldMkLst>
          <pc:docMk/>
          <pc:sldMk cId="0" sldId="257"/>
        </pc:sldMkLst>
        <pc:spChg chg="mod">
          <ac:chgData name="Angela Codling" userId="69ffc726-45be-4bb4-aecc-5ae048b948a3" providerId="ADAL" clId="{50FC2F5F-81A3-48DA-8A86-F60E47E79727}" dt="2026-06-08T20:17:52.871" v="367" actId="14100"/>
          <ac:spMkLst>
            <pc:docMk/>
            <pc:sldMk cId="0" sldId="257"/>
            <ac:spMk id="2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08T20:28:06.511" v="536" actId="20577"/>
        <pc:sldMkLst>
          <pc:docMk/>
          <pc:sldMk cId="0" sldId="258"/>
        </pc:sldMkLst>
        <pc:spChg chg="mod">
          <ac:chgData name="Angela Codling" userId="69ffc726-45be-4bb4-aecc-5ae048b948a3" providerId="ADAL" clId="{50FC2F5F-81A3-48DA-8A86-F60E47E79727}" dt="2026-06-08T20:18:13.420" v="370" actId="14100"/>
          <ac:spMkLst>
            <pc:docMk/>
            <pc:sldMk cId="0" sldId="258"/>
            <ac:spMk id="2" creationId="{00000000-0000-0000-0000-000000000000}"/>
          </ac:spMkLst>
        </pc:spChg>
        <pc:graphicFrameChg chg="modGraphic">
          <ac:chgData name="Angela Codling" userId="69ffc726-45be-4bb4-aecc-5ae048b948a3" providerId="ADAL" clId="{50FC2F5F-81A3-48DA-8A86-F60E47E79727}" dt="2026-06-08T20:28:06.511" v="536" actId="20577"/>
          <ac:graphicFrameMkLst>
            <pc:docMk/>
            <pc:sldMk cId="0" sldId="258"/>
            <ac:graphicFrameMk id="16" creationId="{2796F06E-177B-82AC-FD25-8E43DC8F1247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08T20:27:41.407" v="528" actId="20577"/>
        <pc:sldMkLst>
          <pc:docMk/>
          <pc:sldMk cId="0" sldId="259"/>
        </pc:sldMkLst>
        <pc:spChg chg="mod">
          <ac:chgData name="Angela Codling" userId="69ffc726-45be-4bb4-aecc-5ae048b948a3" providerId="ADAL" clId="{50FC2F5F-81A3-48DA-8A86-F60E47E79727}" dt="2026-06-08T20:18:32.114" v="373" actId="14100"/>
          <ac:spMkLst>
            <pc:docMk/>
            <pc:sldMk cId="0" sldId="259"/>
            <ac:spMk id="2" creationId="{00000000-0000-0000-0000-000000000000}"/>
          </ac:spMkLst>
        </pc:spChg>
        <pc:graphicFrameChg chg="modGraphic">
          <ac:chgData name="Angela Codling" userId="69ffc726-45be-4bb4-aecc-5ae048b948a3" providerId="ADAL" clId="{50FC2F5F-81A3-48DA-8A86-F60E47E79727}" dt="2026-06-08T20:27:41.407" v="528" actId="20577"/>
          <ac:graphicFrameMkLst>
            <pc:docMk/>
            <pc:sldMk cId="0" sldId="259"/>
            <ac:graphicFrameMk id="5" creationId="{4896F3AA-13A4-E245-F46A-5F75E48C3616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08T20:18:50.861" v="377" actId="14100"/>
        <pc:sldMkLst>
          <pc:docMk/>
          <pc:sldMk cId="0" sldId="260"/>
        </pc:sldMkLst>
        <pc:spChg chg="mod">
          <ac:chgData name="Angela Codling" userId="69ffc726-45be-4bb4-aecc-5ae048b948a3" providerId="ADAL" clId="{50FC2F5F-81A3-48DA-8A86-F60E47E79727}" dt="2026-06-08T20:18:50.861" v="377" actId="14100"/>
          <ac:spMkLst>
            <pc:docMk/>
            <pc:sldMk cId="0" sldId="260"/>
            <ac:spMk id="2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08T20:27:15.955" v="518" actId="14100"/>
        <pc:sldMkLst>
          <pc:docMk/>
          <pc:sldMk cId="0" sldId="261"/>
        </pc:sldMkLst>
        <pc:spChg chg="mod">
          <ac:chgData name="Angela Codling" userId="69ffc726-45be-4bb4-aecc-5ae048b948a3" providerId="ADAL" clId="{50FC2F5F-81A3-48DA-8A86-F60E47E79727}" dt="2026-06-08T20:19:20.252" v="383" actId="14100"/>
          <ac:spMkLst>
            <pc:docMk/>
            <pc:sldMk cId="0" sldId="261"/>
            <ac:spMk id="2" creationId="{00000000-0000-0000-0000-000000000000}"/>
          </ac:spMkLst>
        </pc:spChg>
        <pc:spChg chg="mod">
          <ac:chgData name="Angela Codling" userId="69ffc726-45be-4bb4-aecc-5ae048b948a3" providerId="ADAL" clId="{50FC2F5F-81A3-48DA-8A86-F60E47E79727}" dt="2026-06-08T20:27:15.955" v="518" actId="14100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08T20:19:38.586" v="385" actId="255"/>
        <pc:sldMkLst>
          <pc:docMk/>
          <pc:sldMk cId="0" sldId="262"/>
        </pc:sldMkLst>
        <pc:spChg chg="mod">
          <ac:chgData name="Angela Codling" userId="69ffc726-45be-4bb4-aecc-5ae048b948a3" providerId="ADAL" clId="{50FC2F5F-81A3-48DA-8A86-F60E47E79727}" dt="2026-06-08T20:19:38.586" v="385" actId="255"/>
          <ac:spMkLst>
            <pc:docMk/>
            <pc:sldMk cId="0" sldId="262"/>
            <ac:spMk id="2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08T20:26:44.689" v="505" actId="20577"/>
        <pc:sldMkLst>
          <pc:docMk/>
          <pc:sldMk cId="0" sldId="263"/>
        </pc:sldMkLst>
        <pc:spChg chg="mod">
          <ac:chgData name="Angela Codling" userId="69ffc726-45be-4bb4-aecc-5ae048b948a3" providerId="ADAL" clId="{50FC2F5F-81A3-48DA-8A86-F60E47E79727}" dt="2026-06-08T20:19:55.499" v="388" actId="14100"/>
          <ac:spMkLst>
            <pc:docMk/>
            <pc:sldMk cId="0" sldId="263"/>
            <ac:spMk id="2" creationId="{00000000-0000-0000-0000-000000000000}"/>
          </ac:spMkLst>
        </pc:spChg>
        <pc:spChg chg="mod">
          <ac:chgData name="Angela Codling" userId="69ffc726-45be-4bb4-aecc-5ae048b948a3" providerId="ADAL" clId="{50FC2F5F-81A3-48DA-8A86-F60E47E79727}" dt="2026-06-08T20:26:44.689" v="505" actId="20577"/>
          <ac:spMkLst>
            <pc:docMk/>
            <pc:sldMk cId="0" sldId="263"/>
            <ac:spMk id="3" creationId="{00000000-0000-0000-0000-000000000000}"/>
          </ac:spMkLst>
        </pc:spChg>
      </pc:sldChg>
      <pc:sldChg chg="addSp modSp mod setBg">
        <pc:chgData name="Angela Codling" userId="69ffc726-45be-4bb4-aecc-5ae048b948a3" providerId="ADAL" clId="{50FC2F5F-81A3-48DA-8A86-F60E47E79727}" dt="2026-06-08T20:25:33.650" v="483" actId="313"/>
        <pc:sldMkLst>
          <pc:docMk/>
          <pc:sldMk cId="0" sldId="264"/>
        </pc:sldMkLst>
        <pc:spChg chg="mod">
          <ac:chgData name="Angela Codling" userId="69ffc726-45be-4bb4-aecc-5ae048b948a3" providerId="ADAL" clId="{50FC2F5F-81A3-48DA-8A86-F60E47E79727}" dt="2026-06-08T20:20:23.890" v="390" actId="2711"/>
          <ac:spMkLst>
            <pc:docMk/>
            <pc:sldMk cId="0" sldId="264"/>
            <ac:spMk id="2" creationId="{00000000-0000-0000-0000-000000000000}"/>
          </ac:spMkLst>
        </pc:spChg>
        <pc:spChg chg="add">
          <ac:chgData name="Angela Codling" userId="69ffc726-45be-4bb4-aecc-5ae048b948a3" providerId="ADAL" clId="{50FC2F5F-81A3-48DA-8A86-F60E47E79727}" dt="2026-06-08T20:20:14.704" v="389" actId="26606"/>
          <ac:spMkLst>
            <pc:docMk/>
            <pc:sldMk cId="0" sldId="264"/>
            <ac:spMk id="10" creationId="{AE2B703B-46F9-481A-A605-82E2A828C4FA}"/>
          </ac:spMkLst>
        </pc:spChg>
        <pc:spChg chg="add">
          <ac:chgData name="Angela Codling" userId="69ffc726-45be-4bb4-aecc-5ae048b948a3" providerId="ADAL" clId="{50FC2F5F-81A3-48DA-8A86-F60E47E79727}" dt="2026-06-08T20:20:14.704" v="389" actId="26606"/>
          <ac:spMkLst>
            <pc:docMk/>
            <pc:sldMk cId="0" sldId="264"/>
            <ac:spMk id="12" creationId="{F13BE4D7-0C3D-4906-B230-A1C5B4665CCF}"/>
          </ac:spMkLst>
        </pc:spChg>
        <pc:graphicFrameChg chg="mod modGraphic">
          <ac:chgData name="Angela Codling" userId="69ffc726-45be-4bb4-aecc-5ae048b948a3" providerId="ADAL" clId="{50FC2F5F-81A3-48DA-8A86-F60E47E79727}" dt="2026-06-08T20:25:33.650" v="483" actId="313"/>
          <ac:graphicFrameMkLst>
            <pc:docMk/>
            <pc:sldMk cId="0" sldId="264"/>
            <ac:graphicFrameMk id="5" creationId="{36E95B9F-7B01-7302-D1A5-FF32E1CFDBC1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08T20:24:39.541" v="466" actId="14100"/>
        <pc:sldMkLst>
          <pc:docMk/>
          <pc:sldMk cId="0" sldId="265"/>
        </pc:sldMkLst>
        <pc:spChg chg="mod">
          <ac:chgData name="Angela Codling" userId="69ffc726-45be-4bb4-aecc-5ae048b948a3" providerId="ADAL" clId="{50FC2F5F-81A3-48DA-8A86-F60E47E79727}" dt="2026-06-08T20:20:42.294" v="393" actId="14100"/>
          <ac:spMkLst>
            <pc:docMk/>
            <pc:sldMk cId="0" sldId="265"/>
            <ac:spMk id="2" creationId="{00000000-0000-0000-0000-000000000000}"/>
          </ac:spMkLst>
        </pc:spChg>
        <pc:spChg chg="mod">
          <ac:chgData name="Angela Codling" userId="69ffc726-45be-4bb4-aecc-5ae048b948a3" providerId="ADAL" clId="{50FC2F5F-81A3-48DA-8A86-F60E47E79727}" dt="2026-06-08T20:24:39.541" v="466" actId="14100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08T20:24:09.771" v="453" actId="14100"/>
        <pc:sldMkLst>
          <pc:docMk/>
          <pc:sldMk cId="0" sldId="266"/>
        </pc:sldMkLst>
        <pc:spChg chg="mod">
          <ac:chgData name="Angela Codling" userId="69ffc726-45be-4bb4-aecc-5ae048b948a3" providerId="ADAL" clId="{50FC2F5F-81A3-48DA-8A86-F60E47E79727}" dt="2026-06-08T20:21:24.256" v="399" actId="14100"/>
          <ac:spMkLst>
            <pc:docMk/>
            <pc:sldMk cId="0" sldId="266"/>
            <ac:spMk id="2" creationId="{00000000-0000-0000-0000-000000000000}"/>
          </ac:spMkLst>
        </pc:spChg>
        <pc:spChg chg="mod">
          <ac:chgData name="Angela Codling" userId="69ffc726-45be-4bb4-aecc-5ae048b948a3" providerId="ADAL" clId="{50FC2F5F-81A3-48DA-8A86-F60E47E79727}" dt="2026-06-08T20:24:09.771" v="453" actId="14100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08T20:23:35.963" v="438" actId="14100"/>
        <pc:sldMkLst>
          <pc:docMk/>
          <pc:sldMk cId="0" sldId="267"/>
        </pc:sldMkLst>
        <pc:spChg chg="mod">
          <ac:chgData name="Angela Codling" userId="69ffc726-45be-4bb4-aecc-5ae048b948a3" providerId="ADAL" clId="{50FC2F5F-81A3-48DA-8A86-F60E47E79727}" dt="2026-06-08T20:21:33.866" v="400" actId="2711"/>
          <ac:spMkLst>
            <pc:docMk/>
            <pc:sldMk cId="0" sldId="267"/>
            <ac:spMk id="2" creationId="{00000000-0000-0000-0000-000000000000}"/>
          </ac:spMkLst>
        </pc:spChg>
        <pc:spChg chg="mod">
          <ac:chgData name="Angela Codling" userId="69ffc726-45be-4bb4-aecc-5ae048b948a3" providerId="ADAL" clId="{50FC2F5F-81A3-48DA-8A86-F60E47E79727}" dt="2026-06-08T20:23:35.963" v="438" actId="14100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08T20:23:10.954" v="428" actId="14100"/>
        <pc:sldMkLst>
          <pc:docMk/>
          <pc:sldMk cId="0" sldId="268"/>
        </pc:sldMkLst>
        <pc:spChg chg="mod">
          <ac:chgData name="Angela Codling" userId="69ffc726-45be-4bb4-aecc-5ae048b948a3" providerId="ADAL" clId="{50FC2F5F-81A3-48DA-8A86-F60E47E79727}" dt="2026-06-08T20:21:53.531" v="404" actId="14100"/>
          <ac:spMkLst>
            <pc:docMk/>
            <pc:sldMk cId="0" sldId="268"/>
            <ac:spMk id="2" creationId="{00000000-0000-0000-0000-000000000000}"/>
          </ac:spMkLst>
        </pc:spChg>
        <pc:spChg chg="mod">
          <ac:chgData name="Angela Codling" userId="69ffc726-45be-4bb4-aecc-5ae048b948a3" providerId="ADAL" clId="{50FC2F5F-81A3-48DA-8A86-F60E47E79727}" dt="2026-06-08T20:23:10.954" v="428" actId="14100"/>
          <ac:spMkLst>
            <pc:docMk/>
            <pc:sldMk cId="0" sldId="268"/>
            <ac:spMk id="3" creationId="{00000000-0000-0000-0000-000000000000}"/>
          </ac:spMkLst>
        </pc:spChg>
      </pc:sldChg>
      <pc:sldChg chg="addSp delSp modSp mod">
        <pc:chgData name="Angela Codling" userId="69ffc726-45be-4bb4-aecc-5ae048b948a3" providerId="ADAL" clId="{50FC2F5F-81A3-48DA-8A86-F60E47E79727}" dt="2026-06-08T20:16:06.069" v="362" actId="2711"/>
        <pc:sldMkLst>
          <pc:docMk/>
          <pc:sldMk cId="3813542522" sldId="269"/>
        </pc:sldMkLst>
        <pc:spChg chg="mod">
          <ac:chgData name="Angela Codling" userId="69ffc726-45be-4bb4-aecc-5ae048b948a3" providerId="ADAL" clId="{50FC2F5F-81A3-48DA-8A86-F60E47E79727}" dt="2026-06-08T20:16:06.069" v="362" actId="2711"/>
          <ac:spMkLst>
            <pc:docMk/>
            <pc:sldMk cId="3813542522" sldId="269"/>
            <ac:spMk id="2" creationId="{B3920EF1-00DE-E94A-295E-817DD41A2769}"/>
          </ac:spMkLst>
        </pc:spChg>
        <pc:spChg chg="del mod">
          <ac:chgData name="Angela Codling" userId="69ffc726-45be-4bb4-aecc-5ae048b948a3" providerId="ADAL" clId="{50FC2F5F-81A3-48DA-8A86-F60E47E79727}" dt="2026-06-08T20:09:33.066" v="301" actId="26606"/>
          <ac:spMkLst>
            <pc:docMk/>
            <pc:sldMk cId="3813542522" sldId="269"/>
            <ac:spMk id="4" creationId="{4840809D-011E-92A9-91D4-8392785B70B4}"/>
          </ac:spMkLst>
        </pc:spChg>
        <pc:spChg chg="del">
          <ac:chgData name="Angela Codling" userId="69ffc726-45be-4bb4-aecc-5ae048b948a3" providerId="ADAL" clId="{50FC2F5F-81A3-48DA-8A86-F60E47E79727}" dt="2026-06-08T20:09:33.066" v="301" actId="26606"/>
          <ac:spMkLst>
            <pc:docMk/>
            <pc:sldMk cId="3813542522" sldId="269"/>
            <ac:spMk id="9" creationId="{907EF6B7-1338-4443-8C46-6A318D952DFD}"/>
          </ac:spMkLst>
        </pc:spChg>
        <pc:spChg chg="del">
          <ac:chgData name="Angela Codling" userId="69ffc726-45be-4bb4-aecc-5ae048b948a3" providerId="ADAL" clId="{50FC2F5F-81A3-48DA-8A86-F60E47E79727}" dt="2026-06-08T20:09:33.066" v="301" actId="26606"/>
          <ac:spMkLst>
            <pc:docMk/>
            <pc:sldMk cId="3813542522" sldId="269"/>
            <ac:spMk id="11" creationId="{DAAE4CDD-124C-4DCF-9584-B6033B545DD5}"/>
          </ac:spMkLst>
        </pc:spChg>
        <pc:spChg chg="del">
          <ac:chgData name="Angela Codling" userId="69ffc726-45be-4bb4-aecc-5ae048b948a3" providerId="ADAL" clId="{50FC2F5F-81A3-48DA-8A86-F60E47E79727}" dt="2026-06-08T20:09:33.066" v="301" actId="26606"/>
          <ac:spMkLst>
            <pc:docMk/>
            <pc:sldMk cId="3813542522" sldId="269"/>
            <ac:spMk id="13" creationId="{081E4A58-353D-44AE-B2FC-2A74E2E400F7}"/>
          </ac:spMkLst>
        </pc:spChg>
        <pc:spChg chg="add del">
          <ac:chgData name="Angela Codling" userId="69ffc726-45be-4bb4-aecc-5ae048b948a3" providerId="ADAL" clId="{50FC2F5F-81A3-48DA-8A86-F60E47E79727}" dt="2026-06-08T20:10:17.086" v="312" actId="26606"/>
          <ac:spMkLst>
            <pc:docMk/>
            <pc:sldMk cId="3813542522" sldId="269"/>
            <ac:spMk id="19" creationId="{C05CBC3C-2E5A-4839-8B9B-2E5A6ADF0F58}"/>
          </ac:spMkLst>
        </pc:spChg>
        <pc:spChg chg="add del">
          <ac:chgData name="Angela Codling" userId="69ffc726-45be-4bb4-aecc-5ae048b948a3" providerId="ADAL" clId="{50FC2F5F-81A3-48DA-8A86-F60E47E79727}" dt="2026-06-08T20:10:17.086" v="312" actId="26606"/>
          <ac:spMkLst>
            <pc:docMk/>
            <pc:sldMk cId="3813542522" sldId="269"/>
            <ac:spMk id="21" creationId="{DB5B423A-57CC-4C58-AA26-8E2E862B03A0}"/>
          </ac:spMkLst>
        </pc:spChg>
        <pc:spChg chg="add del">
          <ac:chgData name="Angela Codling" userId="69ffc726-45be-4bb4-aecc-5ae048b948a3" providerId="ADAL" clId="{50FC2F5F-81A3-48DA-8A86-F60E47E79727}" dt="2026-06-08T20:10:02.204" v="303" actId="26606"/>
          <ac:spMkLst>
            <pc:docMk/>
            <pc:sldMk cId="3813542522" sldId="269"/>
            <ac:spMk id="26" creationId="{C05CBC3C-2E5A-4839-8B9B-2E5A6ADF0F58}"/>
          </ac:spMkLst>
        </pc:spChg>
        <pc:spChg chg="add del">
          <ac:chgData name="Angela Codling" userId="69ffc726-45be-4bb4-aecc-5ae048b948a3" providerId="ADAL" clId="{50FC2F5F-81A3-48DA-8A86-F60E47E79727}" dt="2026-06-08T20:10:09.944" v="307" actId="26606"/>
          <ac:spMkLst>
            <pc:docMk/>
            <pc:sldMk cId="3813542522" sldId="269"/>
            <ac:spMk id="27" creationId="{D93394DA-E684-47C2-9020-13225823F40A}"/>
          </ac:spMkLst>
        </pc:spChg>
        <pc:spChg chg="add del">
          <ac:chgData name="Angela Codling" userId="69ffc726-45be-4bb4-aecc-5ae048b948a3" providerId="ADAL" clId="{50FC2F5F-81A3-48DA-8A86-F60E47E79727}" dt="2026-06-08T20:10:02.204" v="303" actId="26606"/>
          <ac:spMkLst>
            <pc:docMk/>
            <pc:sldMk cId="3813542522" sldId="269"/>
            <ac:spMk id="28" creationId="{DB5B423A-57CC-4C58-AA26-8E2E862B03A0}"/>
          </ac:spMkLst>
        </pc:spChg>
        <pc:spChg chg="add del">
          <ac:chgData name="Angela Codling" userId="69ffc726-45be-4bb4-aecc-5ae048b948a3" providerId="ADAL" clId="{50FC2F5F-81A3-48DA-8A86-F60E47E79727}" dt="2026-06-08T20:10:14.486" v="309" actId="26606"/>
          <ac:spMkLst>
            <pc:docMk/>
            <pc:sldMk cId="3813542522" sldId="269"/>
            <ac:spMk id="29" creationId="{C05CBC3C-2E5A-4839-8B9B-2E5A6ADF0F58}"/>
          </ac:spMkLst>
        </pc:spChg>
        <pc:spChg chg="add del">
          <ac:chgData name="Angela Codling" userId="69ffc726-45be-4bb4-aecc-5ae048b948a3" providerId="ADAL" clId="{50FC2F5F-81A3-48DA-8A86-F60E47E79727}" dt="2026-06-08T20:10:08.314" v="305" actId="26606"/>
          <ac:spMkLst>
            <pc:docMk/>
            <pc:sldMk cId="3813542522" sldId="269"/>
            <ac:spMk id="30" creationId="{C05CBC3C-2E5A-4839-8B9B-2E5A6ADF0F58}"/>
          </ac:spMkLst>
        </pc:spChg>
        <pc:spChg chg="add del">
          <ac:chgData name="Angela Codling" userId="69ffc726-45be-4bb4-aecc-5ae048b948a3" providerId="ADAL" clId="{50FC2F5F-81A3-48DA-8A86-F60E47E79727}" dt="2026-06-08T20:10:08.314" v="305" actId="26606"/>
          <ac:spMkLst>
            <pc:docMk/>
            <pc:sldMk cId="3813542522" sldId="269"/>
            <ac:spMk id="31" creationId="{DB5B423A-57CC-4C58-AA26-8E2E862B03A0}"/>
          </ac:spMkLst>
        </pc:spChg>
        <pc:spChg chg="add del">
          <ac:chgData name="Angela Codling" userId="69ffc726-45be-4bb4-aecc-5ae048b948a3" providerId="ADAL" clId="{50FC2F5F-81A3-48DA-8A86-F60E47E79727}" dt="2026-06-08T20:10:14.486" v="309" actId="26606"/>
          <ac:spMkLst>
            <pc:docMk/>
            <pc:sldMk cId="3813542522" sldId="269"/>
            <ac:spMk id="32" creationId="{DB5B423A-57CC-4C58-AA26-8E2E862B03A0}"/>
          </ac:spMkLst>
        </pc:spChg>
        <pc:spChg chg="add del">
          <ac:chgData name="Angela Codling" userId="69ffc726-45be-4bb4-aecc-5ae048b948a3" providerId="ADAL" clId="{50FC2F5F-81A3-48DA-8A86-F60E47E79727}" dt="2026-06-08T20:10:17.039" v="311" actId="26606"/>
          <ac:spMkLst>
            <pc:docMk/>
            <pc:sldMk cId="3813542522" sldId="269"/>
            <ac:spMk id="34" creationId="{C05CBC3C-2E5A-4839-8B9B-2E5A6ADF0F58}"/>
          </ac:spMkLst>
        </pc:spChg>
        <pc:spChg chg="add del">
          <ac:chgData name="Angela Codling" userId="69ffc726-45be-4bb4-aecc-5ae048b948a3" providerId="ADAL" clId="{50FC2F5F-81A3-48DA-8A86-F60E47E79727}" dt="2026-06-08T20:10:17.039" v="311" actId="26606"/>
          <ac:spMkLst>
            <pc:docMk/>
            <pc:sldMk cId="3813542522" sldId="269"/>
            <ac:spMk id="35" creationId="{DB5B423A-57CC-4C58-AA26-8E2E862B03A0}"/>
          </ac:spMkLst>
        </pc:spChg>
        <pc:spChg chg="add">
          <ac:chgData name="Angela Codling" userId="69ffc726-45be-4bb4-aecc-5ae048b948a3" providerId="ADAL" clId="{50FC2F5F-81A3-48DA-8A86-F60E47E79727}" dt="2026-06-08T20:10:17.086" v="312" actId="26606"/>
          <ac:spMkLst>
            <pc:docMk/>
            <pc:sldMk cId="3813542522" sldId="269"/>
            <ac:spMk id="37" creationId="{C05CBC3C-2E5A-4839-8B9B-2E5A6ADF0F58}"/>
          </ac:spMkLst>
        </pc:spChg>
        <pc:spChg chg="add">
          <ac:chgData name="Angela Codling" userId="69ffc726-45be-4bb4-aecc-5ae048b948a3" providerId="ADAL" clId="{50FC2F5F-81A3-48DA-8A86-F60E47E79727}" dt="2026-06-08T20:10:17.086" v="312" actId="26606"/>
          <ac:spMkLst>
            <pc:docMk/>
            <pc:sldMk cId="3813542522" sldId="269"/>
            <ac:spMk id="38" creationId="{DB5B423A-57CC-4C58-AA26-8E2E862B03A0}"/>
          </ac:spMkLst>
        </pc:spChg>
        <pc:graphicFrameChg chg="add mod modGraphic">
          <ac:chgData name="Angela Codling" userId="69ffc726-45be-4bb4-aecc-5ae048b948a3" providerId="ADAL" clId="{50FC2F5F-81A3-48DA-8A86-F60E47E79727}" dt="2026-06-08T20:15:34.063" v="359" actId="255"/>
          <ac:graphicFrameMkLst>
            <pc:docMk/>
            <pc:sldMk cId="3813542522" sldId="269"/>
            <ac:graphicFrameMk id="15" creationId="{A1C38E95-711C-A622-17AB-19D4AA758942}"/>
          </ac:graphicFrameMkLst>
        </pc:graphicFrameChg>
        <pc:picChg chg="add del">
          <ac:chgData name="Angela Codling" userId="69ffc726-45be-4bb4-aecc-5ae048b948a3" providerId="ADAL" clId="{50FC2F5F-81A3-48DA-8A86-F60E47E79727}" dt="2026-06-08T20:10:09.944" v="307" actId="26606"/>
          <ac:picMkLst>
            <pc:docMk/>
            <pc:sldMk cId="3813542522" sldId="269"/>
            <ac:picMk id="23" creationId="{D5B59429-D907-07EF-13E8-F8CB37D5D3EB}"/>
          </ac:picMkLst>
        </pc:picChg>
      </pc:sldChg>
      <pc:sldChg chg="new del mod chgLayout">
        <pc:chgData name="Angela Codling" userId="69ffc726-45be-4bb4-aecc-5ae048b948a3" providerId="ADAL" clId="{50FC2F5F-81A3-48DA-8A86-F60E47E79727}" dt="2026-06-08T20:09:18.873" v="300" actId="2696"/>
        <pc:sldMkLst>
          <pc:docMk/>
          <pc:sldMk cId="4261202834" sldId="270"/>
        </pc:sldMkLst>
      </pc:sldChg>
      <pc:sldChg chg="addSp delSp modSp add mod">
        <pc:chgData name="Angela Codling" userId="69ffc726-45be-4bb4-aecc-5ae048b948a3" providerId="ADAL" clId="{50FC2F5F-81A3-48DA-8A86-F60E47E79727}" dt="2026-06-08T20:17:14.815" v="363" actId="2711"/>
        <pc:sldMkLst>
          <pc:docMk/>
          <pc:sldMk cId="2930573260" sldId="271"/>
        </pc:sldMkLst>
        <pc:spChg chg="mod">
          <ac:chgData name="Angela Codling" userId="69ffc726-45be-4bb4-aecc-5ae048b948a3" providerId="ADAL" clId="{50FC2F5F-81A3-48DA-8A86-F60E47E79727}" dt="2026-06-08T20:17:14.815" v="363" actId="2711"/>
          <ac:spMkLst>
            <pc:docMk/>
            <pc:sldMk cId="2930573260" sldId="271"/>
            <ac:spMk id="2" creationId="{F65F70AD-87EB-8200-9EA4-EF04C088F917}"/>
          </ac:spMkLst>
        </pc:spChg>
        <pc:spChg chg="del mod">
          <ac:chgData name="Angela Codling" userId="69ffc726-45be-4bb4-aecc-5ae048b948a3" providerId="ADAL" clId="{50FC2F5F-81A3-48DA-8A86-F60E47E79727}" dt="2026-06-08T20:13:50.594" v="344" actId="26606"/>
          <ac:spMkLst>
            <pc:docMk/>
            <pc:sldMk cId="2930573260" sldId="271"/>
            <ac:spMk id="4" creationId="{3283011B-1FE7-3F62-D9B3-3631E59CE38A}"/>
          </ac:spMkLst>
        </pc:spChg>
        <pc:spChg chg="del">
          <ac:chgData name="Angela Codling" userId="69ffc726-45be-4bb4-aecc-5ae048b948a3" providerId="ADAL" clId="{50FC2F5F-81A3-48DA-8A86-F60E47E79727}" dt="2026-06-08T20:13:50.594" v="344" actId="26606"/>
          <ac:spMkLst>
            <pc:docMk/>
            <pc:sldMk cId="2930573260" sldId="271"/>
            <ac:spMk id="9" creationId="{6E37867C-7045-B03C-867F-CDBA893A3A8D}"/>
          </ac:spMkLst>
        </pc:spChg>
        <pc:spChg chg="del">
          <ac:chgData name="Angela Codling" userId="69ffc726-45be-4bb4-aecc-5ae048b948a3" providerId="ADAL" clId="{50FC2F5F-81A3-48DA-8A86-F60E47E79727}" dt="2026-06-08T20:13:50.594" v="344" actId="26606"/>
          <ac:spMkLst>
            <pc:docMk/>
            <pc:sldMk cId="2930573260" sldId="271"/>
            <ac:spMk id="11" creationId="{49C88472-2A8E-9EE6-3587-0329C2C4264D}"/>
          </ac:spMkLst>
        </pc:spChg>
        <pc:spChg chg="del">
          <ac:chgData name="Angela Codling" userId="69ffc726-45be-4bb4-aecc-5ae048b948a3" providerId="ADAL" clId="{50FC2F5F-81A3-48DA-8A86-F60E47E79727}" dt="2026-06-08T20:13:50.594" v="344" actId="26606"/>
          <ac:spMkLst>
            <pc:docMk/>
            <pc:sldMk cId="2930573260" sldId="271"/>
            <ac:spMk id="13" creationId="{37491B8F-E2B3-4555-A287-1B45C224E959}"/>
          </ac:spMkLst>
        </pc:spChg>
        <pc:spChg chg="add">
          <ac:chgData name="Angela Codling" userId="69ffc726-45be-4bb4-aecc-5ae048b948a3" providerId="ADAL" clId="{50FC2F5F-81A3-48DA-8A86-F60E47E79727}" dt="2026-06-08T20:13:50.594" v="344" actId="26606"/>
          <ac:spMkLst>
            <pc:docMk/>
            <pc:sldMk cId="2930573260" sldId="271"/>
            <ac:spMk id="19" creationId="{C05CBC3C-2E5A-4839-8B9B-2E5A6ADF0F58}"/>
          </ac:spMkLst>
        </pc:spChg>
        <pc:spChg chg="add">
          <ac:chgData name="Angela Codling" userId="69ffc726-45be-4bb4-aecc-5ae048b948a3" providerId="ADAL" clId="{50FC2F5F-81A3-48DA-8A86-F60E47E79727}" dt="2026-06-08T20:13:50.594" v="344" actId="26606"/>
          <ac:spMkLst>
            <pc:docMk/>
            <pc:sldMk cId="2930573260" sldId="271"/>
            <ac:spMk id="21" creationId="{DB5B423A-57CC-4C58-AA26-8E2E862B03A0}"/>
          </ac:spMkLst>
        </pc:spChg>
        <pc:graphicFrameChg chg="add mod">
          <ac:chgData name="Angela Codling" userId="69ffc726-45be-4bb4-aecc-5ae048b948a3" providerId="ADAL" clId="{50FC2F5F-81A3-48DA-8A86-F60E47E79727}" dt="2026-06-08T20:14:35.273" v="352" actId="255"/>
          <ac:graphicFrameMkLst>
            <pc:docMk/>
            <pc:sldMk cId="2930573260" sldId="271"/>
            <ac:graphicFrameMk id="15" creationId="{334BC2C2-E159-1A67-744D-91F805630910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228BC7-D890-47F6-92F0-CB5EA9FEBF5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3FAF92-9B57-4EBF-89D5-06BF8C51132D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Module Code &amp; Title: LCLM5002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4B4A5C-4070-4EE6-B03B-AD41C765CE8D}" type="parTrans" cxnId="{47809D42-A0F8-4F3E-B79D-BB7B2E9E2C2E}">
      <dgm:prSet/>
      <dgm:spPr/>
      <dgm:t>
        <a:bodyPr/>
        <a:lstStyle/>
        <a:p>
          <a:endParaRPr lang="en-US"/>
        </a:p>
      </dgm:t>
    </dgm:pt>
    <dgm:pt modelId="{2DDF6F5A-2A05-4265-B2F6-5D0655C7A387}" type="sibTrans" cxnId="{47809D42-A0F8-4F3E-B79D-BB7B2E9E2C2E}">
      <dgm:prSet/>
      <dgm:spPr/>
      <dgm:t>
        <a:bodyPr/>
        <a:lstStyle/>
        <a:p>
          <a:endParaRPr lang="en-US"/>
        </a:p>
      </dgm:t>
    </dgm:pt>
    <dgm:pt modelId="{17D2DB13-2F66-4C00-8CCE-A62B72C49454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Developing, Managing Individuals 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&amp; Teams</a:t>
          </a:r>
        </a:p>
      </dgm:t>
    </dgm:pt>
    <dgm:pt modelId="{572BDADD-17A5-4235-9AAF-820AA03CC197}" type="parTrans" cxnId="{494542A4-F131-4092-A889-382B487395F9}">
      <dgm:prSet/>
      <dgm:spPr/>
      <dgm:t>
        <a:bodyPr/>
        <a:lstStyle/>
        <a:p>
          <a:endParaRPr lang="en-US"/>
        </a:p>
      </dgm:t>
    </dgm:pt>
    <dgm:pt modelId="{3E34925B-2622-4AEB-BB9F-789D43A632A1}" type="sibTrans" cxnId="{494542A4-F131-4092-A889-382B487395F9}">
      <dgm:prSet/>
      <dgm:spPr/>
      <dgm:t>
        <a:bodyPr/>
        <a:lstStyle/>
        <a:p>
          <a:endParaRPr lang="en-US"/>
        </a:p>
      </dgm:t>
    </dgm:pt>
    <dgm:pt modelId="{1F34701E-3E40-479A-8DF0-96914910690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Company : Marks &amp; Spencer</a:t>
          </a:r>
        </a:p>
      </dgm:t>
    </dgm:pt>
    <dgm:pt modelId="{5C65A1AA-C1BF-49B8-BAA5-416E4C351944}" type="parTrans" cxnId="{C4E6762E-762A-4850-A589-24C831FF9610}">
      <dgm:prSet/>
      <dgm:spPr/>
      <dgm:t>
        <a:bodyPr/>
        <a:lstStyle/>
        <a:p>
          <a:endParaRPr lang="en-US"/>
        </a:p>
      </dgm:t>
    </dgm:pt>
    <dgm:pt modelId="{7231B533-F7A5-4937-8A56-2A0BA2420426}" type="sibTrans" cxnId="{C4E6762E-762A-4850-A589-24C831FF9610}">
      <dgm:prSet/>
      <dgm:spPr/>
      <dgm:t>
        <a:bodyPr/>
        <a:lstStyle/>
        <a:p>
          <a:endParaRPr lang="en-US"/>
        </a:p>
      </dgm:t>
    </dgm:pt>
    <dgm:pt modelId="{ABBC93F0-E006-478C-88DB-B66868E6525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Student Name: Angela Codling</a:t>
          </a:r>
        </a:p>
      </dgm:t>
    </dgm:pt>
    <dgm:pt modelId="{845FACCF-8B7A-4C4E-8C7D-383B524AC48B}" type="parTrans" cxnId="{DE13B3C4-0F9E-4C15-9F2F-E6866C6EA6ED}">
      <dgm:prSet/>
      <dgm:spPr/>
      <dgm:t>
        <a:bodyPr/>
        <a:lstStyle/>
        <a:p>
          <a:endParaRPr lang="en-US"/>
        </a:p>
      </dgm:t>
    </dgm:pt>
    <dgm:pt modelId="{F8B1ECB6-B28C-41ED-9D43-1B2E399B0FFD}" type="sibTrans" cxnId="{DE13B3C4-0F9E-4C15-9F2F-E6866C6EA6ED}">
      <dgm:prSet/>
      <dgm:spPr/>
      <dgm:t>
        <a:bodyPr/>
        <a:lstStyle/>
        <a:p>
          <a:endParaRPr lang="en-US"/>
        </a:p>
      </dgm:t>
    </dgm:pt>
    <dgm:pt modelId="{7A09A3FC-5077-4571-B39C-05044A96096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Student Number: 2435731</a:t>
          </a:r>
        </a:p>
      </dgm:t>
    </dgm:pt>
    <dgm:pt modelId="{79CC0100-34F0-477C-8D1D-73B457DD35B9}" type="parTrans" cxnId="{5F85334A-90FB-4C84-B560-EA5DBF6549AA}">
      <dgm:prSet/>
      <dgm:spPr/>
      <dgm:t>
        <a:bodyPr/>
        <a:lstStyle/>
        <a:p>
          <a:endParaRPr lang="en-US"/>
        </a:p>
      </dgm:t>
    </dgm:pt>
    <dgm:pt modelId="{EDF521D0-0330-42FC-BCEF-A0F64A8C93B8}" type="sibTrans" cxnId="{5F85334A-90FB-4C84-B560-EA5DBF6549AA}">
      <dgm:prSet/>
      <dgm:spPr/>
      <dgm:t>
        <a:bodyPr/>
        <a:lstStyle/>
        <a:p>
          <a:endParaRPr lang="en-US"/>
        </a:p>
      </dgm:t>
    </dgm:pt>
    <dgm:pt modelId="{F77E8940-0DAF-4EEF-8468-15E020E89A15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Lecturer Name: Samson Oladejo      </a:t>
          </a:r>
        </a:p>
      </dgm:t>
    </dgm:pt>
    <dgm:pt modelId="{81EC3786-1968-488F-BA67-79217BD99DB7}" type="parTrans" cxnId="{B1B3A26B-8896-4FAD-8538-C4A80E4C8968}">
      <dgm:prSet/>
      <dgm:spPr/>
      <dgm:t>
        <a:bodyPr/>
        <a:lstStyle/>
        <a:p>
          <a:endParaRPr lang="en-US"/>
        </a:p>
      </dgm:t>
    </dgm:pt>
    <dgm:pt modelId="{950C50DF-4DC9-49EA-AE30-B4877C8F66C9}" type="sibTrans" cxnId="{B1B3A26B-8896-4FAD-8538-C4A80E4C8968}">
      <dgm:prSet/>
      <dgm:spPr/>
      <dgm:t>
        <a:bodyPr/>
        <a:lstStyle/>
        <a:p>
          <a:endParaRPr lang="en-US"/>
        </a:p>
      </dgm:t>
    </dgm:pt>
    <dgm:pt modelId="{183B3DA7-FC5C-4AD9-A26B-6B0BB6A7E209}" type="pres">
      <dgm:prSet presAssocID="{74228BC7-D890-47F6-92F0-CB5EA9FEBF55}" presName="Name0" presStyleCnt="0">
        <dgm:presLayoutVars>
          <dgm:dir/>
          <dgm:resizeHandles val="exact"/>
        </dgm:presLayoutVars>
      </dgm:prSet>
      <dgm:spPr/>
    </dgm:pt>
    <dgm:pt modelId="{B76F964C-41DF-435A-B13D-78813E1FEAE4}" type="pres">
      <dgm:prSet presAssocID="{F83FAF92-9B57-4EBF-89D5-06BF8C51132D}" presName="node" presStyleLbl="node1" presStyleIdx="0" presStyleCnt="6">
        <dgm:presLayoutVars>
          <dgm:bulletEnabled val="1"/>
        </dgm:presLayoutVars>
      </dgm:prSet>
      <dgm:spPr/>
    </dgm:pt>
    <dgm:pt modelId="{34C8881A-EC0E-467E-9529-1D619C03A535}" type="pres">
      <dgm:prSet presAssocID="{2DDF6F5A-2A05-4265-B2F6-5D0655C7A387}" presName="sibTrans" presStyleLbl="sibTrans1D1" presStyleIdx="0" presStyleCnt="5"/>
      <dgm:spPr/>
    </dgm:pt>
    <dgm:pt modelId="{0F8AA709-C7AA-4903-BA1A-645CCE21DBCC}" type="pres">
      <dgm:prSet presAssocID="{2DDF6F5A-2A05-4265-B2F6-5D0655C7A387}" presName="connectorText" presStyleLbl="sibTrans1D1" presStyleIdx="0" presStyleCnt="5"/>
      <dgm:spPr/>
    </dgm:pt>
    <dgm:pt modelId="{87200BB7-92A0-42AA-A712-5612F52C1981}" type="pres">
      <dgm:prSet presAssocID="{17D2DB13-2F66-4C00-8CCE-A62B72C49454}" presName="node" presStyleLbl="node1" presStyleIdx="1" presStyleCnt="6">
        <dgm:presLayoutVars>
          <dgm:bulletEnabled val="1"/>
        </dgm:presLayoutVars>
      </dgm:prSet>
      <dgm:spPr/>
    </dgm:pt>
    <dgm:pt modelId="{833534E8-C015-4DBE-AA48-317F76BC1265}" type="pres">
      <dgm:prSet presAssocID="{3E34925B-2622-4AEB-BB9F-789D43A632A1}" presName="sibTrans" presStyleLbl="sibTrans1D1" presStyleIdx="1" presStyleCnt="5"/>
      <dgm:spPr/>
    </dgm:pt>
    <dgm:pt modelId="{B4524BD8-830D-45E2-A39D-6C74A3BAB848}" type="pres">
      <dgm:prSet presAssocID="{3E34925B-2622-4AEB-BB9F-789D43A632A1}" presName="connectorText" presStyleLbl="sibTrans1D1" presStyleIdx="1" presStyleCnt="5"/>
      <dgm:spPr/>
    </dgm:pt>
    <dgm:pt modelId="{4BFE02ED-5EB3-4A9B-88CB-BB6E52262296}" type="pres">
      <dgm:prSet presAssocID="{1F34701E-3E40-479A-8DF0-96914910690A}" presName="node" presStyleLbl="node1" presStyleIdx="2" presStyleCnt="6" custLinFactNeighborX="594" custLinFactNeighborY="9628">
        <dgm:presLayoutVars>
          <dgm:bulletEnabled val="1"/>
        </dgm:presLayoutVars>
      </dgm:prSet>
      <dgm:spPr/>
    </dgm:pt>
    <dgm:pt modelId="{C1E33BA1-FB3E-4ECC-B71D-06123CB62B42}" type="pres">
      <dgm:prSet presAssocID="{7231B533-F7A5-4937-8A56-2A0BA2420426}" presName="sibTrans" presStyleLbl="sibTrans1D1" presStyleIdx="2" presStyleCnt="5"/>
      <dgm:spPr/>
    </dgm:pt>
    <dgm:pt modelId="{B97F5705-3618-46C9-9BE6-DD301B94FF6A}" type="pres">
      <dgm:prSet presAssocID="{7231B533-F7A5-4937-8A56-2A0BA2420426}" presName="connectorText" presStyleLbl="sibTrans1D1" presStyleIdx="2" presStyleCnt="5"/>
      <dgm:spPr/>
    </dgm:pt>
    <dgm:pt modelId="{1D698B68-D1BE-4C3D-BA79-021266E66FA4}" type="pres">
      <dgm:prSet presAssocID="{ABBC93F0-E006-478C-88DB-B66868E6525D}" presName="node" presStyleLbl="node1" presStyleIdx="3" presStyleCnt="6">
        <dgm:presLayoutVars>
          <dgm:bulletEnabled val="1"/>
        </dgm:presLayoutVars>
      </dgm:prSet>
      <dgm:spPr/>
    </dgm:pt>
    <dgm:pt modelId="{0110C1C9-7331-4247-84A7-B3F46F972B64}" type="pres">
      <dgm:prSet presAssocID="{F8B1ECB6-B28C-41ED-9D43-1B2E399B0FFD}" presName="sibTrans" presStyleLbl="sibTrans1D1" presStyleIdx="3" presStyleCnt="5"/>
      <dgm:spPr/>
    </dgm:pt>
    <dgm:pt modelId="{52536360-81F2-4D29-A86A-AEA6C26CD150}" type="pres">
      <dgm:prSet presAssocID="{F8B1ECB6-B28C-41ED-9D43-1B2E399B0FFD}" presName="connectorText" presStyleLbl="sibTrans1D1" presStyleIdx="3" presStyleCnt="5"/>
      <dgm:spPr/>
    </dgm:pt>
    <dgm:pt modelId="{A67AB91B-E274-42E6-B75D-1A120DD877B1}" type="pres">
      <dgm:prSet presAssocID="{7A09A3FC-5077-4571-B39C-05044A96096A}" presName="node" presStyleLbl="node1" presStyleIdx="4" presStyleCnt="6">
        <dgm:presLayoutVars>
          <dgm:bulletEnabled val="1"/>
        </dgm:presLayoutVars>
      </dgm:prSet>
      <dgm:spPr/>
    </dgm:pt>
    <dgm:pt modelId="{DDB5D5AA-A1B0-4F47-82CF-9F06D3A41C6C}" type="pres">
      <dgm:prSet presAssocID="{EDF521D0-0330-42FC-BCEF-A0F64A8C93B8}" presName="sibTrans" presStyleLbl="sibTrans1D1" presStyleIdx="4" presStyleCnt="5"/>
      <dgm:spPr/>
    </dgm:pt>
    <dgm:pt modelId="{1CA90124-0433-4703-B77D-9EA5C1E8AC81}" type="pres">
      <dgm:prSet presAssocID="{EDF521D0-0330-42FC-BCEF-A0F64A8C93B8}" presName="connectorText" presStyleLbl="sibTrans1D1" presStyleIdx="4" presStyleCnt="5"/>
      <dgm:spPr/>
    </dgm:pt>
    <dgm:pt modelId="{99930519-AF70-400E-AB40-67AC9827E570}" type="pres">
      <dgm:prSet presAssocID="{F77E8940-0DAF-4EEF-8468-15E020E89A15}" presName="node" presStyleLbl="node1" presStyleIdx="5" presStyleCnt="6">
        <dgm:presLayoutVars>
          <dgm:bulletEnabled val="1"/>
        </dgm:presLayoutVars>
      </dgm:prSet>
      <dgm:spPr/>
    </dgm:pt>
  </dgm:ptLst>
  <dgm:cxnLst>
    <dgm:cxn modelId="{2C870001-3C16-4ACF-969F-830DF3F88E71}" type="presOf" srcId="{1F34701E-3E40-479A-8DF0-96914910690A}" destId="{4BFE02ED-5EB3-4A9B-88CB-BB6E52262296}" srcOrd="0" destOrd="0" presId="urn:microsoft.com/office/officeart/2016/7/layout/RepeatingBendingProcessNew"/>
    <dgm:cxn modelId="{33646D2B-C4A0-4482-9DF1-B38A4B0CBE3C}" type="presOf" srcId="{F77E8940-0DAF-4EEF-8468-15E020E89A15}" destId="{99930519-AF70-400E-AB40-67AC9827E570}" srcOrd="0" destOrd="0" presId="urn:microsoft.com/office/officeart/2016/7/layout/RepeatingBendingProcessNew"/>
    <dgm:cxn modelId="{C4E6762E-762A-4850-A589-24C831FF9610}" srcId="{74228BC7-D890-47F6-92F0-CB5EA9FEBF55}" destId="{1F34701E-3E40-479A-8DF0-96914910690A}" srcOrd="2" destOrd="0" parTransId="{5C65A1AA-C1BF-49B8-BAA5-416E4C351944}" sibTransId="{7231B533-F7A5-4937-8A56-2A0BA2420426}"/>
    <dgm:cxn modelId="{47809D42-A0F8-4F3E-B79D-BB7B2E9E2C2E}" srcId="{74228BC7-D890-47F6-92F0-CB5EA9FEBF55}" destId="{F83FAF92-9B57-4EBF-89D5-06BF8C51132D}" srcOrd="0" destOrd="0" parTransId="{2A4B4A5C-4070-4EE6-B03B-AD41C765CE8D}" sibTransId="{2DDF6F5A-2A05-4265-B2F6-5D0655C7A387}"/>
    <dgm:cxn modelId="{F6CE1964-8820-4601-A9D2-E058BEF9C4DA}" type="presOf" srcId="{7A09A3FC-5077-4571-B39C-05044A96096A}" destId="{A67AB91B-E274-42E6-B75D-1A120DD877B1}" srcOrd="0" destOrd="0" presId="urn:microsoft.com/office/officeart/2016/7/layout/RepeatingBendingProcessNew"/>
    <dgm:cxn modelId="{5F85334A-90FB-4C84-B560-EA5DBF6549AA}" srcId="{74228BC7-D890-47F6-92F0-CB5EA9FEBF55}" destId="{7A09A3FC-5077-4571-B39C-05044A96096A}" srcOrd="4" destOrd="0" parTransId="{79CC0100-34F0-477C-8D1D-73B457DD35B9}" sibTransId="{EDF521D0-0330-42FC-BCEF-A0F64A8C93B8}"/>
    <dgm:cxn modelId="{D1A8FD6A-E83E-4B3A-AC35-A11FE9275937}" type="presOf" srcId="{7231B533-F7A5-4937-8A56-2A0BA2420426}" destId="{C1E33BA1-FB3E-4ECC-B71D-06123CB62B42}" srcOrd="0" destOrd="0" presId="urn:microsoft.com/office/officeart/2016/7/layout/RepeatingBendingProcessNew"/>
    <dgm:cxn modelId="{B1B3A26B-8896-4FAD-8538-C4A80E4C8968}" srcId="{74228BC7-D890-47F6-92F0-CB5EA9FEBF55}" destId="{F77E8940-0DAF-4EEF-8468-15E020E89A15}" srcOrd="5" destOrd="0" parTransId="{81EC3786-1968-488F-BA67-79217BD99DB7}" sibTransId="{950C50DF-4DC9-49EA-AE30-B4877C8F66C9}"/>
    <dgm:cxn modelId="{D5E9AD6C-3732-490C-B4F6-BBA520D112F8}" type="presOf" srcId="{2DDF6F5A-2A05-4265-B2F6-5D0655C7A387}" destId="{34C8881A-EC0E-467E-9529-1D619C03A535}" srcOrd="0" destOrd="0" presId="urn:microsoft.com/office/officeart/2016/7/layout/RepeatingBendingProcessNew"/>
    <dgm:cxn modelId="{0372E44E-0C54-4821-9BE8-6413B7129ED8}" type="presOf" srcId="{EDF521D0-0330-42FC-BCEF-A0F64A8C93B8}" destId="{1CA90124-0433-4703-B77D-9EA5C1E8AC81}" srcOrd="1" destOrd="0" presId="urn:microsoft.com/office/officeart/2016/7/layout/RepeatingBendingProcessNew"/>
    <dgm:cxn modelId="{16446657-921B-40AA-85B9-DFEA150EF584}" type="presOf" srcId="{74228BC7-D890-47F6-92F0-CB5EA9FEBF55}" destId="{183B3DA7-FC5C-4AD9-A26B-6B0BB6A7E209}" srcOrd="0" destOrd="0" presId="urn:microsoft.com/office/officeart/2016/7/layout/RepeatingBendingProcessNew"/>
    <dgm:cxn modelId="{97CA4192-393F-403F-9321-CAA9568813A7}" type="presOf" srcId="{F8B1ECB6-B28C-41ED-9D43-1B2E399B0FFD}" destId="{52536360-81F2-4D29-A86A-AEA6C26CD150}" srcOrd="1" destOrd="0" presId="urn:microsoft.com/office/officeart/2016/7/layout/RepeatingBendingProcessNew"/>
    <dgm:cxn modelId="{494542A4-F131-4092-A889-382B487395F9}" srcId="{74228BC7-D890-47F6-92F0-CB5EA9FEBF55}" destId="{17D2DB13-2F66-4C00-8CCE-A62B72C49454}" srcOrd="1" destOrd="0" parTransId="{572BDADD-17A5-4235-9AAF-820AA03CC197}" sibTransId="{3E34925B-2622-4AEB-BB9F-789D43A632A1}"/>
    <dgm:cxn modelId="{39DE3DBD-A05E-41B4-B571-44BD8D1B0569}" type="presOf" srcId="{7231B533-F7A5-4937-8A56-2A0BA2420426}" destId="{B97F5705-3618-46C9-9BE6-DD301B94FF6A}" srcOrd="1" destOrd="0" presId="urn:microsoft.com/office/officeart/2016/7/layout/RepeatingBendingProcessNew"/>
    <dgm:cxn modelId="{39A66EBE-D689-4F8D-9F80-CDD2CBC15C37}" type="presOf" srcId="{F83FAF92-9B57-4EBF-89D5-06BF8C51132D}" destId="{B76F964C-41DF-435A-B13D-78813E1FEAE4}" srcOrd="0" destOrd="0" presId="urn:microsoft.com/office/officeart/2016/7/layout/RepeatingBendingProcessNew"/>
    <dgm:cxn modelId="{DE13B3C4-0F9E-4C15-9F2F-E6866C6EA6ED}" srcId="{74228BC7-D890-47F6-92F0-CB5EA9FEBF55}" destId="{ABBC93F0-E006-478C-88DB-B66868E6525D}" srcOrd="3" destOrd="0" parTransId="{845FACCF-8B7A-4C4E-8C7D-383B524AC48B}" sibTransId="{F8B1ECB6-B28C-41ED-9D43-1B2E399B0FFD}"/>
    <dgm:cxn modelId="{3079A4C6-E42F-4266-9334-CBF02F9063BD}" type="presOf" srcId="{2DDF6F5A-2A05-4265-B2F6-5D0655C7A387}" destId="{0F8AA709-C7AA-4903-BA1A-645CCE21DBCC}" srcOrd="1" destOrd="0" presId="urn:microsoft.com/office/officeart/2016/7/layout/RepeatingBendingProcessNew"/>
    <dgm:cxn modelId="{41492BCD-56B3-4DEB-AB24-4F72495A6395}" type="presOf" srcId="{17D2DB13-2F66-4C00-8CCE-A62B72C49454}" destId="{87200BB7-92A0-42AA-A712-5612F52C1981}" srcOrd="0" destOrd="0" presId="urn:microsoft.com/office/officeart/2016/7/layout/RepeatingBendingProcessNew"/>
    <dgm:cxn modelId="{90EF97D9-8239-454E-8789-579A13965218}" type="presOf" srcId="{EDF521D0-0330-42FC-BCEF-A0F64A8C93B8}" destId="{DDB5D5AA-A1B0-4F47-82CF-9F06D3A41C6C}" srcOrd="0" destOrd="0" presId="urn:microsoft.com/office/officeart/2016/7/layout/RepeatingBendingProcessNew"/>
    <dgm:cxn modelId="{359FEADA-A1E0-4EAC-961E-3771591FAB53}" type="presOf" srcId="{ABBC93F0-E006-478C-88DB-B66868E6525D}" destId="{1D698B68-D1BE-4C3D-BA79-021266E66FA4}" srcOrd="0" destOrd="0" presId="urn:microsoft.com/office/officeart/2016/7/layout/RepeatingBendingProcessNew"/>
    <dgm:cxn modelId="{D8C487E5-D551-40C3-9A3E-47F6B920AE79}" type="presOf" srcId="{F8B1ECB6-B28C-41ED-9D43-1B2E399B0FFD}" destId="{0110C1C9-7331-4247-84A7-B3F46F972B64}" srcOrd="0" destOrd="0" presId="urn:microsoft.com/office/officeart/2016/7/layout/RepeatingBendingProcessNew"/>
    <dgm:cxn modelId="{DE2DE6E5-6A59-43E3-A8E0-1732AC3D7843}" type="presOf" srcId="{3E34925B-2622-4AEB-BB9F-789D43A632A1}" destId="{833534E8-C015-4DBE-AA48-317F76BC1265}" srcOrd="0" destOrd="0" presId="urn:microsoft.com/office/officeart/2016/7/layout/RepeatingBendingProcessNew"/>
    <dgm:cxn modelId="{E016A3FC-A649-4321-8316-54B7BB3844A6}" type="presOf" srcId="{3E34925B-2622-4AEB-BB9F-789D43A632A1}" destId="{B4524BD8-830D-45E2-A39D-6C74A3BAB848}" srcOrd="1" destOrd="0" presId="urn:microsoft.com/office/officeart/2016/7/layout/RepeatingBendingProcessNew"/>
    <dgm:cxn modelId="{DA719291-3752-4608-9267-E8CFC80C5CF4}" type="presParOf" srcId="{183B3DA7-FC5C-4AD9-A26B-6B0BB6A7E209}" destId="{B76F964C-41DF-435A-B13D-78813E1FEAE4}" srcOrd="0" destOrd="0" presId="urn:microsoft.com/office/officeart/2016/7/layout/RepeatingBendingProcessNew"/>
    <dgm:cxn modelId="{69825D40-FC35-4E66-B8C4-973E378A72F5}" type="presParOf" srcId="{183B3DA7-FC5C-4AD9-A26B-6B0BB6A7E209}" destId="{34C8881A-EC0E-467E-9529-1D619C03A535}" srcOrd="1" destOrd="0" presId="urn:microsoft.com/office/officeart/2016/7/layout/RepeatingBendingProcessNew"/>
    <dgm:cxn modelId="{666EA8B7-A412-4C15-A268-769BDF5CBB99}" type="presParOf" srcId="{34C8881A-EC0E-467E-9529-1D619C03A535}" destId="{0F8AA709-C7AA-4903-BA1A-645CCE21DBCC}" srcOrd="0" destOrd="0" presId="urn:microsoft.com/office/officeart/2016/7/layout/RepeatingBendingProcessNew"/>
    <dgm:cxn modelId="{35A30231-5CC0-4A85-B56C-F5BD1223785D}" type="presParOf" srcId="{183B3DA7-FC5C-4AD9-A26B-6B0BB6A7E209}" destId="{87200BB7-92A0-42AA-A712-5612F52C1981}" srcOrd="2" destOrd="0" presId="urn:microsoft.com/office/officeart/2016/7/layout/RepeatingBendingProcessNew"/>
    <dgm:cxn modelId="{524C9795-4C28-43AD-AABA-147F6EB915E7}" type="presParOf" srcId="{183B3DA7-FC5C-4AD9-A26B-6B0BB6A7E209}" destId="{833534E8-C015-4DBE-AA48-317F76BC1265}" srcOrd="3" destOrd="0" presId="urn:microsoft.com/office/officeart/2016/7/layout/RepeatingBendingProcessNew"/>
    <dgm:cxn modelId="{1C7EE79B-30AC-41DE-A1D7-C35F3A944763}" type="presParOf" srcId="{833534E8-C015-4DBE-AA48-317F76BC1265}" destId="{B4524BD8-830D-45E2-A39D-6C74A3BAB848}" srcOrd="0" destOrd="0" presId="urn:microsoft.com/office/officeart/2016/7/layout/RepeatingBendingProcessNew"/>
    <dgm:cxn modelId="{34EBE3B1-BFF1-4036-A2BA-3EA3DCAB4C89}" type="presParOf" srcId="{183B3DA7-FC5C-4AD9-A26B-6B0BB6A7E209}" destId="{4BFE02ED-5EB3-4A9B-88CB-BB6E52262296}" srcOrd="4" destOrd="0" presId="urn:microsoft.com/office/officeart/2016/7/layout/RepeatingBendingProcessNew"/>
    <dgm:cxn modelId="{B911EFBD-B4A4-491F-8AF4-5F8E0EF25308}" type="presParOf" srcId="{183B3DA7-FC5C-4AD9-A26B-6B0BB6A7E209}" destId="{C1E33BA1-FB3E-4ECC-B71D-06123CB62B42}" srcOrd="5" destOrd="0" presId="urn:microsoft.com/office/officeart/2016/7/layout/RepeatingBendingProcessNew"/>
    <dgm:cxn modelId="{56D00AB1-3C55-4001-9F5C-AB05D2C92560}" type="presParOf" srcId="{C1E33BA1-FB3E-4ECC-B71D-06123CB62B42}" destId="{B97F5705-3618-46C9-9BE6-DD301B94FF6A}" srcOrd="0" destOrd="0" presId="urn:microsoft.com/office/officeart/2016/7/layout/RepeatingBendingProcessNew"/>
    <dgm:cxn modelId="{BE97CBB7-E257-40BF-8161-D5426475E49D}" type="presParOf" srcId="{183B3DA7-FC5C-4AD9-A26B-6B0BB6A7E209}" destId="{1D698B68-D1BE-4C3D-BA79-021266E66FA4}" srcOrd="6" destOrd="0" presId="urn:microsoft.com/office/officeart/2016/7/layout/RepeatingBendingProcessNew"/>
    <dgm:cxn modelId="{EFE8F82C-9F8E-4455-A0CA-19AA62BC414B}" type="presParOf" srcId="{183B3DA7-FC5C-4AD9-A26B-6B0BB6A7E209}" destId="{0110C1C9-7331-4247-84A7-B3F46F972B64}" srcOrd="7" destOrd="0" presId="urn:microsoft.com/office/officeart/2016/7/layout/RepeatingBendingProcessNew"/>
    <dgm:cxn modelId="{2D93B1EE-35B4-4154-9F78-9CA6ECE940BE}" type="presParOf" srcId="{0110C1C9-7331-4247-84A7-B3F46F972B64}" destId="{52536360-81F2-4D29-A86A-AEA6C26CD150}" srcOrd="0" destOrd="0" presId="urn:microsoft.com/office/officeart/2016/7/layout/RepeatingBendingProcessNew"/>
    <dgm:cxn modelId="{E9BB8766-3F29-45A4-A1C8-6D1D1FE6F842}" type="presParOf" srcId="{183B3DA7-FC5C-4AD9-A26B-6B0BB6A7E209}" destId="{A67AB91B-E274-42E6-B75D-1A120DD877B1}" srcOrd="8" destOrd="0" presId="urn:microsoft.com/office/officeart/2016/7/layout/RepeatingBendingProcessNew"/>
    <dgm:cxn modelId="{30CC84BD-4EE3-416A-8C40-5C6E6CF6BED4}" type="presParOf" srcId="{183B3DA7-FC5C-4AD9-A26B-6B0BB6A7E209}" destId="{DDB5D5AA-A1B0-4F47-82CF-9F06D3A41C6C}" srcOrd="9" destOrd="0" presId="urn:microsoft.com/office/officeart/2016/7/layout/RepeatingBendingProcessNew"/>
    <dgm:cxn modelId="{D4288B5D-7698-40D6-8BAF-DE56A4F0AC33}" type="presParOf" srcId="{DDB5D5AA-A1B0-4F47-82CF-9F06D3A41C6C}" destId="{1CA90124-0433-4703-B77D-9EA5C1E8AC81}" srcOrd="0" destOrd="0" presId="urn:microsoft.com/office/officeart/2016/7/layout/RepeatingBendingProcessNew"/>
    <dgm:cxn modelId="{73B3815C-E981-4FED-B81B-8D6D32E210A2}" type="presParOf" srcId="{183B3DA7-FC5C-4AD9-A26B-6B0BB6A7E209}" destId="{99930519-AF70-400E-AB40-67AC9827E57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2853FB-CF21-4B1D-91D6-904D426F226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AC85AE-C867-4DAF-8D65-DEC4D7E43AFD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1.Introduction to Marks &amp; Spencer and   </a:t>
          </a:r>
          <a:r>
            <a:rPr lang="en-US" sz="16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 Transformation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53E530-30B0-498A-AC39-219558EEDCAE}" type="parTrans" cxnId="{23C61FD7-B1B6-4D00-B54B-73517485C86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8DE127-C0B0-4D40-8296-D311A6114E72}" type="sibTrans" cxnId="{23C61FD7-B1B6-4D00-B54B-73517485C86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6F3101-74C8-43FD-90B9-81214CAA4582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2.Recruitment During Organisational Transformation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BE90DE-1BC1-4721-8042-7DE905CB572B}" type="parTrans" cxnId="{E8893D1F-FC69-4DF8-8741-8748ACB3A62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80D6A7-6846-4BFB-9CF0-B1AED81A476F}" type="sibTrans" cxnId="{E8893D1F-FC69-4DF8-8741-8748ACB3A62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6BEE47-A62C-44F0-9927-3E002CB359D1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3.Job Analysis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A9A099-0A68-40B0-9884-3445CF8666AD}" type="parTrans" cxnId="{E0522986-9B99-402A-9C33-76563DA0851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52B9BB-0DC4-446D-A8A6-175468EB965A}" type="sibTrans" cxnId="{E0522986-9B99-402A-9C33-76563DA0851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C211BD-D556-44D6-A78E-574FAB1870B6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4.Job Description and Person Specification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596E19-8B9F-4327-8075-C58EF8657B2C}" type="parTrans" cxnId="{5E2E16C4-EB57-4891-B17D-8312B70A0B49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6B4528-64EA-4AEF-BC66-0100A71F6253}" type="sibTrans" cxnId="{5E2E16C4-EB57-4891-B17D-8312B70A0B49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2C2660-9CCF-4C79-B2A9-FD2CD13DA4EC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5.Recruitment Advertising Strategy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96F5D0-6CD4-4F59-9AA6-752E1BA2860A}" type="parTrans" cxnId="{91ECB60B-D96B-447B-8980-7B770EB0EDD1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EF51CF-095C-46BB-852B-4CC62A32C4D5}" type="sibTrans" cxnId="{91ECB60B-D96B-447B-8980-7B770EB0EDD1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DE8122-2EF8-420A-AD46-822462BD4035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6.Structured Interviews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371D0C-E8A7-4A70-B694-99014E1A5323}" type="parTrans" cxnId="{5020EF90-A9C3-4C3C-BB82-35981B243FC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DC748A-56AB-4984-A651-15C3FB9E7DFA}" type="sibTrans" cxnId="{5020EF90-A9C3-4C3C-BB82-35981B243FC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DE2093-C5DA-407C-8A36-B3C5B433B1F0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7.Competency-Based Interviews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C853FE-3299-4049-8D89-72AA42F3A774}" type="parTrans" cxnId="{E4CB439C-4202-4A41-A060-D20CAD40B7E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E590B4-54E7-4CA3-819D-78366FA74F6D}" type="sibTrans" cxnId="{E4CB439C-4202-4A41-A060-D20CAD40B7E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3C594C-28B2-43A8-B9D1-918D795D3982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8.Panel Interviews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24060F-D6D5-47FC-AD94-D56E109FAB94}" type="parTrans" cxnId="{0658113A-8253-462E-9DF9-5AD4426B68E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B7EE77-0FA0-4540-AC6E-3CE26781A280}" type="sibTrans" cxnId="{0658113A-8253-462E-9DF9-5AD4426B68E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DBCB8A-7C2A-42CA-BFD7-E4E3CE5C4208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9.Questioning Techniques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7F72DC-49ED-4144-AB8E-D4DEEDBF7ED3}" type="parTrans" cxnId="{2AB52A6F-B304-4078-A2C1-B59F11AC6E8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35E26-0A44-4975-A81B-9E5592189F02}" type="sibTrans" cxnId="{2AB52A6F-B304-4078-A2C1-B59F11AC6E8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D276A0-D427-406A-82B7-FDAA2E034036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1</a:t>
          </a:r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0.Face-to-Face vs Virtual Interviews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827C9A-EBE7-4044-8EFC-D2650A463E5C}" type="parTrans" cxnId="{A3629A84-1047-4F2E-A794-944FB046183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A2F682-FEDB-4A7D-9C9B-D58049A66324}" type="sibTrans" cxnId="{A3629A84-1047-4F2E-A794-944FB046183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15A69D-2D14-4DD0-8C9E-AE5EFBA6262D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11.Recommendations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F0E325-5184-4C04-8606-68FDB54F646E}" type="parTrans" cxnId="{60B02056-7361-4B27-984D-B881E1CC6587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F59C1B-F5ED-4947-9886-71B6DDF09219}" type="sibTrans" cxnId="{60B02056-7361-4B27-984D-B881E1CC6587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3C8245-08A8-4205-80C3-6675997F4D1B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12.Conclusion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AF3D38-AD3F-4480-8F1E-2BC6CEEE1414}" type="parTrans" cxnId="{5E80BBC1-ED41-4A30-BC95-A88BA88EDB4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D66852-2CB3-4FF1-BDEA-B013ADCBAF87}" type="sibTrans" cxnId="{5E80BBC1-ED41-4A30-BC95-A88BA88EDB4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679996-1E1F-4CEF-9F77-DAADB5186767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13.References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44229B-D894-4921-BFF7-DBCEC4E8F7F7}" type="parTrans" cxnId="{67AAAAC2-9DB7-462E-8CAD-943B592D9BF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DFC910-9F27-4B85-B595-2AFD40DEB2EF}" type="sibTrans" cxnId="{67AAAAC2-9DB7-462E-8CAD-943B592D9BF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BD6E84-B838-4BFA-AA5E-24715CCA490D}" type="pres">
      <dgm:prSet presAssocID="{2B2853FB-CF21-4B1D-91D6-904D426F2268}" presName="vert0" presStyleCnt="0">
        <dgm:presLayoutVars>
          <dgm:dir/>
          <dgm:animOne val="branch"/>
          <dgm:animLvl val="lvl"/>
        </dgm:presLayoutVars>
      </dgm:prSet>
      <dgm:spPr/>
    </dgm:pt>
    <dgm:pt modelId="{0F31F262-E5CC-4972-B20A-1337E2C3A186}" type="pres">
      <dgm:prSet presAssocID="{21AC85AE-C867-4DAF-8D65-DEC4D7E43AFD}" presName="thickLine" presStyleLbl="alignNode1" presStyleIdx="0" presStyleCnt="13"/>
      <dgm:spPr/>
    </dgm:pt>
    <dgm:pt modelId="{973568C6-F6D9-482B-B5C7-08E306EE9C91}" type="pres">
      <dgm:prSet presAssocID="{21AC85AE-C867-4DAF-8D65-DEC4D7E43AFD}" presName="horz1" presStyleCnt="0"/>
      <dgm:spPr/>
    </dgm:pt>
    <dgm:pt modelId="{E11E5B1F-301A-4340-889F-6D82AC85084F}" type="pres">
      <dgm:prSet presAssocID="{21AC85AE-C867-4DAF-8D65-DEC4D7E43AFD}" presName="tx1" presStyleLbl="revTx" presStyleIdx="0" presStyleCnt="13"/>
      <dgm:spPr/>
    </dgm:pt>
    <dgm:pt modelId="{BCD203D9-305B-4EB5-91FA-6FCF0101E7FC}" type="pres">
      <dgm:prSet presAssocID="{21AC85AE-C867-4DAF-8D65-DEC4D7E43AFD}" presName="vert1" presStyleCnt="0"/>
      <dgm:spPr/>
    </dgm:pt>
    <dgm:pt modelId="{73972162-F30E-4E8B-B8ED-9DC280D9A1EB}" type="pres">
      <dgm:prSet presAssocID="{636F3101-74C8-43FD-90B9-81214CAA4582}" presName="thickLine" presStyleLbl="alignNode1" presStyleIdx="1" presStyleCnt="13"/>
      <dgm:spPr/>
    </dgm:pt>
    <dgm:pt modelId="{8CAFDDEC-EBBF-46C5-ABD0-9F96EDCC1ACC}" type="pres">
      <dgm:prSet presAssocID="{636F3101-74C8-43FD-90B9-81214CAA4582}" presName="horz1" presStyleCnt="0"/>
      <dgm:spPr/>
    </dgm:pt>
    <dgm:pt modelId="{11A2A1C9-8C76-4609-BD38-E7B26A36E448}" type="pres">
      <dgm:prSet presAssocID="{636F3101-74C8-43FD-90B9-81214CAA4582}" presName="tx1" presStyleLbl="revTx" presStyleIdx="1" presStyleCnt="13"/>
      <dgm:spPr/>
    </dgm:pt>
    <dgm:pt modelId="{F60D4013-419E-4C8B-BEC2-F582D65DEFDD}" type="pres">
      <dgm:prSet presAssocID="{636F3101-74C8-43FD-90B9-81214CAA4582}" presName="vert1" presStyleCnt="0"/>
      <dgm:spPr/>
    </dgm:pt>
    <dgm:pt modelId="{9DFB5092-81DE-4E40-995F-AA65C717EC81}" type="pres">
      <dgm:prSet presAssocID="{AD6BEE47-A62C-44F0-9927-3E002CB359D1}" presName="thickLine" presStyleLbl="alignNode1" presStyleIdx="2" presStyleCnt="13"/>
      <dgm:spPr/>
    </dgm:pt>
    <dgm:pt modelId="{219C21E9-A8AF-41D2-A1E4-0D4DDBAAAB00}" type="pres">
      <dgm:prSet presAssocID="{AD6BEE47-A62C-44F0-9927-3E002CB359D1}" presName="horz1" presStyleCnt="0"/>
      <dgm:spPr/>
    </dgm:pt>
    <dgm:pt modelId="{4DFC372D-015F-497A-8C90-80EBF4A8629C}" type="pres">
      <dgm:prSet presAssocID="{AD6BEE47-A62C-44F0-9927-3E002CB359D1}" presName="tx1" presStyleLbl="revTx" presStyleIdx="2" presStyleCnt="13"/>
      <dgm:spPr/>
    </dgm:pt>
    <dgm:pt modelId="{90427836-C5D4-4012-9479-F36F9A0FA116}" type="pres">
      <dgm:prSet presAssocID="{AD6BEE47-A62C-44F0-9927-3E002CB359D1}" presName="vert1" presStyleCnt="0"/>
      <dgm:spPr/>
    </dgm:pt>
    <dgm:pt modelId="{22B3EA95-AE57-4B94-8BBD-3143CA943C71}" type="pres">
      <dgm:prSet presAssocID="{E4C211BD-D556-44D6-A78E-574FAB1870B6}" presName="thickLine" presStyleLbl="alignNode1" presStyleIdx="3" presStyleCnt="13"/>
      <dgm:spPr/>
    </dgm:pt>
    <dgm:pt modelId="{D7B0151E-A157-4989-AB3E-14444B143684}" type="pres">
      <dgm:prSet presAssocID="{E4C211BD-D556-44D6-A78E-574FAB1870B6}" presName="horz1" presStyleCnt="0"/>
      <dgm:spPr/>
    </dgm:pt>
    <dgm:pt modelId="{1CD9893F-2EEA-45C7-B777-FF156C8C7E94}" type="pres">
      <dgm:prSet presAssocID="{E4C211BD-D556-44D6-A78E-574FAB1870B6}" presName="tx1" presStyleLbl="revTx" presStyleIdx="3" presStyleCnt="13"/>
      <dgm:spPr/>
    </dgm:pt>
    <dgm:pt modelId="{6A1E0BF9-9E4D-4515-BC7E-46EADFDE6D0F}" type="pres">
      <dgm:prSet presAssocID="{E4C211BD-D556-44D6-A78E-574FAB1870B6}" presName="vert1" presStyleCnt="0"/>
      <dgm:spPr/>
    </dgm:pt>
    <dgm:pt modelId="{BECB2968-30A5-4228-9BAE-ABDBF1FC01E2}" type="pres">
      <dgm:prSet presAssocID="{972C2660-9CCF-4C79-B2A9-FD2CD13DA4EC}" presName="thickLine" presStyleLbl="alignNode1" presStyleIdx="4" presStyleCnt="13"/>
      <dgm:spPr/>
    </dgm:pt>
    <dgm:pt modelId="{D6B931E0-FDF6-4A01-9D2A-5271D75AAAA1}" type="pres">
      <dgm:prSet presAssocID="{972C2660-9CCF-4C79-B2A9-FD2CD13DA4EC}" presName="horz1" presStyleCnt="0"/>
      <dgm:spPr/>
    </dgm:pt>
    <dgm:pt modelId="{A142FC72-D8E4-4720-8FFA-A8D87699F172}" type="pres">
      <dgm:prSet presAssocID="{972C2660-9CCF-4C79-B2A9-FD2CD13DA4EC}" presName="tx1" presStyleLbl="revTx" presStyleIdx="4" presStyleCnt="13"/>
      <dgm:spPr/>
    </dgm:pt>
    <dgm:pt modelId="{486F01B6-EDAB-4C29-9854-46252962DCA6}" type="pres">
      <dgm:prSet presAssocID="{972C2660-9CCF-4C79-B2A9-FD2CD13DA4EC}" presName="vert1" presStyleCnt="0"/>
      <dgm:spPr/>
    </dgm:pt>
    <dgm:pt modelId="{B813159F-0B12-4957-8A14-4D892ECB96D0}" type="pres">
      <dgm:prSet presAssocID="{6BDE8122-2EF8-420A-AD46-822462BD4035}" presName="thickLine" presStyleLbl="alignNode1" presStyleIdx="5" presStyleCnt="13"/>
      <dgm:spPr/>
    </dgm:pt>
    <dgm:pt modelId="{B59366ED-596F-45D7-A99A-7C5B156BC40E}" type="pres">
      <dgm:prSet presAssocID="{6BDE8122-2EF8-420A-AD46-822462BD4035}" presName="horz1" presStyleCnt="0"/>
      <dgm:spPr/>
    </dgm:pt>
    <dgm:pt modelId="{58F8393A-1269-4AEC-9382-04083CDA06EC}" type="pres">
      <dgm:prSet presAssocID="{6BDE8122-2EF8-420A-AD46-822462BD4035}" presName="tx1" presStyleLbl="revTx" presStyleIdx="5" presStyleCnt="13"/>
      <dgm:spPr/>
    </dgm:pt>
    <dgm:pt modelId="{8CB90F42-AA81-481D-99FB-E484CC81CBED}" type="pres">
      <dgm:prSet presAssocID="{6BDE8122-2EF8-420A-AD46-822462BD4035}" presName="vert1" presStyleCnt="0"/>
      <dgm:spPr/>
    </dgm:pt>
    <dgm:pt modelId="{A613C1DE-EB0A-4159-A2AB-E9417A058DFD}" type="pres">
      <dgm:prSet presAssocID="{E4DE2093-C5DA-407C-8A36-B3C5B433B1F0}" presName="thickLine" presStyleLbl="alignNode1" presStyleIdx="6" presStyleCnt="13"/>
      <dgm:spPr/>
    </dgm:pt>
    <dgm:pt modelId="{51C6586D-B64F-4DC1-8656-AFAE783EBFB4}" type="pres">
      <dgm:prSet presAssocID="{E4DE2093-C5DA-407C-8A36-B3C5B433B1F0}" presName="horz1" presStyleCnt="0"/>
      <dgm:spPr/>
    </dgm:pt>
    <dgm:pt modelId="{179987BC-9105-4EB0-87A5-024497416369}" type="pres">
      <dgm:prSet presAssocID="{E4DE2093-C5DA-407C-8A36-B3C5B433B1F0}" presName="tx1" presStyleLbl="revTx" presStyleIdx="6" presStyleCnt="13"/>
      <dgm:spPr/>
    </dgm:pt>
    <dgm:pt modelId="{A60C3971-39F5-4A6F-9663-3F21294929B6}" type="pres">
      <dgm:prSet presAssocID="{E4DE2093-C5DA-407C-8A36-B3C5B433B1F0}" presName="vert1" presStyleCnt="0"/>
      <dgm:spPr/>
    </dgm:pt>
    <dgm:pt modelId="{C3C1BD6D-6B0F-482C-811B-C400307AA80B}" type="pres">
      <dgm:prSet presAssocID="{623C594C-28B2-43A8-B9D1-918D795D3982}" presName="thickLine" presStyleLbl="alignNode1" presStyleIdx="7" presStyleCnt="13"/>
      <dgm:spPr/>
    </dgm:pt>
    <dgm:pt modelId="{8E8FE6E5-0231-4EFD-AA8D-6BE97B7218B4}" type="pres">
      <dgm:prSet presAssocID="{623C594C-28B2-43A8-B9D1-918D795D3982}" presName="horz1" presStyleCnt="0"/>
      <dgm:spPr/>
    </dgm:pt>
    <dgm:pt modelId="{244159F6-D756-43E4-A12D-DB33AEB91209}" type="pres">
      <dgm:prSet presAssocID="{623C594C-28B2-43A8-B9D1-918D795D3982}" presName="tx1" presStyleLbl="revTx" presStyleIdx="7" presStyleCnt="13"/>
      <dgm:spPr/>
    </dgm:pt>
    <dgm:pt modelId="{00B7743C-D2E4-483C-876E-D29BA96D2A0B}" type="pres">
      <dgm:prSet presAssocID="{623C594C-28B2-43A8-B9D1-918D795D3982}" presName="vert1" presStyleCnt="0"/>
      <dgm:spPr/>
    </dgm:pt>
    <dgm:pt modelId="{B729BE3B-4A56-46B7-A64C-B5E5E111E9A1}" type="pres">
      <dgm:prSet presAssocID="{74DBCB8A-7C2A-42CA-BFD7-E4E3CE5C4208}" presName="thickLine" presStyleLbl="alignNode1" presStyleIdx="8" presStyleCnt="13"/>
      <dgm:spPr/>
    </dgm:pt>
    <dgm:pt modelId="{B6E01375-9779-4666-888D-666B32D8D1FE}" type="pres">
      <dgm:prSet presAssocID="{74DBCB8A-7C2A-42CA-BFD7-E4E3CE5C4208}" presName="horz1" presStyleCnt="0"/>
      <dgm:spPr/>
    </dgm:pt>
    <dgm:pt modelId="{565B1A52-EA28-44FA-AB55-CCE00C533DBD}" type="pres">
      <dgm:prSet presAssocID="{74DBCB8A-7C2A-42CA-BFD7-E4E3CE5C4208}" presName="tx1" presStyleLbl="revTx" presStyleIdx="8" presStyleCnt="13"/>
      <dgm:spPr/>
    </dgm:pt>
    <dgm:pt modelId="{44B8BA6A-41A9-4F60-99B9-FE84462B684E}" type="pres">
      <dgm:prSet presAssocID="{74DBCB8A-7C2A-42CA-BFD7-E4E3CE5C4208}" presName="vert1" presStyleCnt="0"/>
      <dgm:spPr/>
    </dgm:pt>
    <dgm:pt modelId="{5376AF6A-1E8A-427D-AD0D-F1693974C086}" type="pres">
      <dgm:prSet presAssocID="{34D276A0-D427-406A-82B7-FDAA2E034036}" presName="thickLine" presStyleLbl="alignNode1" presStyleIdx="9" presStyleCnt="13"/>
      <dgm:spPr/>
    </dgm:pt>
    <dgm:pt modelId="{60162C5C-B6DC-473E-BFFB-6B18410B4069}" type="pres">
      <dgm:prSet presAssocID="{34D276A0-D427-406A-82B7-FDAA2E034036}" presName="horz1" presStyleCnt="0"/>
      <dgm:spPr/>
    </dgm:pt>
    <dgm:pt modelId="{8E246D59-DCA9-491E-BDF8-3304361BFB06}" type="pres">
      <dgm:prSet presAssocID="{34D276A0-D427-406A-82B7-FDAA2E034036}" presName="tx1" presStyleLbl="revTx" presStyleIdx="9" presStyleCnt="13"/>
      <dgm:spPr/>
    </dgm:pt>
    <dgm:pt modelId="{898F5B95-7D36-4521-B997-BA8D45602F21}" type="pres">
      <dgm:prSet presAssocID="{34D276A0-D427-406A-82B7-FDAA2E034036}" presName="vert1" presStyleCnt="0"/>
      <dgm:spPr/>
    </dgm:pt>
    <dgm:pt modelId="{ED054EAE-5E6F-4F0C-BEFE-2E9660416AB1}" type="pres">
      <dgm:prSet presAssocID="{9215A69D-2D14-4DD0-8C9E-AE5EFBA6262D}" presName="thickLine" presStyleLbl="alignNode1" presStyleIdx="10" presStyleCnt="13"/>
      <dgm:spPr/>
    </dgm:pt>
    <dgm:pt modelId="{AD19042A-F2F1-4C7B-86CD-7916994F0EE5}" type="pres">
      <dgm:prSet presAssocID="{9215A69D-2D14-4DD0-8C9E-AE5EFBA6262D}" presName="horz1" presStyleCnt="0"/>
      <dgm:spPr/>
    </dgm:pt>
    <dgm:pt modelId="{1741D9C4-F4E9-491F-BC64-964E6A4B654F}" type="pres">
      <dgm:prSet presAssocID="{9215A69D-2D14-4DD0-8C9E-AE5EFBA6262D}" presName="tx1" presStyleLbl="revTx" presStyleIdx="10" presStyleCnt="13"/>
      <dgm:spPr/>
    </dgm:pt>
    <dgm:pt modelId="{BE1922C0-C6F9-4B48-BF97-6895086E5C05}" type="pres">
      <dgm:prSet presAssocID="{9215A69D-2D14-4DD0-8C9E-AE5EFBA6262D}" presName="vert1" presStyleCnt="0"/>
      <dgm:spPr/>
    </dgm:pt>
    <dgm:pt modelId="{383A1F74-78D1-4FA4-A95F-B81151840A5E}" type="pres">
      <dgm:prSet presAssocID="{643C8245-08A8-4205-80C3-6675997F4D1B}" presName="thickLine" presStyleLbl="alignNode1" presStyleIdx="11" presStyleCnt="13"/>
      <dgm:spPr/>
    </dgm:pt>
    <dgm:pt modelId="{A768EF66-3B30-46D2-97B5-A559EC5DD6B6}" type="pres">
      <dgm:prSet presAssocID="{643C8245-08A8-4205-80C3-6675997F4D1B}" presName="horz1" presStyleCnt="0"/>
      <dgm:spPr/>
    </dgm:pt>
    <dgm:pt modelId="{6E31511A-0727-4550-9F58-6B2EC2BEC5A8}" type="pres">
      <dgm:prSet presAssocID="{643C8245-08A8-4205-80C3-6675997F4D1B}" presName="tx1" presStyleLbl="revTx" presStyleIdx="11" presStyleCnt="13"/>
      <dgm:spPr/>
    </dgm:pt>
    <dgm:pt modelId="{E4A8456A-012A-4B94-98BA-0150A5E6E9A3}" type="pres">
      <dgm:prSet presAssocID="{643C8245-08A8-4205-80C3-6675997F4D1B}" presName="vert1" presStyleCnt="0"/>
      <dgm:spPr/>
    </dgm:pt>
    <dgm:pt modelId="{E42A9109-2174-41BD-B291-685C2937B9F1}" type="pres">
      <dgm:prSet presAssocID="{A2679996-1E1F-4CEF-9F77-DAADB5186767}" presName="thickLine" presStyleLbl="alignNode1" presStyleIdx="12" presStyleCnt="13"/>
      <dgm:spPr/>
    </dgm:pt>
    <dgm:pt modelId="{762BF031-2AEF-4D9F-88E4-A6BDD873A2A8}" type="pres">
      <dgm:prSet presAssocID="{A2679996-1E1F-4CEF-9F77-DAADB5186767}" presName="horz1" presStyleCnt="0"/>
      <dgm:spPr/>
    </dgm:pt>
    <dgm:pt modelId="{F2F85256-E45E-4706-AEB6-7F1ED79C34BB}" type="pres">
      <dgm:prSet presAssocID="{A2679996-1E1F-4CEF-9F77-DAADB5186767}" presName="tx1" presStyleLbl="revTx" presStyleIdx="12" presStyleCnt="13"/>
      <dgm:spPr/>
    </dgm:pt>
    <dgm:pt modelId="{775E5D2D-BD61-4216-91D4-B35C56197848}" type="pres">
      <dgm:prSet presAssocID="{A2679996-1E1F-4CEF-9F77-DAADB5186767}" presName="vert1" presStyleCnt="0"/>
      <dgm:spPr/>
    </dgm:pt>
  </dgm:ptLst>
  <dgm:cxnLst>
    <dgm:cxn modelId="{91ECB60B-D96B-447B-8980-7B770EB0EDD1}" srcId="{2B2853FB-CF21-4B1D-91D6-904D426F2268}" destId="{972C2660-9CCF-4C79-B2A9-FD2CD13DA4EC}" srcOrd="4" destOrd="0" parTransId="{4096F5D0-6CD4-4F59-9AA6-752E1BA2860A}" sibTransId="{03EF51CF-095C-46BB-852B-4CC62A32C4D5}"/>
    <dgm:cxn modelId="{4684FC18-C865-471A-8BE4-D376EDDDD091}" type="presOf" srcId="{AD6BEE47-A62C-44F0-9927-3E002CB359D1}" destId="{4DFC372D-015F-497A-8C90-80EBF4A8629C}" srcOrd="0" destOrd="0" presId="urn:microsoft.com/office/officeart/2008/layout/LinedList"/>
    <dgm:cxn modelId="{E8893D1F-FC69-4DF8-8741-8748ACB3A62C}" srcId="{2B2853FB-CF21-4B1D-91D6-904D426F2268}" destId="{636F3101-74C8-43FD-90B9-81214CAA4582}" srcOrd="1" destOrd="0" parTransId="{BABE90DE-1BC1-4721-8042-7DE905CB572B}" sibTransId="{E080D6A7-6846-4BFB-9CF0-B1AED81A476F}"/>
    <dgm:cxn modelId="{2C3BEC22-A0BE-44A8-AC3F-073085A1C5C7}" type="presOf" srcId="{A2679996-1E1F-4CEF-9F77-DAADB5186767}" destId="{F2F85256-E45E-4706-AEB6-7F1ED79C34BB}" srcOrd="0" destOrd="0" presId="urn:microsoft.com/office/officeart/2008/layout/LinedList"/>
    <dgm:cxn modelId="{76EC1733-C22A-43AA-952D-4D0C8C6D9197}" type="presOf" srcId="{636F3101-74C8-43FD-90B9-81214CAA4582}" destId="{11A2A1C9-8C76-4609-BD38-E7B26A36E448}" srcOrd="0" destOrd="0" presId="urn:microsoft.com/office/officeart/2008/layout/LinedList"/>
    <dgm:cxn modelId="{0658113A-8253-462E-9DF9-5AD4426B68EC}" srcId="{2B2853FB-CF21-4B1D-91D6-904D426F2268}" destId="{623C594C-28B2-43A8-B9D1-918D795D3982}" srcOrd="7" destOrd="0" parTransId="{C924060F-D6D5-47FC-AD94-D56E109FAB94}" sibTransId="{9FB7EE77-0FA0-4540-AC6E-3CE26781A280}"/>
    <dgm:cxn modelId="{56A2205C-5896-4FFF-AE40-167E8DEB8333}" type="presOf" srcId="{E4DE2093-C5DA-407C-8A36-B3C5B433B1F0}" destId="{179987BC-9105-4EB0-87A5-024497416369}" srcOrd="0" destOrd="0" presId="urn:microsoft.com/office/officeart/2008/layout/LinedList"/>
    <dgm:cxn modelId="{AF011E42-5769-4AA8-AA55-CEBBE8954C6A}" type="presOf" srcId="{2B2853FB-CF21-4B1D-91D6-904D426F2268}" destId="{CEBD6E84-B838-4BFA-AA5E-24715CCA490D}" srcOrd="0" destOrd="0" presId="urn:microsoft.com/office/officeart/2008/layout/LinedList"/>
    <dgm:cxn modelId="{24E2D64A-DA60-4B6D-A465-70AF50CF68C7}" type="presOf" srcId="{623C594C-28B2-43A8-B9D1-918D795D3982}" destId="{244159F6-D756-43E4-A12D-DB33AEB91209}" srcOrd="0" destOrd="0" presId="urn:microsoft.com/office/officeart/2008/layout/LinedList"/>
    <dgm:cxn modelId="{2AB52A6F-B304-4078-A2C1-B59F11AC6E8D}" srcId="{2B2853FB-CF21-4B1D-91D6-904D426F2268}" destId="{74DBCB8A-7C2A-42CA-BFD7-E4E3CE5C4208}" srcOrd="8" destOrd="0" parTransId="{897F72DC-49ED-4144-AB8E-D4DEEDBF7ED3}" sibTransId="{10235E26-0A44-4975-A81B-9E5592189F02}"/>
    <dgm:cxn modelId="{565B2655-712B-4EC8-9056-B0386E1C980F}" type="presOf" srcId="{972C2660-9CCF-4C79-B2A9-FD2CD13DA4EC}" destId="{A142FC72-D8E4-4720-8FFA-A8D87699F172}" srcOrd="0" destOrd="0" presId="urn:microsoft.com/office/officeart/2008/layout/LinedList"/>
    <dgm:cxn modelId="{60B02056-7361-4B27-984D-B881E1CC6587}" srcId="{2B2853FB-CF21-4B1D-91D6-904D426F2268}" destId="{9215A69D-2D14-4DD0-8C9E-AE5EFBA6262D}" srcOrd="10" destOrd="0" parTransId="{11F0E325-5184-4C04-8606-68FDB54F646E}" sibTransId="{6FF59C1B-F5ED-4947-9886-71B6DDF09219}"/>
    <dgm:cxn modelId="{A3629A84-1047-4F2E-A794-944FB046183A}" srcId="{2B2853FB-CF21-4B1D-91D6-904D426F2268}" destId="{34D276A0-D427-406A-82B7-FDAA2E034036}" srcOrd="9" destOrd="0" parTransId="{9C827C9A-EBE7-4044-8EFC-D2650A463E5C}" sibTransId="{3AA2F682-FEDB-4A7D-9C9B-D58049A66324}"/>
    <dgm:cxn modelId="{E0522986-9B99-402A-9C33-76563DA0851F}" srcId="{2B2853FB-CF21-4B1D-91D6-904D426F2268}" destId="{AD6BEE47-A62C-44F0-9927-3E002CB359D1}" srcOrd="2" destOrd="0" parTransId="{80A9A099-0A68-40B0-9884-3445CF8666AD}" sibTransId="{DF52B9BB-0DC4-446D-A8A6-175468EB965A}"/>
    <dgm:cxn modelId="{A13A538A-706D-4DDD-A1C5-83774A2542BD}" type="presOf" srcId="{9215A69D-2D14-4DD0-8C9E-AE5EFBA6262D}" destId="{1741D9C4-F4E9-491F-BC64-964E6A4B654F}" srcOrd="0" destOrd="0" presId="urn:microsoft.com/office/officeart/2008/layout/LinedList"/>
    <dgm:cxn modelId="{5020EF90-A9C3-4C3C-BB82-35981B243FC3}" srcId="{2B2853FB-CF21-4B1D-91D6-904D426F2268}" destId="{6BDE8122-2EF8-420A-AD46-822462BD4035}" srcOrd="5" destOrd="0" parTransId="{C8371D0C-E8A7-4A70-B694-99014E1A5323}" sibTransId="{E4DC748A-56AB-4984-A651-15C3FB9E7DFA}"/>
    <dgm:cxn modelId="{CBB7DC91-E51D-4BEA-B144-E570D008B794}" type="presOf" srcId="{6BDE8122-2EF8-420A-AD46-822462BD4035}" destId="{58F8393A-1269-4AEC-9382-04083CDA06EC}" srcOrd="0" destOrd="0" presId="urn:microsoft.com/office/officeart/2008/layout/LinedList"/>
    <dgm:cxn modelId="{40307C95-33CA-4DBE-A3BB-DEDC687ADB8C}" type="presOf" srcId="{34D276A0-D427-406A-82B7-FDAA2E034036}" destId="{8E246D59-DCA9-491E-BDF8-3304361BFB06}" srcOrd="0" destOrd="0" presId="urn:microsoft.com/office/officeart/2008/layout/LinedList"/>
    <dgm:cxn modelId="{E4CB439C-4202-4A41-A060-D20CAD40B7E8}" srcId="{2B2853FB-CF21-4B1D-91D6-904D426F2268}" destId="{E4DE2093-C5DA-407C-8A36-B3C5B433B1F0}" srcOrd="6" destOrd="0" parTransId="{3FC853FE-3299-4049-8D89-72AA42F3A774}" sibTransId="{EBE590B4-54E7-4CA3-819D-78366FA74F6D}"/>
    <dgm:cxn modelId="{2DE9BEA3-1653-421F-B3BD-FEDFAB89DB46}" type="presOf" srcId="{74DBCB8A-7C2A-42CA-BFD7-E4E3CE5C4208}" destId="{565B1A52-EA28-44FA-AB55-CCE00C533DBD}" srcOrd="0" destOrd="0" presId="urn:microsoft.com/office/officeart/2008/layout/LinedList"/>
    <dgm:cxn modelId="{99F4ADB1-B454-4A51-9565-867B44773A19}" type="presOf" srcId="{E4C211BD-D556-44D6-A78E-574FAB1870B6}" destId="{1CD9893F-2EEA-45C7-B777-FF156C8C7E94}" srcOrd="0" destOrd="0" presId="urn:microsoft.com/office/officeart/2008/layout/LinedList"/>
    <dgm:cxn modelId="{4C35A8B7-129E-4438-98E9-17F9BF1D6081}" type="presOf" srcId="{643C8245-08A8-4205-80C3-6675997F4D1B}" destId="{6E31511A-0727-4550-9F58-6B2EC2BEC5A8}" srcOrd="0" destOrd="0" presId="urn:microsoft.com/office/officeart/2008/layout/LinedList"/>
    <dgm:cxn modelId="{5E80BBC1-ED41-4A30-BC95-A88BA88EDB4D}" srcId="{2B2853FB-CF21-4B1D-91D6-904D426F2268}" destId="{643C8245-08A8-4205-80C3-6675997F4D1B}" srcOrd="11" destOrd="0" parTransId="{26AF3D38-AD3F-4480-8F1E-2BC6CEEE1414}" sibTransId="{8DD66852-2CB3-4FF1-BDEA-B013ADCBAF87}"/>
    <dgm:cxn modelId="{67AAAAC2-9DB7-462E-8CAD-943B592D9BFC}" srcId="{2B2853FB-CF21-4B1D-91D6-904D426F2268}" destId="{A2679996-1E1F-4CEF-9F77-DAADB5186767}" srcOrd="12" destOrd="0" parTransId="{E044229B-D894-4921-BFF7-DBCEC4E8F7F7}" sibTransId="{F9DFC910-9F27-4B85-B595-2AFD40DEB2EF}"/>
    <dgm:cxn modelId="{5E2E16C4-EB57-4891-B17D-8312B70A0B49}" srcId="{2B2853FB-CF21-4B1D-91D6-904D426F2268}" destId="{E4C211BD-D556-44D6-A78E-574FAB1870B6}" srcOrd="3" destOrd="0" parTransId="{F8596E19-8B9F-4327-8075-C58EF8657B2C}" sibTransId="{886B4528-64EA-4AEF-BC66-0100A71F6253}"/>
    <dgm:cxn modelId="{23C61FD7-B1B6-4D00-B54B-73517485C86F}" srcId="{2B2853FB-CF21-4B1D-91D6-904D426F2268}" destId="{21AC85AE-C867-4DAF-8D65-DEC4D7E43AFD}" srcOrd="0" destOrd="0" parTransId="{9B53E530-30B0-498A-AC39-219558EEDCAE}" sibTransId="{718DE127-C0B0-4D40-8296-D311A6114E72}"/>
    <dgm:cxn modelId="{894579FA-CFB1-4880-AA5F-1D02B4D28F93}" type="presOf" srcId="{21AC85AE-C867-4DAF-8D65-DEC4D7E43AFD}" destId="{E11E5B1F-301A-4340-889F-6D82AC85084F}" srcOrd="0" destOrd="0" presId="urn:microsoft.com/office/officeart/2008/layout/LinedList"/>
    <dgm:cxn modelId="{BBC851BF-22B4-4BFE-9865-DC1CB8B5F516}" type="presParOf" srcId="{CEBD6E84-B838-4BFA-AA5E-24715CCA490D}" destId="{0F31F262-E5CC-4972-B20A-1337E2C3A186}" srcOrd="0" destOrd="0" presId="urn:microsoft.com/office/officeart/2008/layout/LinedList"/>
    <dgm:cxn modelId="{C98C45E0-31E1-48D2-BCD4-0FBD9BF87BC7}" type="presParOf" srcId="{CEBD6E84-B838-4BFA-AA5E-24715CCA490D}" destId="{973568C6-F6D9-482B-B5C7-08E306EE9C91}" srcOrd="1" destOrd="0" presId="urn:microsoft.com/office/officeart/2008/layout/LinedList"/>
    <dgm:cxn modelId="{53514F16-20E4-4B85-A719-5BA255F87FC1}" type="presParOf" srcId="{973568C6-F6D9-482B-B5C7-08E306EE9C91}" destId="{E11E5B1F-301A-4340-889F-6D82AC85084F}" srcOrd="0" destOrd="0" presId="urn:microsoft.com/office/officeart/2008/layout/LinedList"/>
    <dgm:cxn modelId="{5B28188E-B2DA-4AB5-88DE-FBDBDFF34EDC}" type="presParOf" srcId="{973568C6-F6D9-482B-B5C7-08E306EE9C91}" destId="{BCD203D9-305B-4EB5-91FA-6FCF0101E7FC}" srcOrd="1" destOrd="0" presId="urn:microsoft.com/office/officeart/2008/layout/LinedList"/>
    <dgm:cxn modelId="{1A43A06F-2430-41E0-BE37-AD2FE26F8A66}" type="presParOf" srcId="{CEBD6E84-B838-4BFA-AA5E-24715CCA490D}" destId="{73972162-F30E-4E8B-B8ED-9DC280D9A1EB}" srcOrd="2" destOrd="0" presId="urn:microsoft.com/office/officeart/2008/layout/LinedList"/>
    <dgm:cxn modelId="{494C5EE9-D562-4B91-A9BE-38747ABE2A11}" type="presParOf" srcId="{CEBD6E84-B838-4BFA-AA5E-24715CCA490D}" destId="{8CAFDDEC-EBBF-46C5-ABD0-9F96EDCC1ACC}" srcOrd="3" destOrd="0" presId="urn:microsoft.com/office/officeart/2008/layout/LinedList"/>
    <dgm:cxn modelId="{9727515C-C19C-4CA2-8B8D-B3567709F33E}" type="presParOf" srcId="{8CAFDDEC-EBBF-46C5-ABD0-9F96EDCC1ACC}" destId="{11A2A1C9-8C76-4609-BD38-E7B26A36E448}" srcOrd="0" destOrd="0" presId="urn:microsoft.com/office/officeart/2008/layout/LinedList"/>
    <dgm:cxn modelId="{04A49B40-596D-4648-9D2C-6A9765BCE02F}" type="presParOf" srcId="{8CAFDDEC-EBBF-46C5-ABD0-9F96EDCC1ACC}" destId="{F60D4013-419E-4C8B-BEC2-F582D65DEFDD}" srcOrd="1" destOrd="0" presId="urn:microsoft.com/office/officeart/2008/layout/LinedList"/>
    <dgm:cxn modelId="{0DEA1592-0A61-4004-9F12-B956A7F4B9AC}" type="presParOf" srcId="{CEBD6E84-B838-4BFA-AA5E-24715CCA490D}" destId="{9DFB5092-81DE-4E40-995F-AA65C717EC81}" srcOrd="4" destOrd="0" presId="urn:microsoft.com/office/officeart/2008/layout/LinedList"/>
    <dgm:cxn modelId="{208E4036-27FA-4FDD-B70C-2A5BE4B121FA}" type="presParOf" srcId="{CEBD6E84-B838-4BFA-AA5E-24715CCA490D}" destId="{219C21E9-A8AF-41D2-A1E4-0D4DDBAAAB00}" srcOrd="5" destOrd="0" presId="urn:microsoft.com/office/officeart/2008/layout/LinedList"/>
    <dgm:cxn modelId="{A4B49868-5A93-4F3F-911C-5408A8864E31}" type="presParOf" srcId="{219C21E9-A8AF-41D2-A1E4-0D4DDBAAAB00}" destId="{4DFC372D-015F-497A-8C90-80EBF4A8629C}" srcOrd="0" destOrd="0" presId="urn:microsoft.com/office/officeart/2008/layout/LinedList"/>
    <dgm:cxn modelId="{84C389DD-1275-4833-B53E-08A55A5CA706}" type="presParOf" srcId="{219C21E9-A8AF-41D2-A1E4-0D4DDBAAAB00}" destId="{90427836-C5D4-4012-9479-F36F9A0FA116}" srcOrd="1" destOrd="0" presId="urn:microsoft.com/office/officeart/2008/layout/LinedList"/>
    <dgm:cxn modelId="{981C5F96-18A1-4368-8635-5309ACBAE39F}" type="presParOf" srcId="{CEBD6E84-B838-4BFA-AA5E-24715CCA490D}" destId="{22B3EA95-AE57-4B94-8BBD-3143CA943C71}" srcOrd="6" destOrd="0" presId="urn:microsoft.com/office/officeart/2008/layout/LinedList"/>
    <dgm:cxn modelId="{FAAC4FFA-59D1-49B7-92A8-6FF4B0446C3D}" type="presParOf" srcId="{CEBD6E84-B838-4BFA-AA5E-24715CCA490D}" destId="{D7B0151E-A157-4989-AB3E-14444B143684}" srcOrd="7" destOrd="0" presId="urn:microsoft.com/office/officeart/2008/layout/LinedList"/>
    <dgm:cxn modelId="{F98C1D45-9F79-43B1-A370-5D5ACEA52FCD}" type="presParOf" srcId="{D7B0151E-A157-4989-AB3E-14444B143684}" destId="{1CD9893F-2EEA-45C7-B777-FF156C8C7E94}" srcOrd="0" destOrd="0" presId="urn:microsoft.com/office/officeart/2008/layout/LinedList"/>
    <dgm:cxn modelId="{03B7CEF4-1213-468F-822D-07C0F1B75BF7}" type="presParOf" srcId="{D7B0151E-A157-4989-AB3E-14444B143684}" destId="{6A1E0BF9-9E4D-4515-BC7E-46EADFDE6D0F}" srcOrd="1" destOrd="0" presId="urn:microsoft.com/office/officeart/2008/layout/LinedList"/>
    <dgm:cxn modelId="{D4F8D3C8-C4D1-42CD-9740-4F673088594E}" type="presParOf" srcId="{CEBD6E84-B838-4BFA-AA5E-24715CCA490D}" destId="{BECB2968-30A5-4228-9BAE-ABDBF1FC01E2}" srcOrd="8" destOrd="0" presId="urn:microsoft.com/office/officeart/2008/layout/LinedList"/>
    <dgm:cxn modelId="{55CA441A-8B2E-4632-971E-436B9CE6C819}" type="presParOf" srcId="{CEBD6E84-B838-4BFA-AA5E-24715CCA490D}" destId="{D6B931E0-FDF6-4A01-9D2A-5271D75AAAA1}" srcOrd="9" destOrd="0" presId="urn:microsoft.com/office/officeart/2008/layout/LinedList"/>
    <dgm:cxn modelId="{E224AFA7-91E4-4C76-8D64-25804A37B4AB}" type="presParOf" srcId="{D6B931E0-FDF6-4A01-9D2A-5271D75AAAA1}" destId="{A142FC72-D8E4-4720-8FFA-A8D87699F172}" srcOrd="0" destOrd="0" presId="urn:microsoft.com/office/officeart/2008/layout/LinedList"/>
    <dgm:cxn modelId="{411B0B03-0BAA-4280-955A-EEEE2195BC62}" type="presParOf" srcId="{D6B931E0-FDF6-4A01-9D2A-5271D75AAAA1}" destId="{486F01B6-EDAB-4C29-9854-46252962DCA6}" srcOrd="1" destOrd="0" presId="urn:microsoft.com/office/officeart/2008/layout/LinedList"/>
    <dgm:cxn modelId="{32358B2F-5F8B-470D-95A6-C783981C0B1A}" type="presParOf" srcId="{CEBD6E84-B838-4BFA-AA5E-24715CCA490D}" destId="{B813159F-0B12-4957-8A14-4D892ECB96D0}" srcOrd="10" destOrd="0" presId="urn:microsoft.com/office/officeart/2008/layout/LinedList"/>
    <dgm:cxn modelId="{31804CC8-B7C8-4E9C-8E68-C5197E118E38}" type="presParOf" srcId="{CEBD6E84-B838-4BFA-AA5E-24715CCA490D}" destId="{B59366ED-596F-45D7-A99A-7C5B156BC40E}" srcOrd="11" destOrd="0" presId="urn:microsoft.com/office/officeart/2008/layout/LinedList"/>
    <dgm:cxn modelId="{3B79FCBE-0514-43C5-93FC-547B63248268}" type="presParOf" srcId="{B59366ED-596F-45D7-A99A-7C5B156BC40E}" destId="{58F8393A-1269-4AEC-9382-04083CDA06EC}" srcOrd="0" destOrd="0" presId="urn:microsoft.com/office/officeart/2008/layout/LinedList"/>
    <dgm:cxn modelId="{B421E183-9759-4832-8133-5DBB48DEE72B}" type="presParOf" srcId="{B59366ED-596F-45D7-A99A-7C5B156BC40E}" destId="{8CB90F42-AA81-481D-99FB-E484CC81CBED}" srcOrd="1" destOrd="0" presId="urn:microsoft.com/office/officeart/2008/layout/LinedList"/>
    <dgm:cxn modelId="{C43F018F-690A-42F9-9C28-DE250E003900}" type="presParOf" srcId="{CEBD6E84-B838-4BFA-AA5E-24715CCA490D}" destId="{A613C1DE-EB0A-4159-A2AB-E9417A058DFD}" srcOrd="12" destOrd="0" presId="urn:microsoft.com/office/officeart/2008/layout/LinedList"/>
    <dgm:cxn modelId="{FC043698-A943-41E5-B58B-428255C93ABF}" type="presParOf" srcId="{CEBD6E84-B838-4BFA-AA5E-24715CCA490D}" destId="{51C6586D-B64F-4DC1-8656-AFAE783EBFB4}" srcOrd="13" destOrd="0" presId="urn:microsoft.com/office/officeart/2008/layout/LinedList"/>
    <dgm:cxn modelId="{F0E8345C-467E-4084-89B3-46E06A747252}" type="presParOf" srcId="{51C6586D-B64F-4DC1-8656-AFAE783EBFB4}" destId="{179987BC-9105-4EB0-87A5-024497416369}" srcOrd="0" destOrd="0" presId="urn:microsoft.com/office/officeart/2008/layout/LinedList"/>
    <dgm:cxn modelId="{E7BDDFDA-4EF5-4E45-A009-E077D9FAFCB6}" type="presParOf" srcId="{51C6586D-B64F-4DC1-8656-AFAE783EBFB4}" destId="{A60C3971-39F5-4A6F-9663-3F21294929B6}" srcOrd="1" destOrd="0" presId="urn:microsoft.com/office/officeart/2008/layout/LinedList"/>
    <dgm:cxn modelId="{8CD353FB-222D-4192-AD16-70F29A53AE79}" type="presParOf" srcId="{CEBD6E84-B838-4BFA-AA5E-24715CCA490D}" destId="{C3C1BD6D-6B0F-482C-811B-C400307AA80B}" srcOrd="14" destOrd="0" presId="urn:microsoft.com/office/officeart/2008/layout/LinedList"/>
    <dgm:cxn modelId="{7E9093A1-0F22-46CA-ADF7-F4AC5800B161}" type="presParOf" srcId="{CEBD6E84-B838-4BFA-AA5E-24715CCA490D}" destId="{8E8FE6E5-0231-4EFD-AA8D-6BE97B7218B4}" srcOrd="15" destOrd="0" presId="urn:microsoft.com/office/officeart/2008/layout/LinedList"/>
    <dgm:cxn modelId="{E201843A-BB24-4DAB-B009-72380F32C9B8}" type="presParOf" srcId="{8E8FE6E5-0231-4EFD-AA8D-6BE97B7218B4}" destId="{244159F6-D756-43E4-A12D-DB33AEB91209}" srcOrd="0" destOrd="0" presId="urn:microsoft.com/office/officeart/2008/layout/LinedList"/>
    <dgm:cxn modelId="{118BCFE9-7CB7-471B-9F78-BEA42DB98A1E}" type="presParOf" srcId="{8E8FE6E5-0231-4EFD-AA8D-6BE97B7218B4}" destId="{00B7743C-D2E4-483C-876E-D29BA96D2A0B}" srcOrd="1" destOrd="0" presId="urn:microsoft.com/office/officeart/2008/layout/LinedList"/>
    <dgm:cxn modelId="{E4812F67-47ED-4150-9AEF-EBEE3A59F16D}" type="presParOf" srcId="{CEBD6E84-B838-4BFA-AA5E-24715CCA490D}" destId="{B729BE3B-4A56-46B7-A64C-B5E5E111E9A1}" srcOrd="16" destOrd="0" presId="urn:microsoft.com/office/officeart/2008/layout/LinedList"/>
    <dgm:cxn modelId="{6AE0D7A7-0209-42BA-AC68-DB42963FE198}" type="presParOf" srcId="{CEBD6E84-B838-4BFA-AA5E-24715CCA490D}" destId="{B6E01375-9779-4666-888D-666B32D8D1FE}" srcOrd="17" destOrd="0" presId="urn:microsoft.com/office/officeart/2008/layout/LinedList"/>
    <dgm:cxn modelId="{CE80743C-CE2B-4E4C-AB32-700085565579}" type="presParOf" srcId="{B6E01375-9779-4666-888D-666B32D8D1FE}" destId="{565B1A52-EA28-44FA-AB55-CCE00C533DBD}" srcOrd="0" destOrd="0" presId="urn:microsoft.com/office/officeart/2008/layout/LinedList"/>
    <dgm:cxn modelId="{3E34E8BE-FE3F-47BB-AFFF-0764C2EDF813}" type="presParOf" srcId="{B6E01375-9779-4666-888D-666B32D8D1FE}" destId="{44B8BA6A-41A9-4F60-99B9-FE84462B684E}" srcOrd="1" destOrd="0" presId="urn:microsoft.com/office/officeart/2008/layout/LinedList"/>
    <dgm:cxn modelId="{2C117600-11AF-4A82-A6EB-A6D2927F5D3F}" type="presParOf" srcId="{CEBD6E84-B838-4BFA-AA5E-24715CCA490D}" destId="{5376AF6A-1E8A-427D-AD0D-F1693974C086}" srcOrd="18" destOrd="0" presId="urn:microsoft.com/office/officeart/2008/layout/LinedList"/>
    <dgm:cxn modelId="{A59FD0A6-E60C-490D-B803-AFDF2765335E}" type="presParOf" srcId="{CEBD6E84-B838-4BFA-AA5E-24715CCA490D}" destId="{60162C5C-B6DC-473E-BFFB-6B18410B4069}" srcOrd="19" destOrd="0" presId="urn:microsoft.com/office/officeart/2008/layout/LinedList"/>
    <dgm:cxn modelId="{30E3A350-5AC1-453E-BFD8-9FCC6186E6D7}" type="presParOf" srcId="{60162C5C-B6DC-473E-BFFB-6B18410B4069}" destId="{8E246D59-DCA9-491E-BDF8-3304361BFB06}" srcOrd="0" destOrd="0" presId="urn:microsoft.com/office/officeart/2008/layout/LinedList"/>
    <dgm:cxn modelId="{6452F56F-D708-4156-B45B-446AB1F3DD6C}" type="presParOf" srcId="{60162C5C-B6DC-473E-BFFB-6B18410B4069}" destId="{898F5B95-7D36-4521-B997-BA8D45602F21}" srcOrd="1" destOrd="0" presId="urn:microsoft.com/office/officeart/2008/layout/LinedList"/>
    <dgm:cxn modelId="{AF1F1CD3-F821-47DF-ADF2-6DD378FD1199}" type="presParOf" srcId="{CEBD6E84-B838-4BFA-AA5E-24715CCA490D}" destId="{ED054EAE-5E6F-4F0C-BEFE-2E9660416AB1}" srcOrd="20" destOrd="0" presId="urn:microsoft.com/office/officeart/2008/layout/LinedList"/>
    <dgm:cxn modelId="{4B1A2633-0FBA-4A60-AFD1-8A04E8E3B49C}" type="presParOf" srcId="{CEBD6E84-B838-4BFA-AA5E-24715CCA490D}" destId="{AD19042A-F2F1-4C7B-86CD-7916994F0EE5}" srcOrd="21" destOrd="0" presId="urn:microsoft.com/office/officeart/2008/layout/LinedList"/>
    <dgm:cxn modelId="{230C9F2F-D28F-4146-952F-DD22630316EE}" type="presParOf" srcId="{AD19042A-F2F1-4C7B-86CD-7916994F0EE5}" destId="{1741D9C4-F4E9-491F-BC64-964E6A4B654F}" srcOrd="0" destOrd="0" presId="urn:microsoft.com/office/officeart/2008/layout/LinedList"/>
    <dgm:cxn modelId="{9ADE705C-C6F9-440C-97B8-89FA110BA491}" type="presParOf" srcId="{AD19042A-F2F1-4C7B-86CD-7916994F0EE5}" destId="{BE1922C0-C6F9-4B48-BF97-6895086E5C05}" srcOrd="1" destOrd="0" presId="urn:microsoft.com/office/officeart/2008/layout/LinedList"/>
    <dgm:cxn modelId="{30456FA1-3629-4E6B-8569-A2468969EAA2}" type="presParOf" srcId="{CEBD6E84-B838-4BFA-AA5E-24715CCA490D}" destId="{383A1F74-78D1-4FA4-A95F-B81151840A5E}" srcOrd="22" destOrd="0" presId="urn:microsoft.com/office/officeart/2008/layout/LinedList"/>
    <dgm:cxn modelId="{8BFF7860-DA82-4229-B1B4-37E97D81557E}" type="presParOf" srcId="{CEBD6E84-B838-4BFA-AA5E-24715CCA490D}" destId="{A768EF66-3B30-46D2-97B5-A559EC5DD6B6}" srcOrd="23" destOrd="0" presId="urn:microsoft.com/office/officeart/2008/layout/LinedList"/>
    <dgm:cxn modelId="{15CE6BC1-8E86-47EF-93A7-353AE531E312}" type="presParOf" srcId="{A768EF66-3B30-46D2-97B5-A559EC5DD6B6}" destId="{6E31511A-0727-4550-9F58-6B2EC2BEC5A8}" srcOrd="0" destOrd="0" presId="urn:microsoft.com/office/officeart/2008/layout/LinedList"/>
    <dgm:cxn modelId="{A534D2F9-01D6-438D-8E38-2FAB04E0FF67}" type="presParOf" srcId="{A768EF66-3B30-46D2-97B5-A559EC5DD6B6}" destId="{E4A8456A-012A-4B94-98BA-0150A5E6E9A3}" srcOrd="1" destOrd="0" presId="urn:microsoft.com/office/officeart/2008/layout/LinedList"/>
    <dgm:cxn modelId="{288FF392-5076-4A81-B6DD-D235EFE1F171}" type="presParOf" srcId="{CEBD6E84-B838-4BFA-AA5E-24715CCA490D}" destId="{E42A9109-2174-41BD-B291-685C2937B9F1}" srcOrd="24" destOrd="0" presId="urn:microsoft.com/office/officeart/2008/layout/LinedList"/>
    <dgm:cxn modelId="{0E94EC53-E2AF-492E-99D6-49E7ECB18A03}" type="presParOf" srcId="{CEBD6E84-B838-4BFA-AA5E-24715CCA490D}" destId="{762BF031-2AEF-4D9F-88E4-A6BDD873A2A8}" srcOrd="25" destOrd="0" presId="urn:microsoft.com/office/officeart/2008/layout/LinedList"/>
    <dgm:cxn modelId="{E44AA5F2-EE75-43B8-AAC4-A3C74281F3A8}" type="presParOf" srcId="{762BF031-2AEF-4D9F-88E4-A6BDD873A2A8}" destId="{F2F85256-E45E-4706-AEB6-7F1ED79C34BB}" srcOrd="0" destOrd="0" presId="urn:microsoft.com/office/officeart/2008/layout/LinedList"/>
    <dgm:cxn modelId="{1194EE7E-BE6E-4BA3-92FF-1FDB3CB1EB79}" type="presParOf" srcId="{762BF031-2AEF-4D9F-88E4-A6BDD873A2A8}" destId="{775E5D2D-BD61-4216-91D4-B35C561978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6AD08B-21E7-4DA6-A1AD-B51ADF7EB0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8A8DFEB-6583-43E0-9B3D-65E6EDA807FC}">
      <dgm:prSet/>
      <dgm:spPr/>
      <dgm:t>
        <a:bodyPr/>
        <a:lstStyle/>
        <a:p>
          <a:r>
            <a:rPr lang="en-US"/>
            <a:t>Marks &amp; Spencer (M&amp;S) is a leading UK retailer operating across clothing, food and online channels.</a:t>
          </a:r>
        </a:p>
      </dgm:t>
    </dgm:pt>
    <dgm:pt modelId="{AC05056D-0347-48ED-A5F9-6B5C14B12FE9}" type="parTrans" cxnId="{12DA3C0A-B869-436B-A3D4-E817BBAF7479}">
      <dgm:prSet/>
      <dgm:spPr/>
      <dgm:t>
        <a:bodyPr/>
        <a:lstStyle/>
        <a:p>
          <a:endParaRPr lang="en-US"/>
        </a:p>
      </dgm:t>
    </dgm:pt>
    <dgm:pt modelId="{3AACEED9-4B1C-4255-8B39-FF0BD21BD1A8}" type="sibTrans" cxnId="{12DA3C0A-B869-436B-A3D4-E817BBAF7479}">
      <dgm:prSet/>
      <dgm:spPr/>
      <dgm:t>
        <a:bodyPr/>
        <a:lstStyle/>
        <a:p>
          <a:endParaRPr lang="en-US"/>
        </a:p>
      </dgm:t>
    </dgm:pt>
    <dgm:pt modelId="{8BFF02E7-1AB0-4A9A-817E-F38F47F65241}">
      <dgm:prSet/>
      <dgm:spPr/>
      <dgm:t>
        <a:bodyPr/>
        <a:lstStyle/>
        <a:p>
          <a:r>
            <a:rPr lang="en-US" dirty="0"/>
            <a:t>• The </a:t>
          </a:r>
          <a:r>
            <a:rPr lang="en-US" dirty="0" err="1"/>
            <a:t>organisation</a:t>
          </a:r>
          <a:r>
            <a:rPr lang="en-US" dirty="0"/>
            <a:t> is undertaking a major transformation focused on digital growth, operational efficiency and customer experience.</a:t>
          </a:r>
        </a:p>
      </dgm:t>
    </dgm:pt>
    <dgm:pt modelId="{0B1208D7-3B0C-47D4-90F8-EE0843DA312F}" type="parTrans" cxnId="{F15DF6AE-068A-4856-9CC5-B4FA993D73E6}">
      <dgm:prSet/>
      <dgm:spPr/>
      <dgm:t>
        <a:bodyPr/>
        <a:lstStyle/>
        <a:p>
          <a:endParaRPr lang="en-US"/>
        </a:p>
      </dgm:t>
    </dgm:pt>
    <dgm:pt modelId="{4AB734D1-F4A9-4546-BA01-A52C3DE1399D}" type="sibTrans" cxnId="{F15DF6AE-068A-4856-9CC5-B4FA993D73E6}">
      <dgm:prSet/>
      <dgm:spPr/>
      <dgm:t>
        <a:bodyPr/>
        <a:lstStyle/>
        <a:p>
          <a:endParaRPr lang="en-US"/>
        </a:p>
      </dgm:t>
    </dgm:pt>
    <dgm:pt modelId="{A6AC17A7-F90E-41CB-BF06-ADA7B207CC0C}">
      <dgm:prSet/>
      <dgm:spPr/>
      <dgm:t>
        <a:bodyPr/>
        <a:lstStyle/>
        <a:p>
          <a:r>
            <a:rPr lang="en-US"/>
            <a:t>• Transformation requires new skills in change management, project delivery, digital technology and data analytics.</a:t>
          </a:r>
        </a:p>
      </dgm:t>
    </dgm:pt>
    <dgm:pt modelId="{CF2B98F0-0142-4B86-B61B-AFAA4F1339E2}" type="parTrans" cxnId="{DE9CE8C3-B7D9-4CAB-8B91-C82A7F1B5BD9}">
      <dgm:prSet/>
      <dgm:spPr/>
      <dgm:t>
        <a:bodyPr/>
        <a:lstStyle/>
        <a:p>
          <a:endParaRPr lang="en-US"/>
        </a:p>
      </dgm:t>
    </dgm:pt>
    <dgm:pt modelId="{F6720CD8-D32A-44CC-A6EF-351C68260E30}" type="sibTrans" cxnId="{DE9CE8C3-B7D9-4CAB-8B91-C82A7F1B5BD9}">
      <dgm:prSet/>
      <dgm:spPr/>
      <dgm:t>
        <a:bodyPr/>
        <a:lstStyle/>
        <a:p>
          <a:endParaRPr lang="en-US"/>
        </a:p>
      </dgm:t>
    </dgm:pt>
    <dgm:pt modelId="{D7D8304C-1D13-4272-8B06-3107719AB021}">
      <dgm:prSet/>
      <dgm:spPr/>
      <dgm:t>
        <a:bodyPr/>
        <a:lstStyle/>
        <a:p>
          <a:r>
            <a:rPr lang="en-US"/>
            <a:t>• Recruitment and selection play a critical role in ensuring M&amp;S has the talent needed to achieve its strategic objectives.</a:t>
          </a:r>
        </a:p>
      </dgm:t>
    </dgm:pt>
    <dgm:pt modelId="{5E711923-C151-4215-9145-DC8E103D4E63}" type="parTrans" cxnId="{F37738B0-754A-4823-AEE0-B812962B031A}">
      <dgm:prSet/>
      <dgm:spPr/>
      <dgm:t>
        <a:bodyPr/>
        <a:lstStyle/>
        <a:p>
          <a:endParaRPr lang="en-US"/>
        </a:p>
      </dgm:t>
    </dgm:pt>
    <dgm:pt modelId="{8B112E86-79CB-471F-A9D8-A06A4F1FFE2F}" type="sibTrans" cxnId="{F37738B0-754A-4823-AEE0-B812962B031A}">
      <dgm:prSet/>
      <dgm:spPr/>
      <dgm:t>
        <a:bodyPr/>
        <a:lstStyle/>
        <a:p>
          <a:endParaRPr lang="en-US"/>
        </a:p>
      </dgm:t>
    </dgm:pt>
    <dgm:pt modelId="{B3E261F8-594D-45F6-942B-F07D3D6E8F8A}">
      <dgm:prSet/>
      <dgm:spPr/>
      <dgm:t>
        <a:bodyPr/>
        <a:lstStyle/>
        <a:p>
          <a:r>
            <a:rPr lang="en-US"/>
            <a:t>• Citation: M&amp;S Annual Report (2025); CIPD (2024)</a:t>
          </a:r>
        </a:p>
      </dgm:t>
    </dgm:pt>
    <dgm:pt modelId="{E900D2A6-B514-40F9-B8D1-8FF6B4E26166}" type="parTrans" cxnId="{C04F1D91-D79C-4292-A189-8F2873CC3515}">
      <dgm:prSet/>
      <dgm:spPr/>
      <dgm:t>
        <a:bodyPr/>
        <a:lstStyle/>
        <a:p>
          <a:endParaRPr lang="en-US"/>
        </a:p>
      </dgm:t>
    </dgm:pt>
    <dgm:pt modelId="{FB19A42F-0C76-44B5-9A65-A770D62DCC79}" type="sibTrans" cxnId="{C04F1D91-D79C-4292-A189-8F2873CC3515}">
      <dgm:prSet/>
      <dgm:spPr/>
      <dgm:t>
        <a:bodyPr/>
        <a:lstStyle/>
        <a:p>
          <a:endParaRPr lang="en-US"/>
        </a:p>
      </dgm:t>
    </dgm:pt>
    <dgm:pt modelId="{0E97E759-0B69-497D-A7AE-C684D9C5F5DE}" type="pres">
      <dgm:prSet presAssocID="{7E6AD08B-21E7-4DA6-A1AD-B51ADF7EB044}" presName="root" presStyleCnt="0">
        <dgm:presLayoutVars>
          <dgm:dir/>
          <dgm:resizeHandles val="exact"/>
        </dgm:presLayoutVars>
      </dgm:prSet>
      <dgm:spPr/>
    </dgm:pt>
    <dgm:pt modelId="{510AFAB9-3E64-46C4-9405-3DF5B6BA7410}" type="pres">
      <dgm:prSet presAssocID="{98A8DFEB-6583-43E0-9B3D-65E6EDA807FC}" presName="compNode" presStyleCnt="0"/>
      <dgm:spPr/>
    </dgm:pt>
    <dgm:pt modelId="{50090EF1-CFA5-4DE8-B481-60ECEAFE137D}" type="pres">
      <dgm:prSet presAssocID="{98A8DFEB-6583-43E0-9B3D-65E6EDA807FC}" presName="bgRect" presStyleLbl="bgShp" presStyleIdx="0" presStyleCnt="5"/>
      <dgm:spPr/>
    </dgm:pt>
    <dgm:pt modelId="{442AF81E-2E83-477D-9B3B-D0E84E3A375D}" type="pres">
      <dgm:prSet presAssocID="{98A8DFEB-6583-43E0-9B3D-65E6EDA807F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A29415C5-A535-4AD4-9DAE-40AAC2573F76}" type="pres">
      <dgm:prSet presAssocID="{98A8DFEB-6583-43E0-9B3D-65E6EDA807FC}" presName="spaceRect" presStyleCnt="0"/>
      <dgm:spPr/>
    </dgm:pt>
    <dgm:pt modelId="{8F8631DD-4815-486A-AB1C-F0AFEB723EC8}" type="pres">
      <dgm:prSet presAssocID="{98A8DFEB-6583-43E0-9B3D-65E6EDA807FC}" presName="parTx" presStyleLbl="revTx" presStyleIdx="0" presStyleCnt="5">
        <dgm:presLayoutVars>
          <dgm:chMax val="0"/>
          <dgm:chPref val="0"/>
        </dgm:presLayoutVars>
      </dgm:prSet>
      <dgm:spPr/>
    </dgm:pt>
    <dgm:pt modelId="{8E489A9D-48F3-45BD-9260-E3D944AE0C55}" type="pres">
      <dgm:prSet presAssocID="{3AACEED9-4B1C-4255-8B39-FF0BD21BD1A8}" presName="sibTrans" presStyleCnt="0"/>
      <dgm:spPr/>
    </dgm:pt>
    <dgm:pt modelId="{18371BD3-5439-41AA-A039-F54F0980177D}" type="pres">
      <dgm:prSet presAssocID="{8BFF02E7-1AB0-4A9A-817E-F38F47F65241}" presName="compNode" presStyleCnt="0"/>
      <dgm:spPr/>
    </dgm:pt>
    <dgm:pt modelId="{2239ED06-1A70-4396-800E-5DEC7BD7F433}" type="pres">
      <dgm:prSet presAssocID="{8BFF02E7-1AB0-4A9A-817E-F38F47F65241}" presName="bgRect" presStyleLbl="bgShp" presStyleIdx="1" presStyleCnt="5"/>
      <dgm:spPr/>
    </dgm:pt>
    <dgm:pt modelId="{6FE0D862-A000-42B7-A6DB-A565D1539005}" type="pres">
      <dgm:prSet presAssocID="{8BFF02E7-1AB0-4A9A-817E-F38F47F6524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FFEFCD5-8BB1-4C82-86C3-B3D98A2DC112}" type="pres">
      <dgm:prSet presAssocID="{8BFF02E7-1AB0-4A9A-817E-F38F47F65241}" presName="spaceRect" presStyleCnt="0"/>
      <dgm:spPr/>
    </dgm:pt>
    <dgm:pt modelId="{4F2100CF-1A9D-497D-83DA-05E60C0483B4}" type="pres">
      <dgm:prSet presAssocID="{8BFF02E7-1AB0-4A9A-817E-F38F47F65241}" presName="parTx" presStyleLbl="revTx" presStyleIdx="1" presStyleCnt="5">
        <dgm:presLayoutVars>
          <dgm:chMax val="0"/>
          <dgm:chPref val="0"/>
        </dgm:presLayoutVars>
      </dgm:prSet>
      <dgm:spPr/>
    </dgm:pt>
    <dgm:pt modelId="{19622A6D-1BCB-4ECD-BCF1-2E16491D2687}" type="pres">
      <dgm:prSet presAssocID="{4AB734D1-F4A9-4546-BA01-A52C3DE1399D}" presName="sibTrans" presStyleCnt="0"/>
      <dgm:spPr/>
    </dgm:pt>
    <dgm:pt modelId="{C280BEC2-916C-4259-AC91-2EA4929722B2}" type="pres">
      <dgm:prSet presAssocID="{A6AC17A7-F90E-41CB-BF06-ADA7B207CC0C}" presName="compNode" presStyleCnt="0"/>
      <dgm:spPr/>
    </dgm:pt>
    <dgm:pt modelId="{BB6B6D2E-19DB-4B19-B69C-7B36B7C833CB}" type="pres">
      <dgm:prSet presAssocID="{A6AC17A7-F90E-41CB-BF06-ADA7B207CC0C}" presName="bgRect" presStyleLbl="bgShp" presStyleIdx="2" presStyleCnt="5"/>
      <dgm:spPr/>
    </dgm:pt>
    <dgm:pt modelId="{54F51D79-B206-4519-9203-DD22B5A21C9A}" type="pres">
      <dgm:prSet presAssocID="{A6AC17A7-F90E-41CB-BF06-ADA7B207CC0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0828C772-F311-4EB1-B1B1-F80C7F34A89C}" type="pres">
      <dgm:prSet presAssocID="{A6AC17A7-F90E-41CB-BF06-ADA7B207CC0C}" presName="spaceRect" presStyleCnt="0"/>
      <dgm:spPr/>
    </dgm:pt>
    <dgm:pt modelId="{11DE71C6-CFA3-411F-8278-B8788892DB22}" type="pres">
      <dgm:prSet presAssocID="{A6AC17A7-F90E-41CB-BF06-ADA7B207CC0C}" presName="parTx" presStyleLbl="revTx" presStyleIdx="2" presStyleCnt="5">
        <dgm:presLayoutVars>
          <dgm:chMax val="0"/>
          <dgm:chPref val="0"/>
        </dgm:presLayoutVars>
      </dgm:prSet>
      <dgm:spPr/>
    </dgm:pt>
    <dgm:pt modelId="{478D0A93-A354-4729-9832-BA2C8D693B91}" type="pres">
      <dgm:prSet presAssocID="{F6720CD8-D32A-44CC-A6EF-351C68260E30}" presName="sibTrans" presStyleCnt="0"/>
      <dgm:spPr/>
    </dgm:pt>
    <dgm:pt modelId="{0A2E69C6-38E4-49F6-8903-599ADE3284A3}" type="pres">
      <dgm:prSet presAssocID="{D7D8304C-1D13-4272-8B06-3107719AB021}" presName="compNode" presStyleCnt="0"/>
      <dgm:spPr/>
    </dgm:pt>
    <dgm:pt modelId="{0606C3C3-6668-4DD6-85AA-71E8081DD0B5}" type="pres">
      <dgm:prSet presAssocID="{D7D8304C-1D13-4272-8B06-3107719AB021}" presName="bgRect" presStyleLbl="bgShp" presStyleIdx="3" presStyleCnt="5"/>
      <dgm:spPr/>
    </dgm:pt>
    <dgm:pt modelId="{072B3989-15EA-4C30-BCB3-6B3E8FA084EB}" type="pres">
      <dgm:prSet presAssocID="{D7D8304C-1D13-4272-8B06-3107719AB02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19D1F151-A421-4AAA-AFC3-59219444DA10}" type="pres">
      <dgm:prSet presAssocID="{D7D8304C-1D13-4272-8B06-3107719AB021}" presName="spaceRect" presStyleCnt="0"/>
      <dgm:spPr/>
    </dgm:pt>
    <dgm:pt modelId="{8E4E5E7D-B389-460E-B3C2-FCDB878F7133}" type="pres">
      <dgm:prSet presAssocID="{D7D8304C-1D13-4272-8B06-3107719AB021}" presName="parTx" presStyleLbl="revTx" presStyleIdx="3" presStyleCnt="5">
        <dgm:presLayoutVars>
          <dgm:chMax val="0"/>
          <dgm:chPref val="0"/>
        </dgm:presLayoutVars>
      </dgm:prSet>
      <dgm:spPr/>
    </dgm:pt>
    <dgm:pt modelId="{2BFAC9CE-A9F0-4420-9A07-D6DBF0E53F47}" type="pres">
      <dgm:prSet presAssocID="{8B112E86-79CB-471F-A9D8-A06A4F1FFE2F}" presName="sibTrans" presStyleCnt="0"/>
      <dgm:spPr/>
    </dgm:pt>
    <dgm:pt modelId="{D68B830E-62EB-4165-B426-26C77375C814}" type="pres">
      <dgm:prSet presAssocID="{B3E261F8-594D-45F6-942B-F07D3D6E8F8A}" presName="compNode" presStyleCnt="0"/>
      <dgm:spPr/>
    </dgm:pt>
    <dgm:pt modelId="{8268727B-C421-4502-8A77-55F80AAE23AF}" type="pres">
      <dgm:prSet presAssocID="{B3E261F8-594D-45F6-942B-F07D3D6E8F8A}" presName="bgRect" presStyleLbl="bgShp" presStyleIdx="4" presStyleCnt="5"/>
      <dgm:spPr/>
    </dgm:pt>
    <dgm:pt modelId="{0EE23501-7A66-46E4-918D-B11A796B47AC}" type="pres">
      <dgm:prSet presAssocID="{B3E261F8-594D-45F6-942B-F07D3D6E8F8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C1811653-67EF-4A46-BF99-509E7B9392A4}" type="pres">
      <dgm:prSet presAssocID="{B3E261F8-594D-45F6-942B-F07D3D6E8F8A}" presName="spaceRect" presStyleCnt="0"/>
      <dgm:spPr/>
    </dgm:pt>
    <dgm:pt modelId="{33FE413C-31D7-4B1E-8A17-BD2857C8BA57}" type="pres">
      <dgm:prSet presAssocID="{B3E261F8-594D-45F6-942B-F07D3D6E8F8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2DA3C0A-B869-436B-A3D4-E817BBAF7479}" srcId="{7E6AD08B-21E7-4DA6-A1AD-B51ADF7EB044}" destId="{98A8DFEB-6583-43E0-9B3D-65E6EDA807FC}" srcOrd="0" destOrd="0" parTransId="{AC05056D-0347-48ED-A5F9-6B5C14B12FE9}" sibTransId="{3AACEED9-4B1C-4255-8B39-FF0BD21BD1A8}"/>
    <dgm:cxn modelId="{DF7D3511-194E-47C3-925E-68B056764999}" type="presOf" srcId="{98A8DFEB-6583-43E0-9B3D-65E6EDA807FC}" destId="{8F8631DD-4815-486A-AB1C-F0AFEB723EC8}" srcOrd="0" destOrd="0" presId="urn:microsoft.com/office/officeart/2018/2/layout/IconVerticalSolidList"/>
    <dgm:cxn modelId="{DEBD9415-0C41-4118-8358-010FACC2DD42}" type="presOf" srcId="{7E6AD08B-21E7-4DA6-A1AD-B51ADF7EB044}" destId="{0E97E759-0B69-497D-A7AE-C684D9C5F5DE}" srcOrd="0" destOrd="0" presId="urn:microsoft.com/office/officeart/2018/2/layout/IconVerticalSolidList"/>
    <dgm:cxn modelId="{C04F1D91-D79C-4292-A189-8F2873CC3515}" srcId="{7E6AD08B-21E7-4DA6-A1AD-B51ADF7EB044}" destId="{B3E261F8-594D-45F6-942B-F07D3D6E8F8A}" srcOrd="4" destOrd="0" parTransId="{E900D2A6-B514-40F9-B8D1-8FF6B4E26166}" sibTransId="{FB19A42F-0C76-44B5-9A65-A770D62DCC79}"/>
    <dgm:cxn modelId="{90F12397-0CEB-4D37-96BA-7B3254AC9509}" type="presOf" srcId="{B3E261F8-594D-45F6-942B-F07D3D6E8F8A}" destId="{33FE413C-31D7-4B1E-8A17-BD2857C8BA57}" srcOrd="0" destOrd="0" presId="urn:microsoft.com/office/officeart/2018/2/layout/IconVerticalSolidList"/>
    <dgm:cxn modelId="{F15DF6AE-068A-4856-9CC5-B4FA993D73E6}" srcId="{7E6AD08B-21E7-4DA6-A1AD-B51ADF7EB044}" destId="{8BFF02E7-1AB0-4A9A-817E-F38F47F65241}" srcOrd="1" destOrd="0" parTransId="{0B1208D7-3B0C-47D4-90F8-EE0843DA312F}" sibTransId="{4AB734D1-F4A9-4546-BA01-A52C3DE1399D}"/>
    <dgm:cxn modelId="{F37738B0-754A-4823-AEE0-B812962B031A}" srcId="{7E6AD08B-21E7-4DA6-A1AD-B51ADF7EB044}" destId="{D7D8304C-1D13-4272-8B06-3107719AB021}" srcOrd="3" destOrd="0" parTransId="{5E711923-C151-4215-9145-DC8E103D4E63}" sibTransId="{8B112E86-79CB-471F-A9D8-A06A4F1FFE2F}"/>
    <dgm:cxn modelId="{2B5301BB-F8BB-4695-ACB5-0DF45FA0DCC5}" type="presOf" srcId="{D7D8304C-1D13-4272-8B06-3107719AB021}" destId="{8E4E5E7D-B389-460E-B3C2-FCDB878F7133}" srcOrd="0" destOrd="0" presId="urn:microsoft.com/office/officeart/2018/2/layout/IconVerticalSolidList"/>
    <dgm:cxn modelId="{DE9CE8C3-B7D9-4CAB-8B91-C82A7F1B5BD9}" srcId="{7E6AD08B-21E7-4DA6-A1AD-B51ADF7EB044}" destId="{A6AC17A7-F90E-41CB-BF06-ADA7B207CC0C}" srcOrd="2" destOrd="0" parTransId="{CF2B98F0-0142-4B86-B61B-AFAA4F1339E2}" sibTransId="{F6720CD8-D32A-44CC-A6EF-351C68260E30}"/>
    <dgm:cxn modelId="{78C53AD7-0A10-4295-8DE2-280A04861B0B}" type="presOf" srcId="{8BFF02E7-1AB0-4A9A-817E-F38F47F65241}" destId="{4F2100CF-1A9D-497D-83DA-05E60C0483B4}" srcOrd="0" destOrd="0" presId="urn:microsoft.com/office/officeart/2018/2/layout/IconVerticalSolidList"/>
    <dgm:cxn modelId="{8749BDEE-60CB-465E-A02C-14FA4F9E669C}" type="presOf" srcId="{A6AC17A7-F90E-41CB-BF06-ADA7B207CC0C}" destId="{11DE71C6-CFA3-411F-8278-B8788892DB22}" srcOrd="0" destOrd="0" presId="urn:microsoft.com/office/officeart/2018/2/layout/IconVerticalSolidList"/>
    <dgm:cxn modelId="{C96011D1-CCF2-483F-8559-D5F6655D550B}" type="presParOf" srcId="{0E97E759-0B69-497D-A7AE-C684D9C5F5DE}" destId="{510AFAB9-3E64-46C4-9405-3DF5B6BA7410}" srcOrd="0" destOrd="0" presId="urn:microsoft.com/office/officeart/2018/2/layout/IconVerticalSolidList"/>
    <dgm:cxn modelId="{2D27676A-DD0E-466F-9152-CE3879BD63BC}" type="presParOf" srcId="{510AFAB9-3E64-46C4-9405-3DF5B6BA7410}" destId="{50090EF1-CFA5-4DE8-B481-60ECEAFE137D}" srcOrd="0" destOrd="0" presId="urn:microsoft.com/office/officeart/2018/2/layout/IconVerticalSolidList"/>
    <dgm:cxn modelId="{C196AEC1-A513-446B-A857-F9EDCA6C6B00}" type="presParOf" srcId="{510AFAB9-3E64-46C4-9405-3DF5B6BA7410}" destId="{442AF81E-2E83-477D-9B3B-D0E84E3A375D}" srcOrd="1" destOrd="0" presId="urn:microsoft.com/office/officeart/2018/2/layout/IconVerticalSolidList"/>
    <dgm:cxn modelId="{378F36CE-CEE4-48F6-8D21-968199137703}" type="presParOf" srcId="{510AFAB9-3E64-46C4-9405-3DF5B6BA7410}" destId="{A29415C5-A535-4AD4-9DAE-40AAC2573F76}" srcOrd="2" destOrd="0" presId="urn:microsoft.com/office/officeart/2018/2/layout/IconVerticalSolidList"/>
    <dgm:cxn modelId="{D4BF9C62-CE9B-4505-88C3-C61599F37CF2}" type="presParOf" srcId="{510AFAB9-3E64-46C4-9405-3DF5B6BA7410}" destId="{8F8631DD-4815-486A-AB1C-F0AFEB723EC8}" srcOrd="3" destOrd="0" presId="urn:microsoft.com/office/officeart/2018/2/layout/IconVerticalSolidList"/>
    <dgm:cxn modelId="{163BC417-7C23-47FD-AC30-BE6C581EC4AE}" type="presParOf" srcId="{0E97E759-0B69-497D-A7AE-C684D9C5F5DE}" destId="{8E489A9D-48F3-45BD-9260-E3D944AE0C55}" srcOrd="1" destOrd="0" presId="urn:microsoft.com/office/officeart/2018/2/layout/IconVerticalSolidList"/>
    <dgm:cxn modelId="{14C3E06C-58EC-4F74-A420-138A796144F2}" type="presParOf" srcId="{0E97E759-0B69-497D-A7AE-C684D9C5F5DE}" destId="{18371BD3-5439-41AA-A039-F54F0980177D}" srcOrd="2" destOrd="0" presId="urn:microsoft.com/office/officeart/2018/2/layout/IconVerticalSolidList"/>
    <dgm:cxn modelId="{7C61DBF5-29D8-4D25-A6DE-72AC407666B7}" type="presParOf" srcId="{18371BD3-5439-41AA-A039-F54F0980177D}" destId="{2239ED06-1A70-4396-800E-5DEC7BD7F433}" srcOrd="0" destOrd="0" presId="urn:microsoft.com/office/officeart/2018/2/layout/IconVerticalSolidList"/>
    <dgm:cxn modelId="{B817849F-CB94-4269-B17F-8A695BA965EF}" type="presParOf" srcId="{18371BD3-5439-41AA-A039-F54F0980177D}" destId="{6FE0D862-A000-42B7-A6DB-A565D1539005}" srcOrd="1" destOrd="0" presId="urn:microsoft.com/office/officeart/2018/2/layout/IconVerticalSolidList"/>
    <dgm:cxn modelId="{82A97B6F-1261-442E-AD9F-25821360CFCF}" type="presParOf" srcId="{18371BD3-5439-41AA-A039-F54F0980177D}" destId="{BFFEFCD5-8BB1-4C82-86C3-B3D98A2DC112}" srcOrd="2" destOrd="0" presId="urn:microsoft.com/office/officeart/2018/2/layout/IconVerticalSolidList"/>
    <dgm:cxn modelId="{9021B518-11BA-41D1-8EFE-09CEE4B1CEC1}" type="presParOf" srcId="{18371BD3-5439-41AA-A039-F54F0980177D}" destId="{4F2100CF-1A9D-497D-83DA-05E60C0483B4}" srcOrd="3" destOrd="0" presId="urn:microsoft.com/office/officeart/2018/2/layout/IconVerticalSolidList"/>
    <dgm:cxn modelId="{6B23CBD4-AF70-491A-91B0-677FFC215D19}" type="presParOf" srcId="{0E97E759-0B69-497D-A7AE-C684D9C5F5DE}" destId="{19622A6D-1BCB-4ECD-BCF1-2E16491D2687}" srcOrd="3" destOrd="0" presId="urn:microsoft.com/office/officeart/2018/2/layout/IconVerticalSolidList"/>
    <dgm:cxn modelId="{475545AC-B6D8-410B-BF3B-744F7B0F6D90}" type="presParOf" srcId="{0E97E759-0B69-497D-A7AE-C684D9C5F5DE}" destId="{C280BEC2-916C-4259-AC91-2EA4929722B2}" srcOrd="4" destOrd="0" presId="urn:microsoft.com/office/officeart/2018/2/layout/IconVerticalSolidList"/>
    <dgm:cxn modelId="{173C3C37-4597-49E8-AF89-699468B464C5}" type="presParOf" srcId="{C280BEC2-916C-4259-AC91-2EA4929722B2}" destId="{BB6B6D2E-19DB-4B19-B69C-7B36B7C833CB}" srcOrd="0" destOrd="0" presId="urn:microsoft.com/office/officeart/2018/2/layout/IconVerticalSolidList"/>
    <dgm:cxn modelId="{265D5C04-D792-4E51-9959-0D0F531A7C7D}" type="presParOf" srcId="{C280BEC2-916C-4259-AC91-2EA4929722B2}" destId="{54F51D79-B206-4519-9203-DD22B5A21C9A}" srcOrd="1" destOrd="0" presId="urn:microsoft.com/office/officeart/2018/2/layout/IconVerticalSolidList"/>
    <dgm:cxn modelId="{FF3AD753-6579-4E9B-B17C-B35264BD1599}" type="presParOf" srcId="{C280BEC2-916C-4259-AC91-2EA4929722B2}" destId="{0828C772-F311-4EB1-B1B1-F80C7F34A89C}" srcOrd="2" destOrd="0" presId="urn:microsoft.com/office/officeart/2018/2/layout/IconVerticalSolidList"/>
    <dgm:cxn modelId="{798E439B-665A-41C0-8FAD-45E2ADA4CE05}" type="presParOf" srcId="{C280BEC2-916C-4259-AC91-2EA4929722B2}" destId="{11DE71C6-CFA3-411F-8278-B8788892DB22}" srcOrd="3" destOrd="0" presId="urn:microsoft.com/office/officeart/2018/2/layout/IconVerticalSolidList"/>
    <dgm:cxn modelId="{54E89CE2-5AE6-450A-95E1-D4E5B78CD1DC}" type="presParOf" srcId="{0E97E759-0B69-497D-A7AE-C684D9C5F5DE}" destId="{478D0A93-A354-4729-9832-BA2C8D693B91}" srcOrd="5" destOrd="0" presId="urn:microsoft.com/office/officeart/2018/2/layout/IconVerticalSolidList"/>
    <dgm:cxn modelId="{E6CDE920-DB29-44B3-B5AE-CD120CF70E68}" type="presParOf" srcId="{0E97E759-0B69-497D-A7AE-C684D9C5F5DE}" destId="{0A2E69C6-38E4-49F6-8903-599ADE3284A3}" srcOrd="6" destOrd="0" presId="urn:microsoft.com/office/officeart/2018/2/layout/IconVerticalSolidList"/>
    <dgm:cxn modelId="{B3A144E1-7CD9-4CB5-8A76-0C398F4FDBB2}" type="presParOf" srcId="{0A2E69C6-38E4-49F6-8903-599ADE3284A3}" destId="{0606C3C3-6668-4DD6-85AA-71E8081DD0B5}" srcOrd="0" destOrd="0" presId="urn:microsoft.com/office/officeart/2018/2/layout/IconVerticalSolidList"/>
    <dgm:cxn modelId="{3F15F0AD-2F19-47A0-9165-1AEAC1BB46D8}" type="presParOf" srcId="{0A2E69C6-38E4-49F6-8903-599ADE3284A3}" destId="{072B3989-15EA-4C30-BCB3-6B3E8FA084EB}" srcOrd="1" destOrd="0" presId="urn:microsoft.com/office/officeart/2018/2/layout/IconVerticalSolidList"/>
    <dgm:cxn modelId="{61723D6A-0AD7-4B0C-97EA-E88D5E39354A}" type="presParOf" srcId="{0A2E69C6-38E4-49F6-8903-599ADE3284A3}" destId="{19D1F151-A421-4AAA-AFC3-59219444DA10}" srcOrd="2" destOrd="0" presId="urn:microsoft.com/office/officeart/2018/2/layout/IconVerticalSolidList"/>
    <dgm:cxn modelId="{18597503-9BB4-4DA6-B121-38B10F31FB83}" type="presParOf" srcId="{0A2E69C6-38E4-49F6-8903-599ADE3284A3}" destId="{8E4E5E7D-B389-460E-B3C2-FCDB878F7133}" srcOrd="3" destOrd="0" presId="urn:microsoft.com/office/officeart/2018/2/layout/IconVerticalSolidList"/>
    <dgm:cxn modelId="{FBB986E0-82A6-4840-ABA0-5295B84BCE58}" type="presParOf" srcId="{0E97E759-0B69-497D-A7AE-C684D9C5F5DE}" destId="{2BFAC9CE-A9F0-4420-9A07-D6DBF0E53F47}" srcOrd="7" destOrd="0" presId="urn:microsoft.com/office/officeart/2018/2/layout/IconVerticalSolidList"/>
    <dgm:cxn modelId="{507F72F8-A2A4-4AAC-A875-B460E15AF1E6}" type="presParOf" srcId="{0E97E759-0B69-497D-A7AE-C684D9C5F5DE}" destId="{D68B830E-62EB-4165-B426-26C77375C814}" srcOrd="8" destOrd="0" presId="urn:microsoft.com/office/officeart/2018/2/layout/IconVerticalSolidList"/>
    <dgm:cxn modelId="{E1265240-D733-4F2B-A1F0-E2469294D8E5}" type="presParOf" srcId="{D68B830E-62EB-4165-B426-26C77375C814}" destId="{8268727B-C421-4502-8A77-55F80AAE23AF}" srcOrd="0" destOrd="0" presId="urn:microsoft.com/office/officeart/2018/2/layout/IconVerticalSolidList"/>
    <dgm:cxn modelId="{301032ED-8AE9-47C6-ACD6-2843CAE20216}" type="presParOf" srcId="{D68B830E-62EB-4165-B426-26C77375C814}" destId="{0EE23501-7A66-46E4-918D-B11A796B47AC}" srcOrd="1" destOrd="0" presId="urn:microsoft.com/office/officeart/2018/2/layout/IconVerticalSolidList"/>
    <dgm:cxn modelId="{1A08162F-D74D-4DD6-AA9E-7FB7CB893791}" type="presParOf" srcId="{D68B830E-62EB-4165-B426-26C77375C814}" destId="{C1811653-67EF-4A46-BF99-509E7B9392A4}" srcOrd="2" destOrd="0" presId="urn:microsoft.com/office/officeart/2018/2/layout/IconVerticalSolidList"/>
    <dgm:cxn modelId="{22E1E7C2-2281-4F7C-880C-F3F23D3F273A}" type="presParOf" srcId="{D68B830E-62EB-4165-B426-26C77375C814}" destId="{33FE413C-31D7-4B1E-8A17-BD2857C8BA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3C8A70-AFCA-4212-88FC-F1E895D7C34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5DFE4D-14E3-4D8C-B14D-6D743E1953F4}">
      <dgm:prSet/>
      <dgm:spPr/>
      <dgm:t>
        <a:bodyPr/>
        <a:lstStyle/>
        <a:p>
          <a:r>
            <a:rPr lang="en-US"/>
            <a:t>Organisational transformation creates demand for new skills, behaviours and leadership capabilities.</a:t>
          </a:r>
        </a:p>
      </dgm:t>
    </dgm:pt>
    <dgm:pt modelId="{145BC316-3595-4A3C-ACE5-C36865EBBA87}" type="parTrans" cxnId="{3E031CA5-67DA-4E70-B668-418F8D38DBE7}">
      <dgm:prSet/>
      <dgm:spPr/>
      <dgm:t>
        <a:bodyPr/>
        <a:lstStyle/>
        <a:p>
          <a:endParaRPr lang="en-US"/>
        </a:p>
      </dgm:t>
    </dgm:pt>
    <dgm:pt modelId="{66808F35-1E73-4E27-8336-C0B426885228}" type="sibTrans" cxnId="{3E031CA5-67DA-4E70-B668-418F8D38DBE7}">
      <dgm:prSet/>
      <dgm:spPr/>
      <dgm:t>
        <a:bodyPr/>
        <a:lstStyle/>
        <a:p>
          <a:endParaRPr lang="en-US"/>
        </a:p>
      </dgm:t>
    </dgm:pt>
    <dgm:pt modelId="{638A0AC3-F20D-4A21-A4DF-7CB23109F9CB}">
      <dgm:prSet/>
      <dgm:spPr/>
      <dgm:t>
        <a:bodyPr/>
        <a:lstStyle/>
        <a:p>
          <a:r>
            <a:rPr lang="en-US" dirty="0"/>
            <a:t>M&amp;S must recruit employees who are adaptable, innovative and comfortable working in changing environments.</a:t>
          </a:r>
        </a:p>
      </dgm:t>
    </dgm:pt>
    <dgm:pt modelId="{7F9608E6-AB01-48E9-9265-92F604B03390}" type="parTrans" cxnId="{31DE8D52-D0DF-44A0-AC14-1AB018A74796}">
      <dgm:prSet/>
      <dgm:spPr/>
      <dgm:t>
        <a:bodyPr/>
        <a:lstStyle/>
        <a:p>
          <a:endParaRPr lang="en-US"/>
        </a:p>
      </dgm:t>
    </dgm:pt>
    <dgm:pt modelId="{31310D73-485A-4FC1-B659-A462F4419D63}" type="sibTrans" cxnId="{31DE8D52-D0DF-44A0-AC14-1AB018A74796}">
      <dgm:prSet/>
      <dgm:spPr/>
      <dgm:t>
        <a:bodyPr/>
        <a:lstStyle/>
        <a:p>
          <a:endParaRPr lang="en-US"/>
        </a:p>
      </dgm:t>
    </dgm:pt>
    <dgm:pt modelId="{9F0CB145-4D2B-482B-80C6-95E8D139F273}">
      <dgm:prSet/>
      <dgm:spPr/>
      <dgm:t>
        <a:bodyPr/>
        <a:lstStyle/>
        <a:p>
          <a:r>
            <a:rPr lang="en-US" dirty="0"/>
            <a:t>Effective recruitment reduces skill gaps and supports successful implementation of change initiatives.</a:t>
          </a:r>
        </a:p>
      </dgm:t>
    </dgm:pt>
    <dgm:pt modelId="{8456C229-C270-4F61-87FB-0C7D53CAFFE6}" type="parTrans" cxnId="{9995763C-FE24-4CBB-ADA3-FE8253AE81E2}">
      <dgm:prSet/>
      <dgm:spPr/>
      <dgm:t>
        <a:bodyPr/>
        <a:lstStyle/>
        <a:p>
          <a:endParaRPr lang="en-US"/>
        </a:p>
      </dgm:t>
    </dgm:pt>
    <dgm:pt modelId="{3F389F83-7664-4274-8042-9E2724CACC3F}" type="sibTrans" cxnId="{9995763C-FE24-4CBB-ADA3-FE8253AE81E2}">
      <dgm:prSet/>
      <dgm:spPr/>
      <dgm:t>
        <a:bodyPr/>
        <a:lstStyle/>
        <a:p>
          <a:endParaRPr lang="en-US"/>
        </a:p>
      </dgm:t>
    </dgm:pt>
    <dgm:pt modelId="{37720FE6-2AC1-47C9-AF5B-1BF4B83487BF}">
      <dgm:prSet/>
      <dgm:spPr/>
      <dgm:t>
        <a:bodyPr/>
        <a:lstStyle/>
        <a:p>
          <a:r>
            <a:rPr lang="en-US"/>
            <a:t>Recruitment strategy should align with wider business objectives and workforce planning activities.</a:t>
          </a:r>
        </a:p>
      </dgm:t>
    </dgm:pt>
    <dgm:pt modelId="{5D5F1912-940F-426B-9D3D-A4A501A043CB}" type="parTrans" cxnId="{39A1C994-0B41-487B-BED8-37195CE45B1D}">
      <dgm:prSet/>
      <dgm:spPr/>
      <dgm:t>
        <a:bodyPr/>
        <a:lstStyle/>
        <a:p>
          <a:endParaRPr lang="en-US"/>
        </a:p>
      </dgm:t>
    </dgm:pt>
    <dgm:pt modelId="{7BC8AA76-A7FC-4F86-98EB-E928172CB84D}" type="sibTrans" cxnId="{39A1C994-0B41-487B-BED8-37195CE45B1D}">
      <dgm:prSet/>
      <dgm:spPr/>
      <dgm:t>
        <a:bodyPr/>
        <a:lstStyle/>
        <a:p>
          <a:endParaRPr lang="en-US"/>
        </a:p>
      </dgm:t>
    </dgm:pt>
    <dgm:pt modelId="{EBC9B812-2A71-4892-A633-A3E4ADD35CDD}">
      <dgm:prSet/>
      <dgm:spPr/>
      <dgm:t>
        <a:bodyPr/>
        <a:lstStyle/>
        <a:p>
          <a:r>
            <a:rPr lang="en-US" dirty="0"/>
            <a:t>Citation: Armstrong &amp; Taylor (2023); CIPD (2024)</a:t>
          </a:r>
        </a:p>
      </dgm:t>
    </dgm:pt>
    <dgm:pt modelId="{157A4AEC-C074-4F01-942C-5CB1B94FDB2D}" type="parTrans" cxnId="{9D47A5C2-DC75-488B-9FE4-4881E37A2C8A}">
      <dgm:prSet/>
      <dgm:spPr/>
      <dgm:t>
        <a:bodyPr/>
        <a:lstStyle/>
        <a:p>
          <a:endParaRPr lang="en-US"/>
        </a:p>
      </dgm:t>
    </dgm:pt>
    <dgm:pt modelId="{B0E4CA29-798B-4D1F-9DDC-EB01FFE145B0}" type="sibTrans" cxnId="{9D47A5C2-DC75-488B-9FE4-4881E37A2C8A}">
      <dgm:prSet/>
      <dgm:spPr/>
      <dgm:t>
        <a:bodyPr/>
        <a:lstStyle/>
        <a:p>
          <a:endParaRPr lang="en-US"/>
        </a:p>
      </dgm:t>
    </dgm:pt>
    <dgm:pt modelId="{7B900BB1-FE25-41BD-8570-85B98520180D}" type="pres">
      <dgm:prSet presAssocID="{BC3C8A70-AFCA-4212-88FC-F1E895D7C343}" presName="diagram" presStyleCnt="0">
        <dgm:presLayoutVars>
          <dgm:dir/>
          <dgm:resizeHandles val="exact"/>
        </dgm:presLayoutVars>
      </dgm:prSet>
      <dgm:spPr/>
    </dgm:pt>
    <dgm:pt modelId="{1889B8EE-63B1-419E-A1C0-C6D3F7E312CA}" type="pres">
      <dgm:prSet presAssocID="{A95DFE4D-14E3-4D8C-B14D-6D743E1953F4}" presName="node" presStyleLbl="node1" presStyleIdx="0" presStyleCnt="5">
        <dgm:presLayoutVars>
          <dgm:bulletEnabled val="1"/>
        </dgm:presLayoutVars>
      </dgm:prSet>
      <dgm:spPr/>
    </dgm:pt>
    <dgm:pt modelId="{92757309-3F9F-49CB-93C7-57EBE5F8A7D4}" type="pres">
      <dgm:prSet presAssocID="{66808F35-1E73-4E27-8336-C0B426885228}" presName="sibTrans" presStyleCnt="0"/>
      <dgm:spPr/>
    </dgm:pt>
    <dgm:pt modelId="{F752723C-279F-487E-9DA7-9F64FB0E8D0C}" type="pres">
      <dgm:prSet presAssocID="{638A0AC3-F20D-4A21-A4DF-7CB23109F9CB}" presName="node" presStyleLbl="node1" presStyleIdx="1" presStyleCnt="5">
        <dgm:presLayoutVars>
          <dgm:bulletEnabled val="1"/>
        </dgm:presLayoutVars>
      </dgm:prSet>
      <dgm:spPr/>
    </dgm:pt>
    <dgm:pt modelId="{E648AF53-DFDE-4170-87D5-6A2D7414FD7D}" type="pres">
      <dgm:prSet presAssocID="{31310D73-485A-4FC1-B659-A462F4419D63}" presName="sibTrans" presStyleCnt="0"/>
      <dgm:spPr/>
    </dgm:pt>
    <dgm:pt modelId="{BB74C120-C854-4B12-BEBA-F7858BA1116A}" type="pres">
      <dgm:prSet presAssocID="{9F0CB145-4D2B-482B-80C6-95E8D139F273}" presName="node" presStyleLbl="node1" presStyleIdx="2" presStyleCnt="5">
        <dgm:presLayoutVars>
          <dgm:bulletEnabled val="1"/>
        </dgm:presLayoutVars>
      </dgm:prSet>
      <dgm:spPr/>
    </dgm:pt>
    <dgm:pt modelId="{8D903F57-F30C-4446-82A9-349BCE9A35B5}" type="pres">
      <dgm:prSet presAssocID="{3F389F83-7664-4274-8042-9E2724CACC3F}" presName="sibTrans" presStyleCnt="0"/>
      <dgm:spPr/>
    </dgm:pt>
    <dgm:pt modelId="{CF5493C0-E6CF-43D7-B98F-BD9634751114}" type="pres">
      <dgm:prSet presAssocID="{37720FE6-2AC1-47C9-AF5B-1BF4B83487BF}" presName="node" presStyleLbl="node1" presStyleIdx="3" presStyleCnt="5">
        <dgm:presLayoutVars>
          <dgm:bulletEnabled val="1"/>
        </dgm:presLayoutVars>
      </dgm:prSet>
      <dgm:spPr/>
    </dgm:pt>
    <dgm:pt modelId="{098BF01C-2A3E-442B-B3B7-224EA4781C64}" type="pres">
      <dgm:prSet presAssocID="{7BC8AA76-A7FC-4F86-98EB-E928172CB84D}" presName="sibTrans" presStyleCnt="0"/>
      <dgm:spPr/>
    </dgm:pt>
    <dgm:pt modelId="{2AC0372C-8DF3-4A69-9B2D-E186DD984116}" type="pres">
      <dgm:prSet presAssocID="{EBC9B812-2A71-4892-A633-A3E4ADD35CDD}" presName="node" presStyleLbl="node1" presStyleIdx="4" presStyleCnt="5">
        <dgm:presLayoutVars>
          <dgm:bulletEnabled val="1"/>
        </dgm:presLayoutVars>
      </dgm:prSet>
      <dgm:spPr/>
    </dgm:pt>
  </dgm:ptLst>
  <dgm:cxnLst>
    <dgm:cxn modelId="{FA29B502-FBBD-4941-A9A3-AB3FCF0756E2}" type="presOf" srcId="{638A0AC3-F20D-4A21-A4DF-7CB23109F9CB}" destId="{F752723C-279F-487E-9DA7-9F64FB0E8D0C}" srcOrd="0" destOrd="0" presId="urn:microsoft.com/office/officeart/2005/8/layout/default"/>
    <dgm:cxn modelId="{CBD54B32-D032-40CD-B8B4-2E05203CF92D}" type="presOf" srcId="{9F0CB145-4D2B-482B-80C6-95E8D139F273}" destId="{BB74C120-C854-4B12-BEBA-F7858BA1116A}" srcOrd="0" destOrd="0" presId="urn:microsoft.com/office/officeart/2005/8/layout/default"/>
    <dgm:cxn modelId="{2EDB5F34-7F33-43C5-AD72-CDDF24742A41}" type="presOf" srcId="{EBC9B812-2A71-4892-A633-A3E4ADD35CDD}" destId="{2AC0372C-8DF3-4A69-9B2D-E186DD984116}" srcOrd="0" destOrd="0" presId="urn:microsoft.com/office/officeart/2005/8/layout/default"/>
    <dgm:cxn modelId="{9995763C-FE24-4CBB-ADA3-FE8253AE81E2}" srcId="{BC3C8A70-AFCA-4212-88FC-F1E895D7C343}" destId="{9F0CB145-4D2B-482B-80C6-95E8D139F273}" srcOrd="2" destOrd="0" parTransId="{8456C229-C270-4F61-87FB-0C7D53CAFFE6}" sibTransId="{3F389F83-7664-4274-8042-9E2724CACC3F}"/>
    <dgm:cxn modelId="{31DE8D52-D0DF-44A0-AC14-1AB018A74796}" srcId="{BC3C8A70-AFCA-4212-88FC-F1E895D7C343}" destId="{638A0AC3-F20D-4A21-A4DF-7CB23109F9CB}" srcOrd="1" destOrd="0" parTransId="{7F9608E6-AB01-48E9-9265-92F604B03390}" sibTransId="{31310D73-485A-4FC1-B659-A462F4419D63}"/>
    <dgm:cxn modelId="{39A1C994-0B41-487B-BED8-37195CE45B1D}" srcId="{BC3C8A70-AFCA-4212-88FC-F1E895D7C343}" destId="{37720FE6-2AC1-47C9-AF5B-1BF4B83487BF}" srcOrd="3" destOrd="0" parTransId="{5D5F1912-940F-426B-9D3D-A4A501A043CB}" sibTransId="{7BC8AA76-A7FC-4F86-98EB-E928172CB84D}"/>
    <dgm:cxn modelId="{3E031CA5-67DA-4E70-B668-418F8D38DBE7}" srcId="{BC3C8A70-AFCA-4212-88FC-F1E895D7C343}" destId="{A95DFE4D-14E3-4D8C-B14D-6D743E1953F4}" srcOrd="0" destOrd="0" parTransId="{145BC316-3595-4A3C-ACE5-C36865EBBA87}" sibTransId="{66808F35-1E73-4E27-8336-C0B426885228}"/>
    <dgm:cxn modelId="{9D47A5C2-DC75-488B-9FE4-4881E37A2C8A}" srcId="{BC3C8A70-AFCA-4212-88FC-F1E895D7C343}" destId="{EBC9B812-2A71-4892-A633-A3E4ADD35CDD}" srcOrd="4" destOrd="0" parTransId="{157A4AEC-C074-4F01-942C-5CB1B94FDB2D}" sibTransId="{B0E4CA29-798B-4D1F-9DDC-EB01FFE145B0}"/>
    <dgm:cxn modelId="{7292CCEB-C1E4-48F4-8940-130A39D8BE67}" type="presOf" srcId="{BC3C8A70-AFCA-4212-88FC-F1E895D7C343}" destId="{7B900BB1-FE25-41BD-8570-85B98520180D}" srcOrd="0" destOrd="0" presId="urn:microsoft.com/office/officeart/2005/8/layout/default"/>
    <dgm:cxn modelId="{AF0FD0EC-F7DE-4023-A529-5B75315D1389}" type="presOf" srcId="{37720FE6-2AC1-47C9-AF5B-1BF4B83487BF}" destId="{CF5493C0-E6CF-43D7-B98F-BD9634751114}" srcOrd="0" destOrd="0" presId="urn:microsoft.com/office/officeart/2005/8/layout/default"/>
    <dgm:cxn modelId="{14D2B3FF-F0CA-4969-A9FE-24338AF10366}" type="presOf" srcId="{A95DFE4D-14E3-4D8C-B14D-6D743E1953F4}" destId="{1889B8EE-63B1-419E-A1C0-C6D3F7E312CA}" srcOrd="0" destOrd="0" presId="urn:microsoft.com/office/officeart/2005/8/layout/default"/>
    <dgm:cxn modelId="{3A2B0BD6-5221-4BD7-B895-625299615865}" type="presParOf" srcId="{7B900BB1-FE25-41BD-8570-85B98520180D}" destId="{1889B8EE-63B1-419E-A1C0-C6D3F7E312CA}" srcOrd="0" destOrd="0" presId="urn:microsoft.com/office/officeart/2005/8/layout/default"/>
    <dgm:cxn modelId="{45533714-071B-4336-B56B-A545FDD152CA}" type="presParOf" srcId="{7B900BB1-FE25-41BD-8570-85B98520180D}" destId="{92757309-3F9F-49CB-93C7-57EBE5F8A7D4}" srcOrd="1" destOrd="0" presId="urn:microsoft.com/office/officeart/2005/8/layout/default"/>
    <dgm:cxn modelId="{158E56C4-D49C-43EA-B107-272CB9D355F1}" type="presParOf" srcId="{7B900BB1-FE25-41BD-8570-85B98520180D}" destId="{F752723C-279F-487E-9DA7-9F64FB0E8D0C}" srcOrd="2" destOrd="0" presId="urn:microsoft.com/office/officeart/2005/8/layout/default"/>
    <dgm:cxn modelId="{709EB417-A1E1-455F-BA3F-7E3483DD3773}" type="presParOf" srcId="{7B900BB1-FE25-41BD-8570-85B98520180D}" destId="{E648AF53-DFDE-4170-87D5-6A2D7414FD7D}" srcOrd="3" destOrd="0" presId="urn:microsoft.com/office/officeart/2005/8/layout/default"/>
    <dgm:cxn modelId="{C315745A-DC20-4311-A97E-AD2BD4C7F969}" type="presParOf" srcId="{7B900BB1-FE25-41BD-8570-85B98520180D}" destId="{BB74C120-C854-4B12-BEBA-F7858BA1116A}" srcOrd="4" destOrd="0" presId="urn:microsoft.com/office/officeart/2005/8/layout/default"/>
    <dgm:cxn modelId="{DCB565DB-2980-40BC-B056-DE4AC9129748}" type="presParOf" srcId="{7B900BB1-FE25-41BD-8570-85B98520180D}" destId="{8D903F57-F30C-4446-82A9-349BCE9A35B5}" srcOrd="5" destOrd="0" presId="urn:microsoft.com/office/officeart/2005/8/layout/default"/>
    <dgm:cxn modelId="{A87EE347-8D50-40B7-8B2C-6BB6C39FA035}" type="presParOf" srcId="{7B900BB1-FE25-41BD-8570-85B98520180D}" destId="{CF5493C0-E6CF-43D7-B98F-BD9634751114}" srcOrd="6" destOrd="0" presId="urn:microsoft.com/office/officeart/2005/8/layout/default"/>
    <dgm:cxn modelId="{65D919AA-7393-43A1-86C5-5036D97D2B2E}" type="presParOf" srcId="{7B900BB1-FE25-41BD-8570-85B98520180D}" destId="{098BF01C-2A3E-442B-B3B7-224EA4781C64}" srcOrd="7" destOrd="0" presId="urn:microsoft.com/office/officeart/2005/8/layout/default"/>
    <dgm:cxn modelId="{546B1A29-F02B-4874-B9F7-0AE4700994B3}" type="presParOf" srcId="{7B900BB1-FE25-41BD-8570-85B98520180D}" destId="{2AC0372C-8DF3-4A69-9B2D-E186DD98411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52E03E5-07E1-4B41-ADAF-59676B1BE6D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2CA9DA1-E186-4FF9-A3D8-017F3787D340}">
      <dgm:prSet/>
      <dgm:spPr/>
      <dgm:t>
        <a:bodyPr/>
        <a:lstStyle/>
        <a:p>
          <a:r>
            <a:rPr lang="en-US"/>
            <a:t>Job analysis identifies the tasks, responsibilities and competencies required for a role.</a:t>
          </a:r>
        </a:p>
      </dgm:t>
    </dgm:pt>
    <dgm:pt modelId="{C4D86978-AFED-4ED8-A7FC-32865B5309D3}" type="parTrans" cxnId="{9967359B-CAB9-4229-A947-9977F0D772DD}">
      <dgm:prSet/>
      <dgm:spPr/>
      <dgm:t>
        <a:bodyPr/>
        <a:lstStyle/>
        <a:p>
          <a:endParaRPr lang="en-US"/>
        </a:p>
      </dgm:t>
    </dgm:pt>
    <dgm:pt modelId="{EBD58023-E8CE-438A-86DF-2256D4A17C0F}" type="sibTrans" cxnId="{9967359B-CAB9-4229-A947-9977F0D772DD}">
      <dgm:prSet/>
      <dgm:spPr/>
      <dgm:t>
        <a:bodyPr/>
        <a:lstStyle/>
        <a:p>
          <a:endParaRPr lang="en-US"/>
        </a:p>
      </dgm:t>
    </dgm:pt>
    <dgm:pt modelId="{06D96124-6223-4C66-9B3D-23B066A21D72}">
      <dgm:prSet/>
      <dgm:spPr/>
      <dgm:t>
        <a:bodyPr/>
        <a:lstStyle/>
        <a:p>
          <a:r>
            <a:rPr lang="en-US" dirty="0"/>
            <a:t>Example role: Change Manager.</a:t>
          </a:r>
        </a:p>
      </dgm:t>
    </dgm:pt>
    <dgm:pt modelId="{9F457B3E-4753-4F1E-B3B0-3242959A8432}" type="parTrans" cxnId="{9D9BC873-FE53-4084-BA2A-EFB429ECF394}">
      <dgm:prSet/>
      <dgm:spPr/>
      <dgm:t>
        <a:bodyPr/>
        <a:lstStyle/>
        <a:p>
          <a:endParaRPr lang="en-US"/>
        </a:p>
      </dgm:t>
    </dgm:pt>
    <dgm:pt modelId="{0E61AA22-6928-4DD8-AB24-235DA004D55E}" type="sibTrans" cxnId="{9D9BC873-FE53-4084-BA2A-EFB429ECF394}">
      <dgm:prSet/>
      <dgm:spPr/>
      <dgm:t>
        <a:bodyPr/>
        <a:lstStyle/>
        <a:p>
          <a:endParaRPr lang="en-US"/>
        </a:p>
      </dgm:t>
    </dgm:pt>
    <dgm:pt modelId="{25407AA3-C04E-4C7B-8BCF-8415322F92B7}">
      <dgm:prSet/>
      <dgm:spPr/>
      <dgm:t>
        <a:bodyPr/>
        <a:lstStyle/>
        <a:p>
          <a:r>
            <a:rPr lang="en-US" dirty="0"/>
            <a:t>Key responsibilities include leading transformation projects, engaging stakeholders and managing resistance to change.</a:t>
          </a:r>
        </a:p>
      </dgm:t>
    </dgm:pt>
    <dgm:pt modelId="{3A21F41C-3803-4B25-9D2D-3C4695870CC6}" type="parTrans" cxnId="{8EA6C55A-1725-4873-868A-B2C1CA609484}">
      <dgm:prSet/>
      <dgm:spPr/>
      <dgm:t>
        <a:bodyPr/>
        <a:lstStyle/>
        <a:p>
          <a:endParaRPr lang="en-US"/>
        </a:p>
      </dgm:t>
    </dgm:pt>
    <dgm:pt modelId="{E0EBE44C-BDAF-44BB-93D9-721782492019}" type="sibTrans" cxnId="{8EA6C55A-1725-4873-868A-B2C1CA609484}">
      <dgm:prSet/>
      <dgm:spPr/>
      <dgm:t>
        <a:bodyPr/>
        <a:lstStyle/>
        <a:p>
          <a:endParaRPr lang="en-US"/>
        </a:p>
      </dgm:t>
    </dgm:pt>
    <dgm:pt modelId="{D4B386A1-411C-4E61-BB3B-D329496116A8}">
      <dgm:prSet/>
      <dgm:spPr/>
      <dgm:t>
        <a:bodyPr/>
        <a:lstStyle/>
        <a:p>
          <a:r>
            <a:rPr lang="en-US" dirty="0"/>
            <a:t>Person specification includes leadership, communication, digital literacy and problem-solving skills.</a:t>
          </a:r>
        </a:p>
      </dgm:t>
    </dgm:pt>
    <dgm:pt modelId="{68179479-73A3-491D-821D-C809EE1BFCAB}" type="parTrans" cxnId="{CFD92C48-328D-4019-88C7-9D17EAA0DA08}">
      <dgm:prSet/>
      <dgm:spPr/>
      <dgm:t>
        <a:bodyPr/>
        <a:lstStyle/>
        <a:p>
          <a:endParaRPr lang="en-US"/>
        </a:p>
      </dgm:t>
    </dgm:pt>
    <dgm:pt modelId="{0A609C8B-DD9A-483B-A160-6510CBF9DBC6}" type="sibTrans" cxnId="{CFD92C48-328D-4019-88C7-9D17EAA0DA08}">
      <dgm:prSet/>
      <dgm:spPr/>
      <dgm:t>
        <a:bodyPr/>
        <a:lstStyle/>
        <a:p>
          <a:endParaRPr lang="en-US"/>
        </a:p>
      </dgm:t>
    </dgm:pt>
    <dgm:pt modelId="{19FC707D-9ADE-4B7A-B284-966816E60DDC}">
      <dgm:prSet/>
      <dgm:spPr/>
      <dgm:t>
        <a:bodyPr/>
        <a:lstStyle/>
        <a:p>
          <a:r>
            <a:rPr lang="en-US" dirty="0"/>
            <a:t>Accurate job analysis improves fairness, validity and recruitment effectiveness.</a:t>
          </a:r>
        </a:p>
      </dgm:t>
    </dgm:pt>
    <dgm:pt modelId="{9460BBEF-E903-459C-9AD0-B06FEA75B820}" type="parTrans" cxnId="{32A0CC67-1EAE-4673-97E7-BC1C24ED2967}">
      <dgm:prSet/>
      <dgm:spPr/>
      <dgm:t>
        <a:bodyPr/>
        <a:lstStyle/>
        <a:p>
          <a:endParaRPr lang="en-US"/>
        </a:p>
      </dgm:t>
    </dgm:pt>
    <dgm:pt modelId="{3F557D4B-F400-44A3-A467-A140A1CE9292}" type="sibTrans" cxnId="{32A0CC67-1EAE-4673-97E7-BC1C24ED2967}">
      <dgm:prSet/>
      <dgm:spPr/>
      <dgm:t>
        <a:bodyPr/>
        <a:lstStyle/>
        <a:p>
          <a:endParaRPr lang="en-US"/>
        </a:p>
      </dgm:t>
    </dgm:pt>
    <dgm:pt modelId="{85BEA00B-2319-4957-BE8B-5276AE94ADC6}">
      <dgm:prSet/>
      <dgm:spPr/>
      <dgm:t>
        <a:bodyPr/>
        <a:lstStyle/>
        <a:p>
          <a:r>
            <a:rPr lang="en-US" dirty="0"/>
            <a:t>Citation: Bratton &amp; Gold (2022); Wilton (2022)</a:t>
          </a:r>
        </a:p>
      </dgm:t>
    </dgm:pt>
    <dgm:pt modelId="{3C40891D-E3AB-4F90-8503-B4AACDB6C63C}" type="parTrans" cxnId="{8A5CF483-7E2D-489F-9367-23716B5E1EB6}">
      <dgm:prSet/>
      <dgm:spPr/>
      <dgm:t>
        <a:bodyPr/>
        <a:lstStyle/>
        <a:p>
          <a:endParaRPr lang="en-US"/>
        </a:p>
      </dgm:t>
    </dgm:pt>
    <dgm:pt modelId="{4B01BF36-98D9-4CA3-BB51-E30507EE7DB5}" type="sibTrans" cxnId="{8A5CF483-7E2D-489F-9367-23716B5E1EB6}">
      <dgm:prSet/>
      <dgm:spPr/>
      <dgm:t>
        <a:bodyPr/>
        <a:lstStyle/>
        <a:p>
          <a:endParaRPr lang="en-US"/>
        </a:p>
      </dgm:t>
    </dgm:pt>
    <dgm:pt modelId="{C7DF208B-4D59-47C8-96A8-ED5C58D56C2C}" type="pres">
      <dgm:prSet presAssocID="{B52E03E5-07E1-4B41-ADAF-59676B1BE6D0}" presName="linear" presStyleCnt="0">
        <dgm:presLayoutVars>
          <dgm:animLvl val="lvl"/>
          <dgm:resizeHandles val="exact"/>
        </dgm:presLayoutVars>
      </dgm:prSet>
      <dgm:spPr/>
    </dgm:pt>
    <dgm:pt modelId="{5C66B861-F4AE-4226-90F3-E2EB578ABACF}" type="pres">
      <dgm:prSet presAssocID="{32CA9DA1-E186-4FF9-A3D8-017F3787D34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EDB07E1-DF64-4856-96F2-1015AA37B734}" type="pres">
      <dgm:prSet presAssocID="{EBD58023-E8CE-438A-86DF-2256D4A17C0F}" presName="spacer" presStyleCnt="0"/>
      <dgm:spPr/>
    </dgm:pt>
    <dgm:pt modelId="{63D39411-49FE-4744-8545-A7B2E5CBEBE8}" type="pres">
      <dgm:prSet presAssocID="{06D96124-6223-4C66-9B3D-23B066A21D7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8070665-9734-4100-9D09-0359E382B89D}" type="pres">
      <dgm:prSet presAssocID="{0E61AA22-6928-4DD8-AB24-235DA004D55E}" presName="spacer" presStyleCnt="0"/>
      <dgm:spPr/>
    </dgm:pt>
    <dgm:pt modelId="{F6BCE107-D2F7-41FF-A733-63191F0E443E}" type="pres">
      <dgm:prSet presAssocID="{25407AA3-C04E-4C7B-8BCF-8415322F92B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62DC81C-831F-4704-AC4A-C983665C6873}" type="pres">
      <dgm:prSet presAssocID="{E0EBE44C-BDAF-44BB-93D9-721782492019}" presName="spacer" presStyleCnt="0"/>
      <dgm:spPr/>
    </dgm:pt>
    <dgm:pt modelId="{4BA2145A-3143-4C4A-B67E-9E1476DE8A49}" type="pres">
      <dgm:prSet presAssocID="{D4B386A1-411C-4E61-BB3B-D329496116A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2DC16D9-E314-447D-BCA6-3A4D3C80B302}" type="pres">
      <dgm:prSet presAssocID="{0A609C8B-DD9A-483B-A160-6510CBF9DBC6}" presName="spacer" presStyleCnt="0"/>
      <dgm:spPr/>
    </dgm:pt>
    <dgm:pt modelId="{3FE08575-EE90-4CF7-90CB-E6DF101EDA5C}" type="pres">
      <dgm:prSet presAssocID="{19FC707D-9ADE-4B7A-B284-966816E60DD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A7CB31E-E2A1-4DB4-A7F6-946A7F9EBECD}" type="pres">
      <dgm:prSet presAssocID="{3F557D4B-F400-44A3-A467-A140A1CE9292}" presName="spacer" presStyleCnt="0"/>
      <dgm:spPr/>
    </dgm:pt>
    <dgm:pt modelId="{875E02CE-A453-4C30-A6C0-5C35E28CEA56}" type="pres">
      <dgm:prSet presAssocID="{85BEA00B-2319-4957-BE8B-5276AE94ADC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8E7C10C-8459-48CC-8462-F22096C2A9EA}" type="presOf" srcId="{06D96124-6223-4C66-9B3D-23B066A21D72}" destId="{63D39411-49FE-4744-8545-A7B2E5CBEBE8}" srcOrd="0" destOrd="0" presId="urn:microsoft.com/office/officeart/2005/8/layout/vList2"/>
    <dgm:cxn modelId="{9462AA32-A343-4870-A39D-E6F72B78CE90}" type="presOf" srcId="{85BEA00B-2319-4957-BE8B-5276AE94ADC6}" destId="{875E02CE-A453-4C30-A6C0-5C35E28CEA56}" srcOrd="0" destOrd="0" presId="urn:microsoft.com/office/officeart/2005/8/layout/vList2"/>
    <dgm:cxn modelId="{F976A83A-8496-4133-892C-AF46EF2F9697}" type="presOf" srcId="{25407AA3-C04E-4C7B-8BCF-8415322F92B7}" destId="{F6BCE107-D2F7-41FF-A733-63191F0E443E}" srcOrd="0" destOrd="0" presId="urn:microsoft.com/office/officeart/2005/8/layout/vList2"/>
    <dgm:cxn modelId="{32A0CC67-1EAE-4673-97E7-BC1C24ED2967}" srcId="{B52E03E5-07E1-4B41-ADAF-59676B1BE6D0}" destId="{19FC707D-9ADE-4B7A-B284-966816E60DDC}" srcOrd="4" destOrd="0" parTransId="{9460BBEF-E903-459C-9AD0-B06FEA75B820}" sibTransId="{3F557D4B-F400-44A3-A467-A140A1CE9292}"/>
    <dgm:cxn modelId="{CFD92C48-328D-4019-88C7-9D17EAA0DA08}" srcId="{B52E03E5-07E1-4B41-ADAF-59676B1BE6D0}" destId="{D4B386A1-411C-4E61-BB3B-D329496116A8}" srcOrd="3" destOrd="0" parTransId="{68179479-73A3-491D-821D-C809EE1BFCAB}" sibTransId="{0A609C8B-DD9A-483B-A160-6510CBF9DBC6}"/>
    <dgm:cxn modelId="{9D9BC873-FE53-4084-BA2A-EFB429ECF394}" srcId="{B52E03E5-07E1-4B41-ADAF-59676B1BE6D0}" destId="{06D96124-6223-4C66-9B3D-23B066A21D72}" srcOrd="1" destOrd="0" parTransId="{9F457B3E-4753-4F1E-B3B0-3242959A8432}" sibTransId="{0E61AA22-6928-4DD8-AB24-235DA004D55E}"/>
    <dgm:cxn modelId="{8EA6C55A-1725-4873-868A-B2C1CA609484}" srcId="{B52E03E5-07E1-4B41-ADAF-59676B1BE6D0}" destId="{25407AA3-C04E-4C7B-8BCF-8415322F92B7}" srcOrd="2" destOrd="0" parTransId="{3A21F41C-3803-4B25-9D2D-3C4695870CC6}" sibTransId="{E0EBE44C-BDAF-44BB-93D9-721782492019}"/>
    <dgm:cxn modelId="{8A5CF483-7E2D-489F-9367-23716B5E1EB6}" srcId="{B52E03E5-07E1-4B41-ADAF-59676B1BE6D0}" destId="{85BEA00B-2319-4957-BE8B-5276AE94ADC6}" srcOrd="5" destOrd="0" parTransId="{3C40891D-E3AB-4F90-8503-B4AACDB6C63C}" sibTransId="{4B01BF36-98D9-4CA3-BB51-E30507EE7DB5}"/>
    <dgm:cxn modelId="{9967359B-CAB9-4229-A947-9977F0D772DD}" srcId="{B52E03E5-07E1-4B41-ADAF-59676B1BE6D0}" destId="{32CA9DA1-E186-4FF9-A3D8-017F3787D340}" srcOrd="0" destOrd="0" parTransId="{C4D86978-AFED-4ED8-A7FC-32865B5309D3}" sibTransId="{EBD58023-E8CE-438A-86DF-2256D4A17C0F}"/>
    <dgm:cxn modelId="{D033D89E-0019-4F1C-8DC5-C6E95EDD28FD}" type="presOf" srcId="{D4B386A1-411C-4E61-BB3B-D329496116A8}" destId="{4BA2145A-3143-4C4A-B67E-9E1476DE8A49}" srcOrd="0" destOrd="0" presId="urn:microsoft.com/office/officeart/2005/8/layout/vList2"/>
    <dgm:cxn modelId="{D1EC41C8-39E2-41AE-A395-7BE6FE936426}" type="presOf" srcId="{32CA9DA1-E186-4FF9-A3D8-017F3787D340}" destId="{5C66B861-F4AE-4226-90F3-E2EB578ABACF}" srcOrd="0" destOrd="0" presId="urn:microsoft.com/office/officeart/2005/8/layout/vList2"/>
    <dgm:cxn modelId="{CD59CCEF-371F-4B35-869E-183C1A99C82A}" type="presOf" srcId="{19FC707D-9ADE-4B7A-B284-966816E60DDC}" destId="{3FE08575-EE90-4CF7-90CB-E6DF101EDA5C}" srcOrd="0" destOrd="0" presId="urn:microsoft.com/office/officeart/2005/8/layout/vList2"/>
    <dgm:cxn modelId="{B1D3FDEF-449B-436A-BD9C-891F42F048DE}" type="presOf" srcId="{B52E03E5-07E1-4B41-ADAF-59676B1BE6D0}" destId="{C7DF208B-4D59-47C8-96A8-ED5C58D56C2C}" srcOrd="0" destOrd="0" presId="urn:microsoft.com/office/officeart/2005/8/layout/vList2"/>
    <dgm:cxn modelId="{4040AC19-0987-4481-B073-FC5CC3E0D891}" type="presParOf" srcId="{C7DF208B-4D59-47C8-96A8-ED5C58D56C2C}" destId="{5C66B861-F4AE-4226-90F3-E2EB578ABACF}" srcOrd="0" destOrd="0" presId="urn:microsoft.com/office/officeart/2005/8/layout/vList2"/>
    <dgm:cxn modelId="{95E3B582-8368-46F3-9F85-4398F5BA19B3}" type="presParOf" srcId="{C7DF208B-4D59-47C8-96A8-ED5C58D56C2C}" destId="{4EDB07E1-DF64-4856-96F2-1015AA37B734}" srcOrd="1" destOrd="0" presId="urn:microsoft.com/office/officeart/2005/8/layout/vList2"/>
    <dgm:cxn modelId="{DB6EECB3-8A92-461D-BD05-B0950F06FABD}" type="presParOf" srcId="{C7DF208B-4D59-47C8-96A8-ED5C58D56C2C}" destId="{63D39411-49FE-4744-8545-A7B2E5CBEBE8}" srcOrd="2" destOrd="0" presId="urn:microsoft.com/office/officeart/2005/8/layout/vList2"/>
    <dgm:cxn modelId="{E77F3769-FD12-4860-97BF-6FEFAAA14AE6}" type="presParOf" srcId="{C7DF208B-4D59-47C8-96A8-ED5C58D56C2C}" destId="{E8070665-9734-4100-9D09-0359E382B89D}" srcOrd="3" destOrd="0" presId="urn:microsoft.com/office/officeart/2005/8/layout/vList2"/>
    <dgm:cxn modelId="{0682DDC7-BCF4-4283-82FC-5628765DC284}" type="presParOf" srcId="{C7DF208B-4D59-47C8-96A8-ED5C58D56C2C}" destId="{F6BCE107-D2F7-41FF-A733-63191F0E443E}" srcOrd="4" destOrd="0" presId="urn:microsoft.com/office/officeart/2005/8/layout/vList2"/>
    <dgm:cxn modelId="{A743D0BD-0293-44BE-9FC2-B7CC90566B98}" type="presParOf" srcId="{C7DF208B-4D59-47C8-96A8-ED5C58D56C2C}" destId="{B62DC81C-831F-4704-AC4A-C983665C6873}" srcOrd="5" destOrd="0" presId="urn:microsoft.com/office/officeart/2005/8/layout/vList2"/>
    <dgm:cxn modelId="{F069D722-960B-47F8-9CBB-E5575FC5F889}" type="presParOf" srcId="{C7DF208B-4D59-47C8-96A8-ED5C58D56C2C}" destId="{4BA2145A-3143-4C4A-B67E-9E1476DE8A49}" srcOrd="6" destOrd="0" presId="urn:microsoft.com/office/officeart/2005/8/layout/vList2"/>
    <dgm:cxn modelId="{D51F630F-5610-4408-AC70-1D85D07635A0}" type="presParOf" srcId="{C7DF208B-4D59-47C8-96A8-ED5C58D56C2C}" destId="{22DC16D9-E314-447D-BCA6-3A4D3C80B302}" srcOrd="7" destOrd="0" presId="urn:microsoft.com/office/officeart/2005/8/layout/vList2"/>
    <dgm:cxn modelId="{DACD96EB-E54F-4B52-8146-59948D41577D}" type="presParOf" srcId="{C7DF208B-4D59-47C8-96A8-ED5C58D56C2C}" destId="{3FE08575-EE90-4CF7-90CB-E6DF101EDA5C}" srcOrd="8" destOrd="0" presId="urn:microsoft.com/office/officeart/2005/8/layout/vList2"/>
    <dgm:cxn modelId="{BE617200-D98A-4D35-9C65-B4CDED265C2C}" type="presParOf" srcId="{C7DF208B-4D59-47C8-96A8-ED5C58D56C2C}" destId="{8A7CB31E-E2A1-4DB4-A7F6-946A7F9EBECD}" srcOrd="9" destOrd="0" presId="urn:microsoft.com/office/officeart/2005/8/layout/vList2"/>
    <dgm:cxn modelId="{BBE9CFF6-2F10-45AD-9538-DA71802E9D38}" type="presParOf" srcId="{C7DF208B-4D59-47C8-96A8-ED5C58D56C2C}" destId="{875E02CE-A453-4C30-A6C0-5C35E28CEA5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1A0095-D96E-4EE5-A1F0-DD3C5E28DA77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92A658F-C643-4D7F-BB63-208733B23937}">
      <dgm:prSet/>
      <dgm:spPr/>
      <dgm:t>
        <a:bodyPr/>
        <a:lstStyle/>
        <a:p>
          <a:r>
            <a:rPr lang="en-US"/>
            <a:t>Internal recruitment can be promoted through the M&amp;S intranet, succession planning and employee referrals.</a:t>
          </a:r>
        </a:p>
      </dgm:t>
    </dgm:pt>
    <dgm:pt modelId="{B6C1E6E9-4001-4890-9FA9-3033FE97DFDD}" type="parTrans" cxnId="{E0F61EE6-4064-4B82-8089-4DE5855E316E}">
      <dgm:prSet/>
      <dgm:spPr/>
      <dgm:t>
        <a:bodyPr/>
        <a:lstStyle/>
        <a:p>
          <a:endParaRPr lang="en-US"/>
        </a:p>
      </dgm:t>
    </dgm:pt>
    <dgm:pt modelId="{F315A227-E1A5-4327-95AA-72CD86205566}" type="sibTrans" cxnId="{E0F61EE6-4064-4B82-8089-4DE5855E316E}">
      <dgm:prSet/>
      <dgm:spPr/>
      <dgm:t>
        <a:bodyPr/>
        <a:lstStyle/>
        <a:p>
          <a:endParaRPr lang="en-US"/>
        </a:p>
      </dgm:t>
    </dgm:pt>
    <dgm:pt modelId="{8BD143C7-8FD3-4B27-9423-DFCAA1903187}">
      <dgm:prSet/>
      <dgm:spPr/>
      <dgm:t>
        <a:bodyPr/>
        <a:lstStyle/>
        <a:p>
          <a:r>
            <a:rPr lang="en-US"/>
            <a:t>• External recruitment should utilise LinkedIn, Indeed, Glassdoor and specialist recruitment agencies.</a:t>
          </a:r>
        </a:p>
      </dgm:t>
    </dgm:pt>
    <dgm:pt modelId="{30DB8943-06B5-486A-B42D-2A79E12C209D}" type="parTrans" cxnId="{65788FE4-0557-45A4-B2B3-7A51FCFE272B}">
      <dgm:prSet/>
      <dgm:spPr/>
      <dgm:t>
        <a:bodyPr/>
        <a:lstStyle/>
        <a:p>
          <a:endParaRPr lang="en-US"/>
        </a:p>
      </dgm:t>
    </dgm:pt>
    <dgm:pt modelId="{07BCB951-8D6B-4005-A596-C2516CAAC85B}" type="sibTrans" cxnId="{65788FE4-0557-45A4-B2B3-7A51FCFE272B}">
      <dgm:prSet/>
      <dgm:spPr/>
      <dgm:t>
        <a:bodyPr/>
        <a:lstStyle/>
        <a:p>
          <a:endParaRPr lang="en-US"/>
        </a:p>
      </dgm:t>
    </dgm:pt>
    <dgm:pt modelId="{E71ED0B5-D99B-4D8E-A6AF-0F9A8851DE12}">
      <dgm:prSet/>
      <dgm:spPr/>
      <dgm:t>
        <a:bodyPr/>
        <a:lstStyle/>
        <a:p>
          <a:r>
            <a:rPr lang="en-US"/>
            <a:t>• University partnerships can help attract graduates with digital and analytical skills.</a:t>
          </a:r>
        </a:p>
      </dgm:t>
    </dgm:pt>
    <dgm:pt modelId="{E04E0709-D42D-48F5-9CE1-903DB2F0E996}" type="parTrans" cxnId="{BCE02590-A7BB-488F-A8D7-6DDBF4FFD43B}">
      <dgm:prSet/>
      <dgm:spPr/>
      <dgm:t>
        <a:bodyPr/>
        <a:lstStyle/>
        <a:p>
          <a:endParaRPr lang="en-US"/>
        </a:p>
      </dgm:t>
    </dgm:pt>
    <dgm:pt modelId="{199F53A3-E15D-4EDC-87F6-6934A9C71F29}" type="sibTrans" cxnId="{BCE02590-A7BB-488F-A8D7-6DDBF4FFD43B}">
      <dgm:prSet/>
      <dgm:spPr/>
      <dgm:t>
        <a:bodyPr/>
        <a:lstStyle/>
        <a:p>
          <a:endParaRPr lang="en-US"/>
        </a:p>
      </dgm:t>
    </dgm:pt>
    <dgm:pt modelId="{6C426754-E195-4152-A28D-3DA83AEDE99D}">
      <dgm:prSet/>
      <dgm:spPr/>
      <dgm:t>
        <a:bodyPr/>
        <a:lstStyle/>
        <a:p>
          <a:r>
            <a:rPr lang="en-US"/>
            <a:t>• Targeted advertising strengthens employer branding and improves candidate quality.</a:t>
          </a:r>
        </a:p>
      </dgm:t>
    </dgm:pt>
    <dgm:pt modelId="{D1A02328-119A-4988-8211-D1881254113B}" type="parTrans" cxnId="{B62AC8F4-247E-41D5-A7E4-52AD12B4807E}">
      <dgm:prSet/>
      <dgm:spPr/>
      <dgm:t>
        <a:bodyPr/>
        <a:lstStyle/>
        <a:p>
          <a:endParaRPr lang="en-US"/>
        </a:p>
      </dgm:t>
    </dgm:pt>
    <dgm:pt modelId="{1BD7AB33-4FEE-43EF-AB10-B80E5DEBF992}" type="sibTrans" cxnId="{B62AC8F4-247E-41D5-A7E4-52AD12B4807E}">
      <dgm:prSet/>
      <dgm:spPr/>
      <dgm:t>
        <a:bodyPr/>
        <a:lstStyle/>
        <a:p>
          <a:endParaRPr lang="en-US"/>
        </a:p>
      </dgm:t>
    </dgm:pt>
    <dgm:pt modelId="{A3707031-5CA2-4099-88FC-B99039629824}">
      <dgm:prSet/>
      <dgm:spPr/>
      <dgm:t>
        <a:bodyPr/>
        <a:lstStyle/>
        <a:p>
          <a:r>
            <a:rPr lang="en-US"/>
            <a:t>• Citation: CIPD (2024); LinkedIn Talent Solutions (2024)</a:t>
          </a:r>
        </a:p>
      </dgm:t>
    </dgm:pt>
    <dgm:pt modelId="{F1B3C449-1AB2-4985-983C-95BCEDF9910B}" type="parTrans" cxnId="{EECC54B4-B22A-46C7-8834-6AEE1C73BBD2}">
      <dgm:prSet/>
      <dgm:spPr/>
      <dgm:t>
        <a:bodyPr/>
        <a:lstStyle/>
        <a:p>
          <a:endParaRPr lang="en-US"/>
        </a:p>
      </dgm:t>
    </dgm:pt>
    <dgm:pt modelId="{AD71182E-B44C-4BF6-9537-1AD706CFE725}" type="sibTrans" cxnId="{EECC54B4-B22A-46C7-8834-6AEE1C73BBD2}">
      <dgm:prSet/>
      <dgm:spPr/>
      <dgm:t>
        <a:bodyPr/>
        <a:lstStyle/>
        <a:p>
          <a:endParaRPr lang="en-US"/>
        </a:p>
      </dgm:t>
    </dgm:pt>
    <dgm:pt modelId="{D8395B5F-8682-4A7A-8652-19D439957361}" type="pres">
      <dgm:prSet presAssocID="{111A0095-D96E-4EE5-A1F0-DD3C5E28DA77}" presName="diagram" presStyleCnt="0">
        <dgm:presLayoutVars>
          <dgm:dir/>
          <dgm:resizeHandles val="exact"/>
        </dgm:presLayoutVars>
      </dgm:prSet>
      <dgm:spPr/>
    </dgm:pt>
    <dgm:pt modelId="{CFEBAD29-281A-4210-BC8C-1B604E263176}" type="pres">
      <dgm:prSet presAssocID="{E92A658F-C643-4D7F-BB63-208733B23937}" presName="node" presStyleLbl="node1" presStyleIdx="0" presStyleCnt="5">
        <dgm:presLayoutVars>
          <dgm:bulletEnabled val="1"/>
        </dgm:presLayoutVars>
      </dgm:prSet>
      <dgm:spPr/>
    </dgm:pt>
    <dgm:pt modelId="{CD062D5B-1141-40AE-A7F0-F4C6C36BB601}" type="pres">
      <dgm:prSet presAssocID="{F315A227-E1A5-4327-95AA-72CD86205566}" presName="sibTrans" presStyleCnt="0"/>
      <dgm:spPr/>
    </dgm:pt>
    <dgm:pt modelId="{27EDBAF0-6B0E-4E7B-A488-0AA4748D0F07}" type="pres">
      <dgm:prSet presAssocID="{8BD143C7-8FD3-4B27-9423-DFCAA1903187}" presName="node" presStyleLbl="node1" presStyleIdx="1" presStyleCnt="5">
        <dgm:presLayoutVars>
          <dgm:bulletEnabled val="1"/>
        </dgm:presLayoutVars>
      </dgm:prSet>
      <dgm:spPr/>
    </dgm:pt>
    <dgm:pt modelId="{81467FFE-D255-46ED-84C1-79B5EAB55A8D}" type="pres">
      <dgm:prSet presAssocID="{07BCB951-8D6B-4005-A596-C2516CAAC85B}" presName="sibTrans" presStyleCnt="0"/>
      <dgm:spPr/>
    </dgm:pt>
    <dgm:pt modelId="{D3E6FCB5-35C2-44C5-AAE6-32BB7B25F38F}" type="pres">
      <dgm:prSet presAssocID="{E71ED0B5-D99B-4D8E-A6AF-0F9A8851DE12}" presName="node" presStyleLbl="node1" presStyleIdx="2" presStyleCnt="5">
        <dgm:presLayoutVars>
          <dgm:bulletEnabled val="1"/>
        </dgm:presLayoutVars>
      </dgm:prSet>
      <dgm:spPr/>
    </dgm:pt>
    <dgm:pt modelId="{8E5C20C9-EF07-4EB0-9921-7C8AE63F6EB8}" type="pres">
      <dgm:prSet presAssocID="{199F53A3-E15D-4EDC-87F6-6934A9C71F29}" presName="sibTrans" presStyleCnt="0"/>
      <dgm:spPr/>
    </dgm:pt>
    <dgm:pt modelId="{FFDAD5EA-340D-49CA-A199-76DD2FDB770A}" type="pres">
      <dgm:prSet presAssocID="{6C426754-E195-4152-A28D-3DA83AEDE99D}" presName="node" presStyleLbl="node1" presStyleIdx="3" presStyleCnt="5">
        <dgm:presLayoutVars>
          <dgm:bulletEnabled val="1"/>
        </dgm:presLayoutVars>
      </dgm:prSet>
      <dgm:spPr/>
    </dgm:pt>
    <dgm:pt modelId="{3CA840F9-8DF8-4307-8175-27DF2474ACED}" type="pres">
      <dgm:prSet presAssocID="{1BD7AB33-4FEE-43EF-AB10-B80E5DEBF992}" presName="sibTrans" presStyleCnt="0"/>
      <dgm:spPr/>
    </dgm:pt>
    <dgm:pt modelId="{5FED36FF-A0BD-404D-8A86-76607F39421A}" type="pres">
      <dgm:prSet presAssocID="{A3707031-5CA2-4099-88FC-B99039629824}" presName="node" presStyleLbl="node1" presStyleIdx="4" presStyleCnt="5">
        <dgm:presLayoutVars>
          <dgm:bulletEnabled val="1"/>
        </dgm:presLayoutVars>
      </dgm:prSet>
      <dgm:spPr/>
    </dgm:pt>
  </dgm:ptLst>
  <dgm:cxnLst>
    <dgm:cxn modelId="{7D492C15-0517-44C7-BBFC-C63320539DC5}" type="presOf" srcId="{E71ED0B5-D99B-4D8E-A6AF-0F9A8851DE12}" destId="{D3E6FCB5-35C2-44C5-AAE6-32BB7B25F38F}" srcOrd="0" destOrd="0" presId="urn:microsoft.com/office/officeart/2005/8/layout/default"/>
    <dgm:cxn modelId="{7CF9861F-2BD2-4135-859F-B506CBB80177}" type="presOf" srcId="{E92A658F-C643-4D7F-BB63-208733B23937}" destId="{CFEBAD29-281A-4210-BC8C-1B604E263176}" srcOrd="0" destOrd="0" presId="urn:microsoft.com/office/officeart/2005/8/layout/default"/>
    <dgm:cxn modelId="{125A0B3F-61BE-4347-B96E-A4A7B9FF5670}" type="presOf" srcId="{111A0095-D96E-4EE5-A1F0-DD3C5E28DA77}" destId="{D8395B5F-8682-4A7A-8652-19D439957361}" srcOrd="0" destOrd="0" presId="urn:microsoft.com/office/officeart/2005/8/layout/default"/>
    <dgm:cxn modelId="{AFD4FC61-4439-4FFE-8F07-D58D2C082C1B}" type="presOf" srcId="{6C426754-E195-4152-A28D-3DA83AEDE99D}" destId="{FFDAD5EA-340D-49CA-A199-76DD2FDB770A}" srcOrd="0" destOrd="0" presId="urn:microsoft.com/office/officeart/2005/8/layout/default"/>
    <dgm:cxn modelId="{CA2A2E65-6048-4426-967D-8C3AC119C554}" type="presOf" srcId="{A3707031-5CA2-4099-88FC-B99039629824}" destId="{5FED36FF-A0BD-404D-8A86-76607F39421A}" srcOrd="0" destOrd="0" presId="urn:microsoft.com/office/officeart/2005/8/layout/default"/>
    <dgm:cxn modelId="{BCE02590-A7BB-488F-A8D7-6DDBF4FFD43B}" srcId="{111A0095-D96E-4EE5-A1F0-DD3C5E28DA77}" destId="{E71ED0B5-D99B-4D8E-A6AF-0F9A8851DE12}" srcOrd="2" destOrd="0" parTransId="{E04E0709-D42D-48F5-9CE1-903DB2F0E996}" sibTransId="{199F53A3-E15D-4EDC-87F6-6934A9C71F29}"/>
    <dgm:cxn modelId="{EECC54B4-B22A-46C7-8834-6AEE1C73BBD2}" srcId="{111A0095-D96E-4EE5-A1F0-DD3C5E28DA77}" destId="{A3707031-5CA2-4099-88FC-B99039629824}" srcOrd="4" destOrd="0" parTransId="{F1B3C449-1AB2-4985-983C-95BCEDF9910B}" sibTransId="{AD71182E-B44C-4BF6-9537-1AD706CFE725}"/>
    <dgm:cxn modelId="{7D85F5CD-397C-49DA-9506-EE65B56DBD04}" type="presOf" srcId="{8BD143C7-8FD3-4B27-9423-DFCAA1903187}" destId="{27EDBAF0-6B0E-4E7B-A488-0AA4748D0F07}" srcOrd="0" destOrd="0" presId="urn:microsoft.com/office/officeart/2005/8/layout/default"/>
    <dgm:cxn modelId="{65788FE4-0557-45A4-B2B3-7A51FCFE272B}" srcId="{111A0095-D96E-4EE5-A1F0-DD3C5E28DA77}" destId="{8BD143C7-8FD3-4B27-9423-DFCAA1903187}" srcOrd="1" destOrd="0" parTransId="{30DB8943-06B5-486A-B42D-2A79E12C209D}" sibTransId="{07BCB951-8D6B-4005-A596-C2516CAAC85B}"/>
    <dgm:cxn modelId="{E0F61EE6-4064-4B82-8089-4DE5855E316E}" srcId="{111A0095-D96E-4EE5-A1F0-DD3C5E28DA77}" destId="{E92A658F-C643-4D7F-BB63-208733B23937}" srcOrd="0" destOrd="0" parTransId="{B6C1E6E9-4001-4890-9FA9-3033FE97DFDD}" sibTransId="{F315A227-E1A5-4327-95AA-72CD86205566}"/>
    <dgm:cxn modelId="{B62AC8F4-247E-41D5-A7E4-52AD12B4807E}" srcId="{111A0095-D96E-4EE5-A1F0-DD3C5E28DA77}" destId="{6C426754-E195-4152-A28D-3DA83AEDE99D}" srcOrd="3" destOrd="0" parTransId="{D1A02328-119A-4988-8211-D1881254113B}" sibTransId="{1BD7AB33-4FEE-43EF-AB10-B80E5DEBF992}"/>
    <dgm:cxn modelId="{9158F97E-B865-4C2D-9FB2-BEC28BFE3F16}" type="presParOf" srcId="{D8395B5F-8682-4A7A-8652-19D439957361}" destId="{CFEBAD29-281A-4210-BC8C-1B604E263176}" srcOrd="0" destOrd="0" presId="urn:microsoft.com/office/officeart/2005/8/layout/default"/>
    <dgm:cxn modelId="{8D6526FB-B7D9-493D-8C7B-0D76B6281D8D}" type="presParOf" srcId="{D8395B5F-8682-4A7A-8652-19D439957361}" destId="{CD062D5B-1141-40AE-A7F0-F4C6C36BB601}" srcOrd="1" destOrd="0" presId="urn:microsoft.com/office/officeart/2005/8/layout/default"/>
    <dgm:cxn modelId="{87104FEA-1C79-4C2E-B0A4-D402CE9E46E7}" type="presParOf" srcId="{D8395B5F-8682-4A7A-8652-19D439957361}" destId="{27EDBAF0-6B0E-4E7B-A488-0AA4748D0F07}" srcOrd="2" destOrd="0" presId="urn:microsoft.com/office/officeart/2005/8/layout/default"/>
    <dgm:cxn modelId="{C5F66408-7184-4E40-8A8A-8468C1625390}" type="presParOf" srcId="{D8395B5F-8682-4A7A-8652-19D439957361}" destId="{81467FFE-D255-46ED-84C1-79B5EAB55A8D}" srcOrd="3" destOrd="0" presId="urn:microsoft.com/office/officeart/2005/8/layout/default"/>
    <dgm:cxn modelId="{746EE5B3-8F98-433F-991B-B4663F355CD9}" type="presParOf" srcId="{D8395B5F-8682-4A7A-8652-19D439957361}" destId="{D3E6FCB5-35C2-44C5-AAE6-32BB7B25F38F}" srcOrd="4" destOrd="0" presId="urn:microsoft.com/office/officeart/2005/8/layout/default"/>
    <dgm:cxn modelId="{64A9DF1D-A90E-41B2-8871-CE9EF7644FC4}" type="presParOf" srcId="{D8395B5F-8682-4A7A-8652-19D439957361}" destId="{8E5C20C9-EF07-4EB0-9921-7C8AE63F6EB8}" srcOrd="5" destOrd="0" presId="urn:microsoft.com/office/officeart/2005/8/layout/default"/>
    <dgm:cxn modelId="{BA8D3C01-E492-4C0C-9DD5-B8242226E4B3}" type="presParOf" srcId="{D8395B5F-8682-4A7A-8652-19D439957361}" destId="{FFDAD5EA-340D-49CA-A199-76DD2FDB770A}" srcOrd="6" destOrd="0" presId="urn:microsoft.com/office/officeart/2005/8/layout/default"/>
    <dgm:cxn modelId="{717DF5B7-0F67-4AB7-9DDF-15F7D8EE7658}" type="presParOf" srcId="{D8395B5F-8682-4A7A-8652-19D439957361}" destId="{3CA840F9-8DF8-4307-8175-27DF2474ACED}" srcOrd="7" destOrd="0" presId="urn:microsoft.com/office/officeart/2005/8/layout/default"/>
    <dgm:cxn modelId="{DCDD2FBB-5208-47A5-80D5-AF1517F4542E}" type="presParOf" srcId="{D8395B5F-8682-4A7A-8652-19D439957361}" destId="{5FED36FF-A0BD-404D-8A86-76607F39421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379190-592B-42B8-B82D-0BEE272E91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2032449-1B17-4816-8467-5623839A9A82}">
      <dgm:prSet/>
      <dgm:spPr/>
      <dgm:t>
        <a:bodyPr/>
        <a:lstStyle/>
        <a:p>
          <a:r>
            <a:rPr lang="en-US"/>
            <a:t>Competency-based interviews assess behaviours linked to successful job performance.</a:t>
          </a:r>
        </a:p>
      </dgm:t>
    </dgm:pt>
    <dgm:pt modelId="{99955310-9F57-420D-AE6F-192074593927}" type="parTrans" cxnId="{EE5833B0-6D23-41EB-887C-51A045C3EB88}">
      <dgm:prSet/>
      <dgm:spPr/>
      <dgm:t>
        <a:bodyPr/>
        <a:lstStyle/>
        <a:p>
          <a:endParaRPr lang="en-US"/>
        </a:p>
      </dgm:t>
    </dgm:pt>
    <dgm:pt modelId="{E3CA122A-3729-46DE-8CB1-3F85CC8CF15C}" type="sibTrans" cxnId="{EE5833B0-6D23-41EB-887C-51A045C3EB88}">
      <dgm:prSet/>
      <dgm:spPr/>
      <dgm:t>
        <a:bodyPr/>
        <a:lstStyle/>
        <a:p>
          <a:endParaRPr lang="en-US"/>
        </a:p>
      </dgm:t>
    </dgm:pt>
    <dgm:pt modelId="{897EF473-7EDA-40DD-AEC5-70C1AE0217F9}">
      <dgm:prSet/>
      <dgm:spPr/>
      <dgm:t>
        <a:bodyPr/>
        <a:lstStyle/>
        <a:p>
          <a:r>
            <a:rPr lang="en-US"/>
            <a:t>• Candidates are often asked to provide examples using the STAR technique (Situation, Task, Action, Result).</a:t>
          </a:r>
        </a:p>
      </dgm:t>
    </dgm:pt>
    <dgm:pt modelId="{2BD394F6-ED94-4926-A969-822D193CBC27}" type="parTrans" cxnId="{C974A2BC-5A0F-4308-B8F4-EAFF7082B7D1}">
      <dgm:prSet/>
      <dgm:spPr/>
      <dgm:t>
        <a:bodyPr/>
        <a:lstStyle/>
        <a:p>
          <a:endParaRPr lang="en-US"/>
        </a:p>
      </dgm:t>
    </dgm:pt>
    <dgm:pt modelId="{1928EE80-08A7-4F80-8959-F2694FA57E57}" type="sibTrans" cxnId="{C974A2BC-5A0F-4308-B8F4-EAFF7082B7D1}">
      <dgm:prSet/>
      <dgm:spPr/>
      <dgm:t>
        <a:bodyPr/>
        <a:lstStyle/>
        <a:p>
          <a:endParaRPr lang="en-US"/>
        </a:p>
      </dgm:t>
    </dgm:pt>
    <dgm:pt modelId="{9EE8BF1C-1CE8-4FA0-9A6C-1FDCF3914A99}">
      <dgm:prSet/>
      <dgm:spPr/>
      <dgm:t>
        <a:bodyPr/>
        <a:lstStyle/>
        <a:p>
          <a:r>
            <a:rPr lang="en-US"/>
            <a:t>• This method evaluates leadership, adaptability, communication and problem-solving skills.</a:t>
          </a:r>
        </a:p>
      </dgm:t>
    </dgm:pt>
    <dgm:pt modelId="{E1C2AF1F-1046-41E1-A08D-AC6500080A86}" type="parTrans" cxnId="{17C5B7F6-E3C8-443A-A5C2-869DE61E748D}">
      <dgm:prSet/>
      <dgm:spPr/>
      <dgm:t>
        <a:bodyPr/>
        <a:lstStyle/>
        <a:p>
          <a:endParaRPr lang="en-US"/>
        </a:p>
      </dgm:t>
    </dgm:pt>
    <dgm:pt modelId="{51802C13-F1E2-4828-B18B-9ED4AE9B0ECC}" type="sibTrans" cxnId="{17C5B7F6-E3C8-443A-A5C2-869DE61E748D}">
      <dgm:prSet/>
      <dgm:spPr/>
      <dgm:t>
        <a:bodyPr/>
        <a:lstStyle/>
        <a:p>
          <a:endParaRPr lang="en-US"/>
        </a:p>
      </dgm:t>
    </dgm:pt>
    <dgm:pt modelId="{02C819E4-533D-431E-9EA7-8404C682EB63}">
      <dgm:prSet/>
      <dgm:spPr/>
      <dgm:t>
        <a:bodyPr/>
        <a:lstStyle/>
        <a:p>
          <a:r>
            <a:rPr lang="en-US"/>
            <a:t>• It is highly suitable for Change Managers and Digital Specialists involved in transformation projects.</a:t>
          </a:r>
        </a:p>
      </dgm:t>
    </dgm:pt>
    <dgm:pt modelId="{38F1CB1F-1B20-4FC0-B2B1-41A7C0794AD4}" type="parTrans" cxnId="{76C1CABE-1E81-48F5-BDA4-13190793F424}">
      <dgm:prSet/>
      <dgm:spPr/>
      <dgm:t>
        <a:bodyPr/>
        <a:lstStyle/>
        <a:p>
          <a:endParaRPr lang="en-US"/>
        </a:p>
      </dgm:t>
    </dgm:pt>
    <dgm:pt modelId="{D541BD3C-9337-4659-ACE5-18FFB9DD9160}" type="sibTrans" cxnId="{76C1CABE-1E81-48F5-BDA4-13190793F424}">
      <dgm:prSet/>
      <dgm:spPr/>
      <dgm:t>
        <a:bodyPr/>
        <a:lstStyle/>
        <a:p>
          <a:endParaRPr lang="en-US"/>
        </a:p>
      </dgm:t>
    </dgm:pt>
    <dgm:pt modelId="{43992909-BB57-48E9-8CE7-75350B21DC67}">
      <dgm:prSet/>
      <dgm:spPr/>
      <dgm:t>
        <a:bodyPr/>
        <a:lstStyle/>
        <a:p>
          <a:r>
            <a:rPr lang="en-US"/>
            <a:t>• Research suggests competency-based interviews are stronger predictors of future performance than informal interviews.</a:t>
          </a:r>
        </a:p>
      </dgm:t>
    </dgm:pt>
    <dgm:pt modelId="{FD07AA31-BF7C-459F-969A-F2E42DD0E727}" type="parTrans" cxnId="{13CD80F6-2E2B-4804-A473-8D4BAA63F89B}">
      <dgm:prSet/>
      <dgm:spPr/>
      <dgm:t>
        <a:bodyPr/>
        <a:lstStyle/>
        <a:p>
          <a:endParaRPr lang="en-US"/>
        </a:p>
      </dgm:t>
    </dgm:pt>
    <dgm:pt modelId="{736174F5-7A1B-4480-A8F4-8475C35C129D}" type="sibTrans" cxnId="{13CD80F6-2E2B-4804-A473-8D4BAA63F89B}">
      <dgm:prSet/>
      <dgm:spPr/>
      <dgm:t>
        <a:bodyPr/>
        <a:lstStyle/>
        <a:p>
          <a:endParaRPr lang="en-US"/>
        </a:p>
      </dgm:t>
    </dgm:pt>
    <dgm:pt modelId="{196A892D-2619-4248-A6BF-3E9691CF6F9A}">
      <dgm:prSet/>
      <dgm:spPr/>
      <dgm:t>
        <a:bodyPr/>
        <a:lstStyle/>
        <a:p>
          <a:r>
            <a:rPr lang="en-US"/>
            <a:t>• Citation: CIPD (2024); Wilton (2022)</a:t>
          </a:r>
        </a:p>
      </dgm:t>
    </dgm:pt>
    <dgm:pt modelId="{48E88AC9-484F-4E5D-889B-81E093440926}" type="parTrans" cxnId="{CD0322F5-35B1-4F36-9D89-347FD06F5C96}">
      <dgm:prSet/>
      <dgm:spPr/>
      <dgm:t>
        <a:bodyPr/>
        <a:lstStyle/>
        <a:p>
          <a:endParaRPr lang="en-US"/>
        </a:p>
      </dgm:t>
    </dgm:pt>
    <dgm:pt modelId="{7DE58BD0-4768-4DD4-B316-36E10350AD3C}" type="sibTrans" cxnId="{CD0322F5-35B1-4F36-9D89-347FD06F5C96}">
      <dgm:prSet/>
      <dgm:spPr/>
      <dgm:t>
        <a:bodyPr/>
        <a:lstStyle/>
        <a:p>
          <a:endParaRPr lang="en-US"/>
        </a:p>
      </dgm:t>
    </dgm:pt>
    <dgm:pt modelId="{7CFAD471-4703-4F42-959E-9FA1732C2524}" type="pres">
      <dgm:prSet presAssocID="{57379190-592B-42B8-B82D-0BEE272E9161}" presName="root" presStyleCnt="0">
        <dgm:presLayoutVars>
          <dgm:dir/>
          <dgm:resizeHandles val="exact"/>
        </dgm:presLayoutVars>
      </dgm:prSet>
      <dgm:spPr/>
    </dgm:pt>
    <dgm:pt modelId="{B8E1B62F-8E94-447F-9CE0-20AF60274C72}" type="pres">
      <dgm:prSet presAssocID="{82032449-1B17-4816-8467-5623839A9A82}" presName="compNode" presStyleCnt="0"/>
      <dgm:spPr/>
    </dgm:pt>
    <dgm:pt modelId="{74B4F45B-B5BB-4EB7-A356-3B891DA7456D}" type="pres">
      <dgm:prSet presAssocID="{82032449-1B17-4816-8467-5623839A9A82}" presName="bgRect" presStyleLbl="bgShp" presStyleIdx="0" presStyleCnt="6"/>
      <dgm:spPr/>
    </dgm:pt>
    <dgm:pt modelId="{C33E985E-B6A6-475D-ACCA-34AA07419082}" type="pres">
      <dgm:prSet presAssocID="{82032449-1B17-4816-8467-5623839A9A8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B9282BC-7472-44E2-9B94-906798663999}" type="pres">
      <dgm:prSet presAssocID="{82032449-1B17-4816-8467-5623839A9A82}" presName="spaceRect" presStyleCnt="0"/>
      <dgm:spPr/>
    </dgm:pt>
    <dgm:pt modelId="{F0CE9F7D-034E-41F7-A254-D508339AAD02}" type="pres">
      <dgm:prSet presAssocID="{82032449-1B17-4816-8467-5623839A9A82}" presName="parTx" presStyleLbl="revTx" presStyleIdx="0" presStyleCnt="6">
        <dgm:presLayoutVars>
          <dgm:chMax val="0"/>
          <dgm:chPref val="0"/>
        </dgm:presLayoutVars>
      </dgm:prSet>
      <dgm:spPr/>
    </dgm:pt>
    <dgm:pt modelId="{9AB100EE-B176-438A-B53E-2F61BED18686}" type="pres">
      <dgm:prSet presAssocID="{E3CA122A-3729-46DE-8CB1-3F85CC8CF15C}" presName="sibTrans" presStyleCnt="0"/>
      <dgm:spPr/>
    </dgm:pt>
    <dgm:pt modelId="{D2BC576A-4E17-47C5-BBD3-E581D0BBB1DF}" type="pres">
      <dgm:prSet presAssocID="{897EF473-7EDA-40DD-AEC5-70C1AE0217F9}" presName="compNode" presStyleCnt="0"/>
      <dgm:spPr/>
    </dgm:pt>
    <dgm:pt modelId="{662F8F3C-4C2B-4B0E-B9A0-E354DDE6C491}" type="pres">
      <dgm:prSet presAssocID="{897EF473-7EDA-40DD-AEC5-70C1AE0217F9}" presName="bgRect" presStyleLbl="bgShp" presStyleIdx="1" presStyleCnt="6"/>
      <dgm:spPr/>
    </dgm:pt>
    <dgm:pt modelId="{AED2E9FC-8605-45A3-8745-808E6A01FEF3}" type="pres">
      <dgm:prSet presAssocID="{897EF473-7EDA-40DD-AEC5-70C1AE0217F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0B7A7E13-60AE-49C8-8348-93238F61399F}" type="pres">
      <dgm:prSet presAssocID="{897EF473-7EDA-40DD-AEC5-70C1AE0217F9}" presName="spaceRect" presStyleCnt="0"/>
      <dgm:spPr/>
    </dgm:pt>
    <dgm:pt modelId="{7BC7C583-F9CB-47A7-93A8-26C178E4E330}" type="pres">
      <dgm:prSet presAssocID="{897EF473-7EDA-40DD-AEC5-70C1AE0217F9}" presName="parTx" presStyleLbl="revTx" presStyleIdx="1" presStyleCnt="6">
        <dgm:presLayoutVars>
          <dgm:chMax val="0"/>
          <dgm:chPref val="0"/>
        </dgm:presLayoutVars>
      </dgm:prSet>
      <dgm:spPr/>
    </dgm:pt>
    <dgm:pt modelId="{DC186CCC-712F-42CF-AE82-D24A42273FA4}" type="pres">
      <dgm:prSet presAssocID="{1928EE80-08A7-4F80-8959-F2694FA57E57}" presName="sibTrans" presStyleCnt="0"/>
      <dgm:spPr/>
    </dgm:pt>
    <dgm:pt modelId="{464DF8B1-54F9-430F-8124-D4F36EDB2743}" type="pres">
      <dgm:prSet presAssocID="{9EE8BF1C-1CE8-4FA0-9A6C-1FDCF3914A99}" presName="compNode" presStyleCnt="0"/>
      <dgm:spPr/>
    </dgm:pt>
    <dgm:pt modelId="{6505F993-A3B1-4665-962F-66D25DF44D73}" type="pres">
      <dgm:prSet presAssocID="{9EE8BF1C-1CE8-4FA0-9A6C-1FDCF3914A99}" presName="bgRect" presStyleLbl="bgShp" presStyleIdx="2" presStyleCnt="6"/>
      <dgm:spPr/>
    </dgm:pt>
    <dgm:pt modelId="{0656A54F-1811-4650-8255-26C1A186A293}" type="pres">
      <dgm:prSet presAssocID="{9EE8BF1C-1CE8-4FA0-9A6C-1FDCF3914A9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96D870D-98CA-4744-AEBF-9B7CC19BC985}" type="pres">
      <dgm:prSet presAssocID="{9EE8BF1C-1CE8-4FA0-9A6C-1FDCF3914A99}" presName="spaceRect" presStyleCnt="0"/>
      <dgm:spPr/>
    </dgm:pt>
    <dgm:pt modelId="{B1A7061F-9488-4D00-BCB5-231B94AD16EE}" type="pres">
      <dgm:prSet presAssocID="{9EE8BF1C-1CE8-4FA0-9A6C-1FDCF3914A99}" presName="parTx" presStyleLbl="revTx" presStyleIdx="2" presStyleCnt="6">
        <dgm:presLayoutVars>
          <dgm:chMax val="0"/>
          <dgm:chPref val="0"/>
        </dgm:presLayoutVars>
      </dgm:prSet>
      <dgm:spPr/>
    </dgm:pt>
    <dgm:pt modelId="{BD987716-421D-4CFC-9257-7E2799F06FA0}" type="pres">
      <dgm:prSet presAssocID="{51802C13-F1E2-4828-B18B-9ED4AE9B0ECC}" presName="sibTrans" presStyleCnt="0"/>
      <dgm:spPr/>
    </dgm:pt>
    <dgm:pt modelId="{197C7154-2EBE-46A4-AB72-E3CA89C9B6E2}" type="pres">
      <dgm:prSet presAssocID="{02C819E4-533D-431E-9EA7-8404C682EB63}" presName="compNode" presStyleCnt="0"/>
      <dgm:spPr/>
    </dgm:pt>
    <dgm:pt modelId="{66C2DB11-E39C-4CB0-A710-AC00D1C2BF7C}" type="pres">
      <dgm:prSet presAssocID="{02C819E4-533D-431E-9EA7-8404C682EB63}" presName="bgRect" presStyleLbl="bgShp" presStyleIdx="3" presStyleCnt="6"/>
      <dgm:spPr/>
    </dgm:pt>
    <dgm:pt modelId="{757D7808-FCD6-492C-BA99-546DB0292040}" type="pres">
      <dgm:prSet presAssocID="{02C819E4-533D-431E-9EA7-8404C682EB63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8646EF69-1637-48A1-A6D0-6AF4E31BFD36}" type="pres">
      <dgm:prSet presAssocID="{02C819E4-533D-431E-9EA7-8404C682EB63}" presName="spaceRect" presStyleCnt="0"/>
      <dgm:spPr/>
    </dgm:pt>
    <dgm:pt modelId="{98F2FE9D-0825-434D-BFA2-8A4D701CE732}" type="pres">
      <dgm:prSet presAssocID="{02C819E4-533D-431E-9EA7-8404C682EB63}" presName="parTx" presStyleLbl="revTx" presStyleIdx="3" presStyleCnt="6">
        <dgm:presLayoutVars>
          <dgm:chMax val="0"/>
          <dgm:chPref val="0"/>
        </dgm:presLayoutVars>
      </dgm:prSet>
      <dgm:spPr/>
    </dgm:pt>
    <dgm:pt modelId="{AC24668A-16AD-47BB-8C0B-29300CCB57AD}" type="pres">
      <dgm:prSet presAssocID="{D541BD3C-9337-4659-ACE5-18FFB9DD9160}" presName="sibTrans" presStyleCnt="0"/>
      <dgm:spPr/>
    </dgm:pt>
    <dgm:pt modelId="{9318AB01-B23E-405E-887F-0827F72A14C7}" type="pres">
      <dgm:prSet presAssocID="{43992909-BB57-48E9-8CE7-75350B21DC67}" presName="compNode" presStyleCnt="0"/>
      <dgm:spPr/>
    </dgm:pt>
    <dgm:pt modelId="{AD6CA274-0004-4A4B-8B62-506A98B35ED6}" type="pres">
      <dgm:prSet presAssocID="{43992909-BB57-48E9-8CE7-75350B21DC67}" presName="bgRect" presStyleLbl="bgShp" presStyleIdx="4" presStyleCnt="6"/>
      <dgm:spPr/>
    </dgm:pt>
    <dgm:pt modelId="{FAAE21AD-5333-43A9-BC33-D09616C17C44}" type="pres">
      <dgm:prSet presAssocID="{43992909-BB57-48E9-8CE7-75350B21DC67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353A0933-9C85-49B9-8BB0-ABE780FA73BF}" type="pres">
      <dgm:prSet presAssocID="{43992909-BB57-48E9-8CE7-75350B21DC67}" presName="spaceRect" presStyleCnt="0"/>
      <dgm:spPr/>
    </dgm:pt>
    <dgm:pt modelId="{A1432BB4-0D0F-4813-8CC4-2D7E512B82EF}" type="pres">
      <dgm:prSet presAssocID="{43992909-BB57-48E9-8CE7-75350B21DC67}" presName="parTx" presStyleLbl="revTx" presStyleIdx="4" presStyleCnt="6">
        <dgm:presLayoutVars>
          <dgm:chMax val="0"/>
          <dgm:chPref val="0"/>
        </dgm:presLayoutVars>
      </dgm:prSet>
      <dgm:spPr/>
    </dgm:pt>
    <dgm:pt modelId="{A8249CD7-52ED-4720-BCD0-0EE6990AD368}" type="pres">
      <dgm:prSet presAssocID="{736174F5-7A1B-4480-A8F4-8475C35C129D}" presName="sibTrans" presStyleCnt="0"/>
      <dgm:spPr/>
    </dgm:pt>
    <dgm:pt modelId="{5729CDD0-A15B-4EDC-80B8-E73D492A812E}" type="pres">
      <dgm:prSet presAssocID="{196A892D-2619-4248-A6BF-3E9691CF6F9A}" presName="compNode" presStyleCnt="0"/>
      <dgm:spPr/>
    </dgm:pt>
    <dgm:pt modelId="{CBC4F4F3-0869-4AF5-BAD2-C67D2337003E}" type="pres">
      <dgm:prSet presAssocID="{196A892D-2619-4248-A6BF-3E9691CF6F9A}" presName="bgRect" presStyleLbl="bgShp" presStyleIdx="5" presStyleCnt="6"/>
      <dgm:spPr/>
    </dgm:pt>
    <dgm:pt modelId="{17175186-77EB-4105-AA42-85349226882D}" type="pres">
      <dgm:prSet presAssocID="{196A892D-2619-4248-A6BF-3E9691CF6F9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68DBADDD-9267-4FE7-BD18-C9EA002F2E7A}" type="pres">
      <dgm:prSet presAssocID="{196A892D-2619-4248-A6BF-3E9691CF6F9A}" presName="spaceRect" presStyleCnt="0"/>
      <dgm:spPr/>
    </dgm:pt>
    <dgm:pt modelId="{4D5B697B-2FD5-45E5-AA89-6270D26C9C12}" type="pres">
      <dgm:prSet presAssocID="{196A892D-2619-4248-A6BF-3E9691CF6F9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F510B19-630D-4DD6-9D39-6686D37FB63D}" type="presOf" srcId="{82032449-1B17-4816-8467-5623839A9A82}" destId="{F0CE9F7D-034E-41F7-A254-D508339AAD02}" srcOrd="0" destOrd="0" presId="urn:microsoft.com/office/officeart/2018/2/layout/IconVerticalSolidList"/>
    <dgm:cxn modelId="{3926CB32-534D-448E-9B95-0B8913CF56AA}" type="presOf" srcId="{897EF473-7EDA-40DD-AEC5-70C1AE0217F9}" destId="{7BC7C583-F9CB-47A7-93A8-26C178E4E330}" srcOrd="0" destOrd="0" presId="urn:microsoft.com/office/officeart/2018/2/layout/IconVerticalSolidList"/>
    <dgm:cxn modelId="{FFA52938-C258-4535-9683-870E325F929E}" type="presOf" srcId="{9EE8BF1C-1CE8-4FA0-9A6C-1FDCF3914A99}" destId="{B1A7061F-9488-4D00-BCB5-231B94AD16EE}" srcOrd="0" destOrd="0" presId="urn:microsoft.com/office/officeart/2018/2/layout/IconVerticalSolidList"/>
    <dgm:cxn modelId="{53E95F6E-1795-4CDA-A4F7-E439806E7F34}" type="presOf" srcId="{196A892D-2619-4248-A6BF-3E9691CF6F9A}" destId="{4D5B697B-2FD5-45E5-AA89-6270D26C9C12}" srcOrd="0" destOrd="0" presId="urn:microsoft.com/office/officeart/2018/2/layout/IconVerticalSolidList"/>
    <dgm:cxn modelId="{EF4A7DA6-C358-4510-BE67-DF03A661FF08}" type="presOf" srcId="{57379190-592B-42B8-B82D-0BEE272E9161}" destId="{7CFAD471-4703-4F42-959E-9FA1732C2524}" srcOrd="0" destOrd="0" presId="urn:microsoft.com/office/officeart/2018/2/layout/IconVerticalSolidList"/>
    <dgm:cxn modelId="{EE5833B0-6D23-41EB-887C-51A045C3EB88}" srcId="{57379190-592B-42B8-B82D-0BEE272E9161}" destId="{82032449-1B17-4816-8467-5623839A9A82}" srcOrd="0" destOrd="0" parTransId="{99955310-9F57-420D-AE6F-192074593927}" sibTransId="{E3CA122A-3729-46DE-8CB1-3F85CC8CF15C}"/>
    <dgm:cxn modelId="{C974A2BC-5A0F-4308-B8F4-EAFF7082B7D1}" srcId="{57379190-592B-42B8-B82D-0BEE272E9161}" destId="{897EF473-7EDA-40DD-AEC5-70C1AE0217F9}" srcOrd="1" destOrd="0" parTransId="{2BD394F6-ED94-4926-A969-822D193CBC27}" sibTransId="{1928EE80-08A7-4F80-8959-F2694FA57E57}"/>
    <dgm:cxn modelId="{76C1CABE-1E81-48F5-BDA4-13190793F424}" srcId="{57379190-592B-42B8-B82D-0BEE272E9161}" destId="{02C819E4-533D-431E-9EA7-8404C682EB63}" srcOrd="3" destOrd="0" parTransId="{38F1CB1F-1B20-4FC0-B2B1-41A7C0794AD4}" sibTransId="{D541BD3C-9337-4659-ACE5-18FFB9DD9160}"/>
    <dgm:cxn modelId="{0BA4A2D7-E289-41EA-A449-F6CF6008A96C}" type="presOf" srcId="{43992909-BB57-48E9-8CE7-75350B21DC67}" destId="{A1432BB4-0D0F-4813-8CC4-2D7E512B82EF}" srcOrd="0" destOrd="0" presId="urn:microsoft.com/office/officeart/2018/2/layout/IconVerticalSolidList"/>
    <dgm:cxn modelId="{A63339E0-2462-4683-87DA-4777319CC118}" type="presOf" srcId="{02C819E4-533D-431E-9EA7-8404C682EB63}" destId="{98F2FE9D-0825-434D-BFA2-8A4D701CE732}" srcOrd="0" destOrd="0" presId="urn:microsoft.com/office/officeart/2018/2/layout/IconVerticalSolidList"/>
    <dgm:cxn modelId="{CD0322F5-35B1-4F36-9D89-347FD06F5C96}" srcId="{57379190-592B-42B8-B82D-0BEE272E9161}" destId="{196A892D-2619-4248-A6BF-3E9691CF6F9A}" srcOrd="5" destOrd="0" parTransId="{48E88AC9-484F-4E5D-889B-81E093440926}" sibTransId="{7DE58BD0-4768-4DD4-B316-36E10350AD3C}"/>
    <dgm:cxn modelId="{13CD80F6-2E2B-4804-A473-8D4BAA63F89B}" srcId="{57379190-592B-42B8-B82D-0BEE272E9161}" destId="{43992909-BB57-48E9-8CE7-75350B21DC67}" srcOrd="4" destOrd="0" parTransId="{FD07AA31-BF7C-459F-969A-F2E42DD0E727}" sibTransId="{736174F5-7A1B-4480-A8F4-8475C35C129D}"/>
    <dgm:cxn modelId="{17C5B7F6-E3C8-443A-A5C2-869DE61E748D}" srcId="{57379190-592B-42B8-B82D-0BEE272E9161}" destId="{9EE8BF1C-1CE8-4FA0-9A6C-1FDCF3914A99}" srcOrd="2" destOrd="0" parTransId="{E1C2AF1F-1046-41E1-A08D-AC6500080A86}" sibTransId="{51802C13-F1E2-4828-B18B-9ED4AE9B0ECC}"/>
    <dgm:cxn modelId="{F4E5B7DD-3863-4BEA-B065-CABED50FF935}" type="presParOf" srcId="{7CFAD471-4703-4F42-959E-9FA1732C2524}" destId="{B8E1B62F-8E94-447F-9CE0-20AF60274C72}" srcOrd="0" destOrd="0" presId="urn:microsoft.com/office/officeart/2018/2/layout/IconVerticalSolidList"/>
    <dgm:cxn modelId="{8B37B9A0-11A0-4DF7-9BC0-976B735783C9}" type="presParOf" srcId="{B8E1B62F-8E94-447F-9CE0-20AF60274C72}" destId="{74B4F45B-B5BB-4EB7-A356-3B891DA7456D}" srcOrd="0" destOrd="0" presId="urn:microsoft.com/office/officeart/2018/2/layout/IconVerticalSolidList"/>
    <dgm:cxn modelId="{58970F3B-A044-4851-AA90-F49A739CEC7C}" type="presParOf" srcId="{B8E1B62F-8E94-447F-9CE0-20AF60274C72}" destId="{C33E985E-B6A6-475D-ACCA-34AA07419082}" srcOrd="1" destOrd="0" presId="urn:microsoft.com/office/officeart/2018/2/layout/IconVerticalSolidList"/>
    <dgm:cxn modelId="{02D66DB2-04D0-4743-9F02-D0FA70387028}" type="presParOf" srcId="{B8E1B62F-8E94-447F-9CE0-20AF60274C72}" destId="{7B9282BC-7472-44E2-9B94-906798663999}" srcOrd="2" destOrd="0" presId="urn:microsoft.com/office/officeart/2018/2/layout/IconVerticalSolidList"/>
    <dgm:cxn modelId="{7CF49408-07DD-43BE-A3E4-280298022A6E}" type="presParOf" srcId="{B8E1B62F-8E94-447F-9CE0-20AF60274C72}" destId="{F0CE9F7D-034E-41F7-A254-D508339AAD02}" srcOrd="3" destOrd="0" presId="urn:microsoft.com/office/officeart/2018/2/layout/IconVerticalSolidList"/>
    <dgm:cxn modelId="{FA2EEE9B-97EB-49EB-AAFB-701F4256CEAE}" type="presParOf" srcId="{7CFAD471-4703-4F42-959E-9FA1732C2524}" destId="{9AB100EE-B176-438A-B53E-2F61BED18686}" srcOrd="1" destOrd="0" presId="urn:microsoft.com/office/officeart/2018/2/layout/IconVerticalSolidList"/>
    <dgm:cxn modelId="{F1A075D9-B653-43E4-A8F2-5AB4AA967F50}" type="presParOf" srcId="{7CFAD471-4703-4F42-959E-9FA1732C2524}" destId="{D2BC576A-4E17-47C5-BBD3-E581D0BBB1DF}" srcOrd="2" destOrd="0" presId="urn:microsoft.com/office/officeart/2018/2/layout/IconVerticalSolidList"/>
    <dgm:cxn modelId="{17E57C69-606D-4436-8490-1DB0EA3688EE}" type="presParOf" srcId="{D2BC576A-4E17-47C5-BBD3-E581D0BBB1DF}" destId="{662F8F3C-4C2B-4B0E-B9A0-E354DDE6C491}" srcOrd="0" destOrd="0" presId="urn:microsoft.com/office/officeart/2018/2/layout/IconVerticalSolidList"/>
    <dgm:cxn modelId="{84A1C5AB-8327-4D7C-AC5E-A1E6CD655F4D}" type="presParOf" srcId="{D2BC576A-4E17-47C5-BBD3-E581D0BBB1DF}" destId="{AED2E9FC-8605-45A3-8745-808E6A01FEF3}" srcOrd="1" destOrd="0" presId="urn:microsoft.com/office/officeart/2018/2/layout/IconVerticalSolidList"/>
    <dgm:cxn modelId="{A4656F00-B730-41C7-A2C9-F9F003A3B6B3}" type="presParOf" srcId="{D2BC576A-4E17-47C5-BBD3-E581D0BBB1DF}" destId="{0B7A7E13-60AE-49C8-8348-93238F61399F}" srcOrd="2" destOrd="0" presId="urn:microsoft.com/office/officeart/2018/2/layout/IconVerticalSolidList"/>
    <dgm:cxn modelId="{275395EB-8878-4A5F-A14A-AC66798C1439}" type="presParOf" srcId="{D2BC576A-4E17-47C5-BBD3-E581D0BBB1DF}" destId="{7BC7C583-F9CB-47A7-93A8-26C178E4E330}" srcOrd="3" destOrd="0" presId="urn:microsoft.com/office/officeart/2018/2/layout/IconVerticalSolidList"/>
    <dgm:cxn modelId="{A2CF77F4-4D26-4E9E-8D65-58EF16D3B1F6}" type="presParOf" srcId="{7CFAD471-4703-4F42-959E-9FA1732C2524}" destId="{DC186CCC-712F-42CF-AE82-D24A42273FA4}" srcOrd="3" destOrd="0" presId="urn:microsoft.com/office/officeart/2018/2/layout/IconVerticalSolidList"/>
    <dgm:cxn modelId="{D0C60090-0C0A-48B8-8F8F-545F1CC79152}" type="presParOf" srcId="{7CFAD471-4703-4F42-959E-9FA1732C2524}" destId="{464DF8B1-54F9-430F-8124-D4F36EDB2743}" srcOrd="4" destOrd="0" presId="urn:microsoft.com/office/officeart/2018/2/layout/IconVerticalSolidList"/>
    <dgm:cxn modelId="{2C13EE72-1985-4536-B00A-3E1EB430C74B}" type="presParOf" srcId="{464DF8B1-54F9-430F-8124-D4F36EDB2743}" destId="{6505F993-A3B1-4665-962F-66D25DF44D73}" srcOrd="0" destOrd="0" presId="urn:microsoft.com/office/officeart/2018/2/layout/IconVerticalSolidList"/>
    <dgm:cxn modelId="{48EAA5F4-1CE9-4238-825B-5BBED6F7093B}" type="presParOf" srcId="{464DF8B1-54F9-430F-8124-D4F36EDB2743}" destId="{0656A54F-1811-4650-8255-26C1A186A293}" srcOrd="1" destOrd="0" presId="urn:microsoft.com/office/officeart/2018/2/layout/IconVerticalSolidList"/>
    <dgm:cxn modelId="{8539993F-6130-43F0-844C-9BF256DC26AC}" type="presParOf" srcId="{464DF8B1-54F9-430F-8124-D4F36EDB2743}" destId="{F96D870D-98CA-4744-AEBF-9B7CC19BC985}" srcOrd="2" destOrd="0" presId="urn:microsoft.com/office/officeart/2018/2/layout/IconVerticalSolidList"/>
    <dgm:cxn modelId="{F55E7177-13B5-4DE6-98C4-1C91DE74E9B1}" type="presParOf" srcId="{464DF8B1-54F9-430F-8124-D4F36EDB2743}" destId="{B1A7061F-9488-4D00-BCB5-231B94AD16EE}" srcOrd="3" destOrd="0" presId="urn:microsoft.com/office/officeart/2018/2/layout/IconVerticalSolidList"/>
    <dgm:cxn modelId="{D23CEC4E-4AF2-4DA3-B2E1-8627C030BF12}" type="presParOf" srcId="{7CFAD471-4703-4F42-959E-9FA1732C2524}" destId="{BD987716-421D-4CFC-9257-7E2799F06FA0}" srcOrd="5" destOrd="0" presId="urn:microsoft.com/office/officeart/2018/2/layout/IconVerticalSolidList"/>
    <dgm:cxn modelId="{8D1F65EF-85F7-4C95-8540-7BED2C381F39}" type="presParOf" srcId="{7CFAD471-4703-4F42-959E-9FA1732C2524}" destId="{197C7154-2EBE-46A4-AB72-E3CA89C9B6E2}" srcOrd="6" destOrd="0" presId="urn:microsoft.com/office/officeart/2018/2/layout/IconVerticalSolidList"/>
    <dgm:cxn modelId="{5E2D4DA6-EC44-482D-8435-180087BD3A07}" type="presParOf" srcId="{197C7154-2EBE-46A4-AB72-E3CA89C9B6E2}" destId="{66C2DB11-E39C-4CB0-A710-AC00D1C2BF7C}" srcOrd="0" destOrd="0" presId="urn:microsoft.com/office/officeart/2018/2/layout/IconVerticalSolidList"/>
    <dgm:cxn modelId="{82D9541B-1C21-4ED9-BB78-BD8CA57CD9CB}" type="presParOf" srcId="{197C7154-2EBE-46A4-AB72-E3CA89C9B6E2}" destId="{757D7808-FCD6-492C-BA99-546DB0292040}" srcOrd="1" destOrd="0" presId="urn:microsoft.com/office/officeart/2018/2/layout/IconVerticalSolidList"/>
    <dgm:cxn modelId="{30985CF4-6741-4246-96CF-1D7A98FE756F}" type="presParOf" srcId="{197C7154-2EBE-46A4-AB72-E3CA89C9B6E2}" destId="{8646EF69-1637-48A1-A6D0-6AF4E31BFD36}" srcOrd="2" destOrd="0" presId="urn:microsoft.com/office/officeart/2018/2/layout/IconVerticalSolidList"/>
    <dgm:cxn modelId="{F4FCEAB1-8489-4594-B462-3D512D5CDA68}" type="presParOf" srcId="{197C7154-2EBE-46A4-AB72-E3CA89C9B6E2}" destId="{98F2FE9D-0825-434D-BFA2-8A4D701CE732}" srcOrd="3" destOrd="0" presId="urn:microsoft.com/office/officeart/2018/2/layout/IconVerticalSolidList"/>
    <dgm:cxn modelId="{72C8F214-3DDD-44C2-8751-7185FE6A2327}" type="presParOf" srcId="{7CFAD471-4703-4F42-959E-9FA1732C2524}" destId="{AC24668A-16AD-47BB-8C0B-29300CCB57AD}" srcOrd="7" destOrd="0" presId="urn:microsoft.com/office/officeart/2018/2/layout/IconVerticalSolidList"/>
    <dgm:cxn modelId="{50C292C0-A7F6-4ECD-8BA9-8B5754149723}" type="presParOf" srcId="{7CFAD471-4703-4F42-959E-9FA1732C2524}" destId="{9318AB01-B23E-405E-887F-0827F72A14C7}" srcOrd="8" destOrd="0" presId="urn:microsoft.com/office/officeart/2018/2/layout/IconVerticalSolidList"/>
    <dgm:cxn modelId="{23787AE4-1583-49A3-9DA2-324B7A8525C7}" type="presParOf" srcId="{9318AB01-B23E-405E-887F-0827F72A14C7}" destId="{AD6CA274-0004-4A4B-8B62-506A98B35ED6}" srcOrd="0" destOrd="0" presId="urn:microsoft.com/office/officeart/2018/2/layout/IconVerticalSolidList"/>
    <dgm:cxn modelId="{3A1850F3-CCE1-49EA-86C1-CB4C486D9094}" type="presParOf" srcId="{9318AB01-B23E-405E-887F-0827F72A14C7}" destId="{FAAE21AD-5333-43A9-BC33-D09616C17C44}" srcOrd="1" destOrd="0" presId="urn:microsoft.com/office/officeart/2018/2/layout/IconVerticalSolidList"/>
    <dgm:cxn modelId="{8A4CCC7A-3BFC-4920-AF7D-5BFC665CC9AF}" type="presParOf" srcId="{9318AB01-B23E-405E-887F-0827F72A14C7}" destId="{353A0933-9C85-49B9-8BB0-ABE780FA73BF}" srcOrd="2" destOrd="0" presId="urn:microsoft.com/office/officeart/2018/2/layout/IconVerticalSolidList"/>
    <dgm:cxn modelId="{2A31D17E-4040-4AFE-8CE9-226BEA4CCEAE}" type="presParOf" srcId="{9318AB01-B23E-405E-887F-0827F72A14C7}" destId="{A1432BB4-0D0F-4813-8CC4-2D7E512B82EF}" srcOrd="3" destOrd="0" presId="urn:microsoft.com/office/officeart/2018/2/layout/IconVerticalSolidList"/>
    <dgm:cxn modelId="{65E66927-B90B-4FA6-9BA5-341254668A8F}" type="presParOf" srcId="{7CFAD471-4703-4F42-959E-9FA1732C2524}" destId="{A8249CD7-52ED-4720-BCD0-0EE6990AD368}" srcOrd="9" destOrd="0" presId="urn:microsoft.com/office/officeart/2018/2/layout/IconVerticalSolidList"/>
    <dgm:cxn modelId="{BBA03F62-D70F-467B-931E-4A13AEC40FD3}" type="presParOf" srcId="{7CFAD471-4703-4F42-959E-9FA1732C2524}" destId="{5729CDD0-A15B-4EDC-80B8-E73D492A812E}" srcOrd="10" destOrd="0" presId="urn:microsoft.com/office/officeart/2018/2/layout/IconVerticalSolidList"/>
    <dgm:cxn modelId="{6AC267B1-6F38-47F0-A475-D60FFB6C4D9A}" type="presParOf" srcId="{5729CDD0-A15B-4EDC-80B8-E73D492A812E}" destId="{CBC4F4F3-0869-4AF5-BAD2-C67D2337003E}" srcOrd="0" destOrd="0" presId="urn:microsoft.com/office/officeart/2018/2/layout/IconVerticalSolidList"/>
    <dgm:cxn modelId="{3A186A35-21BF-4382-81CA-822CE0DB779C}" type="presParOf" srcId="{5729CDD0-A15B-4EDC-80B8-E73D492A812E}" destId="{17175186-77EB-4105-AA42-85349226882D}" srcOrd="1" destOrd="0" presId="urn:microsoft.com/office/officeart/2018/2/layout/IconVerticalSolidList"/>
    <dgm:cxn modelId="{D6000B61-74BE-416B-B6D3-927AB519E327}" type="presParOf" srcId="{5729CDD0-A15B-4EDC-80B8-E73D492A812E}" destId="{68DBADDD-9267-4FE7-BD18-C9EA002F2E7A}" srcOrd="2" destOrd="0" presId="urn:microsoft.com/office/officeart/2018/2/layout/IconVerticalSolidList"/>
    <dgm:cxn modelId="{D9FCE2CC-AC44-40C1-B4E7-34002BF4D77C}" type="presParOf" srcId="{5729CDD0-A15B-4EDC-80B8-E73D492A812E}" destId="{4D5B697B-2FD5-45E5-AA89-6270D26C9C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FE13D5D-E33B-4A31-AC3E-627F507AF77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8A7E2F1-6AC9-4391-8A70-AAB953F5CE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Behavioral questions explore how candidates handled situations in the past</a:t>
          </a:r>
        </a:p>
      </dgm:t>
    </dgm:pt>
    <dgm:pt modelId="{ED0D0123-BF83-4692-90F2-A319601E6280}" type="parTrans" cxnId="{30E084E0-2106-40BC-9A96-B7A20812F246}">
      <dgm:prSet/>
      <dgm:spPr/>
      <dgm:t>
        <a:bodyPr/>
        <a:lstStyle/>
        <a:p>
          <a:endParaRPr lang="en-US"/>
        </a:p>
      </dgm:t>
    </dgm:pt>
    <dgm:pt modelId="{33BDE3CF-2D9B-4B15-A7E1-C2C07AC6523B}" type="sibTrans" cxnId="{30E084E0-2106-40BC-9A96-B7A20812F24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4BAF51C-FCA0-4C2C-97B2-CB83E518EC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Situational questions assess responses to hypothetical workplace challenges</a:t>
          </a:r>
        </a:p>
      </dgm:t>
    </dgm:pt>
    <dgm:pt modelId="{720ED04C-192F-4D9B-ADBE-CCDA4F4B5BFD}" type="parTrans" cxnId="{5F31CDAD-344C-4F5F-A8D0-ECFB31740773}">
      <dgm:prSet/>
      <dgm:spPr/>
      <dgm:t>
        <a:bodyPr/>
        <a:lstStyle/>
        <a:p>
          <a:endParaRPr lang="en-US"/>
        </a:p>
      </dgm:t>
    </dgm:pt>
    <dgm:pt modelId="{A2039815-BC41-4E31-B5A3-333774F4BE7F}" type="sibTrans" cxnId="{5F31CDAD-344C-4F5F-A8D0-ECFB3174077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56E1812-9B26-485C-BFB6-1CF887C668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Competency-based questions evaluate specific skills and behaviors</a:t>
          </a:r>
        </a:p>
      </dgm:t>
    </dgm:pt>
    <dgm:pt modelId="{30DB5DDA-EF10-488B-9C80-3F2F8F75C0CD}" type="parTrans" cxnId="{6AD66B8B-8ECA-4AC7-83F0-9D65A33B8E15}">
      <dgm:prSet/>
      <dgm:spPr/>
      <dgm:t>
        <a:bodyPr/>
        <a:lstStyle/>
        <a:p>
          <a:endParaRPr lang="en-US"/>
        </a:p>
      </dgm:t>
    </dgm:pt>
    <dgm:pt modelId="{F639A994-73E0-4629-810A-C9220DE92795}" type="sibTrans" cxnId="{6AD66B8B-8ECA-4AC7-83F0-9D65A33B8E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F8D4A0-8AAF-4D58-84D6-4B05E28BCC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Probing questions encourage candidates to provide detailed evidence</a:t>
          </a:r>
        </a:p>
      </dgm:t>
    </dgm:pt>
    <dgm:pt modelId="{850AFBB7-1EB5-4E3B-A0CA-83E5B318B75C}" type="parTrans" cxnId="{28D3B85B-B1D3-4C5A-8F82-0559BC6268AD}">
      <dgm:prSet/>
      <dgm:spPr/>
      <dgm:t>
        <a:bodyPr/>
        <a:lstStyle/>
        <a:p>
          <a:endParaRPr lang="en-US"/>
        </a:p>
      </dgm:t>
    </dgm:pt>
    <dgm:pt modelId="{C795E05B-BCE6-44B8-9586-DEECE5FD93E0}" type="sibTrans" cxnId="{28D3B85B-B1D3-4C5A-8F82-0559BC6268A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5D553B-475D-453E-97CB-CAB2D50167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Using a combination of techniques improves the quality and accuracy of selection decisions</a:t>
          </a:r>
        </a:p>
      </dgm:t>
    </dgm:pt>
    <dgm:pt modelId="{6B0CE030-3B71-41A5-86AC-7B4694D612E6}" type="parTrans" cxnId="{EB0190D2-D61E-4FBB-9785-CC57A8E5DB95}">
      <dgm:prSet/>
      <dgm:spPr/>
      <dgm:t>
        <a:bodyPr/>
        <a:lstStyle/>
        <a:p>
          <a:endParaRPr lang="en-US"/>
        </a:p>
      </dgm:t>
    </dgm:pt>
    <dgm:pt modelId="{5F1F2015-3E69-4AC1-86FD-E0DA557858CD}" type="sibTrans" cxnId="{EB0190D2-D61E-4FBB-9785-CC57A8E5DB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71010E-E77C-4F11-8E83-658441700B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Citation: Armstrong &amp; Taylor (2023)</a:t>
          </a:r>
        </a:p>
      </dgm:t>
    </dgm:pt>
    <dgm:pt modelId="{7163DB64-9D20-410F-B0DC-A7CAEC9D3C24}" type="parTrans" cxnId="{B56AAC67-4C40-440F-A1A2-3A03F57466C2}">
      <dgm:prSet/>
      <dgm:spPr/>
      <dgm:t>
        <a:bodyPr/>
        <a:lstStyle/>
        <a:p>
          <a:endParaRPr lang="en-US"/>
        </a:p>
      </dgm:t>
    </dgm:pt>
    <dgm:pt modelId="{37FC74A5-7171-40F0-A426-9DEF7F805AFB}" type="sibTrans" cxnId="{B56AAC67-4C40-440F-A1A2-3A03F57466C2}">
      <dgm:prSet/>
      <dgm:spPr/>
      <dgm:t>
        <a:bodyPr/>
        <a:lstStyle/>
        <a:p>
          <a:endParaRPr lang="en-US"/>
        </a:p>
      </dgm:t>
    </dgm:pt>
    <dgm:pt modelId="{A5903E13-47DE-4F0F-B760-7FF82983E2F0}" type="pres">
      <dgm:prSet presAssocID="{DFE13D5D-E33B-4A31-AC3E-627F507AF777}" presName="root" presStyleCnt="0">
        <dgm:presLayoutVars>
          <dgm:dir/>
          <dgm:resizeHandles val="exact"/>
        </dgm:presLayoutVars>
      </dgm:prSet>
      <dgm:spPr/>
    </dgm:pt>
    <dgm:pt modelId="{4309D863-9224-4FFD-A191-BE1260BFDCCB}" type="pres">
      <dgm:prSet presAssocID="{DFE13D5D-E33B-4A31-AC3E-627F507AF777}" presName="container" presStyleCnt="0">
        <dgm:presLayoutVars>
          <dgm:dir/>
          <dgm:resizeHandles val="exact"/>
        </dgm:presLayoutVars>
      </dgm:prSet>
      <dgm:spPr/>
    </dgm:pt>
    <dgm:pt modelId="{EEDF8BC8-7738-4AF4-AAC8-7A9995B76FD7}" type="pres">
      <dgm:prSet presAssocID="{68A7E2F1-6AC9-4391-8A70-AAB953F5CE44}" presName="compNode" presStyleCnt="0"/>
      <dgm:spPr/>
    </dgm:pt>
    <dgm:pt modelId="{B6A1954C-6860-46D1-B908-7E237B4F28EA}" type="pres">
      <dgm:prSet presAssocID="{68A7E2F1-6AC9-4391-8A70-AAB953F5CE44}" presName="iconBgRect" presStyleLbl="bgShp" presStyleIdx="0" presStyleCnt="6"/>
      <dgm:spPr/>
    </dgm:pt>
    <dgm:pt modelId="{08B5298E-96E6-4AF6-96D7-BA78F6C45D77}" type="pres">
      <dgm:prSet presAssocID="{68A7E2F1-6AC9-4391-8A70-AAB953F5CE4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767359F8-BF77-4E99-A734-437CCAA4DCF1}" type="pres">
      <dgm:prSet presAssocID="{68A7E2F1-6AC9-4391-8A70-AAB953F5CE44}" presName="spaceRect" presStyleCnt="0"/>
      <dgm:spPr/>
    </dgm:pt>
    <dgm:pt modelId="{3CD58336-9A2D-4126-9553-C1A07DDD8221}" type="pres">
      <dgm:prSet presAssocID="{68A7E2F1-6AC9-4391-8A70-AAB953F5CE44}" presName="textRect" presStyleLbl="revTx" presStyleIdx="0" presStyleCnt="6">
        <dgm:presLayoutVars>
          <dgm:chMax val="1"/>
          <dgm:chPref val="1"/>
        </dgm:presLayoutVars>
      </dgm:prSet>
      <dgm:spPr/>
    </dgm:pt>
    <dgm:pt modelId="{5C0C22D5-E99B-4E3F-8E8E-F5143D6CDFA8}" type="pres">
      <dgm:prSet presAssocID="{33BDE3CF-2D9B-4B15-A7E1-C2C07AC6523B}" presName="sibTrans" presStyleLbl="sibTrans2D1" presStyleIdx="0" presStyleCnt="0"/>
      <dgm:spPr/>
    </dgm:pt>
    <dgm:pt modelId="{287256C8-2045-400C-9BF6-252E06605B3A}" type="pres">
      <dgm:prSet presAssocID="{84BAF51C-FCA0-4C2C-97B2-CB83E518EC32}" presName="compNode" presStyleCnt="0"/>
      <dgm:spPr/>
    </dgm:pt>
    <dgm:pt modelId="{68424530-2EBF-45A6-8363-DDA1DE3E880D}" type="pres">
      <dgm:prSet presAssocID="{84BAF51C-FCA0-4C2C-97B2-CB83E518EC32}" presName="iconBgRect" presStyleLbl="bgShp" presStyleIdx="1" presStyleCnt="6"/>
      <dgm:spPr/>
    </dgm:pt>
    <dgm:pt modelId="{FFE3D68E-03F4-4C03-A3F4-FB8233023FEA}" type="pres">
      <dgm:prSet presAssocID="{84BAF51C-FCA0-4C2C-97B2-CB83E518EC32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5CE0A205-65A7-48B7-AD9D-29E58B553918}" type="pres">
      <dgm:prSet presAssocID="{84BAF51C-FCA0-4C2C-97B2-CB83E518EC32}" presName="spaceRect" presStyleCnt="0"/>
      <dgm:spPr/>
    </dgm:pt>
    <dgm:pt modelId="{F4E425BA-C1EC-4817-BC29-9BFDAE601565}" type="pres">
      <dgm:prSet presAssocID="{84BAF51C-FCA0-4C2C-97B2-CB83E518EC32}" presName="textRect" presStyleLbl="revTx" presStyleIdx="1" presStyleCnt="6">
        <dgm:presLayoutVars>
          <dgm:chMax val="1"/>
          <dgm:chPref val="1"/>
        </dgm:presLayoutVars>
      </dgm:prSet>
      <dgm:spPr/>
    </dgm:pt>
    <dgm:pt modelId="{B9515EC3-0A51-4699-9AFD-DB9F02442C03}" type="pres">
      <dgm:prSet presAssocID="{A2039815-BC41-4E31-B5A3-333774F4BE7F}" presName="sibTrans" presStyleLbl="sibTrans2D1" presStyleIdx="0" presStyleCnt="0"/>
      <dgm:spPr/>
    </dgm:pt>
    <dgm:pt modelId="{504FB113-FBC2-4750-A851-074C419ADFBD}" type="pres">
      <dgm:prSet presAssocID="{B56E1812-9B26-485C-BFB6-1CF887C668BB}" presName="compNode" presStyleCnt="0"/>
      <dgm:spPr/>
    </dgm:pt>
    <dgm:pt modelId="{C7AD4DB5-3666-43E9-9625-110F95FCABB4}" type="pres">
      <dgm:prSet presAssocID="{B56E1812-9B26-485C-BFB6-1CF887C668BB}" presName="iconBgRect" presStyleLbl="bgShp" presStyleIdx="2" presStyleCnt="6"/>
      <dgm:spPr/>
    </dgm:pt>
    <dgm:pt modelId="{2F7FEF45-384A-4BE8-804F-7C87FA300632}" type="pres">
      <dgm:prSet presAssocID="{B56E1812-9B26-485C-BFB6-1CF887C668BB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E28DDFA-FED5-4AB7-B54F-1A12128B6433}" type="pres">
      <dgm:prSet presAssocID="{B56E1812-9B26-485C-BFB6-1CF887C668BB}" presName="spaceRect" presStyleCnt="0"/>
      <dgm:spPr/>
    </dgm:pt>
    <dgm:pt modelId="{D5B269A3-6C3B-452F-8AE3-64358AC665FD}" type="pres">
      <dgm:prSet presAssocID="{B56E1812-9B26-485C-BFB6-1CF887C668BB}" presName="textRect" presStyleLbl="revTx" presStyleIdx="2" presStyleCnt="6">
        <dgm:presLayoutVars>
          <dgm:chMax val="1"/>
          <dgm:chPref val="1"/>
        </dgm:presLayoutVars>
      </dgm:prSet>
      <dgm:spPr/>
    </dgm:pt>
    <dgm:pt modelId="{22E8A416-DFBC-4B6A-B3D5-977A4617B735}" type="pres">
      <dgm:prSet presAssocID="{F639A994-73E0-4629-810A-C9220DE92795}" presName="sibTrans" presStyleLbl="sibTrans2D1" presStyleIdx="0" presStyleCnt="0"/>
      <dgm:spPr/>
    </dgm:pt>
    <dgm:pt modelId="{93C9C2B4-0B9F-4724-A293-733D412357C0}" type="pres">
      <dgm:prSet presAssocID="{D1F8D4A0-8AAF-4D58-84D6-4B05E28BCC08}" presName="compNode" presStyleCnt="0"/>
      <dgm:spPr/>
    </dgm:pt>
    <dgm:pt modelId="{33FC71EB-71FF-4A37-953E-44D9278BA818}" type="pres">
      <dgm:prSet presAssocID="{D1F8D4A0-8AAF-4D58-84D6-4B05E28BCC08}" presName="iconBgRect" presStyleLbl="bgShp" presStyleIdx="3" presStyleCnt="6"/>
      <dgm:spPr/>
    </dgm:pt>
    <dgm:pt modelId="{F65185CA-19A0-4F3A-93E6-2F125D30C226}" type="pres">
      <dgm:prSet presAssocID="{D1F8D4A0-8AAF-4D58-84D6-4B05E28BCC0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2A8E5B2-45D8-4586-A5E7-8BBEE9377C8C}" type="pres">
      <dgm:prSet presAssocID="{D1F8D4A0-8AAF-4D58-84D6-4B05E28BCC08}" presName="spaceRect" presStyleCnt="0"/>
      <dgm:spPr/>
    </dgm:pt>
    <dgm:pt modelId="{27FDF760-EFEE-4349-9BA9-F5B91F7C707D}" type="pres">
      <dgm:prSet presAssocID="{D1F8D4A0-8AAF-4D58-84D6-4B05E28BCC08}" presName="textRect" presStyleLbl="revTx" presStyleIdx="3" presStyleCnt="6">
        <dgm:presLayoutVars>
          <dgm:chMax val="1"/>
          <dgm:chPref val="1"/>
        </dgm:presLayoutVars>
      </dgm:prSet>
      <dgm:spPr/>
    </dgm:pt>
    <dgm:pt modelId="{B969CB0D-5279-4AA7-8992-2BD06E3CAC73}" type="pres">
      <dgm:prSet presAssocID="{C795E05B-BCE6-44B8-9586-DEECE5FD93E0}" presName="sibTrans" presStyleLbl="sibTrans2D1" presStyleIdx="0" presStyleCnt="0"/>
      <dgm:spPr/>
    </dgm:pt>
    <dgm:pt modelId="{365BDD57-5B58-4E8A-AE62-0D385A57A2B7}" type="pres">
      <dgm:prSet presAssocID="{425D553B-475D-453E-97CB-CAB2D5016782}" presName="compNode" presStyleCnt="0"/>
      <dgm:spPr/>
    </dgm:pt>
    <dgm:pt modelId="{EE3FA43E-C542-499F-B5A3-91427B53632D}" type="pres">
      <dgm:prSet presAssocID="{425D553B-475D-453E-97CB-CAB2D5016782}" presName="iconBgRect" presStyleLbl="bgShp" presStyleIdx="4" presStyleCnt="6"/>
      <dgm:spPr/>
    </dgm:pt>
    <dgm:pt modelId="{8BAE442B-B5BA-4E67-AEBF-6D5D661328C1}" type="pres">
      <dgm:prSet presAssocID="{425D553B-475D-453E-97CB-CAB2D501678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98E61D41-4FDC-434A-9880-2419FBF89928}" type="pres">
      <dgm:prSet presAssocID="{425D553B-475D-453E-97CB-CAB2D5016782}" presName="spaceRect" presStyleCnt="0"/>
      <dgm:spPr/>
    </dgm:pt>
    <dgm:pt modelId="{14D58727-500F-419A-AC7F-487419406280}" type="pres">
      <dgm:prSet presAssocID="{425D553B-475D-453E-97CB-CAB2D5016782}" presName="textRect" presStyleLbl="revTx" presStyleIdx="4" presStyleCnt="6">
        <dgm:presLayoutVars>
          <dgm:chMax val="1"/>
          <dgm:chPref val="1"/>
        </dgm:presLayoutVars>
      </dgm:prSet>
      <dgm:spPr/>
    </dgm:pt>
    <dgm:pt modelId="{2F000AEC-9AA7-4F07-A0AE-AF7D486E38DA}" type="pres">
      <dgm:prSet presAssocID="{5F1F2015-3E69-4AC1-86FD-E0DA557858CD}" presName="sibTrans" presStyleLbl="sibTrans2D1" presStyleIdx="0" presStyleCnt="0"/>
      <dgm:spPr/>
    </dgm:pt>
    <dgm:pt modelId="{8A1A860A-B65A-4A95-988E-6FCB9B8131B8}" type="pres">
      <dgm:prSet presAssocID="{A971010E-E77C-4F11-8E83-658441700B4F}" presName="compNode" presStyleCnt="0"/>
      <dgm:spPr/>
    </dgm:pt>
    <dgm:pt modelId="{BCFDD35C-3112-4CD8-A210-6B672B14289C}" type="pres">
      <dgm:prSet presAssocID="{A971010E-E77C-4F11-8E83-658441700B4F}" presName="iconBgRect" presStyleLbl="bgShp" presStyleIdx="5" presStyleCnt="6"/>
      <dgm:spPr/>
    </dgm:pt>
    <dgm:pt modelId="{58391BA0-4A45-4212-9368-EC94216038E2}" type="pres">
      <dgm:prSet presAssocID="{A971010E-E77C-4F11-8E83-658441700B4F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12A8E269-BEE9-4203-819A-877DB1EF077F}" type="pres">
      <dgm:prSet presAssocID="{A971010E-E77C-4F11-8E83-658441700B4F}" presName="spaceRect" presStyleCnt="0"/>
      <dgm:spPr/>
    </dgm:pt>
    <dgm:pt modelId="{37187C2B-0745-4A87-BEC4-ECE697EA05D5}" type="pres">
      <dgm:prSet presAssocID="{A971010E-E77C-4F11-8E83-658441700B4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E8F9501-1767-490F-AEAF-CAF017E96E5D}" type="presOf" srcId="{A2039815-BC41-4E31-B5A3-333774F4BE7F}" destId="{B9515EC3-0A51-4699-9AFD-DB9F02442C03}" srcOrd="0" destOrd="0" presId="urn:microsoft.com/office/officeart/2018/2/layout/IconCircleList"/>
    <dgm:cxn modelId="{93CE2311-0FBF-4C64-A9B8-E9C243DE9729}" type="presOf" srcId="{425D553B-475D-453E-97CB-CAB2D5016782}" destId="{14D58727-500F-419A-AC7F-487419406280}" srcOrd="0" destOrd="0" presId="urn:microsoft.com/office/officeart/2018/2/layout/IconCircleList"/>
    <dgm:cxn modelId="{5A5DB42D-4AFB-409A-992F-58E5318E0E97}" type="presOf" srcId="{33BDE3CF-2D9B-4B15-A7E1-C2C07AC6523B}" destId="{5C0C22D5-E99B-4E3F-8E8E-F5143D6CDFA8}" srcOrd="0" destOrd="0" presId="urn:microsoft.com/office/officeart/2018/2/layout/IconCircleList"/>
    <dgm:cxn modelId="{339A8C3A-D9CA-486F-8FED-36A0BC05DA17}" type="presOf" srcId="{68A7E2F1-6AC9-4391-8A70-AAB953F5CE44}" destId="{3CD58336-9A2D-4126-9553-C1A07DDD8221}" srcOrd="0" destOrd="0" presId="urn:microsoft.com/office/officeart/2018/2/layout/IconCircleList"/>
    <dgm:cxn modelId="{28D3B85B-B1D3-4C5A-8F82-0559BC6268AD}" srcId="{DFE13D5D-E33B-4A31-AC3E-627F507AF777}" destId="{D1F8D4A0-8AAF-4D58-84D6-4B05E28BCC08}" srcOrd="3" destOrd="0" parTransId="{850AFBB7-1EB5-4E3B-A0CA-83E5B318B75C}" sibTransId="{C795E05B-BCE6-44B8-9586-DEECE5FD93E0}"/>
    <dgm:cxn modelId="{9EE5CA64-C9E8-4A49-BCE1-6C669E60882F}" type="presOf" srcId="{84BAF51C-FCA0-4C2C-97B2-CB83E518EC32}" destId="{F4E425BA-C1EC-4817-BC29-9BFDAE601565}" srcOrd="0" destOrd="0" presId="urn:microsoft.com/office/officeart/2018/2/layout/IconCircleList"/>
    <dgm:cxn modelId="{B56AAC67-4C40-440F-A1A2-3A03F57466C2}" srcId="{DFE13D5D-E33B-4A31-AC3E-627F507AF777}" destId="{A971010E-E77C-4F11-8E83-658441700B4F}" srcOrd="5" destOrd="0" parTransId="{7163DB64-9D20-410F-B0DC-A7CAEC9D3C24}" sibTransId="{37FC74A5-7171-40F0-A426-9DEF7F805AFB}"/>
    <dgm:cxn modelId="{6CFA8884-E0D3-4CE8-BBE4-F3319B61DF4A}" type="presOf" srcId="{D1F8D4A0-8AAF-4D58-84D6-4B05E28BCC08}" destId="{27FDF760-EFEE-4349-9BA9-F5B91F7C707D}" srcOrd="0" destOrd="0" presId="urn:microsoft.com/office/officeart/2018/2/layout/IconCircleList"/>
    <dgm:cxn modelId="{BC06AC87-B928-4C90-8360-3F3AD59AF388}" type="presOf" srcId="{DFE13D5D-E33B-4A31-AC3E-627F507AF777}" destId="{A5903E13-47DE-4F0F-B760-7FF82983E2F0}" srcOrd="0" destOrd="0" presId="urn:microsoft.com/office/officeart/2018/2/layout/IconCircleList"/>
    <dgm:cxn modelId="{6AD66B8B-8ECA-4AC7-83F0-9D65A33B8E15}" srcId="{DFE13D5D-E33B-4A31-AC3E-627F507AF777}" destId="{B56E1812-9B26-485C-BFB6-1CF887C668BB}" srcOrd="2" destOrd="0" parTransId="{30DB5DDA-EF10-488B-9C80-3F2F8F75C0CD}" sibTransId="{F639A994-73E0-4629-810A-C9220DE92795}"/>
    <dgm:cxn modelId="{9867A193-8C27-4E48-BC98-F6A026520319}" type="presOf" srcId="{B56E1812-9B26-485C-BFB6-1CF887C668BB}" destId="{D5B269A3-6C3B-452F-8AE3-64358AC665FD}" srcOrd="0" destOrd="0" presId="urn:microsoft.com/office/officeart/2018/2/layout/IconCircleList"/>
    <dgm:cxn modelId="{4D218D9A-9BE7-42CB-8F59-187B2C99195F}" type="presOf" srcId="{A971010E-E77C-4F11-8E83-658441700B4F}" destId="{37187C2B-0745-4A87-BEC4-ECE697EA05D5}" srcOrd="0" destOrd="0" presId="urn:microsoft.com/office/officeart/2018/2/layout/IconCircleList"/>
    <dgm:cxn modelId="{5F31CDAD-344C-4F5F-A8D0-ECFB31740773}" srcId="{DFE13D5D-E33B-4A31-AC3E-627F507AF777}" destId="{84BAF51C-FCA0-4C2C-97B2-CB83E518EC32}" srcOrd="1" destOrd="0" parTransId="{720ED04C-192F-4D9B-ADBE-CCDA4F4B5BFD}" sibTransId="{A2039815-BC41-4E31-B5A3-333774F4BE7F}"/>
    <dgm:cxn modelId="{8B22ABB1-2314-4ABD-8AF8-BF7F86367010}" type="presOf" srcId="{C795E05B-BCE6-44B8-9586-DEECE5FD93E0}" destId="{B969CB0D-5279-4AA7-8992-2BD06E3CAC73}" srcOrd="0" destOrd="0" presId="urn:microsoft.com/office/officeart/2018/2/layout/IconCircleList"/>
    <dgm:cxn modelId="{3519A5B4-620C-4FC5-B42F-A96564761340}" type="presOf" srcId="{F639A994-73E0-4629-810A-C9220DE92795}" destId="{22E8A416-DFBC-4B6A-B3D5-977A4617B735}" srcOrd="0" destOrd="0" presId="urn:microsoft.com/office/officeart/2018/2/layout/IconCircleList"/>
    <dgm:cxn modelId="{EB0190D2-D61E-4FBB-9785-CC57A8E5DB95}" srcId="{DFE13D5D-E33B-4A31-AC3E-627F507AF777}" destId="{425D553B-475D-453E-97CB-CAB2D5016782}" srcOrd="4" destOrd="0" parTransId="{6B0CE030-3B71-41A5-86AC-7B4694D612E6}" sibTransId="{5F1F2015-3E69-4AC1-86FD-E0DA557858CD}"/>
    <dgm:cxn modelId="{30E084E0-2106-40BC-9A96-B7A20812F246}" srcId="{DFE13D5D-E33B-4A31-AC3E-627F507AF777}" destId="{68A7E2F1-6AC9-4391-8A70-AAB953F5CE44}" srcOrd="0" destOrd="0" parTransId="{ED0D0123-BF83-4692-90F2-A319601E6280}" sibTransId="{33BDE3CF-2D9B-4B15-A7E1-C2C07AC6523B}"/>
    <dgm:cxn modelId="{BAE1C3E0-7DF7-454E-9A96-CAAE89E765C4}" type="presOf" srcId="{5F1F2015-3E69-4AC1-86FD-E0DA557858CD}" destId="{2F000AEC-9AA7-4F07-A0AE-AF7D486E38DA}" srcOrd="0" destOrd="0" presId="urn:microsoft.com/office/officeart/2018/2/layout/IconCircleList"/>
    <dgm:cxn modelId="{28C752BE-2AC6-4343-87E7-EEDAA81A27A6}" type="presParOf" srcId="{A5903E13-47DE-4F0F-B760-7FF82983E2F0}" destId="{4309D863-9224-4FFD-A191-BE1260BFDCCB}" srcOrd="0" destOrd="0" presId="urn:microsoft.com/office/officeart/2018/2/layout/IconCircleList"/>
    <dgm:cxn modelId="{4244F8AB-A87F-4BEE-90A8-ACF2DE50FD26}" type="presParOf" srcId="{4309D863-9224-4FFD-A191-BE1260BFDCCB}" destId="{EEDF8BC8-7738-4AF4-AAC8-7A9995B76FD7}" srcOrd="0" destOrd="0" presId="urn:microsoft.com/office/officeart/2018/2/layout/IconCircleList"/>
    <dgm:cxn modelId="{B0DDD37C-1AB2-46C6-B7C3-28443E187DC6}" type="presParOf" srcId="{EEDF8BC8-7738-4AF4-AAC8-7A9995B76FD7}" destId="{B6A1954C-6860-46D1-B908-7E237B4F28EA}" srcOrd="0" destOrd="0" presId="urn:microsoft.com/office/officeart/2018/2/layout/IconCircleList"/>
    <dgm:cxn modelId="{A3B7088A-F38E-466F-98F1-B92A2019337A}" type="presParOf" srcId="{EEDF8BC8-7738-4AF4-AAC8-7A9995B76FD7}" destId="{08B5298E-96E6-4AF6-96D7-BA78F6C45D77}" srcOrd="1" destOrd="0" presId="urn:microsoft.com/office/officeart/2018/2/layout/IconCircleList"/>
    <dgm:cxn modelId="{7191FDB8-B51C-4624-A734-9E3251309E8F}" type="presParOf" srcId="{EEDF8BC8-7738-4AF4-AAC8-7A9995B76FD7}" destId="{767359F8-BF77-4E99-A734-437CCAA4DCF1}" srcOrd="2" destOrd="0" presId="urn:microsoft.com/office/officeart/2018/2/layout/IconCircleList"/>
    <dgm:cxn modelId="{D6757839-707E-4B6F-BE5B-F52BB8579860}" type="presParOf" srcId="{EEDF8BC8-7738-4AF4-AAC8-7A9995B76FD7}" destId="{3CD58336-9A2D-4126-9553-C1A07DDD8221}" srcOrd="3" destOrd="0" presId="urn:microsoft.com/office/officeart/2018/2/layout/IconCircleList"/>
    <dgm:cxn modelId="{73A48E26-28DC-41CC-AFE0-129599534375}" type="presParOf" srcId="{4309D863-9224-4FFD-A191-BE1260BFDCCB}" destId="{5C0C22D5-E99B-4E3F-8E8E-F5143D6CDFA8}" srcOrd="1" destOrd="0" presId="urn:microsoft.com/office/officeart/2018/2/layout/IconCircleList"/>
    <dgm:cxn modelId="{3E400466-4D25-4CD2-8DA7-646979258588}" type="presParOf" srcId="{4309D863-9224-4FFD-A191-BE1260BFDCCB}" destId="{287256C8-2045-400C-9BF6-252E06605B3A}" srcOrd="2" destOrd="0" presId="urn:microsoft.com/office/officeart/2018/2/layout/IconCircleList"/>
    <dgm:cxn modelId="{5E618624-1C14-4893-A855-4E875175D439}" type="presParOf" srcId="{287256C8-2045-400C-9BF6-252E06605B3A}" destId="{68424530-2EBF-45A6-8363-DDA1DE3E880D}" srcOrd="0" destOrd="0" presId="urn:microsoft.com/office/officeart/2018/2/layout/IconCircleList"/>
    <dgm:cxn modelId="{7A12E022-34EC-4001-BF86-8CFF0C62C807}" type="presParOf" srcId="{287256C8-2045-400C-9BF6-252E06605B3A}" destId="{FFE3D68E-03F4-4C03-A3F4-FB8233023FEA}" srcOrd="1" destOrd="0" presId="urn:microsoft.com/office/officeart/2018/2/layout/IconCircleList"/>
    <dgm:cxn modelId="{C92BDD1B-EA8C-44DD-BA2E-EDE7329D3CF4}" type="presParOf" srcId="{287256C8-2045-400C-9BF6-252E06605B3A}" destId="{5CE0A205-65A7-48B7-AD9D-29E58B553918}" srcOrd="2" destOrd="0" presId="urn:microsoft.com/office/officeart/2018/2/layout/IconCircleList"/>
    <dgm:cxn modelId="{D5FFBCBB-5058-4764-BC85-60A8D7DC3450}" type="presParOf" srcId="{287256C8-2045-400C-9BF6-252E06605B3A}" destId="{F4E425BA-C1EC-4817-BC29-9BFDAE601565}" srcOrd="3" destOrd="0" presId="urn:microsoft.com/office/officeart/2018/2/layout/IconCircleList"/>
    <dgm:cxn modelId="{91B2CCA1-8BCF-4018-8136-D6F9685B4680}" type="presParOf" srcId="{4309D863-9224-4FFD-A191-BE1260BFDCCB}" destId="{B9515EC3-0A51-4699-9AFD-DB9F02442C03}" srcOrd="3" destOrd="0" presId="urn:microsoft.com/office/officeart/2018/2/layout/IconCircleList"/>
    <dgm:cxn modelId="{036431B0-0AC7-4A5B-9A68-052FBC2224FD}" type="presParOf" srcId="{4309D863-9224-4FFD-A191-BE1260BFDCCB}" destId="{504FB113-FBC2-4750-A851-074C419ADFBD}" srcOrd="4" destOrd="0" presId="urn:microsoft.com/office/officeart/2018/2/layout/IconCircleList"/>
    <dgm:cxn modelId="{39F066C8-AB49-42AC-9ECB-21F932B29E43}" type="presParOf" srcId="{504FB113-FBC2-4750-A851-074C419ADFBD}" destId="{C7AD4DB5-3666-43E9-9625-110F95FCABB4}" srcOrd="0" destOrd="0" presId="urn:microsoft.com/office/officeart/2018/2/layout/IconCircleList"/>
    <dgm:cxn modelId="{A3E12A6F-5FDC-480D-8A54-31E0ABB8CBAC}" type="presParOf" srcId="{504FB113-FBC2-4750-A851-074C419ADFBD}" destId="{2F7FEF45-384A-4BE8-804F-7C87FA300632}" srcOrd="1" destOrd="0" presId="urn:microsoft.com/office/officeart/2018/2/layout/IconCircleList"/>
    <dgm:cxn modelId="{BA2E0FB2-21D6-4000-964D-2E8E572C3D92}" type="presParOf" srcId="{504FB113-FBC2-4750-A851-074C419ADFBD}" destId="{0E28DDFA-FED5-4AB7-B54F-1A12128B6433}" srcOrd="2" destOrd="0" presId="urn:microsoft.com/office/officeart/2018/2/layout/IconCircleList"/>
    <dgm:cxn modelId="{CF8B70AE-15F4-4620-954B-724571536AE9}" type="presParOf" srcId="{504FB113-FBC2-4750-A851-074C419ADFBD}" destId="{D5B269A3-6C3B-452F-8AE3-64358AC665FD}" srcOrd="3" destOrd="0" presId="urn:microsoft.com/office/officeart/2018/2/layout/IconCircleList"/>
    <dgm:cxn modelId="{A2479321-6FC8-4A28-8CE4-7885CCE6B826}" type="presParOf" srcId="{4309D863-9224-4FFD-A191-BE1260BFDCCB}" destId="{22E8A416-DFBC-4B6A-B3D5-977A4617B735}" srcOrd="5" destOrd="0" presId="urn:microsoft.com/office/officeart/2018/2/layout/IconCircleList"/>
    <dgm:cxn modelId="{6862DC5E-6867-40FA-8B0A-780583CB4116}" type="presParOf" srcId="{4309D863-9224-4FFD-A191-BE1260BFDCCB}" destId="{93C9C2B4-0B9F-4724-A293-733D412357C0}" srcOrd="6" destOrd="0" presId="urn:microsoft.com/office/officeart/2018/2/layout/IconCircleList"/>
    <dgm:cxn modelId="{585AFE7D-72F2-47CA-B82E-DE59F1BED4C0}" type="presParOf" srcId="{93C9C2B4-0B9F-4724-A293-733D412357C0}" destId="{33FC71EB-71FF-4A37-953E-44D9278BA818}" srcOrd="0" destOrd="0" presId="urn:microsoft.com/office/officeart/2018/2/layout/IconCircleList"/>
    <dgm:cxn modelId="{1748572A-4AE7-4BA8-8D5A-371109312E29}" type="presParOf" srcId="{93C9C2B4-0B9F-4724-A293-733D412357C0}" destId="{F65185CA-19A0-4F3A-93E6-2F125D30C226}" srcOrd="1" destOrd="0" presId="urn:microsoft.com/office/officeart/2018/2/layout/IconCircleList"/>
    <dgm:cxn modelId="{6CF0F946-4664-4858-861F-97918E00127A}" type="presParOf" srcId="{93C9C2B4-0B9F-4724-A293-733D412357C0}" destId="{E2A8E5B2-45D8-4586-A5E7-8BBEE9377C8C}" srcOrd="2" destOrd="0" presId="urn:microsoft.com/office/officeart/2018/2/layout/IconCircleList"/>
    <dgm:cxn modelId="{C9E37448-2098-4D76-9446-F6ED06C69EC3}" type="presParOf" srcId="{93C9C2B4-0B9F-4724-A293-733D412357C0}" destId="{27FDF760-EFEE-4349-9BA9-F5B91F7C707D}" srcOrd="3" destOrd="0" presId="urn:microsoft.com/office/officeart/2018/2/layout/IconCircleList"/>
    <dgm:cxn modelId="{98611736-F749-47FC-9285-D05C667C6897}" type="presParOf" srcId="{4309D863-9224-4FFD-A191-BE1260BFDCCB}" destId="{B969CB0D-5279-4AA7-8992-2BD06E3CAC73}" srcOrd="7" destOrd="0" presId="urn:microsoft.com/office/officeart/2018/2/layout/IconCircleList"/>
    <dgm:cxn modelId="{C41C96EB-EE2A-44B3-A5B1-1C96C54BF4FE}" type="presParOf" srcId="{4309D863-9224-4FFD-A191-BE1260BFDCCB}" destId="{365BDD57-5B58-4E8A-AE62-0D385A57A2B7}" srcOrd="8" destOrd="0" presId="urn:microsoft.com/office/officeart/2018/2/layout/IconCircleList"/>
    <dgm:cxn modelId="{8261396A-DD2D-411C-A5D1-0484448B0649}" type="presParOf" srcId="{365BDD57-5B58-4E8A-AE62-0D385A57A2B7}" destId="{EE3FA43E-C542-499F-B5A3-91427B53632D}" srcOrd="0" destOrd="0" presId="urn:microsoft.com/office/officeart/2018/2/layout/IconCircleList"/>
    <dgm:cxn modelId="{3E22480F-61DB-4CE9-9609-4DB72DE7539F}" type="presParOf" srcId="{365BDD57-5B58-4E8A-AE62-0D385A57A2B7}" destId="{8BAE442B-B5BA-4E67-AEBF-6D5D661328C1}" srcOrd="1" destOrd="0" presId="urn:microsoft.com/office/officeart/2018/2/layout/IconCircleList"/>
    <dgm:cxn modelId="{9E037417-F2AE-4C3E-9FA4-8C5D37A66E3F}" type="presParOf" srcId="{365BDD57-5B58-4E8A-AE62-0D385A57A2B7}" destId="{98E61D41-4FDC-434A-9880-2419FBF89928}" srcOrd="2" destOrd="0" presId="urn:microsoft.com/office/officeart/2018/2/layout/IconCircleList"/>
    <dgm:cxn modelId="{B910243F-37A3-4478-8EA6-9E46E3FEC7D1}" type="presParOf" srcId="{365BDD57-5B58-4E8A-AE62-0D385A57A2B7}" destId="{14D58727-500F-419A-AC7F-487419406280}" srcOrd="3" destOrd="0" presId="urn:microsoft.com/office/officeart/2018/2/layout/IconCircleList"/>
    <dgm:cxn modelId="{0C3C130C-5017-4A5D-AC62-71FA13982B3E}" type="presParOf" srcId="{4309D863-9224-4FFD-A191-BE1260BFDCCB}" destId="{2F000AEC-9AA7-4F07-A0AE-AF7D486E38DA}" srcOrd="9" destOrd="0" presId="urn:microsoft.com/office/officeart/2018/2/layout/IconCircleList"/>
    <dgm:cxn modelId="{7E043A2B-17E6-4AB4-BC0E-E5675A92D300}" type="presParOf" srcId="{4309D863-9224-4FFD-A191-BE1260BFDCCB}" destId="{8A1A860A-B65A-4A95-988E-6FCB9B8131B8}" srcOrd="10" destOrd="0" presId="urn:microsoft.com/office/officeart/2018/2/layout/IconCircleList"/>
    <dgm:cxn modelId="{004F3060-76BE-4AB4-8670-0B6957ED3B44}" type="presParOf" srcId="{8A1A860A-B65A-4A95-988E-6FCB9B8131B8}" destId="{BCFDD35C-3112-4CD8-A210-6B672B14289C}" srcOrd="0" destOrd="0" presId="urn:microsoft.com/office/officeart/2018/2/layout/IconCircleList"/>
    <dgm:cxn modelId="{1A72E066-FFB5-4BB5-A206-9B7765EF1324}" type="presParOf" srcId="{8A1A860A-B65A-4A95-988E-6FCB9B8131B8}" destId="{58391BA0-4A45-4212-9368-EC94216038E2}" srcOrd="1" destOrd="0" presId="urn:microsoft.com/office/officeart/2018/2/layout/IconCircleList"/>
    <dgm:cxn modelId="{C24BE27F-0320-4129-AE2A-E27390B26061}" type="presParOf" srcId="{8A1A860A-B65A-4A95-988E-6FCB9B8131B8}" destId="{12A8E269-BEE9-4203-819A-877DB1EF077F}" srcOrd="2" destOrd="0" presId="urn:microsoft.com/office/officeart/2018/2/layout/IconCircleList"/>
    <dgm:cxn modelId="{8DFED88C-A460-4D82-955A-CBB3B52C6779}" type="presParOf" srcId="{8A1A860A-B65A-4A95-988E-6FCB9B8131B8}" destId="{37187C2B-0745-4A87-BEC4-ECE697EA05D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8881A-EC0E-467E-9529-1D619C03A535}">
      <dsp:nvSpPr>
        <dsp:cNvPr id="0" name=""/>
        <dsp:cNvSpPr/>
      </dsp:nvSpPr>
      <dsp:spPr>
        <a:xfrm>
          <a:off x="2120487" y="1032715"/>
          <a:ext cx="4572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297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36938" y="1075996"/>
        <a:ext cx="24394" cy="4878"/>
      </dsp:txXfrm>
    </dsp:sp>
    <dsp:sp modelId="{B76F964C-41DF-435A-B13D-78813E1FEAE4}">
      <dsp:nvSpPr>
        <dsp:cNvPr id="0" name=""/>
        <dsp:cNvSpPr/>
      </dsp:nvSpPr>
      <dsp:spPr>
        <a:xfrm>
          <a:off x="993" y="442047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Module Code &amp; Title: LCLM5002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93" y="442047"/>
        <a:ext cx="2121293" cy="1272776"/>
      </dsp:txXfrm>
    </dsp:sp>
    <dsp:sp modelId="{833534E8-C015-4DBE-AA48-317F76BC1265}">
      <dsp:nvSpPr>
        <dsp:cNvPr id="0" name=""/>
        <dsp:cNvSpPr/>
      </dsp:nvSpPr>
      <dsp:spPr>
        <a:xfrm>
          <a:off x="1074240" y="1713023"/>
          <a:ext cx="2596590" cy="579840"/>
        </a:xfrm>
        <a:custGeom>
          <a:avLst/>
          <a:gdLst/>
          <a:ahLst/>
          <a:cxnLst/>
          <a:rect l="0" t="0" r="0" b="0"/>
          <a:pathLst>
            <a:path>
              <a:moveTo>
                <a:pt x="2596590" y="0"/>
              </a:moveTo>
              <a:lnTo>
                <a:pt x="2596590" y="307020"/>
              </a:lnTo>
              <a:lnTo>
                <a:pt x="0" y="307020"/>
              </a:lnTo>
              <a:lnTo>
                <a:pt x="0" y="57984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05851" y="2000504"/>
        <a:ext cx="133369" cy="4878"/>
      </dsp:txXfrm>
    </dsp:sp>
    <dsp:sp modelId="{87200BB7-92A0-42AA-A712-5612F52C1981}">
      <dsp:nvSpPr>
        <dsp:cNvPr id="0" name=""/>
        <dsp:cNvSpPr/>
      </dsp:nvSpPr>
      <dsp:spPr>
        <a:xfrm>
          <a:off x="2610184" y="442047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Developing, Managing Individuals 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&amp; Teams</a:t>
          </a:r>
        </a:p>
      </dsp:txBody>
      <dsp:txXfrm>
        <a:off x="2610184" y="442047"/>
        <a:ext cx="2121293" cy="1272776"/>
      </dsp:txXfrm>
    </dsp:sp>
    <dsp:sp modelId="{C1E33BA1-FB3E-4ECC-B71D-06123CB62B42}">
      <dsp:nvSpPr>
        <dsp:cNvPr id="0" name=""/>
        <dsp:cNvSpPr/>
      </dsp:nvSpPr>
      <dsp:spPr>
        <a:xfrm>
          <a:off x="2133087" y="2839109"/>
          <a:ext cx="444697" cy="122542"/>
        </a:xfrm>
        <a:custGeom>
          <a:avLst/>
          <a:gdLst/>
          <a:ahLst/>
          <a:cxnLst/>
          <a:rect l="0" t="0" r="0" b="0"/>
          <a:pathLst>
            <a:path>
              <a:moveTo>
                <a:pt x="0" y="122542"/>
              </a:moveTo>
              <a:lnTo>
                <a:pt x="239448" y="122542"/>
              </a:lnTo>
              <a:lnTo>
                <a:pt x="239448" y="0"/>
              </a:lnTo>
              <a:lnTo>
                <a:pt x="444697" y="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43165" y="2897941"/>
        <a:ext cx="24542" cy="4878"/>
      </dsp:txXfrm>
    </dsp:sp>
    <dsp:sp modelId="{4BFE02ED-5EB3-4A9B-88CB-BB6E52262296}">
      <dsp:nvSpPr>
        <dsp:cNvPr id="0" name=""/>
        <dsp:cNvSpPr/>
      </dsp:nvSpPr>
      <dsp:spPr>
        <a:xfrm>
          <a:off x="13594" y="2325264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Company : Marks &amp; Spencer</a:t>
          </a:r>
        </a:p>
      </dsp:txBody>
      <dsp:txXfrm>
        <a:off x="13594" y="2325264"/>
        <a:ext cx="2121293" cy="1272776"/>
      </dsp:txXfrm>
    </dsp:sp>
    <dsp:sp modelId="{0110C1C9-7331-4247-84A7-B3F46F972B64}">
      <dsp:nvSpPr>
        <dsp:cNvPr id="0" name=""/>
        <dsp:cNvSpPr/>
      </dsp:nvSpPr>
      <dsp:spPr>
        <a:xfrm>
          <a:off x="1061640" y="3473697"/>
          <a:ext cx="2609191" cy="457297"/>
        </a:xfrm>
        <a:custGeom>
          <a:avLst/>
          <a:gdLst/>
          <a:ahLst/>
          <a:cxnLst/>
          <a:rect l="0" t="0" r="0" b="0"/>
          <a:pathLst>
            <a:path>
              <a:moveTo>
                <a:pt x="2609191" y="0"/>
              </a:moveTo>
              <a:lnTo>
                <a:pt x="2609191" y="245748"/>
              </a:lnTo>
              <a:lnTo>
                <a:pt x="0" y="245748"/>
              </a:lnTo>
              <a:lnTo>
                <a:pt x="0" y="457297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9875" y="3699906"/>
        <a:ext cx="132720" cy="4878"/>
      </dsp:txXfrm>
    </dsp:sp>
    <dsp:sp modelId="{1D698B68-D1BE-4C3D-BA79-021266E66FA4}">
      <dsp:nvSpPr>
        <dsp:cNvPr id="0" name=""/>
        <dsp:cNvSpPr/>
      </dsp:nvSpPr>
      <dsp:spPr>
        <a:xfrm>
          <a:off x="2610184" y="2202721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Student Name: Angela Codling</a:t>
          </a:r>
        </a:p>
      </dsp:txBody>
      <dsp:txXfrm>
        <a:off x="2610184" y="2202721"/>
        <a:ext cx="2121293" cy="1272776"/>
      </dsp:txXfrm>
    </dsp:sp>
    <dsp:sp modelId="{DDB5D5AA-A1B0-4F47-82CF-9F06D3A41C6C}">
      <dsp:nvSpPr>
        <dsp:cNvPr id="0" name=""/>
        <dsp:cNvSpPr/>
      </dsp:nvSpPr>
      <dsp:spPr>
        <a:xfrm>
          <a:off x="2120487" y="4554063"/>
          <a:ext cx="4572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297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36938" y="4597343"/>
        <a:ext cx="24394" cy="4878"/>
      </dsp:txXfrm>
    </dsp:sp>
    <dsp:sp modelId="{A67AB91B-E274-42E6-B75D-1A120DD877B1}">
      <dsp:nvSpPr>
        <dsp:cNvPr id="0" name=""/>
        <dsp:cNvSpPr/>
      </dsp:nvSpPr>
      <dsp:spPr>
        <a:xfrm>
          <a:off x="993" y="3963395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Student Number: 2435731</a:t>
          </a:r>
        </a:p>
      </dsp:txBody>
      <dsp:txXfrm>
        <a:off x="993" y="3963395"/>
        <a:ext cx="2121293" cy="1272776"/>
      </dsp:txXfrm>
    </dsp:sp>
    <dsp:sp modelId="{99930519-AF70-400E-AB40-67AC9827E570}">
      <dsp:nvSpPr>
        <dsp:cNvPr id="0" name=""/>
        <dsp:cNvSpPr/>
      </dsp:nvSpPr>
      <dsp:spPr>
        <a:xfrm>
          <a:off x="2610184" y="3963395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Lecturer Name: Samson Oladejo      </a:t>
          </a:r>
        </a:p>
      </dsp:txBody>
      <dsp:txXfrm>
        <a:off x="2610184" y="3963395"/>
        <a:ext cx="2121293" cy="12727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31F262-E5CC-4972-B20A-1337E2C3A186}">
      <dsp:nvSpPr>
        <dsp:cNvPr id="0" name=""/>
        <dsp:cNvSpPr/>
      </dsp:nvSpPr>
      <dsp:spPr>
        <a:xfrm>
          <a:off x="0" y="800"/>
          <a:ext cx="508040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1E5B1F-301A-4340-889F-6D82AC85084F}">
      <dsp:nvSpPr>
        <dsp:cNvPr id="0" name=""/>
        <dsp:cNvSpPr/>
      </dsp:nvSpPr>
      <dsp:spPr>
        <a:xfrm>
          <a:off x="0" y="800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1.Introduction to Marks &amp; Spencer and   </a:t>
          </a:r>
          <a:r>
            <a:rPr lang="en-US" sz="16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Transformation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00"/>
        <a:ext cx="5080402" cy="504573"/>
      </dsp:txXfrm>
    </dsp:sp>
    <dsp:sp modelId="{73972162-F30E-4E8B-B8ED-9DC280D9A1EB}">
      <dsp:nvSpPr>
        <dsp:cNvPr id="0" name=""/>
        <dsp:cNvSpPr/>
      </dsp:nvSpPr>
      <dsp:spPr>
        <a:xfrm>
          <a:off x="0" y="505374"/>
          <a:ext cx="5080402" cy="0"/>
        </a:xfrm>
        <a:prstGeom prst="line">
          <a:avLst/>
        </a:prstGeom>
        <a:solidFill>
          <a:schemeClr val="accent2">
            <a:hueOff val="390127"/>
            <a:satOff val="-487"/>
            <a:lumOff val="114"/>
            <a:alphaOff val="0"/>
          </a:schemeClr>
        </a:solidFill>
        <a:ln w="25400" cap="flat" cmpd="sng" algn="ctr">
          <a:solidFill>
            <a:schemeClr val="accent2">
              <a:hueOff val="390127"/>
              <a:satOff val="-487"/>
              <a:lumOff val="1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2A1C9-8C76-4609-BD38-E7B26A36E448}">
      <dsp:nvSpPr>
        <dsp:cNvPr id="0" name=""/>
        <dsp:cNvSpPr/>
      </dsp:nvSpPr>
      <dsp:spPr>
        <a:xfrm>
          <a:off x="0" y="505374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2.Recruitment During Organisational Transformation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05374"/>
        <a:ext cx="5080402" cy="504573"/>
      </dsp:txXfrm>
    </dsp:sp>
    <dsp:sp modelId="{9DFB5092-81DE-4E40-995F-AA65C717EC81}">
      <dsp:nvSpPr>
        <dsp:cNvPr id="0" name=""/>
        <dsp:cNvSpPr/>
      </dsp:nvSpPr>
      <dsp:spPr>
        <a:xfrm>
          <a:off x="0" y="1009947"/>
          <a:ext cx="5080402" cy="0"/>
        </a:xfrm>
        <a:prstGeom prst="line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accent2">
              <a:hueOff val="780253"/>
              <a:satOff val="-973"/>
              <a:lumOff val="2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C372D-015F-497A-8C90-80EBF4A8629C}">
      <dsp:nvSpPr>
        <dsp:cNvPr id="0" name=""/>
        <dsp:cNvSpPr/>
      </dsp:nvSpPr>
      <dsp:spPr>
        <a:xfrm>
          <a:off x="0" y="1009947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3.Job Analysis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09947"/>
        <a:ext cx="5080402" cy="504573"/>
      </dsp:txXfrm>
    </dsp:sp>
    <dsp:sp modelId="{22B3EA95-AE57-4B94-8BBD-3143CA943C71}">
      <dsp:nvSpPr>
        <dsp:cNvPr id="0" name=""/>
        <dsp:cNvSpPr/>
      </dsp:nvSpPr>
      <dsp:spPr>
        <a:xfrm>
          <a:off x="0" y="1514521"/>
          <a:ext cx="5080402" cy="0"/>
        </a:xfrm>
        <a:prstGeom prst="line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9893F-2EEA-45C7-B777-FF156C8C7E94}">
      <dsp:nvSpPr>
        <dsp:cNvPr id="0" name=""/>
        <dsp:cNvSpPr/>
      </dsp:nvSpPr>
      <dsp:spPr>
        <a:xfrm>
          <a:off x="0" y="1514521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4.Job Description and Person Specification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14521"/>
        <a:ext cx="5080402" cy="504573"/>
      </dsp:txXfrm>
    </dsp:sp>
    <dsp:sp modelId="{BECB2968-30A5-4228-9BAE-ABDBF1FC01E2}">
      <dsp:nvSpPr>
        <dsp:cNvPr id="0" name=""/>
        <dsp:cNvSpPr/>
      </dsp:nvSpPr>
      <dsp:spPr>
        <a:xfrm>
          <a:off x="0" y="2019094"/>
          <a:ext cx="5080402" cy="0"/>
        </a:xfrm>
        <a:prstGeom prst="lin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2FC72-D8E4-4720-8FFA-A8D87699F172}">
      <dsp:nvSpPr>
        <dsp:cNvPr id="0" name=""/>
        <dsp:cNvSpPr/>
      </dsp:nvSpPr>
      <dsp:spPr>
        <a:xfrm>
          <a:off x="0" y="2019094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5.Recruitment Advertising Strategy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19094"/>
        <a:ext cx="5080402" cy="504573"/>
      </dsp:txXfrm>
    </dsp:sp>
    <dsp:sp modelId="{B813159F-0B12-4957-8A14-4D892ECB96D0}">
      <dsp:nvSpPr>
        <dsp:cNvPr id="0" name=""/>
        <dsp:cNvSpPr/>
      </dsp:nvSpPr>
      <dsp:spPr>
        <a:xfrm>
          <a:off x="0" y="2523667"/>
          <a:ext cx="5080402" cy="0"/>
        </a:xfrm>
        <a:prstGeom prst="line">
          <a:avLst/>
        </a:prstGeom>
        <a:solidFill>
          <a:schemeClr val="accent2">
            <a:hueOff val="1950633"/>
            <a:satOff val="-2433"/>
            <a:lumOff val="572"/>
            <a:alphaOff val="0"/>
          </a:schemeClr>
        </a:solidFill>
        <a:ln w="25400" cap="flat" cmpd="sng" algn="ctr">
          <a:solidFill>
            <a:schemeClr val="accent2">
              <a:hueOff val="1950633"/>
              <a:satOff val="-2433"/>
              <a:lumOff val="5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8393A-1269-4AEC-9382-04083CDA06EC}">
      <dsp:nvSpPr>
        <dsp:cNvPr id="0" name=""/>
        <dsp:cNvSpPr/>
      </dsp:nvSpPr>
      <dsp:spPr>
        <a:xfrm>
          <a:off x="0" y="2523667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6.Structured Interviews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23667"/>
        <a:ext cx="5080402" cy="504573"/>
      </dsp:txXfrm>
    </dsp:sp>
    <dsp:sp modelId="{A613C1DE-EB0A-4159-A2AB-E9417A058DFD}">
      <dsp:nvSpPr>
        <dsp:cNvPr id="0" name=""/>
        <dsp:cNvSpPr/>
      </dsp:nvSpPr>
      <dsp:spPr>
        <a:xfrm>
          <a:off x="0" y="3028241"/>
          <a:ext cx="5080402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987BC-9105-4EB0-87A5-024497416369}">
      <dsp:nvSpPr>
        <dsp:cNvPr id="0" name=""/>
        <dsp:cNvSpPr/>
      </dsp:nvSpPr>
      <dsp:spPr>
        <a:xfrm>
          <a:off x="0" y="3028241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7.Competency-Based Interviews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28241"/>
        <a:ext cx="5080402" cy="504573"/>
      </dsp:txXfrm>
    </dsp:sp>
    <dsp:sp modelId="{C3C1BD6D-6B0F-482C-811B-C400307AA80B}">
      <dsp:nvSpPr>
        <dsp:cNvPr id="0" name=""/>
        <dsp:cNvSpPr/>
      </dsp:nvSpPr>
      <dsp:spPr>
        <a:xfrm>
          <a:off x="0" y="3532814"/>
          <a:ext cx="5080402" cy="0"/>
        </a:xfrm>
        <a:prstGeom prst="line">
          <a:avLst/>
        </a:prstGeom>
        <a:solidFill>
          <a:schemeClr val="accent2">
            <a:hueOff val="2730886"/>
            <a:satOff val="-3406"/>
            <a:lumOff val="801"/>
            <a:alphaOff val="0"/>
          </a:schemeClr>
        </a:solidFill>
        <a:ln w="25400" cap="flat" cmpd="sng" algn="ctr">
          <a:solidFill>
            <a:schemeClr val="accent2">
              <a:hueOff val="2730886"/>
              <a:satOff val="-3406"/>
              <a:lumOff val="8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159F6-D756-43E4-A12D-DB33AEB91209}">
      <dsp:nvSpPr>
        <dsp:cNvPr id="0" name=""/>
        <dsp:cNvSpPr/>
      </dsp:nvSpPr>
      <dsp:spPr>
        <a:xfrm>
          <a:off x="0" y="3532814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8.Panel Interviews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32814"/>
        <a:ext cx="5080402" cy="504573"/>
      </dsp:txXfrm>
    </dsp:sp>
    <dsp:sp modelId="{B729BE3B-4A56-46B7-A64C-B5E5E111E9A1}">
      <dsp:nvSpPr>
        <dsp:cNvPr id="0" name=""/>
        <dsp:cNvSpPr/>
      </dsp:nvSpPr>
      <dsp:spPr>
        <a:xfrm>
          <a:off x="0" y="4037388"/>
          <a:ext cx="5080402" cy="0"/>
        </a:xfrm>
        <a:prstGeom prst="lin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B1A52-EA28-44FA-AB55-CCE00C533DBD}">
      <dsp:nvSpPr>
        <dsp:cNvPr id="0" name=""/>
        <dsp:cNvSpPr/>
      </dsp:nvSpPr>
      <dsp:spPr>
        <a:xfrm>
          <a:off x="0" y="4037388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9.Questioning Techniques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037388"/>
        <a:ext cx="5080402" cy="504573"/>
      </dsp:txXfrm>
    </dsp:sp>
    <dsp:sp modelId="{5376AF6A-1E8A-427D-AD0D-F1693974C086}">
      <dsp:nvSpPr>
        <dsp:cNvPr id="0" name=""/>
        <dsp:cNvSpPr/>
      </dsp:nvSpPr>
      <dsp:spPr>
        <a:xfrm>
          <a:off x="0" y="4541961"/>
          <a:ext cx="5080402" cy="0"/>
        </a:xfrm>
        <a:prstGeom prst="line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46D59-DCA9-491E-BDF8-3304361BFB06}">
      <dsp:nvSpPr>
        <dsp:cNvPr id="0" name=""/>
        <dsp:cNvSpPr/>
      </dsp:nvSpPr>
      <dsp:spPr>
        <a:xfrm>
          <a:off x="0" y="4541961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1</a:t>
          </a: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0.Face-to-Face vs Virtual Interviews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541961"/>
        <a:ext cx="5080402" cy="504573"/>
      </dsp:txXfrm>
    </dsp:sp>
    <dsp:sp modelId="{ED054EAE-5E6F-4F0C-BEFE-2E9660416AB1}">
      <dsp:nvSpPr>
        <dsp:cNvPr id="0" name=""/>
        <dsp:cNvSpPr/>
      </dsp:nvSpPr>
      <dsp:spPr>
        <a:xfrm>
          <a:off x="0" y="5046534"/>
          <a:ext cx="5080402" cy="0"/>
        </a:xfrm>
        <a:prstGeom prst="line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accent2">
              <a:hueOff val="3901266"/>
              <a:satOff val="-4866"/>
              <a:lumOff val="11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1D9C4-F4E9-491F-BC64-964E6A4B654F}">
      <dsp:nvSpPr>
        <dsp:cNvPr id="0" name=""/>
        <dsp:cNvSpPr/>
      </dsp:nvSpPr>
      <dsp:spPr>
        <a:xfrm>
          <a:off x="0" y="5046534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11.Recommendations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046534"/>
        <a:ext cx="5080402" cy="504573"/>
      </dsp:txXfrm>
    </dsp:sp>
    <dsp:sp modelId="{383A1F74-78D1-4FA4-A95F-B81151840A5E}">
      <dsp:nvSpPr>
        <dsp:cNvPr id="0" name=""/>
        <dsp:cNvSpPr/>
      </dsp:nvSpPr>
      <dsp:spPr>
        <a:xfrm>
          <a:off x="0" y="5551108"/>
          <a:ext cx="5080402" cy="0"/>
        </a:xfrm>
        <a:prstGeom prst="line">
          <a:avLst/>
        </a:prstGeom>
        <a:solidFill>
          <a:schemeClr val="accent2">
            <a:hueOff val="4291393"/>
            <a:satOff val="-5352"/>
            <a:lumOff val="1259"/>
            <a:alphaOff val="0"/>
          </a:schemeClr>
        </a:solidFill>
        <a:ln w="25400" cap="flat" cmpd="sng" algn="ctr">
          <a:solidFill>
            <a:schemeClr val="accent2">
              <a:hueOff val="4291393"/>
              <a:satOff val="-5352"/>
              <a:lumOff val="12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1511A-0727-4550-9F58-6B2EC2BEC5A8}">
      <dsp:nvSpPr>
        <dsp:cNvPr id="0" name=""/>
        <dsp:cNvSpPr/>
      </dsp:nvSpPr>
      <dsp:spPr>
        <a:xfrm>
          <a:off x="0" y="5551108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12.Conclusion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551108"/>
        <a:ext cx="5080402" cy="504573"/>
      </dsp:txXfrm>
    </dsp:sp>
    <dsp:sp modelId="{E42A9109-2174-41BD-B291-685C2937B9F1}">
      <dsp:nvSpPr>
        <dsp:cNvPr id="0" name=""/>
        <dsp:cNvSpPr/>
      </dsp:nvSpPr>
      <dsp:spPr>
        <a:xfrm>
          <a:off x="0" y="6055681"/>
          <a:ext cx="5080402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85256-E45E-4706-AEB6-7F1ED79C34BB}">
      <dsp:nvSpPr>
        <dsp:cNvPr id="0" name=""/>
        <dsp:cNvSpPr/>
      </dsp:nvSpPr>
      <dsp:spPr>
        <a:xfrm>
          <a:off x="0" y="6055681"/>
          <a:ext cx="5080402" cy="504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13.References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055681"/>
        <a:ext cx="5080402" cy="5045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90EF1-CFA5-4DE8-B481-60ECEAFE137D}">
      <dsp:nvSpPr>
        <dsp:cNvPr id="0" name=""/>
        <dsp:cNvSpPr/>
      </dsp:nvSpPr>
      <dsp:spPr>
        <a:xfrm>
          <a:off x="0" y="3399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AF81E-2E83-477D-9B3B-D0E84E3A375D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631DD-4815-486A-AB1C-F0AFEB723EC8}">
      <dsp:nvSpPr>
        <dsp:cNvPr id="0" name=""/>
        <dsp:cNvSpPr/>
      </dsp:nvSpPr>
      <dsp:spPr>
        <a:xfrm>
          <a:off x="836323" y="3399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Marks &amp; Spencer (M&amp;S) is a leading UK retailer operating across clothing, food and online channels.</a:t>
          </a:r>
        </a:p>
      </dsp:txBody>
      <dsp:txXfrm>
        <a:off x="836323" y="3399"/>
        <a:ext cx="7050376" cy="724089"/>
      </dsp:txXfrm>
    </dsp:sp>
    <dsp:sp modelId="{2239ED06-1A70-4396-800E-5DEC7BD7F433}">
      <dsp:nvSpPr>
        <dsp:cNvPr id="0" name=""/>
        <dsp:cNvSpPr/>
      </dsp:nvSpPr>
      <dsp:spPr>
        <a:xfrm>
          <a:off x="0" y="908511"/>
          <a:ext cx="7886700" cy="7240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E0D862-A000-42B7-A6DB-A565D1539005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100CF-1A9D-497D-83DA-05E60C0483B4}">
      <dsp:nvSpPr>
        <dsp:cNvPr id="0" name=""/>
        <dsp:cNvSpPr/>
      </dsp:nvSpPr>
      <dsp:spPr>
        <a:xfrm>
          <a:off x="836323" y="908511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The </a:t>
          </a:r>
          <a:r>
            <a:rPr lang="en-US" sz="1900" kern="1200" dirty="0" err="1"/>
            <a:t>organisation</a:t>
          </a:r>
          <a:r>
            <a:rPr lang="en-US" sz="1900" kern="1200" dirty="0"/>
            <a:t> is undertaking a major transformation focused on digital growth, operational efficiency and customer experience.</a:t>
          </a:r>
        </a:p>
      </dsp:txBody>
      <dsp:txXfrm>
        <a:off x="836323" y="908511"/>
        <a:ext cx="7050376" cy="724089"/>
      </dsp:txXfrm>
    </dsp:sp>
    <dsp:sp modelId="{BB6B6D2E-19DB-4B19-B69C-7B36B7C833CB}">
      <dsp:nvSpPr>
        <dsp:cNvPr id="0" name=""/>
        <dsp:cNvSpPr/>
      </dsp:nvSpPr>
      <dsp:spPr>
        <a:xfrm>
          <a:off x="0" y="1813624"/>
          <a:ext cx="7886700" cy="7240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F51D79-B206-4519-9203-DD22B5A21C9A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E71C6-CFA3-411F-8278-B8788892DB22}">
      <dsp:nvSpPr>
        <dsp:cNvPr id="0" name=""/>
        <dsp:cNvSpPr/>
      </dsp:nvSpPr>
      <dsp:spPr>
        <a:xfrm>
          <a:off x="836323" y="1813624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Transformation requires new skills in change management, project delivery, digital technology and data analytics.</a:t>
          </a:r>
        </a:p>
      </dsp:txBody>
      <dsp:txXfrm>
        <a:off x="836323" y="1813624"/>
        <a:ext cx="7050376" cy="724089"/>
      </dsp:txXfrm>
    </dsp:sp>
    <dsp:sp modelId="{0606C3C3-6668-4DD6-85AA-71E8081DD0B5}">
      <dsp:nvSpPr>
        <dsp:cNvPr id="0" name=""/>
        <dsp:cNvSpPr/>
      </dsp:nvSpPr>
      <dsp:spPr>
        <a:xfrm>
          <a:off x="0" y="2718736"/>
          <a:ext cx="7886700" cy="7240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B3989-15EA-4C30-BCB3-6B3E8FA084EB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E5E7D-B389-460E-B3C2-FCDB878F7133}">
      <dsp:nvSpPr>
        <dsp:cNvPr id="0" name=""/>
        <dsp:cNvSpPr/>
      </dsp:nvSpPr>
      <dsp:spPr>
        <a:xfrm>
          <a:off x="836323" y="2718736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Recruitment and selection play a critical role in ensuring M&amp;S has the talent needed to achieve its strategic objectives.</a:t>
          </a:r>
        </a:p>
      </dsp:txBody>
      <dsp:txXfrm>
        <a:off x="836323" y="2718736"/>
        <a:ext cx="7050376" cy="724089"/>
      </dsp:txXfrm>
    </dsp:sp>
    <dsp:sp modelId="{8268727B-C421-4502-8A77-55F80AAE23AF}">
      <dsp:nvSpPr>
        <dsp:cNvPr id="0" name=""/>
        <dsp:cNvSpPr/>
      </dsp:nvSpPr>
      <dsp:spPr>
        <a:xfrm>
          <a:off x="0" y="3623848"/>
          <a:ext cx="7886700" cy="72408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E23501-7A66-46E4-918D-B11A796B47AC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E413C-31D7-4B1E-8A17-BD2857C8BA57}">
      <dsp:nvSpPr>
        <dsp:cNvPr id="0" name=""/>
        <dsp:cNvSpPr/>
      </dsp:nvSpPr>
      <dsp:spPr>
        <a:xfrm>
          <a:off x="836323" y="3623848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Citation: M&amp;S Annual Report (2025); CIPD (2024)</a:t>
          </a:r>
        </a:p>
      </dsp:txBody>
      <dsp:txXfrm>
        <a:off x="836323" y="3623848"/>
        <a:ext cx="7050376" cy="724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9B8EE-63B1-419E-A1C0-C6D3F7E312CA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Organisational transformation creates demand for new skills, behaviours and leadership capabilities.</a:t>
          </a:r>
        </a:p>
      </dsp:txBody>
      <dsp:txXfrm>
        <a:off x="0" y="573683"/>
        <a:ext cx="2464593" cy="1478756"/>
      </dsp:txXfrm>
    </dsp:sp>
    <dsp:sp modelId="{F752723C-279F-487E-9DA7-9F64FB0E8D0C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M&amp;S must recruit employees who are adaptable, innovative and comfortable working in changing environments.</a:t>
          </a:r>
        </a:p>
      </dsp:txBody>
      <dsp:txXfrm>
        <a:off x="2711053" y="573683"/>
        <a:ext cx="2464593" cy="1478756"/>
      </dsp:txXfrm>
    </dsp:sp>
    <dsp:sp modelId="{BB74C120-C854-4B12-BEBA-F7858BA1116A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Effective recruitment reduces skill gaps and supports successful implementation of change initiatives.</a:t>
          </a:r>
        </a:p>
      </dsp:txBody>
      <dsp:txXfrm>
        <a:off x="5422106" y="573683"/>
        <a:ext cx="2464593" cy="1478756"/>
      </dsp:txXfrm>
    </dsp:sp>
    <dsp:sp modelId="{CF5493C0-E6CF-43D7-B98F-BD9634751114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Recruitment strategy should align with wider business objectives and workforce planning activities.</a:t>
          </a:r>
        </a:p>
      </dsp:txBody>
      <dsp:txXfrm>
        <a:off x="1355526" y="2298898"/>
        <a:ext cx="2464593" cy="1478756"/>
      </dsp:txXfrm>
    </dsp:sp>
    <dsp:sp modelId="{2AC0372C-8DF3-4A69-9B2D-E186DD984116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Citation: Armstrong &amp; Taylor (2023); CIPD (2024)</a:t>
          </a:r>
        </a:p>
      </dsp:txBody>
      <dsp:txXfrm>
        <a:off x="4066579" y="2298898"/>
        <a:ext cx="2464593" cy="14787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6B861-F4AE-4226-90F3-E2EB578ABACF}">
      <dsp:nvSpPr>
        <dsp:cNvPr id="0" name=""/>
        <dsp:cNvSpPr/>
      </dsp:nvSpPr>
      <dsp:spPr>
        <a:xfrm>
          <a:off x="0" y="27286"/>
          <a:ext cx="7886700" cy="67532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Job analysis identifies the tasks, responsibilities and competencies required for a role.</a:t>
          </a:r>
        </a:p>
      </dsp:txBody>
      <dsp:txXfrm>
        <a:off x="32967" y="60253"/>
        <a:ext cx="7820766" cy="609393"/>
      </dsp:txXfrm>
    </dsp:sp>
    <dsp:sp modelId="{63D39411-49FE-4744-8545-A7B2E5CBEBE8}">
      <dsp:nvSpPr>
        <dsp:cNvPr id="0" name=""/>
        <dsp:cNvSpPr/>
      </dsp:nvSpPr>
      <dsp:spPr>
        <a:xfrm>
          <a:off x="0" y="751573"/>
          <a:ext cx="7886700" cy="675327"/>
        </a:xfrm>
        <a:prstGeom prst="round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Example role: Change Manager.</a:t>
          </a:r>
        </a:p>
      </dsp:txBody>
      <dsp:txXfrm>
        <a:off x="32967" y="784540"/>
        <a:ext cx="7820766" cy="609393"/>
      </dsp:txXfrm>
    </dsp:sp>
    <dsp:sp modelId="{F6BCE107-D2F7-41FF-A733-63191F0E443E}">
      <dsp:nvSpPr>
        <dsp:cNvPr id="0" name=""/>
        <dsp:cNvSpPr/>
      </dsp:nvSpPr>
      <dsp:spPr>
        <a:xfrm>
          <a:off x="0" y="1475861"/>
          <a:ext cx="7886700" cy="675327"/>
        </a:xfrm>
        <a:prstGeom prst="round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Key responsibilities include leading transformation projects, engaging stakeholders and managing resistance to change.</a:t>
          </a:r>
        </a:p>
      </dsp:txBody>
      <dsp:txXfrm>
        <a:off x="32967" y="1508828"/>
        <a:ext cx="7820766" cy="609393"/>
      </dsp:txXfrm>
    </dsp:sp>
    <dsp:sp modelId="{4BA2145A-3143-4C4A-B67E-9E1476DE8A49}">
      <dsp:nvSpPr>
        <dsp:cNvPr id="0" name=""/>
        <dsp:cNvSpPr/>
      </dsp:nvSpPr>
      <dsp:spPr>
        <a:xfrm>
          <a:off x="0" y="2200149"/>
          <a:ext cx="7886700" cy="675327"/>
        </a:xfrm>
        <a:prstGeom prst="round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Person specification includes leadership, communication, digital literacy and problem-solving skills.</a:t>
          </a:r>
        </a:p>
      </dsp:txBody>
      <dsp:txXfrm>
        <a:off x="32967" y="2233116"/>
        <a:ext cx="7820766" cy="609393"/>
      </dsp:txXfrm>
    </dsp:sp>
    <dsp:sp modelId="{3FE08575-EE90-4CF7-90CB-E6DF101EDA5C}">
      <dsp:nvSpPr>
        <dsp:cNvPr id="0" name=""/>
        <dsp:cNvSpPr/>
      </dsp:nvSpPr>
      <dsp:spPr>
        <a:xfrm>
          <a:off x="0" y="2924436"/>
          <a:ext cx="7886700" cy="675327"/>
        </a:xfrm>
        <a:prstGeom prst="round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Accurate job analysis improves fairness, validity and recruitment effectiveness.</a:t>
          </a:r>
        </a:p>
      </dsp:txBody>
      <dsp:txXfrm>
        <a:off x="32967" y="2957403"/>
        <a:ext cx="7820766" cy="609393"/>
      </dsp:txXfrm>
    </dsp:sp>
    <dsp:sp modelId="{875E02CE-A453-4C30-A6C0-5C35E28CEA56}">
      <dsp:nvSpPr>
        <dsp:cNvPr id="0" name=""/>
        <dsp:cNvSpPr/>
      </dsp:nvSpPr>
      <dsp:spPr>
        <a:xfrm>
          <a:off x="0" y="3648724"/>
          <a:ext cx="7886700" cy="675327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Citation: Bratton &amp; Gold (2022); Wilton (2022)</a:t>
          </a:r>
        </a:p>
      </dsp:txBody>
      <dsp:txXfrm>
        <a:off x="32967" y="3681691"/>
        <a:ext cx="7820766" cy="6093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BAD29-281A-4210-BC8C-1B604E263176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Internal recruitment can be promoted through the M&amp;S intranet, succession planning and employee referrals.</a:t>
          </a:r>
        </a:p>
      </dsp:txBody>
      <dsp:txXfrm>
        <a:off x="0" y="573683"/>
        <a:ext cx="2464593" cy="1478756"/>
      </dsp:txXfrm>
    </dsp:sp>
    <dsp:sp modelId="{27EDBAF0-6B0E-4E7B-A488-0AA4748D0F07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External recruitment should utilise LinkedIn, Indeed, Glassdoor and specialist recruitment agencies.</a:t>
          </a:r>
        </a:p>
      </dsp:txBody>
      <dsp:txXfrm>
        <a:off x="2711053" y="573683"/>
        <a:ext cx="2464593" cy="1478756"/>
      </dsp:txXfrm>
    </dsp:sp>
    <dsp:sp modelId="{D3E6FCB5-35C2-44C5-AAE6-32BB7B25F38F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University partnerships can help attract graduates with digital and analytical skills.</a:t>
          </a:r>
        </a:p>
      </dsp:txBody>
      <dsp:txXfrm>
        <a:off x="5422106" y="573683"/>
        <a:ext cx="2464593" cy="1478756"/>
      </dsp:txXfrm>
    </dsp:sp>
    <dsp:sp modelId="{FFDAD5EA-340D-49CA-A199-76DD2FDB770A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Targeted advertising strengthens employer branding and improves candidate quality.</a:t>
          </a:r>
        </a:p>
      </dsp:txBody>
      <dsp:txXfrm>
        <a:off x="1355526" y="2298898"/>
        <a:ext cx="2464593" cy="1478756"/>
      </dsp:txXfrm>
    </dsp:sp>
    <dsp:sp modelId="{5FED36FF-A0BD-404D-8A86-76607F39421A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Citation: CIPD (2024); LinkedIn Talent Solutions (2024)</a:t>
          </a:r>
        </a:p>
      </dsp:txBody>
      <dsp:txXfrm>
        <a:off x="4066579" y="2298898"/>
        <a:ext cx="2464593" cy="14787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4F45B-B5BB-4EB7-A356-3B891DA7456D}">
      <dsp:nvSpPr>
        <dsp:cNvPr id="0" name=""/>
        <dsp:cNvSpPr/>
      </dsp:nvSpPr>
      <dsp:spPr>
        <a:xfrm>
          <a:off x="0" y="1407"/>
          <a:ext cx="78867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3E985E-B6A6-475D-ACCA-34AA07419082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E9F7D-034E-41F7-A254-D508339AAD02}">
      <dsp:nvSpPr>
        <dsp:cNvPr id="0" name=""/>
        <dsp:cNvSpPr/>
      </dsp:nvSpPr>
      <dsp:spPr>
        <a:xfrm>
          <a:off x="692764" y="1407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Competency-based interviews assess behaviours linked to successful job performance.</a:t>
          </a:r>
        </a:p>
      </dsp:txBody>
      <dsp:txXfrm>
        <a:off x="692764" y="1407"/>
        <a:ext cx="7193935" cy="599796"/>
      </dsp:txXfrm>
    </dsp:sp>
    <dsp:sp modelId="{662F8F3C-4C2B-4B0E-B9A0-E354DDE6C491}">
      <dsp:nvSpPr>
        <dsp:cNvPr id="0" name=""/>
        <dsp:cNvSpPr/>
      </dsp:nvSpPr>
      <dsp:spPr>
        <a:xfrm>
          <a:off x="0" y="751152"/>
          <a:ext cx="7886700" cy="5997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2E9FC-8605-45A3-8745-808E6A01FEF3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7C583-F9CB-47A7-93A8-26C178E4E330}">
      <dsp:nvSpPr>
        <dsp:cNvPr id="0" name=""/>
        <dsp:cNvSpPr/>
      </dsp:nvSpPr>
      <dsp:spPr>
        <a:xfrm>
          <a:off x="692764" y="751152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Candidates are often asked to provide examples using the STAR technique (Situation, Task, Action, Result).</a:t>
          </a:r>
        </a:p>
      </dsp:txBody>
      <dsp:txXfrm>
        <a:off x="692764" y="751152"/>
        <a:ext cx="7193935" cy="599796"/>
      </dsp:txXfrm>
    </dsp:sp>
    <dsp:sp modelId="{6505F993-A3B1-4665-962F-66D25DF44D73}">
      <dsp:nvSpPr>
        <dsp:cNvPr id="0" name=""/>
        <dsp:cNvSpPr/>
      </dsp:nvSpPr>
      <dsp:spPr>
        <a:xfrm>
          <a:off x="0" y="1500898"/>
          <a:ext cx="7886700" cy="5997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56A54F-1811-4650-8255-26C1A186A293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7061F-9488-4D00-BCB5-231B94AD16EE}">
      <dsp:nvSpPr>
        <dsp:cNvPr id="0" name=""/>
        <dsp:cNvSpPr/>
      </dsp:nvSpPr>
      <dsp:spPr>
        <a:xfrm>
          <a:off x="692764" y="1500898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This method evaluates leadership, adaptability, communication and problem-solving skills.</a:t>
          </a:r>
        </a:p>
      </dsp:txBody>
      <dsp:txXfrm>
        <a:off x="692764" y="1500898"/>
        <a:ext cx="7193935" cy="599796"/>
      </dsp:txXfrm>
    </dsp:sp>
    <dsp:sp modelId="{66C2DB11-E39C-4CB0-A710-AC00D1C2BF7C}">
      <dsp:nvSpPr>
        <dsp:cNvPr id="0" name=""/>
        <dsp:cNvSpPr/>
      </dsp:nvSpPr>
      <dsp:spPr>
        <a:xfrm>
          <a:off x="0" y="2250643"/>
          <a:ext cx="7886700" cy="5997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D7808-FCD6-492C-BA99-546DB0292040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2FE9D-0825-434D-BFA2-8A4D701CE732}">
      <dsp:nvSpPr>
        <dsp:cNvPr id="0" name=""/>
        <dsp:cNvSpPr/>
      </dsp:nvSpPr>
      <dsp:spPr>
        <a:xfrm>
          <a:off x="692764" y="2250643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It is highly suitable for Change Managers and Digital Specialists involved in transformation projects.</a:t>
          </a:r>
        </a:p>
      </dsp:txBody>
      <dsp:txXfrm>
        <a:off x="692764" y="2250643"/>
        <a:ext cx="7193935" cy="599796"/>
      </dsp:txXfrm>
    </dsp:sp>
    <dsp:sp modelId="{AD6CA274-0004-4A4B-8B62-506A98B35ED6}">
      <dsp:nvSpPr>
        <dsp:cNvPr id="0" name=""/>
        <dsp:cNvSpPr/>
      </dsp:nvSpPr>
      <dsp:spPr>
        <a:xfrm>
          <a:off x="0" y="3000388"/>
          <a:ext cx="7886700" cy="5997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AE21AD-5333-43A9-BC33-D09616C17C44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32BB4-0D0F-4813-8CC4-2D7E512B82EF}">
      <dsp:nvSpPr>
        <dsp:cNvPr id="0" name=""/>
        <dsp:cNvSpPr/>
      </dsp:nvSpPr>
      <dsp:spPr>
        <a:xfrm>
          <a:off x="692764" y="3000388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Research suggests competency-based interviews are stronger predictors of future performance than informal interviews.</a:t>
          </a:r>
        </a:p>
      </dsp:txBody>
      <dsp:txXfrm>
        <a:off x="692764" y="3000388"/>
        <a:ext cx="7193935" cy="599796"/>
      </dsp:txXfrm>
    </dsp:sp>
    <dsp:sp modelId="{CBC4F4F3-0869-4AF5-BAD2-C67D2337003E}">
      <dsp:nvSpPr>
        <dsp:cNvPr id="0" name=""/>
        <dsp:cNvSpPr/>
      </dsp:nvSpPr>
      <dsp:spPr>
        <a:xfrm>
          <a:off x="0" y="3750134"/>
          <a:ext cx="78867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75186-77EB-4105-AA42-85349226882D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B697B-2FD5-45E5-AA89-6270D26C9C12}">
      <dsp:nvSpPr>
        <dsp:cNvPr id="0" name=""/>
        <dsp:cNvSpPr/>
      </dsp:nvSpPr>
      <dsp:spPr>
        <a:xfrm>
          <a:off x="692764" y="3750134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Citation: CIPD (2024); Wilton (2022)</a:t>
          </a:r>
        </a:p>
      </dsp:txBody>
      <dsp:txXfrm>
        <a:off x="692764" y="3750134"/>
        <a:ext cx="7193935" cy="5997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A1954C-6860-46D1-B908-7E237B4F28EA}">
      <dsp:nvSpPr>
        <dsp:cNvPr id="0" name=""/>
        <dsp:cNvSpPr/>
      </dsp:nvSpPr>
      <dsp:spPr>
        <a:xfrm>
          <a:off x="334403" y="2600"/>
          <a:ext cx="955560" cy="9555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5298E-96E6-4AF6-96D7-BA78F6C45D77}">
      <dsp:nvSpPr>
        <dsp:cNvPr id="0" name=""/>
        <dsp:cNvSpPr/>
      </dsp:nvSpPr>
      <dsp:spPr>
        <a:xfrm>
          <a:off x="535070" y="203268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D58336-9A2D-4126-9553-C1A07DDD8221}">
      <dsp:nvSpPr>
        <dsp:cNvPr id="0" name=""/>
        <dsp:cNvSpPr/>
      </dsp:nvSpPr>
      <dsp:spPr>
        <a:xfrm>
          <a:off x="1494726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Behavioral questions explore how candidates handled situations in the past</a:t>
          </a:r>
        </a:p>
      </dsp:txBody>
      <dsp:txXfrm>
        <a:off x="1494726" y="2600"/>
        <a:ext cx="2252392" cy="955560"/>
      </dsp:txXfrm>
    </dsp:sp>
    <dsp:sp modelId="{68424530-2EBF-45A6-8363-DDA1DE3E880D}">
      <dsp:nvSpPr>
        <dsp:cNvPr id="0" name=""/>
        <dsp:cNvSpPr/>
      </dsp:nvSpPr>
      <dsp:spPr>
        <a:xfrm>
          <a:off x="4139581" y="2600"/>
          <a:ext cx="955560" cy="9555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E3D68E-03F4-4C03-A3F4-FB8233023FEA}">
      <dsp:nvSpPr>
        <dsp:cNvPr id="0" name=""/>
        <dsp:cNvSpPr/>
      </dsp:nvSpPr>
      <dsp:spPr>
        <a:xfrm>
          <a:off x="4340248" y="203268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425BA-C1EC-4817-BC29-9BFDAE601565}">
      <dsp:nvSpPr>
        <dsp:cNvPr id="0" name=""/>
        <dsp:cNvSpPr/>
      </dsp:nvSpPr>
      <dsp:spPr>
        <a:xfrm>
          <a:off x="5299904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Situational questions assess responses to hypothetical workplace challenges</a:t>
          </a:r>
        </a:p>
      </dsp:txBody>
      <dsp:txXfrm>
        <a:off x="5299904" y="2600"/>
        <a:ext cx="2252392" cy="955560"/>
      </dsp:txXfrm>
    </dsp:sp>
    <dsp:sp modelId="{C7AD4DB5-3666-43E9-9625-110F95FCABB4}">
      <dsp:nvSpPr>
        <dsp:cNvPr id="0" name=""/>
        <dsp:cNvSpPr/>
      </dsp:nvSpPr>
      <dsp:spPr>
        <a:xfrm>
          <a:off x="334403" y="1697888"/>
          <a:ext cx="955560" cy="9555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FEF45-384A-4BE8-804F-7C87FA300632}">
      <dsp:nvSpPr>
        <dsp:cNvPr id="0" name=""/>
        <dsp:cNvSpPr/>
      </dsp:nvSpPr>
      <dsp:spPr>
        <a:xfrm>
          <a:off x="535070" y="1898556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269A3-6C3B-452F-8AE3-64358AC665FD}">
      <dsp:nvSpPr>
        <dsp:cNvPr id="0" name=""/>
        <dsp:cNvSpPr/>
      </dsp:nvSpPr>
      <dsp:spPr>
        <a:xfrm>
          <a:off x="1494726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Competency-based questions evaluate specific skills and behaviors</a:t>
          </a:r>
        </a:p>
      </dsp:txBody>
      <dsp:txXfrm>
        <a:off x="1494726" y="1697888"/>
        <a:ext cx="2252392" cy="955560"/>
      </dsp:txXfrm>
    </dsp:sp>
    <dsp:sp modelId="{33FC71EB-71FF-4A37-953E-44D9278BA818}">
      <dsp:nvSpPr>
        <dsp:cNvPr id="0" name=""/>
        <dsp:cNvSpPr/>
      </dsp:nvSpPr>
      <dsp:spPr>
        <a:xfrm>
          <a:off x="4139581" y="1697888"/>
          <a:ext cx="955560" cy="9555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5185CA-19A0-4F3A-93E6-2F125D30C226}">
      <dsp:nvSpPr>
        <dsp:cNvPr id="0" name=""/>
        <dsp:cNvSpPr/>
      </dsp:nvSpPr>
      <dsp:spPr>
        <a:xfrm>
          <a:off x="4340248" y="1898556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DF760-EFEE-4349-9BA9-F5B91F7C707D}">
      <dsp:nvSpPr>
        <dsp:cNvPr id="0" name=""/>
        <dsp:cNvSpPr/>
      </dsp:nvSpPr>
      <dsp:spPr>
        <a:xfrm>
          <a:off x="5299904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Probing questions encourage candidates to provide detailed evidence</a:t>
          </a:r>
        </a:p>
      </dsp:txBody>
      <dsp:txXfrm>
        <a:off x="5299904" y="1697888"/>
        <a:ext cx="2252392" cy="955560"/>
      </dsp:txXfrm>
    </dsp:sp>
    <dsp:sp modelId="{EE3FA43E-C542-499F-B5A3-91427B53632D}">
      <dsp:nvSpPr>
        <dsp:cNvPr id="0" name=""/>
        <dsp:cNvSpPr/>
      </dsp:nvSpPr>
      <dsp:spPr>
        <a:xfrm>
          <a:off x="334403" y="3393176"/>
          <a:ext cx="955560" cy="95556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AE442B-B5BA-4E67-AEBF-6D5D661328C1}">
      <dsp:nvSpPr>
        <dsp:cNvPr id="0" name=""/>
        <dsp:cNvSpPr/>
      </dsp:nvSpPr>
      <dsp:spPr>
        <a:xfrm>
          <a:off x="535070" y="3593844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58727-500F-419A-AC7F-487419406280}">
      <dsp:nvSpPr>
        <dsp:cNvPr id="0" name=""/>
        <dsp:cNvSpPr/>
      </dsp:nvSpPr>
      <dsp:spPr>
        <a:xfrm>
          <a:off x="1494726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Using a combination of techniques improves the quality and accuracy of selection decisions</a:t>
          </a:r>
        </a:p>
      </dsp:txBody>
      <dsp:txXfrm>
        <a:off x="1494726" y="3393176"/>
        <a:ext cx="2252392" cy="955560"/>
      </dsp:txXfrm>
    </dsp:sp>
    <dsp:sp modelId="{BCFDD35C-3112-4CD8-A210-6B672B14289C}">
      <dsp:nvSpPr>
        <dsp:cNvPr id="0" name=""/>
        <dsp:cNvSpPr/>
      </dsp:nvSpPr>
      <dsp:spPr>
        <a:xfrm>
          <a:off x="4139581" y="3393176"/>
          <a:ext cx="955560" cy="9555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91BA0-4A45-4212-9368-EC94216038E2}">
      <dsp:nvSpPr>
        <dsp:cNvPr id="0" name=""/>
        <dsp:cNvSpPr/>
      </dsp:nvSpPr>
      <dsp:spPr>
        <a:xfrm>
          <a:off x="4340248" y="3593844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87C2B-0745-4A87-BEC4-ECE697EA05D5}">
      <dsp:nvSpPr>
        <dsp:cNvPr id="0" name=""/>
        <dsp:cNvSpPr/>
      </dsp:nvSpPr>
      <dsp:spPr>
        <a:xfrm>
          <a:off x="5299904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Citation: Armstrong &amp; Taylor (2023)</a:t>
          </a:r>
        </a:p>
      </dsp:txBody>
      <dsp:txXfrm>
        <a:off x="5299904" y="3393176"/>
        <a:ext cx="2252392" cy="9555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647BE-5FB3-4C78-85D1-09C2B764BEDF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910BE6-A470-4038-87C0-A338B9D42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024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910BE6-A470-4038-87C0-A338B9D4260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3435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EC974-0957-10B9-517F-6749DE09F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F8107B-356C-A862-FB9A-F85B83AD41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0D4833-D4DC-74AF-92C6-408A790D4F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6CE40B-5978-B970-7B31-6699B5A40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910BE6-A470-4038-87C0-A338B9D426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4422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20EF1-00DE-E94A-295E-817DD41A2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73770"/>
            <a:ext cx="2415246" cy="2027227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</a:p>
        </p:txBody>
      </p:sp>
      <p:graphicFrame>
        <p:nvGraphicFramePr>
          <p:cNvPr id="15" name="Rectangle 1">
            <a:extLst>
              <a:ext uri="{FF2B5EF4-FFF2-40B4-BE49-F238E27FC236}">
                <a16:creationId xmlns:a16="http://schemas.microsoft.com/office/drawing/2014/main" id="{A1C38E95-711C-A622-17AB-19D4AA7589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3255244"/>
              </p:ext>
            </p:extLst>
          </p:nvPr>
        </p:nvGraphicFramePr>
        <p:xfrm>
          <a:off x="4157004" y="541606"/>
          <a:ext cx="4732472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3542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207A06-C4E2-3D3E-9FBD-10B2561D0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F70AD-87EB-8200-9EA4-EF04C088F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73770"/>
            <a:ext cx="2685677" cy="202722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</a:t>
            </a:r>
            <a:r>
              <a:rPr lang="en-GB" dirty="0">
                <a:solidFill>
                  <a:srgbClr val="FFFFFF"/>
                </a:solidFill>
              </a:rPr>
              <a:t> Of 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15" name="Rectangle 1">
            <a:extLst>
              <a:ext uri="{FF2B5EF4-FFF2-40B4-BE49-F238E27FC236}">
                <a16:creationId xmlns:a16="http://schemas.microsoft.com/office/drawing/2014/main" id="{334BC2C2-E159-1A67-744D-91F8056309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651897"/>
              </p:ext>
            </p:extLst>
          </p:nvPr>
        </p:nvGraphicFramePr>
        <p:xfrm>
          <a:off x="3912769" y="131976"/>
          <a:ext cx="5080402" cy="6561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0573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60256"/>
            <a:ext cx="7886700" cy="1304201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Marks &amp; Spencer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F8D16E-3467-C8DC-5ADC-CF6D439A86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9815016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97963"/>
            <a:ext cx="7886700" cy="126649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During Organisational Transformation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796F06E-177B-82AC-FD25-8E43DC8F12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4534690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9109"/>
            <a:ext cx="7886700" cy="128534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Job Description and Person Specification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96F3AA-13A4-E245-F46A-5F75E48C3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1179806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1402"/>
            <a:ext cx="7886700" cy="1323055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Advertising Strategy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D2B4CA93-8407-8340-E70D-D1F30F155E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899142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28" y="1153572"/>
            <a:ext cx="2974625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Interviews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5688" y="179109"/>
            <a:ext cx="5797484" cy="655162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Structured interviews use standardised questions for all candidates.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This approach improves reliability, consistency and fairness.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Compared with unstructured interviews, structured interviews reduce interviewer bias and provide more objective assessments.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They are particularly effective when recruiting for project management and operational roles.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This supports M&amp;S's goal of evidence-based recruitment during transformation.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Citation: Armstrong &amp; Taylor (2023)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38FCD9-15BF-B92F-717F-45E3CA7C73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821834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682" y="1153572"/>
            <a:ext cx="2745743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 Interviews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226243"/>
            <a:ext cx="5544568" cy="641965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Panel interviews involve multiple interviewers assessing the same candidate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They provide diverse perspectives and improve decision quality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Panel interviews reduce the influence of individual bias and support fairer recruitment outcomes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However, they require careful planning and coordination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They are most suitable for senior or strategically important transformation roles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Citation: Bratton &amp; Gold (2022)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E95B9F-7B01-7302-D1A5-FF32E1CFDB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4719565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536" y="1153572"/>
            <a:ext cx="2726889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versus Virtual Interviews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0" y="319088"/>
            <a:ext cx="5619983" cy="641165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Face-to-face interviews allow stronger interaction, relationship building and observation of non-verbal communication.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Virtual interviews are more flexible, cost-effective and enable access to wider talent pools.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A hybrid approach combines the strengths of both methods.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For M&amp;S, hybrid interviews support nationwide recruitment while maintaining candidate engagement.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Therefore, hybrid interviewing is more suitable than relying exclusively on either method.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Citation: CIPD (2024)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" y="217803"/>
            <a:ext cx="5333285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521" y="1825625"/>
            <a:ext cx="4446995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Implement competency-based recruitment for transformation-related roles.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Use structured interviews as the primary assessment method to improve consistency and fairness.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Adopt a hybrid interview strategy to maximise flexibility and candidate reach.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Provide interviewer training to minimise bias and improve decision-making quality.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Use recruitment analytics to monitor quality of hire, retention and recruitment effectiveness.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These recommendations directly support M&amp;S transformation objectives.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Citation: CIPD (2024); Deloitte (2024)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521" y="1825625"/>
            <a:ext cx="4673966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Successful organisational transformation depends on recruiting employees with the right skills, behaviours and potential.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Structured and competency-based interviews provide reliable methods for identifying suitable candidates.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Hybrid interviewing offers flexibility while expanding access to talent.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By aligning recruitment practices with strategic objectives, M&amp;S can strengthen its transformation outcomes.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Citation: Bratton &amp; Gold (2022); Wilton (2022)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53572"/>
            <a:ext cx="3125454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18474"/>
            <a:ext cx="5563422" cy="610856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Armstrong, M. and Taylor, S. (2023). Armstrong’s Handbook of Human Resource Management Practice.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Bratton, J. and Gold, J. (2022). Human Resource Management: Theory and Practice.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CIPD (2024). Recruitment and Selection Factsheet.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Deloitte (2024). Global Human Capital Trends.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LinkedIn Talent Solutions (2024). Global Talent Trends.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Marks &amp; Spencer Annual Report (2025).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Torrington, D., Hall, L. and Taylor, S. (2020). Human Resource Management.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Wilton, N. (2022). An Introduction to Human Resource Management.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82de7d71-45c6-4131-8132-b04c0c1405f9}" enabled="1" method="Standard" siteId="{9e66e0b4-768c-4506-a1b6-7e44c80595f2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1036</Words>
  <Application>Microsoft Office PowerPoint</Application>
  <PresentationFormat>On-screen Show (4:3)</PresentationFormat>
  <Paragraphs>106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Calibri</vt:lpstr>
      <vt:lpstr>Office Theme</vt:lpstr>
      <vt:lpstr>Cover Slide</vt:lpstr>
      <vt:lpstr>Table Of Contents</vt:lpstr>
      <vt:lpstr>Introduction to Marks &amp; Spencer</vt:lpstr>
      <vt:lpstr>Recruitment During Organisational Transformation</vt:lpstr>
      <vt:lpstr>Job Analysis, Job Description and Person Specification</vt:lpstr>
      <vt:lpstr>Recruitment Advertising Strategy</vt:lpstr>
      <vt:lpstr>Structured Interviews</vt:lpstr>
      <vt:lpstr>Competency-Based Interviews</vt:lpstr>
      <vt:lpstr>Panel Interviews</vt:lpstr>
      <vt:lpstr>Questioning Techniques</vt:lpstr>
      <vt:lpstr>Face-to-Face versus Virtual Interviews</vt:lpstr>
      <vt:lpstr>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Angela Codling</dc:creator>
  <cp:keywords/>
  <dc:description>generated using python-pptx</dc:description>
  <cp:lastModifiedBy>Angela Codling</cp:lastModifiedBy>
  <cp:revision>2</cp:revision>
  <dcterms:created xsi:type="dcterms:W3CDTF">2013-01-27T09:14:16Z</dcterms:created>
  <dcterms:modified xsi:type="dcterms:W3CDTF">2026-06-08T20:28:06Z</dcterms:modified>
  <cp:category/>
</cp:coreProperties>
</file>