
<file path=[Content_Types].xml><?xml version="1.0" encoding="utf-8"?>
<Types xmlns="http://schemas.openxmlformats.org/package/2006/content-types">
  <Override PartName="/ppt/diagrams/layout2.xml" ContentType="application/vnd.openxmlformats-officedocument.drawingml.diagramLayout+xml"/>
  <Default Extension="rels" ContentType="application/vnd.openxmlformats-package.relationships+xml"/>
  <Override PartName="/ppt/slides/slide14.xml" ContentType="application/vnd.openxmlformats-officedocument.presentationml.slide+xml"/>
  <Override PartName="/ppt/notesSlides/notesSlide16.xml" ContentType="application/vnd.openxmlformats-officedocument.presentationml.notesSlide+xml"/>
  <Override PartName="/ppt/diagrams/colors1.xml" ContentType="application/vnd.openxmlformats-officedocument.drawingml.diagramColors+xml"/>
  <Default Extension="xml" ContentType="application/xml"/>
  <Override PartName="/ppt/tableStyles.xml" ContentType="application/vnd.openxmlformats-officedocument.presentationml.tableStyles+xml"/>
  <Override PartName="/ppt/notesSlides/notesSlide1.xml" ContentType="application/vnd.openxmlformats-officedocument.presentationml.notesSlide+xml"/>
  <Override PartName="/ppt/slides/slide28.xml" ContentType="application/vnd.openxmlformats-officedocument.presentationml.slide+xml"/>
  <Override PartName="/ppt/slides/slide21.xml" ContentType="application/vnd.openxmlformats-officedocument.presentationml.slide+xml"/>
  <Override PartName="/ppt/slides/slide5.xml" ContentType="application/vnd.openxmlformats-officedocument.presentationml.slide+xml"/>
  <Override PartName="/ppt/notesSlides/notesSlide9.xml" ContentType="application/vnd.openxmlformats-officedocument.presentationml.notesSlide+xml"/>
  <Override PartName="/ppt/slideLayouts/slideLayout5.xml" ContentType="application/vnd.openxmlformats-officedocument.presentationml.slideLayout+xml"/>
  <Override PartName="/ppt/slides/slide30.xml" ContentType="application/vnd.openxmlformats-officedocument.presentationml.slide+xml"/>
  <Override PartName="/ppt/diagrams/layout1.xml" ContentType="application/vnd.openxmlformats-officedocument.drawingml.diagramLayout+xml"/>
  <Override PartName="/ppt/slides/slide13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ppt/notesSlides/notesSlide7.xml" ContentType="application/vnd.openxmlformats-officedocument.presentationml.notesSlide+xml"/>
  <Override PartName="/ppt/slides/slide27.xml" ContentType="application/vnd.openxmlformats-officedocument.presentationml.slide+xml"/>
  <Override PartName="/ppt/slides/slide20.xml" ContentType="application/vnd.openxmlformats-officedocument.presentationml.slide+xml"/>
  <Override PartName="/ppt/slides/slide4.xml" ContentType="application/vnd.openxmlformats-officedocument.presentationml.slide+xml"/>
  <Override PartName="/ppt/slides/slide19.xml" ContentType="application/vnd.openxmlformats-officedocument.presentationml.slide+xml"/>
  <Override PartName="/ppt/diagrams/data3.xml" ContentType="application/vnd.openxmlformats-officedocument.drawingml.diagramData+xml"/>
  <Default Extension="png" ContentType="image/png"/>
  <Override PartName="/ppt/notesSlides/notesSlide8.xml" ContentType="application/vnd.openxmlformats-officedocument.presentationml.notesSlide+xml"/>
  <Override PartName="/ppt/slideLayouts/slideLayout4.xml" ContentType="application/vnd.openxmlformats-officedocument.presentationml.slideLayout+xml"/>
  <Override PartName="/ppt/slides/slide12.xml" ContentType="application/vnd.openxmlformats-officedocument.presentationml.slide+xml"/>
  <Override PartName="/ppt/notesSlides/notesSlide14.xml" ContentType="application/vnd.openxmlformats-officedocument.presentationml.notesSlide+xml"/>
  <Override PartName="/ppt/notesSlides/notesSlide6.xml" ContentType="application/vnd.openxmlformats-officedocument.presentationml.notesSlide+xml"/>
  <Override PartName="/ppt/presProps.xml" ContentType="application/vnd.openxmlformats-officedocument.presentationml.presProps+xml"/>
  <Override PartName="/ppt/diagrams/quickStyle3.xml" ContentType="application/vnd.openxmlformats-officedocument.drawingml.diagramStyl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18.xml" ContentType="application/vnd.openxmlformats-officedocument.presentationml.slide+xml"/>
  <Override PartName="/ppt/diagrams/data2.xml" ContentType="application/vnd.openxmlformats-officedocument.drawingml.diagramData+xml"/>
  <Override PartName="/ppt/slideLayouts/slideLayout3.xml" ContentType="application/vnd.openxmlformats-officedocument.presentationml.slideLayout+xml"/>
  <Override PartName="/ppt/slides/slide11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quickStyle2.xml" ContentType="application/vnd.openxmlformats-officedocument.drawingml.diagramStyl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34.xml" ContentType="application/vnd.openxmlformats-officedocument.presentationml.slide+xml"/>
  <Override PartName="/ppt/slides/slide2.xml" ContentType="application/vnd.openxmlformats-officedocument.presentationml.slide+xml"/>
  <Override PartName="/ppt/slideLayouts/slideLayout2.xml" ContentType="application/vnd.openxmlformats-officedocument.presentationml.slideLayout+xml"/>
  <Override PartName="/ppt/slides/slide17.xml" ContentType="application/vnd.openxmlformats-officedocument.presentationml.slide+xml"/>
  <Override PartName="/ppt/diagrams/data1.xml" ContentType="application/vnd.openxmlformats-officedocument.drawingml.diagramData+xml"/>
  <Override PartName="/ppt/slides/slide10.xml" ContentType="application/vnd.openxmlformats-officedocument.presentationml.slide+xml"/>
  <Override PartName="/ppt/notesSlides/notesSlide12.xml" ContentType="application/vnd.openxmlformats-officedocument.presentationml.notesSlide+xml"/>
  <Override PartName="/docProps/app.xml" ContentType="application/vnd.openxmlformats-officedocument.extended-properties+xml"/>
  <Override PartName="/ppt/notesSlides/notesSlide4.xml" ContentType="application/vnd.openxmlformats-officedocument.presentationml.notesSlide+xml"/>
  <Override PartName="/ppt/diagrams/quickStyle1.xml" ContentType="application/vnd.openxmlformats-officedocument.drawingml.diagramStyle+xml"/>
  <Override PartName="/ppt/slideLayouts/slideLayout12.xml" ContentType="application/vnd.openxmlformats-officedocument.presentationml.slideLayout+xml"/>
  <Override PartName="/ppt/slides/slide24.xml" ContentType="application/vnd.openxmlformats-officedocument.presentationml.slide+xml"/>
  <Override PartName="/ppt/notesSlides/notesSlide10.xml" ContentType="application/vnd.openxmlformats-officedocument.presentationml.notesSlide+xml"/>
  <Override PartName="/ppt/diagrams/drawing3.xml" ContentType="application/vnd.ms-office.drawingml.diagramDrawing+xml"/>
  <Override PartName="/ppt/slides/slide8.xml" ContentType="application/vnd.openxmlformats-officedocument.presentationml.slide+xml"/>
  <Override PartName="/ppt/slideLayouts/slideLayout8.xml" ContentType="application/vnd.openxmlformats-officedocument.presentationml.slideLayout+xml"/>
  <Override PartName="/ppt/slides/slide33.xml" ContentType="application/vnd.openxmlformats-officedocument.presentationml.slide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ppt/slides/slide16.xml" ContentType="application/vnd.openxmlformats-officedocument.presentationml.slide+xml"/>
  <Default Extension="jpeg" ContentType="image/jpeg"/>
  <Override PartName="/ppt/viewProps.xml" ContentType="application/vnd.openxmlformats-officedocument.presentationml.viewProps+xml"/>
  <Override PartName="/ppt/notesSlides/notesSlide11.xml" ContentType="application/vnd.openxmlformats-officedocument.presentationml.notesSlide+xml"/>
  <Override PartName="/ppt/diagrams/colors3.xml" ContentType="application/vnd.openxmlformats-officedocument.drawingml.diagramColors+xml"/>
  <Override PartName="/ppt/notesSlides/notesSlide3.xml" ContentType="application/vnd.openxmlformats-officedocument.presentationml.notesSlide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s/slide23.xml" ContentType="application/vnd.openxmlformats-officedocument.presentationml.slide+xml"/>
  <Override PartName="/ppt/diagrams/drawing2.xml" ContentType="application/vnd.ms-office.drawingml.diagramDrawing+xml"/>
  <Override PartName="/ppt/slides/slide7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2.xml" ContentType="application/vnd.openxmlformats-officedocument.presentationml.slide+xml"/>
  <Override PartName="/ppt/diagrams/layout3.xml" ContentType="application/vnd.openxmlformats-officedocument.drawingml.diagramLayout+xml"/>
  <Override PartName="/ppt/notesMasters/notesMaster1.xml" ContentType="application/vnd.openxmlformats-officedocument.presentationml.notesMaster+xml"/>
  <Override PartName="/ppt/slides/slide15.xml" ContentType="application/vnd.openxmlformats-officedocument.presentationml.slide+xml"/>
  <Override PartName="/ppt/diagrams/colors2.xml" ContentType="application/vnd.openxmlformats-officedocument.drawingml.diagramColors+xml"/>
  <Override PartName="/ppt/notesSlides/notesSlide2.xml" ContentType="application/vnd.openxmlformats-officedocument.presentationml.notesSlide+xml"/>
  <Override PartName="/ppt/slides/slide29.xml" ContentType="application/vnd.openxmlformats-officedocument.presentationml.slide+xml"/>
  <Override PartName="/ppt/theme/theme1.xml" ContentType="application/vnd.openxmlformats-officedocument.theme+xml"/>
  <Override PartName="/ppt/slides/slide2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0.xml" ContentType="application/vnd.openxmlformats-officedocument.presentationml.slideLayout+xml"/>
  <Override PartName="/ppt/slides/slide6.xml" ContentType="application/vnd.openxmlformats-officedocument.presentationml.slide+xml"/>
  <Override PartName="/ppt/diagrams/drawing1.xml" ContentType="application/vnd.ms-office.drawingml.diagramDrawing+xml"/>
  <Override PartName="/ppt/slideLayouts/slideLayout6.xml" ContentType="application/vnd.openxmlformats-officedocument.presentationml.slideLayout+xml"/>
  <Override PartName="/ppt/slides/slide31.xml" ContentType="application/vnd.openxmlformats-officedocument.presentationml.slide+xml"/>
  <Default Extension="bin" ContentType="application/vnd.openxmlformats-officedocument.presentationml.printerSettings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96" r:id="rId1"/>
  </p:sldMasterIdLst>
  <p:notesMasterIdLst>
    <p:notesMasterId r:id="rId36"/>
  </p:notesMasterIdLst>
  <p:sldIdLst>
    <p:sldId id="256" r:id="rId2"/>
    <p:sldId id="257" r:id="rId3"/>
    <p:sldId id="260" r:id="rId4"/>
    <p:sldId id="261" r:id="rId5"/>
    <p:sldId id="262" r:id="rId6"/>
    <p:sldId id="258" r:id="rId7"/>
    <p:sldId id="259" r:id="rId8"/>
    <p:sldId id="263" r:id="rId9"/>
    <p:sldId id="264" r:id="rId10"/>
    <p:sldId id="265" r:id="rId11"/>
    <p:sldId id="273" r:id="rId12"/>
    <p:sldId id="268" r:id="rId13"/>
    <p:sldId id="266" r:id="rId14"/>
    <p:sldId id="267" r:id="rId15"/>
    <p:sldId id="274" r:id="rId16"/>
    <p:sldId id="271" r:id="rId17"/>
    <p:sldId id="278" r:id="rId18"/>
    <p:sldId id="270" r:id="rId19"/>
    <p:sldId id="275" r:id="rId20"/>
    <p:sldId id="276" r:id="rId21"/>
    <p:sldId id="279" r:id="rId22"/>
    <p:sldId id="277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  <p:ext uri="{FD5EFAAD-0ECE-453E-9831-46B23BE46B34}">
      <p15:chartTrackingRefBased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horzBarState="maximized">
    <p:restoredLeft sz="15014" autoAdjust="0"/>
    <p:restoredTop sz="94660"/>
  </p:normalViewPr>
  <p:slideViewPr>
    <p:cSldViewPr snapToGrid="0">
      <p:cViewPr varScale="1">
        <p:scale>
          <a:sx n="84" d="100"/>
          <a:sy n="84" d="100"/>
        </p:scale>
        <p:origin x="-264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interSettings" Target="printerSettings/printerSettings1.bin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image" Target="../media/image12.png"/><Relationship Id="rId2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image" Target="../media/image12.png"/><Relationship Id="rId2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E7C36C-07E5-2F43-9E20-E016978F2945}" type="doc">
      <dgm:prSet loTypeId="urn:microsoft.com/office/officeart/2005/8/layout/cycle7" loCatId="cycle" qsTypeId="urn:microsoft.com/office/officeart/2005/8/quickstyle/simple4" qsCatId="simple" csTypeId="urn:microsoft.com/office/officeart/2005/8/colors/accent1_2" csCatId="accent1" phldr="1"/>
      <dgm:spPr/>
    </dgm:pt>
    <dgm:pt modelId="{5CC544D4-0638-4D45-B75B-D04DFCF1CA64}">
      <dgm:prSet phldrT="[Text]" custT="1"/>
      <dgm:spPr/>
      <dgm:t>
        <a:bodyPr/>
        <a:lstStyle/>
        <a:p>
          <a:r>
            <a:rPr lang="en-US" sz="1800" dirty="0" err="1" smtClean="0"/>
            <a:t>datblygiad</a:t>
          </a:r>
          <a:r>
            <a:rPr lang="en-US" sz="1800" dirty="0" smtClean="0"/>
            <a:t> </a:t>
          </a:r>
          <a:r>
            <a:rPr lang="en-US" sz="1800" dirty="0" err="1" smtClean="0"/>
            <a:t>corfforol</a:t>
          </a:r>
          <a:endParaRPr lang="en-US" sz="1800" dirty="0"/>
        </a:p>
      </dgm:t>
    </dgm:pt>
    <dgm:pt modelId="{D7E26662-CDC0-8647-8958-04A2369F372A}" type="parTrans" cxnId="{CF6B8A3D-DE5F-9744-B73B-38AE16B55D19}">
      <dgm:prSet/>
      <dgm:spPr/>
      <dgm:t>
        <a:bodyPr/>
        <a:lstStyle/>
        <a:p>
          <a:endParaRPr lang="en-US"/>
        </a:p>
      </dgm:t>
    </dgm:pt>
    <dgm:pt modelId="{42E0F6E3-D397-484C-81FC-232954A3E08F}" type="sibTrans" cxnId="{CF6B8A3D-DE5F-9744-B73B-38AE16B55D19}">
      <dgm:prSet/>
      <dgm:spPr/>
      <dgm:t>
        <a:bodyPr/>
        <a:lstStyle/>
        <a:p>
          <a:endParaRPr lang="en-US"/>
        </a:p>
      </dgm:t>
    </dgm:pt>
    <dgm:pt modelId="{98EFF1CD-551B-C442-95E3-5CB918AC9DF0}">
      <dgm:prSet phldrT="[Text]" custT="1"/>
      <dgm:spPr/>
      <dgm:t>
        <a:bodyPr/>
        <a:lstStyle/>
        <a:p>
          <a:r>
            <a:rPr lang="en-US" sz="1800" dirty="0" err="1" smtClean="0"/>
            <a:t>datblygiad</a:t>
          </a:r>
          <a:r>
            <a:rPr lang="en-US" sz="1800" dirty="0" smtClean="0"/>
            <a:t> </a:t>
          </a:r>
          <a:r>
            <a:rPr lang="en-US" sz="1800" dirty="0" err="1" smtClean="0"/>
            <a:t>emosiynol</a:t>
          </a:r>
          <a:endParaRPr lang="en-US" sz="1800" dirty="0"/>
        </a:p>
      </dgm:t>
    </dgm:pt>
    <dgm:pt modelId="{2A0695A0-C19F-4D42-9DD4-82AFAA970635}" type="parTrans" cxnId="{1BCE8D8A-2292-1846-B1FC-6C7AC360CF21}">
      <dgm:prSet/>
      <dgm:spPr/>
      <dgm:t>
        <a:bodyPr/>
        <a:lstStyle/>
        <a:p>
          <a:endParaRPr lang="en-US"/>
        </a:p>
      </dgm:t>
    </dgm:pt>
    <dgm:pt modelId="{1A916478-E727-9546-8C37-36D8DCE0FEEA}" type="sibTrans" cxnId="{1BCE8D8A-2292-1846-B1FC-6C7AC360CF21}">
      <dgm:prSet/>
      <dgm:spPr/>
      <dgm:t>
        <a:bodyPr/>
        <a:lstStyle/>
        <a:p>
          <a:endParaRPr lang="en-US"/>
        </a:p>
      </dgm:t>
    </dgm:pt>
    <dgm:pt modelId="{10D1328B-339B-F540-94C3-1589988215C9}">
      <dgm:prSet phldrT="[Text]" custT="1"/>
      <dgm:spPr/>
      <dgm:t>
        <a:bodyPr/>
        <a:lstStyle/>
        <a:p>
          <a:r>
            <a:rPr lang="en-US" sz="1800" dirty="0" err="1" smtClean="0"/>
            <a:t>iechyd</a:t>
          </a:r>
          <a:endParaRPr lang="en-US" sz="1800" dirty="0"/>
        </a:p>
      </dgm:t>
    </dgm:pt>
    <dgm:pt modelId="{7ECAD138-08D6-B343-9091-315E0C48D251}" type="parTrans" cxnId="{D6AF3DD9-187A-8543-8B6D-D82620D72076}">
      <dgm:prSet/>
      <dgm:spPr/>
      <dgm:t>
        <a:bodyPr/>
        <a:lstStyle/>
        <a:p>
          <a:endParaRPr lang="en-US"/>
        </a:p>
      </dgm:t>
    </dgm:pt>
    <dgm:pt modelId="{5CF42618-9666-DE49-B388-363BE0F08710}" type="sibTrans" cxnId="{D6AF3DD9-187A-8543-8B6D-D82620D72076}">
      <dgm:prSet/>
      <dgm:spPr/>
      <dgm:t>
        <a:bodyPr/>
        <a:lstStyle/>
        <a:p>
          <a:endParaRPr lang="en-US"/>
        </a:p>
      </dgm:t>
    </dgm:pt>
    <dgm:pt modelId="{2740AA87-A87F-674F-921A-C60B762E595F}">
      <dgm:prSet phldrT="[Text]" custT="1"/>
      <dgm:spPr/>
      <dgm:t>
        <a:bodyPr/>
        <a:lstStyle/>
        <a:p>
          <a:r>
            <a:rPr lang="en-US" sz="1800" dirty="0" err="1" smtClean="0"/>
            <a:t>profiadau</a:t>
          </a:r>
          <a:endParaRPr lang="en-US" sz="1800" dirty="0"/>
        </a:p>
      </dgm:t>
    </dgm:pt>
    <dgm:pt modelId="{0A8EC4CA-073B-E748-B725-7DCB1849F26B}" type="parTrans" cxnId="{34F8656D-38E2-C946-8129-2A0273B62F34}">
      <dgm:prSet/>
      <dgm:spPr/>
      <dgm:t>
        <a:bodyPr/>
        <a:lstStyle/>
        <a:p>
          <a:endParaRPr lang="en-US"/>
        </a:p>
      </dgm:t>
    </dgm:pt>
    <dgm:pt modelId="{3DF7A4D0-4861-EE48-8E6B-BC45BE21176E}" type="sibTrans" cxnId="{34F8656D-38E2-C946-8129-2A0273B62F34}">
      <dgm:prSet/>
      <dgm:spPr/>
      <dgm:t>
        <a:bodyPr/>
        <a:lstStyle/>
        <a:p>
          <a:endParaRPr lang="en-US"/>
        </a:p>
      </dgm:t>
    </dgm:pt>
    <dgm:pt modelId="{01EF1DE9-6302-A841-A4D8-C404832187C0}">
      <dgm:prSet phldrT="[Text]" custT="1"/>
      <dgm:spPr/>
      <dgm:t>
        <a:bodyPr/>
        <a:lstStyle/>
        <a:p>
          <a:r>
            <a:rPr lang="en-US" sz="1800" dirty="0" err="1" smtClean="0"/>
            <a:t>ymateb</a:t>
          </a:r>
          <a:r>
            <a:rPr lang="en-US" sz="1800" dirty="0" smtClean="0"/>
            <a:t> </a:t>
          </a:r>
          <a:r>
            <a:rPr lang="en-US" sz="1800" dirty="0" err="1" smtClean="0"/>
            <a:t>oedolyn</a:t>
          </a:r>
          <a:endParaRPr lang="en-US" sz="1800" dirty="0"/>
        </a:p>
      </dgm:t>
    </dgm:pt>
    <dgm:pt modelId="{6D6280D9-78FC-9A43-8DB9-3BC4A2DF352B}" type="parTrans" cxnId="{017799A9-4312-1B4E-A7AC-AA4E361B6C34}">
      <dgm:prSet/>
      <dgm:spPr/>
      <dgm:t>
        <a:bodyPr/>
        <a:lstStyle/>
        <a:p>
          <a:endParaRPr lang="en-US"/>
        </a:p>
      </dgm:t>
    </dgm:pt>
    <dgm:pt modelId="{BA5F9392-6031-4D4D-87D3-E114E1A79A32}" type="sibTrans" cxnId="{017799A9-4312-1B4E-A7AC-AA4E361B6C34}">
      <dgm:prSet/>
      <dgm:spPr/>
      <dgm:t>
        <a:bodyPr/>
        <a:lstStyle/>
        <a:p>
          <a:endParaRPr lang="en-US"/>
        </a:p>
      </dgm:t>
    </dgm:pt>
    <dgm:pt modelId="{0B5A7FA7-50B9-5148-A934-D3EDAC9E91B2}">
      <dgm:prSet phldrT="[Text]" custT="1"/>
      <dgm:spPr/>
      <dgm:t>
        <a:bodyPr/>
        <a:lstStyle/>
        <a:p>
          <a:r>
            <a:rPr lang="en-US" sz="1800" dirty="0" err="1" smtClean="0"/>
            <a:t>profi</a:t>
          </a:r>
          <a:endParaRPr lang="en-US" sz="1800" dirty="0" smtClean="0"/>
        </a:p>
        <a:p>
          <a:r>
            <a:rPr lang="en-US" sz="1800" dirty="0" err="1" smtClean="0"/>
            <a:t>llwyddiant</a:t>
          </a:r>
          <a:endParaRPr lang="en-US" sz="1800" dirty="0"/>
        </a:p>
      </dgm:t>
    </dgm:pt>
    <dgm:pt modelId="{EC87A9E4-B1F0-2048-8A63-D8A551D522AF}" type="parTrans" cxnId="{B2DB0B9D-310C-1B42-AB6C-17D5DB5FEA50}">
      <dgm:prSet/>
      <dgm:spPr/>
      <dgm:t>
        <a:bodyPr/>
        <a:lstStyle/>
        <a:p>
          <a:endParaRPr lang="en-US"/>
        </a:p>
      </dgm:t>
    </dgm:pt>
    <dgm:pt modelId="{D3E672FE-4DB1-8148-8C03-A81249EABFA7}" type="sibTrans" cxnId="{B2DB0B9D-310C-1B42-AB6C-17D5DB5FEA50}">
      <dgm:prSet/>
      <dgm:spPr/>
      <dgm:t>
        <a:bodyPr/>
        <a:lstStyle/>
        <a:p>
          <a:endParaRPr lang="en-US"/>
        </a:p>
      </dgm:t>
    </dgm:pt>
    <dgm:pt modelId="{E79FC8D8-FF43-B948-8638-84983DD3CA40}" type="pres">
      <dgm:prSet presAssocID="{ECE7C36C-07E5-2F43-9E20-E016978F2945}" presName="Name0" presStyleCnt="0">
        <dgm:presLayoutVars>
          <dgm:dir/>
          <dgm:resizeHandles val="exact"/>
        </dgm:presLayoutVars>
      </dgm:prSet>
      <dgm:spPr/>
    </dgm:pt>
    <dgm:pt modelId="{F5CFD224-8931-8045-AA71-0722A31AE33C}" type="pres">
      <dgm:prSet presAssocID="{5CC544D4-0638-4D45-B75B-D04DFCF1CA64}" presName="node" presStyleLbl="node1" presStyleIdx="0" presStyleCnt="6" custScaleX="151961" custScaleY="13387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764A4E4-2CEA-EF4D-8282-578D7EC3ADAE}" type="pres">
      <dgm:prSet presAssocID="{42E0F6E3-D397-484C-81FC-232954A3E08F}" presName="sibTrans" presStyleLbl="sibTrans2D1" presStyleIdx="0" presStyleCnt="6"/>
      <dgm:spPr/>
      <dgm:t>
        <a:bodyPr/>
        <a:lstStyle/>
        <a:p>
          <a:endParaRPr lang="en-US"/>
        </a:p>
      </dgm:t>
    </dgm:pt>
    <dgm:pt modelId="{8478784F-5971-8C40-AC80-4B208D3CB22A}" type="pres">
      <dgm:prSet presAssocID="{42E0F6E3-D397-484C-81FC-232954A3E08F}" presName="connectorText" presStyleLbl="sibTrans2D1" presStyleIdx="0" presStyleCnt="6"/>
      <dgm:spPr/>
      <dgm:t>
        <a:bodyPr/>
        <a:lstStyle/>
        <a:p>
          <a:endParaRPr lang="en-US"/>
        </a:p>
      </dgm:t>
    </dgm:pt>
    <dgm:pt modelId="{9D438CCF-965E-674E-9FBF-5F7423B7651B}" type="pres">
      <dgm:prSet presAssocID="{98EFF1CD-551B-C442-95E3-5CB918AC9DF0}" presName="node" presStyleLbl="node1" presStyleIdx="1" presStyleCnt="6" custScaleX="159181" custScaleY="14193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B7BA2D-90E5-894B-9E89-B1E46E706610}" type="pres">
      <dgm:prSet presAssocID="{1A916478-E727-9546-8C37-36D8DCE0FEEA}" presName="sibTrans" presStyleLbl="sibTrans2D1" presStyleIdx="1" presStyleCnt="6"/>
      <dgm:spPr/>
      <dgm:t>
        <a:bodyPr/>
        <a:lstStyle/>
        <a:p>
          <a:endParaRPr lang="en-US"/>
        </a:p>
      </dgm:t>
    </dgm:pt>
    <dgm:pt modelId="{26266AC7-B6AE-6543-8255-9921E6FBBD1E}" type="pres">
      <dgm:prSet presAssocID="{1A916478-E727-9546-8C37-36D8DCE0FEEA}" presName="connectorText" presStyleLbl="sibTrans2D1" presStyleIdx="1" presStyleCnt="6"/>
      <dgm:spPr/>
      <dgm:t>
        <a:bodyPr/>
        <a:lstStyle/>
        <a:p>
          <a:endParaRPr lang="en-US"/>
        </a:p>
      </dgm:t>
    </dgm:pt>
    <dgm:pt modelId="{AFE12266-0B99-9F43-AAE2-15437E21745A}" type="pres">
      <dgm:prSet presAssocID="{10D1328B-339B-F540-94C3-1589988215C9}" presName="node" presStyleLbl="node1" presStyleIdx="2" presStyleCnt="6" custScaleX="144264" custScaleY="16630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BF4EC3-BCFB-0643-8B60-F62BFE30AEF5}" type="pres">
      <dgm:prSet presAssocID="{5CF42618-9666-DE49-B388-363BE0F08710}" presName="sibTrans" presStyleLbl="sibTrans2D1" presStyleIdx="2" presStyleCnt="6"/>
      <dgm:spPr/>
      <dgm:t>
        <a:bodyPr/>
        <a:lstStyle/>
        <a:p>
          <a:endParaRPr lang="en-US"/>
        </a:p>
      </dgm:t>
    </dgm:pt>
    <dgm:pt modelId="{AABB7DAD-11B6-9F44-8E8E-0BCE15B20A1B}" type="pres">
      <dgm:prSet presAssocID="{5CF42618-9666-DE49-B388-363BE0F08710}" presName="connectorText" presStyleLbl="sibTrans2D1" presStyleIdx="2" presStyleCnt="6"/>
      <dgm:spPr/>
      <dgm:t>
        <a:bodyPr/>
        <a:lstStyle/>
        <a:p>
          <a:endParaRPr lang="en-US"/>
        </a:p>
      </dgm:t>
    </dgm:pt>
    <dgm:pt modelId="{916098E0-9144-E645-91B7-1C691D9A1BA3}" type="pres">
      <dgm:prSet presAssocID="{2740AA87-A87F-674F-921A-C60B762E595F}" presName="node" presStyleLbl="node1" presStyleIdx="3" presStyleCnt="6" custScaleX="123437" custScaleY="135021" custRadScaleRad="11224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D60659-4B7A-7946-9E22-145CFEEC1D96}" type="pres">
      <dgm:prSet presAssocID="{3DF7A4D0-4861-EE48-8E6B-BC45BE21176E}" presName="sibTrans" presStyleLbl="sibTrans2D1" presStyleIdx="3" presStyleCnt="6"/>
      <dgm:spPr/>
      <dgm:t>
        <a:bodyPr/>
        <a:lstStyle/>
        <a:p>
          <a:endParaRPr lang="en-US"/>
        </a:p>
      </dgm:t>
    </dgm:pt>
    <dgm:pt modelId="{5EF3EDC0-B775-3B42-A01C-31B99336D83B}" type="pres">
      <dgm:prSet presAssocID="{3DF7A4D0-4861-EE48-8E6B-BC45BE21176E}" presName="connectorText" presStyleLbl="sibTrans2D1" presStyleIdx="3" presStyleCnt="6"/>
      <dgm:spPr/>
      <dgm:t>
        <a:bodyPr/>
        <a:lstStyle/>
        <a:p>
          <a:endParaRPr lang="en-US"/>
        </a:p>
      </dgm:t>
    </dgm:pt>
    <dgm:pt modelId="{3DEF4238-940C-114E-B8E9-CD403F60CFA0}" type="pres">
      <dgm:prSet presAssocID="{01EF1DE9-6302-A841-A4D8-C404832187C0}" presName="node" presStyleLbl="node1" presStyleIdx="4" presStyleCnt="6" custScaleX="140497" custScaleY="14936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693393-22CC-5743-A021-70620D3F89D7}" type="pres">
      <dgm:prSet presAssocID="{BA5F9392-6031-4D4D-87D3-E114E1A79A32}" presName="sibTrans" presStyleLbl="sibTrans2D1" presStyleIdx="4" presStyleCnt="6"/>
      <dgm:spPr/>
      <dgm:t>
        <a:bodyPr/>
        <a:lstStyle/>
        <a:p>
          <a:endParaRPr lang="en-US"/>
        </a:p>
      </dgm:t>
    </dgm:pt>
    <dgm:pt modelId="{4CE37710-E949-A047-9008-5634A917EB48}" type="pres">
      <dgm:prSet presAssocID="{BA5F9392-6031-4D4D-87D3-E114E1A79A32}" presName="connectorText" presStyleLbl="sibTrans2D1" presStyleIdx="4" presStyleCnt="6"/>
      <dgm:spPr/>
      <dgm:t>
        <a:bodyPr/>
        <a:lstStyle/>
        <a:p>
          <a:endParaRPr lang="en-US"/>
        </a:p>
      </dgm:t>
    </dgm:pt>
    <dgm:pt modelId="{083CC79E-D924-104F-9B01-42FDFFE8DAED}" type="pres">
      <dgm:prSet presAssocID="{0B5A7FA7-50B9-5148-A934-D3EDAC9E91B2}" presName="node" presStyleLbl="node1" presStyleIdx="5" presStyleCnt="6" custScaleX="139675" custScaleY="15488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F28F28-3A51-8741-9C1C-8F4319D46743}" type="pres">
      <dgm:prSet presAssocID="{D3E672FE-4DB1-8148-8C03-A81249EABFA7}" presName="sibTrans" presStyleLbl="sibTrans2D1" presStyleIdx="5" presStyleCnt="6"/>
      <dgm:spPr/>
      <dgm:t>
        <a:bodyPr/>
        <a:lstStyle/>
        <a:p>
          <a:endParaRPr lang="en-US"/>
        </a:p>
      </dgm:t>
    </dgm:pt>
    <dgm:pt modelId="{C9BFD214-B7B0-6044-AA48-15020043FEE5}" type="pres">
      <dgm:prSet presAssocID="{D3E672FE-4DB1-8148-8C03-A81249EABFA7}" presName="connectorText" presStyleLbl="sibTrans2D1" presStyleIdx="5" presStyleCnt="6"/>
      <dgm:spPr/>
      <dgm:t>
        <a:bodyPr/>
        <a:lstStyle/>
        <a:p>
          <a:endParaRPr lang="en-US"/>
        </a:p>
      </dgm:t>
    </dgm:pt>
  </dgm:ptLst>
  <dgm:cxnLst>
    <dgm:cxn modelId="{017799A9-4312-1B4E-A7AC-AA4E361B6C34}" srcId="{ECE7C36C-07E5-2F43-9E20-E016978F2945}" destId="{01EF1DE9-6302-A841-A4D8-C404832187C0}" srcOrd="4" destOrd="0" parTransId="{6D6280D9-78FC-9A43-8DB9-3BC4A2DF352B}" sibTransId="{BA5F9392-6031-4D4D-87D3-E114E1A79A32}"/>
    <dgm:cxn modelId="{9AD16E62-9468-4ADC-8C5A-6405D867CD7D}" type="presOf" srcId="{D3E672FE-4DB1-8148-8C03-A81249EABFA7}" destId="{56F28F28-3A51-8741-9C1C-8F4319D46743}" srcOrd="0" destOrd="0" presId="urn:microsoft.com/office/officeart/2005/8/layout/cycle7"/>
    <dgm:cxn modelId="{02BF4B2F-3B3D-4037-B956-F29BB0562AFC}" type="presOf" srcId="{5CF42618-9666-DE49-B388-363BE0F08710}" destId="{AABB7DAD-11B6-9F44-8E8E-0BCE15B20A1B}" srcOrd="1" destOrd="0" presId="urn:microsoft.com/office/officeart/2005/8/layout/cycle7"/>
    <dgm:cxn modelId="{2198E09D-0E07-473C-A018-D61E035EA7BD}" type="presOf" srcId="{10D1328B-339B-F540-94C3-1589988215C9}" destId="{AFE12266-0B99-9F43-AAE2-15437E21745A}" srcOrd="0" destOrd="0" presId="urn:microsoft.com/office/officeart/2005/8/layout/cycle7"/>
    <dgm:cxn modelId="{0DC75081-658D-4F97-92BA-7AC5F11A6365}" type="presOf" srcId="{3DF7A4D0-4861-EE48-8E6B-BC45BE21176E}" destId="{5EF3EDC0-B775-3B42-A01C-31B99336D83B}" srcOrd="1" destOrd="0" presId="urn:microsoft.com/office/officeart/2005/8/layout/cycle7"/>
    <dgm:cxn modelId="{9D5FB69A-BC96-4864-A6B5-E30F10D71193}" type="presOf" srcId="{42E0F6E3-D397-484C-81FC-232954A3E08F}" destId="{D764A4E4-2CEA-EF4D-8282-578D7EC3ADAE}" srcOrd="0" destOrd="0" presId="urn:microsoft.com/office/officeart/2005/8/layout/cycle7"/>
    <dgm:cxn modelId="{B2DB0B9D-310C-1B42-AB6C-17D5DB5FEA50}" srcId="{ECE7C36C-07E5-2F43-9E20-E016978F2945}" destId="{0B5A7FA7-50B9-5148-A934-D3EDAC9E91B2}" srcOrd="5" destOrd="0" parTransId="{EC87A9E4-B1F0-2048-8A63-D8A551D522AF}" sibTransId="{D3E672FE-4DB1-8148-8C03-A81249EABFA7}"/>
    <dgm:cxn modelId="{7D1C4537-DFA2-445D-B26D-A358ACA84E78}" type="presOf" srcId="{98EFF1CD-551B-C442-95E3-5CB918AC9DF0}" destId="{9D438CCF-965E-674E-9FBF-5F7423B7651B}" srcOrd="0" destOrd="0" presId="urn:microsoft.com/office/officeart/2005/8/layout/cycle7"/>
    <dgm:cxn modelId="{CD7007DE-A62F-4623-B5C3-0A4DA5BCE1EB}" type="presOf" srcId="{5CF42618-9666-DE49-B388-363BE0F08710}" destId="{C1BF4EC3-BCFB-0643-8B60-F62BFE30AEF5}" srcOrd="0" destOrd="0" presId="urn:microsoft.com/office/officeart/2005/8/layout/cycle7"/>
    <dgm:cxn modelId="{BF10AC72-FE12-4DCB-BEB4-8D2F8D5D594A}" type="presOf" srcId="{1A916478-E727-9546-8C37-36D8DCE0FEEA}" destId="{DAB7BA2D-90E5-894B-9E89-B1E46E706610}" srcOrd="0" destOrd="0" presId="urn:microsoft.com/office/officeart/2005/8/layout/cycle7"/>
    <dgm:cxn modelId="{EEBEA28F-D18C-4F7F-B3D6-EBD61357A7C7}" type="presOf" srcId="{01EF1DE9-6302-A841-A4D8-C404832187C0}" destId="{3DEF4238-940C-114E-B8E9-CD403F60CFA0}" srcOrd="0" destOrd="0" presId="urn:microsoft.com/office/officeart/2005/8/layout/cycle7"/>
    <dgm:cxn modelId="{4E038AA1-731C-4F9A-87F8-58D84D8F5426}" type="presOf" srcId="{1A916478-E727-9546-8C37-36D8DCE0FEEA}" destId="{26266AC7-B6AE-6543-8255-9921E6FBBD1E}" srcOrd="1" destOrd="0" presId="urn:microsoft.com/office/officeart/2005/8/layout/cycle7"/>
    <dgm:cxn modelId="{34F8656D-38E2-C946-8129-2A0273B62F34}" srcId="{ECE7C36C-07E5-2F43-9E20-E016978F2945}" destId="{2740AA87-A87F-674F-921A-C60B762E595F}" srcOrd="3" destOrd="0" parTransId="{0A8EC4CA-073B-E748-B725-7DCB1849F26B}" sibTransId="{3DF7A4D0-4861-EE48-8E6B-BC45BE21176E}"/>
    <dgm:cxn modelId="{3EF50D68-6275-4702-BD84-5000511E14DC}" type="presOf" srcId="{3DF7A4D0-4861-EE48-8E6B-BC45BE21176E}" destId="{ACD60659-4B7A-7946-9E22-145CFEEC1D96}" srcOrd="0" destOrd="0" presId="urn:microsoft.com/office/officeart/2005/8/layout/cycle7"/>
    <dgm:cxn modelId="{F2932967-1C09-4B3C-886A-EDCF888C6034}" type="presOf" srcId="{42E0F6E3-D397-484C-81FC-232954A3E08F}" destId="{8478784F-5971-8C40-AC80-4B208D3CB22A}" srcOrd="1" destOrd="0" presId="urn:microsoft.com/office/officeart/2005/8/layout/cycle7"/>
    <dgm:cxn modelId="{D6AF3DD9-187A-8543-8B6D-D82620D72076}" srcId="{ECE7C36C-07E5-2F43-9E20-E016978F2945}" destId="{10D1328B-339B-F540-94C3-1589988215C9}" srcOrd="2" destOrd="0" parTransId="{7ECAD138-08D6-B343-9091-315E0C48D251}" sibTransId="{5CF42618-9666-DE49-B388-363BE0F08710}"/>
    <dgm:cxn modelId="{4922C744-CDBE-43DB-B6B2-270830800F64}" type="presOf" srcId="{5CC544D4-0638-4D45-B75B-D04DFCF1CA64}" destId="{F5CFD224-8931-8045-AA71-0722A31AE33C}" srcOrd="0" destOrd="0" presId="urn:microsoft.com/office/officeart/2005/8/layout/cycle7"/>
    <dgm:cxn modelId="{6E6AEFF1-E17D-4678-A7F7-570262E20A05}" type="presOf" srcId="{BA5F9392-6031-4D4D-87D3-E114E1A79A32}" destId="{ED693393-22CC-5743-A021-70620D3F89D7}" srcOrd="0" destOrd="0" presId="urn:microsoft.com/office/officeart/2005/8/layout/cycle7"/>
    <dgm:cxn modelId="{EF7AF904-7643-4A47-B568-47FEBF05F4BB}" type="presOf" srcId="{2740AA87-A87F-674F-921A-C60B762E595F}" destId="{916098E0-9144-E645-91B7-1C691D9A1BA3}" srcOrd="0" destOrd="0" presId="urn:microsoft.com/office/officeart/2005/8/layout/cycle7"/>
    <dgm:cxn modelId="{48878CAB-9EA7-4B71-9072-D22160CDAB3A}" type="presOf" srcId="{BA5F9392-6031-4D4D-87D3-E114E1A79A32}" destId="{4CE37710-E949-A047-9008-5634A917EB48}" srcOrd="1" destOrd="0" presId="urn:microsoft.com/office/officeart/2005/8/layout/cycle7"/>
    <dgm:cxn modelId="{1BCE8D8A-2292-1846-B1FC-6C7AC360CF21}" srcId="{ECE7C36C-07E5-2F43-9E20-E016978F2945}" destId="{98EFF1CD-551B-C442-95E3-5CB918AC9DF0}" srcOrd="1" destOrd="0" parTransId="{2A0695A0-C19F-4D42-9DD4-82AFAA970635}" sibTransId="{1A916478-E727-9546-8C37-36D8DCE0FEEA}"/>
    <dgm:cxn modelId="{28F96E2E-8732-4174-AC7B-E40E540C2A1F}" type="presOf" srcId="{ECE7C36C-07E5-2F43-9E20-E016978F2945}" destId="{E79FC8D8-FF43-B948-8638-84983DD3CA40}" srcOrd="0" destOrd="0" presId="urn:microsoft.com/office/officeart/2005/8/layout/cycle7"/>
    <dgm:cxn modelId="{CF6B8A3D-DE5F-9744-B73B-38AE16B55D19}" srcId="{ECE7C36C-07E5-2F43-9E20-E016978F2945}" destId="{5CC544D4-0638-4D45-B75B-D04DFCF1CA64}" srcOrd="0" destOrd="0" parTransId="{D7E26662-CDC0-8647-8958-04A2369F372A}" sibTransId="{42E0F6E3-D397-484C-81FC-232954A3E08F}"/>
    <dgm:cxn modelId="{7D3F6F10-F840-4DB5-B60C-EB6CECE3D5A5}" type="presOf" srcId="{D3E672FE-4DB1-8148-8C03-A81249EABFA7}" destId="{C9BFD214-B7B0-6044-AA48-15020043FEE5}" srcOrd="1" destOrd="0" presId="urn:microsoft.com/office/officeart/2005/8/layout/cycle7"/>
    <dgm:cxn modelId="{23D85667-4453-4AB7-ACB6-B5AEE2F861CA}" type="presOf" srcId="{0B5A7FA7-50B9-5148-A934-D3EDAC9E91B2}" destId="{083CC79E-D924-104F-9B01-42FDFFE8DAED}" srcOrd="0" destOrd="0" presId="urn:microsoft.com/office/officeart/2005/8/layout/cycle7"/>
    <dgm:cxn modelId="{0EA0843A-DE9B-4592-BC4C-1F67E565BEEA}" type="presParOf" srcId="{E79FC8D8-FF43-B948-8638-84983DD3CA40}" destId="{F5CFD224-8931-8045-AA71-0722A31AE33C}" srcOrd="0" destOrd="0" presId="urn:microsoft.com/office/officeart/2005/8/layout/cycle7"/>
    <dgm:cxn modelId="{FABE2CF7-5D8D-4E02-AA36-C28671FF92CB}" type="presParOf" srcId="{E79FC8D8-FF43-B948-8638-84983DD3CA40}" destId="{D764A4E4-2CEA-EF4D-8282-578D7EC3ADAE}" srcOrd="1" destOrd="0" presId="urn:microsoft.com/office/officeart/2005/8/layout/cycle7"/>
    <dgm:cxn modelId="{6C900560-5C84-41CA-A8AD-CD1526D01C7A}" type="presParOf" srcId="{D764A4E4-2CEA-EF4D-8282-578D7EC3ADAE}" destId="{8478784F-5971-8C40-AC80-4B208D3CB22A}" srcOrd="0" destOrd="0" presId="urn:microsoft.com/office/officeart/2005/8/layout/cycle7"/>
    <dgm:cxn modelId="{CD7A5A30-1189-4543-B02E-06A3806D3C50}" type="presParOf" srcId="{E79FC8D8-FF43-B948-8638-84983DD3CA40}" destId="{9D438CCF-965E-674E-9FBF-5F7423B7651B}" srcOrd="2" destOrd="0" presId="urn:microsoft.com/office/officeart/2005/8/layout/cycle7"/>
    <dgm:cxn modelId="{6E5E570E-6521-42FA-8C93-90BDCD321843}" type="presParOf" srcId="{E79FC8D8-FF43-B948-8638-84983DD3CA40}" destId="{DAB7BA2D-90E5-894B-9E89-B1E46E706610}" srcOrd="3" destOrd="0" presId="urn:microsoft.com/office/officeart/2005/8/layout/cycle7"/>
    <dgm:cxn modelId="{814895FA-8D9E-43B2-A544-B7EB76184A7F}" type="presParOf" srcId="{DAB7BA2D-90E5-894B-9E89-B1E46E706610}" destId="{26266AC7-B6AE-6543-8255-9921E6FBBD1E}" srcOrd="0" destOrd="0" presId="urn:microsoft.com/office/officeart/2005/8/layout/cycle7"/>
    <dgm:cxn modelId="{D7CAFB50-3F05-4A89-A1DF-DC2896AD5CBC}" type="presParOf" srcId="{E79FC8D8-FF43-B948-8638-84983DD3CA40}" destId="{AFE12266-0B99-9F43-AAE2-15437E21745A}" srcOrd="4" destOrd="0" presId="urn:microsoft.com/office/officeart/2005/8/layout/cycle7"/>
    <dgm:cxn modelId="{8ABD6E4F-52EE-4C37-A809-BA01834BC1C9}" type="presParOf" srcId="{E79FC8D8-FF43-B948-8638-84983DD3CA40}" destId="{C1BF4EC3-BCFB-0643-8B60-F62BFE30AEF5}" srcOrd="5" destOrd="0" presId="urn:microsoft.com/office/officeart/2005/8/layout/cycle7"/>
    <dgm:cxn modelId="{DC2240B0-EA42-41AF-8DE0-ECF258A96908}" type="presParOf" srcId="{C1BF4EC3-BCFB-0643-8B60-F62BFE30AEF5}" destId="{AABB7DAD-11B6-9F44-8E8E-0BCE15B20A1B}" srcOrd="0" destOrd="0" presId="urn:microsoft.com/office/officeart/2005/8/layout/cycle7"/>
    <dgm:cxn modelId="{F2A5933A-C6C6-4B82-B91D-E38F9BAF0BA8}" type="presParOf" srcId="{E79FC8D8-FF43-B948-8638-84983DD3CA40}" destId="{916098E0-9144-E645-91B7-1C691D9A1BA3}" srcOrd="6" destOrd="0" presId="urn:microsoft.com/office/officeart/2005/8/layout/cycle7"/>
    <dgm:cxn modelId="{A723284B-8FA0-49AD-8D06-85197657B5F1}" type="presParOf" srcId="{E79FC8D8-FF43-B948-8638-84983DD3CA40}" destId="{ACD60659-4B7A-7946-9E22-145CFEEC1D96}" srcOrd="7" destOrd="0" presId="urn:microsoft.com/office/officeart/2005/8/layout/cycle7"/>
    <dgm:cxn modelId="{9090982B-65FA-46B0-BBDB-B6846C10C5E3}" type="presParOf" srcId="{ACD60659-4B7A-7946-9E22-145CFEEC1D96}" destId="{5EF3EDC0-B775-3B42-A01C-31B99336D83B}" srcOrd="0" destOrd="0" presId="urn:microsoft.com/office/officeart/2005/8/layout/cycle7"/>
    <dgm:cxn modelId="{DFE59871-9D16-4268-BF1A-2F9A874874E7}" type="presParOf" srcId="{E79FC8D8-FF43-B948-8638-84983DD3CA40}" destId="{3DEF4238-940C-114E-B8E9-CD403F60CFA0}" srcOrd="8" destOrd="0" presId="urn:microsoft.com/office/officeart/2005/8/layout/cycle7"/>
    <dgm:cxn modelId="{44DB04A6-46DF-46BD-AF92-7AD67CA111B0}" type="presParOf" srcId="{E79FC8D8-FF43-B948-8638-84983DD3CA40}" destId="{ED693393-22CC-5743-A021-70620D3F89D7}" srcOrd="9" destOrd="0" presId="urn:microsoft.com/office/officeart/2005/8/layout/cycle7"/>
    <dgm:cxn modelId="{C09D2768-A416-447D-878C-333EC1BAC024}" type="presParOf" srcId="{ED693393-22CC-5743-A021-70620D3F89D7}" destId="{4CE37710-E949-A047-9008-5634A917EB48}" srcOrd="0" destOrd="0" presId="urn:microsoft.com/office/officeart/2005/8/layout/cycle7"/>
    <dgm:cxn modelId="{0E398BC8-9CB0-4E55-A9D8-F93E281DB40A}" type="presParOf" srcId="{E79FC8D8-FF43-B948-8638-84983DD3CA40}" destId="{083CC79E-D924-104F-9B01-42FDFFE8DAED}" srcOrd="10" destOrd="0" presId="urn:microsoft.com/office/officeart/2005/8/layout/cycle7"/>
    <dgm:cxn modelId="{C969CA2C-6475-4685-9665-0389A860211F}" type="presParOf" srcId="{E79FC8D8-FF43-B948-8638-84983DD3CA40}" destId="{56F28F28-3A51-8741-9C1C-8F4319D46743}" srcOrd="11" destOrd="0" presId="urn:microsoft.com/office/officeart/2005/8/layout/cycle7"/>
    <dgm:cxn modelId="{537CFED2-7FC1-4CE9-8F21-4C5811744617}" type="presParOf" srcId="{56F28F28-3A51-8741-9C1C-8F4319D46743}" destId="{C9BFD214-B7B0-6044-AA48-15020043FEE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1AD149-A808-CB48-8EA0-0DCC00CBA29F}" type="doc">
      <dgm:prSet loTypeId="urn:microsoft.com/office/officeart/2005/8/layout/vList3#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E4093D-49CE-6644-B97C-4784C2C09BC5}">
      <dgm:prSet phldrT="[Text]"/>
      <dgm:spPr/>
      <dgm:t>
        <a:bodyPr/>
        <a:lstStyle/>
        <a:p>
          <a:r>
            <a:rPr lang="en-US" dirty="0" smtClean="0"/>
            <a:t>Parch </a:t>
          </a:r>
          <a:r>
            <a:rPr lang="en-US" dirty="0" err="1" smtClean="0"/>
            <a:t>i’r</a:t>
          </a:r>
          <a:r>
            <a:rPr lang="en-US" dirty="0" smtClean="0"/>
            <a:t> </a:t>
          </a:r>
          <a:r>
            <a:rPr lang="en-US" dirty="0" err="1" smtClean="0"/>
            <a:t>plentyn</a:t>
          </a:r>
          <a:endParaRPr lang="en-US" dirty="0"/>
        </a:p>
      </dgm:t>
    </dgm:pt>
    <dgm:pt modelId="{7872F19C-13C9-604D-9F42-F9ED6847EB82}" type="parTrans" cxnId="{3F87F8A6-E2E7-AD45-B87A-64BD896DF605}">
      <dgm:prSet/>
      <dgm:spPr/>
      <dgm:t>
        <a:bodyPr/>
        <a:lstStyle/>
        <a:p>
          <a:endParaRPr lang="en-US"/>
        </a:p>
      </dgm:t>
    </dgm:pt>
    <dgm:pt modelId="{CED2B4B8-5A48-2E41-96BB-277A698DA40A}" type="sibTrans" cxnId="{3F87F8A6-E2E7-AD45-B87A-64BD896DF605}">
      <dgm:prSet/>
      <dgm:spPr/>
      <dgm:t>
        <a:bodyPr/>
        <a:lstStyle/>
        <a:p>
          <a:endParaRPr lang="en-US"/>
        </a:p>
      </dgm:t>
    </dgm:pt>
    <dgm:pt modelId="{9D8B2729-B9DE-A74C-9304-7C0002AD9F30}">
      <dgm:prSet phldrT="[Text]"/>
      <dgm:spPr/>
      <dgm:t>
        <a:bodyPr/>
        <a:lstStyle/>
        <a:p>
          <a:r>
            <a:rPr lang="en-US" dirty="0" err="1" smtClean="0"/>
            <a:t>Safon</a:t>
          </a:r>
          <a:r>
            <a:rPr lang="en-US" dirty="0" smtClean="0"/>
            <a:t> </a:t>
          </a:r>
          <a:r>
            <a:rPr lang="en-US" dirty="0" err="1" smtClean="0"/>
            <a:t>y</a:t>
          </a:r>
          <a:r>
            <a:rPr lang="en-US" dirty="0" smtClean="0"/>
            <a:t> </a:t>
          </a:r>
          <a:r>
            <a:rPr lang="en-US" dirty="0" err="1" smtClean="0"/>
            <a:t>gofal</a:t>
          </a:r>
          <a:r>
            <a:rPr lang="en-US" dirty="0" smtClean="0"/>
            <a:t> </a:t>
          </a:r>
          <a:r>
            <a:rPr lang="en-US" dirty="0" err="1" smtClean="0"/>
            <a:t>a’r</a:t>
          </a:r>
          <a:r>
            <a:rPr lang="en-US" dirty="0" smtClean="0"/>
            <a:t> </a:t>
          </a:r>
          <a:r>
            <a:rPr lang="en-US" dirty="0" err="1" smtClean="0"/>
            <a:t>ddarpariaeth</a:t>
          </a:r>
          <a:endParaRPr lang="en-US" dirty="0"/>
        </a:p>
      </dgm:t>
    </dgm:pt>
    <dgm:pt modelId="{BAA34F17-AED5-FA48-BF80-CF01A8142DD5}" type="parTrans" cxnId="{BD86EF59-1097-C644-AAE8-BC90D3D4FB9F}">
      <dgm:prSet/>
      <dgm:spPr/>
      <dgm:t>
        <a:bodyPr/>
        <a:lstStyle/>
        <a:p>
          <a:endParaRPr lang="en-US"/>
        </a:p>
      </dgm:t>
    </dgm:pt>
    <dgm:pt modelId="{9280CC3E-E518-8745-A1DF-C0BAD1B61244}" type="sibTrans" cxnId="{BD86EF59-1097-C644-AAE8-BC90D3D4FB9F}">
      <dgm:prSet/>
      <dgm:spPr/>
      <dgm:t>
        <a:bodyPr/>
        <a:lstStyle/>
        <a:p>
          <a:endParaRPr lang="en-US"/>
        </a:p>
      </dgm:t>
    </dgm:pt>
    <dgm:pt modelId="{1ED3590D-8787-8E47-A8F6-7F5CD0B93DD8}">
      <dgm:prSet phldrT="[Text]"/>
      <dgm:spPr/>
      <dgm:t>
        <a:bodyPr/>
        <a:lstStyle/>
        <a:p>
          <a:r>
            <a:rPr lang="en-US" dirty="0" err="1" smtClean="0"/>
            <a:t>Pŵer</a:t>
          </a:r>
          <a:r>
            <a:rPr lang="en-US" dirty="0" smtClean="0"/>
            <a:t> </a:t>
          </a:r>
          <a:r>
            <a:rPr lang="en-US" dirty="0" err="1" smtClean="0"/>
            <a:t>arsylwi</a:t>
          </a:r>
          <a:endParaRPr lang="en-US" dirty="0"/>
        </a:p>
      </dgm:t>
    </dgm:pt>
    <dgm:pt modelId="{A363DE86-AB4A-F84E-954D-C34332381260}" type="parTrans" cxnId="{5BEFD0AC-28D5-634B-AF40-AAE5F4728EB3}">
      <dgm:prSet/>
      <dgm:spPr/>
      <dgm:t>
        <a:bodyPr/>
        <a:lstStyle/>
        <a:p>
          <a:endParaRPr lang="en-US"/>
        </a:p>
      </dgm:t>
    </dgm:pt>
    <dgm:pt modelId="{4901197D-2CAE-5749-B9A9-499FBDB3EB81}" type="sibTrans" cxnId="{5BEFD0AC-28D5-634B-AF40-AAE5F4728EB3}">
      <dgm:prSet/>
      <dgm:spPr/>
      <dgm:t>
        <a:bodyPr/>
        <a:lstStyle/>
        <a:p>
          <a:endParaRPr lang="en-US"/>
        </a:p>
      </dgm:t>
    </dgm:pt>
    <dgm:pt modelId="{AC475EE1-46FF-154B-B2B8-C58BE0D28902}">
      <dgm:prSet phldrT="[Text]"/>
      <dgm:spPr/>
      <dgm:t>
        <a:bodyPr/>
        <a:lstStyle/>
        <a:p>
          <a:r>
            <a:rPr lang="en-US" dirty="0" err="1" smtClean="0"/>
            <a:t>Rhyngweithio’r</a:t>
          </a:r>
          <a:r>
            <a:rPr lang="en-US" dirty="0" smtClean="0"/>
            <a:t> </a:t>
          </a:r>
          <a:r>
            <a:rPr lang="en-US" dirty="0" err="1" smtClean="0"/>
            <a:t>oedolyn</a:t>
          </a:r>
          <a:endParaRPr lang="en-US" dirty="0"/>
        </a:p>
      </dgm:t>
    </dgm:pt>
    <dgm:pt modelId="{84BBBA36-4F15-D84C-B776-DB02B70892EA}" type="parTrans" cxnId="{8409D803-7D2D-7F43-AAB4-B358DFD491F3}">
      <dgm:prSet/>
      <dgm:spPr/>
      <dgm:t>
        <a:bodyPr/>
        <a:lstStyle/>
        <a:p>
          <a:endParaRPr lang="en-US"/>
        </a:p>
      </dgm:t>
    </dgm:pt>
    <dgm:pt modelId="{0E47E352-36CA-1A48-BDE2-4F945606A915}" type="sibTrans" cxnId="{8409D803-7D2D-7F43-AAB4-B358DFD491F3}">
      <dgm:prSet/>
      <dgm:spPr/>
      <dgm:t>
        <a:bodyPr/>
        <a:lstStyle/>
        <a:p>
          <a:endParaRPr lang="en-US"/>
        </a:p>
      </dgm:t>
    </dgm:pt>
    <dgm:pt modelId="{EAD9AC85-2483-B943-9752-6439B53AEA6A}" type="pres">
      <dgm:prSet presAssocID="{D11AD149-A808-CB48-8EA0-0DCC00CBA29F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37B77F8-F25A-CB49-934F-C85B4E6190A1}" type="pres">
      <dgm:prSet presAssocID="{8AE4093D-49CE-6644-B97C-4784C2C09BC5}" presName="composite" presStyleCnt="0"/>
      <dgm:spPr/>
    </dgm:pt>
    <dgm:pt modelId="{B6EDB817-CEB4-2D40-9A30-B64AEFB30787}" type="pres">
      <dgm:prSet presAssocID="{8AE4093D-49CE-6644-B97C-4784C2C09BC5}" presName="imgShp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B3E3A19-DDF4-1F49-ABA7-292A5E94B8E3}" type="pres">
      <dgm:prSet presAssocID="{8AE4093D-49CE-6644-B97C-4784C2C09BC5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C8211A-7A7C-8949-B52C-34AFF8B10083}" type="pres">
      <dgm:prSet presAssocID="{CED2B4B8-5A48-2E41-96BB-277A698DA40A}" presName="spacing" presStyleCnt="0"/>
      <dgm:spPr/>
    </dgm:pt>
    <dgm:pt modelId="{D09D27C9-4B4C-3E4A-84E6-ABABF46B4D61}" type="pres">
      <dgm:prSet presAssocID="{9D8B2729-B9DE-A74C-9304-7C0002AD9F30}" presName="composite" presStyleCnt="0"/>
      <dgm:spPr/>
    </dgm:pt>
    <dgm:pt modelId="{09AE925A-5CB5-9E4E-B30E-E3B5DE216279}" type="pres">
      <dgm:prSet presAssocID="{9D8B2729-B9DE-A74C-9304-7C0002AD9F30}" presName="imgShp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469F21F-19F3-B94E-8A9C-CE44FEA92BEC}" type="pres">
      <dgm:prSet presAssocID="{9D8B2729-B9DE-A74C-9304-7C0002AD9F30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1ADFA6-0AD6-E345-A0FE-ACA9FBF5C397}" type="pres">
      <dgm:prSet presAssocID="{9280CC3E-E518-8745-A1DF-C0BAD1B61244}" presName="spacing" presStyleCnt="0"/>
      <dgm:spPr/>
    </dgm:pt>
    <dgm:pt modelId="{4F2B032A-1D2B-DE43-B413-2B8B2481ABB8}" type="pres">
      <dgm:prSet presAssocID="{1ED3590D-8787-8E47-A8F6-7F5CD0B93DD8}" presName="composite" presStyleCnt="0"/>
      <dgm:spPr/>
    </dgm:pt>
    <dgm:pt modelId="{4CB7D862-8FDD-8B49-BCE2-427CAC26E71B}" type="pres">
      <dgm:prSet presAssocID="{1ED3590D-8787-8E47-A8F6-7F5CD0B93DD8}" presName="imgShp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B0FFBB46-FD1E-C143-8220-7812FAB64E2C}" type="pres">
      <dgm:prSet presAssocID="{1ED3590D-8787-8E47-A8F6-7F5CD0B93DD8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1C83ED-0A79-694A-BC9C-5020AF884BBE}" type="pres">
      <dgm:prSet presAssocID="{4901197D-2CAE-5749-B9A9-499FBDB3EB81}" presName="spacing" presStyleCnt="0"/>
      <dgm:spPr/>
    </dgm:pt>
    <dgm:pt modelId="{1E58FDFF-422F-B34A-90ED-199950B50907}" type="pres">
      <dgm:prSet presAssocID="{AC475EE1-46FF-154B-B2B8-C58BE0D28902}" presName="composite" presStyleCnt="0"/>
      <dgm:spPr/>
    </dgm:pt>
    <dgm:pt modelId="{F54C983E-A6D5-8B43-95D8-AAAB51EAC62B}" type="pres">
      <dgm:prSet presAssocID="{AC475EE1-46FF-154B-B2B8-C58BE0D28902}" presName="imgShp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5F77F72F-7391-A94C-999C-61B8A045C56E}" type="pres">
      <dgm:prSet presAssocID="{AC475EE1-46FF-154B-B2B8-C58BE0D28902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ED2993E-BC4F-4645-ADE5-BB337173A826}" type="presOf" srcId="{9D8B2729-B9DE-A74C-9304-7C0002AD9F30}" destId="{2469F21F-19F3-B94E-8A9C-CE44FEA92BEC}" srcOrd="0" destOrd="0" presId="urn:microsoft.com/office/officeart/2005/8/layout/vList3#2"/>
    <dgm:cxn modelId="{BD86EF59-1097-C644-AAE8-BC90D3D4FB9F}" srcId="{D11AD149-A808-CB48-8EA0-0DCC00CBA29F}" destId="{9D8B2729-B9DE-A74C-9304-7C0002AD9F30}" srcOrd="1" destOrd="0" parTransId="{BAA34F17-AED5-FA48-BF80-CF01A8142DD5}" sibTransId="{9280CC3E-E518-8745-A1DF-C0BAD1B61244}"/>
    <dgm:cxn modelId="{3F87F8A6-E2E7-AD45-B87A-64BD896DF605}" srcId="{D11AD149-A808-CB48-8EA0-0DCC00CBA29F}" destId="{8AE4093D-49CE-6644-B97C-4784C2C09BC5}" srcOrd="0" destOrd="0" parTransId="{7872F19C-13C9-604D-9F42-F9ED6847EB82}" sibTransId="{CED2B4B8-5A48-2E41-96BB-277A698DA40A}"/>
    <dgm:cxn modelId="{BCB78C42-AD4D-4E19-A985-A3051C6AD6A5}" type="presOf" srcId="{1ED3590D-8787-8E47-A8F6-7F5CD0B93DD8}" destId="{B0FFBB46-FD1E-C143-8220-7812FAB64E2C}" srcOrd="0" destOrd="0" presId="urn:microsoft.com/office/officeart/2005/8/layout/vList3#2"/>
    <dgm:cxn modelId="{1C4AC90A-065B-4EBC-819A-45C15A199C16}" type="presOf" srcId="{AC475EE1-46FF-154B-B2B8-C58BE0D28902}" destId="{5F77F72F-7391-A94C-999C-61B8A045C56E}" srcOrd="0" destOrd="0" presId="urn:microsoft.com/office/officeart/2005/8/layout/vList3#2"/>
    <dgm:cxn modelId="{8409D803-7D2D-7F43-AAB4-B358DFD491F3}" srcId="{D11AD149-A808-CB48-8EA0-0DCC00CBA29F}" destId="{AC475EE1-46FF-154B-B2B8-C58BE0D28902}" srcOrd="3" destOrd="0" parTransId="{84BBBA36-4F15-D84C-B776-DB02B70892EA}" sibTransId="{0E47E352-36CA-1A48-BDE2-4F945606A915}"/>
    <dgm:cxn modelId="{480B455E-1AEB-40DD-8E37-AF122B8854BB}" type="presOf" srcId="{D11AD149-A808-CB48-8EA0-0DCC00CBA29F}" destId="{EAD9AC85-2483-B943-9752-6439B53AEA6A}" srcOrd="0" destOrd="0" presId="urn:microsoft.com/office/officeart/2005/8/layout/vList3#2"/>
    <dgm:cxn modelId="{8087BD60-7046-4E4E-9505-7FC0D8B3AB2F}" type="presOf" srcId="{8AE4093D-49CE-6644-B97C-4784C2C09BC5}" destId="{1B3E3A19-DDF4-1F49-ABA7-292A5E94B8E3}" srcOrd="0" destOrd="0" presId="urn:microsoft.com/office/officeart/2005/8/layout/vList3#2"/>
    <dgm:cxn modelId="{5BEFD0AC-28D5-634B-AF40-AAE5F4728EB3}" srcId="{D11AD149-A808-CB48-8EA0-0DCC00CBA29F}" destId="{1ED3590D-8787-8E47-A8F6-7F5CD0B93DD8}" srcOrd="2" destOrd="0" parTransId="{A363DE86-AB4A-F84E-954D-C34332381260}" sibTransId="{4901197D-2CAE-5749-B9A9-499FBDB3EB81}"/>
    <dgm:cxn modelId="{4D1B2111-8268-43E9-B83A-B298C9C61690}" type="presParOf" srcId="{EAD9AC85-2483-B943-9752-6439B53AEA6A}" destId="{E37B77F8-F25A-CB49-934F-C85B4E6190A1}" srcOrd="0" destOrd="0" presId="urn:microsoft.com/office/officeart/2005/8/layout/vList3#2"/>
    <dgm:cxn modelId="{7BCA474D-FF0D-42E1-A8FD-75D4C641CFD9}" type="presParOf" srcId="{E37B77F8-F25A-CB49-934F-C85B4E6190A1}" destId="{B6EDB817-CEB4-2D40-9A30-B64AEFB30787}" srcOrd="0" destOrd="0" presId="urn:microsoft.com/office/officeart/2005/8/layout/vList3#2"/>
    <dgm:cxn modelId="{8D4CB195-0E90-439E-8366-8EEF4295E5A9}" type="presParOf" srcId="{E37B77F8-F25A-CB49-934F-C85B4E6190A1}" destId="{1B3E3A19-DDF4-1F49-ABA7-292A5E94B8E3}" srcOrd="1" destOrd="0" presId="urn:microsoft.com/office/officeart/2005/8/layout/vList3#2"/>
    <dgm:cxn modelId="{542F3ABA-A4AD-4D69-B694-BA21F0F8389C}" type="presParOf" srcId="{EAD9AC85-2483-B943-9752-6439B53AEA6A}" destId="{58C8211A-7A7C-8949-B52C-34AFF8B10083}" srcOrd="1" destOrd="0" presId="urn:microsoft.com/office/officeart/2005/8/layout/vList3#2"/>
    <dgm:cxn modelId="{5BFC38FF-B11B-433E-9F08-B043019D515B}" type="presParOf" srcId="{EAD9AC85-2483-B943-9752-6439B53AEA6A}" destId="{D09D27C9-4B4C-3E4A-84E6-ABABF46B4D61}" srcOrd="2" destOrd="0" presId="urn:microsoft.com/office/officeart/2005/8/layout/vList3#2"/>
    <dgm:cxn modelId="{ECDC6923-7943-4EE6-8575-43B3C28E22A0}" type="presParOf" srcId="{D09D27C9-4B4C-3E4A-84E6-ABABF46B4D61}" destId="{09AE925A-5CB5-9E4E-B30E-E3B5DE216279}" srcOrd="0" destOrd="0" presId="urn:microsoft.com/office/officeart/2005/8/layout/vList3#2"/>
    <dgm:cxn modelId="{6A671059-2D9A-473A-A706-78880AB9FF56}" type="presParOf" srcId="{D09D27C9-4B4C-3E4A-84E6-ABABF46B4D61}" destId="{2469F21F-19F3-B94E-8A9C-CE44FEA92BEC}" srcOrd="1" destOrd="0" presId="urn:microsoft.com/office/officeart/2005/8/layout/vList3#2"/>
    <dgm:cxn modelId="{129DEB86-6110-4B92-8F8F-F24E4205B0C0}" type="presParOf" srcId="{EAD9AC85-2483-B943-9752-6439B53AEA6A}" destId="{D81ADFA6-0AD6-E345-A0FE-ACA9FBF5C397}" srcOrd="3" destOrd="0" presId="urn:microsoft.com/office/officeart/2005/8/layout/vList3#2"/>
    <dgm:cxn modelId="{FE489A3D-AC41-42DA-8A7B-B14EE2530C3C}" type="presParOf" srcId="{EAD9AC85-2483-B943-9752-6439B53AEA6A}" destId="{4F2B032A-1D2B-DE43-B413-2B8B2481ABB8}" srcOrd="4" destOrd="0" presId="urn:microsoft.com/office/officeart/2005/8/layout/vList3#2"/>
    <dgm:cxn modelId="{6B1B8975-CFAA-457A-A36C-7F631B177877}" type="presParOf" srcId="{4F2B032A-1D2B-DE43-B413-2B8B2481ABB8}" destId="{4CB7D862-8FDD-8B49-BCE2-427CAC26E71B}" srcOrd="0" destOrd="0" presId="urn:microsoft.com/office/officeart/2005/8/layout/vList3#2"/>
    <dgm:cxn modelId="{7CC4B658-05EF-4F63-B549-74AC72D1A346}" type="presParOf" srcId="{4F2B032A-1D2B-DE43-B413-2B8B2481ABB8}" destId="{B0FFBB46-FD1E-C143-8220-7812FAB64E2C}" srcOrd="1" destOrd="0" presId="urn:microsoft.com/office/officeart/2005/8/layout/vList3#2"/>
    <dgm:cxn modelId="{4FAB4C45-22B9-4383-B9D8-34AB90DB651D}" type="presParOf" srcId="{EAD9AC85-2483-B943-9752-6439B53AEA6A}" destId="{EA1C83ED-0A79-694A-BC9C-5020AF884BBE}" srcOrd="5" destOrd="0" presId="urn:microsoft.com/office/officeart/2005/8/layout/vList3#2"/>
    <dgm:cxn modelId="{61673511-1913-45EB-8F9B-81B72D7F2802}" type="presParOf" srcId="{EAD9AC85-2483-B943-9752-6439B53AEA6A}" destId="{1E58FDFF-422F-B34A-90ED-199950B50907}" srcOrd="6" destOrd="0" presId="urn:microsoft.com/office/officeart/2005/8/layout/vList3#2"/>
    <dgm:cxn modelId="{5491F0F9-DBDC-480B-B0A8-B1FA55F4FF2B}" type="presParOf" srcId="{1E58FDFF-422F-B34A-90ED-199950B50907}" destId="{F54C983E-A6D5-8B43-95D8-AAAB51EAC62B}" srcOrd="0" destOrd="0" presId="urn:microsoft.com/office/officeart/2005/8/layout/vList3#2"/>
    <dgm:cxn modelId="{E7FF2B78-CE99-4858-8DAD-996286CBACED}" type="presParOf" srcId="{1E58FDFF-422F-B34A-90ED-199950B50907}" destId="{5F77F72F-7391-A94C-999C-61B8A045C56E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A5C18A-E5F0-B74A-B27C-4FDBCE690A67}" type="doc">
      <dgm:prSet loTypeId="urn:microsoft.com/office/officeart/2005/8/layout/targe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0A7F0C-2A50-E246-B88C-88B660E13AC7}">
      <dgm:prSet phldrT="[Text]"/>
      <dgm:spPr/>
      <dgm:t>
        <a:bodyPr/>
        <a:lstStyle/>
        <a:p>
          <a:r>
            <a:rPr lang="en-US" dirty="0" smtClean="0"/>
            <a:t>DULL</a:t>
          </a:r>
          <a:endParaRPr lang="en-US" dirty="0"/>
        </a:p>
      </dgm:t>
    </dgm:pt>
    <dgm:pt modelId="{DC4043AB-0991-6349-B601-098300BE6D8A}" type="parTrans" cxnId="{279CCFA0-176A-0F43-8CB2-DB593EA460C0}">
      <dgm:prSet/>
      <dgm:spPr/>
      <dgm:t>
        <a:bodyPr/>
        <a:lstStyle/>
        <a:p>
          <a:endParaRPr lang="en-US"/>
        </a:p>
      </dgm:t>
    </dgm:pt>
    <dgm:pt modelId="{57198C56-4153-FB4F-B7D2-5BA0550B4897}" type="sibTrans" cxnId="{279CCFA0-176A-0F43-8CB2-DB593EA460C0}">
      <dgm:prSet/>
      <dgm:spPr/>
      <dgm:t>
        <a:bodyPr/>
        <a:lstStyle/>
        <a:p>
          <a:endParaRPr lang="en-US"/>
        </a:p>
      </dgm:t>
    </dgm:pt>
    <dgm:pt modelId="{C1704319-D073-894A-9CA7-37812AC7B632}">
      <dgm:prSet phldrT="[Text]"/>
      <dgm:spPr/>
      <dgm:t>
        <a:bodyPr/>
        <a:lstStyle/>
        <a:p>
          <a:r>
            <a:rPr lang="en-US" dirty="0" err="1" smtClean="0"/>
            <a:t>Lles</a:t>
          </a:r>
          <a:endParaRPr lang="en-US" dirty="0"/>
        </a:p>
      </dgm:t>
    </dgm:pt>
    <dgm:pt modelId="{C5A27955-7C16-5A45-BA48-804A525BFE9E}" type="parTrans" cxnId="{62D42386-42E2-C24F-9D2F-41FAEC8BD056}">
      <dgm:prSet/>
      <dgm:spPr/>
      <dgm:t>
        <a:bodyPr/>
        <a:lstStyle/>
        <a:p>
          <a:endParaRPr lang="en-US"/>
        </a:p>
      </dgm:t>
    </dgm:pt>
    <dgm:pt modelId="{6103B9C1-D122-2C45-8C7E-B702A57FF0B5}" type="sibTrans" cxnId="{62D42386-42E2-C24F-9D2F-41FAEC8BD056}">
      <dgm:prSet/>
      <dgm:spPr/>
      <dgm:t>
        <a:bodyPr/>
        <a:lstStyle/>
        <a:p>
          <a:endParaRPr lang="en-US"/>
        </a:p>
      </dgm:t>
    </dgm:pt>
    <dgm:pt modelId="{655C3EA8-30D1-A340-B32C-0462203ED932}">
      <dgm:prSet phldrT="[Text]"/>
      <dgm:spPr/>
      <dgm:t>
        <a:bodyPr/>
        <a:lstStyle/>
        <a:p>
          <a:r>
            <a:rPr lang="en-US" dirty="0" smtClean="0"/>
            <a:t>PROSES</a:t>
          </a:r>
          <a:endParaRPr lang="en-US" dirty="0"/>
        </a:p>
      </dgm:t>
    </dgm:pt>
    <dgm:pt modelId="{A4EC4784-A217-204F-A8DC-DFA5E8C80C58}" type="parTrans" cxnId="{B9F6C2C3-B188-E34B-A924-167B588CF66E}">
      <dgm:prSet/>
      <dgm:spPr/>
      <dgm:t>
        <a:bodyPr/>
        <a:lstStyle/>
        <a:p>
          <a:endParaRPr lang="en-US"/>
        </a:p>
      </dgm:t>
    </dgm:pt>
    <dgm:pt modelId="{AD94177F-B609-A841-BFF4-A33CE3FEEBD5}" type="sibTrans" cxnId="{B9F6C2C3-B188-E34B-A924-167B588CF66E}">
      <dgm:prSet/>
      <dgm:spPr/>
      <dgm:t>
        <a:bodyPr/>
        <a:lstStyle/>
        <a:p>
          <a:endParaRPr lang="en-US"/>
        </a:p>
      </dgm:t>
    </dgm:pt>
    <dgm:pt modelId="{58E1B5F9-7723-5E4B-AE58-50DAD066CB4F}">
      <dgm:prSet phldrT="[Text]"/>
      <dgm:spPr/>
      <dgm:t>
        <a:bodyPr/>
        <a:lstStyle/>
        <a:p>
          <a:r>
            <a:rPr lang="en-US" dirty="0" smtClean="0"/>
            <a:t>DEILLIANT</a:t>
          </a:r>
          <a:endParaRPr lang="en-US" dirty="0"/>
        </a:p>
      </dgm:t>
    </dgm:pt>
    <dgm:pt modelId="{D852158B-05E9-754E-A499-E50751834354}" type="parTrans" cxnId="{E504612B-B382-5A4A-A616-DD9859EDBEF6}">
      <dgm:prSet/>
      <dgm:spPr/>
      <dgm:t>
        <a:bodyPr/>
        <a:lstStyle/>
        <a:p>
          <a:endParaRPr lang="en-US"/>
        </a:p>
      </dgm:t>
    </dgm:pt>
    <dgm:pt modelId="{A4FE96AF-AADD-DD43-B176-D7F7BD64243B}" type="sibTrans" cxnId="{E504612B-B382-5A4A-A616-DD9859EDBEF6}">
      <dgm:prSet/>
      <dgm:spPr/>
      <dgm:t>
        <a:bodyPr/>
        <a:lstStyle/>
        <a:p>
          <a:endParaRPr lang="en-US"/>
        </a:p>
      </dgm:t>
    </dgm:pt>
    <dgm:pt modelId="{225D668C-BA73-3744-890A-1FC6BDBE0045}">
      <dgm:prSet phldrT="[Text]"/>
      <dgm:spPr/>
      <dgm:t>
        <a:bodyPr/>
        <a:lstStyle/>
        <a:p>
          <a:r>
            <a:rPr lang="en-US" dirty="0" err="1" smtClean="0"/>
            <a:t>Ymglymiad</a:t>
          </a:r>
          <a:endParaRPr lang="en-US" dirty="0"/>
        </a:p>
      </dgm:t>
    </dgm:pt>
    <dgm:pt modelId="{B0BE97D2-4ED1-F042-BDA3-015296A205BA}" type="parTrans" cxnId="{808827A2-7B3C-F941-B104-8CE5A7A06BE3}">
      <dgm:prSet/>
      <dgm:spPr/>
      <dgm:t>
        <a:bodyPr/>
        <a:lstStyle/>
        <a:p>
          <a:endParaRPr lang="en-US"/>
        </a:p>
      </dgm:t>
    </dgm:pt>
    <dgm:pt modelId="{35AEA399-D568-7D46-8C65-0923BA8039B5}" type="sibTrans" cxnId="{808827A2-7B3C-F941-B104-8CE5A7A06BE3}">
      <dgm:prSet/>
      <dgm:spPr/>
      <dgm:t>
        <a:bodyPr/>
        <a:lstStyle/>
        <a:p>
          <a:endParaRPr lang="en-US"/>
        </a:p>
      </dgm:t>
    </dgm:pt>
    <dgm:pt modelId="{BD99070D-F4D2-EF40-BA17-79E3074E5DAE}">
      <dgm:prSet/>
      <dgm:spPr/>
      <dgm:t>
        <a:bodyPr/>
        <a:lstStyle/>
        <a:p>
          <a:endParaRPr lang="en-US" dirty="0"/>
        </a:p>
      </dgm:t>
    </dgm:pt>
    <dgm:pt modelId="{16B60CF8-ACEC-0D46-AFE3-85F3EF04EE12}" type="parTrans" cxnId="{94A75B27-E076-474E-ABA1-2288A1D0018A}">
      <dgm:prSet/>
      <dgm:spPr/>
      <dgm:t>
        <a:bodyPr/>
        <a:lstStyle/>
        <a:p>
          <a:endParaRPr lang="en-US"/>
        </a:p>
      </dgm:t>
    </dgm:pt>
    <dgm:pt modelId="{9C82C928-B2E4-AC4E-A9D3-2CE8CD095A41}" type="sibTrans" cxnId="{94A75B27-E076-474E-ABA1-2288A1D0018A}">
      <dgm:prSet/>
      <dgm:spPr/>
      <dgm:t>
        <a:bodyPr/>
        <a:lstStyle/>
        <a:p>
          <a:endParaRPr lang="en-US"/>
        </a:p>
      </dgm:t>
    </dgm:pt>
    <dgm:pt modelId="{32832F04-E920-544A-B321-86825226A8A3}" type="pres">
      <dgm:prSet presAssocID="{8FA5C18A-E5F0-B74A-B27C-4FDBCE690A6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262027-8510-E942-8D3E-AEC817A9A213}" type="pres">
      <dgm:prSet presAssocID="{A10A7F0C-2A50-E246-B88C-88B660E13AC7}" presName="circle1" presStyleLbl="node1" presStyleIdx="0" presStyleCnt="3"/>
      <dgm:spPr/>
    </dgm:pt>
    <dgm:pt modelId="{057D2C88-A625-1A4C-8290-7DED5EF75BEC}" type="pres">
      <dgm:prSet presAssocID="{A10A7F0C-2A50-E246-B88C-88B660E13AC7}" presName="space" presStyleCnt="0"/>
      <dgm:spPr/>
    </dgm:pt>
    <dgm:pt modelId="{DF200EAE-6B30-2343-AC4D-B6DD0BE2DBEF}" type="pres">
      <dgm:prSet presAssocID="{A10A7F0C-2A50-E246-B88C-88B660E13AC7}" presName="rect1" presStyleLbl="alignAcc1" presStyleIdx="0" presStyleCnt="3"/>
      <dgm:spPr/>
      <dgm:t>
        <a:bodyPr/>
        <a:lstStyle/>
        <a:p>
          <a:endParaRPr lang="en-US"/>
        </a:p>
      </dgm:t>
    </dgm:pt>
    <dgm:pt modelId="{008F76D1-A830-3C49-A10A-C99075B0B2E6}" type="pres">
      <dgm:prSet presAssocID="{655C3EA8-30D1-A340-B32C-0462203ED932}" presName="vertSpace2" presStyleLbl="node1" presStyleIdx="0" presStyleCnt="3"/>
      <dgm:spPr/>
    </dgm:pt>
    <dgm:pt modelId="{D9B73755-A8E7-A748-A141-B4E2D84DCF5F}" type="pres">
      <dgm:prSet presAssocID="{655C3EA8-30D1-A340-B32C-0462203ED932}" presName="circle2" presStyleLbl="node1" presStyleIdx="1" presStyleCnt="3"/>
      <dgm:spPr/>
    </dgm:pt>
    <dgm:pt modelId="{62328F14-D7CB-C54B-8080-459EE88D4D68}" type="pres">
      <dgm:prSet presAssocID="{655C3EA8-30D1-A340-B32C-0462203ED932}" presName="rect2" presStyleLbl="alignAcc1" presStyleIdx="1" presStyleCnt="3"/>
      <dgm:spPr/>
      <dgm:t>
        <a:bodyPr/>
        <a:lstStyle/>
        <a:p>
          <a:endParaRPr lang="en-US"/>
        </a:p>
      </dgm:t>
    </dgm:pt>
    <dgm:pt modelId="{0E647F23-1E10-2743-8FC1-A046FAC659B9}" type="pres">
      <dgm:prSet presAssocID="{58E1B5F9-7723-5E4B-AE58-50DAD066CB4F}" presName="vertSpace3" presStyleLbl="node1" presStyleIdx="1" presStyleCnt="3"/>
      <dgm:spPr/>
    </dgm:pt>
    <dgm:pt modelId="{C74C1E14-AA53-7646-96B0-F6BFBB4245D3}" type="pres">
      <dgm:prSet presAssocID="{58E1B5F9-7723-5E4B-AE58-50DAD066CB4F}" presName="circle3" presStyleLbl="node1" presStyleIdx="2" presStyleCnt="3"/>
      <dgm:spPr/>
    </dgm:pt>
    <dgm:pt modelId="{5A5C7A73-5B4C-254F-B4E2-A98CCA91FFFA}" type="pres">
      <dgm:prSet presAssocID="{58E1B5F9-7723-5E4B-AE58-50DAD066CB4F}" presName="rect3" presStyleLbl="alignAcc1" presStyleIdx="2" presStyleCnt="3"/>
      <dgm:spPr/>
      <dgm:t>
        <a:bodyPr/>
        <a:lstStyle/>
        <a:p>
          <a:endParaRPr lang="en-US"/>
        </a:p>
      </dgm:t>
    </dgm:pt>
    <dgm:pt modelId="{572AB32F-5CD1-834E-A7EE-E1069DB29DF0}" type="pres">
      <dgm:prSet presAssocID="{A10A7F0C-2A50-E246-B88C-88B660E13AC7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946012-93CE-8D45-9AF6-B1DF68180156}" type="pres">
      <dgm:prSet presAssocID="{A10A7F0C-2A50-E246-B88C-88B660E13AC7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64D64A2-06D0-F542-B8DA-66B30FFEB01E}" type="pres">
      <dgm:prSet presAssocID="{655C3EA8-30D1-A340-B32C-0462203ED932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6862671-9B6A-E846-A690-EA0299E3B5BD}" type="pres">
      <dgm:prSet presAssocID="{655C3EA8-30D1-A340-B32C-0462203ED932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4E8D51-AE43-BB47-8109-095A82F86646}" type="pres">
      <dgm:prSet presAssocID="{58E1B5F9-7723-5E4B-AE58-50DAD066CB4F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954CC4-4B23-E249-80AE-EFEE9D526C2E}" type="pres">
      <dgm:prSet presAssocID="{58E1B5F9-7723-5E4B-AE58-50DAD066CB4F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8B154F7-6AE4-4909-8D1D-189E60CDB8B7}" type="presOf" srcId="{58E1B5F9-7723-5E4B-AE58-50DAD066CB4F}" destId="{154E8D51-AE43-BB47-8109-095A82F86646}" srcOrd="1" destOrd="0" presId="urn:microsoft.com/office/officeart/2005/8/layout/target3"/>
    <dgm:cxn modelId="{279CCFA0-176A-0F43-8CB2-DB593EA460C0}" srcId="{8FA5C18A-E5F0-B74A-B27C-4FDBCE690A67}" destId="{A10A7F0C-2A50-E246-B88C-88B660E13AC7}" srcOrd="0" destOrd="0" parTransId="{DC4043AB-0991-6349-B601-098300BE6D8A}" sibTransId="{57198C56-4153-FB4F-B7D2-5BA0550B4897}"/>
    <dgm:cxn modelId="{62D42386-42E2-C24F-9D2F-41FAEC8BD056}" srcId="{A10A7F0C-2A50-E246-B88C-88B660E13AC7}" destId="{C1704319-D073-894A-9CA7-37812AC7B632}" srcOrd="0" destOrd="0" parTransId="{C5A27955-7C16-5A45-BA48-804A525BFE9E}" sibTransId="{6103B9C1-D122-2C45-8C7E-B702A57FF0B5}"/>
    <dgm:cxn modelId="{808827A2-7B3C-F941-B104-8CE5A7A06BE3}" srcId="{58E1B5F9-7723-5E4B-AE58-50DAD066CB4F}" destId="{225D668C-BA73-3744-890A-1FC6BDBE0045}" srcOrd="0" destOrd="0" parTransId="{B0BE97D2-4ED1-F042-BDA3-015296A205BA}" sibTransId="{35AEA399-D568-7D46-8C65-0923BA8039B5}"/>
    <dgm:cxn modelId="{DF67FB97-0BEF-4FA4-88DD-1BF09503588E}" type="presOf" srcId="{655C3EA8-30D1-A340-B32C-0462203ED932}" destId="{62328F14-D7CB-C54B-8080-459EE88D4D68}" srcOrd="0" destOrd="0" presId="urn:microsoft.com/office/officeart/2005/8/layout/target3"/>
    <dgm:cxn modelId="{D554D0B6-EDD7-4A20-8F87-E1CD5109C1B7}" type="presOf" srcId="{8FA5C18A-E5F0-B74A-B27C-4FDBCE690A67}" destId="{32832F04-E920-544A-B321-86825226A8A3}" srcOrd="0" destOrd="0" presId="urn:microsoft.com/office/officeart/2005/8/layout/target3"/>
    <dgm:cxn modelId="{396D884F-3347-4272-8757-FF784040CBC0}" type="presOf" srcId="{225D668C-BA73-3744-890A-1FC6BDBE0045}" destId="{25954CC4-4B23-E249-80AE-EFEE9D526C2E}" srcOrd="0" destOrd="0" presId="urn:microsoft.com/office/officeart/2005/8/layout/target3"/>
    <dgm:cxn modelId="{D7B915F5-0600-46AC-ABC8-EA1DB7F0AD77}" type="presOf" srcId="{58E1B5F9-7723-5E4B-AE58-50DAD066CB4F}" destId="{5A5C7A73-5B4C-254F-B4E2-A98CCA91FFFA}" srcOrd="0" destOrd="0" presId="urn:microsoft.com/office/officeart/2005/8/layout/target3"/>
    <dgm:cxn modelId="{94A75B27-E076-474E-ABA1-2288A1D0018A}" srcId="{655C3EA8-30D1-A340-B32C-0462203ED932}" destId="{BD99070D-F4D2-EF40-BA17-79E3074E5DAE}" srcOrd="0" destOrd="0" parTransId="{16B60CF8-ACEC-0D46-AFE3-85F3EF04EE12}" sibTransId="{9C82C928-B2E4-AC4E-A9D3-2CE8CD095A41}"/>
    <dgm:cxn modelId="{B9F6C2C3-B188-E34B-A924-167B588CF66E}" srcId="{8FA5C18A-E5F0-B74A-B27C-4FDBCE690A67}" destId="{655C3EA8-30D1-A340-B32C-0462203ED932}" srcOrd="1" destOrd="0" parTransId="{A4EC4784-A217-204F-A8DC-DFA5E8C80C58}" sibTransId="{AD94177F-B609-A841-BFF4-A33CE3FEEBD5}"/>
    <dgm:cxn modelId="{E946B3B3-FDE6-4DA2-9C40-4F5630C2C5C2}" type="presOf" srcId="{C1704319-D073-894A-9CA7-37812AC7B632}" destId="{57946012-93CE-8D45-9AF6-B1DF68180156}" srcOrd="0" destOrd="0" presId="urn:microsoft.com/office/officeart/2005/8/layout/target3"/>
    <dgm:cxn modelId="{21F2A74B-DD87-419A-A6F1-CE89BE16321A}" type="presOf" srcId="{BD99070D-F4D2-EF40-BA17-79E3074E5DAE}" destId="{16862671-9B6A-E846-A690-EA0299E3B5BD}" srcOrd="0" destOrd="0" presId="urn:microsoft.com/office/officeart/2005/8/layout/target3"/>
    <dgm:cxn modelId="{E504612B-B382-5A4A-A616-DD9859EDBEF6}" srcId="{8FA5C18A-E5F0-B74A-B27C-4FDBCE690A67}" destId="{58E1B5F9-7723-5E4B-AE58-50DAD066CB4F}" srcOrd="2" destOrd="0" parTransId="{D852158B-05E9-754E-A499-E50751834354}" sibTransId="{A4FE96AF-AADD-DD43-B176-D7F7BD64243B}"/>
    <dgm:cxn modelId="{8F915F32-6D25-4FA4-B298-A13F6ABCABC7}" type="presOf" srcId="{A10A7F0C-2A50-E246-B88C-88B660E13AC7}" destId="{572AB32F-5CD1-834E-A7EE-E1069DB29DF0}" srcOrd="1" destOrd="0" presId="urn:microsoft.com/office/officeart/2005/8/layout/target3"/>
    <dgm:cxn modelId="{70FA3F01-6FC4-4821-B9E2-2D8026724DF3}" type="presOf" srcId="{655C3EA8-30D1-A340-B32C-0462203ED932}" destId="{A64D64A2-06D0-F542-B8DA-66B30FFEB01E}" srcOrd="1" destOrd="0" presId="urn:microsoft.com/office/officeart/2005/8/layout/target3"/>
    <dgm:cxn modelId="{5B4CD223-6657-4F3F-ABD0-3B4212582036}" type="presOf" srcId="{A10A7F0C-2A50-E246-B88C-88B660E13AC7}" destId="{DF200EAE-6B30-2343-AC4D-B6DD0BE2DBEF}" srcOrd="0" destOrd="0" presId="urn:microsoft.com/office/officeart/2005/8/layout/target3"/>
    <dgm:cxn modelId="{9326F8C9-DCD2-4B2A-9897-D825AD1B4FD7}" type="presParOf" srcId="{32832F04-E920-544A-B321-86825226A8A3}" destId="{0E262027-8510-E942-8D3E-AEC817A9A213}" srcOrd="0" destOrd="0" presId="urn:microsoft.com/office/officeart/2005/8/layout/target3"/>
    <dgm:cxn modelId="{E736BE5D-FB6C-4BBE-8AD7-C2FA2DC4CE77}" type="presParOf" srcId="{32832F04-E920-544A-B321-86825226A8A3}" destId="{057D2C88-A625-1A4C-8290-7DED5EF75BEC}" srcOrd="1" destOrd="0" presId="urn:microsoft.com/office/officeart/2005/8/layout/target3"/>
    <dgm:cxn modelId="{39CFDA7B-FE52-458F-933E-FAFCE95BF1D6}" type="presParOf" srcId="{32832F04-E920-544A-B321-86825226A8A3}" destId="{DF200EAE-6B30-2343-AC4D-B6DD0BE2DBEF}" srcOrd="2" destOrd="0" presId="urn:microsoft.com/office/officeart/2005/8/layout/target3"/>
    <dgm:cxn modelId="{396F5B5C-6041-4BA9-9405-162727309BBD}" type="presParOf" srcId="{32832F04-E920-544A-B321-86825226A8A3}" destId="{008F76D1-A830-3C49-A10A-C99075B0B2E6}" srcOrd="3" destOrd="0" presId="urn:microsoft.com/office/officeart/2005/8/layout/target3"/>
    <dgm:cxn modelId="{0EBDE8BE-8AFF-4674-A12C-11427213022B}" type="presParOf" srcId="{32832F04-E920-544A-B321-86825226A8A3}" destId="{D9B73755-A8E7-A748-A141-B4E2D84DCF5F}" srcOrd="4" destOrd="0" presId="urn:microsoft.com/office/officeart/2005/8/layout/target3"/>
    <dgm:cxn modelId="{91BB476F-FE38-46C2-999A-E2EFF0CA4C42}" type="presParOf" srcId="{32832F04-E920-544A-B321-86825226A8A3}" destId="{62328F14-D7CB-C54B-8080-459EE88D4D68}" srcOrd="5" destOrd="0" presId="urn:microsoft.com/office/officeart/2005/8/layout/target3"/>
    <dgm:cxn modelId="{BA1ACD6C-07ED-43D4-89C4-623F73EE3651}" type="presParOf" srcId="{32832F04-E920-544A-B321-86825226A8A3}" destId="{0E647F23-1E10-2743-8FC1-A046FAC659B9}" srcOrd="6" destOrd="0" presId="urn:microsoft.com/office/officeart/2005/8/layout/target3"/>
    <dgm:cxn modelId="{A866A577-4C57-49E8-8514-015A2BF3F250}" type="presParOf" srcId="{32832F04-E920-544A-B321-86825226A8A3}" destId="{C74C1E14-AA53-7646-96B0-F6BFBB4245D3}" srcOrd="7" destOrd="0" presId="urn:microsoft.com/office/officeart/2005/8/layout/target3"/>
    <dgm:cxn modelId="{46FD58BD-8434-49FB-9AC5-26C8958D9F14}" type="presParOf" srcId="{32832F04-E920-544A-B321-86825226A8A3}" destId="{5A5C7A73-5B4C-254F-B4E2-A98CCA91FFFA}" srcOrd="8" destOrd="0" presId="urn:microsoft.com/office/officeart/2005/8/layout/target3"/>
    <dgm:cxn modelId="{D09C7B09-96A7-4820-B215-C26D8B0E118A}" type="presParOf" srcId="{32832F04-E920-544A-B321-86825226A8A3}" destId="{572AB32F-5CD1-834E-A7EE-E1069DB29DF0}" srcOrd="9" destOrd="0" presId="urn:microsoft.com/office/officeart/2005/8/layout/target3"/>
    <dgm:cxn modelId="{1B42F4C3-66B7-4B08-892F-6F533347B48D}" type="presParOf" srcId="{32832F04-E920-544A-B321-86825226A8A3}" destId="{57946012-93CE-8D45-9AF6-B1DF68180156}" srcOrd="10" destOrd="0" presId="urn:microsoft.com/office/officeart/2005/8/layout/target3"/>
    <dgm:cxn modelId="{4E954E83-79E9-4971-AA0B-AAF42912CA9D}" type="presParOf" srcId="{32832F04-E920-544A-B321-86825226A8A3}" destId="{A64D64A2-06D0-F542-B8DA-66B30FFEB01E}" srcOrd="11" destOrd="0" presId="urn:microsoft.com/office/officeart/2005/8/layout/target3"/>
    <dgm:cxn modelId="{5330B306-5234-471B-8B70-F3FFD9AAAA6E}" type="presParOf" srcId="{32832F04-E920-544A-B321-86825226A8A3}" destId="{16862671-9B6A-E846-A690-EA0299E3B5BD}" srcOrd="12" destOrd="0" presId="urn:microsoft.com/office/officeart/2005/8/layout/target3"/>
    <dgm:cxn modelId="{E1908D4A-38BD-4D28-B659-02FB6ECED1EF}" type="presParOf" srcId="{32832F04-E920-544A-B321-86825226A8A3}" destId="{154E8D51-AE43-BB47-8109-095A82F86646}" srcOrd="13" destOrd="0" presId="urn:microsoft.com/office/officeart/2005/8/layout/target3"/>
    <dgm:cxn modelId="{5DDAF750-9211-4B6C-ADCF-50EE79607AA0}" type="presParOf" srcId="{32832F04-E920-544A-B321-86825226A8A3}" destId="{25954CC4-4B23-E249-80AE-EFEE9D526C2E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CFD224-8931-8045-AA71-0722A31AE33C}">
      <dsp:nvSpPr>
        <dsp:cNvPr id="0" name=""/>
        <dsp:cNvSpPr/>
      </dsp:nvSpPr>
      <dsp:spPr>
        <a:xfrm>
          <a:off x="2186169" y="-90429"/>
          <a:ext cx="1623833" cy="7152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datblygiad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corfforol</a:t>
          </a:r>
          <a:endParaRPr lang="en-US" sz="1800" kern="1200" dirty="0"/>
        </a:p>
      </dsp:txBody>
      <dsp:txXfrm>
        <a:off x="2186169" y="-90429"/>
        <a:ext cx="1623833" cy="715284"/>
      </dsp:txXfrm>
    </dsp:sp>
    <dsp:sp modelId="{D764A4E4-2CEA-EF4D-8282-578D7EC3ADAE}">
      <dsp:nvSpPr>
        <dsp:cNvPr id="0" name=""/>
        <dsp:cNvSpPr/>
      </dsp:nvSpPr>
      <dsp:spPr>
        <a:xfrm rot="1800000">
          <a:off x="3681627" y="603757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800000">
        <a:off x="3681627" y="603757"/>
        <a:ext cx="122638" cy="187002"/>
      </dsp:txXfrm>
    </dsp:sp>
    <dsp:sp modelId="{9D438CCF-965E-674E-9FBF-5F7423B7651B}">
      <dsp:nvSpPr>
        <dsp:cNvPr id="0" name=""/>
        <dsp:cNvSpPr/>
      </dsp:nvSpPr>
      <dsp:spPr>
        <a:xfrm>
          <a:off x="3674617" y="769661"/>
          <a:ext cx="1700985" cy="7583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datblygiad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emosiynol</a:t>
          </a:r>
          <a:endParaRPr lang="en-US" sz="1800" kern="1200" dirty="0"/>
        </a:p>
      </dsp:txBody>
      <dsp:txXfrm>
        <a:off x="3674617" y="769661"/>
        <a:ext cx="1700985" cy="758359"/>
      </dsp:txXfrm>
    </dsp:sp>
    <dsp:sp modelId="{DAB7BA2D-90E5-894B-9E89-B1E46E706610}">
      <dsp:nvSpPr>
        <dsp:cNvPr id="0" name=""/>
        <dsp:cNvSpPr/>
      </dsp:nvSpPr>
      <dsp:spPr>
        <a:xfrm rot="5400000">
          <a:off x="4463791" y="1904420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5400000">
        <a:off x="4463791" y="1904420"/>
        <a:ext cx="122638" cy="187002"/>
      </dsp:txXfrm>
    </dsp:sp>
    <dsp:sp modelId="{AFE12266-0B99-9F43-AAE2-15437E21745A}">
      <dsp:nvSpPr>
        <dsp:cNvPr id="0" name=""/>
        <dsp:cNvSpPr/>
      </dsp:nvSpPr>
      <dsp:spPr>
        <a:xfrm>
          <a:off x="3754318" y="2467821"/>
          <a:ext cx="1541584" cy="8885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iechyd</a:t>
          </a:r>
          <a:endParaRPr lang="en-US" sz="1800" kern="1200" dirty="0"/>
        </a:p>
      </dsp:txBody>
      <dsp:txXfrm>
        <a:off x="3754318" y="2467821"/>
        <a:ext cx="1541584" cy="888550"/>
      </dsp:txXfrm>
    </dsp:sp>
    <dsp:sp modelId="{C1BF4EC3-BCFB-0643-8B60-F62BFE30AEF5}">
      <dsp:nvSpPr>
        <dsp:cNvPr id="0" name=""/>
        <dsp:cNvSpPr/>
      </dsp:nvSpPr>
      <dsp:spPr>
        <a:xfrm rot="9000000">
          <a:off x="3627904" y="3301195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9000000">
        <a:off x="3627904" y="3301195"/>
        <a:ext cx="122638" cy="187002"/>
      </dsp:txXfrm>
    </dsp:sp>
    <dsp:sp modelId="{916098E0-9144-E645-91B7-1C691D9A1BA3}">
      <dsp:nvSpPr>
        <dsp:cNvPr id="0" name=""/>
        <dsp:cNvSpPr/>
      </dsp:nvSpPr>
      <dsp:spPr>
        <a:xfrm>
          <a:off x="2338571" y="3433021"/>
          <a:ext cx="1319030" cy="7214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profiadau</a:t>
          </a:r>
          <a:endParaRPr lang="en-US" sz="1800" kern="1200" dirty="0"/>
        </a:p>
      </dsp:txBody>
      <dsp:txXfrm>
        <a:off x="2338571" y="3433021"/>
        <a:ext cx="1319030" cy="721407"/>
      </dsp:txXfrm>
    </dsp:sp>
    <dsp:sp modelId="{ACD60659-4B7A-7946-9E22-145CFEEC1D96}">
      <dsp:nvSpPr>
        <dsp:cNvPr id="0" name=""/>
        <dsp:cNvSpPr/>
      </dsp:nvSpPr>
      <dsp:spPr>
        <a:xfrm rot="12600000">
          <a:off x="2206445" y="3278572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2600000">
        <a:off x="2206445" y="3278572"/>
        <a:ext cx="122638" cy="187002"/>
      </dsp:txXfrm>
    </dsp:sp>
    <dsp:sp modelId="{3DEF4238-940C-114E-B8E9-CD403F60CFA0}">
      <dsp:nvSpPr>
        <dsp:cNvPr id="0" name=""/>
        <dsp:cNvSpPr/>
      </dsp:nvSpPr>
      <dsp:spPr>
        <a:xfrm>
          <a:off x="720396" y="2513068"/>
          <a:ext cx="1501331" cy="7980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ymateb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oedolyn</a:t>
          </a:r>
          <a:endParaRPr lang="en-US" sz="1800" kern="1200" dirty="0"/>
        </a:p>
      </dsp:txBody>
      <dsp:txXfrm>
        <a:off x="720396" y="2513068"/>
        <a:ext cx="1501331" cy="798057"/>
      </dsp:txXfrm>
    </dsp:sp>
    <dsp:sp modelId="{ED693393-22CC-5743-A021-70620D3F89D7}">
      <dsp:nvSpPr>
        <dsp:cNvPr id="0" name=""/>
        <dsp:cNvSpPr/>
      </dsp:nvSpPr>
      <dsp:spPr>
        <a:xfrm rot="16200000">
          <a:off x="1409742" y="1944339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6200000">
        <a:off x="1409742" y="1944339"/>
        <a:ext cx="122638" cy="187002"/>
      </dsp:txXfrm>
    </dsp:sp>
    <dsp:sp modelId="{083CC79E-D924-104F-9B01-42FDFFE8DAED}">
      <dsp:nvSpPr>
        <dsp:cNvPr id="0" name=""/>
        <dsp:cNvSpPr/>
      </dsp:nvSpPr>
      <dsp:spPr>
        <a:xfrm>
          <a:off x="724788" y="735068"/>
          <a:ext cx="1492547" cy="827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profi</a:t>
          </a:r>
          <a:endParaRPr lang="en-US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/>
            <a:t>llwyddiant</a:t>
          </a:r>
          <a:endParaRPr lang="en-US" sz="1800" kern="1200" dirty="0"/>
        </a:p>
      </dsp:txBody>
      <dsp:txXfrm>
        <a:off x="724788" y="735068"/>
        <a:ext cx="1492547" cy="827545"/>
      </dsp:txXfrm>
    </dsp:sp>
    <dsp:sp modelId="{56F28F28-3A51-8741-9C1C-8F4319D46743}">
      <dsp:nvSpPr>
        <dsp:cNvPr id="0" name=""/>
        <dsp:cNvSpPr/>
      </dsp:nvSpPr>
      <dsp:spPr>
        <a:xfrm rot="19800000">
          <a:off x="2221865" y="586460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9800000">
        <a:off x="2221865" y="586460"/>
        <a:ext cx="122638" cy="18700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3E3A19-DDF4-1F49-ABA7-292A5E94B8E3}">
      <dsp:nvSpPr>
        <dsp:cNvPr id="0" name=""/>
        <dsp:cNvSpPr/>
      </dsp:nvSpPr>
      <dsp:spPr>
        <a:xfrm rot="10800000">
          <a:off x="1515414" y="1065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Parch </a:t>
          </a:r>
          <a:r>
            <a:rPr lang="en-US" sz="2600" kern="1200" dirty="0" err="1" smtClean="0"/>
            <a:t>i’r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plentyn</a:t>
          </a:r>
          <a:endParaRPr lang="en-US" sz="2600" kern="1200" dirty="0"/>
        </a:p>
      </dsp:txBody>
      <dsp:txXfrm rot="10800000">
        <a:off x="1515414" y="1065"/>
        <a:ext cx="5092636" cy="930732"/>
      </dsp:txXfrm>
    </dsp:sp>
    <dsp:sp modelId="{B6EDB817-CEB4-2D40-9A30-B64AEFB30787}">
      <dsp:nvSpPr>
        <dsp:cNvPr id="0" name=""/>
        <dsp:cNvSpPr/>
      </dsp:nvSpPr>
      <dsp:spPr>
        <a:xfrm>
          <a:off x="1050048" y="1065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69F21F-19F3-B94E-8A9C-CE44FEA92BEC}">
      <dsp:nvSpPr>
        <dsp:cNvPr id="0" name=""/>
        <dsp:cNvSpPr/>
      </dsp:nvSpPr>
      <dsp:spPr>
        <a:xfrm rot="10800000">
          <a:off x="1515414" y="1209628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/>
            <a:t>Safon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y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gofal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a’r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ddarpariaeth</a:t>
          </a:r>
          <a:endParaRPr lang="en-US" sz="2600" kern="1200" dirty="0"/>
        </a:p>
      </dsp:txBody>
      <dsp:txXfrm rot="10800000">
        <a:off x="1515414" y="1209628"/>
        <a:ext cx="5092636" cy="930732"/>
      </dsp:txXfrm>
    </dsp:sp>
    <dsp:sp modelId="{09AE925A-5CB5-9E4E-B30E-E3B5DE216279}">
      <dsp:nvSpPr>
        <dsp:cNvPr id="0" name=""/>
        <dsp:cNvSpPr/>
      </dsp:nvSpPr>
      <dsp:spPr>
        <a:xfrm>
          <a:off x="1050048" y="1209628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FFBB46-FD1E-C143-8220-7812FAB64E2C}">
      <dsp:nvSpPr>
        <dsp:cNvPr id="0" name=""/>
        <dsp:cNvSpPr/>
      </dsp:nvSpPr>
      <dsp:spPr>
        <a:xfrm rot="10800000">
          <a:off x="1515414" y="2418190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/>
            <a:t>Pŵer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arsylwi</a:t>
          </a:r>
          <a:endParaRPr lang="en-US" sz="2600" kern="1200" dirty="0"/>
        </a:p>
      </dsp:txBody>
      <dsp:txXfrm rot="10800000">
        <a:off x="1515414" y="2418190"/>
        <a:ext cx="5092636" cy="930732"/>
      </dsp:txXfrm>
    </dsp:sp>
    <dsp:sp modelId="{4CB7D862-8FDD-8B49-BCE2-427CAC26E71B}">
      <dsp:nvSpPr>
        <dsp:cNvPr id="0" name=""/>
        <dsp:cNvSpPr/>
      </dsp:nvSpPr>
      <dsp:spPr>
        <a:xfrm>
          <a:off x="1050048" y="2418190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77F72F-7391-A94C-999C-61B8A045C56E}">
      <dsp:nvSpPr>
        <dsp:cNvPr id="0" name=""/>
        <dsp:cNvSpPr/>
      </dsp:nvSpPr>
      <dsp:spPr>
        <a:xfrm rot="10800000">
          <a:off x="1515414" y="3626753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/>
            <a:t>Rhyngweithio’r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oedolyn</a:t>
          </a:r>
          <a:endParaRPr lang="en-US" sz="2600" kern="1200" dirty="0"/>
        </a:p>
      </dsp:txBody>
      <dsp:txXfrm rot="10800000">
        <a:off x="1515414" y="3626753"/>
        <a:ext cx="5092636" cy="930732"/>
      </dsp:txXfrm>
    </dsp:sp>
    <dsp:sp modelId="{F54C983E-A6D5-8B43-95D8-AAAB51EAC62B}">
      <dsp:nvSpPr>
        <dsp:cNvPr id="0" name=""/>
        <dsp:cNvSpPr/>
      </dsp:nvSpPr>
      <dsp:spPr>
        <a:xfrm>
          <a:off x="1050048" y="3626753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E262027-8510-E942-8D3E-AEC817A9A213}">
      <dsp:nvSpPr>
        <dsp:cNvPr id="0" name=""/>
        <dsp:cNvSpPr/>
      </dsp:nvSpPr>
      <dsp:spPr>
        <a:xfrm>
          <a:off x="0" y="203199"/>
          <a:ext cx="3657600" cy="36576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200EAE-6B30-2343-AC4D-B6DD0BE2DBEF}">
      <dsp:nvSpPr>
        <dsp:cNvPr id="0" name=""/>
        <dsp:cNvSpPr/>
      </dsp:nvSpPr>
      <dsp:spPr>
        <a:xfrm>
          <a:off x="1828800" y="203199"/>
          <a:ext cx="4267200" cy="36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smtClean="0"/>
            <a:t>DULL</a:t>
          </a:r>
          <a:endParaRPr lang="en-US" sz="3600" kern="1200" dirty="0"/>
        </a:p>
      </dsp:txBody>
      <dsp:txXfrm>
        <a:off x="1828800" y="203199"/>
        <a:ext cx="2133600" cy="1097282"/>
      </dsp:txXfrm>
    </dsp:sp>
    <dsp:sp modelId="{D9B73755-A8E7-A748-A141-B4E2D84DCF5F}">
      <dsp:nvSpPr>
        <dsp:cNvPr id="0" name=""/>
        <dsp:cNvSpPr/>
      </dsp:nvSpPr>
      <dsp:spPr>
        <a:xfrm>
          <a:off x="640081" y="1300482"/>
          <a:ext cx="2377437" cy="23774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328F14-D7CB-C54B-8080-459EE88D4D68}">
      <dsp:nvSpPr>
        <dsp:cNvPr id="0" name=""/>
        <dsp:cNvSpPr/>
      </dsp:nvSpPr>
      <dsp:spPr>
        <a:xfrm>
          <a:off x="1828800" y="1300482"/>
          <a:ext cx="4267200" cy="2377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smtClean="0"/>
            <a:t>PROSES</a:t>
          </a:r>
          <a:endParaRPr lang="en-US" sz="3600" kern="1200" dirty="0"/>
        </a:p>
      </dsp:txBody>
      <dsp:txXfrm>
        <a:off x="1828800" y="1300482"/>
        <a:ext cx="2133600" cy="1097278"/>
      </dsp:txXfrm>
    </dsp:sp>
    <dsp:sp modelId="{C74C1E14-AA53-7646-96B0-F6BFBB4245D3}">
      <dsp:nvSpPr>
        <dsp:cNvPr id="0" name=""/>
        <dsp:cNvSpPr/>
      </dsp:nvSpPr>
      <dsp:spPr>
        <a:xfrm>
          <a:off x="1280160" y="2397761"/>
          <a:ext cx="1097278" cy="10972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5C7A73-5B4C-254F-B4E2-A98CCA91FFFA}">
      <dsp:nvSpPr>
        <dsp:cNvPr id="0" name=""/>
        <dsp:cNvSpPr/>
      </dsp:nvSpPr>
      <dsp:spPr>
        <a:xfrm>
          <a:off x="1828800" y="2397761"/>
          <a:ext cx="4267200" cy="10972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smtClean="0"/>
            <a:t>DEILLIANT</a:t>
          </a:r>
          <a:endParaRPr lang="en-US" sz="3600" kern="1200" dirty="0"/>
        </a:p>
      </dsp:txBody>
      <dsp:txXfrm>
        <a:off x="1828800" y="2397761"/>
        <a:ext cx="2133600" cy="1097278"/>
      </dsp:txXfrm>
    </dsp:sp>
    <dsp:sp modelId="{57946012-93CE-8D45-9AF6-B1DF68180156}">
      <dsp:nvSpPr>
        <dsp:cNvPr id="0" name=""/>
        <dsp:cNvSpPr/>
      </dsp:nvSpPr>
      <dsp:spPr>
        <a:xfrm>
          <a:off x="3962400" y="203199"/>
          <a:ext cx="2133600" cy="1097282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 err="1" smtClean="0"/>
            <a:t>Lles</a:t>
          </a:r>
          <a:endParaRPr lang="en-US" sz="2800" kern="1200" dirty="0"/>
        </a:p>
      </dsp:txBody>
      <dsp:txXfrm>
        <a:off x="3962400" y="203199"/>
        <a:ext cx="2133600" cy="1097282"/>
      </dsp:txXfrm>
    </dsp:sp>
    <dsp:sp modelId="{16862671-9B6A-E846-A690-EA0299E3B5BD}">
      <dsp:nvSpPr>
        <dsp:cNvPr id="0" name=""/>
        <dsp:cNvSpPr/>
      </dsp:nvSpPr>
      <dsp:spPr>
        <a:xfrm>
          <a:off x="3962400" y="1300482"/>
          <a:ext cx="2133600" cy="109727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800" kern="1200" dirty="0"/>
        </a:p>
      </dsp:txBody>
      <dsp:txXfrm>
        <a:off x="3962400" y="1300482"/>
        <a:ext cx="2133600" cy="1097278"/>
      </dsp:txXfrm>
    </dsp:sp>
    <dsp:sp modelId="{25954CC4-4B23-E249-80AE-EFEE9D526C2E}">
      <dsp:nvSpPr>
        <dsp:cNvPr id="0" name=""/>
        <dsp:cNvSpPr/>
      </dsp:nvSpPr>
      <dsp:spPr>
        <a:xfrm>
          <a:off x="3962400" y="2397761"/>
          <a:ext cx="2133600" cy="109727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800" kern="1200" dirty="0" err="1" smtClean="0"/>
            <a:t>Ymglymiad</a:t>
          </a:r>
          <a:endParaRPr lang="en-US" sz="2800" kern="1200" dirty="0"/>
        </a:p>
      </dsp:txBody>
      <dsp:txXfrm>
        <a:off x="3962400" y="2397761"/>
        <a:ext cx="2133600" cy="10972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2A206C-6D4C-48FF-B472-D7226C107B16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6826C9-6D31-498B-80B2-7AAFECC2E76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21910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28704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661347-2158-1E45-B192-D401EB262B2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137357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223318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171844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661347-2158-1E45-B192-D401EB262B2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1213139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80473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6171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569250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4812581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91695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25502" indent="-37468377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1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2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5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1CBCB79-B876-2D4E-A28A-8E02E8B47C18}" type="slidenum">
              <a:rPr lang="en-US" sz="1200"/>
              <a:pPr eaLnBrk="1" hangingPunct="1"/>
              <a:t>16</a:t>
            </a:fld>
            <a:endParaRPr lang="en-US" sz="1200" dirty="0"/>
          </a:p>
        </p:txBody>
      </p:sp>
      <p:sp>
        <p:nvSpPr>
          <p:cNvPr id="31747" name="Rectangle 7"/>
          <p:cNvSpPr txBox="1">
            <a:spLocks noGrp="1" noChangeArrowheads="1"/>
          </p:cNvSpPr>
          <p:nvPr/>
        </p:nvSpPr>
        <p:spPr bwMode="auto">
          <a:xfrm>
            <a:off x="3884614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45712" rIns="91425" bIns="45712"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r" eaLnBrk="1" hangingPunct="1"/>
            <a:fld id="{36D29DE3-58B8-CA43-B84C-70EDC13D1FAC}" type="slidenum">
              <a:rPr lang="en-GB" sz="1200"/>
              <a:pPr algn="r" eaLnBrk="1" hangingPunct="1"/>
              <a:t>16</a:t>
            </a:fld>
            <a:endParaRPr lang="en-GB" sz="1200" dirty="0"/>
          </a:p>
        </p:txBody>
      </p:sp>
      <p:sp>
        <p:nvSpPr>
          <p:cNvPr id="317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79413" y="685800"/>
            <a:ext cx="6096000" cy="3429000"/>
          </a:xfrm>
          <a:ln/>
        </p:spPr>
      </p:sp>
      <p:sp>
        <p:nvSpPr>
          <p:cNvPr id="317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b="1" dirty="0" smtClean="0"/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 </a:t>
            </a: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39101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749003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239564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Unless we know what we are</a:t>
            </a:r>
            <a:r>
              <a:rPr lang="en-US" baseline="0" dirty="0" smtClean="0"/>
              <a:t> looking for it is easy to miss important information.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1490554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F8DCC7-2A67-B543-9728-F513A2758EE5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08963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80178327"/>
      </p:ext>
    </p:extLst>
  </p:cSld>
  <p:clrMapOvr>
    <a:masterClrMapping/>
  </p:clrMapOvr>
  <p:extLst>
    <p:ext uri="{DCECCB84-F9BA-43D5-87BE-67443E8EF086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38971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54725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12000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931641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96071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166978971"/>
      </p:ext>
    </p:extLst>
  </p:cSld>
  <p:clrMapOvr>
    <a:masterClrMapping/>
  </p:clrMapOvr>
  <p:extLst>
    <p:ext uri="{DCECCB84-F9BA-43D5-87BE-67443E8EF086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28683016"/>
      </p:ext>
    </p:extLst>
  </p:cSld>
  <p:clrMapOvr>
    <a:masterClrMapping/>
  </p:clrMapOvr>
  <p:extLst>
    <p:ext uri="{DCECCB84-F9BA-43D5-87BE-67443E8EF086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43209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90076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57455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2400"/>
            <a:ext cx="8638117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50989"/>
            <a:ext cx="4216400" cy="4541837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0" y="1550989"/>
            <a:ext cx="4218517" cy="4541837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34E61-FF2D-3948-ADF6-38B85EB21F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83A3DC7-EBF4-4937-8D9C-BBF06F31FA7C}" type="datetimeFigureOut">
              <a:rPr lang="en-GB" smtClean="0"/>
              <a:pPr/>
              <a:t>9/27/16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AF29615-B48A-4213-98BD-5BC0C7CDAE3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2132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hyperlink" Target="http://www.google.com/imgres?imgurl=http://www.canterbury.ac.uk/events/public-lectures/2009-lectures/spring/images/prof-dr-ferre.jpg&amp;imgrefurl=http://www.canterbury.ac.uk/events/public-lectures/2009-lectures/spring/prof-ferre-laevers.asp&amp;usg=__teo7pO5BXjSntm4FO0VXkwBYHOk=&amp;h=215&amp;w=175&amp;sz=32&amp;hl=en&amp;start=1&amp;sig2=JfGixazaRQdw2BvWSq-xoQ&amp;itbs=1&amp;tbnid=B76kq9m7fbsGFM:&amp;tbnh=106&amp;tbnw=86&amp;prev=/images?q=ferre+laevers&amp;hl=en&amp;gbv=2&amp;tbs=isch:1&amp;ei=mOvnS_i2GZTwmwPn7IjKBQ" TargetMode="External"/><Relationship Id="rId3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4" Type="http://schemas.openxmlformats.org/officeDocument/2006/relationships/diagramLayout" Target="../diagrams/layout2.xml"/><Relationship Id="rId5" Type="http://schemas.openxmlformats.org/officeDocument/2006/relationships/diagramQuickStyle" Target="../diagrams/quickStyle2.xml"/><Relationship Id="rId6" Type="http://schemas.openxmlformats.org/officeDocument/2006/relationships/diagramColors" Target="../diagrams/colors2.xml"/><Relationship Id="rId7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4" Type="http://schemas.openxmlformats.org/officeDocument/2006/relationships/diagramLayout" Target="../diagrams/layout3.xml"/><Relationship Id="rId5" Type="http://schemas.openxmlformats.org/officeDocument/2006/relationships/diagramQuickStyle" Target="../diagrams/quickStyle3.xml"/><Relationship Id="rId6" Type="http://schemas.openxmlformats.org/officeDocument/2006/relationships/diagramColors" Target="../diagrams/colors3.xml"/><Relationship Id="rId7" Type="http://schemas.microsoft.com/office/2007/relationships/diagramDrawing" Target="../diagrams/drawing3.xml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4" Type="http://schemas.openxmlformats.org/officeDocument/2006/relationships/hyperlink" Target="https://www.google.com/url?sa=i&amp;rct=j&amp;q=&amp;esrc=s&amp;source=images&amp;cd=&amp;cad=rja&amp;uact=8&amp;ved=0ahUKEwi0z5L_lY_PAhWDaxQKHVIdCswQjRwIBw&amp;url=https://twitter.com/palmyteacher/status/652210882718494720&amp;bvm=bv.132653024,d.ZGg&amp;psig=AFQjCNHGkvNd0n8L4Eq5Ec2LPcLmLRQaXQ&amp;ust=1473953177737962" TargetMode="External"/><Relationship Id="rId5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2" Type="http://schemas.openxmlformats.org/officeDocument/2006/relationships/hyperlink" Target="https://www.google.com/url?sa=i&amp;rct=j&amp;q=&amp;esrc=s&amp;source=images&amp;cd=&amp;cad=rja&amp;uact=8&amp;ved=0ahUKEwiklM3tlY_PAhXK2RoKHYShDE4QjRwIBw&amp;url=https://blogs.glowscotland.org.uk/mc/hawthorndenp4/2015/10/31/the-learning-pit-in-primary-4/&amp;bvm=bv.132653024,d.ZGg&amp;psig=AFQjCNHGkvNd0n8L4Eq5Ec2LPcLmLRQaXQ&amp;ust=1473953177737962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://www.google.co.uk/url?sa=i&amp;rct=j&amp;q=&amp;esrc=s&amp;source=images&amp;cd=&amp;cad=rja&amp;uact=8&amp;ved=0ahUKEwiOqdzhl4_PAhXFvBQKHe2GDk4QjRwIBw&amp;url=http://compete4christ.co/2016/03/18/masters-of-mindset/&amp;psig=AFQjCNEhfYjrtHGTFQGbG8paTJPtsoHQgw&amp;ust=1473953744008186" TargetMode="External"/><Relationship Id="rId3" Type="http://schemas.openxmlformats.org/officeDocument/2006/relationships/image" Target="../media/image18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TTXrV0_3UjY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gJiX_bVJ9o" TargetMode="External"/><Relationship Id="rId4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6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8.png"/><Relationship Id="rId3" Type="http://schemas.openxmlformats.org/officeDocument/2006/relationships/image" Target="../media/image29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://www.european-agency.org/assessment/resourceguide/documents/2008/11/Laever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4960137"/>
            <a:ext cx="9405257" cy="1463040"/>
          </a:xfrm>
        </p:spPr>
        <p:txBody>
          <a:bodyPr/>
          <a:lstStyle/>
          <a:p>
            <a:r>
              <a:rPr lang="en-GB" dirty="0" smtClean="0"/>
              <a:t>Hunan-</a:t>
            </a:r>
            <a:r>
              <a:rPr lang="en-GB" dirty="0" err="1" smtClean="0"/>
              <a:t>fri</a:t>
            </a:r>
            <a:r>
              <a:rPr lang="en-GB" dirty="0" smtClean="0"/>
              <a:t>, </a:t>
            </a:r>
            <a:r>
              <a:rPr lang="en-GB" dirty="0" err="1" smtClean="0"/>
              <a:t>lles</a:t>
            </a:r>
            <a:r>
              <a:rPr lang="en-GB" dirty="0" smtClean="0"/>
              <a:t> a </a:t>
            </a:r>
            <a:r>
              <a:rPr lang="en-GB" dirty="0" err="1" smtClean="0"/>
              <a:t>thueddiadau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3961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Trafod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feirniadol</a:t>
            </a:r>
            <a:r>
              <a:rPr lang="en-GB" sz="2400" dirty="0" smtClean="0"/>
              <a:t> </a:t>
            </a:r>
            <a:r>
              <a:rPr lang="en-GB" sz="2400" dirty="0" err="1" smtClean="0"/>
              <a:t>pwysigrwydd</a:t>
            </a:r>
            <a:r>
              <a:rPr lang="en-GB" sz="2400" dirty="0"/>
              <a:t> </a:t>
            </a:r>
            <a:r>
              <a:rPr lang="en-GB" sz="2400" dirty="0" err="1" smtClean="0"/>
              <a:t>lles</a:t>
            </a:r>
            <a:r>
              <a:rPr lang="en-GB" sz="2400" dirty="0" smtClean="0"/>
              <a:t> </a:t>
            </a:r>
            <a:r>
              <a:rPr lang="en-GB" sz="2400" dirty="0" err="1" smtClean="0"/>
              <a:t>emosiynol</a:t>
            </a:r>
            <a:r>
              <a:rPr lang="en-GB" sz="2400" dirty="0" smtClean="0"/>
              <a:t> ac </a:t>
            </a:r>
            <a:r>
              <a:rPr lang="en-GB" sz="2400" dirty="0" err="1" smtClean="0"/>
              <a:t>ymglymiad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</a:t>
            </a:r>
            <a:r>
              <a:rPr lang="en-GB" sz="2400" dirty="0" err="1" smtClean="0"/>
              <a:t>llwyddiannus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Archwilio</a:t>
            </a:r>
            <a:r>
              <a:rPr lang="en-GB" sz="2400" dirty="0" smtClean="0"/>
              <a:t> </a:t>
            </a:r>
            <a:r>
              <a:rPr lang="en-GB" sz="2400" dirty="0" err="1" smtClean="0"/>
              <a:t>gwaith</a:t>
            </a:r>
            <a:r>
              <a:rPr lang="en-GB" sz="2400" dirty="0" smtClean="0"/>
              <a:t> </a:t>
            </a:r>
            <a:r>
              <a:rPr lang="en-GB" sz="2400" dirty="0" err="1" smtClean="0"/>
              <a:t>Laevers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les a </a:t>
            </a:r>
            <a:r>
              <a:rPr lang="en-GB" sz="2400" dirty="0" err="1" smtClean="0"/>
              <a:t>Graddfa</a:t>
            </a:r>
            <a:r>
              <a:rPr lang="en-GB" sz="2400" dirty="0" smtClean="0"/>
              <a:t> </a:t>
            </a:r>
            <a:r>
              <a:rPr lang="en-GB" sz="2400" dirty="0" err="1" smtClean="0"/>
              <a:t>Ymglymiad</a:t>
            </a:r>
            <a:r>
              <a:rPr lang="en-GB" sz="2400" dirty="0" smtClean="0"/>
              <a:t> Leuven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adnabod</a:t>
            </a:r>
            <a:r>
              <a:rPr lang="en-GB" sz="2400" dirty="0" smtClean="0"/>
              <a:t> a </a:t>
            </a:r>
            <a:r>
              <a:rPr lang="en-GB" sz="2400" dirty="0" err="1" smtClean="0"/>
              <a:t>chefnogi</a:t>
            </a:r>
            <a:r>
              <a:rPr lang="en-GB" sz="2400" dirty="0" smtClean="0"/>
              <a:t> </a:t>
            </a:r>
            <a:r>
              <a:rPr lang="en-GB" sz="2400" dirty="0" err="1" smtClean="0"/>
              <a:t>lefelau</a:t>
            </a:r>
            <a:r>
              <a:rPr lang="en-GB" sz="2400" dirty="0" smtClean="0"/>
              <a:t> o les ac </a:t>
            </a:r>
            <a:r>
              <a:rPr lang="en-GB" sz="2400" dirty="0" err="1" smtClean="0"/>
              <a:t>ymglymiad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 smtClean="0"/>
              <a:t>Cysylltu</a:t>
            </a:r>
            <a:r>
              <a:rPr lang="en-GB" sz="2400" dirty="0" smtClean="0"/>
              <a:t> â </a:t>
            </a:r>
            <a:r>
              <a:rPr lang="en-GB" sz="2400" dirty="0" err="1" smtClean="0"/>
              <a:t>safon</a:t>
            </a:r>
            <a:r>
              <a:rPr lang="en-GB" sz="2400" dirty="0" smtClean="0"/>
              <a:t> SAC S2.1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20070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hunan-fri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6397" y="2228279"/>
            <a:ext cx="9720073" cy="402336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 err="1" smtClean="0">
                <a:solidFill>
                  <a:srgbClr val="FF0000"/>
                </a:solidFill>
              </a:rPr>
              <a:t>Diffiniad</a:t>
            </a:r>
            <a:r>
              <a:rPr lang="en-US" sz="2800" b="1" dirty="0" smtClean="0">
                <a:solidFill>
                  <a:srgbClr val="FF0000"/>
                </a:solidFill>
              </a:rPr>
              <a:t>: Mae </a:t>
            </a:r>
            <a:r>
              <a:rPr lang="en-US" sz="2800" b="1" dirty="0" err="1" smtClean="0">
                <a:solidFill>
                  <a:srgbClr val="FF0000"/>
                </a:solidFill>
              </a:rPr>
              <a:t>hunan-fri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yn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deillio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o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syniad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unigolyn</a:t>
            </a:r>
            <a:r>
              <a:rPr lang="en-US" sz="2800" b="1" dirty="0" smtClean="0">
                <a:solidFill>
                  <a:srgbClr val="FF0000"/>
                </a:solidFill>
              </a:rPr>
              <a:t> am </a:t>
            </a:r>
            <a:r>
              <a:rPr lang="en-US" sz="2800" b="1" dirty="0" err="1" smtClean="0">
                <a:solidFill>
                  <a:srgbClr val="FF0000"/>
                </a:solidFill>
              </a:rPr>
              <a:t>ei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gwerth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a’i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hyfedredd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en-US" sz="2800" b="1" dirty="0" err="1" smtClean="0">
                <a:solidFill>
                  <a:srgbClr val="FF0000"/>
                </a:solidFill>
              </a:rPr>
              <a:t>personol</a:t>
            </a:r>
            <a:r>
              <a:rPr lang="en-US" sz="2800" b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US" sz="2800" dirty="0" err="1" smtClean="0"/>
              <a:t>Mae’n</a:t>
            </a:r>
            <a:r>
              <a:rPr lang="en-US" sz="2800" dirty="0" smtClean="0"/>
              <a:t> </a:t>
            </a:r>
            <a:r>
              <a:rPr lang="en-US" sz="2800" dirty="0" err="1" smtClean="0"/>
              <a:t>cynnwys</a:t>
            </a:r>
            <a:r>
              <a:rPr lang="en-US" sz="2800" dirty="0" smtClean="0"/>
              <a:t> </a:t>
            </a:r>
            <a:r>
              <a:rPr lang="en-US" sz="2800" dirty="0" err="1" smtClean="0"/>
              <a:t>amryw</a:t>
            </a:r>
            <a:r>
              <a:rPr lang="en-US" sz="2800" dirty="0" smtClean="0"/>
              <a:t> </a:t>
            </a:r>
            <a:r>
              <a:rPr lang="en-US" sz="2800" dirty="0" err="1" smtClean="0"/>
              <a:t>o</a:t>
            </a:r>
            <a:r>
              <a:rPr lang="en-US" sz="2800" dirty="0" smtClean="0"/>
              <a:t> </a:t>
            </a:r>
            <a:r>
              <a:rPr lang="en-US" sz="2800" dirty="0" err="1" smtClean="0"/>
              <a:t>agweddau</a:t>
            </a:r>
            <a:r>
              <a:rPr lang="en-US" sz="2800" dirty="0" smtClean="0"/>
              <a:t>, </a:t>
            </a:r>
            <a:r>
              <a:rPr lang="en-US" sz="2800" dirty="0" err="1" smtClean="0"/>
              <a:t>ond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gyffredinol</a:t>
            </a:r>
            <a:r>
              <a:rPr lang="en-US" sz="2800" dirty="0" smtClean="0"/>
              <a:t> </a:t>
            </a:r>
            <a:r>
              <a:rPr lang="en-US" sz="2800" dirty="0" err="1" smtClean="0"/>
              <a:t>mae’n</a:t>
            </a:r>
            <a:r>
              <a:rPr lang="en-US" sz="2800" dirty="0" smtClean="0"/>
              <a:t> </a:t>
            </a:r>
            <a:r>
              <a:rPr lang="en-US" sz="2800" dirty="0" err="1" smtClean="0"/>
              <a:t>cynnwys</a:t>
            </a:r>
            <a:r>
              <a:rPr lang="en-US" sz="2800" dirty="0" smtClean="0"/>
              <a:t> </a:t>
            </a:r>
            <a:r>
              <a:rPr lang="en-US" sz="2800" dirty="0" err="1" smtClean="0"/>
              <a:t>rhai</a:t>
            </a:r>
            <a:r>
              <a:rPr lang="en-US" sz="2800" dirty="0" smtClean="0"/>
              <a:t> </a:t>
            </a:r>
            <a:r>
              <a:rPr lang="en-US" sz="2800" dirty="0" err="1" smtClean="0"/>
              <a:t>cymariaethau</a:t>
            </a:r>
            <a:r>
              <a:rPr lang="en-US" sz="2800" dirty="0" smtClean="0"/>
              <a:t> </a:t>
            </a:r>
            <a:r>
              <a:rPr lang="en-US" sz="2800" dirty="0" err="1" smtClean="0"/>
              <a:t>gan</a:t>
            </a:r>
            <a:r>
              <a:rPr lang="en-US" sz="2800" dirty="0" smtClean="0"/>
              <a:t> yr </a:t>
            </a:r>
            <a:r>
              <a:rPr lang="en-US" sz="2800" dirty="0" err="1" smtClean="0"/>
              <a:t>unigolyn</a:t>
            </a:r>
            <a:r>
              <a:rPr lang="en-US" sz="2800" dirty="0" smtClean="0"/>
              <a:t> </a:t>
            </a:r>
            <a:r>
              <a:rPr lang="en-US" sz="2800" dirty="0" err="1" smtClean="0"/>
              <a:t>o</a:t>
            </a:r>
            <a:r>
              <a:rPr lang="en-US" sz="2800" dirty="0" smtClean="0"/>
              <a:t> ran </a:t>
            </a:r>
            <a:r>
              <a:rPr lang="en-US" sz="2800" dirty="0" err="1" smtClean="0"/>
              <a:t>sut</a:t>
            </a:r>
            <a:r>
              <a:rPr lang="en-US" sz="2800" dirty="0" smtClean="0"/>
              <a:t> yr </a:t>
            </a:r>
            <a:r>
              <a:rPr lang="en-US" sz="2800" dirty="0" err="1" smtClean="0"/>
              <a:t>hoffent</a:t>
            </a:r>
            <a:r>
              <a:rPr lang="en-US" sz="2800" dirty="0" smtClean="0"/>
              <a:t> </a:t>
            </a:r>
            <a:r>
              <a:rPr lang="en-US" sz="2800" dirty="0" err="1" smtClean="0"/>
              <a:t>gael</a:t>
            </a:r>
            <a:r>
              <a:rPr lang="en-US" sz="2800" dirty="0" smtClean="0"/>
              <a:t> </a:t>
            </a:r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hystyried</a:t>
            </a:r>
            <a:r>
              <a:rPr lang="en-US" sz="2800" dirty="0" smtClean="0"/>
              <a:t> </a:t>
            </a:r>
            <a:r>
              <a:rPr lang="en-US" sz="2800" dirty="0" err="1" smtClean="0"/>
              <a:t>a’r</a:t>
            </a:r>
            <a:r>
              <a:rPr lang="en-US" sz="2800" dirty="0" smtClean="0"/>
              <a:t> </a:t>
            </a:r>
            <a:r>
              <a:rPr lang="en-US" sz="2800" dirty="0" err="1" smtClean="0"/>
              <a:t>modd</a:t>
            </a:r>
            <a:r>
              <a:rPr lang="en-US" sz="2800" dirty="0" smtClean="0"/>
              <a:t> </a:t>
            </a:r>
            <a:r>
              <a:rPr lang="en-US" sz="2800" dirty="0" err="1" smtClean="0"/>
              <a:t>maent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ymddangos</a:t>
            </a:r>
            <a:r>
              <a:rPr lang="en-US" sz="2800" dirty="0" smtClean="0"/>
              <a:t> go </a:t>
            </a:r>
            <a:r>
              <a:rPr lang="en-US" sz="2800" dirty="0" err="1" smtClean="0"/>
              <a:t>iawn</a:t>
            </a:r>
            <a:r>
              <a:rPr lang="en-US" sz="2800" dirty="0" smtClean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01699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7620000" y="4076700"/>
            <a:ext cx="2132013" cy="1739900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74638"/>
            <a:ext cx="9347200" cy="1143000"/>
          </a:xfrm>
        </p:spPr>
        <p:txBody>
          <a:bodyPr>
            <a:noAutofit/>
          </a:bodyPr>
          <a:lstStyle/>
          <a:p>
            <a:r>
              <a:rPr lang="en-US" sz="4400" dirty="0" err="1"/>
              <a:t>Bydd</a:t>
            </a:r>
            <a:r>
              <a:rPr lang="en-US" sz="4400" dirty="0"/>
              <a:t> </a:t>
            </a:r>
            <a:r>
              <a:rPr lang="en-US" sz="4400" dirty="0" err="1"/>
              <a:t>plentyn</a:t>
            </a:r>
            <a:r>
              <a:rPr lang="en-US" sz="4400" dirty="0"/>
              <a:t> a </a:t>
            </a:r>
            <a:r>
              <a:rPr lang="en-US" sz="4400" dirty="0" err="1"/>
              <a:t>hunan-fri</a:t>
            </a:r>
            <a:r>
              <a:rPr lang="en-US" sz="4400" dirty="0"/>
              <a:t> </a:t>
            </a:r>
            <a:r>
              <a:rPr lang="en-US" sz="4400" dirty="0" err="1"/>
              <a:t>isel</a:t>
            </a:r>
            <a:r>
              <a:rPr lang="en-US" sz="4400" dirty="0"/>
              <a:t> </a:t>
            </a:r>
            <a:r>
              <a:rPr lang="en-US" sz="4400" dirty="0" err="1"/>
              <a:t>yn</a:t>
            </a:r>
            <a:r>
              <a:rPr lang="en-US" sz="4400" dirty="0"/>
              <a:t> </a:t>
            </a:r>
            <a:r>
              <a:rPr lang="en-US" sz="4400" dirty="0" err="1"/>
              <a:t>aml</a:t>
            </a:r>
            <a:r>
              <a:rPr lang="en-US" sz="4400" dirty="0"/>
              <a:t> </a:t>
            </a:r>
            <a:r>
              <a:rPr lang="en-US" sz="4400" dirty="0" err="1"/>
              <a:t>yn</a:t>
            </a:r>
            <a:r>
              <a:rPr lang="en-US" sz="4400" dirty="0"/>
              <a:t>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313373" y="1747837"/>
            <a:ext cx="9871948" cy="4558203"/>
          </a:xfrm>
        </p:spPr>
        <p:txBody>
          <a:bodyPr>
            <a:normAutofit fontScale="25000" lnSpcReduction="20000"/>
          </a:bodyPr>
          <a:lstStyle/>
          <a:p>
            <a:pPr>
              <a:buFont typeface="Wingdings" charset="2"/>
              <a:buChar char="u"/>
            </a:pPr>
            <a:r>
              <a:rPr lang="en-US" sz="9600" dirty="0" err="1"/>
              <a:t>Mynegi</a:t>
            </a:r>
            <a:r>
              <a:rPr lang="en-US" sz="9600" dirty="0"/>
              <a:t> </a:t>
            </a:r>
            <a:r>
              <a:rPr lang="en-US" sz="9600" dirty="0" err="1"/>
              <a:t>sylwadau</a:t>
            </a:r>
            <a:r>
              <a:rPr lang="en-US" sz="9600" dirty="0"/>
              <a:t> </a:t>
            </a:r>
            <a:r>
              <a:rPr lang="en-US" sz="9600" dirty="0" err="1"/>
              <a:t>negyddol</a:t>
            </a:r>
            <a:r>
              <a:rPr lang="en-US" sz="9600" dirty="0"/>
              <a:t> am </a:t>
            </a:r>
            <a:r>
              <a:rPr lang="en-US" sz="9600" dirty="0" err="1"/>
              <a:t>eu</a:t>
            </a:r>
            <a:r>
              <a:rPr lang="en-US" sz="9600" dirty="0"/>
              <a:t> </a:t>
            </a:r>
            <a:r>
              <a:rPr lang="en-US" sz="9600" dirty="0" err="1"/>
              <a:t>hunain</a:t>
            </a:r>
            <a:r>
              <a:rPr lang="en-US" sz="9600" dirty="0"/>
              <a:t> </a:t>
            </a:r>
            <a:r>
              <a:rPr lang="en-US" sz="9600" dirty="0" err="1"/>
              <a:t>a’u</a:t>
            </a:r>
            <a:r>
              <a:rPr lang="en-US" sz="9600" dirty="0"/>
              <a:t> </a:t>
            </a:r>
            <a:r>
              <a:rPr lang="en-US" sz="9600" dirty="0" err="1"/>
              <a:t>gwaith</a:t>
            </a:r>
            <a:endParaRPr lang="en-US" sz="9600" dirty="0"/>
          </a:p>
          <a:p>
            <a:pPr>
              <a:buFont typeface="Wingdings" charset="2"/>
              <a:buChar char="u"/>
            </a:pPr>
            <a:r>
              <a:rPr lang="en-US" sz="9600" dirty="0" err="1"/>
              <a:t>Ymddangos</a:t>
            </a:r>
            <a:r>
              <a:rPr lang="en-US" sz="9600" dirty="0"/>
              <a:t> </a:t>
            </a:r>
            <a:r>
              <a:rPr lang="en-US" sz="9600" dirty="0" err="1"/>
              <a:t>yn</a:t>
            </a:r>
            <a:r>
              <a:rPr lang="en-US" sz="9600" dirty="0"/>
              <a:t> </a:t>
            </a:r>
            <a:r>
              <a:rPr lang="en-US" sz="9600" dirty="0" err="1"/>
              <a:t>amharod</a:t>
            </a:r>
            <a:r>
              <a:rPr lang="en-US" sz="9600" dirty="0"/>
              <a:t> </a:t>
            </a:r>
            <a:r>
              <a:rPr lang="en-US" sz="9600" dirty="0" err="1"/>
              <a:t>i</a:t>
            </a:r>
            <a:r>
              <a:rPr lang="en-US" sz="9600" dirty="0"/>
              <a:t> </a:t>
            </a:r>
            <a:r>
              <a:rPr lang="en-US" sz="9600" dirty="0" err="1"/>
              <a:t>dderbyn</a:t>
            </a:r>
            <a:r>
              <a:rPr lang="en-US" sz="9600" dirty="0"/>
              <a:t> </a:t>
            </a:r>
            <a:r>
              <a:rPr lang="en-US" sz="9600" dirty="0" err="1"/>
              <a:t>canmoliaeth</a:t>
            </a:r>
            <a:r>
              <a:rPr lang="en-US" sz="9600" dirty="0"/>
              <a:t> </a:t>
            </a:r>
          </a:p>
          <a:p>
            <a:pPr>
              <a:buFont typeface="Wingdings" charset="2"/>
              <a:buChar char="u"/>
            </a:pPr>
            <a:r>
              <a:rPr lang="en-US" sz="9600" dirty="0" err="1"/>
              <a:t>Methu</a:t>
            </a:r>
            <a:r>
              <a:rPr lang="en-US" sz="9600" dirty="0"/>
              <a:t> </a:t>
            </a:r>
            <a:r>
              <a:rPr lang="en-US" sz="9600" dirty="0" err="1"/>
              <a:t>adnabod</a:t>
            </a:r>
            <a:r>
              <a:rPr lang="en-US" sz="9600" dirty="0"/>
              <a:t> </a:t>
            </a:r>
            <a:r>
              <a:rPr lang="en-US" sz="9600" dirty="0" err="1"/>
              <a:t>cryfder</a:t>
            </a:r>
            <a:r>
              <a:rPr lang="en-US" sz="9600" dirty="0"/>
              <a:t> </a:t>
            </a:r>
            <a:r>
              <a:rPr lang="en-US" sz="9600" dirty="0" err="1"/>
              <a:t>personol</a:t>
            </a:r>
            <a:endParaRPr lang="en-US" sz="9600" dirty="0"/>
          </a:p>
          <a:p>
            <a:pPr>
              <a:buFont typeface="Wingdings" charset="2"/>
              <a:buChar char="u"/>
            </a:pPr>
            <a:r>
              <a:rPr lang="en-US" sz="9600" dirty="0" err="1"/>
              <a:t>Dweud</a:t>
            </a:r>
            <a:r>
              <a:rPr lang="en-US" sz="9600" dirty="0"/>
              <a:t> “</a:t>
            </a:r>
            <a:r>
              <a:rPr lang="en-US" sz="9600" dirty="0" err="1"/>
              <a:t>alla</a:t>
            </a:r>
            <a:r>
              <a:rPr lang="en-US" sz="9600" dirty="0"/>
              <a:t> </a:t>
            </a:r>
            <a:r>
              <a:rPr lang="en-US" sz="9600" dirty="0" err="1"/>
              <a:t>i</a:t>
            </a:r>
            <a:r>
              <a:rPr lang="en-US" sz="9600" dirty="0"/>
              <a:t> </a:t>
            </a:r>
            <a:r>
              <a:rPr lang="en-US" sz="9600" dirty="0" err="1"/>
              <a:t>ddim</a:t>
            </a:r>
            <a:r>
              <a:rPr lang="en-US" sz="9600" dirty="0"/>
              <a:t> …”</a:t>
            </a:r>
          </a:p>
          <a:p>
            <a:pPr>
              <a:buFont typeface="Wingdings" charset="2"/>
              <a:buChar char="u"/>
            </a:pPr>
            <a:r>
              <a:rPr lang="en-US" sz="9600" dirty="0"/>
              <a:t>‘</a:t>
            </a:r>
            <a:r>
              <a:rPr lang="en-US" sz="9600" dirty="0" err="1"/>
              <a:t>Rhoi</a:t>
            </a:r>
            <a:r>
              <a:rPr lang="en-US" sz="9600" dirty="0"/>
              <a:t> </a:t>
            </a:r>
            <a:r>
              <a:rPr lang="en-US" sz="9600" dirty="0" err="1"/>
              <a:t>eu</a:t>
            </a:r>
            <a:r>
              <a:rPr lang="en-US" sz="9600" dirty="0"/>
              <a:t> </a:t>
            </a:r>
            <a:r>
              <a:rPr lang="en-US" sz="9600" dirty="0" err="1"/>
              <a:t>hunain</a:t>
            </a:r>
            <a:r>
              <a:rPr lang="en-US" sz="9600" dirty="0"/>
              <a:t> </a:t>
            </a:r>
            <a:r>
              <a:rPr lang="en-US" sz="9600" dirty="0" err="1"/>
              <a:t>lawr</a:t>
            </a:r>
            <a:r>
              <a:rPr lang="en-US" sz="9600" dirty="0"/>
              <a:t>’</a:t>
            </a:r>
          </a:p>
          <a:p>
            <a:pPr>
              <a:buFont typeface="Wingdings" charset="2"/>
              <a:buChar char="u"/>
            </a:pPr>
            <a:r>
              <a:rPr lang="en-US" sz="9600" dirty="0" err="1"/>
              <a:t>Cael</a:t>
            </a:r>
            <a:r>
              <a:rPr lang="en-US" sz="9600" dirty="0"/>
              <a:t> </a:t>
            </a:r>
            <a:r>
              <a:rPr lang="en-US" sz="9600" dirty="0" err="1"/>
              <a:t>anhawster</a:t>
            </a:r>
            <a:r>
              <a:rPr lang="en-US" sz="9600" dirty="0"/>
              <a:t> </a:t>
            </a:r>
            <a:r>
              <a:rPr lang="en-US" sz="9600" dirty="0" err="1"/>
              <a:t>gwneud</a:t>
            </a:r>
            <a:r>
              <a:rPr lang="en-US" sz="9600" dirty="0"/>
              <a:t> </a:t>
            </a:r>
            <a:r>
              <a:rPr lang="en-US" sz="9600" dirty="0" err="1"/>
              <a:t>ffrindiau</a:t>
            </a:r>
            <a:endParaRPr lang="en-US" sz="9600" dirty="0"/>
          </a:p>
          <a:p>
            <a:pPr>
              <a:buFont typeface="Wingdings" charset="2"/>
              <a:buChar char="u"/>
            </a:pPr>
            <a:r>
              <a:rPr lang="en-US" sz="9600" dirty="0" err="1"/>
              <a:t>Angen</a:t>
            </a:r>
            <a:r>
              <a:rPr lang="en-US" sz="9600" dirty="0"/>
              <a:t> </a:t>
            </a:r>
            <a:r>
              <a:rPr lang="en-US" sz="9600" dirty="0" err="1"/>
              <a:t>sicrwydd</a:t>
            </a:r>
            <a:r>
              <a:rPr lang="en-US" sz="9600" dirty="0"/>
              <a:t>	</a:t>
            </a:r>
          </a:p>
          <a:p>
            <a:endParaRPr lang="en-US" sz="7385" dirty="0" smtClean="0"/>
          </a:p>
          <a:p>
            <a:pPr>
              <a:buNone/>
            </a:pPr>
            <a:r>
              <a:rPr lang="en-US" sz="7385" dirty="0" smtClean="0"/>
              <a:t> 					                                 </a:t>
            </a:r>
          </a:p>
          <a:p>
            <a:pPr>
              <a:buNone/>
            </a:pPr>
            <a:r>
              <a:rPr lang="en-US" sz="7385" dirty="0" smtClean="0"/>
              <a:t>                 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                                                                   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766899" y="4711700"/>
            <a:ext cx="1875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allwn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0105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Help </a:t>
            </a:r>
            <a:r>
              <a:rPr lang="en-US" dirty="0" err="1" smtClean="0"/>
              <a:t>llaw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en-US" sz="2400" dirty="0" err="1" smtClean="0"/>
              <a:t>Arddangos</a:t>
            </a:r>
            <a:r>
              <a:rPr lang="en-US" sz="2400" dirty="0" smtClean="0"/>
              <a:t> </a:t>
            </a:r>
            <a:r>
              <a:rPr lang="en-US" sz="2400" dirty="0" err="1" smtClean="0"/>
              <a:t>cyrhaeddiadau</a:t>
            </a:r>
            <a:r>
              <a:rPr lang="en-US" sz="2400" dirty="0" smtClean="0"/>
              <a:t> – </a:t>
            </a:r>
            <a:r>
              <a:rPr lang="en-US" sz="2400" dirty="0" err="1" smtClean="0"/>
              <a:t>cynnydd</a:t>
            </a:r>
            <a:r>
              <a:rPr lang="en-US" sz="2400" dirty="0" smtClean="0"/>
              <a:t> </a:t>
            </a:r>
            <a:r>
              <a:rPr lang="en-US" sz="2400" dirty="0" err="1" smtClean="0"/>
              <a:t>mewn</a:t>
            </a:r>
            <a:r>
              <a:rPr lang="en-US" sz="2400" dirty="0" smtClean="0"/>
              <a:t> </a:t>
            </a:r>
            <a:r>
              <a:rPr lang="en-US" sz="2400" dirty="0" err="1" smtClean="0"/>
              <a:t>darlllen</a:t>
            </a:r>
            <a:r>
              <a:rPr lang="en-US" sz="2400" dirty="0" smtClean="0"/>
              <a:t>, </a:t>
            </a:r>
            <a:r>
              <a:rPr lang="en-US" sz="2400" dirty="0" err="1" smtClean="0"/>
              <a:t>arlunio</a:t>
            </a:r>
            <a:r>
              <a:rPr lang="en-US" sz="2400" dirty="0" smtClean="0"/>
              <a:t> </a:t>
            </a:r>
            <a:r>
              <a:rPr lang="en-US" sz="2400" dirty="0" err="1" smtClean="0"/>
              <a:t>ayyb</a:t>
            </a:r>
            <a:endParaRPr lang="en-US" sz="2400" dirty="0" smtClean="0"/>
          </a:p>
          <a:p>
            <a:pPr>
              <a:buFont typeface="Wingdings" charset="2"/>
              <a:buChar char="u"/>
            </a:pPr>
            <a:r>
              <a:rPr lang="en-US" sz="2400" dirty="0" err="1" smtClean="0"/>
              <a:t>Cynnwys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plentyn</a:t>
            </a:r>
            <a:r>
              <a:rPr lang="en-US" sz="2400" dirty="0" smtClean="0"/>
              <a:t> </a:t>
            </a:r>
            <a:r>
              <a:rPr lang="en-US" sz="2400" dirty="0" err="1" smtClean="0"/>
              <a:t>mewn</a:t>
            </a:r>
            <a:r>
              <a:rPr lang="en-US" sz="2400" dirty="0" smtClean="0"/>
              <a:t> </a:t>
            </a:r>
            <a:r>
              <a:rPr lang="en-US" sz="2400" dirty="0" err="1" smtClean="0"/>
              <a:t>rôl</a:t>
            </a:r>
            <a:r>
              <a:rPr lang="en-US" sz="2400" dirty="0" smtClean="0"/>
              <a:t> </a:t>
            </a:r>
            <a:r>
              <a:rPr lang="en-US" sz="2400" dirty="0" err="1" smtClean="0"/>
              <a:t>bwysig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fewn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dosbarth</a:t>
            </a:r>
            <a:endParaRPr lang="en-US" sz="2400" dirty="0" smtClean="0"/>
          </a:p>
          <a:p>
            <a:pPr>
              <a:buFont typeface="Wingdings" charset="2"/>
              <a:buChar char="u"/>
            </a:pPr>
            <a:r>
              <a:rPr lang="en-US" sz="2400" dirty="0" err="1" smtClean="0"/>
              <a:t>Trafod</a:t>
            </a:r>
            <a:r>
              <a:rPr lang="en-US" sz="2400" dirty="0" smtClean="0"/>
              <a:t> </a:t>
            </a:r>
            <a:r>
              <a:rPr lang="en-US" sz="2400" dirty="0" err="1" smtClean="0"/>
              <a:t>diddordebau</a:t>
            </a:r>
            <a:r>
              <a:rPr lang="en-US" sz="2400" dirty="0" smtClean="0"/>
              <a:t> a </a:t>
            </a:r>
            <a:r>
              <a:rPr lang="en-US" sz="2400" dirty="0" err="1" smtClean="0"/>
              <a:t>hoff</a:t>
            </a:r>
            <a:r>
              <a:rPr lang="en-US" sz="2400" dirty="0" smtClean="0"/>
              <a:t> </a:t>
            </a:r>
            <a:r>
              <a:rPr lang="en-US" sz="2400" dirty="0" err="1" smtClean="0"/>
              <a:t>bethau</a:t>
            </a:r>
            <a:endParaRPr lang="en-US" sz="2400" dirty="0" smtClean="0"/>
          </a:p>
          <a:p>
            <a:pPr>
              <a:buFont typeface="Wingdings" charset="2"/>
              <a:buChar char="u"/>
            </a:pPr>
            <a:r>
              <a:rPr lang="en-US" sz="2400" dirty="0" err="1" smtClean="0"/>
              <a:t>Annog</a:t>
            </a:r>
            <a:r>
              <a:rPr lang="en-US" sz="2400" dirty="0" smtClean="0"/>
              <a:t> a </a:t>
            </a:r>
            <a:r>
              <a:rPr lang="en-US" sz="2400" dirty="0" err="1" smtClean="0"/>
              <a:t>chefnogi</a:t>
            </a:r>
            <a:r>
              <a:rPr lang="en-US" sz="2400" dirty="0" smtClean="0"/>
              <a:t> </a:t>
            </a:r>
            <a:r>
              <a:rPr lang="en-US" sz="2400" dirty="0" err="1" smtClean="0"/>
              <a:t>cyfeillgarwch</a:t>
            </a:r>
            <a:endParaRPr lang="en-US" sz="2400" dirty="0" smtClean="0"/>
          </a:p>
          <a:p>
            <a:pPr>
              <a:buFont typeface="Wingdings" charset="2"/>
              <a:buChar char="u"/>
            </a:pPr>
            <a:r>
              <a:rPr lang="en-US" sz="2400" dirty="0" err="1" smtClean="0"/>
              <a:t>Trafod</a:t>
            </a:r>
            <a:r>
              <a:rPr lang="en-US" sz="2400" dirty="0" smtClean="0"/>
              <a:t> </a:t>
            </a:r>
            <a:r>
              <a:rPr lang="en-US" sz="2400" dirty="0" err="1" smtClean="0"/>
              <a:t>methiannau</a:t>
            </a:r>
            <a:endParaRPr lang="en-US" sz="2400" dirty="0" smtClean="0"/>
          </a:p>
          <a:p>
            <a:pPr>
              <a:buFont typeface="Wingdings" charset="2"/>
              <a:buChar char="u"/>
            </a:pPr>
            <a:r>
              <a:rPr lang="en-US" sz="2400" dirty="0" err="1" smtClean="0"/>
              <a:t>Rhannu</a:t>
            </a:r>
            <a:r>
              <a:rPr lang="en-US" sz="2400" dirty="0" smtClean="0"/>
              <a:t> </a:t>
            </a:r>
            <a:r>
              <a:rPr lang="en-US" sz="2400" dirty="0" err="1" smtClean="0"/>
              <a:t>llwyddiant</a:t>
            </a:r>
            <a:r>
              <a:rPr lang="en-US" sz="2400" dirty="0" smtClean="0"/>
              <a:t> </a:t>
            </a:r>
            <a:r>
              <a:rPr lang="en-US" sz="2400" dirty="0" err="1" smtClean="0"/>
              <a:t>gyda</a:t>
            </a:r>
            <a:r>
              <a:rPr lang="en-US" sz="2400" dirty="0" smtClean="0"/>
              <a:t> </a:t>
            </a:r>
            <a:r>
              <a:rPr lang="en-US" sz="2400" dirty="0" err="1" smtClean="0"/>
              <a:t>rhieni/gofalwyr</a:t>
            </a:r>
            <a:endParaRPr lang="en-US" sz="2400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5392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0342"/>
            <a:ext cx="9144000" cy="1411941"/>
          </a:xfrm>
        </p:spPr>
        <p:txBody>
          <a:bodyPr/>
          <a:lstStyle/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teimlo</a:t>
            </a:r>
            <a:r>
              <a:rPr lang="en-US" dirty="0" smtClean="0"/>
              <a:t> </a:t>
            </a:r>
            <a:r>
              <a:rPr lang="en-US" dirty="0" err="1" smtClean="0"/>
              <a:t>heddiw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7533" t="12481" r="7089"/>
          <a:stretch/>
        </p:blipFill>
        <p:spPr>
          <a:xfrm>
            <a:off x="2781300" y="1735138"/>
            <a:ext cx="6414656" cy="440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2115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524000" y="229"/>
            <a:ext cx="9144000" cy="1264024"/>
          </a:xfrm>
        </p:spPr>
        <p:txBody>
          <a:bodyPr/>
          <a:lstStyle/>
          <a:p>
            <a:r>
              <a:rPr lang="en-US" sz="4800" dirty="0" err="1"/>
              <a:t>Sut</a:t>
            </a:r>
            <a:r>
              <a:rPr lang="en-US" sz="4800" dirty="0"/>
              <a:t> </a:t>
            </a:r>
            <a:r>
              <a:rPr lang="en-US" sz="4800" dirty="0" err="1"/>
              <a:t>maen</a:t>
            </a:r>
            <a:r>
              <a:rPr lang="en-US" sz="4800" dirty="0"/>
              <a:t> </a:t>
            </a:r>
            <a:r>
              <a:rPr lang="en-US" sz="4800" dirty="0" err="1"/>
              <a:t>nhw’n</a:t>
            </a:r>
            <a:r>
              <a:rPr lang="en-US" sz="4800" dirty="0"/>
              <a:t> </a:t>
            </a:r>
            <a:r>
              <a:rPr lang="en-US" sz="4800" dirty="0" err="1"/>
              <a:t>teimlo</a:t>
            </a:r>
            <a:r>
              <a:rPr lang="en-US" sz="4800" dirty="0"/>
              <a:t> go </a:t>
            </a:r>
            <a:r>
              <a:rPr lang="en-US" sz="4800" dirty="0" err="1"/>
              <a:t>iawn</a:t>
            </a:r>
            <a:r>
              <a:rPr lang="en-US" sz="4800" dirty="0"/>
              <a:t>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9701" y="1176560"/>
            <a:ext cx="3543964" cy="2347876"/>
          </a:xfrm>
          <a:prstGeom prst="rect">
            <a:avLst/>
          </a:prstGeom>
        </p:spPr>
      </p:pic>
      <p:pic>
        <p:nvPicPr>
          <p:cNvPr id="11" name="Picture 10" descr="IMG_3563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61894" t="7408" r="4377" b="64444"/>
          <a:stretch/>
        </p:blipFill>
        <p:spPr>
          <a:xfrm>
            <a:off x="1901050" y="1264253"/>
            <a:ext cx="2150349" cy="2175216"/>
          </a:xfrm>
          <a:prstGeom prst="rect">
            <a:avLst/>
          </a:prstGeom>
        </p:spPr>
      </p:pic>
      <p:pic>
        <p:nvPicPr>
          <p:cNvPr id="12" name="Picture 11" descr="IMG_0611.jpg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14666" r="22165" b="20000"/>
          <a:stretch/>
        </p:blipFill>
        <p:spPr>
          <a:xfrm>
            <a:off x="7453666" y="1176561"/>
            <a:ext cx="2013613" cy="2262909"/>
          </a:xfrm>
          <a:prstGeom prst="rect">
            <a:avLst/>
          </a:prstGeom>
        </p:spPr>
      </p:pic>
      <p:pic>
        <p:nvPicPr>
          <p:cNvPr id="13" name="Picture 12" descr="IMG_3717.jpg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7331" t="47475" r="50616"/>
          <a:stretch/>
        </p:blipFill>
        <p:spPr>
          <a:xfrm>
            <a:off x="1901050" y="3439469"/>
            <a:ext cx="2311231" cy="2662852"/>
          </a:xfrm>
          <a:prstGeom prst="rect">
            <a:avLst/>
          </a:prstGeom>
        </p:spPr>
      </p:pic>
      <p:pic>
        <p:nvPicPr>
          <p:cNvPr id="14" name="Picture 13" descr="november 2008 189.JPG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25505" t="38384" r="44950" b="14478"/>
          <a:stretch/>
        </p:blipFill>
        <p:spPr>
          <a:xfrm>
            <a:off x="4212280" y="3439469"/>
            <a:ext cx="2701636" cy="2662852"/>
          </a:xfrm>
          <a:prstGeom prst="rect">
            <a:avLst/>
          </a:prstGeom>
        </p:spPr>
      </p:pic>
      <p:pic>
        <p:nvPicPr>
          <p:cNvPr id="15" name="Picture 14" descr="IMG_1717.JPG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65993" t="21549" b="49884"/>
          <a:stretch/>
        </p:blipFill>
        <p:spPr>
          <a:xfrm>
            <a:off x="6913917" y="3439469"/>
            <a:ext cx="2578099" cy="2662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2407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Diffinio</a:t>
            </a:r>
            <a:r>
              <a:rPr lang="en-US" dirty="0" smtClean="0"/>
              <a:t> </a:t>
            </a:r>
            <a:r>
              <a:rPr lang="en-US" dirty="0" err="1" smtClean="0"/>
              <a:t>lles</a:t>
            </a:r>
            <a:endParaRPr lang="en-US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3060700" y="1714500"/>
          <a:ext cx="6096000" cy="4064000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2854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Ystyriwch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38381"/>
            <a:ext cx="8229600" cy="52865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Font typeface="Wingdings" charset="2"/>
              <a:buChar char="u"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ni’n</a:t>
            </a:r>
            <a:r>
              <a:rPr lang="en-US" sz="2400" dirty="0"/>
              <a:t> </a:t>
            </a:r>
            <a:r>
              <a:rPr lang="en-US" sz="2400" dirty="0" err="1"/>
              <a:t>rhagdybio</a:t>
            </a:r>
            <a:r>
              <a:rPr lang="en-US" sz="2400" dirty="0"/>
              <a:t> pa </a:t>
            </a:r>
            <a:r>
              <a:rPr lang="en-US" sz="2400" dirty="0" err="1"/>
              <a:t>fath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amgylchedd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cartref</a:t>
            </a:r>
            <a:r>
              <a:rPr lang="en-US" sz="2400" dirty="0"/>
              <a:t> </a:t>
            </a:r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bod</a:t>
            </a:r>
            <a:r>
              <a:rPr lang="en-US" sz="2400" dirty="0"/>
              <a:t>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plentyn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cyrraedd</a:t>
            </a:r>
            <a:r>
              <a:rPr lang="en-US" sz="2400" dirty="0"/>
              <a:t> yr </a:t>
            </a:r>
            <a:r>
              <a:rPr lang="en-US" sz="2400" dirty="0" err="1"/>
              <a:t>ysgol</a:t>
            </a:r>
            <a:r>
              <a:rPr lang="en-US" sz="2400" dirty="0"/>
              <a:t> bob bore? </a:t>
            </a:r>
          </a:p>
          <a:p>
            <a:pPr marL="0" indent="0">
              <a:buFont typeface="Wingdings" charset="2"/>
              <a:buChar char="u"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nhw‘n</a:t>
            </a:r>
            <a:r>
              <a:rPr lang="en-US" sz="2400" dirty="0"/>
              <a:t> </a:t>
            </a:r>
            <a:r>
              <a:rPr lang="en-US" sz="2400" dirty="0" err="1"/>
              <a:t>ddiogel</a:t>
            </a:r>
            <a:r>
              <a:rPr lang="en-US" sz="2400" dirty="0"/>
              <a:t>?</a:t>
            </a:r>
          </a:p>
          <a:p>
            <a:pPr marL="0" indent="0">
              <a:buFont typeface="Wingdings" charset="2"/>
              <a:buChar char="u"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cysgu</a:t>
            </a:r>
            <a:r>
              <a:rPr lang="en-US" sz="2400" dirty="0"/>
              <a:t>?</a:t>
            </a:r>
          </a:p>
          <a:p>
            <a:pPr marL="0" indent="0">
              <a:buFont typeface="Wingdings" charset="2"/>
              <a:buChar char="u"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bwyd</a:t>
            </a:r>
            <a:r>
              <a:rPr lang="en-US" sz="2400" dirty="0"/>
              <a:t>?</a:t>
            </a:r>
          </a:p>
          <a:p>
            <a:pPr marL="0" indent="0">
              <a:buFont typeface="Wingdings" charset="2"/>
              <a:buChar char="u"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nhw’n</a:t>
            </a:r>
            <a:r>
              <a:rPr lang="en-US" sz="2400" dirty="0"/>
              <a:t> </a:t>
            </a:r>
            <a:r>
              <a:rPr lang="en-US" sz="2400" dirty="0" err="1"/>
              <a:t>barod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ddysgu</a:t>
            </a:r>
            <a:r>
              <a:rPr lang="en-US" sz="2400" dirty="0"/>
              <a:t>?</a:t>
            </a:r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9200" y="3975013"/>
            <a:ext cx="2641600" cy="213792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7011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228601"/>
            <a:ext cx="7810500" cy="1264024"/>
          </a:xfrm>
        </p:spPr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cysyniad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les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803400" y="1727200"/>
            <a:ext cx="8445500" cy="35394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/>
              <a:t>“The true measure of a nation’s standing is</a:t>
            </a:r>
          </a:p>
          <a:p>
            <a:r>
              <a:rPr lang="en-US" sz="3200" dirty="0"/>
              <a:t>how well it attends to its children – their</a:t>
            </a:r>
          </a:p>
          <a:p>
            <a:r>
              <a:rPr lang="en-US" sz="3200" dirty="0"/>
              <a:t>health and safety, their material security,</a:t>
            </a:r>
          </a:p>
          <a:p>
            <a:r>
              <a:rPr lang="en-US" sz="3200" dirty="0"/>
              <a:t>their education and socialization, and</a:t>
            </a:r>
          </a:p>
          <a:p>
            <a:r>
              <a:rPr lang="en-US" sz="3200" dirty="0"/>
              <a:t>their sense of being loved, valued, and</a:t>
            </a:r>
          </a:p>
          <a:p>
            <a:r>
              <a:rPr lang="en-US" sz="3200" dirty="0"/>
              <a:t>included in the families and societies into</a:t>
            </a:r>
          </a:p>
          <a:p>
            <a:r>
              <a:rPr lang="en-US" sz="3200" dirty="0"/>
              <a:t>which they are born.” (UNICEF, 2007)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28372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ＭＳ Ｐゴシック" pitchFamily="-110" charset="-128"/>
                <a:cs typeface="ＭＳ Ｐゴシック" pitchFamily="-110" charset="-128"/>
              </a:rPr>
              <a:t>Ferre Laevers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1550989"/>
            <a:ext cx="7774517" cy="4541837"/>
          </a:xfrm>
        </p:spPr>
        <p:txBody>
          <a:bodyPr/>
          <a:lstStyle/>
          <a:p>
            <a:pPr>
              <a:buFont typeface="Wingdings" pitchFamily="-110" charset="2"/>
              <a:buChar char="q"/>
            </a:pPr>
            <a:r>
              <a:rPr lang="en-US" sz="2400" smtClean="0">
                <a:ea typeface="ＭＳ Ｐゴシック" pitchFamily="-110" charset="-128"/>
                <a:cs typeface="ＭＳ Ｐゴシック" pitchFamily="-110" charset="-128"/>
              </a:rPr>
              <a:t>Cyfarwyddwr Canolfan Ymchwil Dysgu trwy Brofiad, Prifysgol Leuven, Gwlad Belg</a:t>
            </a:r>
          </a:p>
          <a:p>
            <a:pPr>
              <a:buFont typeface="Wingdings" pitchFamily="-110" charset="2"/>
              <a:buChar char="q"/>
            </a:pPr>
            <a:r>
              <a:rPr lang="en-US" sz="2400" smtClean="0">
                <a:ea typeface="ＭＳ Ｐゴシック" pitchFamily="-110" charset="-128"/>
                <a:cs typeface="ＭＳ Ｐゴシック" pitchFamily="-110" charset="-128"/>
              </a:rPr>
              <a:t>Llywydd Cymdeithas Ymchwil Addysg Ewropeaidd Plentyndod Cynnar </a:t>
            </a:r>
          </a:p>
          <a:p>
            <a:pPr>
              <a:buFont typeface="Wingdings" pitchFamily="-110" charset="2"/>
              <a:buChar char="q"/>
            </a:pPr>
            <a:r>
              <a:rPr lang="en-US" sz="2400" smtClean="0">
                <a:ea typeface="ＭＳ Ｐゴシック" pitchFamily="-110" charset="-128"/>
                <a:cs typeface="ＭＳ Ｐゴシック" pitchFamily="-110" charset="-128"/>
              </a:rPr>
              <a:t>Ceisio deall ‘ lefel ddwfn o ddysgu ’</a:t>
            </a:r>
          </a:p>
          <a:p>
            <a:pPr>
              <a:buFont typeface="Wingdings" pitchFamily="-110" charset="2"/>
              <a:buChar char="q"/>
            </a:pPr>
            <a:r>
              <a:rPr lang="en-US" sz="2400" smtClean="0">
                <a:ea typeface="ＭＳ Ｐゴシック" pitchFamily="-110" charset="-128"/>
                <a:cs typeface="ＭＳ Ｐゴシック" pitchFamily="-110" charset="-128"/>
              </a:rPr>
              <a:t>Ymchwil i ymarfer</a:t>
            </a:r>
          </a:p>
          <a:p>
            <a:pPr>
              <a:buFont typeface="Wingdings" pitchFamily="-110" charset="2"/>
              <a:buChar char="q"/>
            </a:pPr>
            <a:r>
              <a:rPr lang="en-US" sz="2400" smtClean="0">
                <a:ea typeface="ＭＳ Ｐゴシック" pitchFamily="-110" charset="-128"/>
                <a:cs typeface="ＭＳ Ｐゴシック" pitchFamily="-110" charset="-128"/>
              </a:rPr>
              <a:t>Amgylchedd sy'n galluogi plant i wneud cysylltiadau yn hanfodol</a:t>
            </a:r>
            <a:endParaRPr lang="en-US" sz="2400">
              <a:ea typeface="ＭＳ Ｐゴシック" pitchFamily="-110" charset="-128"/>
              <a:cs typeface="ＭＳ Ｐゴシック" pitchFamily="-110" charset="-128"/>
            </a:endParaRPr>
          </a:p>
        </p:txBody>
      </p:sp>
      <p:pic>
        <p:nvPicPr>
          <p:cNvPr id="72708" name="Picture 5" descr="prof-dr-ferre">
            <a:hlinkClick r:id="rId2"/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8688917" y="1412875"/>
            <a:ext cx="1869016" cy="1727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Lles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Teimlo’n</a:t>
            </a:r>
            <a:r>
              <a:rPr lang="en-US" dirty="0" smtClean="0"/>
              <a:t> </a:t>
            </a:r>
            <a:r>
              <a:rPr lang="en-US" dirty="0" err="1" smtClean="0"/>
              <a:t>gartrefol</a:t>
            </a:r>
            <a:endParaRPr lang="en-US" dirty="0" smtClean="0"/>
          </a:p>
          <a:p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ddigymell</a:t>
            </a:r>
            <a:endParaRPr lang="en-US" dirty="0" smtClean="0"/>
          </a:p>
          <a:p>
            <a:r>
              <a:rPr lang="en-US" dirty="0" smtClean="0"/>
              <a:t>Dim </a:t>
            </a:r>
            <a:r>
              <a:rPr lang="en-US" dirty="0" err="1" smtClean="0"/>
              <a:t>pwysau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emosiynol</a:t>
            </a:r>
            <a:endParaRPr lang="en-US" dirty="0" smtClean="0"/>
          </a:p>
          <a:p>
            <a:r>
              <a:rPr lang="en-US" dirty="0" err="1" smtClean="0"/>
              <a:t>Hanfodol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iechyd</a:t>
            </a:r>
            <a:r>
              <a:rPr lang="en-US" dirty="0" smtClean="0"/>
              <a:t> </a:t>
            </a:r>
            <a:r>
              <a:rPr lang="en-US" dirty="0" err="1" smtClean="0"/>
              <a:t>meddyliol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 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9599" y="1955800"/>
            <a:ext cx="4307401" cy="40894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6509149" y="6273800"/>
            <a:ext cx="2145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Laevers</a:t>
            </a:r>
            <a:r>
              <a:rPr lang="en-US" dirty="0"/>
              <a:t> et al., 2005)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8074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0342"/>
            <a:ext cx="8890000" cy="1411941"/>
          </a:xfrm>
        </p:spPr>
        <p:txBody>
          <a:bodyPr/>
          <a:lstStyle/>
          <a:p>
            <a:r>
              <a:rPr lang="en-US" sz="4800" dirty="0" err="1"/>
              <a:t>Egwyddorion</a:t>
            </a:r>
            <a:r>
              <a:rPr lang="en-US" sz="4800" dirty="0"/>
              <a:t> </a:t>
            </a:r>
            <a:r>
              <a:rPr lang="en-US" sz="4800" dirty="0" err="1"/>
              <a:t>allweddol</a:t>
            </a:r>
            <a:r>
              <a:rPr lang="en-US" sz="4800" dirty="0"/>
              <a:t> </a:t>
            </a:r>
            <a:r>
              <a:rPr lang="en-US" sz="4800" dirty="0" err="1"/>
              <a:t>Laevers</a:t>
            </a:r>
            <a:endParaRPr lang="en-US" sz="4800" dirty="0"/>
          </a:p>
        </p:txBody>
      </p:sp>
      <p:graphicFrame>
        <p:nvGraphicFramePr>
          <p:cNvPr id="6" name="Content Placeholder 3"/>
          <p:cNvGraphicFramePr>
            <a:graphicFrameLocks noGrp="1"/>
          </p:cNvGraphicFramePr>
          <p:nvPr>
            <p:ph idx="1"/>
          </p:nvPr>
        </p:nvGraphicFramePr>
        <p:xfrm>
          <a:off x="2438400" y="1492626"/>
          <a:ext cx="7658100" cy="4558551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3008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32976"/>
            <a:ext cx="9144000" cy="126402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Y broses </a:t>
            </a:r>
            <a:r>
              <a:rPr lang="en-US" dirty="0" err="1" smtClean="0"/>
              <a:t>o</a:t>
            </a:r>
            <a:r>
              <a:rPr lang="en-US" dirty="0" smtClean="0"/>
              <a:t> ran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endParaRPr lang="en-US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4356100" y="1397000"/>
          <a:ext cx="6096000" cy="4064000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917700" y="1397001"/>
            <a:ext cx="2832100" cy="1754327"/>
          </a:xfrm>
          <a:prstGeom prst="rect">
            <a:avLst/>
          </a:prstGeom>
          <a:noFill/>
          <a:ln w="28575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Gofod</a:t>
            </a:r>
            <a:endParaRPr lang="en-US" dirty="0"/>
          </a:p>
          <a:p>
            <a:r>
              <a:rPr lang="en-US" dirty="0" err="1"/>
              <a:t>Deunydd</a:t>
            </a:r>
            <a:endParaRPr lang="en-US" dirty="0"/>
          </a:p>
          <a:p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endParaRPr lang="en-US" dirty="0"/>
          </a:p>
          <a:p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phlant</a:t>
            </a:r>
            <a:endParaRPr lang="en-US" dirty="0"/>
          </a:p>
          <a:p>
            <a:r>
              <a:rPr lang="en-US" dirty="0" err="1"/>
              <a:t>Trefniadaeth</a:t>
            </a:r>
            <a:endParaRPr lang="en-US" dirty="0"/>
          </a:p>
          <a:p>
            <a:r>
              <a:rPr lang="en-US" dirty="0" err="1"/>
              <a:t>Diogelwch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917700" y="4013201"/>
            <a:ext cx="2832100" cy="1754327"/>
          </a:xfrm>
          <a:prstGeom prst="rect">
            <a:avLst/>
          </a:prstGeom>
          <a:noFill/>
          <a:ln w="28575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trafod</a:t>
            </a:r>
            <a:endParaRPr lang="en-US" dirty="0"/>
          </a:p>
          <a:p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iaith</a:t>
            </a:r>
            <a:endParaRPr lang="en-US" dirty="0"/>
          </a:p>
          <a:p>
            <a:r>
              <a:rPr lang="en-US" dirty="0" err="1"/>
              <a:t>Chwilfrydedd</a:t>
            </a:r>
            <a:endParaRPr lang="en-US" dirty="0"/>
          </a:p>
          <a:p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endParaRPr lang="en-US" dirty="0"/>
          </a:p>
          <a:p>
            <a:r>
              <a:rPr lang="en-US" dirty="0"/>
              <a:t>Hunan-</a:t>
            </a:r>
            <a:r>
              <a:rPr lang="en-US" dirty="0" err="1"/>
              <a:t>ddibyniaeth</a:t>
            </a:r>
            <a:endParaRPr lang="en-US" dirty="0"/>
          </a:p>
          <a:p>
            <a:r>
              <a:rPr lang="en-US" dirty="0"/>
              <a:t>Hunan-</a:t>
            </a:r>
            <a:r>
              <a:rPr lang="en-US" dirty="0" err="1"/>
              <a:t>hyder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5626100" y="5956300"/>
            <a:ext cx="4203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Laevers</a:t>
            </a:r>
            <a:r>
              <a:rPr lang="en-US" dirty="0"/>
              <a:t> et al., 2005)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7425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Barn </a:t>
            </a:r>
            <a:r>
              <a:rPr lang="en-US" dirty="0" err="1" smtClean="0"/>
              <a:t>LaeverS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err="1" smtClean="0"/>
              <a:t>Lles</a:t>
            </a:r>
            <a:r>
              <a:rPr lang="en-GB" sz="2800" dirty="0" smtClean="0"/>
              <a:t> ac </a:t>
            </a:r>
            <a:r>
              <a:rPr lang="en-GB" sz="2800" dirty="0" err="1" smtClean="0"/>
              <a:t>Ymglymiad</a:t>
            </a:r>
            <a:r>
              <a:rPr lang="en-GB" sz="2800" dirty="0" smtClean="0"/>
              <a:t> – </a:t>
            </a:r>
            <a:r>
              <a:rPr lang="en-GB" sz="2800" dirty="0" err="1" smtClean="0"/>
              <a:t>gwyliwch</a:t>
            </a:r>
            <a:r>
              <a:rPr lang="en-GB" sz="2800" dirty="0" smtClean="0"/>
              <a:t> </a:t>
            </a:r>
            <a:r>
              <a:rPr lang="en-GB" sz="2800" dirty="0" err="1" smtClean="0"/>
              <a:t>hwn</a:t>
            </a:r>
            <a:r>
              <a:rPr lang="en-GB" sz="2800" dirty="0" smtClean="0"/>
              <a:t>:</a:t>
            </a:r>
            <a:endParaRPr lang="en-GB" sz="2800" dirty="0" smtClean="0"/>
          </a:p>
          <a:p>
            <a:pPr>
              <a:buNone/>
            </a:pPr>
            <a:r>
              <a:rPr lang="en-US" sz="2800" dirty="0"/>
              <a:t>http://www.youtube.com/watch?v=ArEY-YvbAhI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9" name="Rectangle 29"/>
          <p:cNvSpPr>
            <a:spLocks noChangeArrowheads="1"/>
          </p:cNvSpPr>
          <p:nvPr/>
        </p:nvSpPr>
        <p:spPr bwMode="auto">
          <a:xfrm>
            <a:off x="5159375" y="3500439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31" name="Text Box 31"/>
          <p:cNvSpPr txBox="1">
            <a:spLocks noChangeArrowheads="1"/>
          </p:cNvSpPr>
          <p:nvPr/>
        </p:nvSpPr>
        <p:spPr bwMode="auto">
          <a:xfrm>
            <a:off x="5016501" y="3500438"/>
            <a:ext cx="201612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2000" b="1" u="sng" dirty="0"/>
              <a:t>ARWYDDION LLES</a:t>
            </a:r>
          </a:p>
        </p:txBody>
      </p:sp>
      <p:sp>
        <p:nvSpPr>
          <p:cNvPr id="30741" name="Rectangle 32"/>
          <p:cNvSpPr>
            <a:spLocks noChangeArrowheads="1"/>
          </p:cNvSpPr>
          <p:nvPr/>
        </p:nvSpPr>
        <p:spPr bwMode="auto">
          <a:xfrm>
            <a:off x="2424113" y="1989139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2" name="Rectangle 33"/>
          <p:cNvSpPr>
            <a:spLocks noChangeArrowheads="1"/>
          </p:cNvSpPr>
          <p:nvPr/>
        </p:nvSpPr>
        <p:spPr bwMode="auto">
          <a:xfrm>
            <a:off x="5159375" y="1773239"/>
            <a:ext cx="187325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3" name="Rectangle 34"/>
          <p:cNvSpPr>
            <a:spLocks noChangeArrowheads="1"/>
          </p:cNvSpPr>
          <p:nvPr/>
        </p:nvSpPr>
        <p:spPr bwMode="auto">
          <a:xfrm>
            <a:off x="7967663" y="1989139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4" name="Rectangle 35"/>
          <p:cNvSpPr>
            <a:spLocks noChangeArrowheads="1"/>
          </p:cNvSpPr>
          <p:nvPr/>
        </p:nvSpPr>
        <p:spPr bwMode="auto">
          <a:xfrm>
            <a:off x="7967663" y="3573464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5" name="Rectangle 36"/>
          <p:cNvSpPr>
            <a:spLocks noChangeArrowheads="1"/>
          </p:cNvSpPr>
          <p:nvPr/>
        </p:nvSpPr>
        <p:spPr bwMode="auto">
          <a:xfrm>
            <a:off x="2424113" y="3573464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6" name="Rectangle 37"/>
          <p:cNvSpPr>
            <a:spLocks noChangeArrowheads="1"/>
          </p:cNvSpPr>
          <p:nvPr/>
        </p:nvSpPr>
        <p:spPr bwMode="auto">
          <a:xfrm>
            <a:off x="2424113" y="5084764"/>
            <a:ext cx="1871662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7" name="Rectangle 38"/>
          <p:cNvSpPr>
            <a:spLocks noChangeArrowheads="1"/>
          </p:cNvSpPr>
          <p:nvPr/>
        </p:nvSpPr>
        <p:spPr bwMode="auto">
          <a:xfrm>
            <a:off x="5232400" y="5373689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8" name="Rectangle 39"/>
          <p:cNvSpPr>
            <a:spLocks noChangeArrowheads="1"/>
          </p:cNvSpPr>
          <p:nvPr/>
        </p:nvSpPr>
        <p:spPr bwMode="auto">
          <a:xfrm>
            <a:off x="7967663" y="5013326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AutoShape 43"/>
          <p:cNvSpPr>
            <a:spLocks noChangeArrowheads="1"/>
          </p:cNvSpPr>
          <p:nvPr/>
        </p:nvSpPr>
        <p:spPr bwMode="auto">
          <a:xfrm>
            <a:off x="4295775" y="3789364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32846" name="Text Box 46"/>
          <p:cNvSpPr txBox="1">
            <a:spLocks noChangeArrowheads="1"/>
          </p:cNvSpPr>
          <p:nvPr/>
        </p:nvSpPr>
        <p:spPr bwMode="auto">
          <a:xfrm>
            <a:off x="5016500" y="1773238"/>
            <a:ext cx="21590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err="1"/>
              <a:t>Gallu</a:t>
            </a:r>
            <a:r>
              <a:rPr lang="en-GB" sz="1800" b="1" dirty="0"/>
              <a:t> </a:t>
            </a:r>
            <a:r>
              <a:rPr lang="en-GB" sz="1800" b="1" dirty="0" err="1"/>
              <a:t>amddiffyn</a:t>
            </a:r>
            <a:r>
              <a:rPr lang="en-GB" sz="1800" b="1" dirty="0"/>
              <a:t> </a:t>
            </a:r>
            <a:r>
              <a:rPr lang="en-GB" sz="1800" b="1" dirty="0" err="1"/>
              <a:t>eich</a:t>
            </a:r>
            <a:r>
              <a:rPr lang="en-GB" sz="1800" b="1" dirty="0"/>
              <a:t> </a:t>
            </a:r>
            <a:r>
              <a:rPr lang="en-GB" sz="1800" b="1" dirty="0" err="1"/>
              <a:t>hun</a:t>
            </a:r>
            <a:r>
              <a:rPr lang="en-GB" sz="1800" b="1" dirty="0"/>
              <a:t>, </a:t>
            </a:r>
            <a:r>
              <a:rPr lang="en-GB" sz="1800" b="1" dirty="0" err="1"/>
              <a:t>pendantrwydd</a:t>
            </a:r>
            <a:endParaRPr lang="en-GB" sz="1800" dirty="0"/>
          </a:p>
        </p:txBody>
      </p:sp>
      <p:sp>
        <p:nvSpPr>
          <p:cNvPr id="332847" name="Text Box 47"/>
          <p:cNvSpPr txBox="1">
            <a:spLocks noChangeArrowheads="1"/>
          </p:cNvSpPr>
          <p:nvPr/>
        </p:nvSpPr>
        <p:spPr bwMode="auto">
          <a:xfrm>
            <a:off x="2424113" y="1989138"/>
            <a:ext cx="17272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err="1"/>
              <a:t>Tawelwch</a:t>
            </a:r>
            <a:r>
              <a:rPr lang="en-GB" sz="1800" b="1" dirty="0"/>
              <a:t> </a:t>
            </a:r>
            <a:r>
              <a:rPr lang="en-GB" sz="1800" b="1" dirty="0" err="1"/>
              <a:t>meddwl</a:t>
            </a:r>
            <a:r>
              <a:rPr lang="en-GB" sz="1800" b="1" dirty="0"/>
              <a:t> ac </a:t>
            </a:r>
            <a:r>
              <a:rPr lang="en-GB" sz="1800" b="1" dirty="0" err="1"/>
              <a:t>ymlacio</a:t>
            </a:r>
            <a:r>
              <a:rPr lang="en-GB" sz="1800" b="1" dirty="0"/>
              <a:t> </a:t>
            </a:r>
            <a:endParaRPr lang="en-GB" sz="1800" dirty="0"/>
          </a:p>
        </p:txBody>
      </p:sp>
      <p:sp>
        <p:nvSpPr>
          <p:cNvPr id="332849" name="Text Box 49"/>
          <p:cNvSpPr txBox="1">
            <a:spLocks noChangeArrowheads="1"/>
          </p:cNvSpPr>
          <p:nvPr/>
        </p:nvSpPr>
        <p:spPr bwMode="auto">
          <a:xfrm>
            <a:off x="7967664" y="1989139"/>
            <a:ext cx="17287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err="1"/>
              <a:t>Adnabod</a:t>
            </a:r>
            <a:r>
              <a:rPr lang="en-GB" sz="1800" b="1" dirty="0"/>
              <a:t> </a:t>
            </a:r>
            <a:r>
              <a:rPr lang="en-GB" sz="1800" b="1" dirty="0" err="1"/>
              <a:t>eich</a:t>
            </a:r>
            <a:r>
              <a:rPr lang="en-GB" sz="1800" b="1" dirty="0"/>
              <a:t> </a:t>
            </a:r>
            <a:r>
              <a:rPr lang="en-GB" sz="1800" b="1" dirty="0" err="1"/>
              <a:t>hunan</a:t>
            </a:r>
            <a:r>
              <a:rPr lang="en-GB" sz="1800" b="1" dirty="0"/>
              <a:t> </a:t>
            </a:r>
            <a:endParaRPr lang="en-GB" sz="1800" dirty="0"/>
          </a:p>
        </p:txBody>
      </p:sp>
      <p:sp>
        <p:nvSpPr>
          <p:cNvPr id="332850" name="Text Box 50"/>
          <p:cNvSpPr txBox="1">
            <a:spLocks noChangeArrowheads="1"/>
          </p:cNvSpPr>
          <p:nvPr/>
        </p:nvSpPr>
        <p:spPr bwMode="auto">
          <a:xfrm>
            <a:off x="2279651" y="3573463"/>
            <a:ext cx="187166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400" b="1" dirty="0"/>
              <a:t> </a:t>
            </a:r>
            <a:r>
              <a:rPr lang="en-GB" sz="1800" b="1" dirty="0" err="1"/>
              <a:t>Didwylledd</a:t>
            </a:r>
            <a:r>
              <a:rPr lang="en-GB" sz="1800" b="1" dirty="0"/>
              <a:t> a </a:t>
            </a:r>
            <a:r>
              <a:rPr lang="en-GB" sz="1800" b="1" dirty="0" err="1"/>
              <a:t>bod</a:t>
            </a:r>
            <a:r>
              <a:rPr lang="en-GB" sz="1800" b="1" dirty="0"/>
              <a:t> </a:t>
            </a:r>
            <a:r>
              <a:rPr lang="en-GB" sz="1800" b="1" dirty="0" err="1"/>
              <a:t>yn</a:t>
            </a:r>
            <a:r>
              <a:rPr lang="en-GB" sz="1800" b="1" dirty="0"/>
              <a:t> </a:t>
            </a:r>
            <a:r>
              <a:rPr lang="en-GB" sz="1800" b="1" dirty="0" err="1"/>
              <a:t>barod</a:t>
            </a:r>
            <a:r>
              <a:rPr lang="en-GB" sz="1800" b="1" dirty="0"/>
              <a:t> </a:t>
            </a:r>
            <a:r>
              <a:rPr lang="en-GB" sz="1800" b="1" dirty="0" err="1"/>
              <a:t>i</a:t>
            </a:r>
            <a:r>
              <a:rPr lang="en-GB" sz="1800" b="1" dirty="0"/>
              <a:t> </a:t>
            </a:r>
            <a:r>
              <a:rPr lang="en-GB" sz="1800" b="1" dirty="0" err="1"/>
              <a:t>dderbyn</a:t>
            </a:r>
            <a:r>
              <a:rPr lang="en-GB" sz="1800" b="1" dirty="0"/>
              <a:t> </a:t>
            </a:r>
            <a:endParaRPr lang="en-GB" sz="1800" b="1" dirty="0">
              <a:solidFill>
                <a:srgbClr val="FFFFFF"/>
              </a:solidFill>
            </a:endParaRPr>
          </a:p>
        </p:txBody>
      </p:sp>
      <p:sp>
        <p:nvSpPr>
          <p:cNvPr id="332851" name="Text Box 51"/>
          <p:cNvSpPr txBox="1">
            <a:spLocks noChangeArrowheads="1"/>
          </p:cNvSpPr>
          <p:nvPr/>
        </p:nvSpPr>
        <p:spPr bwMode="auto">
          <a:xfrm>
            <a:off x="2351089" y="5084764"/>
            <a:ext cx="19446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err="1"/>
              <a:t>Hunanhyder</a:t>
            </a:r>
            <a:r>
              <a:rPr lang="en-GB" sz="1800" b="1" dirty="0"/>
              <a:t> a </a:t>
            </a:r>
            <a:r>
              <a:rPr lang="en-GB" sz="1800" b="1" dirty="0" err="1"/>
              <a:t>hunan-barch</a:t>
            </a:r>
            <a:r>
              <a:rPr lang="en-GB" sz="1800" b="1" dirty="0"/>
              <a:t> </a:t>
            </a:r>
            <a:endParaRPr lang="en-GB" sz="1800" dirty="0"/>
          </a:p>
        </p:txBody>
      </p:sp>
      <p:sp>
        <p:nvSpPr>
          <p:cNvPr id="332852" name="Text Box 52"/>
          <p:cNvSpPr txBox="1">
            <a:spLocks noChangeArrowheads="1"/>
          </p:cNvSpPr>
          <p:nvPr/>
        </p:nvSpPr>
        <p:spPr bwMode="auto">
          <a:xfrm>
            <a:off x="5232400" y="5661025"/>
            <a:ext cx="1727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800" b="1" dirty="0" err="1"/>
              <a:t>Hyblygrwydd</a:t>
            </a:r>
            <a:endParaRPr lang="en-GB" sz="1800" b="1" dirty="0">
              <a:solidFill>
                <a:srgbClr val="FFFFFF"/>
              </a:solidFill>
            </a:endParaRPr>
          </a:p>
        </p:txBody>
      </p:sp>
      <p:sp>
        <p:nvSpPr>
          <p:cNvPr id="332853" name="Text Box 53"/>
          <p:cNvSpPr txBox="1">
            <a:spLocks noChangeArrowheads="1"/>
          </p:cNvSpPr>
          <p:nvPr/>
        </p:nvSpPr>
        <p:spPr bwMode="auto">
          <a:xfrm>
            <a:off x="7967664" y="5300663"/>
            <a:ext cx="17287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800" b="1" dirty="0" err="1"/>
              <a:t>Bywiogrwydd</a:t>
            </a:r>
            <a:endParaRPr lang="en-GB" sz="1800" b="1" dirty="0">
              <a:solidFill>
                <a:srgbClr val="FFFFFF"/>
              </a:solidFill>
            </a:endParaRPr>
          </a:p>
        </p:txBody>
      </p:sp>
      <p:sp>
        <p:nvSpPr>
          <p:cNvPr id="332854" name="Text Box 54"/>
          <p:cNvSpPr txBox="1">
            <a:spLocks noChangeArrowheads="1"/>
          </p:cNvSpPr>
          <p:nvPr/>
        </p:nvSpPr>
        <p:spPr bwMode="auto">
          <a:xfrm>
            <a:off x="7967664" y="3629026"/>
            <a:ext cx="17287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800" b="1" dirty="0" err="1"/>
              <a:t>Mwynhau</a:t>
            </a:r>
            <a:r>
              <a:rPr lang="en-GB" sz="1800" b="1" dirty="0"/>
              <a:t> </a:t>
            </a:r>
            <a:r>
              <a:rPr lang="en-GB" sz="1800" b="1" dirty="0" err="1"/>
              <a:t>heb</a:t>
            </a:r>
            <a:r>
              <a:rPr lang="en-GB" sz="1800" b="1" dirty="0"/>
              <a:t> </a:t>
            </a:r>
            <a:r>
              <a:rPr lang="en-GB" sz="1800" b="1" dirty="0" err="1"/>
              <a:t>ataliaeth</a:t>
            </a:r>
            <a:r>
              <a:rPr lang="en-GB" sz="1800" b="1" dirty="0"/>
              <a:t> </a:t>
            </a:r>
            <a:endParaRPr lang="en-GB" sz="1800" b="1" dirty="0">
              <a:solidFill>
                <a:srgbClr val="FFFFFF"/>
              </a:solidFill>
            </a:endParaRPr>
          </a:p>
        </p:txBody>
      </p:sp>
      <p:sp>
        <p:nvSpPr>
          <p:cNvPr id="30758" name="AutoShape 56"/>
          <p:cNvSpPr>
            <a:spLocks noChangeArrowheads="1"/>
          </p:cNvSpPr>
          <p:nvPr/>
        </p:nvSpPr>
        <p:spPr bwMode="auto">
          <a:xfrm rot="1869735">
            <a:off x="4440239" y="2997201"/>
            <a:ext cx="649287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59" name="AutoShape 57"/>
          <p:cNvSpPr>
            <a:spLocks noChangeArrowheads="1"/>
          </p:cNvSpPr>
          <p:nvPr/>
        </p:nvSpPr>
        <p:spPr bwMode="auto">
          <a:xfrm rot="5400000">
            <a:off x="5699919" y="2961482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0" name="AutoShape 58"/>
          <p:cNvSpPr>
            <a:spLocks noChangeArrowheads="1"/>
          </p:cNvSpPr>
          <p:nvPr/>
        </p:nvSpPr>
        <p:spPr bwMode="auto">
          <a:xfrm rot="-1942087">
            <a:off x="4440239" y="4652964"/>
            <a:ext cx="649287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1" name="AutoShape 59"/>
          <p:cNvSpPr>
            <a:spLocks noChangeArrowheads="1"/>
          </p:cNvSpPr>
          <p:nvPr/>
        </p:nvSpPr>
        <p:spPr bwMode="auto">
          <a:xfrm rot="-5400000">
            <a:off x="5771357" y="4761707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2" name="AutoShape 60"/>
          <p:cNvSpPr>
            <a:spLocks noChangeArrowheads="1"/>
          </p:cNvSpPr>
          <p:nvPr/>
        </p:nvSpPr>
        <p:spPr bwMode="auto">
          <a:xfrm rot="8327066">
            <a:off x="7175500" y="2997201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3" name="AutoShape 61"/>
          <p:cNvSpPr>
            <a:spLocks noChangeArrowheads="1"/>
          </p:cNvSpPr>
          <p:nvPr/>
        </p:nvSpPr>
        <p:spPr bwMode="auto">
          <a:xfrm rot="10800000">
            <a:off x="7104064" y="3789364"/>
            <a:ext cx="649287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4" name="AutoShape 62"/>
          <p:cNvSpPr>
            <a:spLocks noChangeArrowheads="1"/>
          </p:cNvSpPr>
          <p:nvPr/>
        </p:nvSpPr>
        <p:spPr bwMode="auto">
          <a:xfrm rot="-9185339">
            <a:off x="6959600" y="4581526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3001557" y="285075"/>
            <a:ext cx="5884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Arial"/>
                <a:cs typeface="Arial"/>
              </a:rPr>
              <a:t>Arwyddion</a:t>
            </a:r>
            <a:r>
              <a:rPr lang="en-US" sz="4000" dirty="0">
                <a:latin typeface="Arial"/>
                <a:cs typeface="Arial"/>
              </a:rPr>
              <a:t> </a:t>
            </a:r>
            <a:r>
              <a:rPr lang="en-US" sz="4000" dirty="0" err="1">
                <a:latin typeface="Arial"/>
                <a:cs typeface="Arial"/>
              </a:rPr>
              <a:t>lles</a:t>
            </a:r>
            <a:endParaRPr lang="en-US"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9854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2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2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2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2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2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2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2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2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2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2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2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2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2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2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2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2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2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2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2831" grpId="0"/>
      <p:bldP spid="332846" grpId="0"/>
      <p:bldP spid="332847" grpId="0"/>
      <p:bldP spid="332850" grpId="0"/>
      <p:bldP spid="332851" grpId="0"/>
      <p:bldP spid="332852" grpId="0"/>
      <p:bldP spid="33285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734" y="0"/>
            <a:ext cx="10581217" cy="1264024"/>
          </a:xfrm>
        </p:spPr>
        <p:txBody>
          <a:bodyPr/>
          <a:lstStyle/>
          <a:p>
            <a:r>
              <a:rPr lang="en-US" sz="4400" dirty="0" err="1" smtClean="0"/>
              <a:t>Graddfa</a:t>
            </a:r>
            <a:r>
              <a:rPr lang="en-US" sz="4400" dirty="0" smtClean="0"/>
              <a:t> Leuven - </a:t>
            </a:r>
            <a:r>
              <a:rPr lang="en-US" sz="4400" dirty="0" err="1" smtClean="0"/>
              <a:t>lles</a:t>
            </a:r>
            <a:endParaRPr lang="en-US" sz="4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65103" y="1092201"/>
          <a:ext cx="11245848" cy="4241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6499"/>
                <a:gridCol w="1750124"/>
                <a:gridCol w="8419225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Lefel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Lles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Arwyddion</a:t>
                      </a:r>
                      <a:endParaRPr lang="en-US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Isel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iawn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600" dirty="0" smtClean="0"/>
                        <a:t>Mae'r plentyn yn dangos arwyddion clir o fod yn anghysurus: yn ddig, crio, sgrechian, yn edrych yn drist neu'n ofnus, brifo ef / hi ei hun neu eraill, nid yw'n ymateb i'r amgylchedd ac mae’n osgoi cyswllt.</a:t>
                      </a:r>
                      <a:endParaRPr lang="en-US" sz="16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Isel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600" dirty="0" smtClean="0"/>
                        <a:t>Mae'r osgo, mynegiant  yr wyneb a chamau gweithredu yn dangos nad yw'r plentyn yn teimlo'n gartrefol. Fodd bynnag, mae’r arwyddion yn llai amlwg nag o dan lefel 1 neu nid yw’r ymdeimlad o fod yn anghysurus yn cael ei fynegi drwy’r amser.</a:t>
                      </a:r>
                      <a:endParaRPr lang="en-US" sz="16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Cymhedrol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600" dirty="0" smtClean="0"/>
                        <a:t>Mae gan y plentyn osgo niwtral. Mae mynegiant yr wyneb a’r osgo yn dangos ychydig neu ddim emosiwn. Nid oes unrhyw arwyddion sy'n dangos tristwch neu bleser, cysur neu anghysur.</a:t>
                      </a:r>
                      <a:endParaRPr lang="en-US" sz="16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4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Uchel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600" dirty="0" smtClean="0"/>
                        <a:t>Mae'r plentyn yn dangos arwyddion amlwg o foddhad (a restrir o dan lefel 5). Fodd bynnag, nid yw’r arwyddion hyn yn bresennol drwy’r amser a gyda'r un dwyster.</a:t>
                      </a:r>
                      <a:endParaRPr lang="en-US" sz="16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Uchel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iawn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600" dirty="0" smtClean="0"/>
                        <a:t>Yn ystod y cyfnod arsylwi, mae'r plentyn yn mwynhau, yn wir mae'n teimlo’n wych: yn edrych yn hapus ac yn gwenu, yn ddigymell a mynegiannol, yn siarad ag ef / hi ei hun ac yn canu, yn hamddenol ac yn agored, gan ymwneud â'r amgylchedd ac yn fywiog ac yn mynegi hunan-hyder a hunan-sicrwydd.</a:t>
                      </a:r>
                      <a:endParaRPr lang="en-US" sz="1600" dirty="0"/>
                    </a:p>
                  </a:txBody>
                  <a:tcPr marL="121920" marR="12192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Ymglymiad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cy-GB" sz="2800" dirty="0" smtClean="0"/>
              <a:t>Cymryd rhan ddwys</a:t>
            </a:r>
            <a:endParaRPr lang="cy-GB" sz="2800" dirty="0" smtClean="0"/>
          </a:p>
          <a:p>
            <a:pPr>
              <a:buNone/>
            </a:pPr>
            <a:r>
              <a:rPr lang="cy-GB" sz="2800" dirty="0" smtClean="0"/>
              <a:t>    </a:t>
            </a:r>
            <a:r>
              <a:rPr lang="cy-GB" sz="2800" dirty="0" smtClean="0"/>
              <a:t>mewn </a:t>
            </a:r>
            <a:r>
              <a:rPr lang="cy-GB" sz="2800" dirty="0" smtClean="0"/>
              <a:t>gweithgareddau</a:t>
            </a:r>
            <a:endParaRPr lang="cy-GB" sz="2800" dirty="0" smtClean="0"/>
          </a:p>
          <a:p>
            <a:pPr>
              <a:buNone/>
            </a:pPr>
            <a:endParaRPr lang="en-US" sz="2800" dirty="0" smtClean="0"/>
          </a:p>
          <a:p>
            <a:pPr>
              <a:buFont typeface="Wingdings" charset="2"/>
              <a:buChar char="u"/>
            </a:pPr>
            <a:r>
              <a:rPr lang="cy-GB" sz="2800" dirty="0" smtClean="0"/>
              <a:t>Amod angenrheidiol</a:t>
            </a:r>
            <a:br>
              <a:rPr lang="cy-GB" sz="2800" dirty="0" smtClean="0"/>
            </a:br>
            <a:r>
              <a:rPr lang="cy-GB" sz="2800" dirty="0" smtClean="0"/>
              <a:t>ar gyfer lefel ddofn o</a:t>
            </a:r>
            <a:r>
              <a:rPr lang="cy-GB" sz="2800" dirty="0" smtClean="0"/>
              <a:t> ddysgu </a:t>
            </a:r>
          </a:p>
          <a:p>
            <a:pPr>
              <a:buNone/>
            </a:pPr>
            <a:r>
              <a:rPr lang="cy-GB" sz="2800" dirty="0" smtClean="0"/>
              <a:t>a </a:t>
            </a:r>
            <a:r>
              <a:rPr lang="cy-GB" sz="2800" dirty="0" smtClean="0"/>
              <a:t>datblygiad </a:t>
            </a:r>
            <a:endParaRPr lang="en-US" sz="2800" dirty="0" smtClean="0"/>
          </a:p>
          <a:p>
            <a:pPr>
              <a:buNone/>
            </a:pPr>
            <a:r>
              <a:rPr lang="en-US" dirty="0" smtClean="0"/>
              <a:t>    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309" y="1955801"/>
            <a:ext cx="3553690" cy="337383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458349" y="6210300"/>
            <a:ext cx="2145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Laevers</a:t>
            </a:r>
            <a:r>
              <a:rPr lang="en-US" dirty="0"/>
              <a:t> et al., 2005)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0100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10695202" cy="1499616"/>
          </a:xfrm>
        </p:spPr>
        <p:txBody>
          <a:bodyPr>
            <a:normAutofit/>
          </a:bodyPr>
          <a:lstStyle/>
          <a:p>
            <a:r>
              <a:rPr lang="en-GB" dirty="0" err="1" smtClean="0"/>
              <a:t>MonitRO</a:t>
            </a:r>
            <a:r>
              <a:rPr lang="en-GB" dirty="0" smtClean="0"/>
              <a:t> </a:t>
            </a:r>
            <a:r>
              <a:rPr lang="en-GB" dirty="0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aC</a:t>
            </a:r>
            <a:r>
              <a:rPr lang="en-GB" dirty="0" smtClean="0"/>
              <a:t> YMGLYMIAD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 smtClean="0"/>
              <a:t>Nodwch</a:t>
            </a:r>
            <a:r>
              <a:rPr lang="en-GB" sz="2800" dirty="0" smtClean="0"/>
              <a:t> </a:t>
            </a:r>
            <a:r>
              <a:rPr lang="en-GB" sz="2800" dirty="0" err="1" smtClean="0"/>
              <a:t>y</a:t>
            </a:r>
            <a:r>
              <a:rPr lang="en-GB" sz="2800" dirty="0" smtClean="0"/>
              <a:t> </a:t>
            </a:r>
            <a:r>
              <a:rPr lang="en-GB" sz="2800" dirty="0" err="1" smtClean="0"/>
              <a:t>prif</a:t>
            </a:r>
            <a:r>
              <a:rPr lang="en-GB" sz="2800" dirty="0" smtClean="0"/>
              <a:t> </a:t>
            </a:r>
            <a:r>
              <a:rPr lang="en-GB" sz="2800" dirty="0" err="1" smtClean="0"/>
              <a:t>bwyntiau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codi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</a:t>
            </a:r>
            <a:r>
              <a:rPr lang="en-GB" sz="2800" dirty="0" smtClean="0"/>
              <a:t> </a:t>
            </a:r>
            <a:r>
              <a:rPr lang="en-GB" sz="2800" dirty="0" err="1" smtClean="0"/>
              <a:t>fideo</a:t>
            </a:r>
            <a:r>
              <a:rPr lang="en-GB" sz="2800" dirty="0" smtClean="0"/>
              <a:t> </a:t>
            </a:r>
            <a:r>
              <a:rPr lang="en-GB" sz="2800" dirty="0" err="1" smtClean="0"/>
              <a:t>hwn</a:t>
            </a:r>
            <a:r>
              <a:rPr lang="en-GB" sz="2800" dirty="0" smtClean="0"/>
              <a:t>:</a:t>
            </a:r>
          </a:p>
          <a:p>
            <a:r>
              <a:rPr lang="en-US" sz="2800" i="1" dirty="0" err="1" smtClean="0"/>
              <a:t>www.youtube.com/watch?v</a:t>
            </a:r>
            <a:r>
              <a:rPr lang="en-US" sz="2800" i="1" dirty="0" smtClean="0"/>
              <a:t>=</a:t>
            </a:r>
            <a:r>
              <a:rPr lang="en-US" sz="2800" i="1" dirty="0" smtClean="0"/>
              <a:t>OHTrY3K6cxU</a:t>
            </a:r>
            <a:r>
              <a:rPr lang="en-US" sz="2800" dirty="0" smtClean="0"/>
              <a:t>‎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1603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ASESU – </a:t>
            </a:r>
            <a:r>
              <a:rPr lang="en-US" dirty="0" err="1" smtClean="0"/>
              <a:t>dyma</a:t>
            </a:r>
            <a:r>
              <a:rPr lang="en-US" dirty="0" smtClean="0"/>
              <a:t> </a:t>
            </a:r>
            <a:r>
              <a:rPr lang="en-US" dirty="0" err="1" smtClean="0"/>
              <a:t>brawf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https://www.youtube.com/</a:t>
            </a:r>
            <a:r>
              <a:rPr lang="en-US" sz="2800" dirty="0" err="1"/>
              <a:t>watch?v</a:t>
            </a:r>
            <a:r>
              <a:rPr lang="en-US" sz="2800" dirty="0"/>
              <a:t>=Ahg6qcgoay4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18450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-327212"/>
            <a:ext cx="11410951" cy="1264024"/>
          </a:xfrm>
        </p:spPr>
        <p:txBody>
          <a:bodyPr/>
          <a:lstStyle/>
          <a:p>
            <a:r>
              <a:rPr lang="en-US" sz="4400" dirty="0" err="1" smtClean="0"/>
              <a:t>Graddfa</a:t>
            </a:r>
            <a:r>
              <a:rPr lang="en-US" sz="4400" dirty="0" smtClean="0"/>
              <a:t> Leuven - </a:t>
            </a:r>
            <a:r>
              <a:rPr lang="en-US" sz="4400" dirty="0" err="1" smtClean="0"/>
              <a:t>ymglymiad</a:t>
            </a:r>
            <a:endParaRPr lang="en-US" sz="4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55600" y="660400"/>
          <a:ext cx="11567581" cy="501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7296"/>
                <a:gridCol w="1800193"/>
                <a:gridCol w="8660092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Lefel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Lles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Arwyddion</a:t>
                      </a:r>
                      <a:endParaRPr lang="en-US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Isel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iawn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500" dirty="0" smtClean="0"/>
                        <a:t>Prin iawn mae'r plentyn yn dangos unrhyw weithgarwch: diffyg canolbwyntio, synfyfyrio, agwedd goll / goddefol, ddim yn dangos unrhyw arwyddion o archwilio neu ddiddordebau, nid yw'n cymryd rhan mewn gweithgaredd â phwrpas ac nid yw'n ymddangos ei fod yn cymryd unrhyw beth i mewn.</a:t>
                      </a:r>
                      <a:endParaRPr lang="en-US" sz="15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Isel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500" dirty="0" smtClean="0"/>
                        <a:t>Mae'r plentyn yn dangos rhywfaint o weithgarwch, ond torrir ar draws y</a:t>
                      </a:r>
                      <a:r>
                        <a:rPr lang="cy-GB" sz="1500" baseline="0" dirty="0" smtClean="0"/>
                        <a:t> gweithgaredd yn</a:t>
                      </a:r>
                      <a:r>
                        <a:rPr lang="cy-GB" sz="1500" dirty="0" smtClean="0"/>
                        <a:t> aml: canolbwyntio am amser cyfyngedig, yn aml yn edrych i ffwrdd yn ystod gweithgareddau a breuddwydio, diffyg canolbwyntio yn aml a gweithredoedd yn arwain at ganlyniadau cyfyngedig</a:t>
                      </a:r>
                      <a:endParaRPr lang="en-US" sz="15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Cymhedrol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500" dirty="0" smtClean="0"/>
                        <a:t>Mae'r plentyn yn brysur drwy'r amser, ond ddim yn canolbwyntio go iawn: sylw arwynebol a roddir, nid yw'n amsugno yn y gweithgareddau ac</a:t>
                      </a:r>
                      <a:r>
                        <a:rPr lang="cy-GB" sz="1500" baseline="0" dirty="0" smtClean="0"/>
                        <a:t> amser byr a wnaiff dreulio ar rhain</a:t>
                      </a:r>
                      <a:r>
                        <a:rPr lang="cy-GB" sz="1500" dirty="0" smtClean="0"/>
                        <a:t>, cymhelliant cyfyngedig, nid yw'n teimlo ei fod yn cael ei herio ac nid yw'r plentyn yn defnyddio ei g /alluoedd neu ei dychymyg i’w lawn botensial</a:t>
                      </a:r>
                      <a:endParaRPr lang="en-US" sz="15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4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Uchel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cy-GB" sz="1500" dirty="0" smtClean="0"/>
                        <a:t>Mae arwyddion clir o gymryd rhan, ond nid yw'r arwyddion hyn yn bresennol bob amser: cymryd rhan mewn gweithgareddau heb ymyrraeth, yn canolbwyntio’n dda ond weithiau gall y sylw fod yn fwy arwynebol, mae'r plentyn yn teimlo ei fod wedi’i herio a’i ysgogi.</a:t>
                      </a:r>
                      <a:r>
                        <a:rPr lang="cy-GB" sz="1500" baseline="0" dirty="0" smtClean="0"/>
                        <a:t> Mae’r</a:t>
                      </a:r>
                      <a:r>
                        <a:rPr lang="cy-GB" sz="1500" dirty="0" smtClean="0"/>
                        <a:t> gweithgareddau’n ymgysylltu â galluoedd y plentyn a’i ddychymyg i ryw raddau.</a:t>
                      </a:r>
                      <a:endParaRPr lang="en-US" sz="1500" dirty="0"/>
                    </a:p>
                  </a:txBody>
                  <a:tcPr marL="121920" marR="1219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Uchel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iawn</a:t>
                      </a:r>
                      <a:endParaRPr lang="en-US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ystod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cyfnod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arsylwi</a:t>
                      </a:r>
                      <a:r>
                        <a:rPr lang="en-US" sz="1600" dirty="0" smtClean="0"/>
                        <a:t>,</a:t>
                      </a:r>
                      <a:r>
                        <a:rPr lang="en-US" sz="1600" baseline="0" dirty="0" smtClean="0"/>
                        <a:t> </a:t>
                      </a:r>
                      <a:r>
                        <a:rPr lang="en-US" sz="1600" baseline="0" dirty="0" err="1" smtClean="0"/>
                        <a:t>mae’r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plentyn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cymryd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rhan</a:t>
                      </a:r>
                      <a:r>
                        <a:rPr lang="en-US" sz="1600" dirty="0" smtClean="0"/>
                        <a:t> lawn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gweithgaredd</a:t>
                      </a:r>
                      <a:r>
                        <a:rPr lang="en-US" sz="1600" dirty="0" smtClean="0"/>
                        <a:t> ac </a:t>
                      </a:r>
                      <a:r>
                        <a:rPr lang="en-US" sz="1600" dirty="0" err="1" smtClean="0"/>
                        <a:t>wedi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ymgolli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llwyr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ynddi</a:t>
                      </a:r>
                      <a:r>
                        <a:rPr lang="en-US" sz="1600" dirty="0" smtClean="0"/>
                        <a:t>: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canolbwyntio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gyfan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gwbl</a:t>
                      </a:r>
                      <a:r>
                        <a:rPr lang="en-US" sz="1600" dirty="0" smtClean="0"/>
                        <a:t> ac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canolbwyntio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ar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weithgaredd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heb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unrhyw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ymyrraeth</a:t>
                      </a:r>
                      <a:r>
                        <a:rPr lang="en-US" sz="1600" dirty="0" smtClean="0"/>
                        <a:t>, </a:t>
                      </a:r>
                      <a:r>
                        <a:rPr lang="en-US" sz="1600" dirty="0" err="1" smtClean="0"/>
                        <a:t>llawn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cymhelliant</a:t>
                      </a:r>
                      <a:r>
                        <a:rPr lang="en-US" sz="1600" dirty="0" smtClean="0"/>
                        <a:t> ac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dyfalbarhau</a:t>
                      </a:r>
                      <a:r>
                        <a:rPr lang="en-US" sz="1600" dirty="0" smtClean="0"/>
                        <a:t>,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effro</a:t>
                      </a:r>
                      <a:r>
                        <a:rPr lang="en-US" sz="1600" dirty="0" smtClean="0"/>
                        <a:t> ac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dangos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cywirdeb</a:t>
                      </a:r>
                      <a:r>
                        <a:rPr lang="en-US" sz="1600" dirty="0" smtClean="0"/>
                        <a:t> a </a:t>
                      </a:r>
                      <a:r>
                        <a:rPr lang="en-US" sz="1600" dirty="0" err="1" smtClean="0"/>
                        <a:t>gweithgaredd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meddyliol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dwys</a:t>
                      </a:r>
                      <a:r>
                        <a:rPr lang="en-US" sz="1600" dirty="0" smtClean="0"/>
                        <a:t>, dim </a:t>
                      </a:r>
                      <a:r>
                        <a:rPr lang="en-US" sz="1600" dirty="0" err="1" smtClean="0"/>
                        <a:t>diffyg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canolbwyntio</a:t>
                      </a:r>
                      <a:r>
                        <a:rPr lang="en-US" sz="1600" dirty="0" smtClean="0"/>
                        <a:t>, </a:t>
                      </a:r>
                      <a:r>
                        <a:rPr lang="en-US" sz="1600" dirty="0" err="1" smtClean="0"/>
                        <a:t>hyd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oed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gan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ysgogiadau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cryf</a:t>
                      </a:r>
                      <a:r>
                        <a:rPr lang="en-US" sz="1600" dirty="0" smtClean="0"/>
                        <a:t>, </a:t>
                      </a:r>
                      <a:r>
                        <a:rPr lang="en-US" sz="1600" dirty="0" err="1" smtClean="0"/>
                        <a:t>mae'r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plentyn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mynd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i'r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afael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a’i</a:t>
                      </a:r>
                      <a:r>
                        <a:rPr lang="en-US" sz="1600" dirty="0" smtClean="0"/>
                        <a:t>  </a:t>
                      </a:r>
                      <a:r>
                        <a:rPr lang="en-US" sz="1600" dirty="0" err="1" smtClean="0"/>
                        <a:t>g/alluoedd</a:t>
                      </a:r>
                      <a:r>
                        <a:rPr lang="en-US" sz="1600" dirty="0" smtClean="0"/>
                        <a:t> / </a:t>
                      </a:r>
                      <a:r>
                        <a:rPr lang="en-US" sz="1600" dirty="0" err="1" smtClean="0"/>
                        <a:t>dychymyg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i’r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eithaf</a:t>
                      </a:r>
                      <a:r>
                        <a:rPr lang="en-US" sz="1600" dirty="0" smtClean="0"/>
                        <a:t> ac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mwynhau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cael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ymgolli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yn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y</a:t>
                      </a:r>
                      <a:r>
                        <a:rPr lang="en-US" sz="1600" dirty="0" smtClean="0"/>
                        <a:t> </a:t>
                      </a:r>
                      <a:r>
                        <a:rPr lang="en-US" sz="1600" dirty="0" err="1" smtClean="0"/>
                        <a:t>gweithgaredd</a:t>
                      </a:r>
                      <a:r>
                        <a:rPr lang="en-US" sz="1600" dirty="0" smtClean="0"/>
                        <a:t>.</a:t>
                      </a:r>
                      <a:endParaRPr lang="en-US" sz="1600" dirty="0"/>
                    </a:p>
                  </a:txBody>
                  <a:tcPr marL="121920" marR="12192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8601"/>
            <a:ext cx="11667067" cy="1264024"/>
          </a:xfrm>
        </p:spPr>
        <p:txBody>
          <a:bodyPr/>
          <a:lstStyle/>
          <a:p>
            <a:r>
              <a:rPr lang="en-US" dirty="0" smtClean="0"/>
              <a:t>10 </a:t>
            </a:r>
            <a:r>
              <a:rPr lang="en-US" dirty="0" err="1" smtClean="0"/>
              <a:t>pwynt</a:t>
            </a:r>
            <a:r>
              <a:rPr lang="en-US" dirty="0" smtClean="0"/>
              <a:t> </a:t>
            </a:r>
            <a:r>
              <a:rPr lang="en-US" dirty="0" err="1" smtClean="0"/>
              <a:t>gweithredu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800" dirty="0" smtClean="0"/>
              <a:t>(Research Centre for Experiential Education – RCEE)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8400" y="1747838"/>
            <a:ext cx="11734800" cy="4303338"/>
          </a:xfrm>
        </p:spPr>
        <p:txBody>
          <a:bodyPr>
            <a:noAutofit/>
          </a:bodyPr>
          <a:lstStyle/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Ad-drefnwch y dosbarth gyda a chorneli / ardaloedd apelgar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Gwiriwch gynnwys yr ardaloedd a'u gwneud yn fwy heriol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Cyflwynwch ddeunyddiau a gweithgareddau newydd ac anghonfensiynol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Nodwch ddiddordebau'r plant  a chynnig gweithgareddau priodol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Cefnogwch y gweithgareddau trwy ychwanegu deunydd ysgogol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Ehangwch y posibiliadau ar gyfer menter rhydd a’u cefnogi gyda chytundebau cadarn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Gwella ansawdd y cysylltiadau rhwng y plant a rhwng y plant a’r athro / awon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Cyflwyno gweithgareddau sy'n helpu plant i archwilio'r byd o ran ymddygiad, teimladau a gwerthoedd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Nodi plant sydd â phroblemau emosiynol a chyflwyno ymyrraeth bwrpasol</a:t>
            </a:r>
          </a:p>
          <a:p>
            <a:pPr marL="457200" indent="-457200">
              <a:buFont typeface="+mj-ea"/>
              <a:buAutoNum type="circleNumDbPlain"/>
            </a:pPr>
            <a:r>
              <a:rPr lang="cy-GB" sz="1600" dirty="0" smtClean="0"/>
              <a:t>Nodi plant ag anghenion datblygiadol a a chyflwyno ymyrraeth sy'n ennyn cyfranogiad.</a:t>
            </a:r>
            <a:endParaRPr lang="en-US" sz="1600" dirty="0" smtClean="0"/>
          </a:p>
          <a:p>
            <a:pPr marL="457200" indent="-457200">
              <a:buNone/>
            </a:pP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disgwyliadau</a:t>
            </a:r>
            <a:r>
              <a:rPr lang="en-US" dirty="0" smtClean="0"/>
              <a:t> </a:t>
            </a:r>
            <a:r>
              <a:rPr lang="en-US" dirty="0" err="1" smtClean="0"/>
              <a:t>uchel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Hargreaves </a:t>
            </a:r>
            <a:r>
              <a:rPr lang="en-US" dirty="0" smtClean="0"/>
              <a:t>a </a:t>
            </a:r>
            <a:r>
              <a:rPr lang="en-US" dirty="0" err="1" smtClean="0"/>
              <a:t>Fullan</a:t>
            </a:r>
            <a:r>
              <a:rPr lang="en-US" dirty="0" smtClean="0"/>
              <a:t>:  ‘</a:t>
            </a:r>
            <a:r>
              <a:rPr lang="en-US" i="1" dirty="0" smtClean="0"/>
              <a:t>A charge to improve learning and achievement for all learners, develop their well-being and character, and close the gap between those from advantaged and those from disadvantaged social backgrounds</a:t>
            </a:r>
            <a:r>
              <a:rPr lang="en-US" dirty="0" smtClean="0"/>
              <a:t>.’</a:t>
            </a:r>
          </a:p>
          <a:p>
            <a:r>
              <a:rPr lang="en-US" dirty="0" smtClean="0"/>
              <a:t>Hattie</a:t>
            </a:r>
            <a:r>
              <a:rPr lang="en-US" dirty="0" smtClean="0"/>
              <a:t>: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ddylanwad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ba</a:t>
            </a:r>
            <a:r>
              <a:rPr lang="en-US" dirty="0" smtClean="0"/>
              <a:t> </a:t>
            </a:r>
            <a:r>
              <a:rPr lang="en-US" dirty="0" err="1" smtClean="0"/>
              <a:t>raddau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llwyddo</a:t>
            </a:r>
            <a:r>
              <a:rPr lang="en-US" dirty="0" smtClean="0"/>
              <a:t> –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hunain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ddisgwyliadau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6495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392" y="125760"/>
            <a:ext cx="10972800" cy="1143000"/>
          </a:xfrm>
        </p:spPr>
        <p:txBody>
          <a:bodyPr/>
          <a:lstStyle/>
          <a:p>
            <a:r>
              <a:rPr lang="en-GB" sz="3600" dirty="0" smtClean="0"/>
              <a:t>“The </a:t>
            </a:r>
            <a:r>
              <a:rPr lang="en-GB" sz="3600" dirty="0" smtClean="0"/>
              <a:t>Learning </a:t>
            </a:r>
            <a:r>
              <a:rPr lang="en-GB" sz="3600" dirty="0" smtClean="0"/>
              <a:t>Pit” </a:t>
            </a:r>
            <a:r>
              <a:rPr lang="en-GB" sz="3600" dirty="0" smtClean="0"/>
              <a:t>– Nottingham (2003)</a:t>
            </a:r>
            <a:endParaRPr lang="en-GB" sz="3600" dirty="0"/>
          </a:p>
        </p:txBody>
      </p:sp>
      <p:pic>
        <p:nvPicPr>
          <p:cNvPr id="62468" name="Picture 4" descr="Image result for learning pi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9221" y="4230815"/>
            <a:ext cx="4392780" cy="24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2470" name="Picture 6" descr="Image result for learning pi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220" y="1125264"/>
            <a:ext cx="7620000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295466" y="5805264"/>
            <a:ext cx="47045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https://vimeo.com/128462566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051732" y="2636911"/>
            <a:ext cx="38877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http://thequohaslostitsstatus.weebly.com/uploads/5/4/2/3/54231535/the_learning_pit.pdf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7084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3098" y="0"/>
            <a:ext cx="10839529" cy="1499616"/>
          </a:xfrm>
        </p:spPr>
        <p:txBody>
          <a:bodyPr/>
          <a:lstStyle/>
          <a:p>
            <a:r>
              <a:rPr lang="en-GB" dirty="0" smtClean="0"/>
              <a:t>MEDDYLFRYD </a:t>
            </a:r>
            <a:r>
              <a:rPr lang="en-GB" dirty="0" smtClean="0"/>
              <a:t>– Carol </a:t>
            </a:r>
            <a:r>
              <a:rPr lang="en-GB" dirty="0" err="1" smtClean="0"/>
              <a:t>Dweck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22955" y="3979647"/>
            <a:ext cx="4019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http://mindsetonline.com/whatisit/about/</a:t>
            </a:r>
            <a:endParaRPr lang="en-GB" dirty="0"/>
          </a:p>
        </p:txBody>
      </p:sp>
      <p:pic>
        <p:nvPicPr>
          <p:cNvPr id="63490" name="Picture 2" descr="Image result for growth mindse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0043" y="1412777"/>
            <a:ext cx="4953000" cy="533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21487" y="4556184"/>
            <a:ext cx="55471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http://www.edweek.org/ew/articles/2015/09/23/carol-dweck-revisits-the-growth-mindset.html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08522" y="5438468"/>
            <a:ext cx="52747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https://www.youtube.com/watch?v=ElVUqv0v1EE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58450" y="6151592"/>
            <a:ext cx="56102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https://www.youtube.com/watch?v=hiiEeMN7vbQ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45355" y="1717206"/>
            <a:ext cx="62493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800" dirty="0" err="1" smtClean="0">
                <a:solidFill>
                  <a:srgbClr val="FF0000"/>
                </a:solidFill>
              </a:rPr>
              <a:t>Meddylfryd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 err="1" smtClean="0">
                <a:solidFill>
                  <a:srgbClr val="FF0000"/>
                </a:solidFill>
              </a:rPr>
              <a:t>tŵf</a:t>
            </a:r>
            <a:r>
              <a:rPr lang="en-US" sz="2800" dirty="0" smtClean="0">
                <a:solidFill>
                  <a:srgbClr val="FF0000"/>
                </a:solidFill>
              </a:rPr>
              <a:t> (Growth Mindset)</a:t>
            </a:r>
          </a:p>
          <a:p>
            <a:pPr marL="514350" indent="-514350">
              <a:buAutoNum type="arabicPeriod"/>
            </a:pPr>
            <a:endParaRPr lang="en-US" sz="2800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en-US" sz="2800" dirty="0" err="1" smtClean="0">
                <a:solidFill>
                  <a:srgbClr val="FF0000"/>
                </a:solidFill>
              </a:rPr>
              <a:t>Meddylfryd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 err="1" smtClean="0">
                <a:solidFill>
                  <a:srgbClr val="FF0000"/>
                </a:solidFill>
              </a:rPr>
              <a:t>sefydlog</a:t>
            </a:r>
            <a:r>
              <a:rPr lang="en-US" sz="2800" dirty="0" smtClean="0">
                <a:solidFill>
                  <a:srgbClr val="FF0000"/>
                </a:solidFill>
              </a:rPr>
              <a:t> (Fixed Mindset)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90228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28183" y="-365632"/>
            <a:ext cx="15086891" cy="7485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948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MAE MEDDYLFRYD YN BWYSIG OHERWYDD …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en-US" dirty="0" smtClean="0"/>
              <a:t>…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meddylfryd</a:t>
            </a:r>
            <a:r>
              <a:rPr lang="en-US" dirty="0" smtClean="0"/>
              <a:t> </a:t>
            </a:r>
            <a:r>
              <a:rPr lang="en-US" dirty="0" err="1" smtClean="0"/>
              <a:t>tŵf</a:t>
            </a:r>
            <a:r>
              <a:rPr lang="en-US" dirty="0" smtClean="0"/>
              <a:t> </a:t>
            </a:r>
            <a:r>
              <a:rPr lang="en-US" dirty="0" err="1" smtClean="0"/>
              <a:t>rydyn</a:t>
            </a:r>
            <a:r>
              <a:rPr lang="en-US" dirty="0" smtClean="0"/>
              <a:t> </a:t>
            </a:r>
            <a:r>
              <a:rPr lang="en-US" dirty="0" err="1" smtClean="0"/>
              <a:t>ni’n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tebygol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smtClean="0"/>
              <a:t>…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 </a:t>
            </a:r>
            <a:r>
              <a:rPr lang="en-US" dirty="0" err="1" smtClean="0"/>
              <a:t>Ymdrechu</a:t>
            </a:r>
            <a:r>
              <a:rPr lang="en-US" dirty="0" smtClean="0"/>
              <a:t> am </a:t>
            </a:r>
            <a:r>
              <a:rPr lang="en-US" dirty="0" err="1" smtClean="0"/>
              <a:t>ragoriaeth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Croesawu</a:t>
            </a:r>
            <a:r>
              <a:rPr lang="en-US" dirty="0" smtClean="0"/>
              <a:t> </a:t>
            </a:r>
            <a:r>
              <a:rPr lang="en-US" dirty="0" err="1" smtClean="0"/>
              <a:t>heriau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Dyfalbarhau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Deall</a:t>
            </a:r>
            <a:r>
              <a:rPr lang="en-US" dirty="0" smtClean="0"/>
              <a:t> yr </a:t>
            </a:r>
            <a:r>
              <a:rPr lang="en-US" dirty="0" err="1" smtClean="0"/>
              <a:t>angen</a:t>
            </a:r>
            <a:r>
              <a:rPr lang="en-US" dirty="0" smtClean="0"/>
              <a:t> am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caled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ein</a:t>
            </a:r>
            <a:r>
              <a:rPr lang="en-US" dirty="0" smtClean="0"/>
              <a:t> </a:t>
            </a:r>
            <a:r>
              <a:rPr lang="en-US" dirty="0" err="1" smtClean="0"/>
              <a:t>ysbrydoli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Felly </a:t>
            </a:r>
            <a:r>
              <a:rPr lang="en-US" dirty="0" smtClean="0"/>
              <a:t> </a:t>
            </a:r>
            <a:r>
              <a:rPr lang="en-US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allwn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?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6114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499616"/>
          </a:xfrm>
        </p:spPr>
        <p:txBody>
          <a:bodyPr/>
          <a:lstStyle/>
          <a:p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diwylliant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91" y="1274995"/>
            <a:ext cx="6192340" cy="48830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331" y="2031459"/>
            <a:ext cx="5868669" cy="385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4151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116" y="253319"/>
            <a:ext cx="11787884" cy="1499616"/>
          </a:xfrm>
        </p:spPr>
        <p:txBody>
          <a:bodyPr/>
          <a:lstStyle/>
          <a:p>
            <a:r>
              <a:rPr lang="en-US" dirty="0" err="1" smtClean="0"/>
              <a:t>dathlu</a:t>
            </a:r>
            <a:r>
              <a:rPr lang="en-US" dirty="0" smtClean="0"/>
              <a:t> </a:t>
            </a:r>
            <a:r>
              <a:rPr lang="en-US" dirty="0" smtClean="0"/>
              <a:t>‘</a:t>
            </a:r>
            <a:r>
              <a:rPr lang="en-US" dirty="0" smtClean="0"/>
              <a:t>MUNUDAU MEDDYLFRYD’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4525" y="1417321"/>
            <a:ext cx="4617059" cy="27585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603" y="1808915"/>
            <a:ext cx="6546692" cy="4414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8376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Canmol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pethau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TTXrV0_3UjY</a:t>
            </a:r>
            <a:r>
              <a:rPr lang="en-US" dirty="0" smtClean="0"/>
              <a:t>  </a:t>
            </a:r>
          </a:p>
          <a:p>
            <a:pPr marL="82296" indent="0">
              <a:buNone/>
            </a:pP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Ymdrech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Strategaeth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Gwelliant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smtClean="0"/>
              <a:t> </a:t>
            </a:r>
            <a:r>
              <a:rPr lang="en-US" dirty="0" err="1" smtClean="0"/>
              <a:t>Dygnwch</a:t>
            </a:r>
            <a:endParaRPr lang="en-US" dirty="0" smtClean="0"/>
          </a:p>
          <a:p>
            <a:endParaRPr lang="en-US" dirty="0" smtClean="0"/>
          </a:p>
          <a:p>
            <a:r>
              <a:rPr lang="en-US" sz="2400" dirty="0" smtClean="0"/>
              <a:t>http</a:t>
            </a:r>
            <a:r>
              <a:rPr lang="en-US" sz="2400" dirty="0"/>
              <a:t>://mindsetonline.com/whatisit/about</a:t>
            </a:r>
            <a:r>
              <a:rPr lang="en-US" sz="2400" dirty="0" smtClean="0"/>
              <a:t>/</a:t>
            </a:r>
          </a:p>
          <a:p>
            <a:endParaRPr lang="en-US" dirty="0"/>
          </a:p>
          <a:p>
            <a:pPr marL="82296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431" y="274638"/>
            <a:ext cx="2366568" cy="12929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3851" y="2818260"/>
            <a:ext cx="6267733" cy="191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8236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ymdrech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6167398" y="2149936"/>
            <a:ext cx="4754562" cy="4022725"/>
          </a:xfrm>
        </p:spPr>
        <p:txBody>
          <a:bodyPr/>
          <a:lstStyle/>
          <a:p>
            <a:pPr>
              <a:buFont typeface="Wingdings" charset="2"/>
              <a:buChar char="u"/>
            </a:pPr>
            <a:r>
              <a:rPr lang="en-US" dirty="0" smtClean="0"/>
              <a:t> </a:t>
            </a:r>
            <a:r>
              <a:rPr lang="en-US" dirty="0" err="1" smtClean="0"/>
              <a:t>Creu</a:t>
            </a:r>
            <a:r>
              <a:rPr lang="en-US" dirty="0" smtClean="0"/>
              <a:t> ethos </a:t>
            </a:r>
            <a:r>
              <a:rPr lang="en-US" dirty="0" err="1" smtClean="0"/>
              <a:t>dosbarth</a:t>
            </a:r>
            <a:r>
              <a:rPr lang="en-US" dirty="0" smtClean="0"/>
              <a:t> ‘</a:t>
            </a:r>
            <a:r>
              <a:rPr lang="en-US" dirty="0" err="1" smtClean="0"/>
              <a:t>ymdrech</a:t>
            </a:r>
            <a:r>
              <a:rPr lang="en-US" dirty="0" smtClean="0"/>
              <a:t> </a:t>
            </a:r>
            <a:r>
              <a:rPr lang="en-US" dirty="0" err="1" smtClean="0"/>
              <a:t>bersonol</a:t>
            </a:r>
            <a:r>
              <a:rPr lang="en-US" dirty="0" smtClean="0"/>
              <a:t> </a:t>
            </a:r>
            <a:r>
              <a:rPr lang="en-US" dirty="0" err="1" smtClean="0"/>
              <a:t>orau</a:t>
            </a:r>
            <a:r>
              <a:rPr lang="en-US" dirty="0" smtClean="0"/>
              <a:t>’</a:t>
            </a:r>
          </a:p>
          <a:p>
            <a:pPr>
              <a:buFont typeface="Wingdings" charset="2"/>
              <a:buChar char="u"/>
            </a:pPr>
            <a:r>
              <a:rPr lang="en-US" dirty="0" err="1" smtClean="0"/>
              <a:t>Creu</a:t>
            </a:r>
            <a:r>
              <a:rPr lang="en-US" dirty="0" smtClean="0"/>
              <a:t> ‘</a:t>
            </a:r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anrhydeddau</a:t>
            </a:r>
            <a:r>
              <a:rPr lang="en-US" dirty="0" smtClean="0"/>
              <a:t>’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gofnodi</a:t>
            </a:r>
            <a:r>
              <a:rPr lang="en-US" dirty="0" smtClean="0"/>
              <a:t> </a:t>
            </a:r>
            <a:r>
              <a:rPr lang="en-US" dirty="0" err="1" smtClean="0"/>
              <a:t>llwyddiannau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Penderfyniad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656" y="2202363"/>
            <a:ext cx="4864143" cy="423899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952197" y="5560355"/>
            <a:ext cx="51615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https://www.youtube.com/watch?v=AgJiX_bVJ9o</a:t>
            </a:r>
            <a:r>
              <a:rPr lang="en-US" dirty="0"/>
              <a:t> 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0647" y="1667490"/>
            <a:ext cx="1263124" cy="1257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46806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7260"/>
            <a:ext cx="12191999" cy="1499616"/>
          </a:xfrm>
        </p:spPr>
        <p:txBody>
          <a:bodyPr/>
          <a:lstStyle/>
          <a:p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ysbrydoli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charset="2"/>
              <a:buChar char="u"/>
            </a:pPr>
            <a:r>
              <a:rPr lang="en-US" dirty="0" smtClean="0"/>
              <a:t> </a:t>
            </a:r>
            <a:r>
              <a:rPr lang="en-US" dirty="0" err="1" smtClean="0"/>
              <a:t>Trafodwch</a:t>
            </a:r>
            <a:r>
              <a:rPr lang="en-US" dirty="0" smtClean="0"/>
              <a:t> </a:t>
            </a:r>
            <a:r>
              <a:rPr lang="en-US" dirty="0" err="1" smtClean="0"/>
              <a:t>g</a:t>
            </a:r>
            <a:r>
              <a:rPr lang="en-US" dirty="0" err="1" smtClean="0"/>
              <a:t>amgymeriadau</a:t>
            </a:r>
            <a:r>
              <a:rPr lang="en-US" dirty="0" smtClean="0"/>
              <a:t> a </a:t>
            </a:r>
            <a:r>
              <a:rPr lang="en-US" dirty="0" err="1" smtClean="0"/>
              <a:t>chamsyniadau</a:t>
            </a:r>
            <a:endParaRPr lang="en-US" dirty="0" smtClean="0"/>
          </a:p>
          <a:p>
            <a:pPr>
              <a:buFont typeface="Wingdings" charset="2"/>
              <a:buChar char="u"/>
            </a:pPr>
            <a:r>
              <a:rPr lang="en-US" dirty="0" err="1" smtClean="0"/>
              <a:t>Gwerthfarwogwch</a:t>
            </a:r>
            <a:r>
              <a:rPr lang="en-US" dirty="0" smtClean="0"/>
              <a:t> </a:t>
            </a:r>
            <a:r>
              <a:rPr lang="en-US" dirty="0" err="1" smtClean="0"/>
              <a:t>ymarfer</a:t>
            </a:r>
            <a:r>
              <a:rPr lang="en-US" dirty="0" smtClean="0"/>
              <a:t> - </a:t>
            </a:r>
            <a:r>
              <a:rPr lang="en-US" dirty="0" smtClean="0"/>
              <a:t> </a:t>
            </a:r>
            <a:r>
              <a:rPr lang="en-US" dirty="0" smtClean="0"/>
              <a:t>10,000 </a:t>
            </a:r>
            <a:r>
              <a:rPr lang="en-US" dirty="0" smtClean="0"/>
              <a:t>hours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‘</a:t>
            </a:r>
            <a:r>
              <a:rPr lang="en-US" dirty="0" err="1" smtClean="0"/>
              <a:t>Byrddau</a:t>
            </a:r>
            <a:r>
              <a:rPr lang="en-US" dirty="0" smtClean="0"/>
              <a:t> </a:t>
            </a:r>
            <a:r>
              <a:rPr lang="en-US" dirty="0" err="1" smtClean="0"/>
              <a:t>camgymeriadau</a:t>
            </a:r>
            <a:r>
              <a:rPr lang="en-US" dirty="0" smtClean="0"/>
              <a:t>’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‘</a:t>
            </a:r>
            <a:r>
              <a:rPr lang="en-US" dirty="0" err="1" smtClean="0"/>
              <a:t>Arwyddion</a:t>
            </a:r>
            <a:r>
              <a:rPr lang="en-US" dirty="0" smtClean="0"/>
              <a:t> </a:t>
            </a:r>
            <a:r>
              <a:rPr lang="en-US" dirty="0" err="1" smtClean="0"/>
              <a:t>perygl</a:t>
            </a:r>
            <a:r>
              <a:rPr lang="en-US" dirty="0" smtClean="0"/>
              <a:t>’ 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297803"/>
            <a:ext cx="5012267" cy="5524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0900" y="5614291"/>
            <a:ext cx="4223713" cy="1051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4503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705" y="585216"/>
            <a:ext cx="11723295" cy="1499616"/>
          </a:xfrm>
        </p:spPr>
        <p:txBody>
          <a:bodyPr/>
          <a:lstStyle/>
          <a:p>
            <a:r>
              <a:rPr lang="en-US" dirty="0" smtClean="0"/>
              <a:t>Gall </a:t>
            </a:r>
            <a:r>
              <a:rPr lang="en-US" dirty="0" err="1" smtClean="0"/>
              <a:t>methiant</a:t>
            </a:r>
            <a:r>
              <a:rPr lang="en-US" dirty="0" smtClean="0"/>
              <a:t> </a:t>
            </a:r>
            <a:r>
              <a:rPr lang="en-US" dirty="0" err="1" smtClean="0"/>
              <a:t>droi’n</a:t>
            </a:r>
            <a:r>
              <a:rPr lang="en-US" dirty="0" smtClean="0"/>
              <a:t> </a:t>
            </a:r>
            <a:r>
              <a:rPr lang="en-US" dirty="0" err="1" smtClean="0"/>
              <a:t>lwyddiant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</a:t>
            </a:r>
          </a:p>
          <a:p>
            <a:r>
              <a:rPr lang="en-US" dirty="0" smtClean="0"/>
              <a:t>A</a:t>
            </a:r>
          </a:p>
          <a:p>
            <a:r>
              <a:rPr lang="en-US" dirty="0" smtClean="0"/>
              <a:t>I</a:t>
            </a:r>
          </a:p>
          <a:p>
            <a:r>
              <a:rPr lang="en-US" dirty="0"/>
              <a:t>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First</a:t>
            </a:r>
          </a:p>
          <a:p>
            <a:r>
              <a:rPr lang="en-US" dirty="0" smtClean="0"/>
              <a:t>Attempt</a:t>
            </a:r>
          </a:p>
          <a:p>
            <a:r>
              <a:rPr lang="en-US" dirty="0" smtClean="0"/>
              <a:t>In</a:t>
            </a:r>
          </a:p>
          <a:p>
            <a:r>
              <a:rPr lang="en-US" smtClean="0"/>
              <a:t>Learning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47169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cyfeiriedig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Darllenwch</a:t>
            </a:r>
            <a:r>
              <a:rPr lang="en-US" dirty="0" smtClean="0"/>
              <a:t> </a:t>
            </a:r>
            <a:r>
              <a:rPr lang="en-US" dirty="0" err="1" smtClean="0"/>
              <a:t>grynodeb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smtClean="0"/>
              <a:t> “</a:t>
            </a:r>
            <a:r>
              <a:rPr lang="en-US" dirty="0" smtClean="0"/>
              <a:t>The Good Childhood Report 2015” (The Children’s Society)</a:t>
            </a:r>
            <a:endParaRPr lang="en-US" dirty="0"/>
          </a:p>
          <a:p>
            <a:r>
              <a:rPr lang="en-GB" dirty="0">
                <a:hlinkClick r:id="rId3"/>
              </a:rPr>
              <a:t>www.european-agency.org/assessment/resourceguide/documents/2008/11/Laevers.pdf</a:t>
            </a:r>
            <a:endParaRPr lang="en-GB" dirty="0"/>
          </a:p>
          <a:p>
            <a:r>
              <a:rPr lang="en-GB" dirty="0"/>
              <a:t>	</a:t>
            </a:r>
            <a:r>
              <a:rPr lang="en-GB" dirty="0" err="1"/>
              <a:t>Laevers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(2005) </a:t>
            </a:r>
            <a:r>
              <a:rPr lang="en-GB" dirty="0" err="1"/>
              <a:t>Siks-Ziko</a:t>
            </a:r>
            <a:r>
              <a:rPr lang="en-GB" dirty="0"/>
              <a:t>. Leuven University, Belgium: Research Centre for Experiential Learning Leuven University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78</TotalTime>
  <Words>1683</Words>
  <Application>Microsoft Macintosh PowerPoint</Application>
  <PresentationFormat>Custom</PresentationFormat>
  <Paragraphs>257</Paragraphs>
  <Slides>34</Slides>
  <Notes>16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Integral</vt:lpstr>
      <vt:lpstr>Hunan-fri, lles a thueddiadau dysgu</vt:lpstr>
      <vt:lpstr>Nod</vt:lpstr>
      <vt:lpstr>Beth yw hunan-fri? </vt:lpstr>
      <vt:lpstr>Bydd plentyn a hunan-fri isel yn aml yn:</vt:lpstr>
      <vt:lpstr>Help llaw</vt:lpstr>
      <vt:lpstr>Sut ydych chi’n teimlo heddiw?</vt:lpstr>
      <vt:lpstr>Sut maen nhw’n teimlo go iawn?</vt:lpstr>
      <vt:lpstr>Diffinio lles</vt:lpstr>
      <vt:lpstr>Ystyriwch</vt:lpstr>
      <vt:lpstr>Y cysyniad o les</vt:lpstr>
      <vt:lpstr>Ferre Laevers</vt:lpstr>
      <vt:lpstr>Lles</vt:lpstr>
      <vt:lpstr>Egwyddorion allweddol Laevers</vt:lpstr>
      <vt:lpstr>Y broses o ran y plentyn</vt:lpstr>
      <vt:lpstr>Barn LaeverS</vt:lpstr>
      <vt:lpstr>Slide 16</vt:lpstr>
      <vt:lpstr>Graddfa Leuven - lles</vt:lpstr>
      <vt:lpstr>Ymglymiad</vt:lpstr>
      <vt:lpstr>MonitRO LLES aC YMGLYMIAD</vt:lpstr>
      <vt:lpstr>ASESU – dyma brawf!</vt:lpstr>
      <vt:lpstr>Graddfa Leuven - ymglymiad</vt:lpstr>
      <vt:lpstr>10 pwynt gweithredu (Research Centre for Experiential Education – RCEE)</vt:lpstr>
      <vt:lpstr>Gosod disgwyliadau uchel</vt:lpstr>
      <vt:lpstr>“The Learning Pit” – Nottingham (2003)</vt:lpstr>
      <vt:lpstr>MEDDYLFRYD – Carol Dweck</vt:lpstr>
      <vt:lpstr>Slide 26</vt:lpstr>
      <vt:lpstr>MAE MEDDYLFRYD YN BWYSIG OHERWYDD …</vt:lpstr>
      <vt:lpstr>Datblygu diwylliant y dosbarth </vt:lpstr>
      <vt:lpstr>dathlu ‘MUNUDAU MEDDYLFRYD’</vt:lpstr>
      <vt:lpstr>Canmol y pethau iawn</vt:lpstr>
      <vt:lpstr>Trafod ymdrech</vt:lpstr>
      <vt:lpstr>Cael eich ysbrydoli gan eraill</vt:lpstr>
      <vt:lpstr>Gall methiant droi’n lwyddiant</vt:lpstr>
      <vt:lpstr>Darllen cyfeiriedig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Hunan-fri, lles a thueddiadau dysgu</dc:title>
  <dc:creator>Nanna Ryder</dc:creator>
  <cp:lastModifiedBy>swwcte27</cp:lastModifiedBy>
  <cp:revision>5</cp:revision>
  <dcterms:created xsi:type="dcterms:W3CDTF">2016-09-27T22:04:46Z</dcterms:created>
  <dcterms:modified xsi:type="dcterms:W3CDTF">2016-09-27T23:06:52Z</dcterms:modified>
</cp:coreProperties>
</file>