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86" r:id="rId3"/>
    <p:sldId id="289" r:id="rId4"/>
    <p:sldId id="288" r:id="rId5"/>
    <p:sldId id="287" r:id="rId6"/>
    <p:sldId id="292" r:id="rId7"/>
    <p:sldId id="291" r:id="rId8"/>
    <p:sldId id="290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howGuides="1">
      <p:cViewPr varScale="1">
        <p:scale>
          <a:sx n="81" d="100"/>
          <a:sy n="81" d="100"/>
        </p:scale>
        <p:origin x="778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13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7.sv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13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7.svg"/></Relationships>
</file>

<file path=ppt/diagram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4_2">
  <dgm:title val=""/>
  <dgm:desc val=""/>
  <dgm:catLst>
    <dgm:cat type="accent4" pri="14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9C53CB0-9BBE-46E2-B33F-B34E81F15F55}" type="doc">
      <dgm:prSet loTypeId="urn:microsoft.com/office/officeart/2005/8/layout/process4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F9461A8-7ECF-497E-9892-DE3CB3149631}">
      <dgm:prSet/>
      <dgm:spPr/>
      <dgm:t>
        <a:bodyPr/>
        <a:lstStyle/>
        <a:p>
          <a:r>
            <a:rPr lang="en-GB"/>
            <a:t>Well-appointed hotels, enhanced amenities and design that provide a strong sense of location, whether through style or function.</a:t>
          </a:r>
          <a:endParaRPr lang="en-US"/>
        </a:p>
      </dgm:t>
    </dgm:pt>
    <dgm:pt modelId="{B6DA13F9-787B-44F2-9CC2-6710A1E91536}" type="parTrans" cxnId="{A5960E34-F8D8-419C-A0E9-C02FB48EE7AC}">
      <dgm:prSet/>
      <dgm:spPr/>
      <dgm:t>
        <a:bodyPr/>
        <a:lstStyle/>
        <a:p>
          <a:endParaRPr lang="en-US"/>
        </a:p>
      </dgm:t>
    </dgm:pt>
    <dgm:pt modelId="{1CCDEC0F-C507-4FD1-8917-AD89E4406D83}" type="sibTrans" cxnId="{A5960E34-F8D8-419C-A0E9-C02FB48EE7AC}">
      <dgm:prSet/>
      <dgm:spPr/>
      <dgm:t>
        <a:bodyPr/>
        <a:lstStyle/>
        <a:p>
          <a:endParaRPr lang="en-US"/>
        </a:p>
      </dgm:t>
    </dgm:pt>
    <dgm:pt modelId="{7C02D2B5-D441-4BB2-AF4A-6E09C10AD050}">
      <dgm:prSet/>
      <dgm:spPr/>
      <dgm:t>
        <a:bodyPr/>
        <a:lstStyle/>
        <a:p>
          <a:r>
            <a:rPr lang="en-GB"/>
            <a:t>May have a distinguishing design and ambience, or may be more focused on functionality, providing easy access to local hot spots. </a:t>
          </a:r>
          <a:endParaRPr lang="en-US"/>
        </a:p>
      </dgm:t>
    </dgm:pt>
    <dgm:pt modelId="{BFC1C21A-AA02-4D4C-AECE-B86491F4B02D}" type="parTrans" cxnId="{66F35003-61BB-4390-B641-20DB2A12D04E}">
      <dgm:prSet/>
      <dgm:spPr/>
      <dgm:t>
        <a:bodyPr/>
        <a:lstStyle/>
        <a:p>
          <a:endParaRPr lang="en-US"/>
        </a:p>
      </dgm:t>
    </dgm:pt>
    <dgm:pt modelId="{773CDC05-6E0F-4AC4-A5AD-D761E50BB342}" type="sibTrans" cxnId="{66F35003-61BB-4390-B641-20DB2A12D04E}">
      <dgm:prSet/>
      <dgm:spPr/>
      <dgm:t>
        <a:bodyPr/>
        <a:lstStyle/>
        <a:p>
          <a:endParaRPr lang="en-US"/>
        </a:p>
      </dgm:t>
    </dgm:pt>
    <dgm:pt modelId="{2F77D731-1237-4F61-B918-5B9AE54130FD}" type="pres">
      <dgm:prSet presAssocID="{D9C53CB0-9BBE-46E2-B33F-B34E81F15F55}" presName="Name0" presStyleCnt="0">
        <dgm:presLayoutVars>
          <dgm:dir/>
          <dgm:animLvl val="lvl"/>
          <dgm:resizeHandles val="exact"/>
        </dgm:presLayoutVars>
      </dgm:prSet>
      <dgm:spPr/>
    </dgm:pt>
    <dgm:pt modelId="{F6AB496F-6097-40F4-B413-933F92280B78}" type="pres">
      <dgm:prSet presAssocID="{7C02D2B5-D441-4BB2-AF4A-6E09C10AD050}" presName="boxAndChildren" presStyleCnt="0"/>
      <dgm:spPr/>
    </dgm:pt>
    <dgm:pt modelId="{1247CCB5-46F2-4562-93A6-1E49FC1E48C7}" type="pres">
      <dgm:prSet presAssocID="{7C02D2B5-D441-4BB2-AF4A-6E09C10AD050}" presName="parentTextBox" presStyleLbl="node1" presStyleIdx="0" presStyleCnt="2"/>
      <dgm:spPr/>
    </dgm:pt>
    <dgm:pt modelId="{B78D6009-D373-4913-832A-7A5747343F10}" type="pres">
      <dgm:prSet presAssocID="{1CCDEC0F-C507-4FD1-8917-AD89E4406D83}" presName="sp" presStyleCnt="0"/>
      <dgm:spPr/>
    </dgm:pt>
    <dgm:pt modelId="{2379E22C-B778-4186-B090-322C769EF90F}" type="pres">
      <dgm:prSet presAssocID="{2F9461A8-7ECF-497E-9892-DE3CB3149631}" presName="arrowAndChildren" presStyleCnt="0"/>
      <dgm:spPr/>
    </dgm:pt>
    <dgm:pt modelId="{B0A6CE6E-A6A5-479A-92F9-BC8612E097C2}" type="pres">
      <dgm:prSet presAssocID="{2F9461A8-7ECF-497E-9892-DE3CB3149631}" presName="parentTextArrow" presStyleLbl="node1" presStyleIdx="1" presStyleCnt="2"/>
      <dgm:spPr/>
    </dgm:pt>
  </dgm:ptLst>
  <dgm:cxnLst>
    <dgm:cxn modelId="{66F35003-61BB-4390-B641-20DB2A12D04E}" srcId="{D9C53CB0-9BBE-46E2-B33F-B34E81F15F55}" destId="{7C02D2B5-D441-4BB2-AF4A-6E09C10AD050}" srcOrd="1" destOrd="0" parTransId="{BFC1C21A-AA02-4D4C-AECE-B86491F4B02D}" sibTransId="{773CDC05-6E0F-4AC4-A5AD-D761E50BB342}"/>
    <dgm:cxn modelId="{295A281A-7790-4EA0-BA2F-0F53AFBCAB34}" type="presOf" srcId="{2F9461A8-7ECF-497E-9892-DE3CB3149631}" destId="{B0A6CE6E-A6A5-479A-92F9-BC8612E097C2}" srcOrd="0" destOrd="0" presId="urn:microsoft.com/office/officeart/2005/8/layout/process4"/>
    <dgm:cxn modelId="{C5FFDF1D-07BD-48F7-A27A-3EA4C922726A}" type="presOf" srcId="{7C02D2B5-D441-4BB2-AF4A-6E09C10AD050}" destId="{1247CCB5-46F2-4562-93A6-1E49FC1E48C7}" srcOrd="0" destOrd="0" presId="urn:microsoft.com/office/officeart/2005/8/layout/process4"/>
    <dgm:cxn modelId="{A5960E34-F8D8-419C-A0E9-C02FB48EE7AC}" srcId="{D9C53CB0-9BBE-46E2-B33F-B34E81F15F55}" destId="{2F9461A8-7ECF-497E-9892-DE3CB3149631}" srcOrd="0" destOrd="0" parTransId="{B6DA13F9-787B-44F2-9CC2-6710A1E91536}" sibTransId="{1CCDEC0F-C507-4FD1-8917-AD89E4406D83}"/>
    <dgm:cxn modelId="{C50E8D7C-2115-4210-8B3E-314F4DF1EEB4}" type="presOf" srcId="{D9C53CB0-9BBE-46E2-B33F-B34E81F15F55}" destId="{2F77D731-1237-4F61-B918-5B9AE54130FD}" srcOrd="0" destOrd="0" presId="urn:microsoft.com/office/officeart/2005/8/layout/process4"/>
    <dgm:cxn modelId="{7FFD1D27-2738-40F1-84CB-C4D71D346818}" type="presParOf" srcId="{2F77D731-1237-4F61-B918-5B9AE54130FD}" destId="{F6AB496F-6097-40F4-B413-933F92280B78}" srcOrd="0" destOrd="0" presId="urn:microsoft.com/office/officeart/2005/8/layout/process4"/>
    <dgm:cxn modelId="{C7AE76F4-889E-4C5B-A430-738DC12C933E}" type="presParOf" srcId="{F6AB496F-6097-40F4-B413-933F92280B78}" destId="{1247CCB5-46F2-4562-93A6-1E49FC1E48C7}" srcOrd="0" destOrd="0" presId="urn:microsoft.com/office/officeart/2005/8/layout/process4"/>
    <dgm:cxn modelId="{034C523E-A8C7-4397-BB87-F0DB015D0181}" type="presParOf" srcId="{2F77D731-1237-4F61-B918-5B9AE54130FD}" destId="{B78D6009-D373-4913-832A-7A5747343F10}" srcOrd="1" destOrd="0" presId="urn:microsoft.com/office/officeart/2005/8/layout/process4"/>
    <dgm:cxn modelId="{45B737BC-3590-4494-947F-993EC53D2C51}" type="presParOf" srcId="{2F77D731-1237-4F61-B918-5B9AE54130FD}" destId="{2379E22C-B778-4186-B090-322C769EF90F}" srcOrd="2" destOrd="0" presId="urn:microsoft.com/office/officeart/2005/8/layout/process4"/>
    <dgm:cxn modelId="{1EEDA7C5-6945-43DA-8E37-3518B3021C3D}" type="presParOf" srcId="{2379E22C-B778-4186-B090-322C769EF90F}" destId="{B0A6CE6E-A6A5-479A-92F9-BC8612E097C2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C0D2050-FB94-4615-BA08-FB43E5D38C27}" type="doc">
      <dgm:prSet loTypeId="urn:microsoft.com/office/officeart/2005/8/layout/process4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79CCDDB-6C57-467B-8C38-5EB2A4B67BBD}">
      <dgm:prSet/>
      <dgm:spPr/>
      <dgm:t>
        <a:bodyPr/>
        <a:lstStyle/>
        <a:p>
          <a:r>
            <a:rPr lang="en-GB"/>
            <a:t>Provide a distinctive setting, and you will find many interesting and inviting elements to enjoy</a:t>
          </a:r>
          <a:endParaRPr lang="en-US"/>
        </a:p>
      </dgm:t>
    </dgm:pt>
    <dgm:pt modelId="{8C23A46B-03BC-4EBC-84C3-40E422649BF3}" type="parTrans" cxnId="{12CB90B0-47D1-4BA3-BC91-78CDAF4B53F0}">
      <dgm:prSet/>
      <dgm:spPr/>
      <dgm:t>
        <a:bodyPr/>
        <a:lstStyle/>
        <a:p>
          <a:endParaRPr lang="en-US"/>
        </a:p>
      </dgm:t>
    </dgm:pt>
    <dgm:pt modelId="{7314E4ED-90BA-4A36-B89D-6E03A45DE3F4}" type="sibTrans" cxnId="{12CB90B0-47D1-4BA3-BC91-78CDAF4B53F0}">
      <dgm:prSet/>
      <dgm:spPr/>
      <dgm:t>
        <a:bodyPr/>
        <a:lstStyle/>
        <a:p>
          <a:endParaRPr lang="en-US"/>
        </a:p>
      </dgm:t>
    </dgm:pt>
    <dgm:pt modelId="{4BFB39B2-63CB-446D-AE9A-8F6499889541}">
      <dgm:prSet/>
      <dgm:spPr/>
      <dgm:t>
        <a:bodyPr/>
        <a:lstStyle/>
        <a:p>
          <a:r>
            <a:rPr lang="en-GB"/>
            <a:t>Attention to detail is prominent throughout the property, from design concept to quality of products provided</a:t>
          </a:r>
          <a:endParaRPr lang="en-US"/>
        </a:p>
      </dgm:t>
    </dgm:pt>
    <dgm:pt modelId="{26BB8D7D-FF1C-4F4A-BA22-0007DF4AC3F9}" type="parTrans" cxnId="{7DE59C4B-8D4D-41CC-8222-573245DD713D}">
      <dgm:prSet/>
      <dgm:spPr/>
      <dgm:t>
        <a:bodyPr/>
        <a:lstStyle/>
        <a:p>
          <a:endParaRPr lang="en-US"/>
        </a:p>
      </dgm:t>
    </dgm:pt>
    <dgm:pt modelId="{CF511B9F-9036-4FFB-925D-7539CE934E18}" type="sibTrans" cxnId="{7DE59C4B-8D4D-41CC-8222-573245DD713D}">
      <dgm:prSet/>
      <dgm:spPr/>
      <dgm:t>
        <a:bodyPr/>
        <a:lstStyle/>
        <a:p>
          <a:endParaRPr lang="en-US"/>
        </a:p>
      </dgm:t>
    </dgm:pt>
    <dgm:pt modelId="{E47262D1-5CC2-4759-A600-D2B928D6CF1C}">
      <dgm:prSet/>
      <dgm:spPr/>
      <dgm:t>
        <a:bodyPr/>
        <a:lstStyle/>
        <a:p>
          <a:r>
            <a:rPr lang="en-GB"/>
            <a:t>Staff accommodating and take pride in catering to your specific needs throughout your stay.</a:t>
          </a:r>
          <a:endParaRPr lang="en-US"/>
        </a:p>
      </dgm:t>
    </dgm:pt>
    <dgm:pt modelId="{4510A68A-DE55-492B-BDDD-C5B7C37B42FE}" type="parTrans" cxnId="{D62B3061-D49C-4DA2-9CCE-2AB7BDCE5F61}">
      <dgm:prSet/>
      <dgm:spPr/>
      <dgm:t>
        <a:bodyPr/>
        <a:lstStyle/>
        <a:p>
          <a:endParaRPr lang="en-US"/>
        </a:p>
      </dgm:t>
    </dgm:pt>
    <dgm:pt modelId="{8E983249-9103-4237-84C9-522CD9D2D9B5}" type="sibTrans" cxnId="{D62B3061-D49C-4DA2-9CCE-2AB7BDCE5F61}">
      <dgm:prSet/>
      <dgm:spPr/>
      <dgm:t>
        <a:bodyPr/>
        <a:lstStyle/>
        <a:p>
          <a:endParaRPr lang="en-US"/>
        </a:p>
      </dgm:t>
    </dgm:pt>
    <dgm:pt modelId="{A5E417B1-F847-451B-A839-01D09E512844}" type="pres">
      <dgm:prSet presAssocID="{1C0D2050-FB94-4615-BA08-FB43E5D38C27}" presName="Name0" presStyleCnt="0">
        <dgm:presLayoutVars>
          <dgm:dir/>
          <dgm:animLvl val="lvl"/>
          <dgm:resizeHandles val="exact"/>
        </dgm:presLayoutVars>
      </dgm:prSet>
      <dgm:spPr/>
    </dgm:pt>
    <dgm:pt modelId="{6EE9FD56-74DC-4F1A-9D17-07375A8307DE}" type="pres">
      <dgm:prSet presAssocID="{E47262D1-5CC2-4759-A600-D2B928D6CF1C}" presName="boxAndChildren" presStyleCnt="0"/>
      <dgm:spPr/>
    </dgm:pt>
    <dgm:pt modelId="{21989432-A7A1-4775-BF8E-2C80133803F6}" type="pres">
      <dgm:prSet presAssocID="{E47262D1-5CC2-4759-A600-D2B928D6CF1C}" presName="parentTextBox" presStyleLbl="node1" presStyleIdx="0" presStyleCnt="3"/>
      <dgm:spPr/>
    </dgm:pt>
    <dgm:pt modelId="{234DFB9B-8751-4117-9E55-3A3B041817A3}" type="pres">
      <dgm:prSet presAssocID="{CF511B9F-9036-4FFB-925D-7539CE934E18}" presName="sp" presStyleCnt="0"/>
      <dgm:spPr/>
    </dgm:pt>
    <dgm:pt modelId="{F173BC3B-5A1D-4B40-B2E8-708FC2C403F7}" type="pres">
      <dgm:prSet presAssocID="{4BFB39B2-63CB-446D-AE9A-8F6499889541}" presName="arrowAndChildren" presStyleCnt="0"/>
      <dgm:spPr/>
    </dgm:pt>
    <dgm:pt modelId="{1449EAE7-6FCC-4BF6-8321-3449080EEA18}" type="pres">
      <dgm:prSet presAssocID="{4BFB39B2-63CB-446D-AE9A-8F6499889541}" presName="parentTextArrow" presStyleLbl="node1" presStyleIdx="1" presStyleCnt="3"/>
      <dgm:spPr/>
    </dgm:pt>
    <dgm:pt modelId="{EF191643-9D86-4BC1-94EF-222B8FF8B107}" type="pres">
      <dgm:prSet presAssocID="{7314E4ED-90BA-4A36-B89D-6E03A45DE3F4}" presName="sp" presStyleCnt="0"/>
      <dgm:spPr/>
    </dgm:pt>
    <dgm:pt modelId="{532FCC1F-1BA8-4BDF-A300-0DF6B09C7F1E}" type="pres">
      <dgm:prSet presAssocID="{E79CCDDB-6C57-467B-8C38-5EB2A4B67BBD}" presName="arrowAndChildren" presStyleCnt="0"/>
      <dgm:spPr/>
    </dgm:pt>
    <dgm:pt modelId="{A5F390CB-54BD-4E3E-ADE0-1416A03C059F}" type="pres">
      <dgm:prSet presAssocID="{E79CCDDB-6C57-467B-8C38-5EB2A4B67BBD}" presName="parentTextArrow" presStyleLbl="node1" presStyleIdx="2" presStyleCnt="3"/>
      <dgm:spPr/>
    </dgm:pt>
  </dgm:ptLst>
  <dgm:cxnLst>
    <dgm:cxn modelId="{D62B3061-D49C-4DA2-9CCE-2AB7BDCE5F61}" srcId="{1C0D2050-FB94-4615-BA08-FB43E5D38C27}" destId="{E47262D1-5CC2-4759-A600-D2B928D6CF1C}" srcOrd="2" destOrd="0" parTransId="{4510A68A-DE55-492B-BDDD-C5B7C37B42FE}" sibTransId="{8E983249-9103-4237-84C9-522CD9D2D9B5}"/>
    <dgm:cxn modelId="{BCB31944-8F5C-46DC-94DF-D8C6C1A598B4}" type="presOf" srcId="{1C0D2050-FB94-4615-BA08-FB43E5D38C27}" destId="{A5E417B1-F847-451B-A839-01D09E512844}" srcOrd="0" destOrd="0" presId="urn:microsoft.com/office/officeart/2005/8/layout/process4"/>
    <dgm:cxn modelId="{7DE59C4B-8D4D-41CC-8222-573245DD713D}" srcId="{1C0D2050-FB94-4615-BA08-FB43E5D38C27}" destId="{4BFB39B2-63CB-446D-AE9A-8F6499889541}" srcOrd="1" destOrd="0" parTransId="{26BB8D7D-FF1C-4F4A-BA22-0007DF4AC3F9}" sibTransId="{CF511B9F-9036-4FFB-925D-7539CE934E18}"/>
    <dgm:cxn modelId="{E245D6A1-8C9B-4914-A18B-B33578EC1030}" type="presOf" srcId="{E79CCDDB-6C57-467B-8C38-5EB2A4B67BBD}" destId="{A5F390CB-54BD-4E3E-ADE0-1416A03C059F}" srcOrd="0" destOrd="0" presId="urn:microsoft.com/office/officeart/2005/8/layout/process4"/>
    <dgm:cxn modelId="{90A10EA5-1CD4-45D1-94A1-F218B5BF3F64}" type="presOf" srcId="{E47262D1-5CC2-4759-A600-D2B928D6CF1C}" destId="{21989432-A7A1-4775-BF8E-2C80133803F6}" srcOrd="0" destOrd="0" presId="urn:microsoft.com/office/officeart/2005/8/layout/process4"/>
    <dgm:cxn modelId="{12CB90B0-47D1-4BA3-BC91-78CDAF4B53F0}" srcId="{1C0D2050-FB94-4615-BA08-FB43E5D38C27}" destId="{E79CCDDB-6C57-467B-8C38-5EB2A4B67BBD}" srcOrd="0" destOrd="0" parTransId="{8C23A46B-03BC-4EBC-84C3-40E422649BF3}" sibTransId="{7314E4ED-90BA-4A36-B89D-6E03A45DE3F4}"/>
    <dgm:cxn modelId="{09F6D5FD-0E3B-491D-8D66-71B8AF493A97}" type="presOf" srcId="{4BFB39B2-63CB-446D-AE9A-8F6499889541}" destId="{1449EAE7-6FCC-4BF6-8321-3449080EEA18}" srcOrd="0" destOrd="0" presId="urn:microsoft.com/office/officeart/2005/8/layout/process4"/>
    <dgm:cxn modelId="{CD70F2CA-7A6A-4DE8-B098-38B2DC098225}" type="presParOf" srcId="{A5E417B1-F847-451B-A839-01D09E512844}" destId="{6EE9FD56-74DC-4F1A-9D17-07375A8307DE}" srcOrd="0" destOrd="0" presId="urn:microsoft.com/office/officeart/2005/8/layout/process4"/>
    <dgm:cxn modelId="{17D1DAE0-9313-41D8-8DF4-1ED01F75946E}" type="presParOf" srcId="{6EE9FD56-74DC-4F1A-9D17-07375A8307DE}" destId="{21989432-A7A1-4775-BF8E-2C80133803F6}" srcOrd="0" destOrd="0" presId="urn:microsoft.com/office/officeart/2005/8/layout/process4"/>
    <dgm:cxn modelId="{CB1516C6-5CF3-4586-A9E3-D31877C5C7AA}" type="presParOf" srcId="{A5E417B1-F847-451B-A839-01D09E512844}" destId="{234DFB9B-8751-4117-9E55-3A3B041817A3}" srcOrd="1" destOrd="0" presId="urn:microsoft.com/office/officeart/2005/8/layout/process4"/>
    <dgm:cxn modelId="{B2CE017A-9034-4033-8C23-47EDA4B675CF}" type="presParOf" srcId="{A5E417B1-F847-451B-A839-01D09E512844}" destId="{F173BC3B-5A1D-4B40-B2E8-708FC2C403F7}" srcOrd="2" destOrd="0" presId="urn:microsoft.com/office/officeart/2005/8/layout/process4"/>
    <dgm:cxn modelId="{EB662E68-818A-4456-906B-A0025112ACA9}" type="presParOf" srcId="{F173BC3B-5A1D-4B40-B2E8-708FC2C403F7}" destId="{1449EAE7-6FCC-4BF6-8321-3449080EEA18}" srcOrd="0" destOrd="0" presId="urn:microsoft.com/office/officeart/2005/8/layout/process4"/>
    <dgm:cxn modelId="{C3EF4B8D-281F-4FD5-B9BA-E93AEA385F25}" type="presParOf" srcId="{A5E417B1-F847-451B-A839-01D09E512844}" destId="{EF191643-9D86-4BC1-94EF-222B8FF8B107}" srcOrd="3" destOrd="0" presId="urn:microsoft.com/office/officeart/2005/8/layout/process4"/>
    <dgm:cxn modelId="{65511D8B-E345-414E-B199-C74A28ADAD8B}" type="presParOf" srcId="{A5E417B1-F847-451B-A839-01D09E512844}" destId="{532FCC1F-1BA8-4BDF-A300-0DF6B09C7F1E}" srcOrd="4" destOrd="0" presId="urn:microsoft.com/office/officeart/2005/8/layout/process4"/>
    <dgm:cxn modelId="{0E549193-9D62-4140-B405-F8095D5EEB1C}" type="presParOf" srcId="{532FCC1F-1BA8-4BDF-A300-0DF6B09C7F1E}" destId="{A5F390CB-54BD-4E3E-ADE0-1416A03C059F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48235C9-EAC9-4937-A24F-7AA108AB6C2F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4_2" csCatId="accent4" phldr="1"/>
      <dgm:spPr/>
      <dgm:t>
        <a:bodyPr/>
        <a:lstStyle/>
        <a:p>
          <a:endParaRPr lang="en-US"/>
        </a:p>
      </dgm:t>
    </dgm:pt>
    <dgm:pt modelId="{8AF3DB5F-B83A-45E3-BF03-4114220ECB9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Serve fresh, appealing food in a unique setting that offers a strong sense of location either by style or menu</a:t>
          </a:r>
          <a:endParaRPr lang="en-US"/>
        </a:p>
      </dgm:t>
    </dgm:pt>
    <dgm:pt modelId="{A5278B54-60FE-46B2-BCD2-C91DDC836C56}" type="parTrans" cxnId="{E483606E-9214-4488-AB4D-4CF99B0B3A7D}">
      <dgm:prSet/>
      <dgm:spPr/>
      <dgm:t>
        <a:bodyPr/>
        <a:lstStyle/>
        <a:p>
          <a:endParaRPr lang="en-US"/>
        </a:p>
      </dgm:t>
    </dgm:pt>
    <dgm:pt modelId="{0F2D02D1-1217-4AA8-8A31-14AB9D863841}" type="sibTrans" cxnId="{E483606E-9214-4488-AB4D-4CF99B0B3A7D}">
      <dgm:prSet/>
      <dgm:spPr/>
      <dgm:t>
        <a:bodyPr/>
        <a:lstStyle/>
        <a:p>
          <a:endParaRPr lang="en-US"/>
        </a:p>
      </dgm:t>
    </dgm:pt>
    <dgm:pt modelId="{A3292A71-C1A2-43C7-8BBD-65C5D153D3D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Attention to detail is evident through the restaurant, from the service to the menu. </a:t>
          </a:r>
          <a:endParaRPr lang="en-US"/>
        </a:p>
      </dgm:t>
    </dgm:pt>
    <dgm:pt modelId="{C04CBC73-613B-410F-95B5-9A65C2BC9B94}" type="parTrans" cxnId="{16CB0F82-4B96-4D33-86C4-9E02E082124E}">
      <dgm:prSet/>
      <dgm:spPr/>
      <dgm:t>
        <a:bodyPr/>
        <a:lstStyle/>
        <a:p>
          <a:endParaRPr lang="en-US"/>
        </a:p>
      </dgm:t>
    </dgm:pt>
    <dgm:pt modelId="{3F5BF444-9544-4B9D-8A09-45D68110651D}" type="sibTrans" cxnId="{16CB0F82-4B96-4D33-86C4-9E02E082124E}">
      <dgm:prSet/>
      <dgm:spPr/>
      <dgm:t>
        <a:bodyPr/>
        <a:lstStyle/>
        <a:p>
          <a:endParaRPr lang="en-US"/>
        </a:p>
      </dgm:t>
    </dgm:pt>
    <dgm:pt modelId="{63A8CC8E-866B-4DA4-B58B-B8CC22955169}" type="pres">
      <dgm:prSet presAssocID="{248235C9-EAC9-4937-A24F-7AA108AB6C2F}" presName="root" presStyleCnt="0">
        <dgm:presLayoutVars>
          <dgm:dir/>
          <dgm:resizeHandles val="exact"/>
        </dgm:presLayoutVars>
      </dgm:prSet>
      <dgm:spPr/>
    </dgm:pt>
    <dgm:pt modelId="{6E45BD8E-C2D4-44E5-B6D6-8A3757999B82}" type="pres">
      <dgm:prSet presAssocID="{8AF3DB5F-B83A-45E3-BF03-4114220ECB95}" presName="compNode" presStyleCnt="0"/>
      <dgm:spPr/>
    </dgm:pt>
    <dgm:pt modelId="{AFC20450-6D7C-48F1-8DCE-D7962DAEFEB3}" type="pres">
      <dgm:prSet presAssocID="{8AF3DB5F-B83A-45E3-BF03-4114220ECB9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94E254D5-ED6D-4663-971E-4EC233CC36EE}" type="pres">
      <dgm:prSet presAssocID="{8AF3DB5F-B83A-45E3-BF03-4114220ECB95}" presName="spaceRect" presStyleCnt="0"/>
      <dgm:spPr/>
    </dgm:pt>
    <dgm:pt modelId="{B93BEE47-E28A-445B-B5FB-1609F6A7F80F}" type="pres">
      <dgm:prSet presAssocID="{8AF3DB5F-B83A-45E3-BF03-4114220ECB95}" presName="textRect" presStyleLbl="revTx" presStyleIdx="0" presStyleCnt="2">
        <dgm:presLayoutVars>
          <dgm:chMax val="1"/>
          <dgm:chPref val="1"/>
        </dgm:presLayoutVars>
      </dgm:prSet>
      <dgm:spPr/>
    </dgm:pt>
    <dgm:pt modelId="{ADCE1440-BFE0-44EF-84FC-5E67D4C8B01B}" type="pres">
      <dgm:prSet presAssocID="{0F2D02D1-1217-4AA8-8A31-14AB9D863841}" presName="sibTrans" presStyleCnt="0"/>
      <dgm:spPr/>
    </dgm:pt>
    <dgm:pt modelId="{44C67F1B-CA43-493C-A529-A55D11B70F5D}" type="pres">
      <dgm:prSet presAssocID="{A3292A71-C1A2-43C7-8BBD-65C5D153D3D7}" presName="compNode" presStyleCnt="0"/>
      <dgm:spPr/>
    </dgm:pt>
    <dgm:pt modelId="{FC8C8A27-CA47-4183-8707-8AF86EFE4909}" type="pres">
      <dgm:prSet presAssocID="{A3292A71-C1A2-43C7-8BBD-65C5D153D3D7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iter"/>
        </a:ext>
      </dgm:extLst>
    </dgm:pt>
    <dgm:pt modelId="{84D8B051-F38D-43B0-98A4-3E0E42990333}" type="pres">
      <dgm:prSet presAssocID="{A3292A71-C1A2-43C7-8BBD-65C5D153D3D7}" presName="spaceRect" presStyleCnt="0"/>
      <dgm:spPr/>
    </dgm:pt>
    <dgm:pt modelId="{D2C5ABD9-FDD8-477B-A0D0-0EF3C9CF1081}" type="pres">
      <dgm:prSet presAssocID="{A3292A71-C1A2-43C7-8BBD-65C5D153D3D7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37137517-9E2A-4A75-923F-DA458EC6CEA9}" type="presOf" srcId="{8AF3DB5F-B83A-45E3-BF03-4114220ECB95}" destId="{B93BEE47-E28A-445B-B5FB-1609F6A7F80F}" srcOrd="0" destOrd="0" presId="urn:microsoft.com/office/officeart/2018/2/layout/IconLabelList"/>
    <dgm:cxn modelId="{44ACC139-BF5C-4A30-85A1-97723C3A38D5}" type="presOf" srcId="{248235C9-EAC9-4937-A24F-7AA108AB6C2F}" destId="{63A8CC8E-866B-4DA4-B58B-B8CC22955169}" srcOrd="0" destOrd="0" presId="urn:microsoft.com/office/officeart/2018/2/layout/IconLabelList"/>
    <dgm:cxn modelId="{E483606E-9214-4488-AB4D-4CF99B0B3A7D}" srcId="{248235C9-EAC9-4937-A24F-7AA108AB6C2F}" destId="{8AF3DB5F-B83A-45E3-BF03-4114220ECB95}" srcOrd="0" destOrd="0" parTransId="{A5278B54-60FE-46B2-BCD2-C91DDC836C56}" sibTransId="{0F2D02D1-1217-4AA8-8A31-14AB9D863841}"/>
    <dgm:cxn modelId="{16CB0F82-4B96-4D33-86C4-9E02E082124E}" srcId="{248235C9-EAC9-4937-A24F-7AA108AB6C2F}" destId="{A3292A71-C1A2-43C7-8BBD-65C5D153D3D7}" srcOrd="1" destOrd="0" parTransId="{C04CBC73-613B-410F-95B5-9A65C2BC9B94}" sibTransId="{3F5BF444-9544-4B9D-8A09-45D68110651D}"/>
    <dgm:cxn modelId="{6BF294CC-E134-4E3D-8CDE-A76AA3D575E9}" type="presOf" srcId="{A3292A71-C1A2-43C7-8BBD-65C5D153D3D7}" destId="{D2C5ABD9-FDD8-477B-A0D0-0EF3C9CF1081}" srcOrd="0" destOrd="0" presId="urn:microsoft.com/office/officeart/2018/2/layout/IconLabelList"/>
    <dgm:cxn modelId="{A0F6705A-B733-49A3-AD8F-7858738598AD}" type="presParOf" srcId="{63A8CC8E-866B-4DA4-B58B-B8CC22955169}" destId="{6E45BD8E-C2D4-44E5-B6D6-8A3757999B82}" srcOrd="0" destOrd="0" presId="urn:microsoft.com/office/officeart/2018/2/layout/IconLabelList"/>
    <dgm:cxn modelId="{EB2FB8A2-02EB-489B-8F86-3E80E3DE294A}" type="presParOf" srcId="{6E45BD8E-C2D4-44E5-B6D6-8A3757999B82}" destId="{AFC20450-6D7C-48F1-8DCE-D7962DAEFEB3}" srcOrd="0" destOrd="0" presId="urn:microsoft.com/office/officeart/2018/2/layout/IconLabelList"/>
    <dgm:cxn modelId="{853F4C88-BA30-4C1A-9E9F-637D357290BB}" type="presParOf" srcId="{6E45BD8E-C2D4-44E5-B6D6-8A3757999B82}" destId="{94E254D5-ED6D-4663-971E-4EC233CC36EE}" srcOrd="1" destOrd="0" presId="urn:microsoft.com/office/officeart/2018/2/layout/IconLabelList"/>
    <dgm:cxn modelId="{18EA6A40-EA69-4FDE-956A-2FA6E18A4191}" type="presParOf" srcId="{6E45BD8E-C2D4-44E5-B6D6-8A3757999B82}" destId="{B93BEE47-E28A-445B-B5FB-1609F6A7F80F}" srcOrd="2" destOrd="0" presId="urn:microsoft.com/office/officeart/2018/2/layout/IconLabelList"/>
    <dgm:cxn modelId="{FCB727EB-C2A7-4CA1-96BC-B27826CC67EA}" type="presParOf" srcId="{63A8CC8E-866B-4DA4-B58B-B8CC22955169}" destId="{ADCE1440-BFE0-44EF-84FC-5E67D4C8B01B}" srcOrd="1" destOrd="0" presId="urn:microsoft.com/office/officeart/2018/2/layout/IconLabelList"/>
    <dgm:cxn modelId="{3D29BB77-1591-484D-AFB7-986817D8E46C}" type="presParOf" srcId="{63A8CC8E-866B-4DA4-B58B-B8CC22955169}" destId="{44C67F1B-CA43-493C-A529-A55D11B70F5D}" srcOrd="2" destOrd="0" presId="urn:microsoft.com/office/officeart/2018/2/layout/IconLabelList"/>
    <dgm:cxn modelId="{6344D2B3-2EC2-4203-B074-140CCE1379E8}" type="presParOf" srcId="{44C67F1B-CA43-493C-A529-A55D11B70F5D}" destId="{FC8C8A27-CA47-4183-8707-8AF86EFE4909}" srcOrd="0" destOrd="0" presId="urn:microsoft.com/office/officeart/2018/2/layout/IconLabelList"/>
    <dgm:cxn modelId="{9BD6F3FB-A1EA-4360-8FE5-F36E600E982B}" type="presParOf" srcId="{44C67F1B-CA43-493C-A529-A55D11B70F5D}" destId="{84D8B051-F38D-43B0-98A4-3E0E42990333}" srcOrd="1" destOrd="0" presId="urn:microsoft.com/office/officeart/2018/2/layout/IconLabelList"/>
    <dgm:cxn modelId="{1C11C1F8-22E3-43F3-AE41-9995A930230F}" type="presParOf" srcId="{44C67F1B-CA43-493C-A529-A55D11B70F5D}" destId="{D2C5ABD9-FDD8-477B-A0D0-0EF3C9CF108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75C2205-FC72-441E-BE3F-E3D59D1EA83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F6FD3F03-76A3-49DA-9DF2-93CC1748F8CE}">
      <dgm:prSet/>
      <dgm:spPr/>
      <dgm:t>
        <a:bodyPr/>
        <a:lstStyle/>
        <a:p>
          <a:r>
            <a:rPr lang="en-GB"/>
            <a:t>Exciting restaurants with often well-known chefs who feature creative, complex foods and emphasize various culinary techniques and a focus on seasonality</a:t>
          </a:r>
          <a:endParaRPr lang="en-US"/>
        </a:p>
      </dgm:t>
    </dgm:pt>
    <dgm:pt modelId="{79D3BD46-CD0A-43DA-AB39-9665EDEFBBD4}" type="parTrans" cxnId="{43D44D3E-11F7-4F9A-8043-4A99C02A79DC}">
      <dgm:prSet/>
      <dgm:spPr/>
      <dgm:t>
        <a:bodyPr/>
        <a:lstStyle/>
        <a:p>
          <a:endParaRPr lang="en-US"/>
        </a:p>
      </dgm:t>
    </dgm:pt>
    <dgm:pt modelId="{26B6BF34-1353-4EF9-940F-AC65F25BF196}" type="sibTrans" cxnId="{43D44D3E-11F7-4F9A-8043-4A99C02A79DC}">
      <dgm:prSet/>
      <dgm:spPr/>
      <dgm:t>
        <a:bodyPr/>
        <a:lstStyle/>
        <a:p>
          <a:endParaRPr lang="en-US"/>
        </a:p>
      </dgm:t>
    </dgm:pt>
    <dgm:pt modelId="{3457A9A3-C281-4805-A7CF-5DF6613D50B9}">
      <dgm:prSet/>
      <dgm:spPr/>
      <dgm:t>
        <a:bodyPr/>
        <a:lstStyle/>
        <a:p>
          <a:r>
            <a:rPr lang="en-GB"/>
            <a:t>A highly trained dining room staff provides refined personal service. </a:t>
          </a:r>
          <a:endParaRPr lang="en-US"/>
        </a:p>
      </dgm:t>
    </dgm:pt>
    <dgm:pt modelId="{DC03BF56-7F14-413A-A161-4D2C7084AC86}" type="parTrans" cxnId="{55FB5CCF-4BCA-43D5-AB75-630DD744E749}">
      <dgm:prSet/>
      <dgm:spPr/>
      <dgm:t>
        <a:bodyPr/>
        <a:lstStyle/>
        <a:p>
          <a:endParaRPr lang="en-US"/>
        </a:p>
      </dgm:t>
    </dgm:pt>
    <dgm:pt modelId="{3FDCAB9E-E50C-4BA1-A0C7-A49B3525CB25}" type="sibTrans" cxnId="{55FB5CCF-4BCA-43D5-AB75-630DD744E749}">
      <dgm:prSet/>
      <dgm:spPr/>
      <dgm:t>
        <a:bodyPr/>
        <a:lstStyle/>
        <a:p>
          <a:endParaRPr lang="en-US"/>
        </a:p>
      </dgm:t>
    </dgm:pt>
    <dgm:pt modelId="{8F11211E-5F85-4B86-B6A4-405353C34F9B}" type="pres">
      <dgm:prSet presAssocID="{175C2205-FC72-441E-BE3F-E3D59D1EA834}" presName="root" presStyleCnt="0">
        <dgm:presLayoutVars>
          <dgm:dir/>
          <dgm:resizeHandles val="exact"/>
        </dgm:presLayoutVars>
      </dgm:prSet>
      <dgm:spPr/>
    </dgm:pt>
    <dgm:pt modelId="{A5F58311-87A8-4524-BB22-33FCF742A094}" type="pres">
      <dgm:prSet presAssocID="{F6FD3F03-76A3-49DA-9DF2-93CC1748F8CE}" presName="compNode" presStyleCnt="0"/>
      <dgm:spPr/>
    </dgm:pt>
    <dgm:pt modelId="{02F93172-9E4A-4C73-8331-E82773D5F089}" type="pres">
      <dgm:prSet presAssocID="{F6FD3F03-76A3-49DA-9DF2-93CC1748F8CE}" presName="bgRect" presStyleLbl="bgShp" presStyleIdx="0" presStyleCnt="2"/>
      <dgm:spPr/>
    </dgm:pt>
    <dgm:pt modelId="{8F51BF62-D789-43D4-9526-24E6B683974A}" type="pres">
      <dgm:prSet presAssocID="{F6FD3F03-76A3-49DA-9DF2-93CC1748F8C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f"/>
        </a:ext>
      </dgm:extLst>
    </dgm:pt>
    <dgm:pt modelId="{4A7E6CE1-D659-464B-AE54-CD2130472C25}" type="pres">
      <dgm:prSet presAssocID="{F6FD3F03-76A3-49DA-9DF2-93CC1748F8CE}" presName="spaceRect" presStyleCnt="0"/>
      <dgm:spPr/>
    </dgm:pt>
    <dgm:pt modelId="{ED69E9DB-9D4F-499E-917A-844B5AF40384}" type="pres">
      <dgm:prSet presAssocID="{F6FD3F03-76A3-49DA-9DF2-93CC1748F8CE}" presName="parTx" presStyleLbl="revTx" presStyleIdx="0" presStyleCnt="2">
        <dgm:presLayoutVars>
          <dgm:chMax val="0"/>
          <dgm:chPref val="0"/>
        </dgm:presLayoutVars>
      </dgm:prSet>
      <dgm:spPr/>
    </dgm:pt>
    <dgm:pt modelId="{74958FB8-2064-4DC7-86B2-92FB817416E9}" type="pres">
      <dgm:prSet presAssocID="{26B6BF34-1353-4EF9-940F-AC65F25BF196}" presName="sibTrans" presStyleCnt="0"/>
      <dgm:spPr/>
    </dgm:pt>
    <dgm:pt modelId="{0682B128-0C2A-4CB8-99A0-0768A660EEB8}" type="pres">
      <dgm:prSet presAssocID="{3457A9A3-C281-4805-A7CF-5DF6613D50B9}" presName="compNode" presStyleCnt="0"/>
      <dgm:spPr/>
    </dgm:pt>
    <dgm:pt modelId="{2FD4A4F9-C068-42C1-99FC-F9331804599C}" type="pres">
      <dgm:prSet presAssocID="{3457A9A3-C281-4805-A7CF-5DF6613D50B9}" presName="bgRect" presStyleLbl="bgShp" presStyleIdx="1" presStyleCnt="2"/>
      <dgm:spPr/>
    </dgm:pt>
    <dgm:pt modelId="{B08ED8F3-2C42-4FC7-AC83-34F56EDABD78}" type="pres">
      <dgm:prSet presAssocID="{3457A9A3-C281-4805-A7CF-5DF6613D50B9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ble Setting"/>
        </a:ext>
      </dgm:extLst>
    </dgm:pt>
    <dgm:pt modelId="{74074942-142D-40E4-8231-AF5B16BE8884}" type="pres">
      <dgm:prSet presAssocID="{3457A9A3-C281-4805-A7CF-5DF6613D50B9}" presName="spaceRect" presStyleCnt="0"/>
      <dgm:spPr/>
    </dgm:pt>
    <dgm:pt modelId="{FD412322-B61C-4C97-959D-2331F1BF4BA6}" type="pres">
      <dgm:prSet presAssocID="{3457A9A3-C281-4805-A7CF-5DF6613D50B9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F401F122-87C1-477C-8A3F-8F7C05D98113}" type="presOf" srcId="{3457A9A3-C281-4805-A7CF-5DF6613D50B9}" destId="{FD412322-B61C-4C97-959D-2331F1BF4BA6}" srcOrd="0" destOrd="0" presId="urn:microsoft.com/office/officeart/2018/2/layout/IconVerticalSolidList"/>
    <dgm:cxn modelId="{43D44D3E-11F7-4F9A-8043-4A99C02A79DC}" srcId="{175C2205-FC72-441E-BE3F-E3D59D1EA834}" destId="{F6FD3F03-76A3-49DA-9DF2-93CC1748F8CE}" srcOrd="0" destOrd="0" parTransId="{79D3BD46-CD0A-43DA-AB39-9665EDEFBBD4}" sibTransId="{26B6BF34-1353-4EF9-940F-AC65F25BF196}"/>
    <dgm:cxn modelId="{67DD7979-6140-4524-A952-EA50DC9C472C}" type="presOf" srcId="{175C2205-FC72-441E-BE3F-E3D59D1EA834}" destId="{8F11211E-5F85-4B86-B6A4-405353C34F9B}" srcOrd="0" destOrd="0" presId="urn:microsoft.com/office/officeart/2018/2/layout/IconVerticalSolidList"/>
    <dgm:cxn modelId="{7AA06D99-BBD4-4349-80AC-CAA1DC882208}" type="presOf" srcId="{F6FD3F03-76A3-49DA-9DF2-93CC1748F8CE}" destId="{ED69E9DB-9D4F-499E-917A-844B5AF40384}" srcOrd="0" destOrd="0" presId="urn:microsoft.com/office/officeart/2018/2/layout/IconVerticalSolidList"/>
    <dgm:cxn modelId="{55FB5CCF-4BCA-43D5-AB75-630DD744E749}" srcId="{175C2205-FC72-441E-BE3F-E3D59D1EA834}" destId="{3457A9A3-C281-4805-A7CF-5DF6613D50B9}" srcOrd="1" destOrd="0" parTransId="{DC03BF56-7F14-413A-A161-4D2C7084AC86}" sibTransId="{3FDCAB9E-E50C-4BA1-A0C7-A49B3525CB25}"/>
    <dgm:cxn modelId="{0755F6FE-4324-4D1E-884F-5E2D727398E2}" type="presParOf" srcId="{8F11211E-5F85-4B86-B6A4-405353C34F9B}" destId="{A5F58311-87A8-4524-BB22-33FCF742A094}" srcOrd="0" destOrd="0" presId="urn:microsoft.com/office/officeart/2018/2/layout/IconVerticalSolidList"/>
    <dgm:cxn modelId="{7CA682C8-3191-482A-91D9-052B2130D1F6}" type="presParOf" srcId="{A5F58311-87A8-4524-BB22-33FCF742A094}" destId="{02F93172-9E4A-4C73-8331-E82773D5F089}" srcOrd="0" destOrd="0" presId="urn:microsoft.com/office/officeart/2018/2/layout/IconVerticalSolidList"/>
    <dgm:cxn modelId="{227A439A-75D7-4A98-ACCD-D89C52C3A925}" type="presParOf" srcId="{A5F58311-87A8-4524-BB22-33FCF742A094}" destId="{8F51BF62-D789-43D4-9526-24E6B683974A}" srcOrd="1" destOrd="0" presId="urn:microsoft.com/office/officeart/2018/2/layout/IconVerticalSolidList"/>
    <dgm:cxn modelId="{C9FCBE0B-0C59-443C-AB2D-2FEBAB5E10E9}" type="presParOf" srcId="{A5F58311-87A8-4524-BB22-33FCF742A094}" destId="{4A7E6CE1-D659-464B-AE54-CD2130472C25}" srcOrd="2" destOrd="0" presId="urn:microsoft.com/office/officeart/2018/2/layout/IconVerticalSolidList"/>
    <dgm:cxn modelId="{4E0ABC8C-8D7F-4131-9914-E3D3F61D6D49}" type="presParOf" srcId="{A5F58311-87A8-4524-BB22-33FCF742A094}" destId="{ED69E9DB-9D4F-499E-917A-844B5AF40384}" srcOrd="3" destOrd="0" presId="urn:microsoft.com/office/officeart/2018/2/layout/IconVerticalSolidList"/>
    <dgm:cxn modelId="{97F41019-DA90-4962-825B-87EBA3417369}" type="presParOf" srcId="{8F11211E-5F85-4B86-B6A4-405353C34F9B}" destId="{74958FB8-2064-4DC7-86B2-92FB817416E9}" srcOrd="1" destOrd="0" presId="urn:microsoft.com/office/officeart/2018/2/layout/IconVerticalSolidList"/>
    <dgm:cxn modelId="{2C18C15C-7755-4C96-A3AB-2ACE6ED0564B}" type="presParOf" srcId="{8F11211E-5F85-4B86-B6A4-405353C34F9B}" destId="{0682B128-0C2A-4CB8-99A0-0768A660EEB8}" srcOrd="2" destOrd="0" presId="urn:microsoft.com/office/officeart/2018/2/layout/IconVerticalSolidList"/>
    <dgm:cxn modelId="{5B949E35-B1DE-4DDF-8F1C-8B9E51FF3755}" type="presParOf" srcId="{0682B128-0C2A-4CB8-99A0-0768A660EEB8}" destId="{2FD4A4F9-C068-42C1-99FC-F9331804599C}" srcOrd="0" destOrd="0" presId="urn:microsoft.com/office/officeart/2018/2/layout/IconVerticalSolidList"/>
    <dgm:cxn modelId="{67242735-44CC-447E-BDBF-5EF722295A3D}" type="presParOf" srcId="{0682B128-0C2A-4CB8-99A0-0768A660EEB8}" destId="{B08ED8F3-2C42-4FC7-AC83-34F56EDABD78}" srcOrd="1" destOrd="0" presId="urn:microsoft.com/office/officeart/2018/2/layout/IconVerticalSolidList"/>
    <dgm:cxn modelId="{A44A79FC-AC31-40AF-8B15-1277F86FC1B1}" type="presParOf" srcId="{0682B128-0C2A-4CB8-99A0-0768A660EEB8}" destId="{74074942-142D-40E4-8231-AF5B16BE8884}" srcOrd="2" destOrd="0" presId="urn:microsoft.com/office/officeart/2018/2/layout/IconVerticalSolidList"/>
    <dgm:cxn modelId="{BDB1E79B-6079-45A9-9ADB-0A2F4EBA18FF}" type="presParOf" srcId="{0682B128-0C2A-4CB8-99A0-0768A660EEB8}" destId="{FD412322-B61C-4C97-959D-2331F1BF4BA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497D34E-1F81-49A0-A1D7-5BB89956274C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A363727-7EDF-4849-8FF8-75AEEE7FBACF}">
      <dgm:prSet/>
      <dgm:spPr/>
      <dgm:t>
        <a:bodyPr/>
        <a:lstStyle/>
        <a:p>
          <a:r>
            <a:rPr lang="en-GB"/>
            <a:t>Offer a truly unique and distinctive dining experience</a:t>
          </a:r>
          <a:endParaRPr lang="en-US"/>
        </a:p>
      </dgm:t>
    </dgm:pt>
    <dgm:pt modelId="{F6B135CC-4ED1-43B4-AF18-31B8555A033E}" type="parTrans" cxnId="{BC2C73CE-F922-41A1-B470-8BAE81EF4ADD}">
      <dgm:prSet/>
      <dgm:spPr/>
      <dgm:t>
        <a:bodyPr/>
        <a:lstStyle/>
        <a:p>
          <a:endParaRPr lang="en-US"/>
        </a:p>
      </dgm:t>
    </dgm:pt>
    <dgm:pt modelId="{FA2440C8-3F80-433B-AC7B-6375E5CEC939}" type="sibTrans" cxnId="{BC2C73CE-F922-41A1-B470-8BAE81EF4ADD}">
      <dgm:prSet/>
      <dgm:spPr/>
      <dgm:t>
        <a:bodyPr/>
        <a:lstStyle/>
        <a:p>
          <a:endParaRPr lang="en-US"/>
        </a:p>
      </dgm:t>
    </dgm:pt>
    <dgm:pt modelId="{64E4B9D1-5232-4525-95F0-BD1539214992}">
      <dgm:prSet/>
      <dgm:spPr/>
      <dgm:t>
        <a:bodyPr/>
        <a:lstStyle/>
        <a:p>
          <a:r>
            <a:rPr lang="en-GB"/>
            <a:t>Consistently provides exceptional food, superlative service and elegant décor</a:t>
          </a:r>
          <a:endParaRPr lang="en-US"/>
        </a:p>
      </dgm:t>
    </dgm:pt>
    <dgm:pt modelId="{26492E56-126A-4CCF-A7ED-09CBFADEC0C1}" type="parTrans" cxnId="{213F23CF-B47D-41F9-9900-19EB6E715B83}">
      <dgm:prSet/>
      <dgm:spPr/>
      <dgm:t>
        <a:bodyPr/>
        <a:lstStyle/>
        <a:p>
          <a:endParaRPr lang="en-US"/>
        </a:p>
      </dgm:t>
    </dgm:pt>
    <dgm:pt modelId="{7020C2E0-5F5E-4A9C-9AAE-612F0C174C1E}" type="sibTrans" cxnId="{213F23CF-B47D-41F9-9900-19EB6E715B83}">
      <dgm:prSet/>
      <dgm:spPr/>
      <dgm:t>
        <a:bodyPr/>
        <a:lstStyle/>
        <a:p>
          <a:endParaRPr lang="en-US"/>
        </a:p>
      </dgm:t>
    </dgm:pt>
    <dgm:pt modelId="{0DF837CB-0A88-4C9B-A582-9FA9C47A9042}">
      <dgm:prSet/>
      <dgm:spPr/>
      <dgm:t>
        <a:bodyPr/>
        <a:lstStyle/>
        <a:p>
          <a:r>
            <a:rPr lang="en-GB"/>
            <a:t>An emphasis is placed on originality and personalized, attentive and discreet service</a:t>
          </a:r>
          <a:endParaRPr lang="en-US"/>
        </a:p>
      </dgm:t>
    </dgm:pt>
    <dgm:pt modelId="{B4B80874-0685-484B-8B51-08976EC8D9FF}" type="parTrans" cxnId="{FCBFA984-0BB0-4EB1-96C0-70D90E6726A1}">
      <dgm:prSet/>
      <dgm:spPr/>
      <dgm:t>
        <a:bodyPr/>
        <a:lstStyle/>
        <a:p>
          <a:endParaRPr lang="en-US"/>
        </a:p>
      </dgm:t>
    </dgm:pt>
    <dgm:pt modelId="{B3C7FDFC-FF37-4F02-8DFB-A307983B8C56}" type="sibTrans" cxnId="{FCBFA984-0BB0-4EB1-96C0-70D90E6726A1}">
      <dgm:prSet/>
      <dgm:spPr/>
      <dgm:t>
        <a:bodyPr/>
        <a:lstStyle/>
        <a:p>
          <a:endParaRPr lang="en-US"/>
        </a:p>
      </dgm:t>
    </dgm:pt>
    <dgm:pt modelId="{80DF21D0-A97B-478A-9080-79DFB490D90A}">
      <dgm:prSet/>
      <dgm:spPr/>
      <dgm:t>
        <a:bodyPr/>
        <a:lstStyle/>
        <a:p>
          <a:r>
            <a:rPr lang="en-GB"/>
            <a:t>A gracious, warm dining room team attends to every detail of the meal. </a:t>
          </a:r>
          <a:endParaRPr lang="en-US"/>
        </a:p>
      </dgm:t>
    </dgm:pt>
    <dgm:pt modelId="{F988C2BF-F617-452D-895A-8540A1110440}" type="parTrans" cxnId="{F0488FE7-29BB-424B-AEB8-45D84189CE51}">
      <dgm:prSet/>
      <dgm:spPr/>
      <dgm:t>
        <a:bodyPr/>
        <a:lstStyle/>
        <a:p>
          <a:endParaRPr lang="en-US"/>
        </a:p>
      </dgm:t>
    </dgm:pt>
    <dgm:pt modelId="{4C64FBB8-CFC3-46EE-9624-02086DCB12B9}" type="sibTrans" cxnId="{F0488FE7-29BB-424B-AEB8-45D84189CE51}">
      <dgm:prSet/>
      <dgm:spPr/>
      <dgm:t>
        <a:bodyPr/>
        <a:lstStyle/>
        <a:p>
          <a:endParaRPr lang="en-US"/>
        </a:p>
      </dgm:t>
    </dgm:pt>
    <dgm:pt modelId="{17FDC0A5-3EB3-46E5-B3E4-41328657D44D}" type="pres">
      <dgm:prSet presAssocID="{9497D34E-1F81-49A0-A1D7-5BB89956274C}" presName="linear" presStyleCnt="0">
        <dgm:presLayoutVars>
          <dgm:animLvl val="lvl"/>
          <dgm:resizeHandles val="exact"/>
        </dgm:presLayoutVars>
      </dgm:prSet>
      <dgm:spPr/>
    </dgm:pt>
    <dgm:pt modelId="{B6B30447-EEC1-4A8B-B2C8-06B09BC4B195}" type="pres">
      <dgm:prSet presAssocID="{9A363727-7EDF-4849-8FF8-75AEEE7FBAC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0C5CCF9-12BE-4092-8B5B-7553E8630695}" type="pres">
      <dgm:prSet presAssocID="{FA2440C8-3F80-433B-AC7B-6375E5CEC939}" presName="spacer" presStyleCnt="0"/>
      <dgm:spPr/>
    </dgm:pt>
    <dgm:pt modelId="{0924FA5E-5000-452B-AC2D-2F909307E95B}" type="pres">
      <dgm:prSet presAssocID="{64E4B9D1-5232-4525-95F0-BD153921499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519BD09-1CBB-4BC7-8D5F-049C5BE6F02B}" type="pres">
      <dgm:prSet presAssocID="{7020C2E0-5F5E-4A9C-9AAE-612F0C174C1E}" presName="spacer" presStyleCnt="0"/>
      <dgm:spPr/>
    </dgm:pt>
    <dgm:pt modelId="{37C86A08-C49B-42F1-BD9F-1FC114B8C056}" type="pres">
      <dgm:prSet presAssocID="{0DF837CB-0A88-4C9B-A582-9FA9C47A904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AAF7939-E42E-4B12-BE0A-201F399AB09E}" type="pres">
      <dgm:prSet presAssocID="{B3C7FDFC-FF37-4F02-8DFB-A307983B8C56}" presName="spacer" presStyleCnt="0"/>
      <dgm:spPr/>
    </dgm:pt>
    <dgm:pt modelId="{9DA705CE-C753-405D-B690-9184022A2298}" type="pres">
      <dgm:prSet presAssocID="{80DF21D0-A97B-478A-9080-79DFB490D90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4CD440E-B0C3-4EBE-86C6-00F4B9023DA2}" type="presOf" srcId="{64E4B9D1-5232-4525-95F0-BD1539214992}" destId="{0924FA5E-5000-452B-AC2D-2F909307E95B}" srcOrd="0" destOrd="0" presId="urn:microsoft.com/office/officeart/2005/8/layout/vList2"/>
    <dgm:cxn modelId="{1DA28020-6D28-4782-9940-3368ACAE0FF3}" type="presOf" srcId="{0DF837CB-0A88-4C9B-A582-9FA9C47A9042}" destId="{37C86A08-C49B-42F1-BD9F-1FC114B8C056}" srcOrd="0" destOrd="0" presId="urn:microsoft.com/office/officeart/2005/8/layout/vList2"/>
    <dgm:cxn modelId="{FCBFA984-0BB0-4EB1-96C0-70D90E6726A1}" srcId="{9497D34E-1F81-49A0-A1D7-5BB89956274C}" destId="{0DF837CB-0A88-4C9B-A582-9FA9C47A9042}" srcOrd="2" destOrd="0" parTransId="{B4B80874-0685-484B-8B51-08976EC8D9FF}" sibTransId="{B3C7FDFC-FF37-4F02-8DFB-A307983B8C56}"/>
    <dgm:cxn modelId="{D81AE795-17C0-4EAA-B655-3EAE2F63EA17}" type="presOf" srcId="{80DF21D0-A97B-478A-9080-79DFB490D90A}" destId="{9DA705CE-C753-405D-B690-9184022A2298}" srcOrd="0" destOrd="0" presId="urn:microsoft.com/office/officeart/2005/8/layout/vList2"/>
    <dgm:cxn modelId="{51EA51CE-C139-4F11-A9C3-82D81B6075C5}" type="presOf" srcId="{9497D34E-1F81-49A0-A1D7-5BB89956274C}" destId="{17FDC0A5-3EB3-46E5-B3E4-41328657D44D}" srcOrd="0" destOrd="0" presId="urn:microsoft.com/office/officeart/2005/8/layout/vList2"/>
    <dgm:cxn modelId="{BC2C73CE-F922-41A1-B470-8BAE81EF4ADD}" srcId="{9497D34E-1F81-49A0-A1D7-5BB89956274C}" destId="{9A363727-7EDF-4849-8FF8-75AEEE7FBACF}" srcOrd="0" destOrd="0" parTransId="{F6B135CC-4ED1-43B4-AF18-31B8555A033E}" sibTransId="{FA2440C8-3F80-433B-AC7B-6375E5CEC939}"/>
    <dgm:cxn modelId="{213F23CF-B47D-41F9-9900-19EB6E715B83}" srcId="{9497D34E-1F81-49A0-A1D7-5BB89956274C}" destId="{64E4B9D1-5232-4525-95F0-BD1539214992}" srcOrd="1" destOrd="0" parTransId="{26492E56-126A-4CCF-A7ED-09CBFADEC0C1}" sibTransId="{7020C2E0-5F5E-4A9C-9AAE-612F0C174C1E}"/>
    <dgm:cxn modelId="{F0488FE7-29BB-424B-AEB8-45D84189CE51}" srcId="{9497D34E-1F81-49A0-A1D7-5BB89956274C}" destId="{80DF21D0-A97B-478A-9080-79DFB490D90A}" srcOrd="3" destOrd="0" parTransId="{F988C2BF-F617-452D-895A-8540A1110440}" sibTransId="{4C64FBB8-CFC3-46EE-9624-02086DCB12B9}"/>
    <dgm:cxn modelId="{6EED31FC-CD95-4ADD-81A8-DD3895F43216}" type="presOf" srcId="{9A363727-7EDF-4849-8FF8-75AEEE7FBACF}" destId="{B6B30447-EEC1-4A8B-B2C8-06B09BC4B195}" srcOrd="0" destOrd="0" presId="urn:microsoft.com/office/officeart/2005/8/layout/vList2"/>
    <dgm:cxn modelId="{68FD33BC-D15A-4A27-B405-9B8B19792BBC}" type="presParOf" srcId="{17FDC0A5-3EB3-46E5-B3E4-41328657D44D}" destId="{B6B30447-EEC1-4A8B-B2C8-06B09BC4B195}" srcOrd="0" destOrd="0" presId="urn:microsoft.com/office/officeart/2005/8/layout/vList2"/>
    <dgm:cxn modelId="{4F7B23B8-B167-4FED-AE5B-8FD4893CFFCC}" type="presParOf" srcId="{17FDC0A5-3EB3-46E5-B3E4-41328657D44D}" destId="{10C5CCF9-12BE-4092-8B5B-7553E8630695}" srcOrd="1" destOrd="0" presId="urn:microsoft.com/office/officeart/2005/8/layout/vList2"/>
    <dgm:cxn modelId="{CECC19D4-5360-4056-A3C3-7C475D2755A0}" type="presParOf" srcId="{17FDC0A5-3EB3-46E5-B3E4-41328657D44D}" destId="{0924FA5E-5000-452B-AC2D-2F909307E95B}" srcOrd="2" destOrd="0" presId="urn:microsoft.com/office/officeart/2005/8/layout/vList2"/>
    <dgm:cxn modelId="{68009CE4-39BF-4107-AF04-BF28D02CE629}" type="presParOf" srcId="{17FDC0A5-3EB3-46E5-B3E4-41328657D44D}" destId="{8519BD09-1CBB-4BC7-8D5F-049C5BE6F02B}" srcOrd="3" destOrd="0" presId="urn:microsoft.com/office/officeart/2005/8/layout/vList2"/>
    <dgm:cxn modelId="{25EE2BC6-BBB3-4C40-8851-8165C6799147}" type="presParOf" srcId="{17FDC0A5-3EB3-46E5-B3E4-41328657D44D}" destId="{37C86A08-C49B-42F1-BD9F-1FC114B8C056}" srcOrd="4" destOrd="0" presId="urn:microsoft.com/office/officeart/2005/8/layout/vList2"/>
    <dgm:cxn modelId="{7657846C-6AAE-47B8-BBF1-2D649405E550}" type="presParOf" srcId="{17FDC0A5-3EB3-46E5-B3E4-41328657D44D}" destId="{FAAF7939-E42E-4B12-BE0A-201F399AB09E}" srcOrd="5" destOrd="0" presId="urn:microsoft.com/office/officeart/2005/8/layout/vList2"/>
    <dgm:cxn modelId="{B4455BA6-5A67-4C11-86D9-5F01E233531D}" type="presParOf" srcId="{17FDC0A5-3EB3-46E5-B3E4-41328657D44D}" destId="{9DA705CE-C753-405D-B690-9184022A229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47CCB5-46F2-4562-93A6-1E49FC1E48C7}">
      <dsp:nvSpPr>
        <dsp:cNvPr id="0" name=""/>
        <dsp:cNvSpPr/>
      </dsp:nvSpPr>
      <dsp:spPr>
        <a:xfrm>
          <a:off x="0" y="3167842"/>
          <a:ext cx="4435656" cy="2078447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2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May have a distinguishing design and ambience, or may be more focused on functionality, providing easy access to local hot spots. </a:t>
          </a:r>
          <a:endParaRPr lang="en-US" sz="2600" kern="1200"/>
        </a:p>
      </dsp:txBody>
      <dsp:txXfrm>
        <a:off x="0" y="3167842"/>
        <a:ext cx="4435656" cy="2078447"/>
      </dsp:txXfrm>
    </dsp:sp>
    <dsp:sp modelId="{B0A6CE6E-A6A5-479A-92F9-BC8612E097C2}">
      <dsp:nvSpPr>
        <dsp:cNvPr id="0" name=""/>
        <dsp:cNvSpPr/>
      </dsp:nvSpPr>
      <dsp:spPr>
        <a:xfrm rot="10800000">
          <a:off x="0" y="2366"/>
          <a:ext cx="4435656" cy="3196652"/>
        </a:xfrm>
        <a:prstGeom prst="upArrowCallout">
          <a:avLst/>
        </a:prstGeom>
        <a:blipFill rotWithShape="1"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3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Well-appointed hotels, enhanced amenities and design that provide a strong sense of location, whether through style or function.</a:t>
          </a:r>
          <a:endParaRPr lang="en-US" sz="2600" kern="1200"/>
        </a:p>
      </dsp:txBody>
      <dsp:txXfrm rot="10800000">
        <a:off x="0" y="2366"/>
        <a:ext cx="4435656" cy="207708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989432-A7A1-4775-BF8E-2C80133803F6}">
      <dsp:nvSpPr>
        <dsp:cNvPr id="0" name=""/>
        <dsp:cNvSpPr/>
      </dsp:nvSpPr>
      <dsp:spPr>
        <a:xfrm>
          <a:off x="0" y="3950941"/>
          <a:ext cx="4435656" cy="1296787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2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Staff accommodating and take pride in catering to your specific needs throughout your stay.</a:t>
          </a:r>
          <a:endParaRPr lang="en-US" sz="2000" kern="1200"/>
        </a:p>
      </dsp:txBody>
      <dsp:txXfrm>
        <a:off x="0" y="3950941"/>
        <a:ext cx="4435656" cy="1296787"/>
      </dsp:txXfrm>
    </dsp:sp>
    <dsp:sp modelId="{1449EAE7-6FCC-4BF6-8321-3449080EEA18}">
      <dsp:nvSpPr>
        <dsp:cNvPr id="0" name=""/>
        <dsp:cNvSpPr/>
      </dsp:nvSpPr>
      <dsp:spPr>
        <a:xfrm rot="10800000">
          <a:off x="0" y="1975934"/>
          <a:ext cx="4435656" cy="1994458"/>
        </a:xfrm>
        <a:prstGeom prst="upArrowCallout">
          <a:avLst/>
        </a:prstGeom>
        <a:blipFill rotWithShape="1"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3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Attention to detail is prominent throughout the property, from design concept to quality of products provided</a:t>
          </a:r>
          <a:endParaRPr lang="en-US" sz="2000" kern="1200"/>
        </a:p>
      </dsp:txBody>
      <dsp:txXfrm rot="10800000">
        <a:off x="0" y="1975934"/>
        <a:ext cx="4435656" cy="1295939"/>
      </dsp:txXfrm>
    </dsp:sp>
    <dsp:sp modelId="{A5F390CB-54BD-4E3E-ADE0-1416A03C059F}">
      <dsp:nvSpPr>
        <dsp:cNvPr id="0" name=""/>
        <dsp:cNvSpPr/>
      </dsp:nvSpPr>
      <dsp:spPr>
        <a:xfrm rot="10800000">
          <a:off x="0" y="927"/>
          <a:ext cx="4435656" cy="1994458"/>
        </a:xfrm>
        <a:prstGeom prst="upArrowCallout">
          <a:avLst/>
        </a:prstGeom>
        <a:blipFill rotWithShape="1"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4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Provide a distinctive setting, and you will find many interesting and inviting elements to enjoy</a:t>
          </a:r>
          <a:endParaRPr lang="en-US" sz="2000" kern="1200"/>
        </a:p>
      </dsp:txBody>
      <dsp:txXfrm rot="10800000">
        <a:off x="0" y="927"/>
        <a:ext cx="4435656" cy="129593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C20450-6D7C-48F1-8DCE-D7962DAEFEB3}">
      <dsp:nvSpPr>
        <dsp:cNvPr id="0" name=""/>
        <dsp:cNvSpPr/>
      </dsp:nvSpPr>
      <dsp:spPr>
        <a:xfrm>
          <a:off x="922245" y="141225"/>
          <a:ext cx="1483312" cy="14833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3BEE47-E28A-445B-B5FB-1609F6A7F80F}">
      <dsp:nvSpPr>
        <dsp:cNvPr id="0" name=""/>
        <dsp:cNvSpPr/>
      </dsp:nvSpPr>
      <dsp:spPr>
        <a:xfrm>
          <a:off x="15776" y="2013657"/>
          <a:ext cx="329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Serve fresh, appealing food in a unique setting that offers a strong sense of location either by style or menu</a:t>
          </a:r>
          <a:endParaRPr lang="en-US" sz="1600" kern="1200"/>
        </a:p>
      </dsp:txBody>
      <dsp:txXfrm>
        <a:off x="15776" y="2013657"/>
        <a:ext cx="3296250" cy="720000"/>
      </dsp:txXfrm>
    </dsp:sp>
    <dsp:sp modelId="{FC8C8A27-CA47-4183-8707-8AF86EFE4909}">
      <dsp:nvSpPr>
        <dsp:cNvPr id="0" name=""/>
        <dsp:cNvSpPr/>
      </dsp:nvSpPr>
      <dsp:spPr>
        <a:xfrm>
          <a:off x="4795339" y="141225"/>
          <a:ext cx="1483312" cy="14833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C5ABD9-FDD8-477B-A0D0-0EF3C9CF1081}">
      <dsp:nvSpPr>
        <dsp:cNvPr id="0" name=""/>
        <dsp:cNvSpPr/>
      </dsp:nvSpPr>
      <dsp:spPr>
        <a:xfrm>
          <a:off x="3888870" y="2013657"/>
          <a:ext cx="329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Attention to detail is evident through the restaurant, from the service to the menu. </a:t>
          </a:r>
          <a:endParaRPr lang="en-US" sz="1600" kern="1200"/>
        </a:p>
      </dsp:txBody>
      <dsp:txXfrm>
        <a:off x="3888870" y="2013657"/>
        <a:ext cx="329625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F93172-9E4A-4C73-8331-E82773D5F089}">
      <dsp:nvSpPr>
        <dsp:cNvPr id="0" name=""/>
        <dsp:cNvSpPr/>
      </dsp:nvSpPr>
      <dsp:spPr>
        <a:xfrm>
          <a:off x="0" y="852906"/>
          <a:ext cx="4435656" cy="157459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51BF62-D789-43D4-9526-24E6B683974A}">
      <dsp:nvSpPr>
        <dsp:cNvPr id="0" name=""/>
        <dsp:cNvSpPr/>
      </dsp:nvSpPr>
      <dsp:spPr>
        <a:xfrm>
          <a:off x="476315" y="1207191"/>
          <a:ext cx="866028" cy="86602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69E9DB-9D4F-499E-917A-844B5AF40384}">
      <dsp:nvSpPr>
        <dsp:cNvPr id="0" name=""/>
        <dsp:cNvSpPr/>
      </dsp:nvSpPr>
      <dsp:spPr>
        <a:xfrm>
          <a:off x="1818659" y="852906"/>
          <a:ext cx="2616996" cy="15745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45" tIns="166645" rIns="166645" bIns="16664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Exciting restaurants with often well-known chefs who feature creative, complex foods and emphasize various culinary techniques and a focus on seasonality</a:t>
          </a:r>
          <a:endParaRPr lang="en-US" sz="1600" kern="1200"/>
        </a:p>
      </dsp:txBody>
      <dsp:txXfrm>
        <a:off x="1818659" y="852906"/>
        <a:ext cx="2616996" cy="1574597"/>
      </dsp:txXfrm>
    </dsp:sp>
    <dsp:sp modelId="{2FD4A4F9-C068-42C1-99FC-F9331804599C}">
      <dsp:nvSpPr>
        <dsp:cNvPr id="0" name=""/>
        <dsp:cNvSpPr/>
      </dsp:nvSpPr>
      <dsp:spPr>
        <a:xfrm>
          <a:off x="0" y="2821153"/>
          <a:ext cx="4435656" cy="157459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8ED8F3-2C42-4FC7-AC83-34F56EDABD78}">
      <dsp:nvSpPr>
        <dsp:cNvPr id="0" name=""/>
        <dsp:cNvSpPr/>
      </dsp:nvSpPr>
      <dsp:spPr>
        <a:xfrm>
          <a:off x="476315" y="3175437"/>
          <a:ext cx="866028" cy="86602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412322-B61C-4C97-959D-2331F1BF4BA6}">
      <dsp:nvSpPr>
        <dsp:cNvPr id="0" name=""/>
        <dsp:cNvSpPr/>
      </dsp:nvSpPr>
      <dsp:spPr>
        <a:xfrm>
          <a:off x="1818659" y="2821153"/>
          <a:ext cx="2616996" cy="15745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45" tIns="166645" rIns="166645" bIns="16664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 highly trained dining room staff provides refined personal service. </a:t>
          </a:r>
          <a:endParaRPr lang="en-US" sz="1600" kern="1200"/>
        </a:p>
      </dsp:txBody>
      <dsp:txXfrm>
        <a:off x="1818659" y="2821153"/>
        <a:ext cx="2616996" cy="157459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B30447-EEC1-4A8B-B2C8-06B09BC4B195}">
      <dsp:nvSpPr>
        <dsp:cNvPr id="0" name=""/>
        <dsp:cNvSpPr/>
      </dsp:nvSpPr>
      <dsp:spPr>
        <a:xfrm>
          <a:off x="0" y="49608"/>
          <a:ext cx="4435656" cy="1235519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2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Offer a truly unique and distinctive dining experience</a:t>
          </a:r>
          <a:endParaRPr lang="en-US" sz="2400" kern="1200"/>
        </a:p>
      </dsp:txBody>
      <dsp:txXfrm>
        <a:off x="60313" y="109921"/>
        <a:ext cx="4315030" cy="1114893"/>
      </dsp:txXfrm>
    </dsp:sp>
    <dsp:sp modelId="{0924FA5E-5000-452B-AC2D-2F909307E95B}">
      <dsp:nvSpPr>
        <dsp:cNvPr id="0" name=""/>
        <dsp:cNvSpPr/>
      </dsp:nvSpPr>
      <dsp:spPr>
        <a:xfrm>
          <a:off x="0" y="1354248"/>
          <a:ext cx="4435656" cy="1235519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121052"/>
                <a:satOff val="-1191"/>
                <a:lumOff val="915"/>
                <a:alphaOff val="0"/>
                <a:shade val="74000"/>
                <a:satMod val="130000"/>
                <a:lumMod val="90000"/>
              </a:schemeClr>
              <a:schemeClr val="accent2">
                <a:hueOff val="1121052"/>
                <a:satOff val="-1191"/>
                <a:lumOff val="915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Consistently provides exceptional food, superlative service and elegant décor</a:t>
          </a:r>
          <a:endParaRPr lang="en-US" sz="2400" kern="1200"/>
        </a:p>
      </dsp:txBody>
      <dsp:txXfrm>
        <a:off x="60313" y="1414561"/>
        <a:ext cx="4315030" cy="1114893"/>
      </dsp:txXfrm>
    </dsp:sp>
    <dsp:sp modelId="{37C86A08-C49B-42F1-BD9F-1FC114B8C056}">
      <dsp:nvSpPr>
        <dsp:cNvPr id="0" name=""/>
        <dsp:cNvSpPr/>
      </dsp:nvSpPr>
      <dsp:spPr>
        <a:xfrm>
          <a:off x="0" y="2658888"/>
          <a:ext cx="4435656" cy="1235519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2242103"/>
                <a:satOff val="-2381"/>
                <a:lumOff val="1830"/>
                <a:alphaOff val="0"/>
                <a:shade val="74000"/>
                <a:satMod val="130000"/>
                <a:lumMod val="90000"/>
              </a:schemeClr>
              <a:schemeClr val="accent2">
                <a:hueOff val="2242103"/>
                <a:satOff val="-2381"/>
                <a:lumOff val="183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An emphasis is placed on originality and personalized, attentive and discreet service</a:t>
          </a:r>
          <a:endParaRPr lang="en-US" sz="2400" kern="1200"/>
        </a:p>
      </dsp:txBody>
      <dsp:txXfrm>
        <a:off x="60313" y="2719201"/>
        <a:ext cx="4315030" cy="1114893"/>
      </dsp:txXfrm>
    </dsp:sp>
    <dsp:sp modelId="{9DA705CE-C753-405D-B690-9184022A2298}">
      <dsp:nvSpPr>
        <dsp:cNvPr id="0" name=""/>
        <dsp:cNvSpPr/>
      </dsp:nvSpPr>
      <dsp:spPr>
        <a:xfrm>
          <a:off x="0" y="3963528"/>
          <a:ext cx="4435656" cy="1235519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3363155"/>
                <a:satOff val="-3572"/>
                <a:lumOff val="2745"/>
                <a:alphaOff val="0"/>
                <a:shade val="74000"/>
                <a:satMod val="130000"/>
                <a:lumMod val="90000"/>
              </a:schemeClr>
              <a:schemeClr val="accent2">
                <a:hueOff val="3363155"/>
                <a:satOff val="-3572"/>
                <a:lumOff val="2745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 gracious, warm dining room team attends to every detail of the meal. </a:t>
          </a:r>
          <a:endParaRPr lang="en-US" sz="2400" kern="1200"/>
        </a:p>
      </dsp:txBody>
      <dsp:txXfrm>
        <a:off x="60313" y="4023841"/>
        <a:ext cx="4315030" cy="11148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0"/>
            <a:ext cx="9144677" cy="6858000"/>
            <a:chOff x="0" y="0"/>
            <a:chExt cx="9144677" cy="6858000"/>
          </a:xfrm>
        </p:grpSpPr>
        <p:pic>
          <p:nvPicPr>
            <p:cNvPr id="8" name="Picture 7" descr="SD-PanelTitle-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11" name="Rectangle 10"/>
            <p:cNvSpPr/>
            <p:nvPr/>
          </p:nvSpPr>
          <p:spPr>
            <a:xfrm>
              <a:off x="1515532" y="1520422"/>
              <a:ext cx="6112935" cy="3818468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2" name="Picture 11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0" y="3128434"/>
              <a:ext cx="1664208" cy="612648"/>
            </a:xfrm>
            <a:prstGeom prst="rect">
              <a:avLst/>
            </a:prstGeom>
          </p:spPr>
        </p:pic>
        <p:pic>
          <p:nvPicPr>
            <p:cNvPr id="13" name="Picture 12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7480469" y="3128434"/>
              <a:ext cx="1664208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21934" y="1811863"/>
            <a:ext cx="5308866" cy="1515533"/>
          </a:xfrm>
        </p:spPr>
        <p:txBody>
          <a:bodyPr anchor="b">
            <a:noAutofit/>
          </a:bodyPr>
          <a:lstStyle>
            <a:lvl1pPr algn="ct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1934" y="3598327"/>
            <a:ext cx="5308866" cy="1377651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65417" y="5054602"/>
            <a:ext cx="673276" cy="279400"/>
          </a:xfrm>
        </p:spPr>
        <p:txBody>
          <a:bodyPr/>
          <a:lstStyle/>
          <a:p>
            <a:fld id="{E0E6C8BD-67BF-4B6A-A396-855D7C7C2914}" type="datetimeFigureOut">
              <a:rPr lang="en-GB" smtClean="0"/>
              <a:pPr/>
              <a:t>20/02/2022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21934" y="5054602"/>
            <a:ext cx="4064860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817317" y="5054602"/>
            <a:ext cx="413483" cy="279400"/>
          </a:xfrm>
        </p:spPr>
        <p:txBody>
          <a:bodyPr/>
          <a:lstStyle/>
          <a:p>
            <a:fld id="{DF50D85E-051D-4832-82FC-DB47D55E6AC2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019825" y="3471329"/>
            <a:ext cx="511308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12928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278465" y="235626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6C8BD-67BF-4B6A-A396-855D7C7C2914}" type="datetimeFigureOut">
              <a:rPr lang="en-GB" smtClean="0"/>
              <a:pPr/>
              <a:t>20/02/2022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0D85E-051D-4832-82FC-DB47D55E6AC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37215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8465" y="1641413"/>
            <a:ext cx="6595534" cy="1822514"/>
          </a:xfrm>
        </p:spPr>
        <p:txBody>
          <a:bodyPr anchor="b">
            <a:normAutofit/>
          </a:bodyPr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78465" y="3734859"/>
            <a:ext cx="6595534" cy="1090015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6C8BD-67BF-4B6A-A396-855D7C7C2914}" type="datetimeFigureOut">
              <a:rPr lang="en-GB" smtClean="0"/>
              <a:pPr/>
              <a:t>20/02/2022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0D85E-051D-4832-82FC-DB47D55E6AC2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278466" y="3599392"/>
            <a:ext cx="659553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77231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278465" y="235626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76866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152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6C8BD-67BF-4B6A-A396-855D7C7C2914}" type="datetimeFigureOut">
              <a:rPr lang="en-GB" smtClean="0"/>
              <a:pPr/>
              <a:t>20/02/2022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0D85E-051D-4832-82FC-DB47D55E6AC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97474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76868" y="3243263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1832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1832" y="3243263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6C8BD-67BF-4B6A-A396-855D7C7C2914}" type="datetimeFigureOut">
              <a:rPr lang="en-GB" smtClean="0"/>
              <a:pPr/>
              <a:t>20/02/2022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0D85E-051D-4832-82FC-DB47D55E6AC2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41" name="Straight Connector 40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42395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15337"/>
            <a:ext cx="6798735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6C8BD-67BF-4B6A-A396-855D7C7C2914}" type="datetimeFigureOut">
              <a:rPr lang="en-GB" smtClean="0"/>
              <a:pPr/>
              <a:t>20/02/2022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0D85E-051D-4832-82FC-DB47D55E6AC2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23471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6C8BD-67BF-4B6A-A396-855D7C7C2914}" type="datetimeFigureOut">
              <a:rPr lang="en-GB" smtClean="0"/>
              <a:pPr/>
              <a:t>20/02/2022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0D85E-051D-4832-82FC-DB47D55E6AC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6941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388534"/>
            <a:ext cx="2536798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20062" y="982132"/>
            <a:ext cx="3855539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031065"/>
            <a:ext cx="2536798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6C8BD-67BF-4B6A-A396-855D7C7C2914}" type="datetimeFigureOut">
              <a:rPr lang="en-GB" smtClean="0"/>
              <a:pPr/>
              <a:t>20/02/2022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0D85E-051D-4832-82FC-DB47D55E6AC2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278466" y="2912533"/>
            <a:ext cx="233359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67843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883832"/>
            <a:ext cx="3632202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069" y="1032933"/>
            <a:ext cx="2929463" cy="4792136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255432"/>
            <a:ext cx="3632201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6C8BD-67BF-4B6A-A396-855D7C7C2914}" type="datetimeFigureOut">
              <a:rPr lang="en-GB" smtClean="0"/>
              <a:pPr/>
              <a:t>20/02/2022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0D85E-051D-4832-82FC-DB47D55E6AC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5569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4815415"/>
            <a:ext cx="6798734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26260" y="1032933"/>
            <a:ext cx="7091482" cy="33612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6" y="5382153"/>
            <a:ext cx="6798734" cy="49371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6C8BD-67BF-4B6A-A396-855D7C7C2914}" type="datetimeFigureOut">
              <a:rPr lang="en-GB" smtClean="0"/>
              <a:pPr/>
              <a:t>20/02/2022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0D85E-051D-4832-82FC-DB47D55E6AC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080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06873"/>
            <a:ext cx="6798734" cy="309786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275666"/>
            <a:ext cx="6798736" cy="1600202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6C8BD-67BF-4B6A-A396-855D7C7C2914}" type="datetimeFigureOut">
              <a:rPr lang="en-GB" smtClean="0"/>
              <a:pPr/>
              <a:t>20/02/2022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0D85E-051D-4832-82FC-DB47D55E6AC2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5" y="4140199"/>
            <a:ext cx="660642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18938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4333" y="982132"/>
            <a:ext cx="6400250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00200" y="3352799"/>
            <a:ext cx="5892798" cy="651933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3" y="4343400"/>
            <a:ext cx="6798738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6C8BD-67BF-4B6A-A396-855D7C7C2914}" type="datetimeFigureOut">
              <a:rPr lang="en-GB" smtClean="0"/>
              <a:pPr/>
              <a:t>20/02/2022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0D85E-051D-4832-82FC-DB47D55E6A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49969" y="905362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33503" y="2827870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278466" y="4140199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41630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9" y="3308581"/>
            <a:ext cx="679872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4777381"/>
            <a:ext cx="679873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6C8BD-67BF-4B6A-A396-855D7C7C2914}" type="datetimeFigureOut">
              <a:rPr lang="en-GB" smtClean="0"/>
              <a:pPr/>
              <a:t>20/02/2022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0D85E-051D-4832-82FC-DB47D55E6AC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21216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9416" y="982132"/>
            <a:ext cx="632516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639312"/>
            <a:ext cx="6798730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529667"/>
            <a:ext cx="6798736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6C8BD-67BF-4B6A-A396-855D7C7C2914}" type="datetimeFigureOut">
              <a:rPr lang="en-GB" smtClean="0"/>
              <a:pPr/>
              <a:t>20/02/2022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0D85E-051D-4832-82FC-DB47D55E6A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78060" y="89689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649796" y="260772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278466" y="342900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56928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82131"/>
            <a:ext cx="6798734" cy="2294467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3200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566160"/>
            <a:ext cx="6798730" cy="905256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6" y="4470400"/>
            <a:ext cx="6798734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6C8BD-67BF-4B6A-A396-855D7C7C2914}" type="datetimeFigureOut">
              <a:rPr lang="en-GB" smtClean="0"/>
              <a:pPr/>
              <a:t>20/02/2022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0D85E-051D-4832-82FC-DB47D55E6AC2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9" y="3429000"/>
            <a:ext cx="6606421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06573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5" y="2490135"/>
            <a:ext cx="6798736" cy="338573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6C8BD-67BF-4B6A-A396-855D7C7C2914}" type="datetimeFigureOut">
              <a:rPr lang="en-GB" smtClean="0"/>
              <a:pPr/>
              <a:t>20/02/2022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0D85E-051D-4832-82FC-DB47D55E6AC2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60642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65126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356667" y="906873"/>
            <a:ext cx="1618930" cy="49689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7" y="906873"/>
            <a:ext cx="4915509" cy="496899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6C8BD-67BF-4B6A-A396-855D7C7C2914}" type="datetimeFigureOut">
              <a:rPr lang="en-GB" smtClean="0"/>
              <a:pPr/>
              <a:t>20/02/2022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0D85E-051D-4832-82FC-DB47D55E6AC2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6245512" y="906873"/>
            <a:ext cx="0" cy="4968993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94073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9152467" cy="6858000"/>
            <a:chOff x="0" y="0"/>
            <a:chExt cx="9152467" cy="6858000"/>
          </a:xfrm>
        </p:grpSpPr>
        <p:pic>
          <p:nvPicPr>
            <p:cNvPr id="8" name="Picture 7" descr="S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553888" y="542807"/>
              <a:ext cx="8039776" cy="5756392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0" y="3128434"/>
              <a:ext cx="68580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8466667" y="3128434"/>
              <a:ext cx="68580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2490135"/>
            <a:ext cx="6798736" cy="344499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56670" y="5960533"/>
            <a:ext cx="1148283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0E6C8BD-67BF-4B6A-A396-855D7C7C2914}" type="datetimeFigureOut">
              <a:rPr lang="en-GB" smtClean="0"/>
              <a:pPr/>
              <a:t>20/02/2022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76865" y="5960533"/>
            <a:ext cx="510466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80091" y="5960533"/>
            <a:ext cx="39551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F50D85E-051D-4832-82FC-DB47D55E6AC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890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Hospitality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chemeClr val="accent3">
                    <a:lumMod val="50000"/>
                  </a:schemeClr>
                </a:solidFill>
              </a:rPr>
              <a:t>Forbes Travel Review Grading</a:t>
            </a:r>
          </a:p>
        </p:txBody>
      </p:sp>
    </p:spTree>
    <p:extLst>
      <p:ext uri="{BB962C8B-B14F-4D97-AF65-F5344CB8AC3E}">
        <p14:creationId xmlns:p14="http://schemas.microsoft.com/office/powerpoint/2010/main" val="21834544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EB8E3BF-F464-4900-8994-851061A9A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urful hot air balloons flying">
            <a:extLst>
              <a:ext uri="{FF2B5EF4-FFF2-40B4-BE49-F238E27FC236}">
                <a16:creationId xmlns:a16="http://schemas.microsoft.com/office/drawing/2014/main" id="{F4142E1C-6662-4ED3-9907-696DE2D5DA8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r="27000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551" y="982132"/>
            <a:ext cx="7200897" cy="130386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Forbes Travel Reviews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E0602D6-3A81-42F8-AE67-1BAAFC967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43000" y="2421466"/>
            <a:ext cx="6858000" cy="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550" y="2556932"/>
            <a:ext cx="7200897" cy="3318936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2000" dirty="0">
                <a:solidFill>
                  <a:srgbClr val="FFFFFF"/>
                </a:solidFill>
              </a:rPr>
              <a:t>Established 1958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rgbClr val="FFFFFF"/>
                </a:solidFill>
              </a:rPr>
              <a:t>Traditional Mobil Grading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rgbClr val="FFFFFF"/>
                </a:solidFill>
              </a:rPr>
              <a:t>Team of incognito inspectors and editors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rgbClr val="FFFFFF"/>
                </a:solidFill>
              </a:rPr>
              <a:t>Forbes Travel Guide 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rgbClr val="FFFFFF"/>
                </a:solidFill>
              </a:rPr>
              <a:t>Worldwide Excellence – 900+ Criteria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rgbClr val="FFFFFF"/>
                </a:solidFill>
              </a:rPr>
              <a:t>Hotels, Restaurants and Spa’s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rgbClr val="FFFFFF"/>
                </a:solidFill>
              </a:rPr>
              <a:t>Soon to be rates categories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rgbClr val="FFFFFF"/>
                </a:solidFill>
              </a:rPr>
              <a:t>Editors Picks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rgbClr val="FFFFFF"/>
                </a:solidFill>
              </a:rPr>
              <a:t>Operational and management Training and independent investigations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2BE4420-3B5F-4549-8B4A-77855B821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75876F6-95D4-48CB-8E3E-4401A96E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4603" y="496088"/>
            <a:ext cx="2867411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1B84719-90BB-4D0C-92D8-61DC5512B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6009" y="609600"/>
            <a:ext cx="2664004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3724" y="1055077"/>
            <a:ext cx="2606108" cy="4794578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262626"/>
                </a:solidFill>
              </a:rPr>
              <a:t>Forbes Recommended</a:t>
            </a: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B407EC4-5D16-4845-9840-4E28622B6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9039" y="-2"/>
            <a:ext cx="5654961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8E979D58-DAF4-4B15-8CE2-0116D0DB4B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7036467"/>
              </p:ext>
            </p:extLst>
          </p:nvPr>
        </p:nvGraphicFramePr>
        <p:xfrm>
          <a:off x="4102554" y="804670"/>
          <a:ext cx="4435656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2BE4420-3B5F-4549-8B4A-77855B821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75876F6-95D4-48CB-8E3E-4401A96E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4603" y="496088"/>
            <a:ext cx="2867411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1B84719-90BB-4D0C-92D8-61DC5512B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6009" y="609600"/>
            <a:ext cx="2664004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1699" y="1055077"/>
            <a:ext cx="1899682" cy="479457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262626"/>
                </a:solidFill>
              </a:rPr>
              <a:t>Forbes 4 Star</a:t>
            </a: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B407EC4-5D16-4845-9840-4E28622B6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9039" y="-2"/>
            <a:ext cx="5654961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1FB5631-DABD-41F9-B98E-51D2290C933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5518917"/>
              </p:ext>
            </p:extLst>
          </p:nvPr>
        </p:nvGraphicFramePr>
        <p:xfrm>
          <a:off x="4102554" y="804670"/>
          <a:ext cx="4435656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C878D9A-77BE-4701-AE3D-EEFC53CD5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43BE08-0ED1-4B73-AC6D-B7E26A59C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997" y="469900"/>
            <a:ext cx="2771251" cy="59182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56B2094-7FC0-45FC-BFED-3CB88CEE6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751" y="635508"/>
            <a:ext cx="2523744" cy="558698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4081" y="954756"/>
            <a:ext cx="2047810" cy="494600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Forbes 5 Star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A4B640-BB7F-4272-A710-068DBA9F9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0722" y="0"/>
            <a:ext cx="5653278" cy="6858000"/>
          </a:xfrm>
          <a:prstGeom prst="rect">
            <a:avLst/>
          </a:prstGeom>
          <a:gradFill>
            <a:gsLst>
              <a:gs pos="0">
                <a:schemeClr val="bg1"/>
              </a:gs>
              <a:gs pos="30000">
                <a:schemeClr val="bg1"/>
              </a:gs>
              <a:gs pos="61000">
                <a:schemeClr val="bg2">
                  <a:lumMod val="20000"/>
                  <a:lumOff val="80000"/>
                </a:schemeClr>
              </a:gs>
              <a:gs pos="97000">
                <a:schemeClr val="bg2">
                  <a:lumMod val="70000"/>
                  <a:lumOff val="3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508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3855700" y="469900"/>
            <a:ext cx="4932303" cy="6199460"/>
          </a:xfrm>
        </p:spPr>
        <p:txBody>
          <a:bodyPr anchor="ctr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2800" dirty="0"/>
              <a:t>Exceptional hotels provide a memorable experience through virtually flawless service and the finest of amenities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Staff intuitive, engaging and passionate, and eagerly goes beyond expectations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The hotel was designed with your comfort in mind, with particular attention paid to craftsmanship and quality of product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A Forbes Travel Guide Five Star property is a destination unto itself</a:t>
            </a:r>
            <a:r>
              <a:rPr lang="en-GB" dirty="0"/>
              <a:t>.</a:t>
            </a:r>
          </a:p>
          <a:p>
            <a:pPr>
              <a:lnSpc>
                <a:spcPct val="90000"/>
              </a:lnSpc>
            </a:pP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551" y="982132"/>
            <a:ext cx="7200897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>
                <a:solidFill>
                  <a:srgbClr val="262626"/>
                </a:solidFill>
              </a:rPr>
              <a:t>Forbes Recommended Restaurants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03DBA5-AA82-41C7-8F61-C6982B3F6D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49631949"/>
              </p:ext>
            </p:extLst>
          </p:nvPr>
        </p:nvGraphicFramePr>
        <p:xfrm>
          <a:off x="971550" y="2772384"/>
          <a:ext cx="7200897" cy="2874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2BE4420-3B5F-4549-8B4A-77855B821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75876F6-95D4-48CB-8E3E-4401A96E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4603" y="496088"/>
            <a:ext cx="2867411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1B84719-90BB-4D0C-92D8-61DC5512B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6009" y="609600"/>
            <a:ext cx="2664004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7415" y="1055077"/>
            <a:ext cx="2664004" cy="4794578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262626"/>
                </a:solidFill>
              </a:rPr>
              <a:t>Forbes 4 Star Restaurants</a:t>
            </a: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B407EC4-5D16-4845-9840-4E28622B6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9039" y="-2"/>
            <a:ext cx="5654961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D73A0C2-7234-4100-A11B-B5FB7C0CAF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26373188"/>
              </p:ext>
            </p:extLst>
          </p:nvPr>
        </p:nvGraphicFramePr>
        <p:xfrm>
          <a:off x="4102554" y="804670"/>
          <a:ext cx="4435656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2BE4420-3B5F-4549-8B4A-77855B821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75876F6-95D4-48CB-8E3E-4401A96E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4603" y="496088"/>
            <a:ext cx="2867411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1B84719-90BB-4D0C-92D8-61DC5512B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6009" y="609600"/>
            <a:ext cx="2664004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5790" y="1055077"/>
            <a:ext cx="2514223" cy="4794578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262626"/>
                </a:solidFill>
              </a:rPr>
              <a:t>Forbes 5 Star Restaurants</a:t>
            </a: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B407EC4-5D16-4845-9840-4E28622B6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9039" y="-2"/>
            <a:ext cx="5654961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45DDAD6-56C7-4B0A-9BF9-7A11AD2705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9016330"/>
              </p:ext>
            </p:extLst>
          </p:nvPr>
        </p:nvGraphicFramePr>
        <p:xfrm>
          <a:off x="4102554" y="804670"/>
          <a:ext cx="4435656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162</TotalTime>
  <Words>335</Words>
  <Application>Microsoft Office PowerPoint</Application>
  <PresentationFormat>On-screen Show (4:3)</PresentationFormat>
  <Paragraphs>35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Garamond</vt:lpstr>
      <vt:lpstr>Organic</vt:lpstr>
      <vt:lpstr>Hospitality</vt:lpstr>
      <vt:lpstr>Forbes Travel Reviews</vt:lpstr>
      <vt:lpstr>Forbes Recommended</vt:lpstr>
      <vt:lpstr>Forbes 4 Star</vt:lpstr>
      <vt:lpstr>Forbes 5 Star</vt:lpstr>
      <vt:lpstr>Forbes Recommended Restaurants</vt:lpstr>
      <vt:lpstr>Forbes 4 Star Restaurants</vt:lpstr>
      <vt:lpstr>Forbes 5 Star Restaurants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Hospitality</dc:title>
  <dc:creator>Jacqui</dc:creator>
  <cp:lastModifiedBy>Jacqui Jones</cp:lastModifiedBy>
  <cp:revision>19</cp:revision>
  <dcterms:created xsi:type="dcterms:W3CDTF">2015-01-11T09:53:20Z</dcterms:created>
  <dcterms:modified xsi:type="dcterms:W3CDTF">2022-02-20T13:31:17Z</dcterms:modified>
</cp:coreProperties>
</file>