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44" autoAdjust="0"/>
    <p:restoredTop sz="94660"/>
  </p:normalViewPr>
  <p:slideViewPr>
    <p:cSldViewPr snapToGrid="0">
      <p:cViewPr varScale="1">
        <p:scale>
          <a:sx n="68" d="100"/>
          <a:sy n="68" d="100"/>
        </p:scale>
        <p:origin x="81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83DE03-8EE0-4BFE-A493-57A2202420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2CAEEF-7A22-4AD4-9680-AE6B7CE500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44CD3B-F1B0-46E5-A0C0-2D90065168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07370-4BBF-4068-8B9B-945A6CFC11E1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949504-1E3E-4981-8CD8-21E9BE5207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E1D265-9076-4E10-9C60-1D7AED3948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83FEC-E585-48D8-B5B5-4CBF17B703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07625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4FC03D-75A9-4C3C-9D4F-07412B92F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7FF458-3478-4BB8-AB68-7893A16501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0E3DC3-F1BF-4E20-8955-923181B800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07370-4BBF-4068-8B9B-945A6CFC11E1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176521-DE96-4951-BC0E-3E54C538F4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CD316D-7B39-4052-8679-0E35839457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83FEC-E585-48D8-B5B5-4CBF17B703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06121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67E3EE-EC92-4A7C-82C3-99C8D44030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8045AD-F8AD-43EA-BEA9-39EB36CEC5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729F83-57B9-4821-A6EB-9F77268B3B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07370-4BBF-4068-8B9B-945A6CFC11E1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1512FD-58B3-4DE9-949A-A8F69A149B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FD70CC-F61E-4602-ADA2-9F3CA1907A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83FEC-E585-48D8-B5B5-4CBF17B703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50368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B6EB1B-DCF1-4F24-B6A5-BFA41D6D68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D1EEB-C74B-4BC5-88CD-2257061FAE6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9CC82A-4EA5-42C0-989C-0DA69A8C32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576397-E75C-436F-A4EC-CE7DE5BB05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07370-4BBF-4068-8B9B-945A6CFC11E1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B3B717-37D0-4C41-AF10-1D468F3ACF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F75DD0-9281-47E9-A7EF-A0B605E50B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83FEC-E585-48D8-B5B5-4CBF17B703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76983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C905A3-D2B0-4C3D-9A02-09107FEBA9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839444D-1E4A-4E52-832B-7E75ACF8C4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B68B93-846C-4912-A55A-370940CF5C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D273E8A-343F-4343-817A-D5EDD5570C1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B6051CB-D4CD-4DB8-98F6-8FFB6F9E1B6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27DF39E-C4CA-446F-AA70-58EFC6BA12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07370-4BBF-4068-8B9B-945A6CFC11E1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7E1A3CA-8C28-4305-975F-2F09B7FD51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095B5F8-4D25-41BA-8226-C0228B8F36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83FEC-E585-48D8-B5B5-4CBF17B703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76984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CF7148-AA4D-4082-9DAC-9573DBF365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441E0A0-C53D-4CD5-9BC3-DFECB265D0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07370-4BBF-4068-8B9B-945A6CFC11E1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D3E518-FB95-444B-86F8-E21D72F47C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32A7C35-DA75-463E-814D-922E724A41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83FEC-E585-48D8-B5B5-4CBF17B703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09011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D0D5958-BDA7-43A1-BB56-57752456D5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07370-4BBF-4068-8B9B-945A6CFC11E1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8E24DE-A911-463C-A447-88DC6080C1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1323D4-0189-4940-AC49-1DDE5A7D68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83FEC-E585-48D8-B5B5-4CBF17B703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6654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0ED41E-9242-4C2E-847F-2241412E17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402E6-E960-4D20-8654-6113364A0A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35A4F71-2C20-44BB-9442-C070EE4EA7F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944389-A074-45D0-B1CD-23F6ED703A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07370-4BBF-4068-8B9B-945A6CFC11E1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9A776B-FB13-4918-B925-938E729D25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09DA91-CCEC-493E-B953-A65D2CB9ED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83FEC-E585-48D8-B5B5-4CBF17B703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821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90FAC9-9B7A-4C8A-984A-3F3A289FF0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5BA753A-14F0-4CED-9915-17B966C8350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8E4238A-C113-49B8-8945-6A7353ACB2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2F5505-AE11-4370-B0B6-C5C906944A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07370-4BBF-4068-8B9B-945A6CFC11E1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AD6D02-6959-4011-8571-966D97191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AABA39-C972-4D18-97EA-E45BA00A1E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83FEC-E585-48D8-B5B5-4CBF17B703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81829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C86F57-E217-4FDE-A639-60027B71D8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E51B5E2-F509-4DFC-ACE6-2C0927399A2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0966FA-07D9-4848-B5F9-0588883609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07370-4BBF-4068-8B9B-945A6CFC11E1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A3A6E3-DAC3-436C-BBC3-875F43908D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D2125A-59DF-4C4F-A3D9-EC3C369640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83FEC-E585-48D8-B5B5-4CBF17B703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40933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4C9E2FC-5DD2-4801-82C1-364C31E245E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B3DD9A-80AB-42EB-AB4D-D7C15952DC3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45260B-2AF2-4EF7-8CC5-4CD354ACD9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07370-4BBF-4068-8B9B-945A6CFC11E1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95C575-5F18-4BC0-AAC2-C14B09FAB8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895A50-965D-45AB-894A-4D7701342B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83FEC-E585-48D8-B5B5-4CBF17B703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76433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9A4BFC6-1CDD-448E-B607-4A781339F5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E74FBE-96A3-4829-B025-7E34C1715A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F0E938-C0A5-45D9-AFC2-07833E3E11C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F07370-4BBF-4068-8B9B-945A6CFC11E1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5735FA-E945-448F-84AF-FC29A4D0999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514A32-BAFB-470F-87DC-6697152BEE5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383FEC-E585-48D8-B5B5-4CBF17B703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56982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cognikids.com/2016/07/05/parenting-trends/sensory-play/" TargetMode="External"/><Relationship Id="rId2" Type="http://schemas.openxmlformats.org/officeDocument/2006/relationships/hyperlink" Target="https://www.bakerross.co.uk/craft-ideas/kids/glitter-sensory-bottles/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3962611-DFD5-4092-AAFD-559E3DFCE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488" y="0"/>
            <a:ext cx="10910292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270F1FA-0425-408F-9861-80BF5AFB2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3738B402-9FB7-44B6-9839-E33CFA7B13ED}"/>
              </a:ext>
            </a:extLst>
          </p:cNvPr>
          <p:cNvSpPr/>
          <p:nvPr/>
        </p:nvSpPr>
        <p:spPr>
          <a:xfrm>
            <a:off x="3045368" y="2043663"/>
            <a:ext cx="6105194" cy="203105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b="0" kern="1200" cap="none" spc="0">
                <a:ln w="0"/>
                <a:solidFill>
                  <a:srgbClr val="FFFFFF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Sensory Play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8A019EB-B340-4B19-B75D-5115FEBA974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45368" y="4074718"/>
            <a:ext cx="6105194" cy="68207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By Sophie Carroll</a:t>
            </a:r>
          </a:p>
        </p:txBody>
      </p:sp>
    </p:spTree>
    <p:extLst>
      <p:ext uri="{BB962C8B-B14F-4D97-AF65-F5344CB8AC3E}">
        <p14:creationId xmlns:p14="http://schemas.microsoft.com/office/powerpoint/2010/main" val="1353186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351DFE5-F63D-4BE0-BDA9-E3EB88F0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5601" y="0"/>
            <a:ext cx="11480494" cy="2753936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AA16612-ACD2-4A16-8F2B-4514FD6BF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B04BAF10-8AE0-4AFC-A351-D935EFAE0C24}"/>
              </a:ext>
            </a:extLst>
          </p:cNvPr>
          <p:cNvSpPr/>
          <p:nvPr/>
        </p:nvSpPr>
        <p:spPr>
          <a:xfrm>
            <a:off x="1179226" y="826680"/>
            <a:ext cx="983354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0" kern="1200" cap="none" spc="0">
                <a:ln w="0"/>
                <a:solidFill>
                  <a:srgbClr val="FFFFFF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What is Sensory Play?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4E1085-04C7-484A-8A1C-17B0D34BE6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3092970"/>
            <a:ext cx="9833548" cy="2693976"/>
          </a:xfrm>
        </p:spPr>
        <p:txBody>
          <a:bodyPr vert="horz" lIns="91440" tIns="45720" rIns="91440" bIns="45720" rtlCol="0">
            <a:noAutofit/>
          </a:bodyPr>
          <a:lstStyle/>
          <a:p>
            <a:r>
              <a:rPr lang="en-US" sz="1800" dirty="0">
                <a:solidFill>
                  <a:srgbClr val="000000"/>
                </a:solidFill>
              </a:rPr>
              <a:t>Stimulation of the senses:</a:t>
            </a:r>
          </a:p>
          <a:p>
            <a:r>
              <a:rPr lang="en-US" sz="1800" dirty="0">
                <a:solidFill>
                  <a:srgbClr val="000000"/>
                </a:solidFill>
              </a:rPr>
              <a:t>Touch </a:t>
            </a:r>
          </a:p>
          <a:p>
            <a:r>
              <a:rPr lang="en-US" sz="1800" dirty="0">
                <a:solidFill>
                  <a:srgbClr val="000000"/>
                </a:solidFill>
              </a:rPr>
              <a:t>Sight</a:t>
            </a:r>
          </a:p>
          <a:p>
            <a:r>
              <a:rPr lang="en-US" sz="1800" dirty="0">
                <a:solidFill>
                  <a:srgbClr val="000000"/>
                </a:solidFill>
              </a:rPr>
              <a:t>Hearing</a:t>
            </a:r>
          </a:p>
          <a:p>
            <a:r>
              <a:rPr lang="en-US" sz="1800" dirty="0">
                <a:solidFill>
                  <a:srgbClr val="000000"/>
                </a:solidFill>
              </a:rPr>
              <a:t>Smell</a:t>
            </a:r>
          </a:p>
          <a:p>
            <a:r>
              <a:rPr lang="en-US" sz="1800" dirty="0">
                <a:solidFill>
                  <a:srgbClr val="000000"/>
                </a:solidFill>
              </a:rPr>
              <a:t>Taste</a:t>
            </a:r>
          </a:p>
          <a:p>
            <a:endParaRPr lang="en-US" sz="1800" dirty="0">
              <a:solidFill>
                <a:srgbClr val="000000"/>
              </a:solidFill>
            </a:endParaRPr>
          </a:p>
          <a:p>
            <a:r>
              <a:rPr lang="en-US" sz="1800" dirty="0">
                <a:solidFill>
                  <a:srgbClr val="000000"/>
                </a:solidFill>
              </a:rPr>
              <a:t>Opportunities for new experiences</a:t>
            </a:r>
          </a:p>
        </p:txBody>
      </p:sp>
    </p:spTree>
    <p:extLst>
      <p:ext uri="{BB962C8B-B14F-4D97-AF65-F5344CB8AC3E}">
        <p14:creationId xmlns:p14="http://schemas.microsoft.com/office/powerpoint/2010/main" val="2269837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AF79851F-C310-4CBE-A6D3-E3F103AE891F}"/>
              </a:ext>
            </a:extLst>
          </p:cNvPr>
          <p:cNvSpPr/>
          <p:nvPr/>
        </p:nvSpPr>
        <p:spPr>
          <a:xfrm>
            <a:off x="640079" y="2053641"/>
            <a:ext cx="3669161" cy="27600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0" kern="1200" cap="none" spc="0">
                <a:ln w="0"/>
                <a:solidFill>
                  <a:srgbClr val="FFFFFF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What are the benefits?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39FD43-0D00-45D1-B5A4-7F3CDA3884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>
                <a:solidFill>
                  <a:srgbClr val="000000"/>
                </a:solidFill>
              </a:rPr>
              <a:t>Problem solving</a:t>
            </a:r>
          </a:p>
          <a:p>
            <a:r>
              <a:rPr lang="en-US" sz="2400">
                <a:solidFill>
                  <a:srgbClr val="000000"/>
                </a:solidFill>
              </a:rPr>
              <a:t>Language development</a:t>
            </a:r>
          </a:p>
          <a:p>
            <a:r>
              <a:rPr lang="en-US" sz="2400">
                <a:solidFill>
                  <a:srgbClr val="000000"/>
                </a:solidFill>
              </a:rPr>
              <a:t>Body awareness</a:t>
            </a:r>
          </a:p>
          <a:p>
            <a:r>
              <a:rPr lang="en-US" sz="2400">
                <a:solidFill>
                  <a:srgbClr val="000000"/>
                </a:solidFill>
              </a:rPr>
              <a:t>Concentration </a:t>
            </a:r>
          </a:p>
          <a:p>
            <a:r>
              <a:rPr lang="en-US" sz="2400">
                <a:solidFill>
                  <a:srgbClr val="000000"/>
                </a:solidFill>
              </a:rPr>
              <a:t>Trying new food</a:t>
            </a:r>
          </a:p>
          <a:p>
            <a:r>
              <a:rPr lang="en-US" sz="2400">
                <a:solidFill>
                  <a:srgbClr val="000000"/>
                </a:solidFill>
              </a:rPr>
              <a:t>Creativity </a:t>
            </a:r>
          </a:p>
          <a:p>
            <a:r>
              <a:rPr lang="en-US" sz="2400">
                <a:solidFill>
                  <a:srgbClr val="000000"/>
                </a:solidFill>
              </a:rPr>
              <a:t>Communication</a:t>
            </a:r>
          </a:p>
          <a:p>
            <a:r>
              <a:rPr lang="en-US" sz="2400">
                <a:solidFill>
                  <a:srgbClr val="000000"/>
                </a:solidFill>
              </a:rPr>
              <a:t>Therapeutic</a:t>
            </a:r>
          </a:p>
          <a:p>
            <a:r>
              <a:rPr lang="en-US" sz="2400">
                <a:solidFill>
                  <a:srgbClr val="000000"/>
                </a:solidFill>
              </a:rPr>
              <a:t>Numeracy</a:t>
            </a:r>
          </a:p>
          <a:p>
            <a:r>
              <a:rPr lang="en-US" sz="2400">
                <a:solidFill>
                  <a:srgbClr val="000000"/>
                </a:solidFill>
              </a:rPr>
              <a:t>Literacy </a:t>
            </a:r>
          </a:p>
          <a:p>
            <a:endParaRPr lang="en-US" sz="24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62003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351DFE5-F63D-4BE0-BDA9-E3EB88F0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5601" y="0"/>
            <a:ext cx="11480494" cy="2753936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AA16612-ACD2-4A16-8F2B-4514FD6BF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5276FB5C-DB45-419F-902C-DDF402DE6105}"/>
              </a:ext>
            </a:extLst>
          </p:cNvPr>
          <p:cNvSpPr/>
          <p:nvPr/>
        </p:nvSpPr>
        <p:spPr>
          <a:xfrm>
            <a:off x="1179226" y="826680"/>
            <a:ext cx="983354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0" kern="1200" cap="none" spc="0">
                <a:ln w="0"/>
                <a:solidFill>
                  <a:srgbClr val="FFFFFF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Examples of Sensory Play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E8A60C-D4C6-48CE-BC6F-D0EDE3BFC8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79226" y="3092970"/>
            <a:ext cx="9833548" cy="2693976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</a:rPr>
              <a:t>Lava lamps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</a:rPr>
              <a:t>Free Play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</a:rPr>
              <a:t>Messy play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</a:rPr>
              <a:t>Aromatherapy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</a:rPr>
              <a:t>Tasting games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000000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73CBA0A-B482-4134-A156-5BADFBDA71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7102" y="2651702"/>
            <a:ext cx="3386951" cy="224385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C827F94-140A-402C-9ED2-47918B6CCDB9}"/>
              </a:ext>
            </a:extLst>
          </p:cNvPr>
          <p:cNvSpPr txBox="1"/>
          <p:nvPr/>
        </p:nvSpPr>
        <p:spPr>
          <a:xfrm>
            <a:off x="5397102" y="5008098"/>
            <a:ext cx="33869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</a:t>
            </a:r>
            <a:r>
              <a:rPr lang="en-GB" dirty="0" err="1"/>
              <a:t>Cognikids</a:t>
            </a:r>
            <a:r>
              <a:rPr lang="en-GB" dirty="0"/>
              <a:t>, 2016.)</a:t>
            </a:r>
          </a:p>
        </p:txBody>
      </p:sp>
    </p:spTree>
    <p:extLst>
      <p:ext uri="{BB962C8B-B14F-4D97-AF65-F5344CB8AC3E}">
        <p14:creationId xmlns:p14="http://schemas.microsoft.com/office/powerpoint/2010/main" val="29279952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E5CD682-1BB6-4822-A9AD-4C8559733300}"/>
              </a:ext>
            </a:extLst>
          </p:cNvPr>
          <p:cNvSpPr/>
          <p:nvPr/>
        </p:nvSpPr>
        <p:spPr>
          <a:xfrm>
            <a:off x="7546750" y="-931105"/>
            <a:ext cx="4645250" cy="288911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b="0" cap="none" spc="0" dirty="0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Activity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0E47BD-260E-4361-AE23-43847F9BB5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46627" y="2489983"/>
            <a:ext cx="4645250" cy="3408774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endParaRPr lang="en-US" sz="2000" dirty="0"/>
          </a:p>
          <a:p>
            <a:pPr algn="l"/>
            <a:r>
              <a:rPr lang="en-US" sz="2000" dirty="0"/>
              <a:t>Your turn!</a:t>
            </a:r>
          </a:p>
          <a:p>
            <a:pPr algn="l"/>
            <a:endParaRPr lang="en-US" sz="2000" dirty="0"/>
          </a:p>
          <a:p>
            <a:pPr algn="l"/>
            <a:r>
              <a:rPr lang="en-US" sz="2000" dirty="0"/>
              <a:t>Using materials provided make your own sensory bottle. </a:t>
            </a:r>
          </a:p>
          <a:p>
            <a:pPr algn="l"/>
            <a:r>
              <a:rPr lang="en-US" sz="2000" dirty="0"/>
              <a:t>Can be a theme to it, for example Easter, valentines, Christmas. </a:t>
            </a:r>
          </a:p>
          <a:p>
            <a:pPr algn="l"/>
            <a:r>
              <a:rPr lang="en-US" sz="2000" dirty="0"/>
              <a:t>Or as random as you like.</a:t>
            </a:r>
          </a:p>
          <a:p>
            <a:pPr algn="l"/>
            <a:endParaRPr lang="en-US" sz="500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C90AB39-512A-433F-867F-56AD17BD53A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962" r="6198"/>
          <a:stretch/>
        </p:blipFill>
        <p:spPr>
          <a:xfrm>
            <a:off x="20" y="10"/>
            <a:ext cx="6024134" cy="6857990"/>
          </a:xfrm>
          <a:custGeom>
            <a:avLst/>
            <a:gdLst>
              <a:gd name="connsiteX0" fmla="*/ 0 w 6024154"/>
              <a:gd name="connsiteY0" fmla="*/ 0 h 6858000"/>
              <a:gd name="connsiteX1" fmla="*/ 5953780 w 6024154"/>
              <a:gd name="connsiteY1" fmla="*/ 0 h 6858000"/>
              <a:gd name="connsiteX2" fmla="*/ 5989880 w 6024154"/>
              <a:gd name="connsiteY2" fmla="*/ 284091 h 6858000"/>
              <a:gd name="connsiteX3" fmla="*/ 6024154 w 6024154"/>
              <a:gd name="connsiteY3" fmla="*/ 962844 h 6858000"/>
              <a:gd name="connsiteX4" fmla="*/ 2549934 w 6024154"/>
              <a:gd name="connsiteY4" fmla="*/ 6800152 h 6858000"/>
              <a:gd name="connsiteX5" fmla="*/ 2436987 w 6024154"/>
              <a:gd name="connsiteY5" fmla="*/ 6858000 h 6858000"/>
              <a:gd name="connsiteX6" fmla="*/ 0 w 602415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11E68C4-DBB6-449E-A8AE-6B76EB502F27}"/>
              </a:ext>
            </a:extLst>
          </p:cNvPr>
          <p:cNvSpPr txBox="1"/>
          <p:nvPr/>
        </p:nvSpPr>
        <p:spPr>
          <a:xfrm>
            <a:off x="506417" y="6254821"/>
            <a:ext cx="30245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(Source: </a:t>
            </a:r>
            <a:r>
              <a:rPr lang="en-GB" dirty="0" err="1">
                <a:solidFill>
                  <a:schemeClr val="bg1"/>
                </a:solidFill>
              </a:rPr>
              <a:t>Bakerross</a:t>
            </a:r>
            <a:r>
              <a:rPr lang="en-GB" dirty="0">
                <a:solidFill>
                  <a:schemeClr val="bg1"/>
                </a:solidFill>
              </a:rPr>
              <a:t>, no date.)</a:t>
            </a:r>
          </a:p>
        </p:txBody>
      </p:sp>
    </p:spTree>
    <p:extLst>
      <p:ext uri="{BB962C8B-B14F-4D97-AF65-F5344CB8AC3E}">
        <p14:creationId xmlns:p14="http://schemas.microsoft.com/office/powerpoint/2010/main" val="22009279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A44C4D-92B4-4D5D-86C5-839468731E5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1969" y="773721"/>
            <a:ext cx="9144000" cy="1062185"/>
          </a:xfrm>
        </p:spPr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E7B67F-3923-4184-B778-4B84A7361C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70074" y="2743838"/>
            <a:ext cx="9251852" cy="2278257"/>
          </a:xfrm>
        </p:spPr>
        <p:txBody>
          <a:bodyPr>
            <a:normAutofit lnSpcReduction="10000"/>
          </a:bodyPr>
          <a:lstStyle/>
          <a:p>
            <a:r>
              <a:rPr lang="en-GB" dirty="0" err="1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Bakerross</a:t>
            </a:r>
            <a:r>
              <a:rPr lang="en-GB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. (No date) </a:t>
            </a:r>
            <a:r>
              <a:rPr lang="en-GB" i="1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Glitter Sensory Bottles. </a:t>
            </a:r>
            <a:r>
              <a:rPr lang="en-GB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[On-line]. Available at:</a:t>
            </a:r>
            <a:endParaRPr lang="en-GB" i="1" dirty="0"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GB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https://www.bakerross.co.uk/craft-ideas/kids/glitter-sensory-bottles/</a:t>
            </a:r>
            <a:r>
              <a:rPr lang="en-GB" dirty="0"/>
              <a:t> [Accessed: 20</a:t>
            </a:r>
            <a:r>
              <a:rPr lang="en-GB" baseline="30000" dirty="0"/>
              <a:t>th</a:t>
            </a:r>
            <a:r>
              <a:rPr lang="en-GB" dirty="0"/>
              <a:t> January 2020]. </a:t>
            </a:r>
          </a:p>
          <a:p>
            <a:r>
              <a:rPr lang="en-GB" dirty="0" err="1"/>
              <a:t>Cognikids</a:t>
            </a:r>
            <a:r>
              <a:rPr lang="en-GB" dirty="0"/>
              <a:t>. (2016) </a:t>
            </a:r>
            <a:r>
              <a:rPr lang="en-GB" i="1" dirty="0"/>
              <a:t>sensory play. </a:t>
            </a:r>
            <a:r>
              <a:rPr lang="en-GB" dirty="0"/>
              <a:t>[On-line]. Available at: </a:t>
            </a:r>
            <a:r>
              <a:rPr lang="en-GB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https://cognikids.com/2016/07/05/parenting-trends/sensory-play/</a:t>
            </a:r>
            <a:r>
              <a:rPr lang="en-GB" dirty="0"/>
              <a:t> [Accessed: 20</a:t>
            </a:r>
            <a:r>
              <a:rPr lang="en-GB" baseline="30000" dirty="0"/>
              <a:t>th</a:t>
            </a:r>
            <a:r>
              <a:rPr lang="en-GB" dirty="0"/>
              <a:t> January 2020].</a:t>
            </a:r>
            <a:endParaRPr lang="en-GB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82102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180</Words>
  <Application>Microsoft Office PowerPoint</Application>
  <PresentationFormat>Widescreen</PresentationFormat>
  <Paragraphs>41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sophie carroll</dc:creator>
  <cp:lastModifiedBy>sophie carroll</cp:lastModifiedBy>
  <cp:revision>3</cp:revision>
  <dcterms:created xsi:type="dcterms:W3CDTF">2020-01-22T08:16:36Z</dcterms:created>
  <dcterms:modified xsi:type="dcterms:W3CDTF">2020-01-22T08:31:46Z</dcterms:modified>
</cp:coreProperties>
</file>