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2" r:id="rId6"/>
    <p:sldId id="261" r:id="rId7"/>
    <p:sldId id="263" r:id="rId8"/>
    <p:sldId id="267" r:id="rId9"/>
    <p:sldId id="265" r:id="rId10"/>
    <p:sldId id="266" r:id="rId11"/>
    <p:sldId id="268" r:id="rId12"/>
    <p:sldId id="269" r:id="rId13"/>
  </p:sldIdLst>
  <p:sldSz cx="9144000" cy="6858000" type="screen4x3"/>
  <p:notesSz cx="6858000" cy="9144000"/>
  <p:defaultTextStyle>
    <a:defPPr>
      <a:defRPr lang="es-E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22C16"/>
    <a:srgbClr val="0C788E"/>
    <a:srgbClr val="025198"/>
    <a:srgbClr val="E26360"/>
    <a:srgbClr val="3333CC"/>
    <a:srgbClr val="3399FF"/>
    <a:srgbClr val="003399"/>
    <a:srgbClr val="C0C0C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3CE45D-587F-468C-8969-CBCC02527235}" v="82" dt="2021-03-26T16:14:36.9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811" autoAdjust="0"/>
    <p:restoredTop sz="94652" autoAdjust="0"/>
  </p:normalViewPr>
  <p:slideViewPr>
    <p:cSldViewPr>
      <p:cViewPr varScale="1">
        <p:scale>
          <a:sx n="80" d="100"/>
          <a:sy n="80" d="100"/>
        </p:scale>
        <p:origin x="858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el Jenkins" userId="847c49e1a52e6cde" providerId="LiveId" clId="{113CE45D-587F-468C-8969-CBCC02527235}"/>
    <pc:docChg chg="undo custSel addSld delSld modSld sldOrd modMainMaster">
      <pc:chgData name="Rachel Jenkins" userId="847c49e1a52e6cde" providerId="LiveId" clId="{113CE45D-587F-468C-8969-CBCC02527235}" dt="2021-03-26T16:14:36.966" v="3089"/>
      <pc:docMkLst>
        <pc:docMk/>
      </pc:docMkLst>
      <pc:sldChg chg="addSp delSp modSp modTransition modAnim">
        <pc:chgData name="Rachel Jenkins" userId="847c49e1a52e6cde" providerId="LiveId" clId="{113CE45D-587F-468C-8969-CBCC02527235}" dt="2021-03-26T16:10:16.247" v="3085"/>
        <pc:sldMkLst>
          <pc:docMk/>
          <pc:sldMk cId="0" sldId="256"/>
        </pc:sldMkLst>
        <pc:picChg chg="add del mod">
          <ac:chgData name="Rachel Jenkins" userId="847c49e1a52e6cde" providerId="LiveId" clId="{113CE45D-587F-468C-8969-CBCC02527235}" dt="2021-03-26T15:58:26.476" v="3055"/>
          <ac:picMkLst>
            <pc:docMk/>
            <pc:sldMk cId="0" sldId="256"/>
            <ac:picMk id="2" creationId="{19BCFD06-860F-4AD8-BD43-77F5928DC76E}"/>
          </ac:picMkLst>
        </pc:picChg>
        <pc:picChg chg="add del mod">
          <ac:chgData name="Rachel Jenkins" userId="847c49e1a52e6cde" providerId="LiveId" clId="{113CE45D-587F-468C-8969-CBCC02527235}" dt="2021-03-26T16:00:15.823" v="3074"/>
          <ac:picMkLst>
            <pc:docMk/>
            <pc:sldMk cId="0" sldId="256"/>
            <ac:picMk id="3" creationId="{18719858-C9C4-47B5-967A-3C4A8F5FDBC4}"/>
          </ac:picMkLst>
        </pc:picChg>
        <pc:picChg chg="add del mod">
          <ac:chgData name="Rachel Jenkins" userId="847c49e1a52e6cde" providerId="LiveId" clId="{113CE45D-587F-468C-8969-CBCC02527235}" dt="2021-03-26T16:01:23.736" v="3077"/>
          <ac:picMkLst>
            <pc:docMk/>
            <pc:sldMk cId="0" sldId="256"/>
            <ac:picMk id="4" creationId="{FC08EFC0-4E2C-4CCA-A401-2EE14B5966BC}"/>
          </ac:picMkLst>
        </pc:picChg>
        <pc:picChg chg="add del mod">
          <ac:chgData name="Rachel Jenkins" userId="847c49e1a52e6cde" providerId="LiveId" clId="{113CE45D-587F-468C-8969-CBCC02527235}" dt="2021-03-26T16:03:28.629" v="3080"/>
          <ac:picMkLst>
            <pc:docMk/>
            <pc:sldMk cId="0" sldId="256"/>
            <ac:picMk id="5" creationId="{2D1870FB-9121-4C54-B2E7-9CBEBB1A9297}"/>
          </ac:picMkLst>
        </pc:picChg>
        <pc:picChg chg="add del mod">
          <ac:chgData name="Rachel Jenkins" userId="847c49e1a52e6cde" providerId="LiveId" clId="{113CE45D-587F-468C-8969-CBCC02527235}" dt="2021-03-26T16:05:38.891" v="3083"/>
          <ac:picMkLst>
            <pc:docMk/>
            <pc:sldMk cId="0" sldId="256"/>
            <ac:picMk id="6" creationId="{0A5C5CA9-D7D9-4958-ACC1-38A109729907}"/>
          </ac:picMkLst>
        </pc:picChg>
        <pc:picChg chg="add mod">
          <ac:chgData name="Rachel Jenkins" userId="847c49e1a52e6cde" providerId="LiveId" clId="{113CE45D-587F-468C-8969-CBCC02527235}" dt="2021-03-26T16:10:16.247" v="3085"/>
          <ac:picMkLst>
            <pc:docMk/>
            <pc:sldMk cId="0" sldId="256"/>
            <ac:picMk id="7" creationId="{8CA0CAAE-F94F-4528-8580-CDE2A8C6E07E}"/>
          </ac:picMkLst>
        </pc:picChg>
      </pc:sldChg>
      <pc:sldChg chg="addSp delSp modSp mod modTransition modAnim">
        <pc:chgData name="Rachel Jenkins" userId="847c49e1a52e6cde" providerId="LiveId" clId="{113CE45D-587F-468C-8969-CBCC02527235}" dt="2021-03-26T16:10:16.247" v="3085"/>
        <pc:sldMkLst>
          <pc:docMk/>
          <pc:sldMk cId="0" sldId="257"/>
        </pc:sldMkLst>
        <pc:spChg chg="mod">
          <ac:chgData name="Rachel Jenkins" userId="847c49e1a52e6cde" providerId="LiveId" clId="{113CE45D-587F-468C-8969-CBCC02527235}" dt="2021-03-23T13:16:28.352" v="2997" actId="404"/>
          <ac:spMkLst>
            <pc:docMk/>
            <pc:sldMk cId="0" sldId="257"/>
            <ac:spMk id="106499" creationId="{5747FE4C-C2E2-4FFB-9A99-79753536ED07}"/>
          </ac:spMkLst>
        </pc:spChg>
        <pc:picChg chg="add del mod">
          <ac:chgData name="Rachel Jenkins" userId="847c49e1a52e6cde" providerId="LiveId" clId="{113CE45D-587F-468C-8969-CBCC02527235}" dt="2021-03-26T15:57:32.626" v="3054"/>
          <ac:picMkLst>
            <pc:docMk/>
            <pc:sldMk cId="0" sldId="257"/>
            <ac:picMk id="2" creationId="{97CFA0C8-3C07-4AE0-BCF1-8BD4BD4E0E56}"/>
          </ac:picMkLst>
        </pc:picChg>
        <pc:picChg chg="add del mod">
          <ac:chgData name="Rachel Jenkins" userId="847c49e1a52e6cde" providerId="LiveId" clId="{113CE45D-587F-468C-8969-CBCC02527235}" dt="2021-03-26T15:58:30.956" v="3056"/>
          <ac:picMkLst>
            <pc:docMk/>
            <pc:sldMk cId="0" sldId="257"/>
            <ac:picMk id="3" creationId="{6319B546-35A6-4170-B853-E9C1997F9653}"/>
          </ac:picMkLst>
        </pc:picChg>
        <pc:picChg chg="add del mod">
          <ac:chgData name="Rachel Jenkins" userId="847c49e1a52e6cde" providerId="LiveId" clId="{113CE45D-587F-468C-8969-CBCC02527235}" dt="2021-03-26T16:01:09.418" v="3076"/>
          <ac:picMkLst>
            <pc:docMk/>
            <pc:sldMk cId="0" sldId="257"/>
            <ac:picMk id="4" creationId="{11912AA1-3C59-4F57-8C84-2857300E642A}"/>
          </ac:picMkLst>
        </pc:picChg>
        <pc:picChg chg="add del mod">
          <ac:chgData name="Rachel Jenkins" userId="847c49e1a52e6cde" providerId="LiveId" clId="{113CE45D-587F-468C-8969-CBCC02527235}" dt="2021-03-26T16:03:34.439" v="3081"/>
          <ac:picMkLst>
            <pc:docMk/>
            <pc:sldMk cId="0" sldId="257"/>
            <ac:picMk id="5" creationId="{C9769D15-6E00-4AC9-8DC9-C6BD9FBFE7D8}"/>
          </ac:picMkLst>
        </pc:picChg>
        <pc:picChg chg="add del mod">
          <ac:chgData name="Rachel Jenkins" userId="847c49e1a52e6cde" providerId="LiveId" clId="{113CE45D-587F-468C-8969-CBCC02527235}" dt="2021-03-26T16:05:38.891" v="3083"/>
          <ac:picMkLst>
            <pc:docMk/>
            <pc:sldMk cId="0" sldId="257"/>
            <ac:picMk id="6" creationId="{FC2AC31C-1EEE-4377-B55F-C14D370CF565}"/>
          </ac:picMkLst>
        </pc:picChg>
        <pc:picChg chg="add mod">
          <ac:chgData name="Rachel Jenkins" userId="847c49e1a52e6cde" providerId="LiveId" clId="{113CE45D-587F-468C-8969-CBCC02527235}" dt="2021-03-26T16:10:16.247" v="3085"/>
          <ac:picMkLst>
            <pc:docMk/>
            <pc:sldMk cId="0" sldId="257"/>
            <ac:picMk id="7" creationId="{0DF50502-C7EE-4FDE-B9F6-615C13C07B51}"/>
          </ac:picMkLst>
        </pc:picChg>
      </pc:sldChg>
      <pc:sldChg chg="addSp delSp modSp mod modTransition modAnim">
        <pc:chgData name="Rachel Jenkins" userId="847c49e1a52e6cde" providerId="LiveId" clId="{113CE45D-587F-468C-8969-CBCC02527235}" dt="2021-03-26T16:10:16.247" v="3085"/>
        <pc:sldMkLst>
          <pc:docMk/>
          <pc:sldMk cId="0" sldId="258"/>
        </pc:sldMkLst>
        <pc:spChg chg="mod">
          <ac:chgData name="Rachel Jenkins" userId="847c49e1a52e6cde" providerId="LiveId" clId="{113CE45D-587F-468C-8969-CBCC02527235}" dt="2021-03-26T14:54:10.040" v="3028" actId="20578"/>
          <ac:spMkLst>
            <pc:docMk/>
            <pc:sldMk cId="0" sldId="258"/>
            <ac:spMk id="134147" creationId="{06DCE94E-8FC3-4B13-BAB5-0FEAC6E059B0}"/>
          </ac:spMkLst>
        </pc:spChg>
        <pc:picChg chg="add del mod">
          <ac:chgData name="Rachel Jenkins" userId="847c49e1a52e6cde" providerId="LiveId" clId="{113CE45D-587F-468C-8969-CBCC02527235}" dt="2021-03-26T16:02:37.204" v="3079"/>
          <ac:picMkLst>
            <pc:docMk/>
            <pc:sldMk cId="0" sldId="258"/>
            <ac:picMk id="2" creationId="{E49D2749-7054-496E-9256-936D54EBF8A3}"/>
          </ac:picMkLst>
        </pc:picChg>
        <pc:picChg chg="add del mod">
          <ac:chgData name="Rachel Jenkins" userId="847c49e1a52e6cde" providerId="LiveId" clId="{113CE45D-587F-468C-8969-CBCC02527235}" dt="2021-03-26T16:05:38.891" v="3083"/>
          <ac:picMkLst>
            <pc:docMk/>
            <pc:sldMk cId="0" sldId="258"/>
            <ac:picMk id="3" creationId="{002D0EBC-1A04-449C-AFF9-6FD85C7AF412}"/>
          </ac:picMkLst>
        </pc:picChg>
        <pc:picChg chg="add mod">
          <ac:chgData name="Rachel Jenkins" userId="847c49e1a52e6cde" providerId="LiveId" clId="{113CE45D-587F-468C-8969-CBCC02527235}" dt="2021-03-26T16:10:16.247" v="3085"/>
          <ac:picMkLst>
            <pc:docMk/>
            <pc:sldMk cId="0" sldId="258"/>
            <ac:picMk id="4" creationId="{3C6C0806-5CCE-495E-AB38-9E70E47B965F}"/>
          </ac:picMkLst>
        </pc:picChg>
      </pc:sldChg>
      <pc:sldChg chg="addSp delSp modSp mod modTransition modAnim">
        <pc:chgData name="Rachel Jenkins" userId="847c49e1a52e6cde" providerId="LiveId" clId="{113CE45D-587F-468C-8969-CBCC02527235}" dt="2021-03-26T16:10:16.247" v="3085"/>
        <pc:sldMkLst>
          <pc:docMk/>
          <pc:sldMk cId="2515590333" sldId="260"/>
        </pc:sldMkLst>
        <pc:spChg chg="mod">
          <ac:chgData name="Rachel Jenkins" userId="847c49e1a52e6cde" providerId="LiveId" clId="{113CE45D-587F-468C-8969-CBCC02527235}" dt="2021-03-22T11:20:46.223" v="589" actId="20577"/>
          <ac:spMkLst>
            <pc:docMk/>
            <pc:sldMk cId="2515590333" sldId="260"/>
            <ac:spMk id="2" creationId="{2D97866D-2B7D-4342-ADA4-121F36E6AE9F}"/>
          </ac:spMkLst>
        </pc:spChg>
        <pc:spChg chg="mod">
          <ac:chgData name="Rachel Jenkins" userId="847c49e1a52e6cde" providerId="LiveId" clId="{113CE45D-587F-468C-8969-CBCC02527235}" dt="2021-03-26T16:05:55.831" v="3084" actId="6549"/>
          <ac:spMkLst>
            <pc:docMk/>
            <pc:sldMk cId="2515590333" sldId="260"/>
            <ac:spMk id="3" creationId="{44E5BA74-3E76-4B54-9F21-7EEA7BE56A58}"/>
          </ac:spMkLst>
        </pc:spChg>
        <pc:picChg chg="add del mod">
          <ac:chgData name="Rachel Jenkins" userId="847c49e1a52e6cde" providerId="LiveId" clId="{113CE45D-587F-468C-8969-CBCC02527235}" dt="2021-03-26T16:05:38.891" v="3083"/>
          <ac:picMkLst>
            <pc:docMk/>
            <pc:sldMk cId="2515590333" sldId="260"/>
            <ac:picMk id="4" creationId="{89DAE854-5EF2-424D-B9F4-85475E3863D3}"/>
          </ac:picMkLst>
        </pc:picChg>
        <pc:picChg chg="add mod">
          <ac:chgData name="Rachel Jenkins" userId="847c49e1a52e6cde" providerId="LiveId" clId="{113CE45D-587F-468C-8969-CBCC02527235}" dt="2021-03-26T16:10:16.247" v="3085"/>
          <ac:picMkLst>
            <pc:docMk/>
            <pc:sldMk cId="2515590333" sldId="260"/>
            <ac:picMk id="5" creationId="{C0E3EC72-A8E7-4011-98B9-C54926B51EF3}"/>
          </ac:picMkLst>
        </pc:picChg>
      </pc:sldChg>
      <pc:sldChg chg="addSp modSp mod modTransition modAnim">
        <pc:chgData name="Rachel Jenkins" userId="847c49e1a52e6cde" providerId="LiveId" clId="{113CE45D-587F-468C-8969-CBCC02527235}" dt="2021-03-26T16:10:16.247" v="3085"/>
        <pc:sldMkLst>
          <pc:docMk/>
          <pc:sldMk cId="1229856476" sldId="261"/>
        </pc:sldMkLst>
        <pc:spChg chg="mod">
          <ac:chgData name="Rachel Jenkins" userId="847c49e1a52e6cde" providerId="LiveId" clId="{113CE45D-587F-468C-8969-CBCC02527235}" dt="2021-03-22T11:21:06.731" v="591" actId="20577"/>
          <ac:spMkLst>
            <pc:docMk/>
            <pc:sldMk cId="1229856476" sldId="261"/>
            <ac:spMk id="2" creationId="{65FD7286-92C5-4A5A-8683-18CCF012A349}"/>
          </ac:spMkLst>
        </pc:spChg>
        <pc:spChg chg="mod">
          <ac:chgData name="Rachel Jenkins" userId="847c49e1a52e6cde" providerId="LiveId" clId="{113CE45D-587F-468C-8969-CBCC02527235}" dt="2021-03-23T14:35:48.967" v="3009" actId="20577"/>
          <ac:spMkLst>
            <pc:docMk/>
            <pc:sldMk cId="1229856476" sldId="261"/>
            <ac:spMk id="3" creationId="{85CD02CC-A2FC-4191-AE96-3B855EA77DE2}"/>
          </ac:spMkLst>
        </pc:spChg>
        <pc:picChg chg="add mod">
          <ac:chgData name="Rachel Jenkins" userId="847c49e1a52e6cde" providerId="LiveId" clId="{113CE45D-587F-468C-8969-CBCC02527235}" dt="2021-03-26T16:10:16.247" v="3085"/>
          <ac:picMkLst>
            <pc:docMk/>
            <pc:sldMk cId="1229856476" sldId="261"/>
            <ac:picMk id="4" creationId="{B5B7B24F-3FC0-40F8-BB74-DEFFFF06C7BF}"/>
          </ac:picMkLst>
        </pc:picChg>
      </pc:sldChg>
      <pc:sldChg chg="addSp modSp mod modTransition modAnim">
        <pc:chgData name="Rachel Jenkins" userId="847c49e1a52e6cde" providerId="LiveId" clId="{113CE45D-587F-468C-8969-CBCC02527235}" dt="2021-03-26T16:10:16.247" v="3085"/>
        <pc:sldMkLst>
          <pc:docMk/>
          <pc:sldMk cId="3939603827" sldId="262"/>
        </pc:sldMkLst>
        <pc:spChg chg="mod">
          <ac:chgData name="Rachel Jenkins" userId="847c49e1a52e6cde" providerId="LiveId" clId="{113CE45D-587F-468C-8969-CBCC02527235}" dt="2021-03-16T14:08:13.640" v="62" actId="20577"/>
          <ac:spMkLst>
            <pc:docMk/>
            <pc:sldMk cId="3939603827" sldId="262"/>
            <ac:spMk id="2" creationId="{E8AB3D01-7FB7-4005-ADC4-7CB4B6039AC9}"/>
          </ac:spMkLst>
        </pc:spChg>
        <pc:spChg chg="mod">
          <ac:chgData name="Rachel Jenkins" userId="847c49e1a52e6cde" providerId="LiveId" clId="{113CE45D-587F-468C-8969-CBCC02527235}" dt="2021-03-26T15:55:46.186" v="3052" actId="20577"/>
          <ac:spMkLst>
            <pc:docMk/>
            <pc:sldMk cId="3939603827" sldId="262"/>
            <ac:spMk id="3" creationId="{52F8E188-561C-4FAE-9A5C-9939F27EF936}"/>
          </ac:spMkLst>
        </pc:spChg>
        <pc:picChg chg="add mod">
          <ac:chgData name="Rachel Jenkins" userId="847c49e1a52e6cde" providerId="LiveId" clId="{113CE45D-587F-468C-8969-CBCC02527235}" dt="2021-03-26T16:10:16.247" v="3085"/>
          <ac:picMkLst>
            <pc:docMk/>
            <pc:sldMk cId="3939603827" sldId="262"/>
            <ac:picMk id="4" creationId="{2315AD7D-5540-438D-B5AB-26954B443A74}"/>
          </ac:picMkLst>
        </pc:picChg>
      </pc:sldChg>
      <pc:sldChg chg="addSp delSp modSp mod modTransition modAnim">
        <pc:chgData name="Rachel Jenkins" userId="847c49e1a52e6cde" providerId="LiveId" clId="{113CE45D-587F-468C-8969-CBCC02527235}" dt="2021-03-26T16:14:36.966" v="3089"/>
        <pc:sldMkLst>
          <pc:docMk/>
          <pc:sldMk cId="897191498" sldId="263"/>
        </pc:sldMkLst>
        <pc:spChg chg="mod">
          <ac:chgData name="Rachel Jenkins" userId="847c49e1a52e6cde" providerId="LiveId" clId="{113CE45D-587F-468C-8969-CBCC02527235}" dt="2021-03-16T14:29:38.824" v="520" actId="20577"/>
          <ac:spMkLst>
            <pc:docMk/>
            <pc:sldMk cId="897191498" sldId="263"/>
            <ac:spMk id="2" creationId="{41666AC9-7CDF-4630-963A-FDDDEDF408AB}"/>
          </ac:spMkLst>
        </pc:spChg>
        <pc:spChg chg="mod">
          <ac:chgData name="Rachel Jenkins" userId="847c49e1a52e6cde" providerId="LiveId" clId="{113CE45D-587F-468C-8969-CBCC02527235}" dt="2021-03-23T13:16:55.604" v="3003" actId="404"/>
          <ac:spMkLst>
            <pc:docMk/>
            <pc:sldMk cId="897191498" sldId="263"/>
            <ac:spMk id="3" creationId="{C011FCEF-06EE-4C01-A06F-0ABF21C5D368}"/>
          </ac:spMkLst>
        </pc:spChg>
        <pc:picChg chg="add del mod">
          <ac:chgData name="Rachel Jenkins" userId="847c49e1a52e6cde" providerId="LiveId" clId="{113CE45D-587F-468C-8969-CBCC02527235}" dt="2021-03-26T16:10:21.559" v="3086"/>
          <ac:picMkLst>
            <pc:docMk/>
            <pc:sldMk cId="897191498" sldId="263"/>
            <ac:picMk id="4" creationId="{DAC0D6A6-7D0A-4631-9A14-3BD5D093DE4F}"/>
          </ac:picMkLst>
        </pc:picChg>
        <pc:picChg chg="add del mod">
          <ac:chgData name="Rachel Jenkins" userId="847c49e1a52e6cde" providerId="LiveId" clId="{113CE45D-587F-468C-8969-CBCC02527235}" dt="2021-03-26T16:11:16.215" v="3088"/>
          <ac:picMkLst>
            <pc:docMk/>
            <pc:sldMk cId="897191498" sldId="263"/>
            <ac:picMk id="5" creationId="{F269DD0C-1079-43FD-B4A5-D743FCC6B86C}"/>
          </ac:picMkLst>
        </pc:picChg>
        <pc:picChg chg="add mod">
          <ac:chgData name="Rachel Jenkins" userId="847c49e1a52e6cde" providerId="LiveId" clId="{113CE45D-587F-468C-8969-CBCC02527235}" dt="2021-03-26T16:14:36.966" v="3089"/>
          <ac:picMkLst>
            <pc:docMk/>
            <pc:sldMk cId="897191498" sldId="263"/>
            <ac:picMk id="6" creationId="{26C86A24-A8FD-49A9-A0E1-33F7181DD2D3}"/>
          </ac:picMkLst>
        </pc:picChg>
      </pc:sldChg>
      <pc:sldChg chg="modSp del mod">
        <pc:chgData name="Rachel Jenkins" userId="847c49e1a52e6cde" providerId="LiveId" clId="{113CE45D-587F-468C-8969-CBCC02527235}" dt="2021-03-22T12:11:29.239" v="1392" actId="2696"/>
        <pc:sldMkLst>
          <pc:docMk/>
          <pc:sldMk cId="3887232798" sldId="264"/>
        </pc:sldMkLst>
        <pc:spChg chg="mod">
          <ac:chgData name="Rachel Jenkins" userId="847c49e1a52e6cde" providerId="LiveId" clId="{113CE45D-587F-468C-8969-CBCC02527235}" dt="2021-03-16T14:29:44.031" v="521" actId="20577"/>
          <ac:spMkLst>
            <pc:docMk/>
            <pc:sldMk cId="3887232798" sldId="264"/>
            <ac:spMk id="2" creationId="{629778AC-22C6-402E-AE2F-DB330A901B5F}"/>
          </ac:spMkLst>
        </pc:spChg>
      </pc:sldChg>
      <pc:sldChg chg="addSp modSp mod modTransition modAnim">
        <pc:chgData name="Rachel Jenkins" userId="847c49e1a52e6cde" providerId="LiveId" clId="{113CE45D-587F-468C-8969-CBCC02527235}" dt="2021-03-26T16:14:36.966" v="3089"/>
        <pc:sldMkLst>
          <pc:docMk/>
          <pc:sldMk cId="1315947736" sldId="265"/>
        </pc:sldMkLst>
        <pc:spChg chg="mod">
          <ac:chgData name="Rachel Jenkins" userId="847c49e1a52e6cde" providerId="LiveId" clId="{113CE45D-587F-468C-8969-CBCC02527235}" dt="2021-03-23T13:17:05.079" v="3005" actId="404"/>
          <ac:spMkLst>
            <pc:docMk/>
            <pc:sldMk cId="1315947736" sldId="265"/>
            <ac:spMk id="3" creationId="{ABC824D0-3C8D-4CA5-ABE0-ADC7CE62A624}"/>
          </ac:spMkLst>
        </pc:spChg>
        <pc:picChg chg="add mod">
          <ac:chgData name="Rachel Jenkins" userId="847c49e1a52e6cde" providerId="LiveId" clId="{113CE45D-587F-468C-8969-CBCC02527235}" dt="2021-03-26T16:14:36.966" v="3089"/>
          <ac:picMkLst>
            <pc:docMk/>
            <pc:sldMk cId="1315947736" sldId="265"/>
            <ac:picMk id="4" creationId="{59A3E26D-290F-4C9A-85D0-F3AA23E20EDC}"/>
          </ac:picMkLst>
        </pc:picChg>
      </pc:sldChg>
      <pc:sldChg chg="addSp modSp mod modTransition">
        <pc:chgData name="Rachel Jenkins" userId="847c49e1a52e6cde" providerId="LiveId" clId="{113CE45D-587F-468C-8969-CBCC02527235}" dt="2021-03-26T16:14:36.966" v="3089"/>
        <pc:sldMkLst>
          <pc:docMk/>
          <pc:sldMk cId="4050934600" sldId="266"/>
        </pc:sldMkLst>
        <pc:spChg chg="mod">
          <ac:chgData name="Rachel Jenkins" userId="847c49e1a52e6cde" providerId="LiveId" clId="{113CE45D-587F-468C-8969-CBCC02527235}" dt="2021-03-23T13:14:30.474" v="2993" actId="12"/>
          <ac:spMkLst>
            <pc:docMk/>
            <pc:sldMk cId="4050934600" sldId="266"/>
            <ac:spMk id="3" creationId="{9E7F0EA6-30F2-4D19-9357-9A8251020B45}"/>
          </ac:spMkLst>
        </pc:spChg>
        <pc:picChg chg="add mod">
          <ac:chgData name="Rachel Jenkins" userId="847c49e1a52e6cde" providerId="LiveId" clId="{113CE45D-587F-468C-8969-CBCC02527235}" dt="2021-03-26T16:14:36.966" v="3089"/>
          <ac:picMkLst>
            <pc:docMk/>
            <pc:sldMk cId="4050934600" sldId="266"/>
            <ac:picMk id="4" creationId="{9F24E257-8DC4-4171-8557-2004423FCEC8}"/>
          </ac:picMkLst>
        </pc:picChg>
      </pc:sldChg>
      <pc:sldChg chg="addSp modSp mod ord modTransition modAnim">
        <pc:chgData name="Rachel Jenkins" userId="847c49e1a52e6cde" providerId="LiveId" clId="{113CE45D-587F-468C-8969-CBCC02527235}" dt="2021-03-26T16:14:36.966" v="3089"/>
        <pc:sldMkLst>
          <pc:docMk/>
          <pc:sldMk cId="2339224841" sldId="267"/>
        </pc:sldMkLst>
        <pc:spChg chg="add mod">
          <ac:chgData name="Rachel Jenkins" userId="847c49e1a52e6cde" providerId="LiveId" clId="{113CE45D-587F-468C-8969-CBCC02527235}" dt="2021-03-23T12:22:29.858" v="1873" actId="1076"/>
          <ac:spMkLst>
            <pc:docMk/>
            <pc:sldMk cId="2339224841" sldId="267"/>
            <ac:spMk id="3" creationId="{E8ACABD7-44EB-498D-A692-BD1CA222169A}"/>
          </ac:spMkLst>
        </pc:spChg>
        <pc:spChg chg="add mod">
          <ac:chgData name="Rachel Jenkins" userId="847c49e1a52e6cde" providerId="LiveId" clId="{113CE45D-587F-468C-8969-CBCC02527235}" dt="2021-03-23T12:29:48.905" v="1901" actId="20577"/>
          <ac:spMkLst>
            <pc:docMk/>
            <pc:sldMk cId="2339224841" sldId="267"/>
            <ac:spMk id="5" creationId="{AF0EF102-3EE2-43F6-B245-AD48AA2427D7}"/>
          </ac:spMkLst>
        </pc:spChg>
        <pc:spChg chg="mod">
          <ac:chgData name="Rachel Jenkins" userId="847c49e1a52e6cde" providerId="LiveId" clId="{113CE45D-587F-468C-8969-CBCC02527235}" dt="2021-03-23T12:21:45.675" v="1842" actId="1076"/>
          <ac:spMkLst>
            <pc:docMk/>
            <pc:sldMk cId="2339224841" sldId="267"/>
            <ac:spMk id="6" creationId="{75C0FA5E-0274-47B4-A1AF-4B86BD04CDC9}"/>
          </ac:spMkLst>
        </pc:spChg>
        <pc:spChg chg="add mod">
          <ac:chgData name="Rachel Jenkins" userId="847c49e1a52e6cde" providerId="LiveId" clId="{113CE45D-587F-468C-8969-CBCC02527235}" dt="2021-03-23T12:43:58.658" v="1964" actId="14100"/>
          <ac:spMkLst>
            <pc:docMk/>
            <pc:sldMk cId="2339224841" sldId="267"/>
            <ac:spMk id="8" creationId="{21B863A0-F788-4796-9093-C0C330B4097D}"/>
          </ac:spMkLst>
        </pc:spChg>
        <pc:spChg chg="mod">
          <ac:chgData name="Rachel Jenkins" userId="847c49e1a52e6cde" providerId="LiveId" clId="{113CE45D-587F-468C-8969-CBCC02527235}" dt="2021-03-23T12:22:58.858" v="1878" actId="1076"/>
          <ac:spMkLst>
            <pc:docMk/>
            <pc:sldMk cId="2339224841" sldId="267"/>
            <ac:spMk id="9" creationId="{8CFEA093-6110-45F2-8E2C-80813C521F6F}"/>
          </ac:spMkLst>
        </pc:spChg>
        <pc:spChg chg="mod">
          <ac:chgData name="Rachel Jenkins" userId="847c49e1a52e6cde" providerId="LiveId" clId="{113CE45D-587F-468C-8969-CBCC02527235}" dt="2021-03-23T12:42:46.595" v="1902" actId="1076"/>
          <ac:spMkLst>
            <pc:docMk/>
            <pc:sldMk cId="2339224841" sldId="267"/>
            <ac:spMk id="10" creationId="{CC8AA13D-A622-481F-B654-C18E805F7933}"/>
          </ac:spMkLst>
        </pc:spChg>
        <pc:picChg chg="mod">
          <ac:chgData name="Rachel Jenkins" userId="847c49e1a52e6cde" providerId="LiveId" clId="{113CE45D-587F-468C-8969-CBCC02527235}" dt="2021-03-23T12:21:42.857" v="1841" actId="1076"/>
          <ac:picMkLst>
            <pc:docMk/>
            <pc:sldMk cId="2339224841" sldId="267"/>
            <ac:picMk id="4" creationId="{73EEAC3A-3F17-43CE-9E70-68F62D60AF0E}"/>
          </ac:picMkLst>
        </pc:picChg>
        <pc:picChg chg="mod">
          <ac:chgData name="Rachel Jenkins" userId="847c49e1a52e6cde" providerId="LiveId" clId="{113CE45D-587F-468C-8969-CBCC02527235}" dt="2021-03-23T12:22:51.020" v="1877" actId="1076"/>
          <ac:picMkLst>
            <pc:docMk/>
            <pc:sldMk cId="2339224841" sldId="267"/>
            <ac:picMk id="7" creationId="{7F3C3D4C-74B8-4AF9-9A9C-4A7BC98888B4}"/>
          </ac:picMkLst>
        </pc:picChg>
        <pc:picChg chg="add mod">
          <ac:chgData name="Rachel Jenkins" userId="847c49e1a52e6cde" providerId="LiveId" clId="{113CE45D-587F-468C-8969-CBCC02527235}" dt="2021-03-26T16:14:36.966" v="3089"/>
          <ac:picMkLst>
            <pc:docMk/>
            <pc:sldMk cId="2339224841" sldId="267"/>
            <ac:picMk id="11" creationId="{CF1C754B-FDE8-48E8-9517-A364AC6A4CBD}"/>
          </ac:picMkLst>
        </pc:picChg>
      </pc:sldChg>
      <pc:sldChg chg="addSp modSp new mod modTransition">
        <pc:chgData name="Rachel Jenkins" userId="847c49e1a52e6cde" providerId="LiveId" clId="{113CE45D-587F-468C-8969-CBCC02527235}" dt="2021-03-26T16:14:36.966" v="3089"/>
        <pc:sldMkLst>
          <pc:docMk/>
          <pc:sldMk cId="2786133263" sldId="268"/>
        </pc:sldMkLst>
        <pc:spChg chg="mod">
          <ac:chgData name="Rachel Jenkins" userId="847c49e1a52e6cde" providerId="LiveId" clId="{113CE45D-587F-468C-8969-CBCC02527235}" dt="2021-03-23T13:12:01.740" v="2958" actId="6549"/>
          <ac:spMkLst>
            <pc:docMk/>
            <pc:sldMk cId="2786133263" sldId="268"/>
            <ac:spMk id="2" creationId="{29E974C5-2708-43FC-8A6F-8E59C68958CB}"/>
          </ac:spMkLst>
        </pc:spChg>
        <pc:spChg chg="mod">
          <ac:chgData name="Rachel Jenkins" userId="847c49e1a52e6cde" providerId="LiveId" clId="{113CE45D-587F-468C-8969-CBCC02527235}" dt="2021-03-25T12:23:38.839" v="3017" actId="313"/>
          <ac:spMkLst>
            <pc:docMk/>
            <pc:sldMk cId="2786133263" sldId="268"/>
            <ac:spMk id="3" creationId="{D1D07EBA-CC20-4B7E-B483-D9B156112778}"/>
          </ac:spMkLst>
        </pc:spChg>
        <pc:picChg chg="add mod">
          <ac:chgData name="Rachel Jenkins" userId="847c49e1a52e6cde" providerId="LiveId" clId="{113CE45D-587F-468C-8969-CBCC02527235}" dt="2021-03-26T16:14:36.966" v="3089"/>
          <ac:picMkLst>
            <pc:docMk/>
            <pc:sldMk cId="2786133263" sldId="268"/>
            <ac:picMk id="4" creationId="{F99067AF-3401-4F0C-BE80-F5A85A03FD8C}"/>
          </ac:picMkLst>
        </pc:picChg>
      </pc:sldChg>
      <pc:sldChg chg="addSp modSp new mod modTransition">
        <pc:chgData name="Rachel Jenkins" userId="847c49e1a52e6cde" providerId="LiveId" clId="{113CE45D-587F-468C-8969-CBCC02527235}" dt="2021-03-26T16:14:36.966" v="3089"/>
        <pc:sldMkLst>
          <pc:docMk/>
          <pc:sldMk cId="408508928" sldId="269"/>
        </pc:sldMkLst>
        <pc:spChg chg="mod">
          <ac:chgData name="Rachel Jenkins" userId="847c49e1a52e6cde" providerId="LiveId" clId="{113CE45D-587F-468C-8969-CBCC02527235}" dt="2021-03-23T13:12:13.647" v="2974" actId="20577"/>
          <ac:spMkLst>
            <pc:docMk/>
            <pc:sldMk cId="408508928" sldId="269"/>
            <ac:spMk id="2" creationId="{CDED8D24-B899-4BC2-BFC3-371CACA5E508}"/>
          </ac:spMkLst>
        </pc:spChg>
        <pc:spChg chg="mod">
          <ac:chgData name="Rachel Jenkins" userId="847c49e1a52e6cde" providerId="LiveId" clId="{113CE45D-587F-468C-8969-CBCC02527235}" dt="2021-03-23T13:14:52.287" v="2996" actId="313"/>
          <ac:spMkLst>
            <pc:docMk/>
            <pc:sldMk cId="408508928" sldId="269"/>
            <ac:spMk id="3" creationId="{2B2F7018-5CF1-4823-8FE5-930E10F6E5B2}"/>
          </ac:spMkLst>
        </pc:spChg>
        <pc:picChg chg="add mod">
          <ac:chgData name="Rachel Jenkins" userId="847c49e1a52e6cde" providerId="LiveId" clId="{113CE45D-587F-468C-8969-CBCC02527235}" dt="2021-03-26T16:14:36.966" v="3089"/>
          <ac:picMkLst>
            <pc:docMk/>
            <pc:sldMk cId="408508928" sldId="269"/>
            <ac:picMk id="4" creationId="{0BAD31E9-723C-4CE3-8D45-617402CDA16A}"/>
          </ac:picMkLst>
        </pc:picChg>
      </pc:sldChg>
      <pc:sldMasterChg chg="modTransition modSldLayout">
        <pc:chgData name="Rachel Jenkins" userId="847c49e1a52e6cde" providerId="LiveId" clId="{113CE45D-587F-468C-8969-CBCC02527235}" dt="2021-03-26T14:52:29.357" v="3021"/>
        <pc:sldMasterMkLst>
          <pc:docMk/>
          <pc:sldMasterMk cId="0" sldId="2147483648"/>
        </pc:sldMasterMkLst>
        <pc:sldLayoutChg chg="modTransition">
          <pc:chgData name="Rachel Jenkins" userId="847c49e1a52e6cde" providerId="LiveId" clId="{113CE45D-587F-468C-8969-CBCC02527235}" dt="2021-03-26T14:52:29.357" v="3021"/>
          <pc:sldLayoutMkLst>
            <pc:docMk/>
            <pc:sldMasterMk cId="0" sldId="2147483648"/>
            <pc:sldLayoutMk cId="245215462" sldId="2147483649"/>
          </pc:sldLayoutMkLst>
        </pc:sldLayoutChg>
        <pc:sldLayoutChg chg="modTransition">
          <pc:chgData name="Rachel Jenkins" userId="847c49e1a52e6cde" providerId="LiveId" clId="{113CE45D-587F-468C-8969-CBCC02527235}" dt="2021-03-26T14:52:29.357" v="3021"/>
          <pc:sldLayoutMkLst>
            <pc:docMk/>
            <pc:sldMasterMk cId="0" sldId="2147483648"/>
            <pc:sldLayoutMk cId="43945869" sldId="2147483650"/>
          </pc:sldLayoutMkLst>
        </pc:sldLayoutChg>
        <pc:sldLayoutChg chg="modTransition">
          <pc:chgData name="Rachel Jenkins" userId="847c49e1a52e6cde" providerId="LiveId" clId="{113CE45D-587F-468C-8969-CBCC02527235}" dt="2021-03-26T14:52:29.357" v="3021"/>
          <pc:sldLayoutMkLst>
            <pc:docMk/>
            <pc:sldMasterMk cId="0" sldId="2147483648"/>
            <pc:sldLayoutMk cId="1999871636" sldId="2147483651"/>
          </pc:sldLayoutMkLst>
        </pc:sldLayoutChg>
        <pc:sldLayoutChg chg="modTransition">
          <pc:chgData name="Rachel Jenkins" userId="847c49e1a52e6cde" providerId="LiveId" clId="{113CE45D-587F-468C-8969-CBCC02527235}" dt="2021-03-26T14:52:29.357" v="3021"/>
          <pc:sldLayoutMkLst>
            <pc:docMk/>
            <pc:sldMasterMk cId="0" sldId="2147483648"/>
            <pc:sldLayoutMk cId="502444495" sldId="2147483652"/>
          </pc:sldLayoutMkLst>
        </pc:sldLayoutChg>
        <pc:sldLayoutChg chg="modTransition">
          <pc:chgData name="Rachel Jenkins" userId="847c49e1a52e6cde" providerId="LiveId" clId="{113CE45D-587F-468C-8969-CBCC02527235}" dt="2021-03-26T14:52:29.357" v="3021"/>
          <pc:sldLayoutMkLst>
            <pc:docMk/>
            <pc:sldMasterMk cId="0" sldId="2147483648"/>
            <pc:sldLayoutMk cId="3590049301" sldId="2147483653"/>
          </pc:sldLayoutMkLst>
        </pc:sldLayoutChg>
        <pc:sldLayoutChg chg="modTransition">
          <pc:chgData name="Rachel Jenkins" userId="847c49e1a52e6cde" providerId="LiveId" clId="{113CE45D-587F-468C-8969-CBCC02527235}" dt="2021-03-26T14:52:29.357" v="3021"/>
          <pc:sldLayoutMkLst>
            <pc:docMk/>
            <pc:sldMasterMk cId="0" sldId="2147483648"/>
            <pc:sldLayoutMk cId="2228405638" sldId="2147483654"/>
          </pc:sldLayoutMkLst>
        </pc:sldLayoutChg>
        <pc:sldLayoutChg chg="modTransition">
          <pc:chgData name="Rachel Jenkins" userId="847c49e1a52e6cde" providerId="LiveId" clId="{113CE45D-587F-468C-8969-CBCC02527235}" dt="2021-03-26T14:52:29.357" v="3021"/>
          <pc:sldLayoutMkLst>
            <pc:docMk/>
            <pc:sldMasterMk cId="0" sldId="2147483648"/>
            <pc:sldLayoutMk cId="2574436746" sldId="2147483655"/>
          </pc:sldLayoutMkLst>
        </pc:sldLayoutChg>
        <pc:sldLayoutChg chg="modTransition">
          <pc:chgData name="Rachel Jenkins" userId="847c49e1a52e6cde" providerId="LiveId" clId="{113CE45D-587F-468C-8969-CBCC02527235}" dt="2021-03-26T14:52:29.357" v="3021"/>
          <pc:sldLayoutMkLst>
            <pc:docMk/>
            <pc:sldMasterMk cId="0" sldId="2147483648"/>
            <pc:sldLayoutMk cId="3307439298" sldId="2147483656"/>
          </pc:sldLayoutMkLst>
        </pc:sldLayoutChg>
        <pc:sldLayoutChg chg="modTransition">
          <pc:chgData name="Rachel Jenkins" userId="847c49e1a52e6cde" providerId="LiveId" clId="{113CE45D-587F-468C-8969-CBCC02527235}" dt="2021-03-26T14:52:29.357" v="3021"/>
          <pc:sldLayoutMkLst>
            <pc:docMk/>
            <pc:sldMasterMk cId="0" sldId="2147483648"/>
            <pc:sldLayoutMk cId="108021538" sldId="2147483657"/>
          </pc:sldLayoutMkLst>
        </pc:sldLayoutChg>
        <pc:sldLayoutChg chg="modTransition">
          <pc:chgData name="Rachel Jenkins" userId="847c49e1a52e6cde" providerId="LiveId" clId="{113CE45D-587F-468C-8969-CBCC02527235}" dt="2021-03-26T14:52:29.357" v="3021"/>
          <pc:sldLayoutMkLst>
            <pc:docMk/>
            <pc:sldMasterMk cId="0" sldId="2147483648"/>
            <pc:sldLayoutMk cId="1102596197" sldId="2147483658"/>
          </pc:sldLayoutMkLst>
        </pc:sldLayoutChg>
        <pc:sldLayoutChg chg="modTransition">
          <pc:chgData name="Rachel Jenkins" userId="847c49e1a52e6cde" providerId="LiveId" clId="{113CE45D-587F-468C-8969-CBCC02527235}" dt="2021-03-26T14:52:29.357" v="3021"/>
          <pc:sldLayoutMkLst>
            <pc:docMk/>
            <pc:sldMasterMk cId="0" sldId="2147483648"/>
            <pc:sldLayoutMk cId="1818945177" sldId="214748365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4E071-F9B1-4716-8A37-CAEF39C2CD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4B468C-23CD-49E9-A7E8-05295E9956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743720-AF8B-4383-A0C9-BECA77E684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ED0010-3652-4790-A1A3-53F499BE0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1931F7-04AE-4625-AB40-A29A92CD0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D774C1-255D-4F5D-8035-9A10DD877E13}" type="slidenum">
              <a:rPr lang="es-ES" altLang="en-US"/>
              <a:pPr/>
              <a:t>‹#›</a:t>
            </a:fld>
            <a:endParaRPr lang="es-ES" altLang="en-US" dirty="0"/>
          </a:p>
        </p:txBody>
      </p:sp>
    </p:spTree>
    <p:extLst>
      <p:ext uri="{BB962C8B-B14F-4D97-AF65-F5344CB8AC3E}">
        <p14:creationId xmlns:p14="http://schemas.microsoft.com/office/powerpoint/2010/main" val="245215462"/>
      </p:ext>
    </p:extLst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4EBDB-6351-49A8-A3B8-4B6FD25A27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1A44EE-313E-4C0E-B09A-4845BA6D4E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A4839-8F7F-4B2C-A842-7BA42CA75E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E2AA58-AD29-4840-8420-2608A28B72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893885-61CF-418A-B520-87E0B9B96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FE6160-3C6A-41D0-8CCE-81D6C244E2EC}" type="slidenum">
              <a:rPr lang="es-ES" altLang="en-US"/>
              <a:pPr/>
              <a:t>‹#›</a:t>
            </a:fld>
            <a:endParaRPr lang="es-ES" altLang="en-US" dirty="0"/>
          </a:p>
        </p:txBody>
      </p:sp>
    </p:spTree>
    <p:extLst>
      <p:ext uri="{BB962C8B-B14F-4D97-AF65-F5344CB8AC3E}">
        <p14:creationId xmlns:p14="http://schemas.microsoft.com/office/powerpoint/2010/main" val="43945869"/>
      </p:ext>
    </p:extLst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1A4886-F21B-4BBE-BFDF-A4D832A8A3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B64C8C-E31F-47ED-AD0F-9D49AEE7E0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6C18DA-12B6-47E3-977F-DF0E7D9B06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BEF594-E701-41C5-AEA5-6CDA93DE97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32BCF4-5954-4861-A7E2-7372A9431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BDD17B-2CD0-472E-9AC2-5B707B24C7F1}" type="slidenum">
              <a:rPr lang="es-ES" altLang="en-US"/>
              <a:pPr/>
              <a:t>‹#›</a:t>
            </a:fld>
            <a:endParaRPr lang="es-ES" altLang="en-US" dirty="0"/>
          </a:p>
        </p:txBody>
      </p:sp>
    </p:spTree>
    <p:extLst>
      <p:ext uri="{BB962C8B-B14F-4D97-AF65-F5344CB8AC3E}">
        <p14:creationId xmlns:p14="http://schemas.microsoft.com/office/powerpoint/2010/main" val="1999871636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BF2F0-199C-425D-BB7E-DE1DB80415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5D3A35-DCBA-4588-AB53-B1547FCC19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C22722-5906-4FEC-82DA-A4520293AB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6305F1-1EC4-4297-8DB2-F11B149C31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CCDDCC-DD10-4D44-BD87-97DE992DC0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F87BB3-8653-4BCF-A07A-60F487831C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F745DD-BA67-400A-A071-EFC53970819D}" type="slidenum">
              <a:rPr lang="es-ES" altLang="en-US"/>
              <a:pPr/>
              <a:t>‹#›</a:t>
            </a:fld>
            <a:endParaRPr lang="es-ES" altLang="en-US" dirty="0"/>
          </a:p>
        </p:txBody>
      </p:sp>
    </p:spTree>
    <p:extLst>
      <p:ext uri="{BB962C8B-B14F-4D97-AF65-F5344CB8AC3E}">
        <p14:creationId xmlns:p14="http://schemas.microsoft.com/office/powerpoint/2010/main" val="502444495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A9FA7-A2EF-4EBC-BF3B-FCB15F9B48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BBAE6E-E10F-4D80-A0D1-07D991A8CD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4AE6C2-0373-4A18-B268-4A93D87ED0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5641FA-1AFB-4EA5-8CE4-A9556C7A7B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EB6E5B-FCAD-426E-9A7F-425AE7CFBA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134D97-334A-401F-8E2A-A206142680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4DC8126-98F8-4CF3-9715-5EEECE338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755E49A-089A-47B5-8DCA-3566376413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5E785E2-9000-40F5-BAB8-8AAC4A4E1A77}" type="slidenum">
              <a:rPr lang="es-ES" altLang="en-US"/>
              <a:pPr/>
              <a:t>‹#›</a:t>
            </a:fld>
            <a:endParaRPr lang="es-ES" altLang="en-US" dirty="0"/>
          </a:p>
        </p:txBody>
      </p:sp>
    </p:spTree>
    <p:extLst>
      <p:ext uri="{BB962C8B-B14F-4D97-AF65-F5344CB8AC3E}">
        <p14:creationId xmlns:p14="http://schemas.microsoft.com/office/powerpoint/2010/main" val="3590049301"/>
      </p:ext>
    </p:extLst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0569E-40BC-417C-B7DF-F27BD8AB0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B59DD2-10CC-4DF6-8975-3C9B2C4EDC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AE5604-95AF-46F7-ACA7-A29D473A22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C7C4C6-C1C1-4A49-8EC4-6B3348F5FB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8649C58-FD2E-4CB1-BA93-DAE8681409B1}" type="slidenum">
              <a:rPr lang="es-ES" altLang="en-US"/>
              <a:pPr/>
              <a:t>‹#›</a:t>
            </a:fld>
            <a:endParaRPr lang="es-ES" altLang="en-US" dirty="0"/>
          </a:p>
        </p:txBody>
      </p:sp>
    </p:spTree>
    <p:extLst>
      <p:ext uri="{BB962C8B-B14F-4D97-AF65-F5344CB8AC3E}">
        <p14:creationId xmlns:p14="http://schemas.microsoft.com/office/powerpoint/2010/main" val="2228405638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C603EF2-1973-499A-B4A3-48D46C526D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890CB4-5B74-4340-843B-FCF7C9CADB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7163ED-2F5B-4FDC-88D4-F2DF080D2E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9FEFEE-E147-45E5-94B4-7DEF6E8A340F}" type="slidenum">
              <a:rPr lang="es-ES" altLang="en-US"/>
              <a:pPr/>
              <a:t>‹#›</a:t>
            </a:fld>
            <a:endParaRPr lang="es-ES" altLang="en-US" dirty="0"/>
          </a:p>
        </p:txBody>
      </p:sp>
    </p:spTree>
    <p:extLst>
      <p:ext uri="{BB962C8B-B14F-4D97-AF65-F5344CB8AC3E}">
        <p14:creationId xmlns:p14="http://schemas.microsoft.com/office/powerpoint/2010/main" val="2574436746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1D708-F280-4D25-8A80-CE93701DC5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3D0417-9AFD-468A-958C-147051F79D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3188C-95A3-4674-941A-5E2F7486D5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25E619-408C-4CB9-BB8E-C98DAC8153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22C468-0EA3-4757-AC4F-A623C163B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59AA14-09CC-48F2-B16A-27CF0D3AB4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CFA39C-061E-4A0A-BF88-1735F7B44AEC}" type="slidenum">
              <a:rPr lang="es-ES" altLang="en-US"/>
              <a:pPr/>
              <a:t>‹#›</a:t>
            </a:fld>
            <a:endParaRPr lang="es-ES" altLang="en-US" dirty="0"/>
          </a:p>
        </p:txBody>
      </p:sp>
    </p:spTree>
    <p:extLst>
      <p:ext uri="{BB962C8B-B14F-4D97-AF65-F5344CB8AC3E}">
        <p14:creationId xmlns:p14="http://schemas.microsoft.com/office/powerpoint/2010/main" val="3307439298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A6386-EE41-4472-9AA9-45F96BCCB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C6453CA-42B6-4F07-8F81-FA6348665B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8A3852-1E3F-4E05-A8F1-510818215B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8AB377-A341-4A60-B2C8-7AF2B66EA9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45BF97-1E24-44B1-9C73-F8286B8D2E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4EADDC-3ED5-4462-B6E2-7D459DF8C5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E3E89D-15AF-46E9-9CD6-38C4233D1D66}" type="slidenum">
              <a:rPr lang="es-ES" altLang="en-US"/>
              <a:pPr/>
              <a:t>‹#›</a:t>
            </a:fld>
            <a:endParaRPr lang="es-ES" altLang="en-US" dirty="0"/>
          </a:p>
        </p:txBody>
      </p:sp>
    </p:spTree>
    <p:extLst>
      <p:ext uri="{BB962C8B-B14F-4D97-AF65-F5344CB8AC3E}">
        <p14:creationId xmlns:p14="http://schemas.microsoft.com/office/powerpoint/2010/main" val="108021538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58838-53AA-42DD-9A59-53C71ED63B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B38580-8220-43D2-8D2A-0392B7CB42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F7ED29-2323-4C95-A63F-86585B7B53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2C7C11-52C5-410F-A1B5-53E063282A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6AF863-346C-466D-A8B7-49DCCAA77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2C1D49-E0B2-411B-AEC6-C8110463B97A}" type="slidenum">
              <a:rPr lang="es-ES" altLang="en-US"/>
              <a:pPr/>
              <a:t>‹#›</a:t>
            </a:fld>
            <a:endParaRPr lang="es-ES" altLang="en-US" dirty="0"/>
          </a:p>
        </p:txBody>
      </p:sp>
    </p:spTree>
    <p:extLst>
      <p:ext uri="{BB962C8B-B14F-4D97-AF65-F5344CB8AC3E}">
        <p14:creationId xmlns:p14="http://schemas.microsoft.com/office/powerpoint/2010/main" val="1102596197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E23BC0-AEF8-41C3-BF5E-67595627106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561461-FF93-46AB-9D31-4238B48DC1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3ACF07-C220-4871-88DE-7902C946AA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81C41F-EA1E-4AAF-9851-345D780E33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26C18A-5B75-4BA6-BB3B-46DA190691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429A81-0822-46CB-BC90-B76CF4AC2B13}" type="slidenum">
              <a:rPr lang="es-ES" altLang="en-US"/>
              <a:pPr/>
              <a:t>‹#›</a:t>
            </a:fld>
            <a:endParaRPr lang="es-ES" altLang="en-US" dirty="0"/>
          </a:p>
        </p:txBody>
      </p:sp>
    </p:spTree>
    <p:extLst>
      <p:ext uri="{BB962C8B-B14F-4D97-AF65-F5344CB8AC3E}">
        <p14:creationId xmlns:p14="http://schemas.microsoft.com/office/powerpoint/2010/main" val="1818945177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644A16A7-7EC7-4E4A-AA84-4DEF2B6F9D5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en-US"/>
              <a:t>Haga clic para cambiar el estilo de título	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14FF274E-5428-4459-8B6A-99D7CC0EDF8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en-US"/>
              <a:t>Haga clic para modificar el estilo de texto del patrón</a:t>
            </a:r>
          </a:p>
          <a:p>
            <a:pPr lvl="1"/>
            <a:r>
              <a:rPr lang="es-ES" altLang="en-US"/>
              <a:t>Segundo nivel</a:t>
            </a:r>
          </a:p>
          <a:p>
            <a:pPr lvl="2"/>
            <a:r>
              <a:rPr lang="es-ES" altLang="en-US"/>
              <a:t>Tercer nivel</a:t>
            </a:r>
          </a:p>
          <a:p>
            <a:pPr lvl="3"/>
            <a:r>
              <a:rPr lang="es-ES" altLang="en-US"/>
              <a:t>Cuarto nivel</a:t>
            </a:r>
          </a:p>
          <a:p>
            <a:pPr lvl="4"/>
            <a:r>
              <a:rPr lang="es-ES" altLang="en-US"/>
              <a:t>Quinto nivel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4AC8D048-35A6-4C1E-8C02-F2846C8E745D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s-ES" altLang="en-US" dirty="0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64A89F19-5861-4417-A18A-63269232F26D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s-ES" altLang="en-US" dirty="0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81E8F4EE-01C5-48E2-A389-D8A607C0A355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7F00A312-C405-46CF-82BD-66E644735380}" type="slidenum">
              <a:rPr lang="es-ES" altLang="en-US"/>
              <a:pPr/>
              <a:t>‹#›</a:t>
            </a:fld>
            <a:endParaRPr lang="es-ES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media2.m4a"/><Relationship Id="rId2" Type="http://schemas.microsoft.com/office/2007/relationships/media" Target="../media/media2.m4a"/><Relationship Id="rId1" Type="http://schemas.openxmlformats.org/officeDocument/2006/relationships/tags" Target="../tags/tag1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media3.m4a"/><Relationship Id="rId2" Type="http://schemas.microsoft.com/office/2007/relationships/media" Target="../media/media3.m4a"/><Relationship Id="rId1" Type="http://schemas.openxmlformats.org/officeDocument/2006/relationships/tags" Target="../tags/tag2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media4.m4a"/><Relationship Id="rId2" Type="http://schemas.microsoft.com/office/2007/relationships/media" Target="../media/media4.m4a"/><Relationship Id="rId1" Type="http://schemas.openxmlformats.org/officeDocument/2006/relationships/tags" Target="../tags/tag3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media5.m4a"/><Relationship Id="rId2" Type="http://schemas.microsoft.com/office/2007/relationships/media" Target="../media/media5.m4a"/><Relationship Id="rId1" Type="http://schemas.openxmlformats.org/officeDocument/2006/relationships/tags" Target="../tags/tag4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media6.m4a"/><Relationship Id="rId2" Type="http://schemas.microsoft.com/office/2007/relationships/media" Target="../media/media6.m4a"/><Relationship Id="rId1" Type="http://schemas.openxmlformats.org/officeDocument/2006/relationships/tags" Target="../tags/tag5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media7.m4a"/><Relationship Id="rId2" Type="http://schemas.microsoft.com/office/2007/relationships/media" Target="../media/media7.m4a"/><Relationship Id="rId1" Type="http://schemas.openxmlformats.org/officeDocument/2006/relationships/tags" Target="../tags/tag6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audio" Target="../media/media8.m4a"/><Relationship Id="rId7" Type="http://schemas.openxmlformats.org/officeDocument/2006/relationships/image" Target="../media/image6.jpeg"/><Relationship Id="rId2" Type="http://schemas.microsoft.com/office/2007/relationships/media" Target="../media/media8.m4a"/><Relationship Id="rId1" Type="http://schemas.openxmlformats.org/officeDocument/2006/relationships/tags" Target="../tags/tag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media9.m4a"/><Relationship Id="rId2" Type="http://schemas.microsoft.com/office/2007/relationships/media" Target="../media/media9.m4a"/><Relationship Id="rId1" Type="http://schemas.openxmlformats.org/officeDocument/2006/relationships/tags" Target="../tags/tag8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hyperlink" Target="https://www.hse.gov.uk/msd/manual-handling/index.htm" TargetMode="External"/><Relationship Id="rId5" Type="http://schemas.openxmlformats.org/officeDocument/2006/relationships/hyperlink" Target="https://www.completecareshop.co.uk/moving-and-handling/mobile-hoists/midi-180-electric-mobile-hoist-view-large" TargetMode="External"/><Relationship Id="rId4" Type="http://schemas.openxmlformats.org/officeDocument/2006/relationships/hyperlink" Target="https://www.britsafe.org/training-and-learning/find-the-right-course-for-you/informational-resources/manual-handling-regulations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hyperlink" Target="https://www.hce-uk.com/epages/HCE-UK.sf/?Locale=en_GB&amp;ObjectPath=/Shops/Healthcare/Products/HDA566&amp;ViewAction=ViewProductViaPortal&amp;gclid=Cj0KCQjwo-aCBhC-ARIsAAkNQisajtvDDQPSFAe6I03ZCfJd41ZbY0TZwf_UAIYZw4Q3Y4QfffMriIkaArcKEALw_wcB" TargetMode="External"/><Relationship Id="rId5" Type="http://schemas.openxmlformats.org/officeDocument/2006/relationships/hyperlink" Target="https://www.hse.gov.uk/healthservices/moving-handling-equipment.htm" TargetMode="External"/><Relationship Id="rId4" Type="http://schemas.openxmlformats.org/officeDocument/2006/relationships/hyperlink" Target="https://www.hse.gov.uk/foi/internalops/ocs/300-399/313_5.htm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hyperlink" Target="https://www.rcn.org.uk/get-help/rcn-advice/moving-and-handling" TargetMode="External"/><Relationship Id="rId5" Type="http://schemas.openxmlformats.org/officeDocument/2006/relationships/hyperlink" Target="https://www.nrshealthcare.co.uk/mobility-aids/moving-transferring-handling-aids/stand-aids/oxford-journey-standing-hoist" TargetMode="External"/><Relationship Id="rId4" Type="http://schemas.openxmlformats.org/officeDocument/2006/relationships/hyperlink" Target="https://www.nhsemployers.org/~/media/Employers/Publications/Manual%20handling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8" name="Rectangle 90">
            <a:extLst>
              <a:ext uri="{FF2B5EF4-FFF2-40B4-BE49-F238E27FC236}">
                <a16:creationId xmlns:a16="http://schemas.microsoft.com/office/drawing/2014/main" id="{05551366-CD8B-48A1-BC96-35201DB756E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827584" y="5157192"/>
            <a:ext cx="6876677" cy="647700"/>
          </a:xfrm>
        </p:spPr>
        <p:txBody>
          <a:bodyPr anchor="ctr"/>
          <a:lstStyle/>
          <a:p>
            <a:r>
              <a:rPr lang="es-UY" altLang="en-US" sz="4000" b="1" dirty="0" err="1">
                <a:solidFill>
                  <a:srgbClr val="3333CC"/>
                </a:solidFill>
              </a:rPr>
              <a:t>Evidence-Based</a:t>
            </a:r>
            <a:r>
              <a:rPr lang="es-UY" altLang="en-US" sz="4000" b="1" dirty="0">
                <a:solidFill>
                  <a:srgbClr val="3333CC"/>
                </a:solidFill>
              </a:rPr>
              <a:t> </a:t>
            </a:r>
            <a:r>
              <a:rPr lang="es-UY" altLang="en-US" sz="4000" b="1" dirty="0" err="1">
                <a:solidFill>
                  <a:srgbClr val="3333CC"/>
                </a:solidFill>
              </a:rPr>
              <a:t>Practice</a:t>
            </a:r>
            <a:r>
              <a:rPr lang="es-UY" altLang="en-US" sz="4000" b="1" dirty="0">
                <a:solidFill>
                  <a:srgbClr val="3333CC"/>
                </a:solidFill>
              </a:rPr>
              <a:t> Digital </a:t>
            </a:r>
            <a:r>
              <a:rPr lang="es-UY" altLang="en-US" sz="4000" b="1" dirty="0" err="1">
                <a:solidFill>
                  <a:srgbClr val="3333CC"/>
                </a:solidFill>
              </a:rPr>
              <a:t>Revolution</a:t>
            </a:r>
            <a:endParaRPr lang="es-ES" altLang="en-US" sz="4000" b="1" dirty="0">
              <a:solidFill>
                <a:srgbClr val="3333CC"/>
              </a:solidFill>
            </a:endParaRPr>
          </a:p>
        </p:txBody>
      </p:sp>
      <p:sp>
        <p:nvSpPr>
          <p:cNvPr id="2139" name="Rectangle 91">
            <a:extLst>
              <a:ext uri="{FF2B5EF4-FFF2-40B4-BE49-F238E27FC236}">
                <a16:creationId xmlns:a16="http://schemas.microsoft.com/office/drawing/2014/main" id="{85052D81-63CD-49A6-A39B-5C4CEC63A6CD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2268538" y="6092825"/>
            <a:ext cx="4352925" cy="576263"/>
          </a:xfrm>
        </p:spPr>
        <p:txBody>
          <a:bodyPr/>
          <a:lstStyle/>
          <a:p>
            <a:r>
              <a:rPr lang="es-UY" altLang="en-US" b="1" dirty="0" err="1">
                <a:solidFill>
                  <a:srgbClr val="E26360"/>
                </a:solidFill>
              </a:rPr>
              <a:t>By</a:t>
            </a:r>
            <a:r>
              <a:rPr lang="es-UY" altLang="en-US" b="1" dirty="0">
                <a:solidFill>
                  <a:srgbClr val="E26360"/>
                </a:solidFill>
              </a:rPr>
              <a:t> Rachel Jenkins</a:t>
            </a:r>
            <a:endParaRPr lang="es-ES" altLang="en-US" b="1" dirty="0">
              <a:solidFill>
                <a:srgbClr val="E26360"/>
              </a:solidFill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8CA0CAAE-F94F-4528-8580-CDE2A8C6E0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 advTm="9367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>
            <a:extLst>
              <a:ext uri="{FF2B5EF4-FFF2-40B4-BE49-F238E27FC236}">
                <a16:creationId xmlns:a16="http://schemas.microsoft.com/office/drawing/2014/main" id="{67170323-4764-4CBE-B4CE-5D75B566BC1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95288" y="188913"/>
            <a:ext cx="8229600" cy="981075"/>
          </a:xfrm>
        </p:spPr>
        <p:txBody>
          <a:bodyPr/>
          <a:lstStyle/>
          <a:p>
            <a:r>
              <a:rPr lang="en-US" altLang="en-US" dirty="0">
                <a:solidFill>
                  <a:schemeClr val="tx1"/>
                </a:solidFill>
              </a:rPr>
              <a:t>Introduction</a:t>
            </a:r>
            <a:r>
              <a:rPr lang="en-US" altLang="en-US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106499" name="Rectangle 3">
            <a:extLst>
              <a:ext uri="{FF2B5EF4-FFF2-40B4-BE49-F238E27FC236}">
                <a16:creationId xmlns:a16="http://schemas.microsoft.com/office/drawing/2014/main" id="{5747FE4C-C2E2-4FFB-9A99-79753536ED0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altLang="en-US" sz="2400" dirty="0"/>
              <a:t>Manual Handling is an important part of nursing this assignment will be looking at:</a:t>
            </a:r>
          </a:p>
          <a:p>
            <a:r>
              <a:rPr lang="en-US" altLang="en-US" sz="2400" dirty="0"/>
              <a:t>What is Manual handling and why it is important.</a:t>
            </a:r>
          </a:p>
          <a:p>
            <a:r>
              <a:rPr lang="en-US" altLang="en-US" sz="2400" dirty="0"/>
              <a:t>When the manual handling legislation came out and why it was introduced.</a:t>
            </a:r>
          </a:p>
          <a:p>
            <a:r>
              <a:rPr lang="en-US" altLang="en-US" sz="2400" dirty="0"/>
              <a:t> The effectiveness of manual handling and the costs of sickness due to poor manual handling. </a:t>
            </a:r>
          </a:p>
          <a:p>
            <a:r>
              <a:rPr lang="en-US" altLang="en-US" sz="2400" dirty="0"/>
              <a:t>Followed by how manual handling is done and some of the equipment used in manual handling</a:t>
            </a:r>
            <a:r>
              <a:rPr lang="en-US" altLang="en-US" sz="2800" dirty="0"/>
              <a:t>.</a:t>
            </a:r>
          </a:p>
          <a:p>
            <a:endParaRPr lang="en-US" altLang="en-US" sz="2800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0DF50502-C7EE-4FDE-B9F6-615C13C07B5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45497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64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64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64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64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64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64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64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64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64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64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64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64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106498" grpId="0"/>
      <p:bldP spid="10649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>
            <a:extLst>
              <a:ext uri="{FF2B5EF4-FFF2-40B4-BE49-F238E27FC236}">
                <a16:creationId xmlns:a16="http://schemas.microsoft.com/office/drawing/2014/main" id="{F5E0014A-B210-4AFC-B7DD-28847092266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74650" y="287338"/>
            <a:ext cx="8229600" cy="981075"/>
          </a:xfrm>
        </p:spPr>
        <p:txBody>
          <a:bodyPr/>
          <a:lstStyle/>
          <a:p>
            <a:r>
              <a:rPr lang="en-US" altLang="en-US" dirty="0">
                <a:solidFill>
                  <a:schemeClr val="tx1"/>
                </a:solidFill>
              </a:rPr>
              <a:t>What is Manual handling?</a:t>
            </a:r>
          </a:p>
        </p:txBody>
      </p:sp>
      <p:sp>
        <p:nvSpPr>
          <p:cNvPr id="134147" name="Rectangle 3">
            <a:extLst>
              <a:ext uri="{FF2B5EF4-FFF2-40B4-BE49-F238E27FC236}">
                <a16:creationId xmlns:a16="http://schemas.microsoft.com/office/drawing/2014/main" id="{06DCE94E-8FC3-4B13-BAB5-0FEAC6E059B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400" dirty="0"/>
              <a:t>Manual handling is a safe way to move a person or an object with out causing injury or by preventing injury (Health and Safety Executive [HSE], 2021).</a:t>
            </a:r>
          </a:p>
          <a:p>
            <a:r>
              <a:rPr lang="en-US" altLang="en-US" sz="2400" dirty="0"/>
              <a:t>Manual handling can be done in several ways by using different equipment to safely transfer a patient from one place to another (National Health Service [NHS], 2021). </a:t>
            </a:r>
          </a:p>
          <a:p>
            <a:endParaRPr lang="en-US" altLang="en-US" sz="2400" dirty="0"/>
          </a:p>
          <a:p>
            <a:endParaRPr lang="en-US" altLang="en-US" dirty="0"/>
          </a:p>
          <a:p>
            <a:endParaRPr lang="en-US" altLang="en-US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C6C0806-5CCE-495E-AB38-9E70E47B965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24483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4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4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4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4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134146" grpId="0"/>
      <p:bldP spid="13414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7866D-2B7D-4342-ADA4-121F36E6A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did the manual handling legislation come out?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E5BA74-3E76-4B54-9F21-7EEA7BE56A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Manual handling was first introduced to the UK in 1992 (HSE, 2021). </a:t>
            </a:r>
          </a:p>
          <a:p>
            <a:r>
              <a:rPr lang="en-GB" sz="2400"/>
              <a:t>The </a:t>
            </a:r>
            <a:r>
              <a:rPr lang="en-GB" sz="2400" dirty="0"/>
              <a:t>law was introduced to try and prevent the risks of heavy lifting. </a:t>
            </a:r>
          </a:p>
          <a:p>
            <a:r>
              <a:rPr lang="en-GB" sz="2400" dirty="0"/>
              <a:t>Employers are required to make sure the appropriate training is put in place in a care environment (Royal College of Nursing, 2019).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C0E3EC72-A8E7-4011-98B9-C54926B51EF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15590333"/>
      </p:ext>
    </p:extLst>
  </p:cSld>
  <p:clrMapOvr>
    <a:masterClrMapping/>
  </p:clrMapOvr>
  <p:transition spd="slow" advTm="41527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B3D01-7FB7-4005-ADC4-7CB4B6039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was manual handling introduced?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F8E188-561C-4FAE-9A5C-9939F27EF9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Manual handling was introduced to prevent sickness and injury at a work place by:</a:t>
            </a:r>
          </a:p>
          <a:p>
            <a:r>
              <a:rPr lang="en-GB" sz="2400" dirty="0"/>
              <a:t>Providing the right amount of training</a:t>
            </a:r>
          </a:p>
          <a:p>
            <a:r>
              <a:rPr lang="en-GB" sz="2400" dirty="0"/>
              <a:t>Supplying lifting equipment such as the hoist to help move patients in a safe effective way.</a:t>
            </a:r>
          </a:p>
          <a:p>
            <a:r>
              <a:rPr lang="en-GB" sz="2400" dirty="0"/>
              <a:t>Risk assessing different ways to move an object or patient (British Safety council,2021).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315AD7D-5540-438D-B5AB-26954B443A74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39603827"/>
      </p:ext>
    </p:extLst>
  </p:cSld>
  <p:clrMapOvr>
    <a:masterClrMapping/>
  </p:clrMapOvr>
  <p:transition spd="slow" advTm="50466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D7286-92C5-4A5A-8683-18CCF012A3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effective is Manual handling?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CD02CC-A2FC-4191-AE96-3B855EA77D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Manual handling can be effective if it is being done the proper way.</a:t>
            </a:r>
          </a:p>
          <a:p>
            <a:r>
              <a:rPr lang="en-GB" sz="2400" dirty="0"/>
              <a:t>Effective manual handling can reduce sickness and injury in nurses (Aljohani and Pascua, 2019).</a:t>
            </a:r>
          </a:p>
          <a:p>
            <a:r>
              <a:rPr lang="en-GB" sz="2400" dirty="0"/>
              <a:t>Poorly used manual handling is the main cause of work related injury.</a:t>
            </a:r>
          </a:p>
          <a:p>
            <a:r>
              <a:rPr lang="en-GB" sz="2400" dirty="0"/>
              <a:t>The National Health service, (NHS) estimate that injury caused by poor manual handling results in 40% of their staffs sickness that roughly costs them £400 million each year (NHS Employers, 2021).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B5B7B24F-3FC0-40F8-BB74-DEFFFF06C7B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29856476"/>
      </p:ext>
    </p:extLst>
  </p:cSld>
  <p:clrMapOvr>
    <a:masterClrMapping/>
  </p:clrMapOvr>
  <p:transition spd="slow" advTm="49491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66AC9-7CDF-4630-963A-FDDDEDF40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is manual handling done now?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1FCEF-06EE-4C01-A06F-0ABF21C5D3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Manual handling is done by using a number of different equipment such as the hoist </a:t>
            </a:r>
          </a:p>
          <a:p>
            <a:r>
              <a:rPr lang="en-GB" sz="2400" dirty="0"/>
              <a:t>The different equipment is used to move a patient or an object from one place to another By using the right equipment properly can prevent the nursing staff from going off sick due to injury. (HSE, 2021).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6C86A24-A8FD-49A9-A0E1-33F7181DD2D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897191498"/>
      </p:ext>
    </p:extLst>
  </p:cSld>
  <p:clrMapOvr>
    <a:masterClrMapping/>
  </p:clrMapOvr>
  <p:transition spd="slow" advTm="3412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EF982-0521-486C-80E3-F90553859C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Equipment used in manual handling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3EEAC3A-3F17-43CE-9E70-68F62D60AF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755576" y="2058670"/>
            <a:ext cx="2592288" cy="259228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5C0FA5E-0274-47B4-A1AF-4B86BD04CDC9}"/>
              </a:ext>
            </a:extLst>
          </p:cNvPr>
          <p:cNvSpPr txBox="1"/>
          <p:nvPr/>
        </p:nvSpPr>
        <p:spPr>
          <a:xfrm>
            <a:off x="935596" y="1126485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Hoist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F3C3D4C-74B8-4AF9-9A9C-4A7BC98888B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5671" y="2708920"/>
            <a:ext cx="2376264" cy="237626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CFEA093-6110-45F2-8E2C-80813C521F6F}"/>
              </a:ext>
            </a:extLst>
          </p:cNvPr>
          <p:cNvSpPr txBox="1"/>
          <p:nvPr/>
        </p:nvSpPr>
        <p:spPr>
          <a:xfrm>
            <a:off x="3498562" y="1455583"/>
            <a:ext cx="30243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Standing hoist</a:t>
            </a:r>
          </a:p>
        </p:txBody>
      </p:sp>
      <p:pic>
        <p:nvPicPr>
          <p:cNvPr id="137218" name="Picture 2" descr="Agecare Eastern: Able Assist Patient Transfer Aid : Standard, Moving  Equipment">
            <a:extLst>
              <a:ext uri="{FF2B5EF4-FFF2-40B4-BE49-F238E27FC236}">
                <a16:creationId xmlns:a16="http://schemas.microsoft.com/office/drawing/2014/main" id="{4EB7B1EE-553C-4067-994F-9D618F0082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9742" y="1772816"/>
            <a:ext cx="2376264" cy="2245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C8AA13D-A622-481F-B654-C18E805F7933}"/>
              </a:ext>
            </a:extLst>
          </p:cNvPr>
          <p:cNvSpPr txBox="1"/>
          <p:nvPr/>
        </p:nvSpPr>
        <p:spPr>
          <a:xfrm>
            <a:off x="6679762" y="1039470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Steady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ACABD7-44EB-498D-A692-BD1CA222169A}"/>
              </a:ext>
            </a:extLst>
          </p:cNvPr>
          <p:cNvSpPr txBox="1"/>
          <p:nvPr/>
        </p:nvSpPr>
        <p:spPr>
          <a:xfrm>
            <a:off x="935596" y="4670484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(Complete care shop, 2021)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F0EF102-3EE2-43F6-B245-AD48AA2427D7}"/>
              </a:ext>
            </a:extLst>
          </p:cNvPr>
          <p:cNvSpPr txBox="1"/>
          <p:nvPr/>
        </p:nvSpPr>
        <p:spPr>
          <a:xfrm>
            <a:off x="3995936" y="5316815"/>
            <a:ext cx="15121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(NRS Healthcare, 2021)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1B863A0-F788-4796-9093-C0C330B4097D}"/>
              </a:ext>
            </a:extLst>
          </p:cNvPr>
          <p:cNvSpPr txBox="1"/>
          <p:nvPr/>
        </p:nvSpPr>
        <p:spPr>
          <a:xfrm>
            <a:off x="6353454" y="4254985"/>
            <a:ext cx="16749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(Health care equipment [HCE], 2021)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CF1C754B-FDE8-48E8-9517-A364AC6A4CBD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339224841"/>
      </p:ext>
    </p:extLst>
  </p:cSld>
  <p:clrMapOvr>
    <a:masterClrMapping/>
  </p:clrMapOvr>
  <p:transition spd="slow" advTm="80652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7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37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6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2" grpId="0"/>
      <p:bldP spid="6" grpId="0"/>
      <p:bldP spid="9" grpId="0"/>
      <p:bldP spid="10" grpId="0"/>
      <p:bldP spid="3" grpId="0"/>
      <p:bldP spid="5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FFED7-06F2-4C49-B443-908E19A17F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C824D0-3C8D-4CA5-ABE0-ADC7CE62A6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dirty="0"/>
              <a:t>Manual handling has been important in nursing for a number of years this assignment has explored:</a:t>
            </a:r>
          </a:p>
          <a:p>
            <a:r>
              <a:rPr lang="en-GB" sz="2000" dirty="0"/>
              <a:t>What manual handling is and why it is important</a:t>
            </a:r>
          </a:p>
          <a:p>
            <a:r>
              <a:rPr lang="en-GB" sz="2000" dirty="0"/>
              <a:t>The legislation on manual handling. </a:t>
            </a:r>
          </a:p>
          <a:p>
            <a:r>
              <a:rPr lang="en-GB" sz="2000" dirty="0"/>
              <a:t>The importance of manual handling and what can happen if it is not done properly.</a:t>
            </a:r>
          </a:p>
          <a:p>
            <a:r>
              <a:rPr lang="en-GB" sz="2000" dirty="0"/>
              <a:t>Followed by equipment used in manual handling. 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9A3E26D-290F-4C9A-85D0-F3AA23E20EDC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315947736"/>
      </p:ext>
    </p:extLst>
  </p:cSld>
  <p:clrMapOvr>
    <a:masterClrMapping/>
  </p:clrMapOvr>
  <p:transition spd="slow" advTm="61891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12A96-8CF8-40F7-8099-4DC95D7A8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7F0EA6-30F2-4D19-9357-9A8251020B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latin typeface="Calibri" panose="020F0502020204030204" pitchFamily="34" charset="0"/>
              </a:rPr>
              <a:t>Aljohani, W. and Pascua, G. (2019) 'Impacts of manual handling training and lifting devises on risks of back pain among nurses: An integrative literature review,' </a:t>
            </a:r>
            <a:r>
              <a:rPr lang="en-GB" sz="1800" i="1" dirty="0">
                <a:latin typeface="Calibri" panose="020F0502020204030204" pitchFamily="34" charset="0"/>
              </a:rPr>
              <a:t>Nursing Media Journal of Nursing, </a:t>
            </a:r>
            <a:r>
              <a:rPr lang="en-GB" sz="1800" i="0" dirty="0">
                <a:latin typeface="Calibri" panose="020F0502020204030204" pitchFamily="34" charset="0"/>
              </a:rPr>
              <a:t>9 (2) pp. 210-230.</a:t>
            </a:r>
          </a:p>
          <a:p>
            <a:r>
              <a:rPr lang="en-GB" sz="1800" i="0" dirty="0">
                <a:latin typeface="Calibri" panose="020F0502020204030204" pitchFamily="34" charset="0"/>
              </a:rPr>
              <a:t>British Safety council (2021) </a:t>
            </a:r>
            <a:r>
              <a:rPr lang="en-GB" sz="1800" i="1" dirty="0">
                <a:latin typeface="Calibri" panose="020F0502020204030204" pitchFamily="34" charset="0"/>
              </a:rPr>
              <a:t>Manual handling regulations: tips and advice. </a:t>
            </a:r>
            <a:r>
              <a:rPr lang="en-GB" sz="1800" i="0" dirty="0">
                <a:latin typeface="Calibri" panose="020F0502020204030204" pitchFamily="34" charset="0"/>
              </a:rPr>
              <a:t>Available at: https://www.britsafe.org/training-and-learning/find-the-right-course-for-you/informational-resources/manual-handling-regulations/ (Accessed on 15th March 2021).</a:t>
            </a:r>
            <a:endParaRPr lang="en-GB" sz="1800" i="0" dirty="0">
              <a:latin typeface="Calibri" panose="020F0502020204030204" pitchFamily="34" charset="0"/>
              <a:hlinkClick r:id="rId4"/>
            </a:endParaRPr>
          </a:p>
          <a:p>
            <a:r>
              <a:rPr lang="en-GB" sz="1800" i="0" dirty="0">
                <a:latin typeface="Calibri" panose="020F0502020204030204" pitchFamily="34" charset="0"/>
              </a:rPr>
              <a:t>Complete care shop (2021) </a:t>
            </a:r>
            <a:r>
              <a:rPr lang="en-GB" sz="1800" i="1" dirty="0">
                <a:latin typeface="Calibri" panose="020F0502020204030204" pitchFamily="34" charset="0"/>
              </a:rPr>
              <a:t>Midi 180 Electric mobile hoist. </a:t>
            </a:r>
            <a:r>
              <a:rPr lang="en-GB" sz="1800" i="0" dirty="0">
                <a:latin typeface="Calibri" panose="020F0502020204030204" pitchFamily="34" charset="0"/>
              </a:rPr>
              <a:t>Available at: https://www.completecareshop.co.uk/moving-and-handling/mobile-hoists/midi-180-electric-mobile-hoist-view-large (Downloaded on 15th March 2021).  </a:t>
            </a:r>
            <a:endParaRPr lang="en-GB" sz="1800" i="0" dirty="0">
              <a:latin typeface="Calibri" panose="020F0502020204030204" pitchFamily="34" charset="0"/>
              <a:hlinkClick r:id="rId5"/>
            </a:endParaRPr>
          </a:p>
          <a:p>
            <a:r>
              <a:rPr lang="en-GB" sz="1800" i="0" dirty="0">
                <a:latin typeface="Calibri" panose="020F0502020204030204" pitchFamily="34" charset="0"/>
              </a:rPr>
              <a:t>Health and Safety Executive (2021) </a:t>
            </a:r>
            <a:r>
              <a:rPr lang="en-GB" sz="1800" i="1" dirty="0">
                <a:latin typeface="Calibri" panose="020F0502020204030204" pitchFamily="34" charset="0"/>
              </a:rPr>
              <a:t>Manual Handling at work. </a:t>
            </a:r>
            <a:r>
              <a:rPr lang="en-GB" sz="1800" i="0" dirty="0">
                <a:latin typeface="Calibri" panose="020F0502020204030204" pitchFamily="34" charset="0"/>
              </a:rPr>
              <a:t>Available at: https://www.hse.gov.uk/msd/manual-handling/index.htm (Accessed on 15th March 2021).</a:t>
            </a:r>
            <a:endParaRPr lang="en-GB" sz="1800" i="0" dirty="0">
              <a:latin typeface="Calibri" panose="020F0502020204030204" pitchFamily="34" charset="0"/>
              <a:hlinkClick r:id="rId6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F24E257-8DC4-4171-8557-2004423FCE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0934600"/>
      </p:ext>
    </p:extLst>
  </p:cSld>
  <p:clrMapOvr>
    <a:masterClrMapping/>
  </p:clrMapOvr>
  <p:transition spd="slow" advTm="7742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974C5-2708-43FC-8A6F-8E59C68958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07EBA-CC20-4B7E-B483-D9B1561127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latin typeface="Calibri" panose="020F0502020204030204" pitchFamily="34" charset="0"/>
              </a:rPr>
              <a:t>Health and Safety Exclusive (2021) </a:t>
            </a:r>
            <a:r>
              <a:rPr lang="en-GB" sz="1800" i="1" dirty="0">
                <a:latin typeface="Calibri" panose="020F0502020204030204" pitchFamily="34" charset="0"/>
              </a:rPr>
              <a:t>The manual handling operations regulation 1992 (as amended) (MHOR). </a:t>
            </a:r>
            <a:r>
              <a:rPr lang="en-GB" sz="1800" i="0" dirty="0">
                <a:latin typeface="Calibri" panose="020F0502020204030204" pitchFamily="34" charset="0"/>
              </a:rPr>
              <a:t>Available at: https://www.hse.gov.uk/foi/internalops/ocs/300-399/313_5.htm (Accessed on 15th March 2021).</a:t>
            </a:r>
            <a:endParaRPr lang="en-GB" sz="1800" i="0" dirty="0">
              <a:latin typeface="Calibri" panose="020F0502020204030204" pitchFamily="34" charset="0"/>
              <a:hlinkClick r:id="rId4"/>
            </a:endParaRPr>
          </a:p>
          <a:p>
            <a:r>
              <a:rPr lang="en-GB" sz="1800" i="0" dirty="0">
                <a:latin typeface="Calibri" panose="020F0502020204030204" pitchFamily="34" charset="0"/>
              </a:rPr>
              <a:t>Health and Safety Exclusive (2021) </a:t>
            </a:r>
            <a:r>
              <a:rPr lang="en-GB" sz="1800" i="1" dirty="0">
                <a:latin typeface="Calibri" panose="020F0502020204030204" pitchFamily="34" charset="0"/>
              </a:rPr>
              <a:t>Moving and handling equipment. </a:t>
            </a:r>
            <a:r>
              <a:rPr lang="en-GB" sz="1800" i="0" dirty="0">
                <a:latin typeface="Calibri" panose="020F0502020204030204" pitchFamily="34" charset="0"/>
              </a:rPr>
              <a:t>Available at: https://www.hse.gov.uk/healthservices/moving-handling-equipment.htm (Accessed on: 22nd March 2021).</a:t>
            </a:r>
            <a:endParaRPr lang="en-GB" sz="1800" i="0" dirty="0">
              <a:latin typeface="Calibri" panose="020F0502020204030204" pitchFamily="34" charset="0"/>
              <a:hlinkClick r:id="rId5"/>
            </a:endParaRPr>
          </a:p>
          <a:p>
            <a:r>
              <a:rPr lang="en-GB" sz="1800" i="0" dirty="0">
                <a:latin typeface="Calibri" panose="020F0502020204030204" pitchFamily="34" charset="0"/>
              </a:rPr>
              <a:t>Health Care Equipment [HCE] (2021) </a:t>
            </a:r>
            <a:r>
              <a:rPr lang="en-GB" sz="1800" i="1" dirty="0">
                <a:latin typeface="Calibri" panose="020F0502020204030204" pitchFamily="34" charset="0"/>
              </a:rPr>
              <a:t>Assistant patient transfer aid. </a:t>
            </a:r>
            <a:r>
              <a:rPr lang="en-GB" sz="1800" i="0" dirty="0">
                <a:latin typeface="Calibri" panose="020F0502020204030204" pitchFamily="34" charset="0"/>
              </a:rPr>
              <a:t>Available at: https://www.hce-uk.com/epages/HCE-UK.sf/?Locale=en_GB&amp;ObjectPath=/Shops/Healthcare/Products/HDA566&amp;ViewAction=ViewProductViaPortal&amp;gclid=Cj0KCQjwo-aCBhC-ARIsAAkNQisajtvDDQPSFAe6I03ZCfJd41ZbY0TZwf_UAIYZw4Q3Y4QfffMriIkaArcKEALw_wcB (Downloaded on 15th March 2021).  </a:t>
            </a:r>
            <a:endParaRPr lang="en-GB" sz="1800" i="0" dirty="0">
              <a:latin typeface="Calibri" panose="020F0502020204030204" pitchFamily="34" charset="0"/>
              <a:hlinkClick r:id="rId6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99067AF-3401-4F0C-BE80-F5A85A03FD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6133263"/>
      </p:ext>
    </p:extLst>
  </p:cSld>
  <p:clrMapOvr>
    <a:masterClrMapping/>
  </p:clrMapOvr>
  <p:transition spd="slow" advTm="1263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D8D24-B899-4BC2-BFC3-371CACA5E5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2F7018-5CF1-4823-8FE5-930E10F6E5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latin typeface="Calibri" panose="020F0502020204030204" pitchFamily="34" charset="0"/>
              </a:rPr>
              <a:t>NHS Employers.org (2021) </a:t>
            </a:r>
            <a:r>
              <a:rPr lang="en-GB" sz="1800" i="1" dirty="0">
                <a:latin typeface="Calibri" panose="020F0502020204030204" pitchFamily="34" charset="0"/>
              </a:rPr>
              <a:t>Manual Handling. </a:t>
            </a:r>
            <a:r>
              <a:rPr lang="en-GB" sz="1800" i="0" dirty="0">
                <a:latin typeface="Calibri" panose="020F0502020204030204" pitchFamily="34" charset="0"/>
              </a:rPr>
              <a:t>Available at: https://www.nhsemployers.org/~/media/Employers/Publications/Manual%20handling.pdf (Accessed on 22nd March 2021).</a:t>
            </a:r>
            <a:endParaRPr lang="en-GB" sz="1800" i="0" dirty="0">
              <a:latin typeface="Calibri" panose="020F0502020204030204" pitchFamily="34" charset="0"/>
              <a:hlinkClick r:id="rId4"/>
            </a:endParaRPr>
          </a:p>
          <a:p>
            <a:r>
              <a:rPr lang="en-GB" sz="1800" i="0" dirty="0">
                <a:latin typeface="Calibri" panose="020F0502020204030204" pitchFamily="34" charset="0"/>
              </a:rPr>
              <a:t>NHS (2021) </a:t>
            </a:r>
            <a:r>
              <a:rPr lang="en-GB" sz="1800" i="1" dirty="0">
                <a:latin typeface="Calibri" panose="020F0502020204030204" pitchFamily="34" charset="0"/>
              </a:rPr>
              <a:t>How to move, lift and handle someone else. </a:t>
            </a:r>
            <a:r>
              <a:rPr lang="en-GB" sz="1800" i="0" dirty="0">
                <a:latin typeface="Calibri" panose="020F0502020204030204" pitchFamily="34" charset="0"/>
              </a:rPr>
              <a:t>Available at: https://www.nhs.uk/conditions/social-care-and-support-guide/practical-tips-if-you-care-for-someone/how-to-move-lift-and-handle-someone-else/ (Accessed on 15th March 2021).  </a:t>
            </a:r>
          </a:p>
          <a:p>
            <a:r>
              <a:rPr lang="en-GB" sz="1800" i="0" dirty="0">
                <a:latin typeface="Calibri" panose="020F0502020204030204" pitchFamily="34" charset="0"/>
              </a:rPr>
              <a:t>NRS (2021) </a:t>
            </a:r>
            <a:r>
              <a:rPr lang="en-GB" sz="1800" i="1" dirty="0">
                <a:latin typeface="Calibri" panose="020F0502020204030204" pitchFamily="34" charset="0"/>
              </a:rPr>
              <a:t>Oxford Journey Standing hoist.</a:t>
            </a:r>
            <a:r>
              <a:rPr lang="en-GB" sz="1800" i="0" dirty="0">
                <a:latin typeface="Calibri" panose="020F0502020204030204" pitchFamily="34" charset="0"/>
              </a:rPr>
              <a:t> Available at: https://www.nrshealthcare.co.uk/mobility-aids/moving-transferring-handling-aids/stand-aids/oxford-journey-standing-hoist (Downloaded on: 15 March 2021).   </a:t>
            </a:r>
            <a:r>
              <a:rPr lang="en-GB" sz="1800" i="1" dirty="0">
                <a:latin typeface="Calibri" panose="020F0502020204030204" pitchFamily="34" charset="0"/>
              </a:rPr>
              <a:t> </a:t>
            </a:r>
            <a:endParaRPr lang="en-GB" sz="1800" i="0" dirty="0">
              <a:latin typeface="Calibri" panose="020F0502020204030204" pitchFamily="34" charset="0"/>
              <a:hlinkClick r:id="rId5"/>
            </a:endParaRPr>
          </a:p>
          <a:p>
            <a:r>
              <a:rPr lang="en-GB" sz="1800" i="0" dirty="0">
                <a:latin typeface="Calibri" panose="020F0502020204030204" pitchFamily="34" charset="0"/>
              </a:rPr>
              <a:t>Royal College of Nursing (2021) </a:t>
            </a:r>
            <a:r>
              <a:rPr lang="en-GB" sz="1800" i="1" dirty="0">
                <a:latin typeface="Calibri" panose="020F0502020204030204" pitchFamily="34" charset="0"/>
              </a:rPr>
              <a:t>Moving and handling. </a:t>
            </a:r>
            <a:r>
              <a:rPr lang="en-GB" sz="1800" i="0" dirty="0">
                <a:latin typeface="Calibri" panose="020F0502020204030204" pitchFamily="34" charset="0"/>
              </a:rPr>
              <a:t>Available at: https://www.rcn.org.uk/get-help/rcn-advice/moving-and-handling (Accessed on 15th March 2021).</a:t>
            </a:r>
            <a:endParaRPr lang="en-GB" sz="1800" i="0" dirty="0">
              <a:latin typeface="Calibri" panose="020F0502020204030204" pitchFamily="34" charset="0"/>
              <a:hlinkClick r:id="rId6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0BAD31E9-723C-4CE3-8D45-617402CDA1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508928"/>
      </p:ext>
    </p:extLst>
  </p:cSld>
  <p:clrMapOvr>
    <a:masterClrMapping/>
  </p:clrMapOvr>
  <p:transition spd="slow" advTm="763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1|1.4|7|6.3|8.4|1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3|1.9|10.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3.5|11.7|11.6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|2.6|7.8|11|8.5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3|2.1|6.7|12.8|9.8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|2.3|7.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4.8|1.8|1.4|15.7|2.5|0.8|18.1|3.8|1.4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|1.2|14.4|7.1|8.4|20.3"/>
</p:tagLst>
</file>

<file path=ppt/theme/theme1.xml><?xml version="1.0" encoding="utf-8"?>
<a:theme xmlns:a="http://schemas.openxmlformats.org/drawingml/2006/main" name="Diseño predeterminado">
  <a:themeElements>
    <a:clrScheme name="Diseño predeterminado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iseño predeterminado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iseño predeterminado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10372</TotalTime>
  <Words>984</Words>
  <Application>Microsoft Office PowerPoint</Application>
  <PresentationFormat>On-screen Show (4:3)</PresentationFormat>
  <Paragraphs>57</Paragraphs>
  <Slides>12</Slides>
  <Notes>0</Notes>
  <HiddenSlides>0</HiddenSlides>
  <MMClips>12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Diseño predeterminado</vt:lpstr>
      <vt:lpstr>Evidence-Based Practice Digital Revolution</vt:lpstr>
      <vt:lpstr>Introduction </vt:lpstr>
      <vt:lpstr>What is Manual handling?</vt:lpstr>
      <vt:lpstr>When did the manual handling legislation come out?</vt:lpstr>
      <vt:lpstr>Why was manual handling introduced?</vt:lpstr>
      <vt:lpstr>How effective is Manual handling?</vt:lpstr>
      <vt:lpstr>How is manual handling done now?</vt:lpstr>
      <vt:lpstr>Equipment used in manual handling</vt:lpstr>
      <vt:lpstr>Conclusion</vt:lpstr>
      <vt:lpstr>Reference page</vt:lpstr>
      <vt:lpstr>Reference page</vt:lpstr>
      <vt:lpstr>Reference page</vt:lpstr>
    </vt:vector>
  </TitlesOfParts>
  <Company>Toshiba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Mariajose</dc:creator>
  <cp:lastModifiedBy>Rachel Jenkins</cp:lastModifiedBy>
  <cp:revision>541</cp:revision>
  <dcterms:created xsi:type="dcterms:W3CDTF">2010-05-23T14:28:12Z</dcterms:created>
  <dcterms:modified xsi:type="dcterms:W3CDTF">2021-03-26T16:14:46Z</dcterms:modified>
</cp:coreProperties>
</file>