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95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BA35A4-4399-4B42-994F-E5A92746CC6A}" type="doc">
      <dgm:prSet loTypeId="urn:microsoft.com/office/officeart/2005/8/layout/hProcess3" loCatId="process" qsTypeId="urn:microsoft.com/office/officeart/2005/8/quickstyle/3d4" qsCatId="3D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F730591A-FBD5-4D67-ACFE-8038FD318F2B}">
      <dgm:prSet phldrT="[Text]" custT="1"/>
      <dgm:spPr/>
      <dgm:t>
        <a:bodyPr/>
        <a:lstStyle/>
        <a:p>
          <a:r>
            <a:rPr lang="en-IN" sz="1000" b="1" i="0" dirty="0">
              <a:latin typeface="Book Antiqua" panose="02040602050305030304" pitchFamily="18" charset="0"/>
            </a:rPr>
            <a:t>Technological Advancements</a:t>
          </a:r>
          <a:endParaRPr lang="en-US" sz="1000" dirty="0">
            <a:latin typeface="Book Antiqua" panose="02040602050305030304" pitchFamily="18" charset="0"/>
          </a:endParaRPr>
        </a:p>
      </dgm:t>
    </dgm:pt>
    <dgm:pt modelId="{F098BEF9-9352-47E7-9D57-EEDAF8716780}" type="parTrans" cxnId="{FC0E51BA-23A6-4410-911B-A6F6753AAB8D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2BD8069B-3671-4B7B-97AD-39A22B795A80}" type="sibTrans" cxnId="{FC0E51BA-23A6-4410-911B-A6F6753AAB8D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7395BE5A-6B40-46E1-A965-66D9FDE15858}">
      <dgm:prSet phldrT="[Text]" custT="1"/>
      <dgm:spPr/>
      <dgm:t>
        <a:bodyPr/>
        <a:lstStyle/>
        <a:p>
          <a:r>
            <a:rPr lang="en-US" sz="1100" b="0" i="0" dirty="0">
              <a:latin typeface="Book Antiqua" panose="02040602050305030304" pitchFamily="18" charset="0"/>
            </a:rPr>
            <a:t>Ongoing advancements are reducing costs for solar photovoltaic (PV) systems, fueling market expansion </a:t>
          </a:r>
          <a:r>
            <a:rPr lang="en-US" sz="1100" dirty="0">
              <a:latin typeface="Book Antiqua" panose="02040602050305030304" pitchFamily="18" charset="0"/>
            </a:rPr>
            <a:t>(Mordor Intelligence, 2019).</a:t>
          </a:r>
        </a:p>
      </dgm:t>
    </dgm:pt>
    <dgm:pt modelId="{937C6993-551F-4435-8C61-93A4389404E6}" type="parTrans" cxnId="{12D0A6BD-CA80-48DF-B0B0-D8DE8D9DEB81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BD6390D6-FE5C-4B08-B8CE-7894C53CCCBD}" type="sibTrans" cxnId="{12D0A6BD-CA80-48DF-B0B0-D8DE8D9DEB81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5A447985-BE1F-40E0-8178-D0CFB4B343BD}">
      <dgm:prSet phldrT="[Text]" custT="1"/>
      <dgm:spPr/>
      <dgm:t>
        <a:bodyPr/>
        <a:lstStyle/>
        <a:p>
          <a:r>
            <a:rPr lang="en-IN" sz="1000" b="1" i="0" dirty="0">
              <a:latin typeface="Book Antiqua" panose="02040602050305030304" pitchFamily="18" charset="0"/>
            </a:rPr>
            <a:t>Governmental Support</a:t>
          </a:r>
          <a:endParaRPr lang="en-US" sz="1000" dirty="0">
            <a:latin typeface="Book Antiqua" panose="02040602050305030304" pitchFamily="18" charset="0"/>
          </a:endParaRPr>
        </a:p>
      </dgm:t>
    </dgm:pt>
    <dgm:pt modelId="{BBFCBE70-3241-446B-A305-2BF70D347EB5}" type="parTrans" cxnId="{4F41D75D-280E-4474-95EA-2D0C6B8A2309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BF411E9E-3D7B-4528-B803-74A47374E5C2}" type="sibTrans" cxnId="{4F41D75D-280E-4474-95EA-2D0C6B8A2309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DA6D5D8E-23BF-419C-AF2D-2CC69B4E4968}">
      <dgm:prSet phldrT="[Text]" custT="1"/>
      <dgm:spPr/>
      <dgm:t>
        <a:bodyPr/>
        <a:lstStyle/>
        <a:p>
          <a:r>
            <a:rPr lang="en-US" sz="1100" b="0" i="0" dirty="0">
              <a:latin typeface="Book Antiqua" panose="02040602050305030304" pitchFamily="18" charset="0"/>
            </a:rPr>
            <a:t>Various governments globally are setting ambitious renewable energy targets.</a:t>
          </a:r>
          <a:endParaRPr lang="en-US" sz="1100" dirty="0">
            <a:latin typeface="Book Antiqua" panose="02040602050305030304" pitchFamily="18" charset="0"/>
          </a:endParaRPr>
        </a:p>
      </dgm:t>
    </dgm:pt>
    <dgm:pt modelId="{26CB521D-CFAB-4C58-BD0C-2BC52953D7A6}" type="parTrans" cxnId="{78DDFD28-3E45-45F2-8EC0-CDABFC12A8C8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D8D0F831-7F6F-40FC-9072-0BBE54BD5B82}" type="sibTrans" cxnId="{78DDFD28-3E45-45F2-8EC0-CDABFC12A8C8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EF24E753-1343-4A7C-BF50-2DF2E5EC7206}">
      <dgm:prSet phldrT="[Text]" custT="1"/>
      <dgm:spPr/>
      <dgm:t>
        <a:bodyPr/>
        <a:lstStyle/>
        <a:p>
          <a:r>
            <a:rPr lang="en-IN" sz="1000" b="1" i="0" dirty="0">
              <a:latin typeface="Book Antiqua" panose="02040602050305030304" pitchFamily="18" charset="0"/>
            </a:rPr>
            <a:t>Market Dominance</a:t>
          </a:r>
          <a:endParaRPr lang="en-US" sz="1000" dirty="0">
            <a:latin typeface="Book Antiqua" panose="02040602050305030304" pitchFamily="18" charset="0"/>
          </a:endParaRPr>
        </a:p>
      </dgm:t>
    </dgm:pt>
    <dgm:pt modelId="{4D5FFECF-2889-4285-B6D5-4A2FC0E4B45A}" type="parTrans" cxnId="{D02219A2-7637-4603-AAD2-4E627BAFD722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00719ED0-D435-4F5E-B35E-034BA50D72AA}" type="sibTrans" cxnId="{D02219A2-7637-4603-AAD2-4E627BAFD722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73015137-C88E-4C1D-A811-3070CB0F4A8B}">
      <dgm:prSet phldrT="[Text]" custT="1"/>
      <dgm:spPr/>
      <dgm:t>
        <a:bodyPr/>
        <a:lstStyle/>
        <a:p>
          <a:r>
            <a:rPr lang="en-US" sz="1100" b="0" i="0" dirty="0">
              <a:latin typeface="Book Antiqua" panose="02040602050305030304" pitchFamily="18" charset="0"/>
            </a:rPr>
            <a:t>Asia-Pacific region is expected to dominate the market</a:t>
          </a:r>
          <a:endParaRPr lang="en-US" sz="1100" dirty="0">
            <a:latin typeface="Book Antiqua" panose="02040602050305030304" pitchFamily="18" charset="0"/>
          </a:endParaRPr>
        </a:p>
      </dgm:t>
    </dgm:pt>
    <dgm:pt modelId="{538AD2A1-2D0D-4CAB-B77B-CF1795C73186}" type="parTrans" cxnId="{1122F416-0195-4594-AED9-041739CFA873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EF6125B5-B990-4BAB-991A-149B185216A0}" type="sibTrans" cxnId="{1122F416-0195-4594-AED9-041739CFA873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D0625049-5350-4777-BAD7-09C6828BC8DD}">
      <dgm:prSet custT="1"/>
      <dgm:spPr/>
      <dgm:t>
        <a:bodyPr/>
        <a:lstStyle/>
        <a:p>
          <a:r>
            <a:rPr lang="en-IN" sz="1000" b="1" i="0" dirty="0">
              <a:latin typeface="Book Antiqua" panose="02040602050305030304" pitchFamily="18" charset="0"/>
            </a:rPr>
            <a:t>Rise in Rooftop Installations</a:t>
          </a:r>
          <a:endParaRPr lang="en-IN" sz="1000" dirty="0">
            <a:latin typeface="Book Antiqua" panose="02040602050305030304" pitchFamily="18" charset="0"/>
          </a:endParaRPr>
        </a:p>
      </dgm:t>
    </dgm:pt>
    <dgm:pt modelId="{D90DF636-09F0-4167-AAEA-C478087B95C1}" type="parTrans" cxnId="{06A338C4-8333-4749-BEF7-7B72292E9A09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181BEF5C-DA3B-4A8A-BA05-109425084ACC}" type="sibTrans" cxnId="{06A338C4-8333-4749-BEF7-7B72292E9A09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EC8FB3D4-C6C9-499C-B919-D531C6A09DDC}">
      <dgm:prSet custT="1"/>
      <dgm:spPr/>
      <dgm:t>
        <a:bodyPr/>
        <a:lstStyle/>
        <a:p>
          <a:r>
            <a:rPr lang="en-IN" sz="1000" b="1" i="0" dirty="0">
              <a:latin typeface="Book Antiqua" panose="02040602050305030304" pitchFamily="18" charset="0"/>
            </a:rPr>
            <a:t>Statistical Insights</a:t>
          </a:r>
          <a:endParaRPr lang="en-IN" sz="1000" dirty="0">
            <a:latin typeface="Book Antiqua" panose="02040602050305030304" pitchFamily="18" charset="0"/>
          </a:endParaRPr>
        </a:p>
      </dgm:t>
    </dgm:pt>
    <dgm:pt modelId="{364F6480-B954-4ABE-A69F-FBF8D436A0FF}" type="parTrans" cxnId="{C5EAA0BF-5939-4D37-9E91-B1FC7FF251A0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48F0FC2E-B174-4D10-ADE1-8FCD7F4589A3}" type="sibTrans" cxnId="{C5EAA0BF-5939-4D37-9E91-B1FC7FF251A0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026C2D9F-19D6-4254-9EEA-DF8D6085E716}">
      <dgm:prSet custT="1"/>
      <dgm:spPr/>
      <dgm:t>
        <a:bodyPr/>
        <a:lstStyle/>
        <a:p>
          <a:r>
            <a:rPr lang="en-IN" sz="1000" b="1" i="0" dirty="0">
              <a:latin typeface="Book Antiqua" panose="02040602050305030304" pitchFamily="18" charset="0"/>
            </a:rPr>
            <a:t>Global Targets</a:t>
          </a:r>
          <a:endParaRPr lang="en-IN" sz="1000" dirty="0">
            <a:latin typeface="Book Antiqua" panose="02040602050305030304" pitchFamily="18" charset="0"/>
          </a:endParaRPr>
        </a:p>
      </dgm:t>
    </dgm:pt>
    <dgm:pt modelId="{67B527CF-29C5-444A-8928-BFEEDC383A37}" type="parTrans" cxnId="{8E368729-2C44-4F6E-81C7-62AE5FAD6AEB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F36B875D-7E2A-41B8-B5C9-C423E82C03C4}" type="sibTrans" cxnId="{8E368729-2C44-4F6E-81C7-62AE5FAD6AEB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5AB227A3-B1FE-4925-8456-1437187AAC71}">
      <dgm:prSet custT="1"/>
      <dgm:spPr/>
      <dgm:t>
        <a:bodyPr/>
        <a:lstStyle/>
        <a:p>
          <a:r>
            <a:rPr lang="en-US" sz="1100" b="0" i="0" dirty="0">
              <a:latin typeface="Book Antiqua" panose="02040602050305030304" pitchFamily="18" charset="0"/>
            </a:rPr>
            <a:t>Growing trend of rooftop solar installations.</a:t>
          </a:r>
          <a:endParaRPr lang="en-US" sz="1100" dirty="0">
            <a:latin typeface="Book Antiqua" panose="02040602050305030304" pitchFamily="18" charset="0"/>
          </a:endParaRPr>
        </a:p>
      </dgm:t>
    </dgm:pt>
    <dgm:pt modelId="{FBDD7893-CF30-466F-B5D1-D7CCAD9B83D0}" type="parTrans" cxnId="{87EB1B7F-9F65-4237-8DC9-B17FF07F85AC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3D38D2D9-D444-48CD-A501-607BB6213783}" type="sibTrans" cxnId="{87EB1B7F-9F65-4237-8DC9-B17FF07F85AC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DE45B8D4-049F-4296-A21E-9E9CD0E59DF1}">
      <dgm:prSet custT="1"/>
      <dgm:spPr/>
      <dgm:t>
        <a:bodyPr/>
        <a:lstStyle/>
        <a:p>
          <a:r>
            <a:rPr lang="en-US" sz="1100" b="0" i="0" dirty="0">
              <a:latin typeface="Book Antiqua" panose="02040602050305030304" pitchFamily="18" charset="0"/>
            </a:rPr>
            <a:t>In 2022, the U.S. residential solar PV segment saw significant growth.</a:t>
          </a:r>
          <a:endParaRPr lang="en-US" sz="1100" dirty="0">
            <a:latin typeface="Book Antiqua" panose="02040602050305030304" pitchFamily="18" charset="0"/>
          </a:endParaRPr>
        </a:p>
      </dgm:t>
    </dgm:pt>
    <dgm:pt modelId="{C69B8D41-C329-42C0-A0DF-3EFF45B8E24E}" type="parTrans" cxnId="{9F8F3F40-28FC-419A-B2F5-F858751C7B31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F5DB81F5-BDAB-4F8D-A54D-950DC211676E}" type="sibTrans" cxnId="{9F8F3F40-28FC-419A-B2F5-F858751C7B31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4B9E6C2B-D936-4D53-87B9-166DB56626E8}">
      <dgm:prSet custT="1"/>
      <dgm:spPr/>
      <dgm:t>
        <a:bodyPr/>
        <a:lstStyle/>
        <a:p>
          <a:r>
            <a:rPr lang="en-US" sz="1100" b="0" i="0" dirty="0">
              <a:latin typeface="Book Antiqua" panose="02040602050305030304" pitchFamily="18" charset="0"/>
            </a:rPr>
            <a:t>Many countries are ramping up their residential rooftop targets.</a:t>
          </a:r>
          <a:endParaRPr lang="en-US" sz="1100" dirty="0">
            <a:latin typeface="Book Antiqua" panose="02040602050305030304" pitchFamily="18" charset="0"/>
          </a:endParaRPr>
        </a:p>
      </dgm:t>
    </dgm:pt>
    <dgm:pt modelId="{542F813A-B2BB-4C42-8837-150EC8C11E00}" type="parTrans" cxnId="{3308064A-79B0-446F-A033-912225CE2EC3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1BDDC433-ED49-4F97-936C-38ACCE146ABF}" type="sibTrans" cxnId="{3308064A-79B0-446F-A033-912225CE2EC3}">
      <dgm:prSet/>
      <dgm:spPr/>
      <dgm:t>
        <a:bodyPr/>
        <a:lstStyle/>
        <a:p>
          <a:endParaRPr lang="en-US" sz="2800">
            <a:latin typeface="Book Antiqua" panose="02040602050305030304" pitchFamily="18" charset="0"/>
          </a:endParaRPr>
        </a:p>
      </dgm:t>
    </dgm:pt>
    <dgm:pt modelId="{CC721BE5-E78E-4F79-AE9A-4D860B0781C3}" type="pres">
      <dgm:prSet presAssocID="{76BA35A4-4399-4B42-994F-E5A92746CC6A}" presName="Name0" presStyleCnt="0">
        <dgm:presLayoutVars>
          <dgm:dir/>
          <dgm:animLvl val="lvl"/>
          <dgm:resizeHandles val="exact"/>
        </dgm:presLayoutVars>
      </dgm:prSet>
      <dgm:spPr/>
    </dgm:pt>
    <dgm:pt modelId="{92DB011D-42AB-40F7-9835-A3D3B9DBBE4D}" type="pres">
      <dgm:prSet presAssocID="{76BA35A4-4399-4B42-994F-E5A92746CC6A}" presName="dummy" presStyleCnt="0"/>
      <dgm:spPr/>
    </dgm:pt>
    <dgm:pt modelId="{987EBCD5-6316-44D2-86D8-EF625659C8CB}" type="pres">
      <dgm:prSet presAssocID="{76BA35A4-4399-4B42-994F-E5A92746CC6A}" presName="linH" presStyleCnt="0"/>
      <dgm:spPr/>
    </dgm:pt>
    <dgm:pt modelId="{FCEAF574-37F4-4AF4-B029-635EEB741B7B}" type="pres">
      <dgm:prSet presAssocID="{76BA35A4-4399-4B42-994F-E5A92746CC6A}" presName="padding1" presStyleCnt="0"/>
      <dgm:spPr/>
    </dgm:pt>
    <dgm:pt modelId="{B20850ED-1F35-4544-A8B3-3625A308B4FD}" type="pres">
      <dgm:prSet presAssocID="{F730591A-FBD5-4D67-ACFE-8038FD318F2B}" presName="linV" presStyleCnt="0"/>
      <dgm:spPr/>
    </dgm:pt>
    <dgm:pt modelId="{30C17D54-1D68-4DF3-B95B-E90E9C12115B}" type="pres">
      <dgm:prSet presAssocID="{F730591A-FBD5-4D67-ACFE-8038FD318F2B}" presName="spVertical1" presStyleCnt="0"/>
      <dgm:spPr/>
    </dgm:pt>
    <dgm:pt modelId="{5E1F42D2-54F4-4FC8-9FFD-E9FB3C8DCCB7}" type="pres">
      <dgm:prSet presAssocID="{F730591A-FBD5-4D67-ACFE-8038FD318F2B}" presName="parTx" presStyleLbl="revTx" presStyleIdx="0" presStyleCnt="12">
        <dgm:presLayoutVars>
          <dgm:chMax val="0"/>
          <dgm:chPref val="0"/>
          <dgm:bulletEnabled val="1"/>
        </dgm:presLayoutVars>
      </dgm:prSet>
      <dgm:spPr/>
    </dgm:pt>
    <dgm:pt modelId="{C63904FD-87A3-4BEF-93D6-35469145D2B9}" type="pres">
      <dgm:prSet presAssocID="{F730591A-FBD5-4D67-ACFE-8038FD318F2B}" presName="spVertical2" presStyleCnt="0"/>
      <dgm:spPr/>
    </dgm:pt>
    <dgm:pt modelId="{76CC1689-BABE-43EB-A5A4-86C805A1D1C9}" type="pres">
      <dgm:prSet presAssocID="{F730591A-FBD5-4D67-ACFE-8038FD318F2B}" presName="spVertical3" presStyleCnt="0"/>
      <dgm:spPr/>
    </dgm:pt>
    <dgm:pt modelId="{5CC366D8-28AB-44E4-9114-DEA2E310D315}" type="pres">
      <dgm:prSet presAssocID="{F730591A-FBD5-4D67-ACFE-8038FD318F2B}" presName="desTx" presStyleLbl="revTx" presStyleIdx="1" presStyleCnt="12">
        <dgm:presLayoutVars>
          <dgm:bulletEnabled val="1"/>
        </dgm:presLayoutVars>
      </dgm:prSet>
      <dgm:spPr/>
    </dgm:pt>
    <dgm:pt modelId="{9315A69B-9BFE-4C33-8C62-CDD336A9474F}" type="pres">
      <dgm:prSet presAssocID="{2BD8069B-3671-4B7B-97AD-39A22B795A80}" presName="space" presStyleCnt="0"/>
      <dgm:spPr/>
    </dgm:pt>
    <dgm:pt modelId="{69D09D15-F049-4EAC-B4C6-0C536F1D51FB}" type="pres">
      <dgm:prSet presAssocID="{5A447985-BE1F-40E0-8178-D0CFB4B343BD}" presName="linV" presStyleCnt="0"/>
      <dgm:spPr/>
    </dgm:pt>
    <dgm:pt modelId="{DAB1D458-86C2-480A-B8EC-E5A268821389}" type="pres">
      <dgm:prSet presAssocID="{5A447985-BE1F-40E0-8178-D0CFB4B343BD}" presName="spVertical1" presStyleCnt="0"/>
      <dgm:spPr/>
    </dgm:pt>
    <dgm:pt modelId="{32752C50-CA36-4198-9278-C44368A458CC}" type="pres">
      <dgm:prSet presAssocID="{5A447985-BE1F-40E0-8178-D0CFB4B343BD}" presName="parTx" presStyleLbl="revTx" presStyleIdx="2" presStyleCnt="12">
        <dgm:presLayoutVars>
          <dgm:chMax val="0"/>
          <dgm:chPref val="0"/>
          <dgm:bulletEnabled val="1"/>
        </dgm:presLayoutVars>
      </dgm:prSet>
      <dgm:spPr/>
    </dgm:pt>
    <dgm:pt modelId="{864000B2-4F2F-4D6D-8260-4E4102DBF01E}" type="pres">
      <dgm:prSet presAssocID="{5A447985-BE1F-40E0-8178-D0CFB4B343BD}" presName="spVertical2" presStyleCnt="0"/>
      <dgm:spPr/>
    </dgm:pt>
    <dgm:pt modelId="{AB4E408A-1AA4-4488-A947-44AF30822EA3}" type="pres">
      <dgm:prSet presAssocID="{5A447985-BE1F-40E0-8178-D0CFB4B343BD}" presName="spVertical3" presStyleCnt="0"/>
      <dgm:spPr/>
    </dgm:pt>
    <dgm:pt modelId="{0C8582D1-8B76-4095-983A-734637A33732}" type="pres">
      <dgm:prSet presAssocID="{5A447985-BE1F-40E0-8178-D0CFB4B343BD}" presName="desTx" presStyleLbl="revTx" presStyleIdx="3" presStyleCnt="12">
        <dgm:presLayoutVars>
          <dgm:bulletEnabled val="1"/>
        </dgm:presLayoutVars>
      </dgm:prSet>
      <dgm:spPr/>
    </dgm:pt>
    <dgm:pt modelId="{9ECC1513-0984-4D52-A69B-F1DE193EFC16}" type="pres">
      <dgm:prSet presAssocID="{BF411E9E-3D7B-4528-B803-74A47374E5C2}" presName="space" presStyleCnt="0"/>
      <dgm:spPr/>
    </dgm:pt>
    <dgm:pt modelId="{7B0AE8C9-1B6C-4833-B6FA-9CDBA7B7681B}" type="pres">
      <dgm:prSet presAssocID="{EF24E753-1343-4A7C-BF50-2DF2E5EC7206}" presName="linV" presStyleCnt="0"/>
      <dgm:spPr/>
    </dgm:pt>
    <dgm:pt modelId="{EE6E78BB-6E17-4FD5-839F-281166EC2254}" type="pres">
      <dgm:prSet presAssocID="{EF24E753-1343-4A7C-BF50-2DF2E5EC7206}" presName="spVertical1" presStyleCnt="0"/>
      <dgm:spPr/>
    </dgm:pt>
    <dgm:pt modelId="{F84E2B50-700E-48FE-B71C-E9D0111C19A6}" type="pres">
      <dgm:prSet presAssocID="{EF24E753-1343-4A7C-BF50-2DF2E5EC7206}" presName="parTx" presStyleLbl="revTx" presStyleIdx="4" presStyleCnt="12">
        <dgm:presLayoutVars>
          <dgm:chMax val="0"/>
          <dgm:chPref val="0"/>
          <dgm:bulletEnabled val="1"/>
        </dgm:presLayoutVars>
      </dgm:prSet>
      <dgm:spPr/>
    </dgm:pt>
    <dgm:pt modelId="{E84D70D2-6E60-4DDC-9DEC-D08AF0DF142D}" type="pres">
      <dgm:prSet presAssocID="{EF24E753-1343-4A7C-BF50-2DF2E5EC7206}" presName="spVertical2" presStyleCnt="0"/>
      <dgm:spPr/>
    </dgm:pt>
    <dgm:pt modelId="{D700479A-629F-46EE-A784-230E61494848}" type="pres">
      <dgm:prSet presAssocID="{EF24E753-1343-4A7C-BF50-2DF2E5EC7206}" presName="spVertical3" presStyleCnt="0"/>
      <dgm:spPr/>
    </dgm:pt>
    <dgm:pt modelId="{E1024D93-199A-4CBA-B5B1-7A18F0BE19BA}" type="pres">
      <dgm:prSet presAssocID="{EF24E753-1343-4A7C-BF50-2DF2E5EC7206}" presName="desTx" presStyleLbl="revTx" presStyleIdx="5" presStyleCnt="12">
        <dgm:presLayoutVars>
          <dgm:bulletEnabled val="1"/>
        </dgm:presLayoutVars>
      </dgm:prSet>
      <dgm:spPr/>
    </dgm:pt>
    <dgm:pt modelId="{69F829F0-D952-415B-9F26-C76ED0F553C5}" type="pres">
      <dgm:prSet presAssocID="{00719ED0-D435-4F5E-B35E-034BA50D72AA}" presName="space" presStyleCnt="0"/>
      <dgm:spPr/>
    </dgm:pt>
    <dgm:pt modelId="{8052991A-5E25-416C-8A99-689D62D5A81A}" type="pres">
      <dgm:prSet presAssocID="{D0625049-5350-4777-BAD7-09C6828BC8DD}" presName="linV" presStyleCnt="0"/>
      <dgm:spPr/>
    </dgm:pt>
    <dgm:pt modelId="{00807C6C-2937-4B95-A509-FE5AD612B5BE}" type="pres">
      <dgm:prSet presAssocID="{D0625049-5350-4777-BAD7-09C6828BC8DD}" presName="spVertical1" presStyleCnt="0"/>
      <dgm:spPr/>
    </dgm:pt>
    <dgm:pt modelId="{9BF8BE01-96B1-4701-BFB6-1D94D6FB6503}" type="pres">
      <dgm:prSet presAssocID="{D0625049-5350-4777-BAD7-09C6828BC8DD}" presName="parTx" presStyleLbl="revTx" presStyleIdx="6" presStyleCnt="12">
        <dgm:presLayoutVars>
          <dgm:chMax val="0"/>
          <dgm:chPref val="0"/>
          <dgm:bulletEnabled val="1"/>
        </dgm:presLayoutVars>
      </dgm:prSet>
      <dgm:spPr/>
    </dgm:pt>
    <dgm:pt modelId="{8FE24E22-5339-4936-B6AC-B3AC48ACDD33}" type="pres">
      <dgm:prSet presAssocID="{D0625049-5350-4777-BAD7-09C6828BC8DD}" presName="spVertical2" presStyleCnt="0"/>
      <dgm:spPr/>
    </dgm:pt>
    <dgm:pt modelId="{97389F7E-1DD8-4A3A-B76E-F555D2054D94}" type="pres">
      <dgm:prSet presAssocID="{D0625049-5350-4777-BAD7-09C6828BC8DD}" presName="spVertical3" presStyleCnt="0"/>
      <dgm:spPr/>
    </dgm:pt>
    <dgm:pt modelId="{6D3C586B-6952-4CF9-ABF9-7CF74CB50702}" type="pres">
      <dgm:prSet presAssocID="{D0625049-5350-4777-BAD7-09C6828BC8DD}" presName="desTx" presStyleLbl="revTx" presStyleIdx="7" presStyleCnt="12">
        <dgm:presLayoutVars>
          <dgm:bulletEnabled val="1"/>
        </dgm:presLayoutVars>
      </dgm:prSet>
      <dgm:spPr/>
    </dgm:pt>
    <dgm:pt modelId="{ED379D19-1049-49FA-9531-271471242D6A}" type="pres">
      <dgm:prSet presAssocID="{181BEF5C-DA3B-4A8A-BA05-109425084ACC}" presName="space" presStyleCnt="0"/>
      <dgm:spPr/>
    </dgm:pt>
    <dgm:pt modelId="{AF592FB5-218B-484D-AD06-7403263945B9}" type="pres">
      <dgm:prSet presAssocID="{EC8FB3D4-C6C9-499C-B919-D531C6A09DDC}" presName="linV" presStyleCnt="0"/>
      <dgm:spPr/>
    </dgm:pt>
    <dgm:pt modelId="{EF48B2EA-2074-4093-8570-C346FDC7100E}" type="pres">
      <dgm:prSet presAssocID="{EC8FB3D4-C6C9-499C-B919-D531C6A09DDC}" presName="spVertical1" presStyleCnt="0"/>
      <dgm:spPr/>
    </dgm:pt>
    <dgm:pt modelId="{3959067A-A881-487C-85C5-0CDAE1B37553}" type="pres">
      <dgm:prSet presAssocID="{EC8FB3D4-C6C9-499C-B919-D531C6A09DDC}" presName="parTx" presStyleLbl="revTx" presStyleIdx="8" presStyleCnt="12">
        <dgm:presLayoutVars>
          <dgm:chMax val="0"/>
          <dgm:chPref val="0"/>
          <dgm:bulletEnabled val="1"/>
        </dgm:presLayoutVars>
      </dgm:prSet>
      <dgm:spPr/>
    </dgm:pt>
    <dgm:pt modelId="{842FAEF3-EACF-44C4-89AB-C38E96E2E8DC}" type="pres">
      <dgm:prSet presAssocID="{EC8FB3D4-C6C9-499C-B919-D531C6A09DDC}" presName="spVertical2" presStyleCnt="0"/>
      <dgm:spPr/>
    </dgm:pt>
    <dgm:pt modelId="{2741E3CC-484D-4039-8E42-0C0EE01A1B8A}" type="pres">
      <dgm:prSet presAssocID="{EC8FB3D4-C6C9-499C-B919-D531C6A09DDC}" presName="spVertical3" presStyleCnt="0"/>
      <dgm:spPr/>
    </dgm:pt>
    <dgm:pt modelId="{9BACEEEB-39A2-4C12-A5B2-FE677511BB66}" type="pres">
      <dgm:prSet presAssocID="{EC8FB3D4-C6C9-499C-B919-D531C6A09DDC}" presName="desTx" presStyleLbl="revTx" presStyleIdx="9" presStyleCnt="12">
        <dgm:presLayoutVars>
          <dgm:bulletEnabled val="1"/>
        </dgm:presLayoutVars>
      </dgm:prSet>
      <dgm:spPr/>
    </dgm:pt>
    <dgm:pt modelId="{F102E4EF-BF49-4333-9B07-FABB69BDD4BE}" type="pres">
      <dgm:prSet presAssocID="{48F0FC2E-B174-4D10-ADE1-8FCD7F4589A3}" presName="space" presStyleCnt="0"/>
      <dgm:spPr/>
    </dgm:pt>
    <dgm:pt modelId="{0EEC8373-2C23-433A-8B6F-535C5A0B345C}" type="pres">
      <dgm:prSet presAssocID="{026C2D9F-19D6-4254-9EEA-DF8D6085E716}" presName="linV" presStyleCnt="0"/>
      <dgm:spPr/>
    </dgm:pt>
    <dgm:pt modelId="{7B7D0DFB-A498-4F2B-8597-19EDF001409A}" type="pres">
      <dgm:prSet presAssocID="{026C2D9F-19D6-4254-9EEA-DF8D6085E716}" presName="spVertical1" presStyleCnt="0"/>
      <dgm:spPr/>
    </dgm:pt>
    <dgm:pt modelId="{47B9893D-C5E8-4482-964F-E41FFD5F6274}" type="pres">
      <dgm:prSet presAssocID="{026C2D9F-19D6-4254-9EEA-DF8D6085E716}" presName="parTx" presStyleLbl="revTx" presStyleIdx="10" presStyleCnt="12">
        <dgm:presLayoutVars>
          <dgm:chMax val="0"/>
          <dgm:chPref val="0"/>
          <dgm:bulletEnabled val="1"/>
        </dgm:presLayoutVars>
      </dgm:prSet>
      <dgm:spPr/>
    </dgm:pt>
    <dgm:pt modelId="{F9AFA796-C1E2-41BC-97C3-6E96C85FA7A5}" type="pres">
      <dgm:prSet presAssocID="{026C2D9F-19D6-4254-9EEA-DF8D6085E716}" presName="spVertical2" presStyleCnt="0"/>
      <dgm:spPr/>
    </dgm:pt>
    <dgm:pt modelId="{569DCC01-05AF-4C51-8E18-EFF33C60E5E7}" type="pres">
      <dgm:prSet presAssocID="{026C2D9F-19D6-4254-9EEA-DF8D6085E716}" presName="spVertical3" presStyleCnt="0"/>
      <dgm:spPr/>
    </dgm:pt>
    <dgm:pt modelId="{EFE017D6-5B08-4E1D-BCC6-0765527687A4}" type="pres">
      <dgm:prSet presAssocID="{026C2D9F-19D6-4254-9EEA-DF8D6085E716}" presName="desTx" presStyleLbl="revTx" presStyleIdx="11" presStyleCnt="12">
        <dgm:presLayoutVars>
          <dgm:bulletEnabled val="1"/>
        </dgm:presLayoutVars>
      </dgm:prSet>
      <dgm:spPr/>
    </dgm:pt>
    <dgm:pt modelId="{3F166249-3AA7-4997-B0BE-109FDD54713B}" type="pres">
      <dgm:prSet presAssocID="{76BA35A4-4399-4B42-994F-E5A92746CC6A}" presName="padding2" presStyleCnt="0"/>
      <dgm:spPr/>
    </dgm:pt>
    <dgm:pt modelId="{F7A183A3-D667-4D16-ABB6-E5DBACABC8CD}" type="pres">
      <dgm:prSet presAssocID="{76BA35A4-4399-4B42-994F-E5A92746CC6A}" presName="negArrow" presStyleCnt="0"/>
      <dgm:spPr/>
    </dgm:pt>
    <dgm:pt modelId="{E5BEAB22-170A-49C2-89ED-2B5E357E5CE9}" type="pres">
      <dgm:prSet presAssocID="{76BA35A4-4399-4B42-994F-E5A92746CC6A}" presName="backgroundArrow" presStyleLbl="node1" presStyleIdx="0" presStyleCnt="1"/>
      <dgm:spPr/>
    </dgm:pt>
  </dgm:ptLst>
  <dgm:cxnLst>
    <dgm:cxn modelId="{1122F416-0195-4594-AED9-041739CFA873}" srcId="{EF24E753-1343-4A7C-BF50-2DF2E5EC7206}" destId="{73015137-C88E-4C1D-A811-3070CB0F4A8B}" srcOrd="0" destOrd="0" parTransId="{538AD2A1-2D0D-4CAB-B77B-CF1795C73186}" sibTransId="{EF6125B5-B990-4BAB-991A-149B185216A0}"/>
    <dgm:cxn modelId="{78DDFD28-3E45-45F2-8EC0-CDABFC12A8C8}" srcId="{5A447985-BE1F-40E0-8178-D0CFB4B343BD}" destId="{DA6D5D8E-23BF-419C-AF2D-2CC69B4E4968}" srcOrd="0" destOrd="0" parTransId="{26CB521D-CFAB-4C58-BD0C-2BC52953D7A6}" sibTransId="{D8D0F831-7F6F-40FC-9072-0BBE54BD5B82}"/>
    <dgm:cxn modelId="{8E368729-2C44-4F6E-81C7-62AE5FAD6AEB}" srcId="{76BA35A4-4399-4B42-994F-E5A92746CC6A}" destId="{026C2D9F-19D6-4254-9EEA-DF8D6085E716}" srcOrd="5" destOrd="0" parTransId="{67B527CF-29C5-444A-8928-BFEEDC383A37}" sibTransId="{F36B875D-7E2A-41B8-B5C9-C423E82C03C4}"/>
    <dgm:cxn modelId="{093C023D-CEBA-4658-A15A-2FE2AE0030B6}" type="presOf" srcId="{026C2D9F-19D6-4254-9EEA-DF8D6085E716}" destId="{47B9893D-C5E8-4482-964F-E41FFD5F6274}" srcOrd="0" destOrd="0" presId="urn:microsoft.com/office/officeart/2005/8/layout/hProcess3"/>
    <dgm:cxn modelId="{97D1CA3E-0BB0-4FF8-BE25-D2CA9562CC78}" type="presOf" srcId="{7395BE5A-6B40-46E1-A965-66D9FDE15858}" destId="{5CC366D8-28AB-44E4-9114-DEA2E310D315}" srcOrd="0" destOrd="0" presId="urn:microsoft.com/office/officeart/2005/8/layout/hProcess3"/>
    <dgm:cxn modelId="{9F8F3F40-28FC-419A-B2F5-F858751C7B31}" srcId="{EC8FB3D4-C6C9-499C-B919-D531C6A09DDC}" destId="{DE45B8D4-049F-4296-A21E-9E9CD0E59DF1}" srcOrd="0" destOrd="0" parTransId="{C69B8D41-C329-42C0-A0DF-3EFF45B8E24E}" sibTransId="{F5DB81F5-BDAB-4F8D-A54D-950DC211676E}"/>
    <dgm:cxn modelId="{4F41D75D-280E-4474-95EA-2D0C6B8A2309}" srcId="{76BA35A4-4399-4B42-994F-E5A92746CC6A}" destId="{5A447985-BE1F-40E0-8178-D0CFB4B343BD}" srcOrd="1" destOrd="0" parTransId="{BBFCBE70-3241-446B-A305-2BF70D347EB5}" sibTransId="{BF411E9E-3D7B-4528-B803-74A47374E5C2}"/>
    <dgm:cxn modelId="{3308064A-79B0-446F-A033-912225CE2EC3}" srcId="{026C2D9F-19D6-4254-9EEA-DF8D6085E716}" destId="{4B9E6C2B-D936-4D53-87B9-166DB56626E8}" srcOrd="0" destOrd="0" parTransId="{542F813A-B2BB-4C42-8837-150EC8C11E00}" sibTransId="{1BDDC433-ED49-4F97-936C-38ACCE146ABF}"/>
    <dgm:cxn modelId="{CD58C06A-41E7-4BB2-8474-1DD88DF4438D}" type="presOf" srcId="{4B9E6C2B-D936-4D53-87B9-166DB56626E8}" destId="{EFE017D6-5B08-4E1D-BCC6-0765527687A4}" srcOrd="0" destOrd="0" presId="urn:microsoft.com/office/officeart/2005/8/layout/hProcess3"/>
    <dgm:cxn modelId="{051CE06B-CC6E-42AB-81FD-8BF40DC20FCA}" type="presOf" srcId="{DE45B8D4-049F-4296-A21E-9E9CD0E59DF1}" destId="{9BACEEEB-39A2-4C12-A5B2-FE677511BB66}" srcOrd="0" destOrd="0" presId="urn:microsoft.com/office/officeart/2005/8/layout/hProcess3"/>
    <dgm:cxn modelId="{7C5A536C-92F1-4291-BE0F-C9F5396B7936}" type="presOf" srcId="{5AB227A3-B1FE-4925-8456-1437187AAC71}" destId="{6D3C586B-6952-4CF9-ABF9-7CF74CB50702}" srcOrd="0" destOrd="0" presId="urn:microsoft.com/office/officeart/2005/8/layout/hProcess3"/>
    <dgm:cxn modelId="{87EB1B7F-9F65-4237-8DC9-B17FF07F85AC}" srcId="{D0625049-5350-4777-BAD7-09C6828BC8DD}" destId="{5AB227A3-B1FE-4925-8456-1437187AAC71}" srcOrd="0" destOrd="0" parTransId="{FBDD7893-CF30-466F-B5D1-D7CCAD9B83D0}" sibTransId="{3D38D2D9-D444-48CD-A501-607BB6213783}"/>
    <dgm:cxn modelId="{015AAB87-F3D8-4036-9F80-4F49258B1D6D}" type="presOf" srcId="{EC8FB3D4-C6C9-499C-B919-D531C6A09DDC}" destId="{3959067A-A881-487C-85C5-0CDAE1B37553}" srcOrd="0" destOrd="0" presId="urn:microsoft.com/office/officeart/2005/8/layout/hProcess3"/>
    <dgm:cxn modelId="{BB0FDD9D-FE33-4045-A17F-6C40DE4520CF}" type="presOf" srcId="{D0625049-5350-4777-BAD7-09C6828BC8DD}" destId="{9BF8BE01-96B1-4701-BFB6-1D94D6FB6503}" srcOrd="0" destOrd="0" presId="urn:microsoft.com/office/officeart/2005/8/layout/hProcess3"/>
    <dgm:cxn modelId="{D02219A2-7637-4603-AAD2-4E627BAFD722}" srcId="{76BA35A4-4399-4B42-994F-E5A92746CC6A}" destId="{EF24E753-1343-4A7C-BF50-2DF2E5EC7206}" srcOrd="2" destOrd="0" parTransId="{4D5FFECF-2889-4285-B6D5-4A2FC0E4B45A}" sibTransId="{00719ED0-D435-4F5E-B35E-034BA50D72AA}"/>
    <dgm:cxn modelId="{61B85EB3-8014-4078-9B59-6A8C6A2E3A4F}" type="presOf" srcId="{5A447985-BE1F-40E0-8178-D0CFB4B343BD}" destId="{32752C50-CA36-4198-9278-C44368A458CC}" srcOrd="0" destOrd="0" presId="urn:microsoft.com/office/officeart/2005/8/layout/hProcess3"/>
    <dgm:cxn modelId="{FC0E51BA-23A6-4410-911B-A6F6753AAB8D}" srcId="{76BA35A4-4399-4B42-994F-E5A92746CC6A}" destId="{F730591A-FBD5-4D67-ACFE-8038FD318F2B}" srcOrd="0" destOrd="0" parTransId="{F098BEF9-9352-47E7-9D57-EEDAF8716780}" sibTransId="{2BD8069B-3671-4B7B-97AD-39A22B795A80}"/>
    <dgm:cxn modelId="{12D0A6BD-CA80-48DF-B0B0-D8DE8D9DEB81}" srcId="{F730591A-FBD5-4D67-ACFE-8038FD318F2B}" destId="{7395BE5A-6B40-46E1-A965-66D9FDE15858}" srcOrd="0" destOrd="0" parTransId="{937C6993-551F-4435-8C61-93A4389404E6}" sibTransId="{BD6390D6-FE5C-4B08-B8CE-7894C53CCCBD}"/>
    <dgm:cxn modelId="{C5EAA0BF-5939-4D37-9E91-B1FC7FF251A0}" srcId="{76BA35A4-4399-4B42-994F-E5A92746CC6A}" destId="{EC8FB3D4-C6C9-499C-B919-D531C6A09DDC}" srcOrd="4" destOrd="0" parTransId="{364F6480-B954-4ABE-A69F-FBF8D436A0FF}" sibTransId="{48F0FC2E-B174-4D10-ADE1-8FCD7F4589A3}"/>
    <dgm:cxn modelId="{D39667C3-D49C-495A-9894-877446791DF0}" type="presOf" srcId="{EF24E753-1343-4A7C-BF50-2DF2E5EC7206}" destId="{F84E2B50-700E-48FE-B71C-E9D0111C19A6}" srcOrd="0" destOrd="0" presId="urn:microsoft.com/office/officeart/2005/8/layout/hProcess3"/>
    <dgm:cxn modelId="{06A338C4-8333-4749-BEF7-7B72292E9A09}" srcId="{76BA35A4-4399-4B42-994F-E5A92746CC6A}" destId="{D0625049-5350-4777-BAD7-09C6828BC8DD}" srcOrd="3" destOrd="0" parTransId="{D90DF636-09F0-4167-AAEA-C478087B95C1}" sibTransId="{181BEF5C-DA3B-4A8A-BA05-109425084ACC}"/>
    <dgm:cxn modelId="{8E7A48D5-94DC-4464-97F1-DA0BDFA6F69B}" type="presOf" srcId="{76BA35A4-4399-4B42-994F-E5A92746CC6A}" destId="{CC721BE5-E78E-4F79-AE9A-4D860B0781C3}" srcOrd="0" destOrd="0" presId="urn:microsoft.com/office/officeart/2005/8/layout/hProcess3"/>
    <dgm:cxn modelId="{2DD765E0-DCCE-46C0-9C09-3C9767FAE43C}" type="presOf" srcId="{DA6D5D8E-23BF-419C-AF2D-2CC69B4E4968}" destId="{0C8582D1-8B76-4095-983A-734637A33732}" srcOrd="0" destOrd="0" presId="urn:microsoft.com/office/officeart/2005/8/layout/hProcess3"/>
    <dgm:cxn modelId="{A77E39ED-6E2F-4470-9069-0A8CC8C63F28}" type="presOf" srcId="{F730591A-FBD5-4D67-ACFE-8038FD318F2B}" destId="{5E1F42D2-54F4-4FC8-9FFD-E9FB3C8DCCB7}" srcOrd="0" destOrd="0" presId="urn:microsoft.com/office/officeart/2005/8/layout/hProcess3"/>
    <dgm:cxn modelId="{C4DC1AEE-55F4-4423-8DC5-B782ABC92728}" type="presOf" srcId="{73015137-C88E-4C1D-A811-3070CB0F4A8B}" destId="{E1024D93-199A-4CBA-B5B1-7A18F0BE19BA}" srcOrd="0" destOrd="0" presId="urn:microsoft.com/office/officeart/2005/8/layout/hProcess3"/>
    <dgm:cxn modelId="{44DB984B-41C5-4B19-8E20-EF3ADC67F719}" type="presParOf" srcId="{CC721BE5-E78E-4F79-AE9A-4D860B0781C3}" destId="{92DB011D-42AB-40F7-9835-A3D3B9DBBE4D}" srcOrd="0" destOrd="0" presId="urn:microsoft.com/office/officeart/2005/8/layout/hProcess3"/>
    <dgm:cxn modelId="{A4C04BAF-A45F-4910-BC31-664D1B4DD099}" type="presParOf" srcId="{CC721BE5-E78E-4F79-AE9A-4D860B0781C3}" destId="{987EBCD5-6316-44D2-86D8-EF625659C8CB}" srcOrd="1" destOrd="0" presId="urn:microsoft.com/office/officeart/2005/8/layout/hProcess3"/>
    <dgm:cxn modelId="{817256B9-C8BE-41AE-9110-C2ACFC4C4520}" type="presParOf" srcId="{987EBCD5-6316-44D2-86D8-EF625659C8CB}" destId="{FCEAF574-37F4-4AF4-B029-635EEB741B7B}" srcOrd="0" destOrd="0" presId="urn:microsoft.com/office/officeart/2005/8/layout/hProcess3"/>
    <dgm:cxn modelId="{E3C2713A-3F55-4059-8A17-F5085F3EB5FC}" type="presParOf" srcId="{987EBCD5-6316-44D2-86D8-EF625659C8CB}" destId="{B20850ED-1F35-4544-A8B3-3625A308B4FD}" srcOrd="1" destOrd="0" presId="urn:microsoft.com/office/officeart/2005/8/layout/hProcess3"/>
    <dgm:cxn modelId="{AFB261A9-E117-4FD1-A1A0-91B0B3731B14}" type="presParOf" srcId="{B20850ED-1F35-4544-A8B3-3625A308B4FD}" destId="{30C17D54-1D68-4DF3-B95B-E90E9C12115B}" srcOrd="0" destOrd="0" presId="urn:microsoft.com/office/officeart/2005/8/layout/hProcess3"/>
    <dgm:cxn modelId="{59CD072E-A9DC-4A58-9439-299F66C67CD9}" type="presParOf" srcId="{B20850ED-1F35-4544-A8B3-3625A308B4FD}" destId="{5E1F42D2-54F4-4FC8-9FFD-E9FB3C8DCCB7}" srcOrd="1" destOrd="0" presId="urn:microsoft.com/office/officeart/2005/8/layout/hProcess3"/>
    <dgm:cxn modelId="{B5310DDD-A74A-49DC-9CB1-AACC97F236BE}" type="presParOf" srcId="{B20850ED-1F35-4544-A8B3-3625A308B4FD}" destId="{C63904FD-87A3-4BEF-93D6-35469145D2B9}" srcOrd="2" destOrd="0" presId="urn:microsoft.com/office/officeart/2005/8/layout/hProcess3"/>
    <dgm:cxn modelId="{2F08AB86-A6C5-4E8F-9E3D-EAD2F994A7E5}" type="presParOf" srcId="{B20850ED-1F35-4544-A8B3-3625A308B4FD}" destId="{76CC1689-BABE-43EB-A5A4-86C805A1D1C9}" srcOrd="3" destOrd="0" presId="urn:microsoft.com/office/officeart/2005/8/layout/hProcess3"/>
    <dgm:cxn modelId="{7D04D4BD-FF14-4FBB-AF64-F366ADAD427C}" type="presParOf" srcId="{B20850ED-1F35-4544-A8B3-3625A308B4FD}" destId="{5CC366D8-28AB-44E4-9114-DEA2E310D315}" srcOrd="4" destOrd="0" presId="urn:microsoft.com/office/officeart/2005/8/layout/hProcess3"/>
    <dgm:cxn modelId="{1D2E9CCC-0E75-4D8B-947E-1231364D8C57}" type="presParOf" srcId="{987EBCD5-6316-44D2-86D8-EF625659C8CB}" destId="{9315A69B-9BFE-4C33-8C62-CDD336A9474F}" srcOrd="2" destOrd="0" presId="urn:microsoft.com/office/officeart/2005/8/layout/hProcess3"/>
    <dgm:cxn modelId="{019FBC9E-C243-4384-8EE8-AF712C33B69C}" type="presParOf" srcId="{987EBCD5-6316-44D2-86D8-EF625659C8CB}" destId="{69D09D15-F049-4EAC-B4C6-0C536F1D51FB}" srcOrd="3" destOrd="0" presId="urn:microsoft.com/office/officeart/2005/8/layout/hProcess3"/>
    <dgm:cxn modelId="{5E0789E1-AB67-4CD8-9190-79DD26217582}" type="presParOf" srcId="{69D09D15-F049-4EAC-B4C6-0C536F1D51FB}" destId="{DAB1D458-86C2-480A-B8EC-E5A268821389}" srcOrd="0" destOrd="0" presId="urn:microsoft.com/office/officeart/2005/8/layout/hProcess3"/>
    <dgm:cxn modelId="{39D26E63-6C02-44E6-AA81-FC9CBD64F21E}" type="presParOf" srcId="{69D09D15-F049-4EAC-B4C6-0C536F1D51FB}" destId="{32752C50-CA36-4198-9278-C44368A458CC}" srcOrd="1" destOrd="0" presId="urn:microsoft.com/office/officeart/2005/8/layout/hProcess3"/>
    <dgm:cxn modelId="{56EFDDD0-6FB4-49F1-9C1D-20E725F4E5C9}" type="presParOf" srcId="{69D09D15-F049-4EAC-B4C6-0C536F1D51FB}" destId="{864000B2-4F2F-4D6D-8260-4E4102DBF01E}" srcOrd="2" destOrd="0" presId="urn:microsoft.com/office/officeart/2005/8/layout/hProcess3"/>
    <dgm:cxn modelId="{35F2E81F-C719-4B26-8E3E-3FC1F6C06A7D}" type="presParOf" srcId="{69D09D15-F049-4EAC-B4C6-0C536F1D51FB}" destId="{AB4E408A-1AA4-4488-A947-44AF30822EA3}" srcOrd="3" destOrd="0" presId="urn:microsoft.com/office/officeart/2005/8/layout/hProcess3"/>
    <dgm:cxn modelId="{49F6BBAD-191D-4E69-B4D8-25F2859BDAAB}" type="presParOf" srcId="{69D09D15-F049-4EAC-B4C6-0C536F1D51FB}" destId="{0C8582D1-8B76-4095-983A-734637A33732}" srcOrd="4" destOrd="0" presId="urn:microsoft.com/office/officeart/2005/8/layout/hProcess3"/>
    <dgm:cxn modelId="{9760719B-1BF0-45F5-82A2-3ED4CF615EB1}" type="presParOf" srcId="{987EBCD5-6316-44D2-86D8-EF625659C8CB}" destId="{9ECC1513-0984-4D52-A69B-F1DE193EFC16}" srcOrd="4" destOrd="0" presId="urn:microsoft.com/office/officeart/2005/8/layout/hProcess3"/>
    <dgm:cxn modelId="{9250A12D-3A93-4A59-8EC0-045EE64232F7}" type="presParOf" srcId="{987EBCD5-6316-44D2-86D8-EF625659C8CB}" destId="{7B0AE8C9-1B6C-4833-B6FA-9CDBA7B7681B}" srcOrd="5" destOrd="0" presId="urn:microsoft.com/office/officeart/2005/8/layout/hProcess3"/>
    <dgm:cxn modelId="{11AFABA3-257A-4B4F-BFE7-350AE2DEBF88}" type="presParOf" srcId="{7B0AE8C9-1B6C-4833-B6FA-9CDBA7B7681B}" destId="{EE6E78BB-6E17-4FD5-839F-281166EC2254}" srcOrd="0" destOrd="0" presId="urn:microsoft.com/office/officeart/2005/8/layout/hProcess3"/>
    <dgm:cxn modelId="{57706657-5428-472D-B1B3-71EE1DFC8D8F}" type="presParOf" srcId="{7B0AE8C9-1B6C-4833-B6FA-9CDBA7B7681B}" destId="{F84E2B50-700E-48FE-B71C-E9D0111C19A6}" srcOrd="1" destOrd="0" presId="urn:microsoft.com/office/officeart/2005/8/layout/hProcess3"/>
    <dgm:cxn modelId="{5D0934DF-45AD-4162-953F-6E9C61E349B1}" type="presParOf" srcId="{7B0AE8C9-1B6C-4833-B6FA-9CDBA7B7681B}" destId="{E84D70D2-6E60-4DDC-9DEC-D08AF0DF142D}" srcOrd="2" destOrd="0" presId="urn:microsoft.com/office/officeart/2005/8/layout/hProcess3"/>
    <dgm:cxn modelId="{C9C14F2C-521D-4182-A27E-249E6F5300A7}" type="presParOf" srcId="{7B0AE8C9-1B6C-4833-B6FA-9CDBA7B7681B}" destId="{D700479A-629F-46EE-A784-230E61494848}" srcOrd="3" destOrd="0" presId="urn:microsoft.com/office/officeart/2005/8/layout/hProcess3"/>
    <dgm:cxn modelId="{C5DE686E-3319-4F4A-B290-0611895AF23F}" type="presParOf" srcId="{7B0AE8C9-1B6C-4833-B6FA-9CDBA7B7681B}" destId="{E1024D93-199A-4CBA-B5B1-7A18F0BE19BA}" srcOrd="4" destOrd="0" presId="urn:microsoft.com/office/officeart/2005/8/layout/hProcess3"/>
    <dgm:cxn modelId="{46F78428-43B5-48F9-9608-1DAC93AC2D8C}" type="presParOf" srcId="{987EBCD5-6316-44D2-86D8-EF625659C8CB}" destId="{69F829F0-D952-415B-9F26-C76ED0F553C5}" srcOrd="6" destOrd="0" presId="urn:microsoft.com/office/officeart/2005/8/layout/hProcess3"/>
    <dgm:cxn modelId="{128C9515-8E07-4504-828E-F9BB2DBC45E8}" type="presParOf" srcId="{987EBCD5-6316-44D2-86D8-EF625659C8CB}" destId="{8052991A-5E25-416C-8A99-689D62D5A81A}" srcOrd="7" destOrd="0" presId="urn:microsoft.com/office/officeart/2005/8/layout/hProcess3"/>
    <dgm:cxn modelId="{FEADFCAD-169E-4D97-8D32-C45C9E2F6FB4}" type="presParOf" srcId="{8052991A-5E25-416C-8A99-689D62D5A81A}" destId="{00807C6C-2937-4B95-A509-FE5AD612B5BE}" srcOrd="0" destOrd="0" presId="urn:microsoft.com/office/officeart/2005/8/layout/hProcess3"/>
    <dgm:cxn modelId="{345228BA-0C38-418A-8942-837C4F5F8F32}" type="presParOf" srcId="{8052991A-5E25-416C-8A99-689D62D5A81A}" destId="{9BF8BE01-96B1-4701-BFB6-1D94D6FB6503}" srcOrd="1" destOrd="0" presId="urn:microsoft.com/office/officeart/2005/8/layout/hProcess3"/>
    <dgm:cxn modelId="{2D4A50A6-8603-488D-97AD-583ABD85DCED}" type="presParOf" srcId="{8052991A-5E25-416C-8A99-689D62D5A81A}" destId="{8FE24E22-5339-4936-B6AC-B3AC48ACDD33}" srcOrd="2" destOrd="0" presId="urn:microsoft.com/office/officeart/2005/8/layout/hProcess3"/>
    <dgm:cxn modelId="{32C3B9E6-B5E3-4992-976C-A57437E9FAC8}" type="presParOf" srcId="{8052991A-5E25-416C-8A99-689D62D5A81A}" destId="{97389F7E-1DD8-4A3A-B76E-F555D2054D94}" srcOrd="3" destOrd="0" presId="urn:microsoft.com/office/officeart/2005/8/layout/hProcess3"/>
    <dgm:cxn modelId="{E04F6CD0-4B93-4D6D-B87C-9882A3F7CE46}" type="presParOf" srcId="{8052991A-5E25-416C-8A99-689D62D5A81A}" destId="{6D3C586B-6952-4CF9-ABF9-7CF74CB50702}" srcOrd="4" destOrd="0" presId="urn:microsoft.com/office/officeart/2005/8/layout/hProcess3"/>
    <dgm:cxn modelId="{C53B6F25-4B96-4450-A35D-0CDC16AB3D73}" type="presParOf" srcId="{987EBCD5-6316-44D2-86D8-EF625659C8CB}" destId="{ED379D19-1049-49FA-9531-271471242D6A}" srcOrd="8" destOrd="0" presId="urn:microsoft.com/office/officeart/2005/8/layout/hProcess3"/>
    <dgm:cxn modelId="{4D20D185-C120-4338-AD77-5A3EDFF9CE95}" type="presParOf" srcId="{987EBCD5-6316-44D2-86D8-EF625659C8CB}" destId="{AF592FB5-218B-484D-AD06-7403263945B9}" srcOrd="9" destOrd="0" presId="urn:microsoft.com/office/officeart/2005/8/layout/hProcess3"/>
    <dgm:cxn modelId="{F0F89D75-4619-4FF4-949B-BFA099A064FF}" type="presParOf" srcId="{AF592FB5-218B-484D-AD06-7403263945B9}" destId="{EF48B2EA-2074-4093-8570-C346FDC7100E}" srcOrd="0" destOrd="0" presId="urn:microsoft.com/office/officeart/2005/8/layout/hProcess3"/>
    <dgm:cxn modelId="{3FD38BA8-130D-4B80-98DC-34BC9070A186}" type="presParOf" srcId="{AF592FB5-218B-484D-AD06-7403263945B9}" destId="{3959067A-A881-487C-85C5-0CDAE1B37553}" srcOrd="1" destOrd="0" presId="urn:microsoft.com/office/officeart/2005/8/layout/hProcess3"/>
    <dgm:cxn modelId="{E9A9ED34-6E0E-4DD5-B474-448C012E1CE1}" type="presParOf" srcId="{AF592FB5-218B-484D-AD06-7403263945B9}" destId="{842FAEF3-EACF-44C4-89AB-C38E96E2E8DC}" srcOrd="2" destOrd="0" presId="urn:microsoft.com/office/officeart/2005/8/layout/hProcess3"/>
    <dgm:cxn modelId="{0AFC62C4-8B5C-4142-8844-1E328A51442F}" type="presParOf" srcId="{AF592FB5-218B-484D-AD06-7403263945B9}" destId="{2741E3CC-484D-4039-8E42-0C0EE01A1B8A}" srcOrd="3" destOrd="0" presId="urn:microsoft.com/office/officeart/2005/8/layout/hProcess3"/>
    <dgm:cxn modelId="{C837842E-76CF-4AAF-ABBC-BC9EF1CAC0F8}" type="presParOf" srcId="{AF592FB5-218B-484D-AD06-7403263945B9}" destId="{9BACEEEB-39A2-4C12-A5B2-FE677511BB66}" srcOrd="4" destOrd="0" presId="urn:microsoft.com/office/officeart/2005/8/layout/hProcess3"/>
    <dgm:cxn modelId="{F1EF4C71-10CA-4566-B79F-16433508E256}" type="presParOf" srcId="{987EBCD5-6316-44D2-86D8-EF625659C8CB}" destId="{F102E4EF-BF49-4333-9B07-FABB69BDD4BE}" srcOrd="10" destOrd="0" presId="urn:microsoft.com/office/officeart/2005/8/layout/hProcess3"/>
    <dgm:cxn modelId="{294B1FA7-D01B-4F01-BB18-49E501B66BF8}" type="presParOf" srcId="{987EBCD5-6316-44D2-86D8-EF625659C8CB}" destId="{0EEC8373-2C23-433A-8B6F-535C5A0B345C}" srcOrd="11" destOrd="0" presId="urn:microsoft.com/office/officeart/2005/8/layout/hProcess3"/>
    <dgm:cxn modelId="{0704439E-688B-404C-A983-77D2241C7287}" type="presParOf" srcId="{0EEC8373-2C23-433A-8B6F-535C5A0B345C}" destId="{7B7D0DFB-A498-4F2B-8597-19EDF001409A}" srcOrd="0" destOrd="0" presId="urn:microsoft.com/office/officeart/2005/8/layout/hProcess3"/>
    <dgm:cxn modelId="{85B1C02C-F9C3-469F-8D78-6CCB8B90D6F4}" type="presParOf" srcId="{0EEC8373-2C23-433A-8B6F-535C5A0B345C}" destId="{47B9893D-C5E8-4482-964F-E41FFD5F6274}" srcOrd="1" destOrd="0" presId="urn:microsoft.com/office/officeart/2005/8/layout/hProcess3"/>
    <dgm:cxn modelId="{0E35D060-4696-42C8-80B4-4692CB3FB8EC}" type="presParOf" srcId="{0EEC8373-2C23-433A-8B6F-535C5A0B345C}" destId="{F9AFA796-C1E2-41BC-97C3-6E96C85FA7A5}" srcOrd="2" destOrd="0" presId="urn:microsoft.com/office/officeart/2005/8/layout/hProcess3"/>
    <dgm:cxn modelId="{C5302404-8BDD-414B-89B7-939E8AD50EAC}" type="presParOf" srcId="{0EEC8373-2C23-433A-8B6F-535C5A0B345C}" destId="{569DCC01-05AF-4C51-8E18-EFF33C60E5E7}" srcOrd="3" destOrd="0" presId="urn:microsoft.com/office/officeart/2005/8/layout/hProcess3"/>
    <dgm:cxn modelId="{37318EAF-5E9C-4F38-B958-4F74A048193B}" type="presParOf" srcId="{0EEC8373-2C23-433A-8B6F-535C5A0B345C}" destId="{EFE017D6-5B08-4E1D-BCC6-0765527687A4}" srcOrd="4" destOrd="0" presId="urn:microsoft.com/office/officeart/2005/8/layout/hProcess3"/>
    <dgm:cxn modelId="{0CE65D6C-58B7-4D2A-9EDC-A05392A8D00B}" type="presParOf" srcId="{987EBCD5-6316-44D2-86D8-EF625659C8CB}" destId="{3F166249-3AA7-4997-B0BE-109FDD54713B}" srcOrd="12" destOrd="0" presId="urn:microsoft.com/office/officeart/2005/8/layout/hProcess3"/>
    <dgm:cxn modelId="{6BF23AB6-623F-4B0E-8A58-B28E8B37E20C}" type="presParOf" srcId="{987EBCD5-6316-44D2-86D8-EF625659C8CB}" destId="{F7A183A3-D667-4D16-ABB6-E5DBACABC8CD}" srcOrd="13" destOrd="0" presId="urn:microsoft.com/office/officeart/2005/8/layout/hProcess3"/>
    <dgm:cxn modelId="{252C5008-9291-4A5D-A627-4FA64523D7F7}" type="presParOf" srcId="{987EBCD5-6316-44D2-86D8-EF625659C8CB}" destId="{E5BEAB22-170A-49C2-89ED-2B5E357E5CE9}" srcOrd="14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B90476-5754-4B17-B6DB-BB741436DFC6}" type="doc">
      <dgm:prSet loTypeId="urn:microsoft.com/office/officeart/2005/8/layout/chevron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FB0E84D-20FE-4AA1-8A9D-661350821271}">
      <dgm:prSet phldrT="[Text]"/>
      <dgm:spPr/>
      <dgm:t>
        <a:bodyPr/>
        <a:lstStyle/>
        <a:p>
          <a:r>
            <a:rPr lang="en-IN" b="1" i="0" dirty="0">
              <a:latin typeface="Book Antiqua" panose="02040602050305030304" pitchFamily="18" charset="0"/>
            </a:rPr>
            <a:t>Global Demand Growth</a:t>
          </a:r>
          <a:endParaRPr lang="en-US" dirty="0">
            <a:latin typeface="Book Antiqua" panose="02040602050305030304" pitchFamily="18" charset="0"/>
          </a:endParaRPr>
        </a:p>
      </dgm:t>
    </dgm:pt>
    <dgm:pt modelId="{952BC795-1618-4DE2-8335-B73233DB3CCA}" type="parTrans" cxnId="{6FA90EB3-4A82-4BD7-A031-267457C85966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314BDEE2-BEB7-4223-8200-0C22C2172E9C}" type="sibTrans" cxnId="{6FA90EB3-4A82-4BD7-A031-267457C85966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275C78C9-2F93-47AE-812C-531495B8D16D}">
      <dgm:prSet phldrT="[Text]"/>
      <dgm:spPr/>
      <dgm:t>
        <a:bodyPr/>
        <a:lstStyle/>
        <a:p>
          <a:r>
            <a:rPr lang="en-US" b="0" i="0" dirty="0">
              <a:latin typeface="Book Antiqua" panose="02040602050305030304" pitchFamily="18" charset="0"/>
            </a:rPr>
            <a:t>Global energy crisis and the shift in renewable energy procurement (Kennedy, 2023).</a:t>
          </a:r>
          <a:endParaRPr lang="en-US" dirty="0">
            <a:latin typeface="Book Antiqua" panose="02040602050305030304" pitchFamily="18" charset="0"/>
          </a:endParaRPr>
        </a:p>
      </dgm:t>
    </dgm:pt>
    <dgm:pt modelId="{147545D5-1CF8-4265-AE8B-AE356585E223}" type="parTrans" cxnId="{E851D9F4-1A19-4A6F-A060-B66BBB30B201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1AA26734-77B7-4396-B0DA-C167B29FE1AE}" type="sibTrans" cxnId="{E851D9F4-1A19-4A6F-A060-B66BBB30B201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C66D2930-15AD-462B-BFCB-19D2F62345BB}">
      <dgm:prSet phldrT="[Text]"/>
      <dgm:spPr/>
      <dgm:t>
        <a:bodyPr/>
        <a:lstStyle/>
        <a:p>
          <a:r>
            <a:rPr lang="en-IN" b="1" i="0" dirty="0">
              <a:latin typeface="Book Antiqua" panose="02040602050305030304" pitchFamily="18" charset="0"/>
            </a:rPr>
            <a:t>Carbon Footprint Reduction</a:t>
          </a:r>
          <a:endParaRPr lang="en-US" dirty="0">
            <a:latin typeface="Book Antiqua" panose="02040602050305030304" pitchFamily="18" charset="0"/>
          </a:endParaRPr>
        </a:p>
      </dgm:t>
    </dgm:pt>
    <dgm:pt modelId="{042DFDE2-01B7-4C38-9391-622E453E7CB6}" type="parTrans" cxnId="{EE57B96E-479F-4A70-9A75-DFC471056C15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2E8AF43D-987F-4369-8B54-DA4C0D9F8B2C}" type="sibTrans" cxnId="{EE57B96E-479F-4A70-9A75-DFC471056C15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2E0DEA95-6656-4DC8-85BE-8A2E18A7859E}">
      <dgm:prSet phldrT="[Text]"/>
      <dgm:spPr/>
      <dgm:t>
        <a:bodyPr/>
        <a:lstStyle/>
        <a:p>
          <a:r>
            <a:rPr lang="en-US" b="0" i="0" dirty="0">
              <a:latin typeface="Book Antiqua" panose="02040602050305030304" pitchFamily="18" charset="0"/>
            </a:rPr>
            <a:t>Significantly reduce carbon emissions, contributing to global environmental sustainability (</a:t>
          </a:r>
          <a:r>
            <a:rPr lang="en-US" b="0" i="0" dirty="0" err="1">
              <a:latin typeface="Book Antiqua" panose="02040602050305030304" pitchFamily="18" charset="0"/>
            </a:rPr>
            <a:t>Tawalbeh</a:t>
          </a:r>
          <a:r>
            <a:rPr lang="en-US" b="0" i="0" dirty="0">
              <a:latin typeface="Book Antiqua" panose="02040602050305030304" pitchFamily="18" charset="0"/>
            </a:rPr>
            <a:t> et al., 2021).</a:t>
          </a:r>
          <a:endParaRPr lang="en-US" dirty="0">
            <a:latin typeface="Book Antiqua" panose="02040602050305030304" pitchFamily="18" charset="0"/>
          </a:endParaRPr>
        </a:p>
      </dgm:t>
    </dgm:pt>
    <dgm:pt modelId="{EFEF91D2-8478-485C-9310-3710B21DA422}" type="parTrans" cxnId="{10A109EF-D17C-4133-AE40-119C5FFA9A1C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F22E3B6B-0683-4DC2-B17C-DBC67078B85C}" type="sibTrans" cxnId="{10A109EF-D17C-4133-AE40-119C5FFA9A1C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FBD4E114-1CD2-4DCD-BC2D-C8B7A721F185}">
      <dgm:prSet/>
      <dgm:spPr/>
      <dgm:t>
        <a:bodyPr/>
        <a:lstStyle/>
        <a:p>
          <a:r>
            <a:rPr lang="en-IN" b="1" i="0" dirty="0">
              <a:latin typeface="Book Antiqua" panose="02040602050305030304" pitchFamily="18" charset="0"/>
            </a:rPr>
            <a:t>Energy Bill Savings</a:t>
          </a:r>
          <a:endParaRPr lang="en-IN" dirty="0">
            <a:latin typeface="Book Antiqua" panose="02040602050305030304" pitchFamily="18" charset="0"/>
          </a:endParaRPr>
        </a:p>
      </dgm:t>
    </dgm:pt>
    <dgm:pt modelId="{E5F606F7-7E9C-4519-9D46-4B03D1117E00}" type="parTrans" cxnId="{A778738A-AC15-4F16-942C-7158DB26571B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41D0A818-2A6F-4567-9B49-8E2AE28B9342}" type="sibTrans" cxnId="{A778738A-AC15-4F16-942C-7158DB26571B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3BBF1BDE-9770-4ACF-B852-88743DE9890D}">
      <dgm:prSet/>
      <dgm:spPr/>
      <dgm:t>
        <a:bodyPr/>
        <a:lstStyle/>
        <a:p>
          <a:r>
            <a:rPr lang="en-US" b="0" i="0">
              <a:latin typeface="Book Antiqua" panose="02040602050305030304" pitchFamily="18" charset="0"/>
            </a:rPr>
            <a:t>Homeowners can save on energy costs </a:t>
          </a:r>
          <a:endParaRPr lang="en-US">
            <a:latin typeface="Book Antiqua" panose="02040602050305030304" pitchFamily="18" charset="0"/>
          </a:endParaRPr>
        </a:p>
      </dgm:t>
    </dgm:pt>
    <dgm:pt modelId="{5ADB3FC7-D479-496B-BCB5-C8831AE97E4B}" type="parTrans" cxnId="{87750D36-E9E9-4EB7-A24E-58AD3F9371CE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B655864D-5AA9-4AB4-A6BE-41C37149BCA3}" type="sibTrans" cxnId="{87750D36-E9E9-4EB7-A24E-58AD3F9371CE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5541E01D-9665-4168-AB4F-50978E6398E5}">
      <dgm:prSet/>
      <dgm:spPr/>
      <dgm:t>
        <a:bodyPr/>
        <a:lstStyle/>
        <a:p>
          <a:r>
            <a:rPr lang="en-IN" b="1" i="0">
              <a:latin typeface="Book Antiqua" panose="02040602050305030304" pitchFamily="18" charset="0"/>
            </a:rPr>
            <a:t>Environmental Impact</a:t>
          </a:r>
          <a:endParaRPr lang="en-IN">
            <a:latin typeface="Book Antiqua" panose="02040602050305030304" pitchFamily="18" charset="0"/>
          </a:endParaRPr>
        </a:p>
      </dgm:t>
    </dgm:pt>
    <dgm:pt modelId="{F6E6D07D-5440-4B18-B6EF-24ADCCDBEA29}" type="parTrans" cxnId="{5122FCCA-0F52-4017-B363-75E62772BFF0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981D8934-BC91-4D63-BD4C-8B53C2D9F1C4}" type="sibTrans" cxnId="{5122FCCA-0F52-4017-B363-75E62772BFF0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AAE16361-4FBE-4275-BF5C-58AE8D797593}">
      <dgm:prSet/>
      <dgm:spPr/>
      <dgm:t>
        <a:bodyPr/>
        <a:lstStyle/>
        <a:p>
          <a:r>
            <a:rPr lang="en-US" b="0" i="0" dirty="0">
              <a:latin typeface="Book Antiqua" panose="02040602050305030304" pitchFamily="18" charset="0"/>
            </a:rPr>
            <a:t>Solar power is a clean and sustainable energy source, helping to combat climate change and reduce reliance on fossil fuels (</a:t>
          </a:r>
          <a:r>
            <a:rPr lang="en-US" b="0" i="0" dirty="0" err="1">
              <a:latin typeface="Book Antiqua" panose="02040602050305030304" pitchFamily="18" charset="0"/>
            </a:rPr>
            <a:t>Shahsavari</a:t>
          </a:r>
          <a:r>
            <a:rPr lang="en-US" b="0" i="0" dirty="0">
              <a:latin typeface="Book Antiqua" panose="02040602050305030304" pitchFamily="18" charset="0"/>
            </a:rPr>
            <a:t> and Akbari, 2018).</a:t>
          </a:r>
          <a:endParaRPr lang="en-US" dirty="0">
            <a:latin typeface="Book Antiqua" panose="02040602050305030304" pitchFamily="18" charset="0"/>
          </a:endParaRPr>
        </a:p>
      </dgm:t>
    </dgm:pt>
    <dgm:pt modelId="{066C1BD6-6B74-423F-BD94-DDC37A4E0CEF}" type="parTrans" cxnId="{E4C5EEA9-42B8-4DE2-A4BF-78B0274BDBB1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0AB92C72-1EA6-4AAB-82D8-584F1E073DB9}" type="sibTrans" cxnId="{E4C5EEA9-42B8-4DE2-A4BF-78B0274BDBB1}">
      <dgm:prSet/>
      <dgm:spPr/>
      <dgm:t>
        <a:bodyPr/>
        <a:lstStyle/>
        <a:p>
          <a:endParaRPr lang="en-US">
            <a:latin typeface="Book Antiqua" panose="02040602050305030304" pitchFamily="18" charset="0"/>
          </a:endParaRPr>
        </a:p>
      </dgm:t>
    </dgm:pt>
    <dgm:pt modelId="{C1A4C977-1323-4C7F-8795-D3875D09A8F5}" type="pres">
      <dgm:prSet presAssocID="{11B90476-5754-4B17-B6DB-BB741436DFC6}" presName="linearFlow" presStyleCnt="0">
        <dgm:presLayoutVars>
          <dgm:dir/>
          <dgm:animLvl val="lvl"/>
          <dgm:resizeHandles val="exact"/>
        </dgm:presLayoutVars>
      </dgm:prSet>
      <dgm:spPr/>
    </dgm:pt>
    <dgm:pt modelId="{C2AFFDDD-CA92-49AF-8195-C895D4E7A4DC}" type="pres">
      <dgm:prSet presAssocID="{0FB0E84D-20FE-4AA1-8A9D-661350821271}" presName="composite" presStyleCnt="0"/>
      <dgm:spPr/>
    </dgm:pt>
    <dgm:pt modelId="{E4EFAED4-1142-465B-B687-B35D32C8D302}" type="pres">
      <dgm:prSet presAssocID="{0FB0E84D-20FE-4AA1-8A9D-661350821271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3223D480-3A43-4170-871E-82CE962DAC71}" type="pres">
      <dgm:prSet presAssocID="{0FB0E84D-20FE-4AA1-8A9D-661350821271}" presName="descendantText" presStyleLbl="alignAcc1" presStyleIdx="0" presStyleCnt="4">
        <dgm:presLayoutVars>
          <dgm:bulletEnabled val="1"/>
        </dgm:presLayoutVars>
      </dgm:prSet>
      <dgm:spPr/>
    </dgm:pt>
    <dgm:pt modelId="{D91F030A-C773-4BD4-BA3D-0B7E94DDE52E}" type="pres">
      <dgm:prSet presAssocID="{314BDEE2-BEB7-4223-8200-0C22C2172E9C}" presName="sp" presStyleCnt="0"/>
      <dgm:spPr/>
    </dgm:pt>
    <dgm:pt modelId="{1B3F87AD-53A1-47D3-ACF8-EDCEA37A6473}" type="pres">
      <dgm:prSet presAssocID="{C66D2930-15AD-462B-BFCB-19D2F62345BB}" presName="composite" presStyleCnt="0"/>
      <dgm:spPr/>
    </dgm:pt>
    <dgm:pt modelId="{B40AEC43-4EAB-452C-AC39-928BBEBB2CA4}" type="pres">
      <dgm:prSet presAssocID="{C66D2930-15AD-462B-BFCB-19D2F62345BB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667ECE2A-9398-4AA9-84C2-A237F2EDBE84}" type="pres">
      <dgm:prSet presAssocID="{C66D2930-15AD-462B-BFCB-19D2F62345BB}" presName="descendantText" presStyleLbl="alignAcc1" presStyleIdx="1" presStyleCnt="4">
        <dgm:presLayoutVars>
          <dgm:bulletEnabled val="1"/>
        </dgm:presLayoutVars>
      </dgm:prSet>
      <dgm:spPr/>
    </dgm:pt>
    <dgm:pt modelId="{13D4C1BE-3F62-4490-916C-DFC9D8885031}" type="pres">
      <dgm:prSet presAssocID="{2E8AF43D-987F-4369-8B54-DA4C0D9F8B2C}" presName="sp" presStyleCnt="0"/>
      <dgm:spPr/>
    </dgm:pt>
    <dgm:pt modelId="{B3024D60-CEEE-4926-89E0-9CCD6DD98142}" type="pres">
      <dgm:prSet presAssocID="{FBD4E114-1CD2-4DCD-BC2D-C8B7A721F185}" presName="composite" presStyleCnt="0"/>
      <dgm:spPr/>
    </dgm:pt>
    <dgm:pt modelId="{7DC3E464-797F-4E11-8893-FAC57CC6BCBE}" type="pres">
      <dgm:prSet presAssocID="{FBD4E114-1CD2-4DCD-BC2D-C8B7A721F185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95EAD13C-A956-49C6-B411-89BAC3D6AD7C}" type="pres">
      <dgm:prSet presAssocID="{FBD4E114-1CD2-4DCD-BC2D-C8B7A721F185}" presName="descendantText" presStyleLbl="alignAcc1" presStyleIdx="2" presStyleCnt="4">
        <dgm:presLayoutVars>
          <dgm:bulletEnabled val="1"/>
        </dgm:presLayoutVars>
      </dgm:prSet>
      <dgm:spPr/>
    </dgm:pt>
    <dgm:pt modelId="{6C828624-351E-4F06-BC37-BA1C727A7683}" type="pres">
      <dgm:prSet presAssocID="{41D0A818-2A6F-4567-9B49-8E2AE28B9342}" presName="sp" presStyleCnt="0"/>
      <dgm:spPr/>
    </dgm:pt>
    <dgm:pt modelId="{452EB307-B1FF-4D0D-B976-0B6834835045}" type="pres">
      <dgm:prSet presAssocID="{5541E01D-9665-4168-AB4F-50978E6398E5}" presName="composite" presStyleCnt="0"/>
      <dgm:spPr/>
    </dgm:pt>
    <dgm:pt modelId="{AD4B2274-0383-4B3E-9F04-C07478452B60}" type="pres">
      <dgm:prSet presAssocID="{5541E01D-9665-4168-AB4F-50978E6398E5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D72C50C2-543C-4010-8E31-FD942D383F86}" type="pres">
      <dgm:prSet presAssocID="{5541E01D-9665-4168-AB4F-50978E6398E5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512D1108-F462-4FA3-B433-3724E81B4D54}" type="presOf" srcId="{C66D2930-15AD-462B-BFCB-19D2F62345BB}" destId="{B40AEC43-4EAB-452C-AC39-928BBEBB2CA4}" srcOrd="0" destOrd="0" presId="urn:microsoft.com/office/officeart/2005/8/layout/chevron2"/>
    <dgm:cxn modelId="{EAD52A26-308F-444B-855E-9B8FFCAEE074}" type="presOf" srcId="{11B90476-5754-4B17-B6DB-BB741436DFC6}" destId="{C1A4C977-1323-4C7F-8795-D3875D09A8F5}" srcOrd="0" destOrd="0" presId="urn:microsoft.com/office/officeart/2005/8/layout/chevron2"/>
    <dgm:cxn modelId="{5118E426-04EC-4072-BC8E-13876B528E46}" type="presOf" srcId="{FBD4E114-1CD2-4DCD-BC2D-C8B7A721F185}" destId="{7DC3E464-797F-4E11-8893-FAC57CC6BCBE}" srcOrd="0" destOrd="0" presId="urn:microsoft.com/office/officeart/2005/8/layout/chevron2"/>
    <dgm:cxn modelId="{87750D36-E9E9-4EB7-A24E-58AD3F9371CE}" srcId="{FBD4E114-1CD2-4DCD-BC2D-C8B7A721F185}" destId="{3BBF1BDE-9770-4ACF-B852-88743DE9890D}" srcOrd="0" destOrd="0" parTransId="{5ADB3FC7-D479-496B-BCB5-C8831AE97E4B}" sibTransId="{B655864D-5AA9-4AB4-A6BE-41C37149BCA3}"/>
    <dgm:cxn modelId="{524F924A-8E79-4A96-82FA-47C4711537AD}" type="presOf" srcId="{2E0DEA95-6656-4DC8-85BE-8A2E18A7859E}" destId="{667ECE2A-9398-4AA9-84C2-A237F2EDBE84}" srcOrd="0" destOrd="0" presId="urn:microsoft.com/office/officeart/2005/8/layout/chevron2"/>
    <dgm:cxn modelId="{96F0124E-D8F3-45AC-8820-72D308E3E520}" type="presOf" srcId="{275C78C9-2F93-47AE-812C-531495B8D16D}" destId="{3223D480-3A43-4170-871E-82CE962DAC71}" srcOrd="0" destOrd="0" presId="urn:microsoft.com/office/officeart/2005/8/layout/chevron2"/>
    <dgm:cxn modelId="{EE57B96E-479F-4A70-9A75-DFC471056C15}" srcId="{11B90476-5754-4B17-B6DB-BB741436DFC6}" destId="{C66D2930-15AD-462B-BFCB-19D2F62345BB}" srcOrd="1" destOrd="0" parTransId="{042DFDE2-01B7-4C38-9391-622E453E7CB6}" sibTransId="{2E8AF43D-987F-4369-8B54-DA4C0D9F8B2C}"/>
    <dgm:cxn modelId="{4ECFC976-304A-44F1-80D3-63DD6E611686}" type="presOf" srcId="{3BBF1BDE-9770-4ACF-B852-88743DE9890D}" destId="{95EAD13C-A956-49C6-B411-89BAC3D6AD7C}" srcOrd="0" destOrd="0" presId="urn:microsoft.com/office/officeart/2005/8/layout/chevron2"/>
    <dgm:cxn modelId="{5E99BC7D-2132-4044-8BA6-DF173E78E35A}" type="presOf" srcId="{0FB0E84D-20FE-4AA1-8A9D-661350821271}" destId="{E4EFAED4-1142-465B-B687-B35D32C8D302}" srcOrd="0" destOrd="0" presId="urn:microsoft.com/office/officeart/2005/8/layout/chevron2"/>
    <dgm:cxn modelId="{A778738A-AC15-4F16-942C-7158DB26571B}" srcId="{11B90476-5754-4B17-B6DB-BB741436DFC6}" destId="{FBD4E114-1CD2-4DCD-BC2D-C8B7A721F185}" srcOrd="2" destOrd="0" parTransId="{E5F606F7-7E9C-4519-9D46-4B03D1117E00}" sibTransId="{41D0A818-2A6F-4567-9B49-8E2AE28B9342}"/>
    <dgm:cxn modelId="{E4C5EEA9-42B8-4DE2-A4BF-78B0274BDBB1}" srcId="{5541E01D-9665-4168-AB4F-50978E6398E5}" destId="{AAE16361-4FBE-4275-BF5C-58AE8D797593}" srcOrd="0" destOrd="0" parTransId="{066C1BD6-6B74-423F-BD94-DDC37A4E0CEF}" sibTransId="{0AB92C72-1EA6-4AAB-82D8-584F1E073DB9}"/>
    <dgm:cxn modelId="{6FA90EB3-4A82-4BD7-A031-267457C85966}" srcId="{11B90476-5754-4B17-B6DB-BB741436DFC6}" destId="{0FB0E84D-20FE-4AA1-8A9D-661350821271}" srcOrd="0" destOrd="0" parTransId="{952BC795-1618-4DE2-8335-B73233DB3CCA}" sibTransId="{314BDEE2-BEB7-4223-8200-0C22C2172E9C}"/>
    <dgm:cxn modelId="{5A439CB3-89CB-411A-B13D-19D8C01B5325}" type="presOf" srcId="{AAE16361-4FBE-4275-BF5C-58AE8D797593}" destId="{D72C50C2-543C-4010-8E31-FD942D383F86}" srcOrd="0" destOrd="0" presId="urn:microsoft.com/office/officeart/2005/8/layout/chevron2"/>
    <dgm:cxn modelId="{5122FCCA-0F52-4017-B363-75E62772BFF0}" srcId="{11B90476-5754-4B17-B6DB-BB741436DFC6}" destId="{5541E01D-9665-4168-AB4F-50978E6398E5}" srcOrd="3" destOrd="0" parTransId="{F6E6D07D-5440-4B18-B6EF-24ADCCDBEA29}" sibTransId="{981D8934-BC91-4D63-BD4C-8B53C2D9F1C4}"/>
    <dgm:cxn modelId="{EB9783D4-E6D6-4058-96DD-3D361926C4DC}" type="presOf" srcId="{5541E01D-9665-4168-AB4F-50978E6398E5}" destId="{AD4B2274-0383-4B3E-9F04-C07478452B60}" srcOrd="0" destOrd="0" presId="urn:microsoft.com/office/officeart/2005/8/layout/chevron2"/>
    <dgm:cxn modelId="{10A109EF-D17C-4133-AE40-119C5FFA9A1C}" srcId="{C66D2930-15AD-462B-BFCB-19D2F62345BB}" destId="{2E0DEA95-6656-4DC8-85BE-8A2E18A7859E}" srcOrd="0" destOrd="0" parTransId="{EFEF91D2-8478-485C-9310-3710B21DA422}" sibTransId="{F22E3B6B-0683-4DC2-B17C-DBC67078B85C}"/>
    <dgm:cxn modelId="{E851D9F4-1A19-4A6F-A060-B66BBB30B201}" srcId="{0FB0E84D-20FE-4AA1-8A9D-661350821271}" destId="{275C78C9-2F93-47AE-812C-531495B8D16D}" srcOrd="0" destOrd="0" parTransId="{147545D5-1CF8-4265-AE8B-AE356585E223}" sibTransId="{1AA26734-77B7-4396-B0DA-C167B29FE1AE}"/>
    <dgm:cxn modelId="{22D6B03B-E4FE-43B7-8D3D-ACD4A9CD7BE6}" type="presParOf" srcId="{C1A4C977-1323-4C7F-8795-D3875D09A8F5}" destId="{C2AFFDDD-CA92-49AF-8195-C895D4E7A4DC}" srcOrd="0" destOrd="0" presId="urn:microsoft.com/office/officeart/2005/8/layout/chevron2"/>
    <dgm:cxn modelId="{CC677B8A-E2F2-40B4-9F62-6B3B14BD8296}" type="presParOf" srcId="{C2AFFDDD-CA92-49AF-8195-C895D4E7A4DC}" destId="{E4EFAED4-1142-465B-B687-B35D32C8D302}" srcOrd="0" destOrd="0" presId="urn:microsoft.com/office/officeart/2005/8/layout/chevron2"/>
    <dgm:cxn modelId="{CFDF826F-9544-4F05-9894-51D0C545ED58}" type="presParOf" srcId="{C2AFFDDD-CA92-49AF-8195-C895D4E7A4DC}" destId="{3223D480-3A43-4170-871E-82CE962DAC71}" srcOrd="1" destOrd="0" presId="urn:microsoft.com/office/officeart/2005/8/layout/chevron2"/>
    <dgm:cxn modelId="{D55AA13E-C324-4F47-8C08-910C359489B1}" type="presParOf" srcId="{C1A4C977-1323-4C7F-8795-D3875D09A8F5}" destId="{D91F030A-C773-4BD4-BA3D-0B7E94DDE52E}" srcOrd="1" destOrd="0" presId="urn:microsoft.com/office/officeart/2005/8/layout/chevron2"/>
    <dgm:cxn modelId="{1A0B5C7B-A19A-4635-B84C-14A19BACF0F4}" type="presParOf" srcId="{C1A4C977-1323-4C7F-8795-D3875D09A8F5}" destId="{1B3F87AD-53A1-47D3-ACF8-EDCEA37A6473}" srcOrd="2" destOrd="0" presId="urn:microsoft.com/office/officeart/2005/8/layout/chevron2"/>
    <dgm:cxn modelId="{15D777F1-C5CD-4345-894C-3C44696E44FB}" type="presParOf" srcId="{1B3F87AD-53A1-47D3-ACF8-EDCEA37A6473}" destId="{B40AEC43-4EAB-452C-AC39-928BBEBB2CA4}" srcOrd="0" destOrd="0" presId="urn:microsoft.com/office/officeart/2005/8/layout/chevron2"/>
    <dgm:cxn modelId="{E2716B9F-DBC8-4D56-B95C-9F9505A80833}" type="presParOf" srcId="{1B3F87AD-53A1-47D3-ACF8-EDCEA37A6473}" destId="{667ECE2A-9398-4AA9-84C2-A237F2EDBE84}" srcOrd="1" destOrd="0" presId="urn:microsoft.com/office/officeart/2005/8/layout/chevron2"/>
    <dgm:cxn modelId="{B044F79E-536F-4609-880F-3D81F8B5997F}" type="presParOf" srcId="{C1A4C977-1323-4C7F-8795-D3875D09A8F5}" destId="{13D4C1BE-3F62-4490-916C-DFC9D8885031}" srcOrd="3" destOrd="0" presId="urn:microsoft.com/office/officeart/2005/8/layout/chevron2"/>
    <dgm:cxn modelId="{B322B9D0-AAFC-4C13-A0EE-042D67E35A13}" type="presParOf" srcId="{C1A4C977-1323-4C7F-8795-D3875D09A8F5}" destId="{B3024D60-CEEE-4926-89E0-9CCD6DD98142}" srcOrd="4" destOrd="0" presId="urn:microsoft.com/office/officeart/2005/8/layout/chevron2"/>
    <dgm:cxn modelId="{D8B2878B-B405-431B-882B-BE2E73F4B2E6}" type="presParOf" srcId="{B3024D60-CEEE-4926-89E0-9CCD6DD98142}" destId="{7DC3E464-797F-4E11-8893-FAC57CC6BCBE}" srcOrd="0" destOrd="0" presId="urn:microsoft.com/office/officeart/2005/8/layout/chevron2"/>
    <dgm:cxn modelId="{867B3BAB-E9BE-4D31-A227-C6380AD4AB9C}" type="presParOf" srcId="{B3024D60-CEEE-4926-89E0-9CCD6DD98142}" destId="{95EAD13C-A956-49C6-B411-89BAC3D6AD7C}" srcOrd="1" destOrd="0" presId="urn:microsoft.com/office/officeart/2005/8/layout/chevron2"/>
    <dgm:cxn modelId="{BFD7DEC9-A8F5-4D9A-BCB1-94B4740DE286}" type="presParOf" srcId="{C1A4C977-1323-4C7F-8795-D3875D09A8F5}" destId="{6C828624-351E-4F06-BC37-BA1C727A7683}" srcOrd="5" destOrd="0" presId="urn:microsoft.com/office/officeart/2005/8/layout/chevron2"/>
    <dgm:cxn modelId="{F88539FE-A7CD-45F0-A6CC-730A0469297D}" type="presParOf" srcId="{C1A4C977-1323-4C7F-8795-D3875D09A8F5}" destId="{452EB307-B1FF-4D0D-B976-0B6834835045}" srcOrd="6" destOrd="0" presId="urn:microsoft.com/office/officeart/2005/8/layout/chevron2"/>
    <dgm:cxn modelId="{08F0D4C9-9E44-4AEC-854D-9BF1CD6B386A}" type="presParOf" srcId="{452EB307-B1FF-4D0D-B976-0B6834835045}" destId="{AD4B2274-0383-4B3E-9F04-C07478452B60}" srcOrd="0" destOrd="0" presId="urn:microsoft.com/office/officeart/2005/8/layout/chevron2"/>
    <dgm:cxn modelId="{666FC588-FCEC-4ABE-AD68-B4916D9740D6}" type="presParOf" srcId="{452EB307-B1FF-4D0D-B976-0B6834835045}" destId="{D72C50C2-543C-4010-8E31-FD942D383F8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580254-2D7E-4E50-B58B-B931C0E61066}" type="doc">
      <dgm:prSet loTypeId="urn:diagrams.loki3.com/Bracket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267228B-EC31-47A8-BFAF-707D52BEC1CB}">
      <dgm:prSet phldrT="[Text]" custT="1"/>
      <dgm:spPr/>
      <dgm:t>
        <a:bodyPr/>
        <a:lstStyle/>
        <a:p>
          <a:r>
            <a:rPr lang="en-US" sz="1600" b="1" i="0" dirty="0">
              <a:effectLst/>
              <a:latin typeface="Book Antiqua" panose="02040602050305030304" pitchFamily="18" charset="0"/>
            </a:rPr>
            <a:t>Panel Sourcing</a:t>
          </a:r>
          <a:endParaRPr lang="en-US" sz="1600" dirty="0">
            <a:latin typeface="Book Antiqua" panose="02040602050305030304" pitchFamily="18" charset="0"/>
          </a:endParaRPr>
        </a:p>
      </dgm:t>
    </dgm:pt>
    <dgm:pt modelId="{8A33A88A-0974-4064-AD26-7ABB99F9B7BD}" type="parTrans" cxnId="{C09FB807-B38C-4DC2-862D-88EEC8DFBF14}">
      <dgm:prSet/>
      <dgm:spPr/>
      <dgm:t>
        <a:bodyPr/>
        <a:lstStyle/>
        <a:p>
          <a:endParaRPr lang="en-US" sz="1200">
            <a:latin typeface="Book Antiqua" panose="02040602050305030304" pitchFamily="18" charset="0"/>
          </a:endParaRPr>
        </a:p>
      </dgm:t>
    </dgm:pt>
    <dgm:pt modelId="{D78084A0-05B1-4622-AF70-B90962E7DA6D}" type="sibTrans" cxnId="{C09FB807-B38C-4DC2-862D-88EEC8DFBF14}">
      <dgm:prSet/>
      <dgm:spPr/>
      <dgm:t>
        <a:bodyPr/>
        <a:lstStyle/>
        <a:p>
          <a:endParaRPr lang="en-US" sz="1200">
            <a:latin typeface="Book Antiqua" panose="02040602050305030304" pitchFamily="18" charset="0"/>
          </a:endParaRPr>
        </a:p>
      </dgm:t>
    </dgm:pt>
    <dgm:pt modelId="{956A2A0F-888D-4014-9DF5-762594BC6260}">
      <dgm:prSet phldrT="[Text]" custT="1"/>
      <dgm:spPr/>
      <dgm:t>
        <a:bodyPr/>
        <a:lstStyle/>
        <a:p>
          <a:r>
            <a:rPr lang="en-US" sz="1600" b="0" i="0" dirty="0">
              <a:effectLst/>
              <a:latin typeface="Book Antiqua" panose="02040602050305030304" pitchFamily="18" charset="0"/>
            </a:rPr>
            <a:t>Source solar panels from reliable manufacturers with a track record for quality and sustainability.</a:t>
          </a:r>
          <a:endParaRPr lang="en-US" sz="1600" dirty="0">
            <a:latin typeface="Book Antiqua" panose="02040602050305030304" pitchFamily="18" charset="0"/>
          </a:endParaRPr>
        </a:p>
      </dgm:t>
    </dgm:pt>
    <dgm:pt modelId="{AB5B27AD-8340-4B15-8464-018C621B35DF}" type="parTrans" cxnId="{B8E110A6-4503-4767-BD1B-B67D21C8827F}">
      <dgm:prSet/>
      <dgm:spPr/>
      <dgm:t>
        <a:bodyPr/>
        <a:lstStyle/>
        <a:p>
          <a:endParaRPr lang="en-US" sz="1200">
            <a:latin typeface="Book Antiqua" panose="02040602050305030304" pitchFamily="18" charset="0"/>
          </a:endParaRPr>
        </a:p>
      </dgm:t>
    </dgm:pt>
    <dgm:pt modelId="{C4C689CB-6CF4-43C0-B1DC-5B95C494EF24}" type="sibTrans" cxnId="{B8E110A6-4503-4767-BD1B-B67D21C8827F}">
      <dgm:prSet/>
      <dgm:spPr/>
      <dgm:t>
        <a:bodyPr/>
        <a:lstStyle/>
        <a:p>
          <a:endParaRPr lang="en-US" sz="1200">
            <a:latin typeface="Book Antiqua" panose="02040602050305030304" pitchFamily="18" charset="0"/>
          </a:endParaRPr>
        </a:p>
      </dgm:t>
    </dgm:pt>
    <dgm:pt modelId="{618512AB-8058-4BB2-B40A-F2A763BA227C}">
      <dgm:prSet phldrT="[Text]" custT="1"/>
      <dgm:spPr/>
      <dgm:t>
        <a:bodyPr/>
        <a:lstStyle/>
        <a:p>
          <a:r>
            <a:rPr lang="en-US" sz="1600" b="1" i="0" dirty="0">
              <a:effectLst/>
              <a:latin typeface="Book Antiqua" panose="02040602050305030304" pitchFamily="18" charset="0"/>
            </a:rPr>
            <a:t>Installation Process</a:t>
          </a:r>
          <a:endParaRPr lang="en-US" sz="1600" dirty="0">
            <a:latin typeface="Book Antiqua" panose="02040602050305030304" pitchFamily="18" charset="0"/>
          </a:endParaRPr>
        </a:p>
      </dgm:t>
    </dgm:pt>
    <dgm:pt modelId="{7EC823A1-A407-47BF-9A2A-98554293D5F0}" type="parTrans" cxnId="{C1512948-4F66-45D3-A13F-A2B4492B507D}">
      <dgm:prSet/>
      <dgm:spPr/>
      <dgm:t>
        <a:bodyPr/>
        <a:lstStyle/>
        <a:p>
          <a:endParaRPr lang="en-US" sz="1200">
            <a:latin typeface="Book Antiqua" panose="02040602050305030304" pitchFamily="18" charset="0"/>
          </a:endParaRPr>
        </a:p>
      </dgm:t>
    </dgm:pt>
    <dgm:pt modelId="{6A4EA9F6-E2BC-42FB-B2CA-E2BB1AA8CE35}" type="sibTrans" cxnId="{C1512948-4F66-45D3-A13F-A2B4492B507D}">
      <dgm:prSet/>
      <dgm:spPr/>
      <dgm:t>
        <a:bodyPr/>
        <a:lstStyle/>
        <a:p>
          <a:endParaRPr lang="en-US" sz="1200">
            <a:latin typeface="Book Antiqua" panose="02040602050305030304" pitchFamily="18" charset="0"/>
          </a:endParaRPr>
        </a:p>
      </dgm:t>
    </dgm:pt>
    <dgm:pt modelId="{626ED905-E452-478C-A143-AE6DAD503935}">
      <dgm:prSet phldrT="[Text]" custT="1"/>
      <dgm:spPr/>
      <dgm:t>
        <a:bodyPr/>
        <a:lstStyle/>
        <a:p>
          <a:r>
            <a:rPr lang="en-US" sz="1600" b="0" i="0" dirty="0">
              <a:effectLst/>
              <a:latin typeface="Book Antiqua" panose="02040602050305030304" pitchFamily="18" charset="0"/>
            </a:rPr>
            <a:t>Detail the step-by-step installation process for residential properties.</a:t>
          </a:r>
          <a:endParaRPr lang="en-US" sz="1600" dirty="0">
            <a:latin typeface="Book Antiqua" panose="02040602050305030304" pitchFamily="18" charset="0"/>
          </a:endParaRPr>
        </a:p>
      </dgm:t>
    </dgm:pt>
    <dgm:pt modelId="{68387A5C-B62D-43A7-9386-E45683514BF8}" type="parTrans" cxnId="{4716C8BC-3F03-4969-912B-AB56CA18CDCC}">
      <dgm:prSet/>
      <dgm:spPr/>
      <dgm:t>
        <a:bodyPr/>
        <a:lstStyle/>
        <a:p>
          <a:endParaRPr lang="en-US" sz="1200">
            <a:latin typeface="Book Antiqua" panose="02040602050305030304" pitchFamily="18" charset="0"/>
          </a:endParaRPr>
        </a:p>
      </dgm:t>
    </dgm:pt>
    <dgm:pt modelId="{EE77289A-64ED-481B-85B1-123467C9C39B}" type="sibTrans" cxnId="{4716C8BC-3F03-4969-912B-AB56CA18CDCC}">
      <dgm:prSet/>
      <dgm:spPr/>
      <dgm:t>
        <a:bodyPr/>
        <a:lstStyle/>
        <a:p>
          <a:endParaRPr lang="en-US" sz="1200">
            <a:latin typeface="Book Antiqua" panose="02040602050305030304" pitchFamily="18" charset="0"/>
          </a:endParaRPr>
        </a:p>
      </dgm:t>
    </dgm:pt>
    <dgm:pt modelId="{8814C8C2-1F10-4EE7-BFE2-0DF0705E0675}">
      <dgm:prSet custT="1"/>
      <dgm:spPr/>
      <dgm:t>
        <a:bodyPr/>
        <a:lstStyle/>
        <a:p>
          <a:r>
            <a:rPr lang="en-US" sz="1600" b="0" i="0" dirty="0">
              <a:effectLst/>
              <a:latin typeface="Book Antiqua" panose="02040602050305030304" pitchFamily="18" charset="0"/>
            </a:rPr>
            <a:t>Consider partnerships for bulk purchasing to reduce costs.</a:t>
          </a:r>
        </a:p>
      </dgm:t>
    </dgm:pt>
    <dgm:pt modelId="{7EC42BE9-AC65-47F1-B651-C47BE66CCEC6}" type="parTrans" cxnId="{7654C602-5DA2-4692-817D-41E3E8D6E10D}">
      <dgm:prSet/>
      <dgm:spPr/>
      <dgm:t>
        <a:bodyPr/>
        <a:lstStyle/>
        <a:p>
          <a:endParaRPr lang="en-US" sz="1200">
            <a:latin typeface="Book Antiqua" panose="02040602050305030304" pitchFamily="18" charset="0"/>
          </a:endParaRPr>
        </a:p>
      </dgm:t>
    </dgm:pt>
    <dgm:pt modelId="{E64A20DA-8DD1-429B-A2CB-0CF621FF2FBE}" type="sibTrans" cxnId="{7654C602-5DA2-4692-817D-41E3E8D6E10D}">
      <dgm:prSet/>
      <dgm:spPr/>
      <dgm:t>
        <a:bodyPr/>
        <a:lstStyle/>
        <a:p>
          <a:endParaRPr lang="en-US" sz="1200">
            <a:latin typeface="Book Antiqua" panose="02040602050305030304" pitchFamily="18" charset="0"/>
          </a:endParaRPr>
        </a:p>
      </dgm:t>
    </dgm:pt>
    <dgm:pt modelId="{BC6FD2E5-0DA9-4A2D-A297-9336C20D3C30}">
      <dgm:prSet custT="1"/>
      <dgm:spPr/>
      <dgm:t>
        <a:bodyPr/>
        <a:lstStyle/>
        <a:p>
          <a:r>
            <a:rPr lang="en-US" sz="1600" b="0" i="0" dirty="0">
              <a:effectLst/>
              <a:latin typeface="Book Antiqua" panose="02040602050305030304" pitchFamily="18" charset="0"/>
            </a:rPr>
            <a:t>Highlight any unique installation techniques or technologies used.</a:t>
          </a:r>
        </a:p>
      </dgm:t>
    </dgm:pt>
    <dgm:pt modelId="{604CBBA2-360D-48C9-87B9-2F23698B7FC8}" type="parTrans" cxnId="{78BE91E0-10DA-49DF-A18E-4150175E5951}">
      <dgm:prSet/>
      <dgm:spPr/>
      <dgm:t>
        <a:bodyPr/>
        <a:lstStyle/>
        <a:p>
          <a:endParaRPr lang="en-US" sz="1200">
            <a:latin typeface="Book Antiqua" panose="02040602050305030304" pitchFamily="18" charset="0"/>
          </a:endParaRPr>
        </a:p>
      </dgm:t>
    </dgm:pt>
    <dgm:pt modelId="{02773EF8-4D9A-4A74-B06A-53821F2CDA3A}" type="sibTrans" cxnId="{78BE91E0-10DA-49DF-A18E-4150175E5951}">
      <dgm:prSet/>
      <dgm:spPr/>
      <dgm:t>
        <a:bodyPr/>
        <a:lstStyle/>
        <a:p>
          <a:endParaRPr lang="en-US" sz="1200">
            <a:latin typeface="Book Antiqua" panose="02040602050305030304" pitchFamily="18" charset="0"/>
          </a:endParaRPr>
        </a:p>
      </dgm:t>
    </dgm:pt>
    <dgm:pt modelId="{632454F4-AFE1-473F-9B3B-DF526AFE9340}" type="pres">
      <dgm:prSet presAssocID="{A5580254-2D7E-4E50-B58B-B931C0E61066}" presName="Name0" presStyleCnt="0">
        <dgm:presLayoutVars>
          <dgm:dir/>
          <dgm:animLvl val="lvl"/>
          <dgm:resizeHandles val="exact"/>
        </dgm:presLayoutVars>
      </dgm:prSet>
      <dgm:spPr/>
    </dgm:pt>
    <dgm:pt modelId="{FF246976-99B3-4F80-8DBF-E7F3C845A1B7}" type="pres">
      <dgm:prSet presAssocID="{1267228B-EC31-47A8-BFAF-707D52BEC1CB}" presName="linNode" presStyleCnt="0"/>
      <dgm:spPr/>
    </dgm:pt>
    <dgm:pt modelId="{E880D242-E5B5-4CAF-AB6F-5F0C89ED0569}" type="pres">
      <dgm:prSet presAssocID="{1267228B-EC31-47A8-BFAF-707D52BEC1CB}" presName="parTx" presStyleLbl="revTx" presStyleIdx="0" presStyleCnt="2">
        <dgm:presLayoutVars>
          <dgm:chMax val="1"/>
          <dgm:bulletEnabled val="1"/>
        </dgm:presLayoutVars>
      </dgm:prSet>
      <dgm:spPr/>
    </dgm:pt>
    <dgm:pt modelId="{3E092D33-4326-4D78-BB07-AD8610F124C7}" type="pres">
      <dgm:prSet presAssocID="{1267228B-EC31-47A8-BFAF-707D52BEC1CB}" presName="bracket" presStyleLbl="parChTrans1D1" presStyleIdx="0" presStyleCnt="2"/>
      <dgm:spPr/>
    </dgm:pt>
    <dgm:pt modelId="{A5344C60-C7EC-45D3-9697-21E8C47906A9}" type="pres">
      <dgm:prSet presAssocID="{1267228B-EC31-47A8-BFAF-707D52BEC1CB}" presName="spH" presStyleCnt="0"/>
      <dgm:spPr/>
    </dgm:pt>
    <dgm:pt modelId="{D00A0845-AFFE-46C7-B3EB-4316F325AA26}" type="pres">
      <dgm:prSet presAssocID="{1267228B-EC31-47A8-BFAF-707D52BEC1CB}" presName="desTx" presStyleLbl="node1" presStyleIdx="0" presStyleCnt="2">
        <dgm:presLayoutVars>
          <dgm:bulletEnabled val="1"/>
        </dgm:presLayoutVars>
      </dgm:prSet>
      <dgm:spPr/>
    </dgm:pt>
    <dgm:pt modelId="{3B8E3E9D-2328-449B-A433-59A666D9642D}" type="pres">
      <dgm:prSet presAssocID="{D78084A0-05B1-4622-AF70-B90962E7DA6D}" presName="spV" presStyleCnt="0"/>
      <dgm:spPr/>
    </dgm:pt>
    <dgm:pt modelId="{68C8A8F8-2597-4FEA-90FE-61B76CEB80BA}" type="pres">
      <dgm:prSet presAssocID="{618512AB-8058-4BB2-B40A-F2A763BA227C}" presName="linNode" presStyleCnt="0"/>
      <dgm:spPr/>
    </dgm:pt>
    <dgm:pt modelId="{8E78D810-35F0-4B7F-81DF-EB4D1BF031DC}" type="pres">
      <dgm:prSet presAssocID="{618512AB-8058-4BB2-B40A-F2A763BA227C}" presName="parTx" presStyleLbl="revTx" presStyleIdx="1" presStyleCnt="2">
        <dgm:presLayoutVars>
          <dgm:chMax val="1"/>
          <dgm:bulletEnabled val="1"/>
        </dgm:presLayoutVars>
      </dgm:prSet>
      <dgm:spPr/>
    </dgm:pt>
    <dgm:pt modelId="{0E2793FE-1FAA-4849-ABCE-2E25867F332C}" type="pres">
      <dgm:prSet presAssocID="{618512AB-8058-4BB2-B40A-F2A763BA227C}" presName="bracket" presStyleLbl="parChTrans1D1" presStyleIdx="1" presStyleCnt="2"/>
      <dgm:spPr/>
    </dgm:pt>
    <dgm:pt modelId="{B61AB075-8139-411E-BEBD-16FF9A102D68}" type="pres">
      <dgm:prSet presAssocID="{618512AB-8058-4BB2-B40A-F2A763BA227C}" presName="spH" presStyleCnt="0"/>
      <dgm:spPr/>
    </dgm:pt>
    <dgm:pt modelId="{073E0B48-F0EC-4E71-BF3F-16DC29E0288B}" type="pres">
      <dgm:prSet presAssocID="{618512AB-8058-4BB2-B40A-F2A763BA227C}" presName="desTx" presStyleLbl="node1" presStyleIdx="1" presStyleCnt="2">
        <dgm:presLayoutVars>
          <dgm:bulletEnabled val="1"/>
        </dgm:presLayoutVars>
      </dgm:prSet>
      <dgm:spPr/>
    </dgm:pt>
  </dgm:ptLst>
  <dgm:cxnLst>
    <dgm:cxn modelId="{7654C602-5DA2-4692-817D-41E3E8D6E10D}" srcId="{1267228B-EC31-47A8-BFAF-707D52BEC1CB}" destId="{8814C8C2-1F10-4EE7-BFE2-0DF0705E0675}" srcOrd="1" destOrd="0" parTransId="{7EC42BE9-AC65-47F1-B651-C47BE66CCEC6}" sibTransId="{E64A20DA-8DD1-429B-A2CB-0CF621FF2FBE}"/>
    <dgm:cxn modelId="{C09FB807-B38C-4DC2-862D-88EEC8DFBF14}" srcId="{A5580254-2D7E-4E50-B58B-B931C0E61066}" destId="{1267228B-EC31-47A8-BFAF-707D52BEC1CB}" srcOrd="0" destOrd="0" parTransId="{8A33A88A-0974-4064-AD26-7ABB99F9B7BD}" sibTransId="{D78084A0-05B1-4622-AF70-B90962E7DA6D}"/>
    <dgm:cxn modelId="{B0833064-8B45-426D-A6FA-A3E04AFDC4D0}" type="presOf" srcId="{626ED905-E452-478C-A143-AE6DAD503935}" destId="{073E0B48-F0EC-4E71-BF3F-16DC29E0288B}" srcOrd="0" destOrd="0" presId="urn:diagrams.loki3.com/BracketList"/>
    <dgm:cxn modelId="{C1512948-4F66-45D3-A13F-A2B4492B507D}" srcId="{A5580254-2D7E-4E50-B58B-B931C0E61066}" destId="{618512AB-8058-4BB2-B40A-F2A763BA227C}" srcOrd="1" destOrd="0" parTransId="{7EC823A1-A407-47BF-9A2A-98554293D5F0}" sibTransId="{6A4EA9F6-E2BC-42FB-B2CA-E2BB1AA8CE35}"/>
    <dgm:cxn modelId="{D9A41070-DA07-4FCC-89AE-B2F2D18A2A72}" type="presOf" srcId="{956A2A0F-888D-4014-9DF5-762594BC6260}" destId="{D00A0845-AFFE-46C7-B3EB-4316F325AA26}" srcOrd="0" destOrd="0" presId="urn:diagrams.loki3.com/BracketList"/>
    <dgm:cxn modelId="{37D65674-09E0-4FB0-8447-A833A9A414E7}" type="presOf" srcId="{8814C8C2-1F10-4EE7-BFE2-0DF0705E0675}" destId="{D00A0845-AFFE-46C7-B3EB-4316F325AA26}" srcOrd="0" destOrd="1" presId="urn:diagrams.loki3.com/BracketList"/>
    <dgm:cxn modelId="{E3C1EC8D-A0DA-43ED-8661-B9A56552509D}" type="presOf" srcId="{BC6FD2E5-0DA9-4A2D-A297-9336C20D3C30}" destId="{073E0B48-F0EC-4E71-BF3F-16DC29E0288B}" srcOrd="0" destOrd="1" presId="urn:diagrams.loki3.com/BracketList"/>
    <dgm:cxn modelId="{B8E110A6-4503-4767-BD1B-B67D21C8827F}" srcId="{1267228B-EC31-47A8-BFAF-707D52BEC1CB}" destId="{956A2A0F-888D-4014-9DF5-762594BC6260}" srcOrd="0" destOrd="0" parTransId="{AB5B27AD-8340-4B15-8464-018C621B35DF}" sibTransId="{C4C689CB-6CF4-43C0-B1DC-5B95C494EF24}"/>
    <dgm:cxn modelId="{4716C8BC-3F03-4969-912B-AB56CA18CDCC}" srcId="{618512AB-8058-4BB2-B40A-F2A763BA227C}" destId="{626ED905-E452-478C-A143-AE6DAD503935}" srcOrd="0" destOrd="0" parTransId="{68387A5C-B62D-43A7-9386-E45683514BF8}" sibTransId="{EE77289A-64ED-481B-85B1-123467C9C39B}"/>
    <dgm:cxn modelId="{5D1B63CE-4B88-4270-ADE2-A65361D88526}" type="presOf" srcId="{618512AB-8058-4BB2-B40A-F2A763BA227C}" destId="{8E78D810-35F0-4B7F-81DF-EB4D1BF031DC}" srcOrd="0" destOrd="0" presId="urn:diagrams.loki3.com/BracketList"/>
    <dgm:cxn modelId="{78BE91E0-10DA-49DF-A18E-4150175E5951}" srcId="{618512AB-8058-4BB2-B40A-F2A763BA227C}" destId="{BC6FD2E5-0DA9-4A2D-A297-9336C20D3C30}" srcOrd="1" destOrd="0" parTransId="{604CBBA2-360D-48C9-87B9-2F23698B7FC8}" sibTransId="{02773EF8-4D9A-4A74-B06A-53821F2CDA3A}"/>
    <dgm:cxn modelId="{49D09CE8-5C80-489B-8BCB-C5E0F8F84B10}" type="presOf" srcId="{1267228B-EC31-47A8-BFAF-707D52BEC1CB}" destId="{E880D242-E5B5-4CAF-AB6F-5F0C89ED0569}" srcOrd="0" destOrd="0" presId="urn:diagrams.loki3.com/BracketList"/>
    <dgm:cxn modelId="{844DBEF7-DA61-4729-A99B-2B43A4C1E371}" type="presOf" srcId="{A5580254-2D7E-4E50-B58B-B931C0E61066}" destId="{632454F4-AFE1-473F-9B3B-DF526AFE9340}" srcOrd="0" destOrd="0" presId="urn:diagrams.loki3.com/BracketList"/>
    <dgm:cxn modelId="{8D24A1F3-DAB6-4776-9C2F-C98C70BEF307}" type="presParOf" srcId="{632454F4-AFE1-473F-9B3B-DF526AFE9340}" destId="{FF246976-99B3-4F80-8DBF-E7F3C845A1B7}" srcOrd="0" destOrd="0" presId="urn:diagrams.loki3.com/BracketList"/>
    <dgm:cxn modelId="{9F2ABE24-C508-45FF-B1EE-CB9D8984159B}" type="presParOf" srcId="{FF246976-99B3-4F80-8DBF-E7F3C845A1B7}" destId="{E880D242-E5B5-4CAF-AB6F-5F0C89ED0569}" srcOrd="0" destOrd="0" presId="urn:diagrams.loki3.com/BracketList"/>
    <dgm:cxn modelId="{8CAFFC06-5401-42DA-BD44-E16678FE082D}" type="presParOf" srcId="{FF246976-99B3-4F80-8DBF-E7F3C845A1B7}" destId="{3E092D33-4326-4D78-BB07-AD8610F124C7}" srcOrd="1" destOrd="0" presId="urn:diagrams.loki3.com/BracketList"/>
    <dgm:cxn modelId="{0E9F129D-52A9-46EE-9BFC-F333AC747F84}" type="presParOf" srcId="{FF246976-99B3-4F80-8DBF-E7F3C845A1B7}" destId="{A5344C60-C7EC-45D3-9697-21E8C47906A9}" srcOrd="2" destOrd="0" presId="urn:diagrams.loki3.com/BracketList"/>
    <dgm:cxn modelId="{026BA54A-407B-4371-9DFD-11D624D2F2DB}" type="presParOf" srcId="{FF246976-99B3-4F80-8DBF-E7F3C845A1B7}" destId="{D00A0845-AFFE-46C7-B3EB-4316F325AA26}" srcOrd="3" destOrd="0" presId="urn:diagrams.loki3.com/BracketList"/>
    <dgm:cxn modelId="{B45D33F5-7005-4914-A726-6E8EBD19BCBD}" type="presParOf" srcId="{632454F4-AFE1-473F-9B3B-DF526AFE9340}" destId="{3B8E3E9D-2328-449B-A433-59A666D9642D}" srcOrd="1" destOrd="0" presId="urn:diagrams.loki3.com/BracketList"/>
    <dgm:cxn modelId="{D3C6962E-546C-46CF-82FF-7104AF0C7139}" type="presParOf" srcId="{632454F4-AFE1-473F-9B3B-DF526AFE9340}" destId="{68C8A8F8-2597-4FEA-90FE-61B76CEB80BA}" srcOrd="2" destOrd="0" presId="urn:diagrams.loki3.com/BracketList"/>
    <dgm:cxn modelId="{6EC3377B-2458-40C0-8375-0D58C4ED9766}" type="presParOf" srcId="{68C8A8F8-2597-4FEA-90FE-61B76CEB80BA}" destId="{8E78D810-35F0-4B7F-81DF-EB4D1BF031DC}" srcOrd="0" destOrd="0" presId="urn:diagrams.loki3.com/BracketList"/>
    <dgm:cxn modelId="{64CA7EED-6ECF-48C1-8C14-59D8DF75F96F}" type="presParOf" srcId="{68C8A8F8-2597-4FEA-90FE-61B76CEB80BA}" destId="{0E2793FE-1FAA-4849-ABCE-2E25867F332C}" srcOrd="1" destOrd="0" presId="urn:diagrams.loki3.com/BracketList"/>
    <dgm:cxn modelId="{75812ED6-E10E-4BC2-8709-8832D47F4F83}" type="presParOf" srcId="{68C8A8F8-2597-4FEA-90FE-61B76CEB80BA}" destId="{B61AB075-8139-411E-BEBD-16FF9A102D68}" srcOrd="2" destOrd="0" presId="urn:diagrams.loki3.com/BracketList"/>
    <dgm:cxn modelId="{1CD85BA0-5AC7-4DB5-934F-F597FE052857}" type="presParOf" srcId="{68C8A8F8-2597-4FEA-90FE-61B76CEB80BA}" destId="{073E0B48-F0EC-4E71-BF3F-16DC29E0288B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89400A-FBA5-4621-B821-64865CB1F1E5}" type="doc">
      <dgm:prSet loTypeId="urn:microsoft.com/office/officeart/2005/8/layout/orgChart1" loCatId="hierarchy" qsTypeId="urn:microsoft.com/office/officeart/2005/8/quickstyle/3d7" qsCatId="3D" csTypeId="urn:microsoft.com/office/officeart/2005/8/colors/accent3_5" csCatId="accent3" phldr="1"/>
      <dgm:spPr/>
      <dgm:t>
        <a:bodyPr/>
        <a:lstStyle/>
        <a:p>
          <a:endParaRPr lang="en-US"/>
        </a:p>
      </dgm:t>
    </dgm:pt>
    <dgm:pt modelId="{5F93AEC7-F10C-4E1A-977A-9CF31E9F589B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Book Antiqua" panose="02040602050305030304" pitchFamily="18" charset="0"/>
            </a:rPr>
            <a:t>Financial Projections</a:t>
          </a:r>
        </a:p>
      </dgm:t>
    </dgm:pt>
    <dgm:pt modelId="{9D62E2C0-F0EE-40E4-9235-FC976D1D8E13}" type="parTrans" cxnId="{95D58E90-1F3F-4172-BBD3-FB3498315469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885034EF-9B5B-4343-9229-C705A9EACB21}" type="sibTrans" cxnId="{95D58E90-1F3F-4172-BBD3-FB3498315469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99F3910F-FD74-4CB3-A044-12032B737A07}">
      <dgm:prSet phldrT="[Text]" custT="1"/>
      <dgm:spPr/>
      <dgm:t>
        <a:bodyPr/>
        <a:lstStyle/>
        <a:p>
          <a:r>
            <a:rPr lang="en-IN" sz="1600" b="1" i="0" dirty="0">
              <a:latin typeface="Book Antiqua" panose="02040602050305030304" pitchFamily="18" charset="0"/>
            </a:rPr>
            <a:t>Initial Investment</a:t>
          </a:r>
          <a:endParaRPr lang="en-US" sz="1600" dirty="0">
            <a:latin typeface="Book Antiqua" panose="02040602050305030304" pitchFamily="18" charset="0"/>
          </a:endParaRPr>
        </a:p>
      </dgm:t>
    </dgm:pt>
    <dgm:pt modelId="{684F9BF6-2286-4F91-BBD3-D627A43B3605}" type="parTrans" cxnId="{F46816D3-FB0C-482A-8EAD-E674D7678DD0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FFBF700A-7084-4538-BAFA-22C4CD119CF2}" type="sibTrans" cxnId="{F46816D3-FB0C-482A-8EAD-E674D7678DD0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5542B4AB-4D1B-42B5-89F5-989C790A86F6}">
      <dgm:prSet phldrT="[Text]" custT="1"/>
      <dgm:spPr/>
      <dgm:t>
        <a:bodyPr/>
        <a:lstStyle/>
        <a:p>
          <a:r>
            <a:rPr lang="en-IN" sz="1600" b="1" i="0" dirty="0">
              <a:latin typeface="Book Antiqua" panose="02040602050305030304" pitchFamily="18" charset="0"/>
            </a:rPr>
            <a:t>Operational Costs</a:t>
          </a:r>
          <a:endParaRPr lang="en-US" sz="1600" dirty="0">
            <a:latin typeface="Book Antiqua" panose="02040602050305030304" pitchFamily="18" charset="0"/>
          </a:endParaRPr>
        </a:p>
      </dgm:t>
    </dgm:pt>
    <dgm:pt modelId="{67E96748-A6C4-4302-BFB1-C3BA4619514C}" type="parTrans" cxnId="{7390AB92-0E86-498F-9777-A9AFE1403BCB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06AE6030-32F1-4ABD-B36A-658B27B473B2}" type="sibTrans" cxnId="{7390AB92-0E86-498F-9777-A9AFE1403BCB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0FC7310D-7F60-445F-A748-D656E6AD1D67}">
      <dgm:prSet phldrT="[Text]" custT="1"/>
      <dgm:spPr/>
      <dgm:t>
        <a:bodyPr/>
        <a:lstStyle/>
        <a:p>
          <a:r>
            <a:rPr lang="en-IN" sz="1600" b="1" i="0" dirty="0">
              <a:latin typeface="Book Antiqua" panose="02040602050305030304" pitchFamily="18" charset="0"/>
            </a:rPr>
            <a:t>Revenue Projections</a:t>
          </a:r>
          <a:endParaRPr lang="en-US" sz="1600" dirty="0">
            <a:latin typeface="Book Antiqua" panose="02040602050305030304" pitchFamily="18" charset="0"/>
          </a:endParaRPr>
        </a:p>
      </dgm:t>
    </dgm:pt>
    <dgm:pt modelId="{93A31095-A6CE-4A53-ABB9-006F6ECF1A91}" type="parTrans" cxnId="{C43803DE-CA4C-4D75-9F5A-EC875C581711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47373956-DA52-4531-AF49-E3AAD5BD303F}" type="sibTrans" cxnId="{C43803DE-CA4C-4D75-9F5A-EC875C581711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1358C920-6629-4AE7-B561-610E6E15823C}">
      <dgm:prSet custT="1"/>
      <dgm:spPr/>
      <dgm:t>
        <a:bodyPr/>
        <a:lstStyle/>
        <a:p>
          <a:r>
            <a:rPr lang="en-US" sz="1600" b="0" i="0">
              <a:latin typeface="Book Antiqua" panose="02040602050305030304" pitchFamily="18" charset="0"/>
            </a:rPr>
            <a:t>Breakdown of startup costs (e.g., equipment, staffing, marketing)</a:t>
          </a:r>
          <a:endParaRPr lang="en-US" sz="1600">
            <a:latin typeface="Book Antiqua" panose="02040602050305030304" pitchFamily="18" charset="0"/>
          </a:endParaRPr>
        </a:p>
      </dgm:t>
    </dgm:pt>
    <dgm:pt modelId="{9066C66D-77E2-4E4D-BDA3-45D277E970FE}" type="parTrans" cxnId="{C13DA89C-7A46-483C-A76D-12D7A6A84C9E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E7F88035-D3AF-4D34-B488-5451272FBE6D}" type="sibTrans" cxnId="{C13DA89C-7A46-483C-A76D-12D7A6A84C9E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7EFD6283-A2DF-4877-AB9D-3E14179A8E4F}">
      <dgm:prSet custT="1"/>
      <dgm:spPr/>
      <dgm:t>
        <a:bodyPr/>
        <a:lstStyle/>
        <a:p>
          <a:r>
            <a:rPr lang="en-US" sz="1600" b="0" i="0">
              <a:latin typeface="Book Antiqua" panose="02040602050305030304" pitchFamily="18" charset="0"/>
            </a:rPr>
            <a:t>Capital required for initial inventory </a:t>
          </a:r>
          <a:endParaRPr lang="en-US" sz="1600">
            <a:latin typeface="Book Antiqua" panose="02040602050305030304" pitchFamily="18" charset="0"/>
          </a:endParaRPr>
        </a:p>
      </dgm:t>
    </dgm:pt>
    <dgm:pt modelId="{DDE71226-563F-48B6-B899-59D549B55ECD}" type="parTrans" cxnId="{E678F422-D6BD-4142-8017-7293E8DF0CA2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C887D2B7-5B74-4538-8EB2-4320B68B2D34}" type="sibTrans" cxnId="{E678F422-D6BD-4142-8017-7293E8DF0CA2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99FACBC6-2B00-496C-92D3-96B9437B19A3}">
      <dgm:prSet custT="1"/>
      <dgm:spPr/>
      <dgm:t>
        <a:bodyPr/>
        <a:lstStyle/>
        <a:p>
          <a:r>
            <a:rPr lang="en-US" sz="1600" b="0" i="0">
              <a:latin typeface="Book Antiqua" panose="02040602050305030304" pitchFamily="18" charset="0"/>
            </a:rPr>
            <a:t>Recurring expenses like salaries, maintenance, and logistics</a:t>
          </a:r>
          <a:endParaRPr lang="en-US" sz="1600">
            <a:latin typeface="Book Antiqua" panose="02040602050305030304" pitchFamily="18" charset="0"/>
          </a:endParaRPr>
        </a:p>
      </dgm:t>
    </dgm:pt>
    <dgm:pt modelId="{A271089A-F515-43CB-8DE2-378CC1818B8D}" type="parTrans" cxnId="{90DC058B-DF3A-4D2D-B83E-B5E470F0E2C2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5196B5F7-E378-4771-8694-73108FA975D2}" type="sibTrans" cxnId="{90DC058B-DF3A-4D2D-B83E-B5E470F0E2C2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374D62BB-854A-4286-BF12-C6EBF61BB33F}">
      <dgm:prSet custT="1"/>
      <dgm:spPr/>
      <dgm:t>
        <a:bodyPr/>
        <a:lstStyle/>
        <a:p>
          <a:r>
            <a:rPr lang="en-US" sz="1600" b="0" i="0" dirty="0">
              <a:latin typeface="Book Antiqua" panose="02040602050305030304" pitchFamily="18" charset="0"/>
            </a:rPr>
            <a:t>Potential costs for marketing and business development activities</a:t>
          </a:r>
          <a:endParaRPr lang="en-US" sz="1600" dirty="0">
            <a:latin typeface="Book Antiqua" panose="02040602050305030304" pitchFamily="18" charset="0"/>
          </a:endParaRPr>
        </a:p>
      </dgm:t>
    </dgm:pt>
    <dgm:pt modelId="{9FBDB1FD-4905-4173-8988-5E95915D8A94}" type="parTrans" cxnId="{74DCDE8B-8138-49F0-8C0C-D2EA467FCD5D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C32FABAB-54F9-4FB9-BBD2-81E188547FD8}" type="sibTrans" cxnId="{74DCDE8B-8138-49F0-8C0C-D2EA467FCD5D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87ABC33D-AF2B-4A31-9300-538C6FFE4DD6}">
      <dgm:prSet custT="1"/>
      <dgm:spPr/>
      <dgm:t>
        <a:bodyPr/>
        <a:lstStyle/>
        <a:p>
          <a:r>
            <a:rPr lang="en-US" sz="1600" b="0" i="0" dirty="0">
              <a:latin typeface="Book Antiqua" panose="02040602050305030304" pitchFamily="18" charset="0"/>
            </a:rPr>
            <a:t>Projected sales based on market size and pricing strategy</a:t>
          </a:r>
          <a:endParaRPr lang="en-US" sz="1600" dirty="0">
            <a:latin typeface="Book Antiqua" panose="02040602050305030304" pitchFamily="18" charset="0"/>
          </a:endParaRPr>
        </a:p>
      </dgm:t>
    </dgm:pt>
    <dgm:pt modelId="{E055564D-E1D4-4ECC-8481-4D6DA4F76077}" type="parTrans" cxnId="{21616BE1-E029-460E-A9B3-EC7D5732C20E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C427A6EC-BF89-4A3D-A3AB-33F54ACA9818}" type="sibTrans" cxnId="{21616BE1-E029-460E-A9B3-EC7D5732C20E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E4FA6752-F818-4600-BD3E-44910169A08D}">
      <dgm:prSet custT="1"/>
      <dgm:spPr/>
      <dgm:t>
        <a:bodyPr/>
        <a:lstStyle/>
        <a:p>
          <a:r>
            <a:rPr lang="en-US" sz="1600" b="0" i="0" dirty="0">
              <a:latin typeface="Book Antiqua" panose="02040602050305030304" pitchFamily="18" charset="0"/>
            </a:rPr>
            <a:t>Expected growth trajectory over the next few years</a:t>
          </a:r>
          <a:endParaRPr lang="en-US" sz="1600" dirty="0">
            <a:latin typeface="Book Antiqua" panose="02040602050305030304" pitchFamily="18" charset="0"/>
          </a:endParaRPr>
        </a:p>
      </dgm:t>
    </dgm:pt>
    <dgm:pt modelId="{376A265C-D08F-47F5-B373-729DA15457EE}" type="parTrans" cxnId="{369769DE-249C-40FE-8FA7-19FAB1203E4F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9CF2EDEA-ACC5-4CDE-B323-29A025BAA291}" type="sibTrans" cxnId="{369769DE-249C-40FE-8FA7-19FAB1203E4F}">
      <dgm:prSet/>
      <dgm:spPr/>
      <dgm:t>
        <a:bodyPr/>
        <a:lstStyle/>
        <a:p>
          <a:endParaRPr lang="en-US" sz="2000">
            <a:latin typeface="Book Antiqua" panose="02040602050305030304" pitchFamily="18" charset="0"/>
          </a:endParaRPr>
        </a:p>
      </dgm:t>
    </dgm:pt>
    <dgm:pt modelId="{1C53E6F2-A2CA-4A35-8C7A-2405441B393A}" type="pres">
      <dgm:prSet presAssocID="{5089400A-FBA5-4621-B821-64865CB1F1E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5C63BF8-9E7A-479A-8ABF-59F80E85E149}" type="pres">
      <dgm:prSet presAssocID="{5F93AEC7-F10C-4E1A-977A-9CF31E9F589B}" presName="hierRoot1" presStyleCnt="0">
        <dgm:presLayoutVars>
          <dgm:hierBranch val="init"/>
        </dgm:presLayoutVars>
      </dgm:prSet>
      <dgm:spPr/>
    </dgm:pt>
    <dgm:pt modelId="{01DFACCE-64A8-4CBE-B7EF-0C4707AA84D5}" type="pres">
      <dgm:prSet presAssocID="{5F93AEC7-F10C-4E1A-977A-9CF31E9F589B}" presName="rootComposite1" presStyleCnt="0"/>
      <dgm:spPr/>
    </dgm:pt>
    <dgm:pt modelId="{1475E023-A95D-4BD9-98B7-E9EF887AE452}" type="pres">
      <dgm:prSet presAssocID="{5F93AEC7-F10C-4E1A-977A-9CF31E9F589B}" presName="rootText1" presStyleLbl="node0" presStyleIdx="0" presStyleCnt="1">
        <dgm:presLayoutVars>
          <dgm:chPref val="3"/>
        </dgm:presLayoutVars>
      </dgm:prSet>
      <dgm:spPr/>
    </dgm:pt>
    <dgm:pt modelId="{997D73F9-69C8-4498-BB3B-A18865FFA569}" type="pres">
      <dgm:prSet presAssocID="{5F93AEC7-F10C-4E1A-977A-9CF31E9F589B}" presName="rootConnector1" presStyleLbl="node1" presStyleIdx="0" presStyleCnt="0"/>
      <dgm:spPr/>
    </dgm:pt>
    <dgm:pt modelId="{B4CAC627-E5C9-4F78-871A-45930C1F2D31}" type="pres">
      <dgm:prSet presAssocID="{5F93AEC7-F10C-4E1A-977A-9CF31E9F589B}" presName="hierChild2" presStyleCnt="0"/>
      <dgm:spPr/>
    </dgm:pt>
    <dgm:pt modelId="{436DA165-C0FD-40D7-9CBB-45AD315EF2A1}" type="pres">
      <dgm:prSet presAssocID="{684F9BF6-2286-4F91-BBD3-D627A43B3605}" presName="Name37" presStyleLbl="parChTrans1D2" presStyleIdx="0" presStyleCnt="3"/>
      <dgm:spPr/>
    </dgm:pt>
    <dgm:pt modelId="{EDF941C1-55CE-4118-95FD-157F13A07178}" type="pres">
      <dgm:prSet presAssocID="{99F3910F-FD74-4CB3-A044-12032B737A07}" presName="hierRoot2" presStyleCnt="0">
        <dgm:presLayoutVars>
          <dgm:hierBranch val="init"/>
        </dgm:presLayoutVars>
      </dgm:prSet>
      <dgm:spPr/>
    </dgm:pt>
    <dgm:pt modelId="{39257696-B133-423C-96CB-909C2362DF91}" type="pres">
      <dgm:prSet presAssocID="{99F3910F-FD74-4CB3-A044-12032B737A07}" presName="rootComposite" presStyleCnt="0"/>
      <dgm:spPr/>
    </dgm:pt>
    <dgm:pt modelId="{475A1FE1-C9D5-4E1D-B2CD-348EAE7B56F8}" type="pres">
      <dgm:prSet presAssocID="{99F3910F-FD74-4CB3-A044-12032B737A07}" presName="rootText" presStyleLbl="node2" presStyleIdx="0" presStyleCnt="3">
        <dgm:presLayoutVars>
          <dgm:chPref val="3"/>
        </dgm:presLayoutVars>
      </dgm:prSet>
      <dgm:spPr/>
    </dgm:pt>
    <dgm:pt modelId="{47537ECD-746E-4DA2-9995-F5C1ECF814AB}" type="pres">
      <dgm:prSet presAssocID="{99F3910F-FD74-4CB3-A044-12032B737A07}" presName="rootConnector" presStyleLbl="node2" presStyleIdx="0" presStyleCnt="3"/>
      <dgm:spPr/>
    </dgm:pt>
    <dgm:pt modelId="{B9D4AFC0-3264-4F49-83C1-53D97F1F11E3}" type="pres">
      <dgm:prSet presAssocID="{99F3910F-FD74-4CB3-A044-12032B737A07}" presName="hierChild4" presStyleCnt="0"/>
      <dgm:spPr/>
    </dgm:pt>
    <dgm:pt modelId="{E91DA13C-0BA1-4228-994A-578280C8D3C7}" type="pres">
      <dgm:prSet presAssocID="{9066C66D-77E2-4E4D-BDA3-45D277E970FE}" presName="Name37" presStyleLbl="parChTrans1D3" presStyleIdx="0" presStyleCnt="6"/>
      <dgm:spPr/>
    </dgm:pt>
    <dgm:pt modelId="{2893C61A-4285-4D92-A1E9-4F432189D652}" type="pres">
      <dgm:prSet presAssocID="{1358C920-6629-4AE7-B561-610E6E15823C}" presName="hierRoot2" presStyleCnt="0">
        <dgm:presLayoutVars>
          <dgm:hierBranch val="init"/>
        </dgm:presLayoutVars>
      </dgm:prSet>
      <dgm:spPr/>
    </dgm:pt>
    <dgm:pt modelId="{A611AC15-B202-424D-8485-C8E56863DA0E}" type="pres">
      <dgm:prSet presAssocID="{1358C920-6629-4AE7-B561-610E6E15823C}" presName="rootComposite" presStyleCnt="0"/>
      <dgm:spPr/>
    </dgm:pt>
    <dgm:pt modelId="{2F207B10-CA07-42B3-80AC-B3DC55DAEE7E}" type="pres">
      <dgm:prSet presAssocID="{1358C920-6629-4AE7-B561-610E6E15823C}" presName="rootText" presStyleLbl="node3" presStyleIdx="0" presStyleCnt="6">
        <dgm:presLayoutVars>
          <dgm:chPref val="3"/>
        </dgm:presLayoutVars>
      </dgm:prSet>
      <dgm:spPr/>
    </dgm:pt>
    <dgm:pt modelId="{0B9EFCED-6DA3-48CC-877E-A663EDF10CCF}" type="pres">
      <dgm:prSet presAssocID="{1358C920-6629-4AE7-B561-610E6E15823C}" presName="rootConnector" presStyleLbl="node3" presStyleIdx="0" presStyleCnt="6"/>
      <dgm:spPr/>
    </dgm:pt>
    <dgm:pt modelId="{B0F91F62-4934-4E6B-B082-E58B1271B9C2}" type="pres">
      <dgm:prSet presAssocID="{1358C920-6629-4AE7-B561-610E6E15823C}" presName="hierChild4" presStyleCnt="0"/>
      <dgm:spPr/>
    </dgm:pt>
    <dgm:pt modelId="{1A29FF23-B9CD-438B-AB7E-676E62A978E4}" type="pres">
      <dgm:prSet presAssocID="{1358C920-6629-4AE7-B561-610E6E15823C}" presName="hierChild5" presStyleCnt="0"/>
      <dgm:spPr/>
    </dgm:pt>
    <dgm:pt modelId="{676689B6-FC91-4FD2-8E7D-354F7AF4AA32}" type="pres">
      <dgm:prSet presAssocID="{DDE71226-563F-48B6-B899-59D549B55ECD}" presName="Name37" presStyleLbl="parChTrans1D3" presStyleIdx="1" presStyleCnt="6"/>
      <dgm:spPr/>
    </dgm:pt>
    <dgm:pt modelId="{11EBF74C-DA9B-42DF-B0D7-D410341C9FC1}" type="pres">
      <dgm:prSet presAssocID="{7EFD6283-A2DF-4877-AB9D-3E14179A8E4F}" presName="hierRoot2" presStyleCnt="0">
        <dgm:presLayoutVars>
          <dgm:hierBranch val="init"/>
        </dgm:presLayoutVars>
      </dgm:prSet>
      <dgm:spPr/>
    </dgm:pt>
    <dgm:pt modelId="{7748E807-12B1-4CB8-97D7-9D5F71C475D3}" type="pres">
      <dgm:prSet presAssocID="{7EFD6283-A2DF-4877-AB9D-3E14179A8E4F}" presName="rootComposite" presStyleCnt="0"/>
      <dgm:spPr/>
    </dgm:pt>
    <dgm:pt modelId="{4087F016-9EBE-4500-AF5F-0F1E0A541818}" type="pres">
      <dgm:prSet presAssocID="{7EFD6283-A2DF-4877-AB9D-3E14179A8E4F}" presName="rootText" presStyleLbl="node3" presStyleIdx="1" presStyleCnt="6">
        <dgm:presLayoutVars>
          <dgm:chPref val="3"/>
        </dgm:presLayoutVars>
      </dgm:prSet>
      <dgm:spPr/>
    </dgm:pt>
    <dgm:pt modelId="{D717BAF1-28C6-42DA-97E1-E1FFF12FD2DD}" type="pres">
      <dgm:prSet presAssocID="{7EFD6283-A2DF-4877-AB9D-3E14179A8E4F}" presName="rootConnector" presStyleLbl="node3" presStyleIdx="1" presStyleCnt="6"/>
      <dgm:spPr/>
    </dgm:pt>
    <dgm:pt modelId="{6E1EBBEE-DB57-4E5D-AB98-1518A590063F}" type="pres">
      <dgm:prSet presAssocID="{7EFD6283-A2DF-4877-AB9D-3E14179A8E4F}" presName="hierChild4" presStyleCnt="0"/>
      <dgm:spPr/>
    </dgm:pt>
    <dgm:pt modelId="{39374CD5-D6AC-4D5B-8B22-05CA2A5BB4BD}" type="pres">
      <dgm:prSet presAssocID="{7EFD6283-A2DF-4877-AB9D-3E14179A8E4F}" presName="hierChild5" presStyleCnt="0"/>
      <dgm:spPr/>
    </dgm:pt>
    <dgm:pt modelId="{434B653A-8225-47C9-949D-6B60B5A2B468}" type="pres">
      <dgm:prSet presAssocID="{99F3910F-FD74-4CB3-A044-12032B737A07}" presName="hierChild5" presStyleCnt="0"/>
      <dgm:spPr/>
    </dgm:pt>
    <dgm:pt modelId="{B3161C17-9495-42DA-A071-D9729D757F84}" type="pres">
      <dgm:prSet presAssocID="{67E96748-A6C4-4302-BFB1-C3BA4619514C}" presName="Name37" presStyleLbl="parChTrans1D2" presStyleIdx="1" presStyleCnt="3"/>
      <dgm:spPr/>
    </dgm:pt>
    <dgm:pt modelId="{E0C30BA6-CEE9-4CB1-A593-3A67BDEC836B}" type="pres">
      <dgm:prSet presAssocID="{5542B4AB-4D1B-42B5-89F5-989C790A86F6}" presName="hierRoot2" presStyleCnt="0">
        <dgm:presLayoutVars>
          <dgm:hierBranch val="init"/>
        </dgm:presLayoutVars>
      </dgm:prSet>
      <dgm:spPr/>
    </dgm:pt>
    <dgm:pt modelId="{3B28EBAA-7278-47CA-BD73-826720AA9FB3}" type="pres">
      <dgm:prSet presAssocID="{5542B4AB-4D1B-42B5-89F5-989C790A86F6}" presName="rootComposite" presStyleCnt="0"/>
      <dgm:spPr/>
    </dgm:pt>
    <dgm:pt modelId="{21DFC517-AC90-4C04-BCAC-37B738E54946}" type="pres">
      <dgm:prSet presAssocID="{5542B4AB-4D1B-42B5-89F5-989C790A86F6}" presName="rootText" presStyleLbl="node2" presStyleIdx="1" presStyleCnt="3">
        <dgm:presLayoutVars>
          <dgm:chPref val="3"/>
        </dgm:presLayoutVars>
      </dgm:prSet>
      <dgm:spPr/>
    </dgm:pt>
    <dgm:pt modelId="{F126EC9B-A0AA-4196-BAFA-C9547CB7F78A}" type="pres">
      <dgm:prSet presAssocID="{5542B4AB-4D1B-42B5-89F5-989C790A86F6}" presName="rootConnector" presStyleLbl="node2" presStyleIdx="1" presStyleCnt="3"/>
      <dgm:spPr/>
    </dgm:pt>
    <dgm:pt modelId="{C6A6109A-4EF6-43CC-A9E5-02E0E2818FFF}" type="pres">
      <dgm:prSet presAssocID="{5542B4AB-4D1B-42B5-89F5-989C790A86F6}" presName="hierChild4" presStyleCnt="0"/>
      <dgm:spPr/>
    </dgm:pt>
    <dgm:pt modelId="{93456356-D72F-4459-994E-D183E01F7AC8}" type="pres">
      <dgm:prSet presAssocID="{A271089A-F515-43CB-8DE2-378CC1818B8D}" presName="Name37" presStyleLbl="parChTrans1D3" presStyleIdx="2" presStyleCnt="6"/>
      <dgm:spPr/>
    </dgm:pt>
    <dgm:pt modelId="{29AD4653-6846-4107-8CDE-B05D7379F4AD}" type="pres">
      <dgm:prSet presAssocID="{99FACBC6-2B00-496C-92D3-96B9437B19A3}" presName="hierRoot2" presStyleCnt="0">
        <dgm:presLayoutVars>
          <dgm:hierBranch val="init"/>
        </dgm:presLayoutVars>
      </dgm:prSet>
      <dgm:spPr/>
    </dgm:pt>
    <dgm:pt modelId="{18012061-0898-4231-8523-BEDB77DAD440}" type="pres">
      <dgm:prSet presAssocID="{99FACBC6-2B00-496C-92D3-96B9437B19A3}" presName="rootComposite" presStyleCnt="0"/>
      <dgm:spPr/>
    </dgm:pt>
    <dgm:pt modelId="{2BC89F6D-B1F4-41A8-9802-390900FE7C2E}" type="pres">
      <dgm:prSet presAssocID="{99FACBC6-2B00-496C-92D3-96B9437B19A3}" presName="rootText" presStyleLbl="node3" presStyleIdx="2" presStyleCnt="6">
        <dgm:presLayoutVars>
          <dgm:chPref val="3"/>
        </dgm:presLayoutVars>
      </dgm:prSet>
      <dgm:spPr/>
    </dgm:pt>
    <dgm:pt modelId="{41959250-BD80-4AC8-AE6E-21F1C055F499}" type="pres">
      <dgm:prSet presAssocID="{99FACBC6-2B00-496C-92D3-96B9437B19A3}" presName="rootConnector" presStyleLbl="node3" presStyleIdx="2" presStyleCnt="6"/>
      <dgm:spPr/>
    </dgm:pt>
    <dgm:pt modelId="{0C03F2B9-7858-4B62-8764-093608829192}" type="pres">
      <dgm:prSet presAssocID="{99FACBC6-2B00-496C-92D3-96B9437B19A3}" presName="hierChild4" presStyleCnt="0"/>
      <dgm:spPr/>
    </dgm:pt>
    <dgm:pt modelId="{1875F8A6-C21D-476A-A0F4-7DAE567D165D}" type="pres">
      <dgm:prSet presAssocID="{99FACBC6-2B00-496C-92D3-96B9437B19A3}" presName="hierChild5" presStyleCnt="0"/>
      <dgm:spPr/>
    </dgm:pt>
    <dgm:pt modelId="{03DE931A-AB5F-481C-A7F6-4A2CC84B02FA}" type="pres">
      <dgm:prSet presAssocID="{9FBDB1FD-4905-4173-8988-5E95915D8A94}" presName="Name37" presStyleLbl="parChTrans1D3" presStyleIdx="3" presStyleCnt="6"/>
      <dgm:spPr/>
    </dgm:pt>
    <dgm:pt modelId="{55ED2205-93C7-4ADD-B510-4B572D05D679}" type="pres">
      <dgm:prSet presAssocID="{374D62BB-854A-4286-BF12-C6EBF61BB33F}" presName="hierRoot2" presStyleCnt="0">
        <dgm:presLayoutVars>
          <dgm:hierBranch val="init"/>
        </dgm:presLayoutVars>
      </dgm:prSet>
      <dgm:spPr/>
    </dgm:pt>
    <dgm:pt modelId="{F19F2654-8423-4E0E-9AA8-731BC2AD09A9}" type="pres">
      <dgm:prSet presAssocID="{374D62BB-854A-4286-BF12-C6EBF61BB33F}" presName="rootComposite" presStyleCnt="0"/>
      <dgm:spPr/>
    </dgm:pt>
    <dgm:pt modelId="{B518DCF3-9426-44B7-BC62-FDAF3C39F7BD}" type="pres">
      <dgm:prSet presAssocID="{374D62BB-854A-4286-BF12-C6EBF61BB33F}" presName="rootText" presStyleLbl="node3" presStyleIdx="3" presStyleCnt="6">
        <dgm:presLayoutVars>
          <dgm:chPref val="3"/>
        </dgm:presLayoutVars>
      </dgm:prSet>
      <dgm:spPr/>
    </dgm:pt>
    <dgm:pt modelId="{1C51F015-4B7D-4864-B159-F06A53032BA9}" type="pres">
      <dgm:prSet presAssocID="{374D62BB-854A-4286-BF12-C6EBF61BB33F}" presName="rootConnector" presStyleLbl="node3" presStyleIdx="3" presStyleCnt="6"/>
      <dgm:spPr/>
    </dgm:pt>
    <dgm:pt modelId="{DCC8D872-B939-49C1-BD18-34912ED2F106}" type="pres">
      <dgm:prSet presAssocID="{374D62BB-854A-4286-BF12-C6EBF61BB33F}" presName="hierChild4" presStyleCnt="0"/>
      <dgm:spPr/>
    </dgm:pt>
    <dgm:pt modelId="{CE2A3918-8809-4167-866B-50F67D18CE7B}" type="pres">
      <dgm:prSet presAssocID="{374D62BB-854A-4286-BF12-C6EBF61BB33F}" presName="hierChild5" presStyleCnt="0"/>
      <dgm:spPr/>
    </dgm:pt>
    <dgm:pt modelId="{971B7566-0AF9-4814-ABFE-0DF3A6509595}" type="pres">
      <dgm:prSet presAssocID="{5542B4AB-4D1B-42B5-89F5-989C790A86F6}" presName="hierChild5" presStyleCnt="0"/>
      <dgm:spPr/>
    </dgm:pt>
    <dgm:pt modelId="{0B89417E-31DF-4AE0-958D-31CE1F07CAB5}" type="pres">
      <dgm:prSet presAssocID="{93A31095-A6CE-4A53-ABB9-006F6ECF1A91}" presName="Name37" presStyleLbl="parChTrans1D2" presStyleIdx="2" presStyleCnt="3"/>
      <dgm:spPr/>
    </dgm:pt>
    <dgm:pt modelId="{51B15CA4-9E07-455B-B603-F21BF2516420}" type="pres">
      <dgm:prSet presAssocID="{0FC7310D-7F60-445F-A748-D656E6AD1D67}" presName="hierRoot2" presStyleCnt="0">
        <dgm:presLayoutVars>
          <dgm:hierBranch val="init"/>
        </dgm:presLayoutVars>
      </dgm:prSet>
      <dgm:spPr/>
    </dgm:pt>
    <dgm:pt modelId="{B3D73505-7331-4626-ACEE-0A6112F39C83}" type="pres">
      <dgm:prSet presAssocID="{0FC7310D-7F60-445F-A748-D656E6AD1D67}" presName="rootComposite" presStyleCnt="0"/>
      <dgm:spPr/>
    </dgm:pt>
    <dgm:pt modelId="{4B387C45-847E-4910-8816-47A38582F712}" type="pres">
      <dgm:prSet presAssocID="{0FC7310D-7F60-445F-A748-D656E6AD1D67}" presName="rootText" presStyleLbl="node2" presStyleIdx="2" presStyleCnt="3">
        <dgm:presLayoutVars>
          <dgm:chPref val="3"/>
        </dgm:presLayoutVars>
      </dgm:prSet>
      <dgm:spPr/>
    </dgm:pt>
    <dgm:pt modelId="{B977BD94-E4F1-4435-8DAE-17BF88357930}" type="pres">
      <dgm:prSet presAssocID="{0FC7310D-7F60-445F-A748-D656E6AD1D67}" presName="rootConnector" presStyleLbl="node2" presStyleIdx="2" presStyleCnt="3"/>
      <dgm:spPr/>
    </dgm:pt>
    <dgm:pt modelId="{B47E2EB8-CE23-40BB-807B-61CB9FF71E70}" type="pres">
      <dgm:prSet presAssocID="{0FC7310D-7F60-445F-A748-D656E6AD1D67}" presName="hierChild4" presStyleCnt="0"/>
      <dgm:spPr/>
    </dgm:pt>
    <dgm:pt modelId="{F863378B-3CD8-4627-946A-534C65CFDFC8}" type="pres">
      <dgm:prSet presAssocID="{E055564D-E1D4-4ECC-8481-4D6DA4F76077}" presName="Name37" presStyleLbl="parChTrans1D3" presStyleIdx="4" presStyleCnt="6"/>
      <dgm:spPr/>
    </dgm:pt>
    <dgm:pt modelId="{6E6AF36B-2A55-4D6F-876B-C222A2018686}" type="pres">
      <dgm:prSet presAssocID="{87ABC33D-AF2B-4A31-9300-538C6FFE4DD6}" presName="hierRoot2" presStyleCnt="0">
        <dgm:presLayoutVars>
          <dgm:hierBranch val="init"/>
        </dgm:presLayoutVars>
      </dgm:prSet>
      <dgm:spPr/>
    </dgm:pt>
    <dgm:pt modelId="{03457D35-923B-4AC9-A296-DAA9F6F6993E}" type="pres">
      <dgm:prSet presAssocID="{87ABC33D-AF2B-4A31-9300-538C6FFE4DD6}" presName="rootComposite" presStyleCnt="0"/>
      <dgm:spPr/>
    </dgm:pt>
    <dgm:pt modelId="{45317ABC-B55E-4BB0-A71A-154F725383C1}" type="pres">
      <dgm:prSet presAssocID="{87ABC33D-AF2B-4A31-9300-538C6FFE4DD6}" presName="rootText" presStyleLbl="node3" presStyleIdx="4" presStyleCnt="6">
        <dgm:presLayoutVars>
          <dgm:chPref val="3"/>
        </dgm:presLayoutVars>
      </dgm:prSet>
      <dgm:spPr/>
    </dgm:pt>
    <dgm:pt modelId="{F940E28F-A5EE-4135-8326-8414F1652232}" type="pres">
      <dgm:prSet presAssocID="{87ABC33D-AF2B-4A31-9300-538C6FFE4DD6}" presName="rootConnector" presStyleLbl="node3" presStyleIdx="4" presStyleCnt="6"/>
      <dgm:spPr/>
    </dgm:pt>
    <dgm:pt modelId="{C0A331DC-526E-4B31-9140-E7A844B6DDF1}" type="pres">
      <dgm:prSet presAssocID="{87ABC33D-AF2B-4A31-9300-538C6FFE4DD6}" presName="hierChild4" presStyleCnt="0"/>
      <dgm:spPr/>
    </dgm:pt>
    <dgm:pt modelId="{89F7077C-50E0-46AE-9750-D3181079EAF0}" type="pres">
      <dgm:prSet presAssocID="{87ABC33D-AF2B-4A31-9300-538C6FFE4DD6}" presName="hierChild5" presStyleCnt="0"/>
      <dgm:spPr/>
    </dgm:pt>
    <dgm:pt modelId="{F70B9AAE-2543-470A-996F-A0E88BC8D7F4}" type="pres">
      <dgm:prSet presAssocID="{376A265C-D08F-47F5-B373-729DA15457EE}" presName="Name37" presStyleLbl="parChTrans1D3" presStyleIdx="5" presStyleCnt="6"/>
      <dgm:spPr/>
    </dgm:pt>
    <dgm:pt modelId="{DA0B2B2F-9FA4-4EB7-A6F6-8A395F9AC74B}" type="pres">
      <dgm:prSet presAssocID="{E4FA6752-F818-4600-BD3E-44910169A08D}" presName="hierRoot2" presStyleCnt="0">
        <dgm:presLayoutVars>
          <dgm:hierBranch val="init"/>
        </dgm:presLayoutVars>
      </dgm:prSet>
      <dgm:spPr/>
    </dgm:pt>
    <dgm:pt modelId="{AAA4EE93-DA19-4E5F-A917-E9D940AD0EDF}" type="pres">
      <dgm:prSet presAssocID="{E4FA6752-F818-4600-BD3E-44910169A08D}" presName="rootComposite" presStyleCnt="0"/>
      <dgm:spPr/>
    </dgm:pt>
    <dgm:pt modelId="{06B134DB-E992-4594-A6CC-BE9A7C48B2B7}" type="pres">
      <dgm:prSet presAssocID="{E4FA6752-F818-4600-BD3E-44910169A08D}" presName="rootText" presStyleLbl="node3" presStyleIdx="5" presStyleCnt="6">
        <dgm:presLayoutVars>
          <dgm:chPref val="3"/>
        </dgm:presLayoutVars>
      </dgm:prSet>
      <dgm:spPr/>
    </dgm:pt>
    <dgm:pt modelId="{41E0EB96-29F5-4DE5-B666-6B0CAEAC7FCA}" type="pres">
      <dgm:prSet presAssocID="{E4FA6752-F818-4600-BD3E-44910169A08D}" presName="rootConnector" presStyleLbl="node3" presStyleIdx="5" presStyleCnt="6"/>
      <dgm:spPr/>
    </dgm:pt>
    <dgm:pt modelId="{0A6DB358-3090-4502-9329-9D6C048BBBC3}" type="pres">
      <dgm:prSet presAssocID="{E4FA6752-F818-4600-BD3E-44910169A08D}" presName="hierChild4" presStyleCnt="0"/>
      <dgm:spPr/>
    </dgm:pt>
    <dgm:pt modelId="{0EC7E28C-CE4C-4C7D-A21B-355F58AFCD02}" type="pres">
      <dgm:prSet presAssocID="{E4FA6752-F818-4600-BD3E-44910169A08D}" presName="hierChild5" presStyleCnt="0"/>
      <dgm:spPr/>
    </dgm:pt>
    <dgm:pt modelId="{82ECA3C2-7F07-41CD-B925-55C06629B858}" type="pres">
      <dgm:prSet presAssocID="{0FC7310D-7F60-445F-A748-D656E6AD1D67}" presName="hierChild5" presStyleCnt="0"/>
      <dgm:spPr/>
    </dgm:pt>
    <dgm:pt modelId="{4A7D5EEC-1181-4E55-AC0D-F5CFC6BD5AB9}" type="pres">
      <dgm:prSet presAssocID="{5F93AEC7-F10C-4E1A-977A-9CF31E9F589B}" presName="hierChild3" presStyleCnt="0"/>
      <dgm:spPr/>
    </dgm:pt>
  </dgm:ptLst>
  <dgm:cxnLst>
    <dgm:cxn modelId="{D334EF0C-AAFF-4734-B504-1C49A16F9F2F}" type="presOf" srcId="{5089400A-FBA5-4621-B821-64865CB1F1E5}" destId="{1C53E6F2-A2CA-4A35-8C7A-2405441B393A}" srcOrd="0" destOrd="0" presId="urn:microsoft.com/office/officeart/2005/8/layout/orgChart1"/>
    <dgm:cxn modelId="{49C9040D-9F92-4F62-B5EE-D62A5F929E47}" type="presOf" srcId="{99F3910F-FD74-4CB3-A044-12032B737A07}" destId="{47537ECD-746E-4DA2-9995-F5C1ECF814AB}" srcOrd="1" destOrd="0" presId="urn:microsoft.com/office/officeart/2005/8/layout/orgChart1"/>
    <dgm:cxn modelId="{E678F422-D6BD-4142-8017-7293E8DF0CA2}" srcId="{99F3910F-FD74-4CB3-A044-12032B737A07}" destId="{7EFD6283-A2DF-4877-AB9D-3E14179A8E4F}" srcOrd="1" destOrd="0" parTransId="{DDE71226-563F-48B6-B899-59D549B55ECD}" sibTransId="{C887D2B7-5B74-4538-8EB2-4320B68B2D34}"/>
    <dgm:cxn modelId="{6993A12C-4D8A-4FE4-8233-A726BD6BBC32}" type="presOf" srcId="{7EFD6283-A2DF-4877-AB9D-3E14179A8E4F}" destId="{D717BAF1-28C6-42DA-97E1-E1FFF12FD2DD}" srcOrd="1" destOrd="0" presId="urn:microsoft.com/office/officeart/2005/8/layout/orgChart1"/>
    <dgm:cxn modelId="{7C6B412F-4285-4971-8FBA-16F0A72DBBC3}" type="presOf" srcId="{684F9BF6-2286-4F91-BBD3-D627A43B3605}" destId="{436DA165-C0FD-40D7-9CBB-45AD315EF2A1}" srcOrd="0" destOrd="0" presId="urn:microsoft.com/office/officeart/2005/8/layout/orgChart1"/>
    <dgm:cxn modelId="{26D6B937-4957-4C02-AEA4-8A24EA5DB6E2}" type="presOf" srcId="{5542B4AB-4D1B-42B5-89F5-989C790A86F6}" destId="{F126EC9B-A0AA-4196-BAFA-C9547CB7F78A}" srcOrd="1" destOrd="0" presId="urn:microsoft.com/office/officeart/2005/8/layout/orgChart1"/>
    <dgm:cxn modelId="{CD076E3D-D25D-45CA-A454-7670D71FA2D1}" type="presOf" srcId="{99F3910F-FD74-4CB3-A044-12032B737A07}" destId="{475A1FE1-C9D5-4E1D-B2CD-348EAE7B56F8}" srcOrd="0" destOrd="0" presId="urn:microsoft.com/office/officeart/2005/8/layout/orgChart1"/>
    <dgm:cxn modelId="{C2AB355D-CDA9-4580-AE5A-B2CEF2B2F8DA}" type="presOf" srcId="{9066C66D-77E2-4E4D-BDA3-45D277E970FE}" destId="{E91DA13C-0BA1-4228-994A-578280C8D3C7}" srcOrd="0" destOrd="0" presId="urn:microsoft.com/office/officeart/2005/8/layout/orgChart1"/>
    <dgm:cxn modelId="{1A309E5F-10A4-4B6D-ACB5-57B406BEF4EC}" type="presOf" srcId="{99FACBC6-2B00-496C-92D3-96B9437B19A3}" destId="{41959250-BD80-4AC8-AE6E-21F1C055F499}" srcOrd="1" destOrd="0" presId="urn:microsoft.com/office/officeart/2005/8/layout/orgChart1"/>
    <dgm:cxn modelId="{A2B04142-C205-4F8D-A799-DF5A479F691E}" type="presOf" srcId="{87ABC33D-AF2B-4A31-9300-538C6FFE4DD6}" destId="{F940E28F-A5EE-4135-8326-8414F1652232}" srcOrd="1" destOrd="0" presId="urn:microsoft.com/office/officeart/2005/8/layout/orgChart1"/>
    <dgm:cxn modelId="{FDFA9042-0252-40B5-A740-98D867B9F591}" type="presOf" srcId="{0FC7310D-7F60-445F-A748-D656E6AD1D67}" destId="{4B387C45-847E-4910-8816-47A38582F712}" srcOrd="0" destOrd="0" presId="urn:microsoft.com/office/officeart/2005/8/layout/orgChart1"/>
    <dgm:cxn modelId="{7F49EB4B-0E2F-4F2F-922F-CD80E44897E8}" type="presOf" srcId="{67E96748-A6C4-4302-BFB1-C3BA4619514C}" destId="{B3161C17-9495-42DA-A071-D9729D757F84}" srcOrd="0" destOrd="0" presId="urn:microsoft.com/office/officeart/2005/8/layout/orgChart1"/>
    <dgm:cxn modelId="{0AE2E46D-91B4-45CF-95ED-BF1423D4DD43}" type="presOf" srcId="{374D62BB-854A-4286-BF12-C6EBF61BB33F}" destId="{1C51F015-4B7D-4864-B159-F06A53032BA9}" srcOrd="1" destOrd="0" presId="urn:microsoft.com/office/officeart/2005/8/layout/orgChart1"/>
    <dgm:cxn modelId="{C473626E-64C6-4DDC-A9DA-A8B728C0EE46}" type="presOf" srcId="{376A265C-D08F-47F5-B373-729DA15457EE}" destId="{F70B9AAE-2543-470A-996F-A0E88BC8D7F4}" srcOrd="0" destOrd="0" presId="urn:microsoft.com/office/officeart/2005/8/layout/orgChart1"/>
    <dgm:cxn modelId="{4F104A6E-98F7-47AD-9E31-58580143CF67}" type="presOf" srcId="{DDE71226-563F-48B6-B899-59D549B55ECD}" destId="{676689B6-FC91-4FD2-8E7D-354F7AF4AA32}" srcOrd="0" destOrd="0" presId="urn:microsoft.com/office/officeart/2005/8/layout/orgChart1"/>
    <dgm:cxn modelId="{35B92276-0F95-4A7F-8E53-2BA069513F45}" type="presOf" srcId="{5F93AEC7-F10C-4E1A-977A-9CF31E9F589B}" destId="{997D73F9-69C8-4498-BB3B-A18865FFA569}" srcOrd="1" destOrd="0" presId="urn:microsoft.com/office/officeart/2005/8/layout/orgChart1"/>
    <dgm:cxn modelId="{A8520577-3115-4286-8178-BBFCC9D719B0}" type="presOf" srcId="{5542B4AB-4D1B-42B5-89F5-989C790A86F6}" destId="{21DFC517-AC90-4C04-BCAC-37B738E54946}" srcOrd="0" destOrd="0" presId="urn:microsoft.com/office/officeart/2005/8/layout/orgChart1"/>
    <dgm:cxn modelId="{66FADE57-C68C-485E-B37C-A7C7FD77CAF7}" type="presOf" srcId="{E4FA6752-F818-4600-BD3E-44910169A08D}" destId="{41E0EB96-29F5-4DE5-B666-6B0CAEAC7FCA}" srcOrd="1" destOrd="0" presId="urn:microsoft.com/office/officeart/2005/8/layout/orgChart1"/>
    <dgm:cxn modelId="{E8687F7B-7FA5-47BE-BA8D-C6D0F4EE0B4F}" type="presOf" srcId="{1358C920-6629-4AE7-B561-610E6E15823C}" destId="{0B9EFCED-6DA3-48CC-877E-A663EDF10CCF}" srcOrd="1" destOrd="0" presId="urn:microsoft.com/office/officeart/2005/8/layout/orgChart1"/>
    <dgm:cxn modelId="{8967DC80-E57D-4263-A54B-65ACDAB3C46C}" type="presOf" srcId="{A271089A-F515-43CB-8DE2-378CC1818B8D}" destId="{93456356-D72F-4459-994E-D183E01F7AC8}" srcOrd="0" destOrd="0" presId="urn:microsoft.com/office/officeart/2005/8/layout/orgChart1"/>
    <dgm:cxn modelId="{9C409F85-FDA0-4F19-AC1A-98BFD4D86439}" type="presOf" srcId="{1358C920-6629-4AE7-B561-610E6E15823C}" destId="{2F207B10-CA07-42B3-80AC-B3DC55DAEE7E}" srcOrd="0" destOrd="0" presId="urn:microsoft.com/office/officeart/2005/8/layout/orgChart1"/>
    <dgm:cxn modelId="{63512986-A46B-4C8C-9492-EEBAB3024439}" type="presOf" srcId="{93A31095-A6CE-4A53-ABB9-006F6ECF1A91}" destId="{0B89417E-31DF-4AE0-958D-31CE1F07CAB5}" srcOrd="0" destOrd="0" presId="urn:microsoft.com/office/officeart/2005/8/layout/orgChart1"/>
    <dgm:cxn modelId="{90DC058B-DF3A-4D2D-B83E-B5E470F0E2C2}" srcId="{5542B4AB-4D1B-42B5-89F5-989C790A86F6}" destId="{99FACBC6-2B00-496C-92D3-96B9437B19A3}" srcOrd="0" destOrd="0" parTransId="{A271089A-F515-43CB-8DE2-378CC1818B8D}" sibTransId="{5196B5F7-E378-4771-8694-73108FA975D2}"/>
    <dgm:cxn modelId="{74DCDE8B-8138-49F0-8C0C-D2EA467FCD5D}" srcId="{5542B4AB-4D1B-42B5-89F5-989C790A86F6}" destId="{374D62BB-854A-4286-BF12-C6EBF61BB33F}" srcOrd="1" destOrd="0" parTransId="{9FBDB1FD-4905-4173-8988-5E95915D8A94}" sibTransId="{C32FABAB-54F9-4FB9-BBD2-81E188547FD8}"/>
    <dgm:cxn modelId="{95D58E90-1F3F-4172-BBD3-FB3498315469}" srcId="{5089400A-FBA5-4621-B821-64865CB1F1E5}" destId="{5F93AEC7-F10C-4E1A-977A-9CF31E9F589B}" srcOrd="0" destOrd="0" parTransId="{9D62E2C0-F0EE-40E4-9235-FC976D1D8E13}" sibTransId="{885034EF-9B5B-4343-9229-C705A9EACB21}"/>
    <dgm:cxn modelId="{7390AB92-0E86-498F-9777-A9AFE1403BCB}" srcId="{5F93AEC7-F10C-4E1A-977A-9CF31E9F589B}" destId="{5542B4AB-4D1B-42B5-89F5-989C790A86F6}" srcOrd="1" destOrd="0" parTransId="{67E96748-A6C4-4302-BFB1-C3BA4619514C}" sibTransId="{06AE6030-32F1-4ABD-B36A-658B27B473B2}"/>
    <dgm:cxn modelId="{C13DA89C-7A46-483C-A76D-12D7A6A84C9E}" srcId="{99F3910F-FD74-4CB3-A044-12032B737A07}" destId="{1358C920-6629-4AE7-B561-610E6E15823C}" srcOrd="0" destOrd="0" parTransId="{9066C66D-77E2-4E4D-BDA3-45D277E970FE}" sibTransId="{E7F88035-D3AF-4D34-B488-5451272FBE6D}"/>
    <dgm:cxn modelId="{1DDE7DA8-084C-4E21-A2E9-852C98330258}" type="presOf" srcId="{5F93AEC7-F10C-4E1A-977A-9CF31E9F589B}" destId="{1475E023-A95D-4BD9-98B7-E9EF887AE452}" srcOrd="0" destOrd="0" presId="urn:microsoft.com/office/officeart/2005/8/layout/orgChart1"/>
    <dgm:cxn modelId="{F00CB2B3-A77F-4121-BFA6-7974A240B1FD}" type="presOf" srcId="{374D62BB-854A-4286-BF12-C6EBF61BB33F}" destId="{B518DCF3-9426-44B7-BC62-FDAF3C39F7BD}" srcOrd="0" destOrd="0" presId="urn:microsoft.com/office/officeart/2005/8/layout/orgChart1"/>
    <dgm:cxn modelId="{BA6922B7-25C6-48AE-8E2C-FC6233E1B4FB}" type="presOf" srcId="{7EFD6283-A2DF-4877-AB9D-3E14179A8E4F}" destId="{4087F016-9EBE-4500-AF5F-0F1E0A541818}" srcOrd="0" destOrd="0" presId="urn:microsoft.com/office/officeart/2005/8/layout/orgChart1"/>
    <dgm:cxn modelId="{F46816D3-FB0C-482A-8EAD-E674D7678DD0}" srcId="{5F93AEC7-F10C-4E1A-977A-9CF31E9F589B}" destId="{99F3910F-FD74-4CB3-A044-12032B737A07}" srcOrd="0" destOrd="0" parTransId="{684F9BF6-2286-4F91-BBD3-D627A43B3605}" sibTransId="{FFBF700A-7084-4538-BAFA-22C4CD119CF2}"/>
    <dgm:cxn modelId="{9437EDD7-1D57-427D-A7F5-D90C3A667E1F}" type="presOf" srcId="{0FC7310D-7F60-445F-A748-D656E6AD1D67}" destId="{B977BD94-E4F1-4435-8DAE-17BF88357930}" srcOrd="1" destOrd="0" presId="urn:microsoft.com/office/officeart/2005/8/layout/orgChart1"/>
    <dgm:cxn modelId="{C43803DE-CA4C-4D75-9F5A-EC875C581711}" srcId="{5F93AEC7-F10C-4E1A-977A-9CF31E9F589B}" destId="{0FC7310D-7F60-445F-A748-D656E6AD1D67}" srcOrd="2" destOrd="0" parTransId="{93A31095-A6CE-4A53-ABB9-006F6ECF1A91}" sibTransId="{47373956-DA52-4531-AF49-E3AAD5BD303F}"/>
    <dgm:cxn modelId="{369769DE-249C-40FE-8FA7-19FAB1203E4F}" srcId="{0FC7310D-7F60-445F-A748-D656E6AD1D67}" destId="{E4FA6752-F818-4600-BD3E-44910169A08D}" srcOrd="1" destOrd="0" parTransId="{376A265C-D08F-47F5-B373-729DA15457EE}" sibTransId="{9CF2EDEA-ACC5-4CDE-B323-29A025BAA291}"/>
    <dgm:cxn modelId="{912F88DE-D0F2-48DE-9E16-8D2542CE4BCB}" type="presOf" srcId="{E4FA6752-F818-4600-BD3E-44910169A08D}" destId="{06B134DB-E992-4594-A6CC-BE9A7C48B2B7}" srcOrd="0" destOrd="0" presId="urn:microsoft.com/office/officeart/2005/8/layout/orgChart1"/>
    <dgm:cxn modelId="{21616BE1-E029-460E-A9B3-EC7D5732C20E}" srcId="{0FC7310D-7F60-445F-A748-D656E6AD1D67}" destId="{87ABC33D-AF2B-4A31-9300-538C6FFE4DD6}" srcOrd="0" destOrd="0" parTransId="{E055564D-E1D4-4ECC-8481-4D6DA4F76077}" sibTransId="{C427A6EC-BF89-4A3D-A3AB-33F54ACA9818}"/>
    <dgm:cxn modelId="{ED4FEEE2-A67A-418A-A24F-04E081AD29D8}" type="presOf" srcId="{9FBDB1FD-4905-4173-8988-5E95915D8A94}" destId="{03DE931A-AB5F-481C-A7F6-4A2CC84B02FA}" srcOrd="0" destOrd="0" presId="urn:microsoft.com/office/officeart/2005/8/layout/orgChart1"/>
    <dgm:cxn modelId="{4F0C26F3-D305-4A6A-98B9-E890C51398B3}" type="presOf" srcId="{87ABC33D-AF2B-4A31-9300-538C6FFE4DD6}" destId="{45317ABC-B55E-4BB0-A71A-154F725383C1}" srcOrd="0" destOrd="0" presId="urn:microsoft.com/office/officeart/2005/8/layout/orgChart1"/>
    <dgm:cxn modelId="{0B4229FB-8F2A-4B06-9754-34CC1F93FBBE}" type="presOf" srcId="{99FACBC6-2B00-496C-92D3-96B9437B19A3}" destId="{2BC89F6D-B1F4-41A8-9802-390900FE7C2E}" srcOrd="0" destOrd="0" presId="urn:microsoft.com/office/officeart/2005/8/layout/orgChart1"/>
    <dgm:cxn modelId="{231CA8FB-62BD-4FC5-AAC0-384C66C1DADC}" type="presOf" srcId="{E055564D-E1D4-4ECC-8481-4D6DA4F76077}" destId="{F863378B-3CD8-4627-946A-534C65CFDFC8}" srcOrd="0" destOrd="0" presId="urn:microsoft.com/office/officeart/2005/8/layout/orgChart1"/>
    <dgm:cxn modelId="{75264736-283C-42DD-8133-692A7F948992}" type="presParOf" srcId="{1C53E6F2-A2CA-4A35-8C7A-2405441B393A}" destId="{65C63BF8-9E7A-479A-8ABF-59F80E85E149}" srcOrd="0" destOrd="0" presId="urn:microsoft.com/office/officeart/2005/8/layout/orgChart1"/>
    <dgm:cxn modelId="{4963767C-D36D-4045-96C5-6691AD7D0BF4}" type="presParOf" srcId="{65C63BF8-9E7A-479A-8ABF-59F80E85E149}" destId="{01DFACCE-64A8-4CBE-B7EF-0C4707AA84D5}" srcOrd="0" destOrd="0" presId="urn:microsoft.com/office/officeart/2005/8/layout/orgChart1"/>
    <dgm:cxn modelId="{80F664AE-7F72-4B07-A1B6-BED59A0214D3}" type="presParOf" srcId="{01DFACCE-64A8-4CBE-B7EF-0C4707AA84D5}" destId="{1475E023-A95D-4BD9-98B7-E9EF887AE452}" srcOrd="0" destOrd="0" presId="urn:microsoft.com/office/officeart/2005/8/layout/orgChart1"/>
    <dgm:cxn modelId="{CAE410BB-1E85-4842-9913-3D5613DDCCE4}" type="presParOf" srcId="{01DFACCE-64A8-4CBE-B7EF-0C4707AA84D5}" destId="{997D73F9-69C8-4498-BB3B-A18865FFA569}" srcOrd="1" destOrd="0" presId="urn:microsoft.com/office/officeart/2005/8/layout/orgChart1"/>
    <dgm:cxn modelId="{02F773DD-B679-4F77-9815-8ECC681EE14A}" type="presParOf" srcId="{65C63BF8-9E7A-479A-8ABF-59F80E85E149}" destId="{B4CAC627-E5C9-4F78-871A-45930C1F2D31}" srcOrd="1" destOrd="0" presId="urn:microsoft.com/office/officeart/2005/8/layout/orgChart1"/>
    <dgm:cxn modelId="{53233681-DB2B-41B6-9A48-D3E5CE8A91E6}" type="presParOf" srcId="{B4CAC627-E5C9-4F78-871A-45930C1F2D31}" destId="{436DA165-C0FD-40D7-9CBB-45AD315EF2A1}" srcOrd="0" destOrd="0" presId="urn:microsoft.com/office/officeart/2005/8/layout/orgChart1"/>
    <dgm:cxn modelId="{DBE7C5CE-6E55-4464-B439-9747DDDCDA06}" type="presParOf" srcId="{B4CAC627-E5C9-4F78-871A-45930C1F2D31}" destId="{EDF941C1-55CE-4118-95FD-157F13A07178}" srcOrd="1" destOrd="0" presId="urn:microsoft.com/office/officeart/2005/8/layout/orgChart1"/>
    <dgm:cxn modelId="{C3FC4721-4D7B-45F5-BFE8-6F4C556DD1F2}" type="presParOf" srcId="{EDF941C1-55CE-4118-95FD-157F13A07178}" destId="{39257696-B133-423C-96CB-909C2362DF91}" srcOrd="0" destOrd="0" presId="urn:microsoft.com/office/officeart/2005/8/layout/orgChart1"/>
    <dgm:cxn modelId="{19BA745A-9FF1-499B-BAF2-B1305C1E6923}" type="presParOf" srcId="{39257696-B133-423C-96CB-909C2362DF91}" destId="{475A1FE1-C9D5-4E1D-B2CD-348EAE7B56F8}" srcOrd="0" destOrd="0" presId="urn:microsoft.com/office/officeart/2005/8/layout/orgChart1"/>
    <dgm:cxn modelId="{57734893-BB23-4132-8719-60B18CCB9CE0}" type="presParOf" srcId="{39257696-B133-423C-96CB-909C2362DF91}" destId="{47537ECD-746E-4DA2-9995-F5C1ECF814AB}" srcOrd="1" destOrd="0" presId="urn:microsoft.com/office/officeart/2005/8/layout/orgChart1"/>
    <dgm:cxn modelId="{DE80DAAD-DC60-4204-B5B5-742AED1967AF}" type="presParOf" srcId="{EDF941C1-55CE-4118-95FD-157F13A07178}" destId="{B9D4AFC0-3264-4F49-83C1-53D97F1F11E3}" srcOrd="1" destOrd="0" presId="urn:microsoft.com/office/officeart/2005/8/layout/orgChart1"/>
    <dgm:cxn modelId="{82C80703-662C-4466-9A1D-DCBDC84089C4}" type="presParOf" srcId="{B9D4AFC0-3264-4F49-83C1-53D97F1F11E3}" destId="{E91DA13C-0BA1-4228-994A-578280C8D3C7}" srcOrd="0" destOrd="0" presId="urn:microsoft.com/office/officeart/2005/8/layout/orgChart1"/>
    <dgm:cxn modelId="{5AF413F5-C054-427D-8600-28F6C5734924}" type="presParOf" srcId="{B9D4AFC0-3264-4F49-83C1-53D97F1F11E3}" destId="{2893C61A-4285-4D92-A1E9-4F432189D652}" srcOrd="1" destOrd="0" presId="urn:microsoft.com/office/officeart/2005/8/layout/orgChart1"/>
    <dgm:cxn modelId="{14F62905-9342-4D88-A1F1-C5C3CD68F47F}" type="presParOf" srcId="{2893C61A-4285-4D92-A1E9-4F432189D652}" destId="{A611AC15-B202-424D-8485-C8E56863DA0E}" srcOrd="0" destOrd="0" presId="urn:microsoft.com/office/officeart/2005/8/layout/orgChart1"/>
    <dgm:cxn modelId="{A7A0A798-097B-499B-99B2-15D65E7720E4}" type="presParOf" srcId="{A611AC15-B202-424D-8485-C8E56863DA0E}" destId="{2F207B10-CA07-42B3-80AC-B3DC55DAEE7E}" srcOrd="0" destOrd="0" presId="urn:microsoft.com/office/officeart/2005/8/layout/orgChart1"/>
    <dgm:cxn modelId="{A646D9BA-D59A-41A3-AF81-2297355EA854}" type="presParOf" srcId="{A611AC15-B202-424D-8485-C8E56863DA0E}" destId="{0B9EFCED-6DA3-48CC-877E-A663EDF10CCF}" srcOrd="1" destOrd="0" presId="urn:microsoft.com/office/officeart/2005/8/layout/orgChart1"/>
    <dgm:cxn modelId="{A22CA054-6563-4E66-935A-F9E1ED292103}" type="presParOf" srcId="{2893C61A-4285-4D92-A1E9-4F432189D652}" destId="{B0F91F62-4934-4E6B-B082-E58B1271B9C2}" srcOrd="1" destOrd="0" presId="urn:microsoft.com/office/officeart/2005/8/layout/orgChart1"/>
    <dgm:cxn modelId="{C46738AA-28C7-4F14-9F21-6EC96897D344}" type="presParOf" srcId="{2893C61A-4285-4D92-A1E9-4F432189D652}" destId="{1A29FF23-B9CD-438B-AB7E-676E62A978E4}" srcOrd="2" destOrd="0" presId="urn:microsoft.com/office/officeart/2005/8/layout/orgChart1"/>
    <dgm:cxn modelId="{DDCE2091-4942-42B2-B974-29AF888B1943}" type="presParOf" srcId="{B9D4AFC0-3264-4F49-83C1-53D97F1F11E3}" destId="{676689B6-FC91-4FD2-8E7D-354F7AF4AA32}" srcOrd="2" destOrd="0" presId="urn:microsoft.com/office/officeart/2005/8/layout/orgChart1"/>
    <dgm:cxn modelId="{7B2EAAA9-7846-47AA-8756-1DD16AABEB43}" type="presParOf" srcId="{B9D4AFC0-3264-4F49-83C1-53D97F1F11E3}" destId="{11EBF74C-DA9B-42DF-B0D7-D410341C9FC1}" srcOrd="3" destOrd="0" presId="urn:microsoft.com/office/officeart/2005/8/layout/orgChart1"/>
    <dgm:cxn modelId="{DB51D0E5-AB07-4328-AC7F-2B24727DECAE}" type="presParOf" srcId="{11EBF74C-DA9B-42DF-B0D7-D410341C9FC1}" destId="{7748E807-12B1-4CB8-97D7-9D5F71C475D3}" srcOrd="0" destOrd="0" presId="urn:microsoft.com/office/officeart/2005/8/layout/orgChart1"/>
    <dgm:cxn modelId="{4FF365C3-68FC-4284-8259-CDF1A4282839}" type="presParOf" srcId="{7748E807-12B1-4CB8-97D7-9D5F71C475D3}" destId="{4087F016-9EBE-4500-AF5F-0F1E0A541818}" srcOrd="0" destOrd="0" presId="urn:microsoft.com/office/officeart/2005/8/layout/orgChart1"/>
    <dgm:cxn modelId="{BF2D36BA-F2E1-41D4-9B1D-96174FD8DF7A}" type="presParOf" srcId="{7748E807-12B1-4CB8-97D7-9D5F71C475D3}" destId="{D717BAF1-28C6-42DA-97E1-E1FFF12FD2DD}" srcOrd="1" destOrd="0" presId="urn:microsoft.com/office/officeart/2005/8/layout/orgChart1"/>
    <dgm:cxn modelId="{23E8A656-9554-406B-B845-5A90A1059259}" type="presParOf" srcId="{11EBF74C-DA9B-42DF-B0D7-D410341C9FC1}" destId="{6E1EBBEE-DB57-4E5D-AB98-1518A590063F}" srcOrd="1" destOrd="0" presId="urn:microsoft.com/office/officeart/2005/8/layout/orgChart1"/>
    <dgm:cxn modelId="{59D9940B-9C8F-4CE0-BEA9-69A2EEE1CE6C}" type="presParOf" srcId="{11EBF74C-DA9B-42DF-B0D7-D410341C9FC1}" destId="{39374CD5-D6AC-4D5B-8B22-05CA2A5BB4BD}" srcOrd="2" destOrd="0" presId="urn:microsoft.com/office/officeart/2005/8/layout/orgChart1"/>
    <dgm:cxn modelId="{D745FF7B-8519-4690-A448-0AD66544C0ED}" type="presParOf" srcId="{EDF941C1-55CE-4118-95FD-157F13A07178}" destId="{434B653A-8225-47C9-949D-6B60B5A2B468}" srcOrd="2" destOrd="0" presId="urn:microsoft.com/office/officeart/2005/8/layout/orgChart1"/>
    <dgm:cxn modelId="{88642456-63E7-48D1-8606-6D0A81E5B084}" type="presParOf" srcId="{B4CAC627-E5C9-4F78-871A-45930C1F2D31}" destId="{B3161C17-9495-42DA-A071-D9729D757F84}" srcOrd="2" destOrd="0" presId="urn:microsoft.com/office/officeart/2005/8/layout/orgChart1"/>
    <dgm:cxn modelId="{E873D9F2-60E3-4C5D-B3D4-24989DA5D40D}" type="presParOf" srcId="{B4CAC627-E5C9-4F78-871A-45930C1F2D31}" destId="{E0C30BA6-CEE9-4CB1-A593-3A67BDEC836B}" srcOrd="3" destOrd="0" presId="urn:microsoft.com/office/officeart/2005/8/layout/orgChart1"/>
    <dgm:cxn modelId="{408195CB-2D15-4CB9-BD50-9CDD09250342}" type="presParOf" srcId="{E0C30BA6-CEE9-4CB1-A593-3A67BDEC836B}" destId="{3B28EBAA-7278-47CA-BD73-826720AA9FB3}" srcOrd="0" destOrd="0" presId="urn:microsoft.com/office/officeart/2005/8/layout/orgChart1"/>
    <dgm:cxn modelId="{193FE17F-4197-4D40-BC9E-75C990EC1E17}" type="presParOf" srcId="{3B28EBAA-7278-47CA-BD73-826720AA9FB3}" destId="{21DFC517-AC90-4C04-BCAC-37B738E54946}" srcOrd="0" destOrd="0" presId="urn:microsoft.com/office/officeart/2005/8/layout/orgChart1"/>
    <dgm:cxn modelId="{28D5180E-E5BC-46C5-8D16-E507D8CAE785}" type="presParOf" srcId="{3B28EBAA-7278-47CA-BD73-826720AA9FB3}" destId="{F126EC9B-A0AA-4196-BAFA-C9547CB7F78A}" srcOrd="1" destOrd="0" presId="urn:microsoft.com/office/officeart/2005/8/layout/orgChart1"/>
    <dgm:cxn modelId="{A65F410D-CDF7-4E8F-BDCF-EA25B60D35EC}" type="presParOf" srcId="{E0C30BA6-CEE9-4CB1-A593-3A67BDEC836B}" destId="{C6A6109A-4EF6-43CC-A9E5-02E0E2818FFF}" srcOrd="1" destOrd="0" presId="urn:microsoft.com/office/officeart/2005/8/layout/orgChart1"/>
    <dgm:cxn modelId="{573EF4E1-260E-4DA4-B8A9-D4F38AB6AFB0}" type="presParOf" srcId="{C6A6109A-4EF6-43CC-A9E5-02E0E2818FFF}" destId="{93456356-D72F-4459-994E-D183E01F7AC8}" srcOrd="0" destOrd="0" presId="urn:microsoft.com/office/officeart/2005/8/layout/orgChart1"/>
    <dgm:cxn modelId="{6CD021FE-A220-4348-A828-59940E6A4D33}" type="presParOf" srcId="{C6A6109A-4EF6-43CC-A9E5-02E0E2818FFF}" destId="{29AD4653-6846-4107-8CDE-B05D7379F4AD}" srcOrd="1" destOrd="0" presId="urn:microsoft.com/office/officeart/2005/8/layout/orgChart1"/>
    <dgm:cxn modelId="{9709C4E3-2371-4DEA-88D9-A29F5BD54A9E}" type="presParOf" srcId="{29AD4653-6846-4107-8CDE-B05D7379F4AD}" destId="{18012061-0898-4231-8523-BEDB77DAD440}" srcOrd="0" destOrd="0" presId="urn:microsoft.com/office/officeart/2005/8/layout/orgChart1"/>
    <dgm:cxn modelId="{00B7CA4E-94C2-4995-9F36-B718CD7C6259}" type="presParOf" srcId="{18012061-0898-4231-8523-BEDB77DAD440}" destId="{2BC89F6D-B1F4-41A8-9802-390900FE7C2E}" srcOrd="0" destOrd="0" presId="urn:microsoft.com/office/officeart/2005/8/layout/orgChart1"/>
    <dgm:cxn modelId="{71EAC668-F04C-4870-9AC8-789A566C5CCB}" type="presParOf" srcId="{18012061-0898-4231-8523-BEDB77DAD440}" destId="{41959250-BD80-4AC8-AE6E-21F1C055F499}" srcOrd="1" destOrd="0" presId="urn:microsoft.com/office/officeart/2005/8/layout/orgChart1"/>
    <dgm:cxn modelId="{31705877-72E0-4385-B05A-2F87FAF6F529}" type="presParOf" srcId="{29AD4653-6846-4107-8CDE-B05D7379F4AD}" destId="{0C03F2B9-7858-4B62-8764-093608829192}" srcOrd="1" destOrd="0" presId="urn:microsoft.com/office/officeart/2005/8/layout/orgChart1"/>
    <dgm:cxn modelId="{05C9CE71-CD43-4A61-8C42-9740ABD73EED}" type="presParOf" srcId="{29AD4653-6846-4107-8CDE-B05D7379F4AD}" destId="{1875F8A6-C21D-476A-A0F4-7DAE567D165D}" srcOrd="2" destOrd="0" presId="urn:microsoft.com/office/officeart/2005/8/layout/orgChart1"/>
    <dgm:cxn modelId="{C23B6107-3D1D-4816-B5E6-8498F78DFC48}" type="presParOf" srcId="{C6A6109A-4EF6-43CC-A9E5-02E0E2818FFF}" destId="{03DE931A-AB5F-481C-A7F6-4A2CC84B02FA}" srcOrd="2" destOrd="0" presId="urn:microsoft.com/office/officeart/2005/8/layout/orgChart1"/>
    <dgm:cxn modelId="{2BAC8773-98B1-4DE3-9956-7E5B1AFCD7DA}" type="presParOf" srcId="{C6A6109A-4EF6-43CC-A9E5-02E0E2818FFF}" destId="{55ED2205-93C7-4ADD-B510-4B572D05D679}" srcOrd="3" destOrd="0" presId="urn:microsoft.com/office/officeart/2005/8/layout/orgChart1"/>
    <dgm:cxn modelId="{46123602-75A0-4BAF-AA20-F362C5CAAD99}" type="presParOf" srcId="{55ED2205-93C7-4ADD-B510-4B572D05D679}" destId="{F19F2654-8423-4E0E-9AA8-731BC2AD09A9}" srcOrd="0" destOrd="0" presId="urn:microsoft.com/office/officeart/2005/8/layout/orgChart1"/>
    <dgm:cxn modelId="{70AA673F-C186-4EA9-AA4C-F4090B024E4D}" type="presParOf" srcId="{F19F2654-8423-4E0E-9AA8-731BC2AD09A9}" destId="{B518DCF3-9426-44B7-BC62-FDAF3C39F7BD}" srcOrd="0" destOrd="0" presId="urn:microsoft.com/office/officeart/2005/8/layout/orgChart1"/>
    <dgm:cxn modelId="{9AE6F6BD-5F6F-47CA-A4A9-9FC593E7A9C5}" type="presParOf" srcId="{F19F2654-8423-4E0E-9AA8-731BC2AD09A9}" destId="{1C51F015-4B7D-4864-B159-F06A53032BA9}" srcOrd="1" destOrd="0" presId="urn:microsoft.com/office/officeart/2005/8/layout/orgChart1"/>
    <dgm:cxn modelId="{292CCAC7-1265-4208-B3FA-FCC91D885C8D}" type="presParOf" srcId="{55ED2205-93C7-4ADD-B510-4B572D05D679}" destId="{DCC8D872-B939-49C1-BD18-34912ED2F106}" srcOrd="1" destOrd="0" presId="urn:microsoft.com/office/officeart/2005/8/layout/orgChart1"/>
    <dgm:cxn modelId="{4A8FF704-9A17-42C7-828F-56D2E2F78D23}" type="presParOf" srcId="{55ED2205-93C7-4ADD-B510-4B572D05D679}" destId="{CE2A3918-8809-4167-866B-50F67D18CE7B}" srcOrd="2" destOrd="0" presId="urn:microsoft.com/office/officeart/2005/8/layout/orgChart1"/>
    <dgm:cxn modelId="{6F05246F-83B5-4F2E-96A9-49025526B67A}" type="presParOf" srcId="{E0C30BA6-CEE9-4CB1-A593-3A67BDEC836B}" destId="{971B7566-0AF9-4814-ABFE-0DF3A6509595}" srcOrd="2" destOrd="0" presId="urn:microsoft.com/office/officeart/2005/8/layout/orgChart1"/>
    <dgm:cxn modelId="{03A91053-7779-46BB-B22F-BDB5111DD221}" type="presParOf" srcId="{B4CAC627-E5C9-4F78-871A-45930C1F2D31}" destId="{0B89417E-31DF-4AE0-958D-31CE1F07CAB5}" srcOrd="4" destOrd="0" presId="urn:microsoft.com/office/officeart/2005/8/layout/orgChart1"/>
    <dgm:cxn modelId="{7D7821DA-81D3-4F4C-BDF2-F0258A031130}" type="presParOf" srcId="{B4CAC627-E5C9-4F78-871A-45930C1F2D31}" destId="{51B15CA4-9E07-455B-B603-F21BF2516420}" srcOrd="5" destOrd="0" presId="urn:microsoft.com/office/officeart/2005/8/layout/orgChart1"/>
    <dgm:cxn modelId="{36200427-8FF5-4F5D-8251-AD0C169E45D2}" type="presParOf" srcId="{51B15CA4-9E07-455B-B603-F21BF2516420}" destId="{B3D73505-7331-4626-ACEE-0A6112F39C83}" srcOrd="0" destOrd="0" presId="urn:microsoft.com/office/officeart/2005/8/layout/orgChart1"/>
    <dgm:cxn modelId="{FD1C8B6A-6B0F-42A3-95E6-A41652F3A517}" type="presParOf" srcId="{B3D73505-7331-4626-ACEE-0A6112F39C83}" destId="{4B387C45-847E-4910-8816-47A38582F712}" srcOrd="0" destOrd="0" presId="urn:microsoft.com/office/officeart/2005/8/layout/orgChart1"/>
    <dgm:cxn modelId="{8D01B67F-8BCE-409F-98B8-F7E12FE64598}" type="presParOf" srcId="{B3D73505-7331-4626-ACEE-0A6112F39C83}" destId="{B977BD94-E4F1-4435-8DAE-17BF88357930}" srcOrd="1" destOrd="0" presId="urn:microsoft.com/office/officeart/2005/8/layout/orgChart1"/>
    <dgm:cxn modelId="{B8DD7E7D-ED4D-47FE-8995-EEA5BDD457F5}" type="presParOf" srcId="{51B15CA4-9E07-455B-B603-F21BF2516420}" destId="{B47E2EB8-CE23-40BB-807B-61CB9FF71E70}" srcOrd="1" destOrd="0" presId="urn:microsoft.com/office/officeart/2005/8/layout/orgChart1"/>
    <dgm:cxn modelId="{F6045D7B-2ADA-4E88-9C42-1BA64323C0F0}" type="presParOf" srcId="{B47E2EB8-CE23-40BB-807B-61CB9FF71E70}" destId="{F863378B-3CD8-4627-946A-534C65CFDFC8}" srcOrd="0" destOrd="0" presId="urn:microsoft.com/office/officeart/2005/8/layout/orgChart1"/>
    <dgm:cxn modelId="{0369FBA7-813B-4A47-B42A-A4E679AF3CCD}" type="presParOf" srcId="{B47E2EB8-CE23-40BB-807B-61CB9FF71E70}" destId="{6E6AF36B-2A55-4D6F-876B-C222A2018686}" srcOrd="1" destOrd="0" presId="urn:microsoft.com/office/officeart/2005/8/layout/orgChart1"/>
    <dgm:cxn modelId="{10F8B2B6-0A25-4A9B-8239-E86CFBD4DC1C}" type="presParOf" srcId="{6E6AF36B-2A55-4D6F-876B-C222A2018686}" destId="{03457D35-923B-4AC9-A296-DAA9F6F6993E}" srcOrd="0" destOrd="0" presId="urn:microsoft.com/office/officeart/2005/8/layout/orgChart1"/>
    <dgm:cxn modelId="{5E4BDD7F-2AFE-4BBF-9C93-21815F27BBB8}" type="presParOf" srcId="{03457D35-923B-4AC9-A296-DAA9F6F6993E}" destId="{45317ABC-B55E-4BB0-A71A-154F725383C1}" srcOrd="0" destOrd="0" presId="urn:microsoft.com/office/officeart/2005/8/layout/orgChart1"/>
    <dgm:cxn modelId="{DAD8FF74-233B-4107-82BF-937F3A77E071}" type="presParOf" srcId="{03457D35-923B-4AC9-A296-DAA9F6F6993E}" destId="{F940E28F-A5EE-4135-8326-8414F1652232}" srcOrd="1" destOrd="0" presId="urn:microsoft.com/office/officeart/2005/8/layout/orgChart1"/>
    <dgm:cxn modelId="{AD1A9709-5F62-4636-BBA2-46CF82DF063B}" type="presParOf" srcId="{6E6AF36B-2A55-4D6F-876B-C222A2018686}" destId="{C0A331DC-526E-4B31-9140-E7A844B6DDF1}" srcOrd="1" destOrd="0" presId="urn:microsoft.com/office/officeart/2005/8/layout/orgChart1"/>
    <dgm:cxn modelId="{96D7CF55-4E0B-4EE6-B49E-76871C6FEFBE}" type="presParOf" srcId="{6E6AF36B-2A55-4D6F-876B-C222A2018686}" destId="{89F7077C-50E0-46AE-9750-D3181079EAF0}" srcOrd="2" destOrd="0" presId="urn:microsoft.com/office/officeart/2005/8/layout/orgChart1"/>
    <dgm:cxn modelId="{B0F7E0C8-2BCA-475B-B315-8E5870AFC4A0}" type="presParOf" srcId="{B47E2EB8-CE23-40BB-807B-61CB9FF71E70}" destId="{F70B9AAE-2543-470A-996F-A0E88BC8D7F4}" srcOrd="2" destOrd="0" presId="urn:microsoft.com/office/officeart/2005/8/layout/orgChart1"/>
    <dgm:cxn modelId="{97443C09-C314-440B-84E3-6D657C500671}" type="presParOf" srcId="{B47E2EB8-CE23-40BB-807B-61CB9FF71E70}" destId="{DA0B2B2F-9FA4-4EB7-A6F6-8A395F9AC74B}" srcOrd="3" destOrd="0" presId="urn:microsoft.com/office/officeart/2005/8/layout/orgChart1"/>
    <dgm:cxn modelId="{81B0EEDA-6D68-499A-8DAF-5F2819CA7CC1}" type="presParOf" srcId="{DA0B2B2F-9FA4-4EB7-A6F6-8A395F9AC74B}" destId="{AAA4EE93-DA19-4E5F-A917-E9D940AD0EDF}" srcOrd="0" destOrd="0" presId="urn:microsoft.com/office/officeart/2005/8/layout/orgChart1"/>
    <dgm:cxn modelId="{843A8759-03DD-4F70-9A84-44C8288F55B5}" type="presParOf" srcId="{AAA4EE93-DA19-4E5F-A917-E9D940AD0EDF}" destId="{06B134DB-E992-4594-A6CC-BE9A7C48B2B7}" srcOrd="0" destOrd="0" presId="urn:microsoft.com/office/officeart/2005/8/layout/orgChart1"/>
    <dgm:cxn modelId="{533A0DB3-EC6D-4031-BDAE-957130D9CB86}" type="presParOf" srcId="{AAA4EE93-DA19-4E5F-A917-E9D940AD0EDF}" destId="{41E0EB96-29F5-4DE5-B666-6B0CAEAC7FCA}" srcOrd="1" destOrd="0" presId="urn:microsoft.com/office/officeart/2005/8/layout/orgChart1"/>
    <dgm:cxn modelId="{21B3E633-1A13-4EBD-9602-6D94624A9443}" type="presParOf" srcId="{DA0B2B2F-9FA4-4EB7-A6F6-8A395F9AC74B}" destId="{0A6DB358-3090-4502-9329-9D6C048BBBC3}" srcOrd="1" destOrd="0" presId="urn:microsoft.com/office/officeart/2005/8/layout/orgChart1"/>
    <dgm:cxn modelId="{BF96CBF6-72E7-458E-BE41-EC2200379AF5}" type="presParOf" srcId="{DA0B2B2F-9FA4-4EB7-A6F6-8A395F9AC74B}" destId="{0EC7E28C-CE4C-4C7D-A21B-355F58AFCD02}" srcOrd="2" destOrd="0" presId="urn:microsoft.com/office/officeart/2005/8/layout/orgChart1"/>
    <dgm:cxn modelId="{99441A0B-98EB-46E0-90B7-AAF5244B736A}" type="presParOf" srcId="{51B15CA4-9E07-455B-B603-F21BF2516420}" destId="{82ECA3C2-7F07-41CD-B925-55C06629B858}" srcOrd="2" destOrd="0" presId="urn:microsoft.com/office/officeart/2005/8/layout/orgChart1"/>
    <dgm:cxn modelId="{E0F04F46-3F21-4DDA-B783-A73BAF1A9C17}" type="presParOf" srcId="{65C63BF8-9E7A-479A-8ABF-59F80E85E149}" destId="{4A7D5EEC-1181-4E55-AC0D-F5CFC6BD5AB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BEAB22-170A-49C2-89ED-2B5E357E5CE9}">
      <dsp:nvSpPr>
        <dsp:cNvPr id="0" name=""/>
        <dsp:cNvSpPr/>
      </dsp:nvSpPr>
      <dsp:spPr>
        <a:xfrm>
          <a:off x="3697" y="294040"/>
          <a:ext cx="7564980" cy="1277451"/>
        </a:xfrm>
        <a:prstGeom prst="rightArrow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E017D6-5B08-4E1D-BCC6-0765527687A4}">
      <dsp:nvSpPr>
        <dsp:cNvPr id="0" name=""/>
        <dsp:cNvSpPr/>
      </dsp:nvSpPr>
      <dsp:spPr>
        <a:xfrm>
          <a:off x="5958621" y="1316001"/>
          <a:ext cx="891138" cy="126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0" i="0" kern="1200" dirty="0">
              <a:latin typeface="Book Antiqua" panose="02040602050305030304" pitchFamily="18" charset="0"/>
            </a:rPr>
            <a:t>Many countries are ramping up their residential rooftop targets.</a:t>
          </a:r>
          <a:endParaRPr lang="en-US" sz="1100" kern="1200" dirty="0">
            <a:latin typeface="Book Antiqua" panose="02040602050305030304" pitchFamily="18" charset="0"/>
          </a:endParaRPr>
        </a:p>
      </dsp:txBody>
      <dsp:txXfrm>
        <a:off x="5958621" y="1316001"/>
        <a:ext cx="891138" cy="1268437"/>
      </dsp:txXfrm>
    </dsp:sp>
    <dsp:sp modelId="{47B9893D-C5E8-4482-964F-E41FFD5F6274}">
      <dsp:nvSpPr>
        <dsp:cNvPr id="0" name=""/>
        <dsp:cNvSpPr/>
      </dsp:nvSpPr>
      <dsp:spPr>
        <a:xfrm>
          <a:off x="5958621" y="613403"/>
          <a:ext cx="891138" cy="63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1" i="0" kern="1200" dirty="0">
              <a:latin typeface="Book Antiqua" panose="02040602050305030304" pitchFamily="18" charset="0"/>
            </a:rPr>
            <a:t>Global Targets</a:t>
          </a:r>
          <a:endParaRPr lang="en-IN" sz="1000" kern="1200" dirty="0">
            <a:latin typeface="Book Antiqua" panose="02040602050305030304" pitchFamily="18" charset="0"/>
          </a:endParaRPr>
        </a:p>
      </dsp:txBody>
      <dsp:txXfrm>
        <a:off x="5958621" y="613403"/>
        <a:ext cx="891138" cy="638725"/>
      </dsp:txXfrm>
    </dsp:sp>
    <dsp:sp modelId="{9BACEEEB-39A2-4C12-A5B2-FE677511BB66}">
      <dsp:nvSpPr>
        <dsp:cNvPr id="0" name=""/>
        <dsp:cNvSpPr/>
      </dsp:nvSpPr>
      <dsp:spPr>
        <a:xfrm>
          <a:off x="4889255" y="1316001"/>
          <a:ext cx="891138" cy="126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0" i="0" kern="1200" dirty="0">
              <a:latin typeface="Book Antiqua" panose="02040602050305030304" pitchFamily="18" charset="0"/>
            </a:rPr>
            <a:t>In 2022, the U.S. residential solar PV segment saw significant growth.</a:t>
          </a:r>
          <a:endParaRPr lang="en-US" sz="1100" kern="1200" dirty="0">
            <a:latin typeface="Book Antiqua" panose="02040602050305030304" pitchFamily="18" charset="0"/>
          </a:endParaRPr>
        </a:p>
      </dsp:txBody>
      <dsp:txXfrm>
        <a:off x="4889255" y="1316001"/>
        <a:ext cx="891138" cy="1268437"/>
      </dsp:txXfrm>
    </dsp:sp>
    <dsp:sp modelId="{3959067A-A881-487C-85C5-0CDAE1B37553}">
      <dsp:nvSpPr>
        <dsp:cNvPr id="0" name=""/>
        <dsp:cNvSpPr/>
      </dsp:nvSpPr>
      <dsp:spPr>
        <a:xfrm>
          <a:off x="4889255" y="613403"/>
          <a:ext cx="891138" cy="63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1" i="0" kern="1200" dirty="0">
              <a:latin typeface="Book Antiqua" panose="02040602050305030304" pitchFamily="18" charset="0"/>
            </a:rPr>
            <a:t>Statistical Insights</a:t>
          </a:r>
          <a:endParaRPr lang="en-IN" sz="1000" kern="1200" dirty="0">
            <a:latin typeface="Book Antiqua" panose="02040602050305030304" pitchFamily="18" charset="0"/>
          </a:endParaRPr>
        </a:p>
      </dsp:txBody>
      <dsp:txXfrm>
        <a:off x="4889255" y="613403"/>
        <a:ext cx="891138" cy="638725"/>
      </dsp:txXfrm>
    </dsp:sp>
    <dsp:sp modelId="{6D3C586B-6952-4CF9-ABF9-7CF74CB50702}">
      <dsp:nvSpPr>
        <dsp:cNvPr id="0" name=""/>
        <dsp:cNvSpPr/>
      </dsp:nvSpPr>
      <dsp:spPr>
        <a:xfrm>
          <a:off x="3819889" y="1316001"/>
          <a:ext cx="891138" cy="126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0" i="0" kern="1200" dirty="0">
              <a:latin typeface="Book Antiqua" panose="02040602050305030304" pitchFamily="18" charset="0"/>
            </a:rPr>
            <a:t>Growing trend of rooftop solar installations.</a:t>
          </a:r>
          <a:endParaRPr lang="en-US" sz="1100" kern="1200" dirty="0">
            <a:latin typeface="Book Antiqua" panose="02040602050305030304" pitchFamily="18" charset="0"/>
          </a:endParaRPr>
        </a:p>
      </dsp:txBody>
      <dsp:txXfrm>
        <a:off x="3819889" y="1316001"/>
        <a:ext cx="891138" cy="1268437"/>
      </dsp:txXfrm>
    </dsp:sp>
    <dsp:sp modelId="{9BF8BE01-96B1-4701-BFB6-1D94D6FB6503}">
      <dsp:nvSpPr>
        <dsp:cNvPr id="0" name=""/>
        <dsp:cNvSpPr/>
      </dsp:nvSpPr>
      <dsp:spPr>
        <a:xfrm>
          <a:off x="3819889" y="613403"/>
          <a:ext cx="891138" cy="63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1" i="0" kern="1200" dirty="0">
              <a:latin typeface="Book Antiqua" panose="02040602050305030304" pitchFamily="18" charset="0"/>
            </a:rPr>
            <a:t>Rise in Rooftop Installations</a:t>
          </a:r>
          <a:endParaRPr lang="en-IN" sz="1000" kern="1200" dirty="0">
            <a:latin typeface="Book Antiqua" panose="02040602050305030304" pitchFamily="18" charset="0"/>
          </a:endParaRPr>
        </a:p>
      </dsp:txBody>
      <dsp:txXfrm>
        <a:off x="3819889" y="613403"/>
        <a:ext cx="891138" cy="638725"/>
      </dsp:txXfrm>
    </dsp:sp>
    <dsp:sp modelId="{E1024D93-199A-4CBA-B5B1-7A18F0BE19BA}">
      <dsp:nvSpPr>
        <dsp:cNvPr id="0" name=""/>
        <dsp:cNvSpPr/>
      </dsp:nvSpPr>
      <dsp:spPr>
        <a:xfrm>
          <a:off x="2750523" y="1316001"/>
          <a:ext cx="891138" cy="126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0" i="0" kern="1200" dirty="0">
              <a:latin typeface="Book Antiqua" panose="02040602050305030304" pitchFamily="18" charset="0"/>
            </a:rPr>
            <a:t>Asia-Pacific region is expected to dominate the market</a:t>
          </a:r>
          <a:endParaRPr lang="en-US" sz="1100" kern="1200" dirty="0">
            <a:latin typeface="Book Antiqua" panose="02040602050305030304" pitchFamily="18" charset="0"/>
          </a:endParaRPr>
        </a:p>
      </dsp:txBody>
      <dsp:txXfrm>
        <a:off x="2750523" y="1316001"/>
        <a:ext cx="891138" cy="1268437"/>
      </dsp:txXfrm>
    </dsp:sp>
    <dsp:sp modelId="{F84E2B50-700E-48FE-B71C-E9D0111C19A6}">
      <dsp:nvSpPr>
        <dsp:cNvPr id="0" name=""/>
        <dsp:cNvSpPr/>
      </dsp:nvSpPr>
      <dsp:spPr>
        <a:xfrm>
          <a:off x="2750523" y="613403"/>
          <a:ext cx="891138" cy="63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1" i="0" kern="1200" dirty="0">
              <a:latin typeface="Book Antiqua" panose="02040602050305030304" pitchFamily="18" charset="0"/>
            </a:rPr>
            <a:t>Market Dominance</a:t>
          </a:r>
          <a:endParaRPr lang="en-US" sz="1000" kern="1200" dirty="0">
            <a:latin typeface="Book Antiqua" panose="02040602050305030304" pitchFamily="18" charset="0"/>
          </a:endParaRPr>
        </a:p>
      </dsp:txBody>
      <dsp:txXfrm>
        <a:off x="2750523" y="613403"/>
        <a:ext cx="891138" cy="638725"/>
      </dsp:txXfrm>
    </dsp:sp>
    <dsp:sp modelId="{0C8582D1-8B76-4095-983A-734637A33732}">
      <dsp:nvSpPr>
        <dsp:cNvPr id="0" name=""/>
        <dsp:cNvSpPr/>
      </dsp:nvSpPr>
      <dsp:spPr>
        <a:xfrm>
          <a:off x="1681157" y="1316001"/>
          <a:ext cx="891138" cy="126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0" i="0" kern="1200" dirty="0">
              <a:latin typeface="Book Antiqua" panose="02040602050305030304" pitchFamily="18" charset="0"/>
            </a:rPr>
            <a:t>Various governments globally are setting ambitious renewable energy targets.</a:t>
          </a:r>
          <a:endParaRPr lang="en-US" sz="1100" kern="1200" dirty="0">
            <a:latin typeface="Book Antiqua" panose="02040602050305030304" pitchFamily="18" charset="0"/>
          </a:endParaRPr>
        </a:p>
      </dsp:txBody>
      <dsp:txXfrm>
        <a:off x="1681157" y="1316001"/>
        <a:ext cx="891138" cy="1268437"/>
      </dsp:txXfrm>
    </dsp:sp>
    <dsp:sp modelId="{32752C50-CA36-4198-9278-C44368A458CC}">
      <dsp:nvSpPr>
        <dsp:cNvPr id="0" name=""/>
        <dsp:cNvSpPr/>
      </dsp:nvSpPr>
      <dsp:spPr>
        <a:xfrm>
          <a:off x="1681157" y="613403"/>
          <a:ext cx="891138" cy="63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1" i="0" kern="1200" dirty="0">
              <a:latin typeface="Book Antiqua" panose="02040602050305030304" pitchFamily="18" charset="0"/>
            </a:rPr>
            <a:t>Governmental Support</a:t>
          </a:r>
          <a:endParaRPr lang="en-US" sz="1000" kern="1200" dirty="0">
            <a:latin typeface="Book Antiqua" panose="02040602050305030304" pitchFamily="18" charset="0"/>
          </a:endParaRPr>
        </a:p>
      </dsp:txBody>
      <dsp:txXfrm>
        <a:off x="1681157" y="613403"/>
        <a:ext cx="891138" cy="638725"/>
      </dsp:txXfrm>
    </dsp:sp>
    <dsp:sp modelId="{5CC366D8-28AB-44E4-9114-DEA2E310D315}">
      <dsp:nvSpPr>
        <dsp:cNvPr id="0" name=""/>
        <dsp:cNvSpPr/>
      </dsp:nvSpPr>
      <dsp:spPr>
        <a:xfrm>
          <a:off x="611791" y="1316001"/>
          <a:ext cx="891138" cy="126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0" i="0" kern="1200" dirty="0">
              <a:latin typeface="Book Antiqua" panose="02040602050305030304" pitchFamily="18" charset="0"/>
            </a:rPr>
            <a:t>Ongoing advancements are reducing costs for solar photovoltaic (PV) systems, fueling market expansion </a:t>
          </a:r>
          <a:r>
            <a:rPr lang="en-US" sz="1100" kern="1200" dirty="0">
              <a:latin typeface="Book Antiqua" panose="02040602050305030304" pitchFamily="18" charset="0"/>
            </a:rPr>
            <a:t>(Mordor Intelligence, 2019).</a:t>
          </a:r>
        </a:p>
      </dsp:txBody>
      <dsp:txXfrm>
        <a:off x="611791" y="1316001"/>
        <a:ext cx="891138" cy="1268437"/>
      </dsp:txXfrm>
    </dsp:sp>
    <dsp:sp modelId="{5E1F42D2-54F4-4FC8-9FFD-E9FB3C8DCCB7}">
      <dsp:nvSpPr>
        <dsp:cNvPr id="0" name=""/>
        <dsp:cNvSpPr/>
      </dsp:nvSpPr>
      <dsp:spPr>
        <a:xfrm>
          <a:off x="611791" y="613403"/>
          <a:ext cx="891138" cy="63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1" i="0" kern="1200" dirty="0">
              <a:latin typeface="Book Antiqua" panose="02040602050305030304" pitchFamily="18" charset="0"/>
            </a:rPr>
            <a:t>Technological Advancements</a:t>
          </a:r>
          <a:endParaRPr lang="en-US" sz="1000" kern="1200" dirty="0">
            <a:latin typeface="Book Antiqua" panose="02040602050305030304" pitchFamily="18" charset="0"/>
          </a:endParaRPr>
        </a:p>
      </dsp:txBody>
      <dsp:txXfrm>
        <a:off x="611791" y="613403"/>
        <a:ext cx="891138" cy="6387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FAED4-1142-465B-B687-B35D32C8D302}">
      <dsp:nvSpPr>
        <dsp:cNvPr id="0" name=""/>
        <dsp:cNvSpPr/>
      </dsp:nvSpPr>
      <dsp:spPr>
        <a:xfrm rot="5400000">
          <a:off x="-219471" y="219479"/>
          <a:ext cx="1463145" cy="1024202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1" i="0" kern="1200" dirty="0">
              <a:latin typeface="Book Antiqua" panose="02040602050305030304" pitchFamily="18" charset="0"/>
            </a:rPr>
            <a:t>Global Demand Growth</a:t>
          </a:r>
          <a:endParaRPr lang="en-US" sz="1000" kern="1200" dirty="0">
            <a:latin typeface="Book Antiqua" panose="02040602050305030304" pitchFamily="18" charset="0"/>
          </a:endParaRPr>
        </a:p>
      </dsp:txBody>
      <dsp:txXfrm rot="-5400000">
        <a:off x="1" y="512108"/>
        <a:ext cx="1024202" cy="438943"/>
      </dsp:txXfrm>
    </dsp:sp>
    <dsp:sp modelId="{3223D480-3A43-4170-871E-82CE962DAC71}">
      <dsp:nvSpPr>
        <dsp:cNvPr id="0" name=""/>
        <dsp:cNvSpPr/>
      </dsp:nvSpPr>
      <dsp:spPr>
        <a:xfrm rot="5400000">
          <a:off x="5103878" y="-4079668"/>
          <a:ext cx="951044" cy="911039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 dirty="0">
              <a:latin typeface="Book Antiqua" panose="02040602050305030304" pitchFamily="18" charset="0"/>
            </a:rPr>
            <a:t>Global energy crisis and the shift in renewable energy procurement (Kennedy, 2023).</a:t>
          </a:r>
          <a:endParaRPr lang="en-US" sz="1900" kern="1200" dirty="0">
            <a:latin typeface="Book Antiqua" panose="02040602050305030304" pitchFamily="18" charset="0"/>
          </a:endParaRPr>
        </a:p>
      </dsp:txBody>
      <dsp:txXfrm rot="-5400000">
        <a:off x="1024202" y="46434"/>
        <a:ext cx="9063971" cy="858192"/>
      </dsp:txXfrm>
    </dsp:sp>
    <dsp:sp modelId="{B40AEC43-4EAB-452C-AC39-928BBEBB2CA4}">
      <dsp:nvSpPr>
        <dsp:cNvPr id="0" name=""/>
        <dsp:cNvSpPr/>
      </dsp:nvSpPr>
      <dsp:spPr>
        <a:xfrm rot="5400000">
          <a:off x="-219471" y="1537981"/>
          <a:ext cx="1463145" cy="1024202"/>
        </a:xfrm>
        <a:prstGeom prst="chevron">
          <a:avLst/>
        </a:prstGeom>
        <a:solidFill>
          <a:schemeClr val="accent5">
            <a:hueOff val="-2451115"/>
            <a:satOff val="-3409"/>
            <a:lumOff val="-1307"/>
            <a:alphaOff val="0"/>
          </a:schemeClr>
        </a:solidFill>
        <a:ln w="12700" cap="flat" cmpd="sng" algn="ctr">
          <a:solidFill>
            <a:schemeClr val="accent5">
              <a:hueOff val="-2451115"/>
              <a:satOff val="-3409"/>
              <a:lumOff val="-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1" i="0" kern="1200" dirty="0">
              <a:latin typeface="Book Antiqua" panose="02040602050305030304" pitchFamily="18" charset="0"/>
            </a:rPr>
            <a:t>Carbon Footprint Reduction</a:t>
          </a:r>
          <a:endParaRPr lang="en-US" sz="1000" kern="1200" dirty="0">
            <a:latin typeface="Book Antiqua" panose="02040602050305030304" pitchFamily="18" charset="0"/>
          </a:endParaRPr>
        </a:p>
      </dsp:txBody>
      <dsp:txXfrm rot="-5400000">
        <a:off x="1" y="1830610"/>
        <a:ext cx="1024202" cy="438943"/>
      </dsp:txXfrm>
    </dsp:sp>
    <dsp:sp modelId="{667ECE2A-9398-4AA9-84C2-A237F2EDBE84}">
      <dsp:nvSpPr>
        <dsp:cNvPr id="0" name=""/>
        <dsp:cNvSpPr/>
      </dsp:nvSpPr>
      <dsp:spPr>
        <a:xfrm rot="5400000">
          <a:off x="5103878" y="-2761166"/>
          <a:ext cx="951044" cy="911039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451115"/>
              <a:satOff val="-3409"/>
              <a:lumOff val="-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 dirty="0">
              <a:latin typeface="Book Antiqua" panose="02040602050305030304" pitchFamily="18" charset="0"/>
            </a:rPr>
            <a:t>Significantly reduce carbon emissions, contributing to global environmental sustainability (</a:t>
          </a:r>
          <a:r>
            <a:rPr lang="en-US" sz="1900" b="0" i="0" kern="1200" dirty="0" err="1">
              <a:latin typeface="Book Antiqua" panose="02040602050305030304" pitchFamily="18" charset="0"/>
            </a:rPr>
            <a:t>Tawalbeh</a:t>
          </a:r>
          <a:r>
            <a:rPr lang="en-US" sz="1900" b="0" i="0" kern="1200" dirty="0">
              <a:latin typeface="Book Antiqua" panose="02040602050305030304" pitchFamily="18" charset="0"/>
            </a:rPr>
            <a:t> et al., 2021).</a:t>
          </a:r>
          <a:endParaRPr lang="en-US" sz="1900" kern="1200" dirty="0">
            <a:latin typeface="Book Antiqua" panose="02040602050305030304" pitchFamily="18" charset="0"/>
          </a:endParaRPr>
        </a:p>
      </dsp:txBody>
      <dsp:txXfrm rot="-5400000">
        <a:off x="1024202" y="1364936"/>
        <a:ext cx="9063971" cy="858192"/>
      </dsp:txXfrm>
    </dsp:sp>
    <dsp:sp modelId="{7DC3E464-797F-4E11-8893-FAC57CC6BCBE}">
      <dsp:nvSpPr>
        <dsp:cNvPr id="0" name=""/>
        <dsp:cNvSpPr/>
      </dsp:nvSpPr>
      <dsp:spPr>
        <a:xfrm rot="5400000">
          <a:off x="-219471" y="2856483"/>
          <a:ext cx="1463145" cy="1024202"/>
        </a:xfrm>
        <a:prstGeom prst="chevron">
          <a:avLst/>
        </a:prstGeom>
        <a:solidFill>
          <a:schemeClr val="accent5">
            <a:hueOff val="-4902230"/>
            <a:satOff val="-6819"/>
            <a:lumOff val="-2615"/>
            <a:alphaOff val="0"/>
          </a:schemeClr>
        </a:solidFill>
        <a:ln w="12700" cap="flat" cmpd="sng" algn="ctr">
          <a:solidFill>
            <a:schemeClr val="accent5">
              <a:hueOff val="-4902230"/>
              <a:satOff val="-6819"/>
              <a:lumOff val="-26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1" i="0" kern="1200" dirty="0">
              <a:latin typeface="Book Antiqua" panose="02040602050305030304" pitchFamily="18" charset="0"/>
            </a:rPr>
            <a:t>Energy Bill Savings</a:t>
          </a:r>
          <a:endParaRPr lang="en-IN" sz="1000" kern="1200" dirty="0">
            <a:latin typeface="Book Antiqua" panose="02040602050305030304" pitchFamily="18" charset="0"/>
          </a:endParaRPr>
        </a:p>
      </dsp:txBody>
      <dsp:txXfrm rot="-5400000">
        <a:off x="1" y="3149112"/>
        <a:ext cx="1024202" cy="438943"/>
      </dsp:txXfrm>
    </dsp:sp>
    <dsp:sp modelId="{95EAD13C-A956-49C6-B411-89BAC3D6AD7C}">
      <dsp:nvSpPr>
        <dsp:cNvPr id="0" name=""/>
        <dsp:cNvSpPr/>
      </dsp:nvSpPr>
      <dsp:spPr>
        <a:xfrm rot="5400000">
          <a:off x="5103878" y="-1442665"/>
          <a:ext cx="951044" cy="911039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902230"/>
              <a:satOff val="-6819"/>
              <a:lumOff val="-26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>
              <a:latin typeface="Book Antiqua" panose="02040602050305030304" pitchFamily="18" charset="0"/>
            </a:rPr>
            <a:t>Homeowners can save on energy costs </a:t>
          </a:r>
          <a:endParaRPr lang="en-US" sz="1900" kern="1200">
            <a:latin typeface="Book Antiqua" panose="02040602050305030304" pitchFamily="18" charset="0"/>
          </a:endParaRPr>
        </a:p>
      </dsp:txBody>
      <dsp:txXfrm rot="-5400000">
        <a:off x="1024202" y="2683437"/>
        <a:ext cx="9063971" cy="858192"/>
      </dsp:txXfrm>
    </dsp:sp>
    <dsp:sp modelId="{AD4B2274-0383-4B3E-9F04-C07478452B60}">
      <dsp:nvSpPr>
        <dsp:cNvPr id="0" name=""/>
        <dsp:cNvSpPr/>
      </dsp:nvSpPr>
      <dsp:spPr>
        <a:xfrm rot="5400000">
          <a:off x="-219471" y="4174985"/>
          <a:ext cx="1463145" cy="1024202"/>
        </a:xfrm>
        <a:prstGeom prst="chevron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accent5">
              <a:hueOff val="-7353344"/>
              <a:satOff val="-10228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1" i="0" kern="1200">
              <a:latin typeface="Book Antiqua" panose="02040602050305030304" pitchFamily="18" charset="0"/>
            </a:rPr>
            <a:t>Environmental Impact</a:t>
          </a:r>
          <a:endParaRPr lang="en-IN" sz="1000" kern="1200">
            <a:latin typeface="Book Antiqua" panose="02040602050305030304" pitchFamily="18" charset="0"/>
          </a:endParaRPr>
        </a:p>
      </dsp:txBody>
      <dsp:txXfrm rot="-5400000">
        <a:off x="1" y="4467614"/>
        <a:ext cx="1024202" cy="438943"/>
      </dsp:txXfrm>
    </dsp:sp>
    <dsp:sp modelId="{D72C50C2-543C-4010-8E31-FD942D383F86}">
      <dsp:nvSpPr>
        <dsp:cNvPr id="0" name=""/>
        <dsp:cNvSpPr/>
      </dsp:nvSpPr>
      <dsp:spPr>
        <a:xfrm rot="5400000">
          <a:off x="5103878" y="-124163"/>
          <a:ext cx="951044" cy="911039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7353344"/>
              <a:satOff val="-10228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 dirty="0">
              <a:latin typeface="Book Antiqua" panose="02040602050305030304" pitchFamily="18" charset="0"/>
            </a:rPr>
            <a:t>Solar power is a clean and sustainable energy source, helping to combat climate change and reduce reliance on fossil fuels (</a:t>
          </a:r>
          <a:r>
            <a:rPr lang="en-US" sz="1900" b="0" i="0" kern="1200" dirty="0" err="1">
              <a:latin typeface="Book Antiqua" panose="02040602050305030304" pitchFamily="18" charset="0"/>
            </a:rPr>
            <a:t>Shahsavari</a:t>
          </a:r>
          <a:r>
            <a:rPr lang="en-US" sz="1900" b="0" i="0" kern="1200" dirty="0">
              <a:latin typeface="Book Antiqua" panose="02040602050305030304" pitchFamily="18" charset="0"/>
            </a:rPr>
            <a:t> and Akbari, 2018).</a:t>
          </a:r>
          <a:endParaRPr lang="en-US" sz="1900" kern="1200" dirty="0">
            <a:latin typeface="Book Antiqua" panose="02040602050305030304" pitchFamily="18" charset="0"/>
          </a:endParaRPr>
        </a:p>
      </dsp:txBody>
      <dsp:txXfrm rot="-5400000">
        <a:off x="1024202" y="4001939"/>
        <a:ext cx="9063971" cy="8581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80D242-E5B5-4CAF-AB6F-5F0C89ED0569}">
      <dsp:nvSpPr>
        <dsp:cNvPr id="0" name=""/>
        <dsp:cNvSpPr/>
      </dsp:nvSpPr>
      <dsp:spPr>
        <a:xfrm>
          <a:off x="0" y="334311"/>
          <a:ext cx="1394618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40640" rIns="113792" bIns="40640" numCol="1" spcCol="1270" anchor="ctr" anchorCtr="0">
          <a:noAutofit/>
        </a:bodyPr>
        <a:lstStyle/>
        <a:p>
          <a:pPr marL="0" lvl="0" indent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dirty="0">
              <a:effectLst/>
              <a:latin typeface="Book Antiqua" panose="02040602050305030304" pitchFamily="18" charset="0"/>
            </a:rPr>
            <a:t>Panel Sourcing</a:t>
          </a:r>
          <a:endParaRPr lang="en-US" sz="1600" kern="1200" dirty="0">
            <a:latin typeface="Book Antiqua" panose="02040602050305030304" pitchFamily="18" charset="0"/>
          </a:endParaRPr>
        </a:p>
      </dsp:txBody>
      <dsp:txXfrm>
        <a:off x="0" y="334311"/>
        <a:ext cx="1394618" cy="1287000"/>
      </dsp:txXfrm>
    </dsp:sp>
    <dsp:sp modelId="{3E092D33-4326-4D78-BB07-AD8610F124C7}">
      <dsp:nvSpPr>
        <dsp:cNvPr id="0" name=""/>
        <dsp:cNvSpPr/>
      </dsp:nvSpPr>
      <dsp:spPr>
        <a:xfrm>
          <a:off x="1394618" y="314202"/>
          <a:ext cx="278923" cy="1327218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0A0845-AFFE-46C7-B3EB-4316F325AA26}">
      <dsp:nvSpPr>
        <dsp:cNvPr id="0" name=""/>
        <dsp:cNvSpPr/>
      </dsp:nvSpPr>
      <dsp:spPr>
        <a:xfrm>
          <a:off x="1785111" y="314202"/>
          <a:ext cx="3793363" cy="13272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dirty="0">
              <a:effectLst/>
              <a:latin typeface="Book Antiqua" panose="02040602050305030304" pitchFamily="18" charset="0"/>
            </a:rPr>
            <a:t>Source solar panels from reliable manufacturers with a track record for quality and sustainability.</a:t>
          </a:r>
          <a:endParaRPr lang="en-US" sz="1600" kern="1200" dirty="0">
            <a:latin typeface="Book Antiqua" panose="0204060205030503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dirty="0">
              <a:effectLst/>
              <a:latin typeface="Book Antiqua" panose="02040602050305030304" pitchFamily="18" charset="0"/>
            </a:rPr>
            <a:t>Consider partnerships for bulk purchasing to reduce costs.</a:t>
          </a:r>
        </a:p>
      </dsp:txBody>
      <dsp:txXfrm>
        <a:off x="1785111" y="314202"/>
        <a:ext cx="3793363" cy="1327218"/>
      </dsp:txXfrm>
    </dsp:sp>
    <dsp:sp modelId="{8E78D810-35F0-4B7F-81DF-EB4D1BF031DC}">
      <dsp:nvSpPr>
        <dsp:cNvPr id="0" name=""/>
        <dsp:cNvSpPr/>
      </dsp:nvSpPr>
      <dsp:spPr>
        <a:xfrm>
          <a:off x="0" y="1875421"/>
          <a:ext cx="1394618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40640" rIns="113792" bIns="40640" numCol="1" spcCol="1270" anchor="ctr" anchorCtr="0">
          <a:noAutofit/>
        </a:bodyPr>
        <a:lstStyle/>
        <a:p>
          <a:pPr marL="0" lvl="0" indent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dirty="0">
              <a:effectLst/>
              <a:latin typeface="Book Antiqua" panose="02040602050305030304" pitchFamily="18" charset="0"/>
            </a:rPr>
            <a:t>Installation Process</a:t>
          </a:r>
          <a:endParaRPr lang="en-US" sz="1600" kern="1200" dirty="0">
            <a:latin typeface="Book Antiqua" panose="02040602050305030304" pitchFamily="18" charset="0"/>
          </a:endParaRPr>
        </a:p>
      </dsp:txBody>
      <dsp:txXfrm>
        <a:off x="0" y="1875421"/>
        <a:ext cx="1394618" cy="1287000"/>
      </dsp:txXfrm>
    </dsp:sp>
    <dsp:sp modelId="{0E2793FE-1FAA-4849-ABCE-2E25867F332C}">
      <dsp:nvSpPr>
        <dsp:cNvPr id="0" name=""/>
        <dsp:cNvSpPr/>
      </dsp:nvSpPr>
      <dsp:spPr>
        <a:xfrm>
          <a:off x="1394618" y="1875421"/>
          <a:ext cx="278923" cy="12870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3E0B48-F0EC-4E71-BF3F-16DC29E0288B}">
      <dsp:nvSpPr>
        <dsp:cNvPr id="0" name=""/>
        <dsp:cNvSpPr/>
      </dsp:nvSpPr>
      <dsp:spPr>
        <a:xfrm>
          <a:off x="1785111" y="1875421"/>
          <a:ext cx="3793363" cy="1287000"/>
        </a:xfrm>
        <a:prstGeom prst="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dirty="0">
              <a:effectLst/>
              <a:latin typeface="Book Antiqua" panose="02040602050305030304" pitchFamily="18" charset="0"/>
            </a:rPr>
            <a:t>Detail the step-by-step installation process for residential properties.</a:t>
          </a:r>
          <a:endParaRPr lang="en-US" sz="1600" kern="1200" dirty="0">
            <a:latin typeface="Book Antiqua" panose="0204060205030503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dirty="0">
              <a:effectLst/>
              <a:latin typeface="Book Antiqua" panose="02040602050305030304" pitchFamily="18" charset="0"/>
            </a:rPr>
            <a:t>Highlight any unique installation techniques or technologies used.</a:t>
          </a:r>
        </a:p>
      </dsp:txBody>
      <dsp:txXfrm>
        <a:off x="1785111" y="1875421"/>
        <a:ext cx="3793363" cy="1287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0B9AAE-2543-470A-996F-A0E88BC8D7F4}">
      <dsp:nvSpPr>
        <dsp:cNvPr id="0" name=""/>
        <dsp:cNvSpPr/>
      </dsp:nvSpPr>
      <dsp:spPr>
        <a:xfrm>
          <a:off x="6860259" y="2646977"/>
          <a:ext cx="327960" cy="2558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58089"/>
              </a:lnTo>
              <a:lnTo>
                <a:pt x="327960" y="2558089"/>
              </a:lnTo>
            </a:path>
          </a:pathLst>
        </a:custGeom>
        <a:noFill/>
        <a:ln w="127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63378B-3CD8-4627-946A-534C65CFDFC8}">
      <dsp:nvSpPr>
        <dsp:cNvPr id="0" name=""/>
        <dsp:cNvSpPr/>
      </dsp:nvSpPr>
      <dsp:spPr>
        <a:xfrm>
          <a:off x="6860259" y="2646977"/>
          <a:ext cx="327960" cy="10057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5744"/>
              </a:lnTo>
              <a:lnTo>
                <a:pt x="327960" y="1005744"/>
              </a:lnTo>
            </a:path>
          </a:pathLst>
        </a:custGeom>
        <a:noFill/>
        <a:ln w="127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89417E-31DF-4AE0-958D-31CE1F07CAB5}">
      <dsp:nvSpPr>
        <dsp:cNvPr id="0" name=""/>
        <dsp:cNvSpPr/>
      </dsp:nvSpPr>
      <dsp:spPr>
        <a:xfrm>
          <a:off x="5089274" y="1094632"/>
          <a:ext cx="2645545" cy="4591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9572"/>
              </a:lnTo>
              <a:lnTo>
                <a:pt x="2645545" y="229572"/>
              </a:lnTo>
              <a:lnTo>
                <a:pt x="2645545" y="459144"/>
              </a:lnTo>
            </a:path>
          </a:pathLst>
        </a:custGeom>
        <a:noFill/>
        <a:ln w="127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DE931A-AB5F-481C-A7F6-4A2CC84B02FA}">
      <dsp:nvSpPr>
        <dsp:cNvPr id="0" name=""/>
        <dsp:cNvSpPr/>
      </dsp:nvSpPr>
      <dsp:spPr>
        <a:xfrm>
          <a:off x="4214714" y="2646977"/>
          <a:ext cx="327960" cy="2558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58089"/>
              </a:lnTo>
              <a:lnTo>
                <a:pt x="327960" y="2558089"/>
              </a:lnTo>
            </a:path>
          </a:pathLst>
        </a:custGeom>
        <a:noFill/>
        <a:ln w="127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456356-D72F-4459-994E-D183E01F7AC8}">
      <dsp:nvSpPr>
        <dsp:cNvPr id="0" name=""/>
        <dsp:cNvSpPr/>
      </dsp:nvSpPr>
      <dsp:spPr>
        <a:xfrm>
          <a:off x="4214714" y="2646977"/>
          <a:ext cx="327960" cy="10057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5744"/>
              </a:lnTo>
              <a:lnTo>
                <a:pt x="327960" y="1005744"/>
              </a:lnTo>
            </a:path>
          </a:pathLst>
        </a:custGeom>
        <a:noFill/>
        <a:ln w="127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161C17-9495-42DA-A071-D9729D757F84}">
      <dsp:nvSpPr>
        <dsp:cNvPr id="0" name=""/>
        <dsp:cNvSpPr/>
      </dsp:nvSpPr>
      <dsp:spPr>
        <a:xfrm>
          <a:off x="5043554" y="1094632"/>
          <a:ext cx="91440" cy="45914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9144"/>
              </a:lnTo>
            </a:path>
          </a:pathLst>
        </a:custGeom>
        <a:noFill/>
        <a:ln w="127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6689B6-FC91-4FD2-8E7D-354F7AF4AA32}">
      <dsp:nvSpPr>
        <dsp:cNvPr id="0" name=""/>
        <dsp:cNvSpPr/>
      </dsp:nvSpPr>
      <dsp:spPr>
        <a:xfrm>
          <a:off x="1569168" y="2646977"/>
          <a:ext cx="327960" cy="2558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58089"/>
              </a:lnTo>
              <a:lnTo>
                <a:pt x="327960" y="2558089"/>
              </a:lnTo>
            </a:path>
          </a:pathLst>
        </a:custGeom>
        <a:noFill/>
        <a:ln w="127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1DA13C-0BA1-4228-994A-578280C8D3C7}">
      <dsp:nvSpPr>
        <dsp:cNvPr id="0" name=""/>
        <dsp:cNvSpPr/>
      </dsp:nvSpPr>
      <dsp:spPr>
        <a:xfrm>
          <a:off x="1569168" y="2646977"/>
          <a:ext cx="327960" cy="10057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5744"/>
              </a:lnTo>
              <a:lnTo>
                <a:pt x="327960" y="1005744"/>
              </a:lnTo>
            </a:path>
          </a:pathLst>
        </a:custGeom>
        <a:noFill/>
        <a:ln w="127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6DA165-C0FD-40D7-9CBB-45AD315EF2A1}">
      <dsp:nvSpPr>
        <dsp:cNvPr id="0" name=""/>
        <dsp:cNvSpPr/>
      </dsp:nvSpPr>
      <dsp:spPr>
        <a:xfrm>
          <a:off x="2443729" y="1094632"/>
          <a:ext cx="2645545" cy="459144"/>
        </a:xfrm>
        <a:custGeom>
          <a:avLst/>
          <a:gdLst/>
          <a:ahLst/>
          <a:cxnLst/>
          <a:rect l="0" t="0" r="0" b="0"/>
          <a:pathLst>
            <a:path>
              <a:moveTo>
                <a:pt x="2645545" y="0"/>
              </a:moveTo>
              <a:lnTo>
                <a:pt x="2645545" y="229572"/>
              </a:lnTo>
              <a:lnTo>
                <a:pt x="0" y="229572"/>
              </a:lnTo>
              <a:lnTo>
                <a:pt x="0" y="459144"/>
              </a:lnTo>
            </a:path>
          </a:pathLst>
        </a:custGeom>
        <a:noFill/>
        <a:ln w="127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75E023-A95D-4BD9-98B7-E9EF887AE452}">
      <dsp:nvSpPr>
        <dsp:cNvPr id="0" name=""/>
        <dsp:cNvSpPr/>
      </dsp:nvSpPr>
      <dsp:spPr>
        <a:xfrm>
          <a:off x="3996074" y="1432"/>
          <a:ext cx="2186401" cy="1093200"/>
        </a:xfrm>
        <a:prstGeom prst="rect">
          <a:avLst/>
        </a:prstGeom>
        <a:solidFill>
          <a:schemeClr val="accent3">
            <a:alpha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Book Antiqua" panose="02040602050305030304" pitchFamily="18" charset="0"/>
            </a:rPr>
            <a:t>Financial Projections</a:t>
          </a:r>
        </a:p>
      </dsp:txBody>
      <dsp:txXfrm>
        <a:off x="3996074" y="1432"/>
        <a:ext cx="2186401" cy="1093200"/>
      </dsp:txXfrm>
    </dsp:sp>
    <dsp:sp modelId="{475A1FE1-C9D5-4E1D-B2CD-348EAE7B56F8}">
      <dsp:nvSpPr>
        <dsp:cNvPr id="0" name=""/>
        <dsp:cNvSpPr/>
      </dsp:nvSpPr>
      <dsp:spPr>
        <a:xfrm>
          <a:off x="1350528" y="1553777"/>
          <a:ext cx="2186401" cy="1093200"/>
        </a:xfrm>
        <a:prstGeom prst="rect">
          <a:avLst/>
        </a:prstGeom>
        <a:solidFill>
          <a:schemeClr val="accent3">
            <a:alpha val="7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i="0" kern="1200" dirty="0">
              <a:latin typeface="Book Antiqua" panose="02040602050305030304" pitchFamily="18" charset="0"/>
            </a:rPr>
            <a:t>Initial Investment</a:t>
          </a:r>
          <a:endParaRPr lang="en-US" sz="1600" kern="1200" dirty="0">
            <a:latin typeface="Book Antiqua" panose="02040602050305030304" pitchFamily="18" charset="0"/>
          </a:endParaRPr>
        </a:p>
      </dsp:txBody>
      <dsp:txXfrm>
        <a:off x="1350528" y="1553777"/>
        <a:ext cx="2186401" cy="1093200"/>
      </dsp:txXfrm>
    </dsp:sp>
    <dsp:sp modelId="{2F207B10-CA07-42B3-80AC-B3DC55DAEE7E}">
      <dsp:nvSpPr>
        <dsp:cNvPr id="0" name=""/>
        <dsp:cNvSpPr/>
      </dsp:nvSpPr>
      <dsp:spPr>
        <a:xfrm>
          <a:off x="1897128" y="3106122"/>
          <a:ext cx="2186401" cy="1093200"/>
        </a:xfrm>
        <a:prstGeom prst="rect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latin typeface="Book Antiqua" panose="02040602050305030304" pitchFamily="18" charset="0"/>
            </a:rPr>
            <a:t>Breakdown of startup costs (e.g., equipment, staffing, marketing)</a:t>
          </a:r>
          <a:endParaRPr lang="en-US" sz="1600" kern="1200">
            <a:latin typeface="Book Antiqua" panose="02040602050305030304" pitchFamily="18" charset="0"/>
          </a:endParaRPr>
        </a:p>
      </dsp:txBody>
      <dsp:txXfrm>
        <a:off x="1897128" y="3106122"/>
        <a:ext cx="2186401" cy="1093200"/>
      </dsp:txXfrm>
    </dsp:sp>
    <dsp:sp modelId="{4087F016-9EBE-4500-AF5F-0F1E0A541818}">
      <dsp:nvSpPr>
        <dsp:cNvPr id="0" name=""/>
        <dsp:cNvSpPr/>
      </dsp:nvSpPr>
      <dsp:spPr>
        <a:xfrm>
          <a:off x="1897128" y="4658467"/>
          <a:ext cx="2186401" cy="1093200"/>
        </a:xfrm>
        <a:prstGeom prst="rect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latin typeface="Book Antiqua" panose="02040602050305030304" pitchFamily="18" charset="0"/>
            </a:rPr>
            <a:t>Capital required for initial inventory </a:t>
          </a:r>
          <a:endParaRPr lang="en-US" sz="1600" kern="1200">
            <a:latin typeface="Book Antiqua" panose="02040602050305030304" pitchFamily="18" charset="0"/>
          </a:endParaRPr>
        </a:p>
      </dsp:txBody>
      <dsp:txXfrm>
        <a:off x="1897128" y="4658467"/>
        <a:ext cx="2186401" cy="1093200"/>
      </dsp:txXfrm>
    </dsp:sp>
    <dsp:sp modelId="{21DFC517-AC90-4C04-BCAC-37B738E54946}">
      <dsp:nvSpPr>
        <dsp:cNvPr id="0" name=""/>
        <dsp:cNvSpPr/>
      </dsp:nvSpPr>
      <dsp:spPr>
        <a:xfrm>
          <a:off x="3996074" y="1553777"/>
          <a:ext cx="2186401" cy="1093200"/>
        </a:xfrm>
        <a:prstGeom prst="rect">
          <a:avLst/>
        </a:prstGeom>
        <a:solidFill>
          <a:schemeClr val="accent3">
            <a:alpha val="7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i="0" kern="1200" dirty="0">
              <a:latin typeface="Book Antiqua" panose="02040602050305030304" pitchFamily="18" charset="0"/>
            </a:rPr>
            <a:t>Operational Costs</a:t>
          </a:r>
          <a:endParaRPr lang="en-US" sz="1600" kern="1200" dirty="0">
            <a:latin typeface="Book Antiqua" panose="02040602050305030304" pitchFamily="18" charset="0"/>
          </a:endParaRPr>
        </a:p>
      </dsp:txBody>
      <dsp:txXfrm>
        <a:off x="3996074" y="1553777"/>
        <a:ext cx="2186401" cy="1093200"/>
      </dsp:txXfrm>
    </dsp:sp>
    <dsp:sp modelId="{2BC89F6D-B1F4-41A8-9802-390900FE7C2E}">
      <dsp:nvSpPr>
        <dsp:cNvPr id="0" name=""/>
        <dsp:cNvSpPr/>
      </dsp:nvSpPr>
      <dsp:spPr>
        <a:xfrm>
          <a:off x="4542674" y="3106122"/>
          <a:ext cx="2186401" cy="1093200"/>
        </a:xfrm>
        <a:prstGeom prst="rect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latin typeface="Book Antiqua" panose="02040602050305030304" pitchFamily="18" charset="0"/>
            </a:rPr>
            <a:t>Recurring expenses like salaries, maintenance, and logistics</a:t>
          </a:r>
          <a:endParaRPr lang="en-US" sz="1600" kern="1200">
            <a:latin typeface="Book Antiqua" panose="02040602050305030304" pitchFamily="18" charset="0"/>
          </a:endParaRPr>
        </a:p>
      </dsp:txBody>
      <dsp:txXfrm>
        <a:off x="4542674" y="3106122"/>
        <a:ext cx="2186401" cy="1093200"/>
      </dsp:txXfrm>
    </dsp:sp>
    <dsp:sp modelId="{B518DCF3-9426-44B7-BC62-FDAF3C39F7BD}">
      <dsp:nvSpPr>
        <dsp:cNvPr id="0" name=""/>
        <dsp:cNvSpPr/>
      </dsp:nvSpPr>
      <dsp:spPr>
        <a:xfrm>
          <a:off x="4542674" y="4658467"/>
          <a:ext cx="2186401" cy="1093200"/>
        </a:xfrm>
        <a:prstGeom prst="rect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Book Antiqua" panose="02040602050305030304" pitchFamily="18" charset="0"/>
            </a:rPr>
            <a:t>Potential costs for marketing and business development activities</a:t>
          </a:r>
          <a:endParaRPr lang="en-US" sz="1600" kern="1200" dirty="0">
            <a:latin typeface="Book Antiqua" panose="02040602050305030304" pitchFamily="18" charset="0"/>
          </a:endParaRPr>
        </a:p>
      </dsp:txBody>
      <dsp:txXfrm>
        <a:off x="4542674" y="4658467"/>
        <a:ext cx="2186401" cy="1093200"/>
      </dsp:txXfrm>
    </dsp:sp>
    <dsp:sp modelId="{4B387C45-847E-4910-8816-47A38582F712}">
      <dsp:nvSpPr>
        <dsp:cNvPr id="0" name=""/>
        <dsp:cNvSpPr/>
      </dsp:nvSpPr>
      <dsp:spPr>
        <a:xfrm>
          <a:off x="6641619" y="1553777"/>
          <a:ext cx="2186401" cy="1093200"/>
        </a:xfrm>
        <a:prstGeom prst="rect">
          <a:avLst/>
        </a:prstGeom>
        <a:solidFill>
          <a:schemeClr val="accent3">
            <a:alpha val="7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i="0" kern="1200" dirty="0">
              <a:latin typeface="Book Antiqua" panose="02040602050305030304" pitchFamily="18" charset="0"/>
            </a:rPr>
            <a:t>Revenue Projections</a:t>
          </a:r>
          <a:endParaRPr lang="en-US" sz="1600" kern="1200" dirty="0">
            <a:latin typeface="Book Antiqua" panose="02040602050305030304" pitchFamily="18" charset="0"/>
          </a:endParaRPr>
        </a:p>
      </dsp:txBody>
      <dsp:txXfrm>
        <a:off x="6641619" y="1553777"/>
        <a:ext cx="2186401" cy="1093200"/>
      </dsp:txXfrm>
    </dsp:sp>
    <dsp:sp modelId="{45317ABC-B55E-4BB0-A71A-154F725383C1}">
      <dsp:nvSpPr>
        <dsp:cNvPr id="0" name=""/>
        <dsp:cNvSpPr/>
      </dsp:nvSpPr>
      <dsp:spPr>
        <a:xfrm>
          <a:off x="7188220" y="3106122"/>
          <a:ext cx="2186401" cy="1093200"/>
        </a:xfrm>
        <a:prstGeom prst="rect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Book Antiqua" panose="02040602050305030304" pitchFamily="18" charset="0"/>
            </a:rPr>
            <a:t>Projected sales based on market size and pricing strategy</a:t>
          </a:r>
          <a:endParaRPr lang="en-US" sz="1600" kern="1200" dirty="0">
            <a:latin typeface="Book Antiqua" panose="02040602050305030304" pitchFamily="18" charset="0"/>
          </a:endParaRPr>
        </a:p>
      </dsp:txBody>
      <dsp:txXfrm>
        <a:off x="7188220" y="3106122"/>
        <a:ext cx="2186401" cy="1093200"/>
      </dsp:txXfrm>
    </dsp:sp>
    <dsp:sp modelId="{06B134DB-E992-4594-A6CC-BE9A7C48B2B7}">
      <dsp:nvSpPr>
        <dsp:cNvPr id="0" name=""/>
        <dsp:cNvSpPr/>
      </dsp:nvSpPr>
      <dsp:spPr>
        <a:xfrm>
          <a:off x="7188220" y="4658467"/>
          <a:ext cx="2186401" cy="1093200"/>
        </a:xfrm>
        <a:prstGeom prst="rect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Book Antiqua" panose="02040602050305030304" pitchFamily="18" charset="0"/>
            </a:rPr>
            <a:t>Expected growth trajectory over the next few years</a:t>
          </a:r>
          <a:endParaRPr lang="en-US" sz="1600" kern="1200" dirty="0">
            <a:latin typeface="Book Antiqua" panose="02040602050305030304" pitchFamily="18" charset="0"/>
          </a:endParaRPr>
        </a:p>
      </dsp:txBody>
      <dsp:txXfrm>
        <a:off x="7188220" y="4658467"/>
        <a:ext cx="2186401" cy="1093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ED5A9-2F05-4DF8-9D7A-0DFB24E67CF1}" type="datetimeFigureOut">
              <a:rPr lang="en-IN" smtClean="0"/>
              <a:t>13-11-2023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61E13-20F3-4A5F-88F5-B10C9E76E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91798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ED5A9-2F05-4DF8-9D7A-0DFB24E67CF1}" type="datetimeFigureOut">
              <a:rPr lang="en-IN" smtClean="0"/>
              <a:t>13-11-2023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61E13-20F3-4A5F-88F5-B10C9E76E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32557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ED5A9-2F05-4DF8-9D7A-0DFB24E67CF1}" type="datetimeFigureOut">
              <a:rPr lang="en-IN" smtClean="0"/>
              <a:t>13-11-2023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61E13-20F3-4A5F-88F5-B10C9E76E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273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ED5A9-2F05-4DF8-9D7A-0DFB24E67CF1}" type="datetimeFigureOut">
              <a:rPr lang="en-IN" smtClean="0"/>
              <a:t>13-11-2023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61E13-20F3-4A5F-88F5-B10C9E76E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28393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ED5A9-2F05-4DF8-9D7A-0DFB24E67CF1}" type="datetimeFigureOut">
              <a:rPr lang="en-IN" smtClean="0"/>
              <a:t>13-11-2023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61E13-20F3-4A5F-88F5-B10C9E76E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87073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ED5A9-2F05-4DF8-9D7A-0DFB24E67CF1}" type="datetimeFigureOut">
              <a:rPr lang="en-IN" smtClean="0"/>
              <a:t>13-11-2023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61E13-20F3-4A5F-88F5-B10C9E76E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4994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ED5A9-2F05-4DF8-9D7A-0DFB24E67CF1}" type="datetimeFigureOut">
              <a:rPr lang="en-IN" smtClean="0"/>
              <a:t>13-11-2023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61E13-20F3-4A5F-88F5-B10C9E76E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57124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ED5A9-2F05-4DF8-9D7A-0DFB24E67CF1}" type="datetimeFigureOut">
              <a:rPr lang="en-IN" smtClean="0"/>
              <a:t>13-11-2023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61E13-20F3-4A5F-88F5-B10C9E76E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58431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ED5A9-2F05-4DF8-9D7A-0DFB24E67CF1}" type="datetimeFigureOut">
              <a:rPr lang="en-IN" smtClean="0"/>
              <a:t>13-11-2023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61E13-20F3-4A5F-88F5-B10C9E76E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07922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ED5A9-2F05-4DF8-9D7A-0DFB24E67CF1}" type="datetimeFigureOut">
              <a:rPr lang="en-IN" smtClean="0"/>
              <a:t>13-11-2023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61E13-20F3-4A5F-88F5-B10C9E76E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51587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ED5A9-2F05-4DF8-9D7A-0DFB24E67CF1}" type="datetimeFigureOut">
              <a:rPr lang="en-IN" smtClean="0"/>
              <a:t>13-11-2023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61E13-20F3-4A5F-88F5-B10C9E76E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05245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6ED5A9-2F05-4DF8-9D7A-0DFB24E67CF1}" type="datetimeFigureOut">
              <a:rPr lang="en-IN" smtClean="0"/>
              <a:t>13-11-2023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E61E13-20F3-4A5F-88F5-B10C9E76E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15546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4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rdorintelligence.com/industry-reports/residential-solar-energy-market" TargetMode="External"/><Relationship Id="rId2" Type="http://schemas.openxmlformats.org/officeDocument/2006/relationships/hyperlink" Target="https://news.climate.columbia.edu/2022/10/26/solar-panels-reduce-co2-emissions-more-per-acre-than-trees-and-much-more-than-corn-ethano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larreviews.com/solar-incentives" TargetMode="External"/><Relationship Id="rId5" Type="http://schemas.openxmlformats.org/officeDocument/2006/relationships/hyperlink" Target="https://www.price2spy.com/blog/competitive-pricing/" TargetMode="External"/><Relationship Id="rId4" Type="http://schemas.openxmlformats.org/officeDocument/2006/relationships/hyperlink" Target="https://www.precedenceresearch.com/renewable-energy-mark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435258"/>
            <a:ext cx="9144000" cy="238760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BlackChancery" pitchFamily="2" charset="0"/>
              </a:rPr>
              <a:t>"Brightening Futures: Revolutionizing Homes with Sustainable Solar Solutions"</a:t>
            </a:r>
            <a:endParaRPr lang="en-IN" sz="3200" dirty="0">
              <a:latin typeface="BlackChancery" pitchFamily="2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406896"/>
            <a:ext cx="9144000" cy="1070104"/>
          </a:xfrm>
        </p:spPr>
        <p:txBody>
          <a:bodyPr>
            <a:normAutofit/>
          </a:bodyPr>
          <a:lstStyle/>
          <a:p>
            <a:pPr algn="l"/>
            <a:r>
              <a:rPr lang="en-US" sz="1600" b="1" dirty="0">
                <a:latin typeface="Bookman Old Style" panose="02050604050505020204" pitchFamily="18" charset="0"/>
              </a:rPr>
              <a:t>Program of study: Full Time Master of Business Administration </a:t>
            </a:r>
          </a:p>
          <a:p>
            <a:pPr algn="l"/>
            <a:r>
              <a:rPr lang="en-US" sz="1600" b="1" dirty="0">
                <a:latin typeface="Bookman Old Style" panose="02050604050505020204" pitchFamily="18" charset="0"/>
              </a:rPr>
              <a:t>Module and code: Entrepreneurship ( LCMB7004_BIRM)</a:t>
            </a:r>
          </a:p>
          <a:p>
            <a:pPr algn="l"/>
            <a:r>
              <a:rPr lang="en-US" sz="1600" b="1" dirty="0">
                <a:latin typeface="Bookman Old Style" panose="02050604050505020204" pitchFamily="18" charset="0"/>
              </a:rPr>
              <a:t>Lecture Name: </a:t>
            </a:r>
            <a:r>
              <a:rPr lang="en-US" sz="1600" b="1" dirty="0" err="1">
                <a:latin typeface="Bookman Old Style" panose="02050604050505020204" pitchFamily="18" charset="0"/>
              </a:rPr>
              <a:t>Nazia</a:t>
            </a:r>
            <a:r>
              <a:rPr lang="en-US" sz="1600" b="1" dirty="0">
                <a:latin typeface="Bookman Old Style" panose="02050604050505020204" pitchFamily="18" charset="0"/>
              </a:rPr>
              <a:t> Saeed</a:t>
            </a:r>
            <a:endParaRPr lang="en-IN" sz="1600" b="1" dirty="0">
              <a:latin typeface="Bookman Old Style" panose="02050604050505020204" pitchFamily="18" charset="0"/>
            </a:endParaRPr>
          </a:p>
        </p:txBody>
      </p:sp>
      <p:pic>
        <p:nvPicPr>
          <p:cNvPr id="1026" name="Picture 2" descr="Solar suitability: how much energy could be generated on your roof? |  Copernic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0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043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BlackChancery" pitchFamily="2" charset="0"/>
              </a:rPr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Book Antiqua" panose="02040602050305030304" pitchFamily="18" charset="0"/>
              </a:rPr>
              <a:t>The significance of renewable energy in the worldwide energy domain is growing steadily, as it provides environmentally friendly substitutes for fossil fuels (</a:t>
            </a:r>
            <a:r>
              <a:rPr lang="en-IN" dirty="0" err="1">
                <a:latin typeface="Book Antiqua" panose="02040602050305030304" pitchFamily="18" charset="0"/>
              </a:rPr>
              <a:t>Gielen</a:t>
            </a:r>
            <a:r>
              <a:rPr lang="en-IN" dirty="0">
                <a:latin typeface="Book Antiqua" panose="02040602050305030304" pitchFamily="18" charset="0"/>
              </a:rPr>
              <a:t> et al., 2019)</a:t>
            </a:r>
            <a:r>
              <a:rPr lang="en-US" dirty="0">
                <a:latin typeface="Book Antiqua" panose="020406020503050303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Book Antiqua" panose="02040602050305030304" pitchFamily="18" charset="0"/>
              </a:rPr>
              <a:t>Objective of the Presentation: 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Book Antiqua" panose="02040602050305030304" pitchFamily="18" charset="0"/>
              </a:rPr>
              <a:t>To introduce and leverage the growing interest in residential solar installation as a viable business opportunity supported by renewable energy.</a:t>
            </a:r>
            <a:endParaRPr lang="en-IN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0499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114301"/>
            <a:ext cx="10515600" cy="1325563"/>
          </a:xfrm>
        </p:spPr>
        <p:txBody>
          <a:bodyPr/>
          <a:lstStyle/>
          <a:p>
            <a:r>
              <a:rPr lang="en-IN" b="1" dirty="0">
                <a:latin typeface="BlackChancery" pitchFamily="2" charset="0"/>
              </a:rPr>
              <a:t>Market Analysis</a:t>
            </a:r>
            <a:endParaRPr lang="en-IN" dirty="0">
              <a:latin typeface="BlackChancery" pitchFamily="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6225" y="1568964"/>
            <a:ext cx="6305550" cy="161290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latin typeface="Book Antiqua" panose="02040602050305030304" pitchFamily="18" charset="0"/>
              </a:rPr>
              <a:t>The renewable energy sector, including residential solar energy, is experiencing significant growth (Fortuna, 2022). 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Book Antiqua" panose="02040602050305030304" pitchFamily="18" charset="0"/>
              </a:rPr>
              <a:t>The market is predicted to increase from 130 gigawatts in 2023 to 179.71 gigawatts in 2028, notwithstanding pandemic-related slowdowns and supply chain problems (Mordor Intelligence, 2019).</a:t>
            </a:r>
          </a:p>
          <a:p>
            <a:pPr>
              <a:lnSpc>
                <a:spcPct val="150000"/>
              </a:lnSpc>
            </a:pPr>
            <a:endParaRPr lang="en-IN" sz="1600" dirty="0">
              <a:latin typeface="Book Antiqua" panose="02040602050305030304" pitchFamily="18" charset="0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6748462" y="828675"/>
            <a:ext cx="5419725" cy="2874690"/>
            <a:chOff x="6496050" y="1590674"/>
            <a:chExt cx="5694367" cy="4076701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2"/>
            <a:srcRect t="2803"/>
            <a:stretch/>
          </p:blipFill>
          <p:spPr>
            <a:xfrm>
              <a:off x="6496050" y="1590674"/>
              <a:ext cx="5694367" cy="4076701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7847471" y="5405765"/>
              <a:ext cx="2991525" cy="2616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100" b="1" dirty="0"/>
                <a:t>Mordor Intelligence Research &amp; Advisory (2023)</a:t>
              </a:r>
              <a:endParaRPr lang="en-IN" sz="1100" b="1" dirty="0"/>
            </a:p>
          </p:txBody>
        </p:sp>
      </p:grp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00796807"/>
              </p:ext>
            </p:extLst>
          </p:nvPr>
        </p:nvGraphicFramePr>
        <p:xfrm>
          <a:off x="4762500" y="3181864"/>
          <a:ext cx="7572375" cy="2878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8" name="Group 7"/>
          <p:cNvGrpSpPr/>
          <p:nvPr/>
        </p:nvGrpSpPr>
        <p:grpSpPr>
          <a:xfrm>
            <a:off x="-1" y="3627095"/>
            <a:ext cx="5003843" cy="3230906"/>
            <a:chOff x="-1" y="3895725"/>
            <a:chExt cx="5003843" cy="2962275"/>
          </a:xfrm>
        </p:grpSpPr>
        <p:pic>
          <p:nvPicPr>
            <p:cNvPr id="2050" name="Picture 2" descr="Renewable Energy Market Size to Hit USD 2182.99 Billion by 2032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" y="3895725"/>
              <a:ext cx="5003843" cy="29622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1586445" y="6438931"/>
              <a:ext cx="1830950" cy="2616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100" b="1" dirty="0"/>
                <a:t>Precedence Research (2022)</a:t>
              </a:r>
              <a:endParaRPr lang="en-IN" sz="11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498754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BlackChancery" pitchFamily="2" charset="0"/>
              </a:rPr>
              <a:t>The Need for Residential Solar Installations</a:t>
            </a:r>
            <a:endParaRPr lang="en-IN" b="1" dirty="0">
              <a:latin typeface="BlackChancery" pitchFamily="2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29931134"/>
              </p:ext>
            </p:extLst>
          </p:nvPr>
        </p:nvGraphicFramePr>
        <p:xfrm>
          <a:off x="1219200" y="1439333"/>
          <a:ext cx="101346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70726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BlackChancery" pitchFamily="2" charset="0"/>
              </a:rPr>
              <a:t>Technological Advancements in Solar Energy</a:t>
            </a:r>
            <a:endParaRPr lang="en-IN" b="1" dirty="0">
              <a:latin typeface="BlackChancery" pitchFamily="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Book Antiqua" panose="02040602050305030304" pitchFamily="18" charset="0"/>
              </a:rPr>
              <a:t>Falling PV Module Prices:</a:t>
            </a:r>
            <a:r>
              <a:rPr lang="en-US" dirty="0">
                <a:latin typeface="Book Antiqua" panose="02040602050305030304" pitchFamily="18" charset="0"/>
              </a:rPr>
              <a:t> Early 2023 saw a decrease in photovoltaic (PV) module prices.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Book Antiqua" panose="02040602050305030304" pitchFamily="18" charset="0"/>
              </a:rPr>
              <a:t>Increased Accessibility:</a:t>
            </a:r>
            <a:r>
              <a:rPr lang="en-US" dirty="0">
                <a:latin typeface="Book Antiqua" panose="02040602050305030304" pitchFamily="18" charset="0"/>
              </a:rPr>
              <a:t> Distributed solar has become a mainstream electricity supply option (Kennedy, 2023).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Book Antiqua" panose="02040602050305030304" pitchFamily="18" charset="0"/>
              </a:rPr>
              <a:t>Diversified Financing Models:</a:t>
            </a:r>
            <a:r>
              <a:rPr lang="en-US" dirty="0">
                <a:latin typeface="Book Antiqua" panose="02040602050305030304" pitchFamily="18" charset="0"/>
              </a:rPr>
              <a:t> Financing models like rental, lease, and power purchase agreements are becoming more common.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Book Antiqua" panose="02040602050305030304" pitchFamily="18" charset="0"/>
              </a:rPr>
              <a:t>Local Manufacturing Focus:</a:t>
            </a:r>
            <a:r>
              <a:rPr lang="en-US" dirty="0">
                <a:latin typeface="Book Antiqua" panose="02040602050305030304" pitchFamily="18" charset="0"/>
              </a:rPr>
              <a:t> Supply chain challenges and national security concerns are leading to an increased focus on local manufacturing of solar panels (Kennedy, 2023).</a:t>
            </a:r>
            <a:endParaRPr lang="en-IN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365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b="1" dirty="0">
                <a:latin typeface="BlackChancery" pitchFamily="2" charset="0"/>
              </a:rPr>
              <a:t>Business Model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30356147"/>
              </p:ext>
            </p:extLst>
          </p:nvPr>
        </p:nvGraphicFramePr>
        <p:xfrm>
          <a:off x="-73025" y="1419226"/>
          <a:ext cx="5578475" cy="347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Solar energy logo. Green energy concept. Solar panel with Sun and recycling  arrow flat design symbol. Vector and illustration design Stock Vector Image  &amp; Art - Alamy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706"/>
          <a:stretch/>
        </p:blipFill>
        <p:spPr bwMode="auto">
          <a:xfrm>
            <a:off x="9606200" y="1"/>
            <a:ext cx="25858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5505450" y="1690688"/>
            <a:ext cx="5848350" cy="4041775"/>
            <a:chOff x="5648323" y="1914525"/>
            <a:chExt cx="5126513" cy="4041775"/>
          </a:xfrm>
        </p:grpSpPr>
        <p:pic>
          <p:nvPicPr>
            <p:cNvPr id="3076" name="Picture 4" descr="Competitive Pricing Is One Of The Best Yet Simplest Pricing Strategies –  Price2Spy® Blog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48323" y="3273425"/>
              <a:ext cx="5126513" cy="26828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Right Arrow 5"/>
            <p:cNvSpPr/>
            <p:nvPr/>
          </p:nvSpPr>
          <p:spPr>
            <a:xfrm rot="5400000">
              <a:off x="7716281" y="2549526"/>
              <a:ext cx="990599" cy="457199"/>
            </a:xfrm>
            <a:prstGeom prst="rightArrow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accent4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7578167" y="1914525"/>
              <a:ext cx="1724025" cy="3683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b="1" dirty="0">
                  <a:latin typeface="Book Antiqua" panose="02040602050305030304" pitchFamily="18" charset="0"/>
                </a:rPr>
                <a:t>PRICING</a:t>
              </a:r>
            </a:p>
          </p:txBody>
        </p:sp>
      </p:grpSp>
      <p:sp>
        <p:nvSpPr>
          <p:cNvPr id="9" name="Rectangle 8"/>
          <p:cNvSpPr/>
          <p:nvPr/>
        </p:nvSpPr>
        <p:spPr>
          <a:xfrm>
            <a:off x="838200" y="5732463"/>
            <a:ext cx="8458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i="0" dirty="0">
                <a:solidFill>
                  <a:srgbClr val="0F0F0F"/>
                </a:solidFill>
                <a:effectLst/>
                <a:latin typeface="Book Antiqua" panose="02040602050305030304" pitchFamily="18" charset="0"/>
              </a:rPr>
              <a:t>After-Sales Services:</a:t>
            </a:r>
            <a:endParaRPr lang="en-US" sz="1600" b="0" i="0" dirty="0">
              <a:solidFill>
                <a:srgbClr val="0F0F0F"/>
              </a:solidFill>
              <a:effectLst/>
              <a:latin typeface="Book Antiqua" panose="0204060205030503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</a:rPr>
              <a:t>Offer regular maintenance and servicing packages.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</a:rPr>
              <a:t>Implement a responsive customer service system for queries and troubleshooting.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514150" y="5353179"/>
            <a:ext cx="97013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="1" dirty="0" err="1"/>
              <a:t>Rancic</a:t>
            </a:r>
            <a:r>
              <a:rPr lang="en-US" sz="1100" b="1" dirty="0"/>
              <a:t> (2023)</a:t>
            </a:r>
            <a:endParaRPr lang="en-IN" sz="1100" b="1" dirty="0"/>
          </a:p>
        </p:txBody>
      </p:sp>
    </p:spTree>
    <p:extLst>
      <p:ext uri="{BB962C8B-B14F-4D97-AF65-F5344CB8AC3E}">
        <p14:creationId xmlns:p14="http://schemas.microsoft.com/office/powerpoint/2010/main" val="3857839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17475"/>
            <a:ext cx="10515600" cy="1325563"/>
          </a:xfrm>
        </p:spPr>
        <p:txBody>
          <a:bodyPr>
            <a:normAutofit/>
          </a:bodyPr>
          <a:lstStyle/>
          <a:p>
            <a:r>
              <a:rPr lang="en-IN" b="1" dirty="0">
                <a:latin typeface="BlackChancery" pitchFamily="2" charset="0"/>
              </a:rPr>
              <a:t>Financial Projections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09743352"/>
              </p:ext>
            </p:extLst>
          </p:nvPr>
        </p:nvGraphicFramePr>
        <p:xfrm>
          <a:off x="552450" y="914401"/>
          <a:ext cx="10725150" cy="5753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5959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36550"/>
            <a:ext cx="10515600" cy="1325563"/>
          </a:xfrm>
        </p:spPr>
        <p:txBody>
          <a:bodyPr>
            <a:normAutofit/>
          </a:bodyPr>
          <a:lstStyle/>
          <a:p>
            <a:r>
              <a:rPr lang="en-IN" b="1" dirty="0">
                <a:latin typeface="BlackChancery" pitchFamily="2" charset="0"/>
              </a:rPr>
              <a:t>Competitive Advantage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14475"/>
            <a:ext cx="11353800" cy="4991100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US" sz="1400" b="1" dirty="0">
                <a:latin typeface="Book Antiqua" panose="02040602050305030304" pitchFamily="18" charset="0"/>
              </a:rPr>
              <a:t>Superior Technology:</a:t>
            </a:r>
            <a:endParaRPr lang="en-US" sz="1400" dirty="0">
              <a:latin typeface="Book Antiqua" panose="02040602050305030304" pitchFamily="18" charset="0"/>
            </a:endParaRPr>
          </a:p>
          <a:p>
            <a:pPr lvl="1">
              <a:lnSpc>
                <a:spcPct val="170000"/>
              </a:lnSpc>
            </a:pPr>
            <a:r>
              <a:rPr lang="en-US" sz="1200" dirty="0">
                <a:latin typeface="Book Antiqua" panose="02040602050305030304" pitchFamily="18" charset="0"/>
              </a:rPr>
              <a:t>Utilization of the latest, most efficient solar panel technology.</a:t>
            </a:r>
          </a:p>
          <a:p>
            <a:pPr lvl="1">
              <a:lnSpc>
                <a:spcPct val="170000"/>
              </a:lnSpc>
            </a:pPr>
            <a:r>
              <a:rPr lang="en-US" sz="1200" dirty="0">
                <a:latin typeface="Book Antiqua" panose="02040602050305030304" pitchFamily="18" charset="0"/>
              </a:rPr>
              <a:t>Implementation of smart solar systems that offer better energy management (Zhen et al., 2021).</a:t>
            </a:r>
          </a:p>
          <a:p>
            <a:pPr>
              <a:lnSpc>
                <a:spcPct val="170000"/>
              </a:lnSpc>
            </a:pPr>
            <a:r>
              <a:rPr lang="en-US" sz="1400" b="1" dirty="0">
                <a:latin typeface="Book Antiqua" panose="02040602050305030304" pitchFamily="18" charset="0"/>
              </a:rPr>
              <a:t>Exceptional Service:</a:t>
            </a:r>
            <a:endParaRPr lang="en-US" sz="1400" dirty="0">
              <a:latin typeface="Book Antiqua" panose="02040602050305030304" pitchFamily="18" charset="0"/>
            </a:endParaRPr>
          </a:p>
          <a:p>
            <a:pPr lvl="1">
              <a:lnSpc>
                <a:spcPct val="170000"/>
              </a:lnSpc>
            </a:pPr>
            <a:r>
              <a:rPr lang="en-US" sz="1200" dirty="0">
                <a:latin typeface="Book Antiqua" panose="02040602050305030304" pitchFamily="18" charset="0"/>
              </a:rPr>
              <a:t>Personalized consultation and design services to match customer needs.</a:t>
            </a:r>
          </a:p>
          <a:p>
            <a:pPr lvl="1">
              <a:lnSpc>
                <a:spcPct val="170000"/>
              </a:lnSpc>
            </a:pPr>
            <a:r>
              <a:rPr lang="en-US" sz="1200" dirty="0">
                <a:latin typeface="Book Antiqua" panose="02040602050305030304" pitchFamily="18" charset="0"/>
              </a:rPr>
              <a:t>Quick and efficient installation with minimal disruption.</a:t>
            </a:r>
          </a:p>
          <a:p>
            <a:pPr>
              <a:lnSpc>
                <a:spcPct val="170000"/>
              </a:lnSpc>
            </a:pPr>
            <a:r>
              <a:rPr lang="en-US" sz="1400" b="1" dirty="0">
                <a:latin typeface="Book Antiqua" panose="02040602050305030304" pitchFamily="18" charset="0"/>
              </a:rPr>
              <a:t>Local Focus:</a:t>
            </a:r>
            <a:endParaRPr lang="en-US" sz="1400" dirty="0">
              <a:latin typeface="Book Antiqua" panose="02040602050305030304" pitchFamily="18" charset="0"/>
            </a:endParaRPr>
          </a:p>
          <a:p>
            <a:pPr lvl="1">
              <a:lnSpc>
                <a:spcPct val="170000"/>
              </a:lnSpc>
            </a:pPr>
            <a:r>
              <a:rPr lang="en-US" sz="1200" dirty="0">
                <a:latin typeface="Book Antiqua" panose="02040602050305030304" pitchFamily="18" charset="0"/>
              </a:rPr>
              <a:t>Emphasis on serving the local community and understanding regional energy needs.</a:t>
            </a:r>
          </a:p>
          <a:p>
            <a:pPr lvl="1">
              <a:lnSpc>
                <a:spcPct val="170000"/>
              </a:lnSpc>
            </a:pPr>
            <a:r>
              <a:rPr lang="en-US" sz="1200" dirty="0">
                <a:latin typeface="Book Antiqua" panose="02040602050305030304" pitchFamily="18" charset="0"/>
              </a:rPr>
              <a:t>Building relationships with local businesses and organizations for collaborative projects (</a:t>
            </a:r>
            <a:r>
              <a:rPr lang="en-US" sz="1200" dirty="0" err="1">
                <a:latin typeface="Book Antiqua" panose="02040602050305030304" pitchFamily="18" charset="0"/>
              </a:rPr>
              <a:t>Svendsen</a:t>
            </a:r>
            <a:r>
              <a:rPr lang="en-US" sz="1200" dirty="0">
                <a:latin typeface="Book Antiqua" panose="02040602050305030304" pitchFamily="18" charset="0"/>
              </a:rPr>
              <a:t>, 1998).</a:t>
            </a:r>
          </a:p>
          <a:p>
            <a:pPr>
              <a:lnSpc>
                <a:spcPct val="170000"/>
              </a:lnSpc>
            </a:pPr>
            <a:r>
              <a:rPr lang="en-US" sz="1400" b="1" dirty="0">
                <a:latin typeface="Book Antiqua" panose="02040602050305030304" pitchFamily="18" charset="0"/>
              </a:rPr>
              <a:t>Cost-Effective Solutions:</a:t>
            </a:r>
            <a:endParaRPr lang="en-US" sz="1400" dirty="0">
              <a:latin typeface="Book Antiqua" panose="02040602050305030304" pitchFamily="18" charset="0"/>
            </a:endParaRPr>
          </a:p>
          <a:p>
            <a:pPr lvl="1">
              <a:lnSpc>
                <a:spcPct val="170000"/>
              </a:lnSpc>
            </a:pPr>
            <a:r>
              <a:rPr lang="en-US" sz="1200" dirty="0">
                <a:latin typeface="Book Antiqua" panose="02040602050305030304" pitchFamily="18" charset="0"/>
              </a:rPr>
              <a:t>Competitive pricing with flexible financing options.</a:t>
            </a:r>
          </a:p>
          <a:p>
            <a:pPr lvl="1">
              <a:lnSpc>
                <a:spcPct val="170000"/>
              </a:lnSpc>
            </a:pPr>
            <a:r>
              <a:rPr lang="en-US" sz="1200" dirty="0">
                <a:latin typeface="Book Antiqua" panose="02040602050305030304" pitchFamily="18" charset="0"/>
              </a:rPr>
              <a:t>Transparency in pricing with no hidden costs.</a:t>
            </a:r>
          </a:p>
          <a:p>
            <a:pPr>
              <a:lnSpc>
                <a:spcPct val="170000"/>
              </a:lnSpc>
            </a:pPr>
            <a:endParaRPr lang="en-IN" sz="14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9652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b="1" dirty="0">
                <a:latin typeface="BlackChancery" pitchFamily="2" charset="0"/>
              </a:rPr>
              <a:t>Sustainability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3225" y="1357312"/>
            <a:ext cx="4972050" cy="5305425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lang="en-US" b="1" dirty="0">
                <a:latin typeface="Book Antiqua" panose="02040602050305030304" pitchFamily="18" charset="0"/>
              </a:rPr>
              <a:t>Environmental Contribution:</a:t>
            </a:r>
            <a:endParaRPr lang="en-US" dirty="0">
              <a:latin typeface="Book Antiqua" panose="02040602050305030304" pitchFamily="18" charset="0"/>
            </a:endParaRP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Reduction in carbon emissions through the use of clean, solar energy.</a:t>
            </a: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Contribution to the decrease in reliance on fossil fuels and reduction of carbon footprint.</a:t>
            </a:r>
          </a:p>
          <a:p>
            <a:pPr>
              <a:lnSpc>
                <a:spcPct val="170000"/>
              </a:lnSpc>
            </a:pPr>
            <a:r>
              <a:rPr lang="en-US" b="1" dirty="0">
                <a:latin typeface="Book Antiqua" panose="02040602050305030304" pitchFamily="18" charset="0"/>
              </a:rPr>
              <a:t>Community Impact:</a:t>
            </a:r>
            <a:endParaRPr lang="en-US" dirty="0">
              <a:latin typeface="Book Antiqua" panose="02040602050305030304" pitchFamily="18" charset="0"/>
            </a:endParaRP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Involvement in local sustainability initiatives.</a:t>
            </a: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Education and awareness campaigns on the benefits of solar energy.</a:t>
            </a:r>
          </a:p>
          <a:p>
            <a:pPr>
              <a:lnSpc>
                <a:spcPct val="170000"/>
              </a:lnSpc>
            </a:pPr>
            <a:r>
              <a:rPr lang="en-US" b="1" dirty="0">
                <a:latin typeface="Book Antiqua" panose="02040602050305030304" pitchFamily="18" charset="0"/>
              </a:rPr>
              <a:t>Long-Term Vision:</a:t>
            </a:r>
            <a:endParaRPr lang="en-US" dirty="0">
              <a:latin typeface="Book Antiqua" panose="02040602050305030304" pitchFamily="18" charset="0"/>
            </a:endParaRP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Commitment to ongoing research and adoption of sustainable practices in all business operations.</a:t>
            </a: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Goals for future expansion and increasing the adoption of renewable energy in the community.</a:t>
            </a:r>
          </a:p>
        </p:txBody>
      </p:sp>
      <p:pic>
        <p:nvPicPr>
          <p:cNvPr id="4098" name="Picture 2" descr="Solar Panels Reduce CO2 Emissions More Per Acre Than Trees — and Much More  Than Corn Ethan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843088"/>
            <a:ext cx="6067425" cy="433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862317" y="6176963"/>
            <a:ext cx="110479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100" b="1" dirty="0" err="1"/>
              <a:t>Eisenson</a:t>
            </a:r>
            <a:r>
              <a:rPr lang="en-US" sz="1100" b="1" dirty="0"/>
              <a:t> (2022)</a:t>
            </a:r>
            <a:endParaRPr lang="en-IN" sz="1100" b="1" dirty="0"/>
          </a:p>
        </p:txBody>
      </p:sp>
    </p:spTree>
    <p:extLst>
      <p:ext uri="{BB962C8B-B14F-4D97-AF65-F5344CB8AC3E}">
        <p14:creationId xmlns:p14="http://schemas.microsoft.com/office/powerpoint/2010/main" val="3322838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BlackChancery" pitchFamily="2" charset="0"/>
              </a:rPr>
              <a:t>Government Incentives and Customer Benefits</a:t>
            </a:r>
            <a:endParaRPr lang="en-IN" b="1" dirty="0">
              <a:latin typeface="BlackChancery" pitchFamily="2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1700307"/>
              </p:ext>
            </p:extLst>
          </p:nvPr>
        </p:nvGraphicFramePr>
        <p:xfrm>
          <a:off x="1090613" y="1947863"/>
          <a:ext cx="10010774" cy="46329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005387">
                  <a:extLst>
                    <a:ext uri="{9D8B030D-6E8A-4147-A177-3AD203B41FA5}">
                      <a16:colId xmlns:a16="http://schemas.microsoft.com/office/drawing/2014/main" val="1731528993"/>
                    </a:ext>
                  </a:extLst>
                </a:gridCol>
                <a:gridCol w="5005387">
                  <a:extLst>
                    <a:ext uri="{9D8B030D-6E8A-4147-A177-3AD203B41FA5}">
                      <a16:colId xmlns:a16="http://schemas.microsoft.com/office/drawing/2014/main" val="125830996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kern="1200" dirty="0">
                          <a:effectLst/>
                          <a:latin typeface="Book Antiqua" panose="02040602050305030304" pitchFamily="18" charset="0"/>
                        </a:rPr>
                        <a:t>Government Incentives</a:t>
                      </a:r>
                    </a:p>
                    <a:p>
                      <a:pPr algn="ctr"/>
                      <a:endParaRPr lang="en-IN" sz="1600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kern="1200" dirty="0">
                          <a:effectLst/>
                          <a:latin typeface="Book Antiqua" panose="02040602050305030304" pitchFamily="18" charset="0"/>
                        </a:rPr>
                        <a:t>Customer Benefits</a:t>
                      </a:r>
                    </a:p>
                    <a:p>
                      <a:pPr algn="ctr"/>
                      <a:endParaRPr lang="en-IN" sz="1600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52768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1400" b="1" kern="1200" dirty="0">
                          <a:effectLst/>
                          <a:latin typeface="Book Antiqua" panose="02040602050305030304" pitchFamily="18" charset="0"/>
                        </a:rPr>
                        <a:t>Federal Tax Credit</a:t>
                      </a:r>
                      <a:endParaRPr lang="en-IN" sz="1400" b="1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400" kern="1200" dirty="0">
                          <a:effectLst/>
                          <a:latin typeface="Book Antiqua" panose="02040602050305030304" pitchFamily="18" charset="0"/>
                        </a:rPr>
                        <a:t>30% tax credit on solar installation costs available to U.S. solar owners (Solar</a:t>
                      </a:r>
                      <a:r>
                        <a:rPr lang="en-US" sz="1400" kern="1200" baseline="0" dirty="0">
                          <a:effectLst/>
                          <a:latin typeface="Book Antiqua" panose="02040602050305030304" pitchFamily="18" charset="0"/>
                        </a:rPr>
                        <a:t> Reviews, 2023)</a:t>
                      </a:r>
                      <a:r>
                        <a:rPr lang="en-US" sz="1400" kern="1200" dirty="0">
                          <a:effectLst/>
                          <a:latin typeface="Book Antiqua" panose="02040602050305030304" pitchFamily="18" charset="0"/>
                        </a:rPr>
                        <a:t>.</a:t>
                      </a:r>
                      <a:r>
                        <a:rPr lang="en-US" sz="1400" kern="1200" baseline="0" dirty="0">
                          <a:effectLst/>
                          <a:latin typeface="Book Antiqua" panose="02040602050305030304" pitchFamily="18" charset="0"/>
                        </a:rPr>
                        <a:t> </a:t>
                      </a:r>
                      <a:r>
                        <a:rPr lang="en-US" sz="1400" kern="1200" dirty="0">
                          <a:effectLst/>
                          <a:latin typeface="Book Antiqua" panose="02040602050305030304" pitchFamily="18" charset="0"/>
                        </a:rPr>
                        <a:t>26% in 2033 and 22% in 2034.</a:t>
                      </a:r>
                      <a:endParaRPr lang="en-IN" sz="1400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27295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1400" b="1" kern="1200" dirty="0">
                          <a:effectLst/>
                          <a:latin typeface="Book Antiqua" panose="02040602050305030304" pitchFamily="18" charset="0"/>
                        </a:rPr>
                        <a:t>State Tax Credits</a:t>
                      </a:r>
                      <a:endParaRPr lang="en-IN" sz="1400" b="1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>
                          <a:effectLst/>
                          <a:latin typeface="Book Antiqua" panose="02040602050305030304" pitchFamily="18" charset="0"/>
                        </a:rPr>
                        <a:t>Various states offer additional tax credits, which can be claimed alongside the federal credit​.</a:t>
                      </a:r>
                    </a:p>
                    <a:p>
                      <a:endParaRPr lang="en-IN" sz="1400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44658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1400" b="1" kern="1200" dirty="0">
                          <a:effectLst/>
                          <a:latin typeface="Book Antiqua" panose="02040602050305030304" pitchFamily="18" charset="0"/>
                        </a:rPr>
                        <a:t>Solar Panel Rebates</a:t>
                      </a:r>
                      <a:endParaRPr lang="en-IN" sz="1400" b="1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>
                          <a:effectLst/>
                          <a:latin typeface="Book Antiqua" panose="02040602050305030304" pitchFamily="18" charset="0"/>
                        </a:rPr>
                        <a:t>Offered by states, utility companies, and manufacturers, directly reducing installation costs (Solar</a:t>
                      </a:r>
                      <a:r>
                        <a:rPr lang="en-US" sz="1400" kern="1200" baseline="0" dirty="0">
                          <a:effectLst/>
                          <a:latin typeface="Book Antiqua" panose="02040602050305030304" pitchFamily="18" charset="0"/>
                        </a:rPr>
                        <a:t> Reviews, 2023)</a:t>
                      </a:r>
                      <a:r>
                        <a:rPr lang="en-US" sz="1400" kern="1200" dirty="0">
                          <a:effectLst/>
                          <a:latin typeface="Book Antiqua" panose="02040602050305030304" pitchFamily="18" charset="0"/>
                        </a:rPr>
                        <a:t>​.</a:t>
                      </a:r>
                      <a:endParaRPr lang="en-IN" sz="1400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85881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1400" b="1" kern="1200" dirty="0">
                          <a:effectLst/>
                          <a:latin typeface="Book Antiqua" panose="02040602050305030304" pitchFamily="18" charset="0"/>
                        </a:rPr>
                        <a:t>Net Metering</a:t>
                      </a:r>
                      <a:endParaRPr lang="en-IN" sz="1400" b="1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>
                          <a:effectLst/>
                          <a:latin typeface="Book Antiqua" panose="02040602050305030304" pitchFamily="18" charset="0"/>
                        </a:rPr>
                        <a:t>Allows homeowners to receive credit for excess electricity produced by their solar panels.</a:t>
                      </a:r>
                      <a:endParaRPr lang="en-IN" sz="1400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61748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1400" b="1" kern="1200" dirty="0">
                          <a:effectLst/>
                          <a:latin typeface="Book Antiqua" panose="02040602050305030304" pitchFamily="18" charset="0"/>
                        </a:rPr>
                        <a:t>Solar Renewable Energy Credits (SRECs)</a:t>
                      </a:r>
                      <a:endParaRPr lang="en-IN" sz="1400" b="1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>
                          <a:effectLst/>
                          <a:latin typeface="Book Antiqua" panose="02040602050305030304" pitchFamily="18" charset="0"/>
                        </a:rPr>
                        <a:t>Offer a form of compensation for clean energy generation in some states​.</a:t>
                      </a:r>
                      <a:endParaRPr lang="en-IN" sz="1400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74139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1400" b="1" kern="1200" dirty="0">
                          <a:effectLst/>
                          <a:latin typeface="Book Antiqua" panose="02040602050305030304" pitchFamily="18" charset="0"/>
                        </a:rPr>
                        <a:t>Performance-Based Incentives (PBIs)</a:t>
                      </a:r>
                      <a:endParaRPr lang="en-IN" sz="1400" b="1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>
                          <a:effectLst/>
                          <a:latin typeface="Book Antiqua" panose="02040602050305030304" pitchFamily="18" charset="0"/>
                        </a:rPr>
                        <a:t>Provide ongoing payments for electricity generation, paid directly to solar owners​ (Solar</a:t>
                      </a:r>
                      <a:r>
                        <a:rPr lang="en-US" sz="1400" kern="1200" baseline="0" dirty="0">
                          <a:effectLst/>
                          <a:latin typeface="Book Antiqua" panose="02040602050305030304" pitchFamily="18" charset="0"/>
                        </a:rPr>
                        <a:t> Reviews, 2023)</a:t>
                      </a:r>
                      <a:r>
                        <a:rPr lang="en-US" sz="1400" kern="1200" dirty="0">
                          <a:effectLst/>
                          <a:latin typeface="Book Antiqua" panose="02040602050305030304" pitchFamily="18" charset="0"/>
                        </a:rPr>
                        <a:t>.</a:t>
                      </a:r>
                      <a:endParaRPr lang="en-IN" sz="1400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51432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1400" b="1" kern="1200" dirty="0">
                          <a:effectLst/>
                          <a:latin typeface="Book Antiqua" panose="02040602050305030304" pitchFamily="18" charset="0"/>
                        </a:rPr>
                        <a:t>Tax Breaks</a:t>
                      </a:r>
                      <a:endParaRPr lang="en-IN" sz="1400" b="1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>
                          <a:effectLst/>
                          <a:latin typeface="Book Antiqua" panose="02040602050305030304" pitchFamily="18" charset="0"/>
                        </a:rPr>
                        <a:t>Include sales and property tax exemptions for solar installations​.</a:t>
                      </a:r>
                      <a:endParaRPr lang="en-IN" sz="1400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8223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89238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b="1" dirty="0">
                <a:latin typeface="BlackChancery" pitchFamily="2" charset="0"/>
              </a:rPr>
              <a:t>Community Engagement and Scalability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lang="en-US" b="1" dirty="0">
                <a:latin typeface="Book Antiqua" panose="02040602050305030304" pitchFamily="18" charset="0"/>
              </a:rPr>
              <a:t>Job Creation:</a:t>
            </a:r>
            <a:endParaRPr lang="en-US" dirty="0">
              <a:latin typeface="Book Antiqua" panose="02040602050305030304" pitchFamily="18" charset="0"/>
            </a:endParaRP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Solar industry jobs grew five times faster than the overall economy between 2014 and 2019​​ (Hunter, 2021).</a:t>
            </a: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Local solar development creates more jobs compared to utility-scale electricity generation​​.</a:t>
            </a:r>
          </a:p>
          <a:p>
            <a:pPr>
              <a:lnSpc>
                <a:spcPct val="170000"/>
              </a:lnSpc>
            </a:pPr>
            <a:r>
              <a:rPr lang="en-US" b="1" dirty="0">
                <a:latin typeface="Book Antiqua" panose="02040602050305030304" pitchFamily="18" charset="0"/>
              </a:rPr>
              <a:t>Community Solar Growth:</a:t>
            </a:r>
            <a:endParaRPr lang="en-US" dirty="0">
              <a:latin typeface="Book Antiqua" panose="02040602050305030304" pitchFamily="18" charset="0"/>
            </a:endParaRP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Tremendous growth in community solar, particularly in hard-hit communities​​.</a:t>
            </a: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New York’s plan to build 40 community solar projects expected to create over 1,250 jobs (Hunter, 2021)​​.</a:t>
            </a:r>
          </a:p>
          <a:p>
            <a:pPr>
              <a:lnSpc>
                <a:spcPct val="170000"/>
              </a:lnSpc>
            </a:pPr>
            <a:r>
              <a:rPr lang="en-US" b="1" dirty="0">
                <a:latin typeface="Book Antiqua" panose="02040602050305030304" pitchFamily="18" charset="0"/>
              </a:rPr>
              <a:t>Economic Impact:</a:t>
            </a:r>
            <a:endParaRPr lang="en-US" dirty="0">
              <a:latin typeface="Book Antiqua" panose="02040602050305030304" pitchFamily="18" charset="0"/>
            </a:endParaRP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Solar projects bring economic benefits like tax revenue and lease revenue to communities​​.</a:t>
            </a:r>
          </a:p>
          <a:p>
            <a:pPr>
              <a:lnSpc>
                <a:spcPct val="170000"/>
              </a:lnSpc>
            </a:pPr>
            <a:r>
              <a:rPr lang="en-US" b="1" dirty="0">
                <a:latin typeface="Book Antiqua" panose="02040602050305030304" pitchFamily="18" charset="0"/>
              </a:rPr>
              <a:t>Energy Savings and Revenue:</a:t>
            </a:r>
            <a:endParaRPr lang="en-US" dirty="0">
              <a:latin typeface="Book Antiqua" panose="02040602050305030304" pitchFamily="18" charset="0"/>
            </a:endParaRP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Community solar helps reduce the energy burden on low-income households (Hunter, 2021)​​.</a:t>
            </a: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Landowners can generate significant revenue by leasing their land for solar projects​​.</a:t>
            </a:r>
          </a:p>
          <a:p>
            <a:pPr>
              <a:lnSpc>
                <a:spcPct val="170000"/>
              </a:lnSpc>
            </a:pPr>
            <a:r>
              <a:rPr lang="en-US" b="1" dirty="0">
                <a:latin typeface="Book Antiqua" panose="02040602050305030304" pitchFamily="18" charset="0"/>
              </a:rPr>
              <a:t>Scalability:</a:t>
            </a:r>
            <a:endParaRPr lang="en-US" dirty="0">
              <a:latin typeface="Book Antiqua" panose="02040602050305030304" pitchFamily="18" charset="0"/>
            </a:endParaRP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Plans for scaling the business, like expanding to new markets or incorporating new technologies.</a:t>
            </a:r>
          </a:p>
          <a:p>
            <a:pPr lvl="1">
              <a:lnSpc>
                <a:spcPct val="170000"/>
              </a:lnSpc>
            </a:pPr>
            <a:r>
              <a:rPr lang="en-US" dirty="0">
                <a:latin typeface="Book Antiqua" panose="02040602050305030304" pitchFamily="18" charset="0"/>
              </a:rPr>
              <a:t>Future goals for growing the community impact and job creation.</a:t>
            </a:r>
          </a:p>
        </p:txBody>
      </p:sp>
    </p:spTree>
    <p:extLst>
      <p:ext uri="{BB962C8B-B14F-4D97-AF65-F5344CB8AC3E}">
        <p14:creationId xmlns:p14="http://schemas.microsoft.com/office/powerpoint/2010/main" val="3279726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65100"/>
            <a:ext cx="10515600" cy="1325563"/>
          </a:xfrm>
        </p:spPr>
        <p:txBody>
          <a:bodyPr/>
          <a:lstStyle/>
          <a:p>
            <a:r>
              <a:rPr lang="en-IN" dirty="0">
                <a:latin typeface="BlackChancery" pitchFamily="2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47788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050" dirty="0" err="1">
                <a:latin typeface="Book Antiqua" panose="02040602050305030304" pitchFamily="18" charset="0"/>
              </a:rPr>
              <a:t>Eisenson</a:t>
            </a:r>
            <a:r>
              <a:rPr lang="en-US" sz="1050" dirty="0">
                <a:latin typeface="Book Antiqua" panose="02040602050305030304" pitchFamily="18" charset="0"/>
              </a:rPr>
              <a:t>, M. (2022). </a:t>
            </a:r>
            <a:r>
              <a:rPr lang="en-US" sz="1050" i="1" dirty="0">
                <a:latin typeface="Book Antiqua" panose="02040602050305030304" pitchFamily="18" charset="0"/>
              </a:rPr>
              <a:t>Solar Panels Reduce CO2 Emissions More per Acre than Trees — and Much More than Corn Ethanol</a:t>
            </a:r>
            <a:r>
              <a:rPr lang="en-US" sz="1050" dirty="0">
                <a:latin typeface="Book Antiqua" panose="02040602050305030304" pitchFamily="18" charset="0"/>
              </a:rPr>
              <a:t>. [online] State of the Planet. Available at: </a:t>
            </a:r>
            <a:r>
              <a:rPr lang="en-US" sz="1050" dirty="0">
                <a:latin typeface="Book Antiqua" panose="02040602050305030304" pitchFamily="18" charset="0"/>
                <a:hlinkClick r:id="rId2"/>
              </a:rPr>
              <a:t>https://news.climate.columbia.edu/2022/10/26/solar-panels-reduce-co2-emissions-more-per-acre-than-trees-and-much-more-than-corn-ethanol/</a:t>
            </a:r>
            <a:r>
              <a:rPr lang="en-US" sz="1050" dirty="0">
                <a:latin typeface="Book Antiqua" panose="02040602050305030304" pitchFamily="18" charset="0"/>
              </a:rPr>
              <a:t>.</a:t>
            </a:r>
          </a:p>
          <a:p>
            <a:pPr marL="0" indent="0">
              <a:buNone/>
            </a:pPr>
            <a:r>
              <a:rPr lang="en-US" sz="1050" dirty="0">
                <a:latin typeface="Book Antiqua" panose="02040602050305030304" pitchFamily="18" charset="0"/>
              </a:rPr>
              <a:t>Fortuna, C. (2022). </a:t>
            </a:r>
            <a:r>
              <a:rPr lang="en-US" sz="1050" i="1" dirty="0">
                <a:latin typeface="Book Antiqua" panose="02040602050305030304" pitchFamily="18" charset="0"/>
              </a:rPr>
              <a:t>What’s Ahead For Renewable Energy For 2023?</a:t>
            </a:r>
            <a:r>
              <a:rPr lang="en-US" sz="1050" dirty="0">
                <a:latin typeface="Book Antiqua" panose="02040602050305030304" pitchFamily="18" charset="0"/>
              </a:rPr>
              <a:t> [online] </a:t>
            </a:r>
            <a:r>
              <a:rPr lang="en-US" sz="1050" dirty="0" err="1">
                <a:latin typeface="Book Antiqua" panose="02040602050305030304" pitchFamily="18" charset="0"/>
              </a:rPr>
              <a:t>CleanTechnica</a:t>
            </a:r>
            <a:r>
              <a:rPr lang="en-US" sz="1050" dirty="0">
                <a:latin typeface="Book Antiqua" panose="02040602050305030304" pitchFamily="18" charset="0"/>
              </a:rPr>
              <a:t>. Available at: https://cleantechnica.com/2022/12/07/whats-ahead-for-renewable-energy-for-2023/#:~:text=Renewable%20energy%20for%202023%20seems [Accessed 13 Nov. 2023].</a:t>
            </a:r>
            <a:endParaRPr lang="en-IN" sz="105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IN" sz="1050" dirty="0" err="1">
                <a:latin typeface="Book Antiqua" panose="02040602050305030304" pitchFamily="18" charset="0"/>
              </a:rPr>
              <a:t>Gielen</a:t>
            </a:r>
            <a:r>
              <a:rPr lang="en-IN" sz="1050" dirty="0">
                <a:latin typeface="Book Antiqua" panose="02040602050305030304" pitchFamily="18" charset="0"/>
              </a:rPr>
              <a:t>, D., </a:t>
            </a:r>
            <a:r>
              <a:rPr lang="en-IN" sz="1050" dirty="0" err="1">
                <a:latin typeface="Book Antiqua" panose="02040602050305030304" pitchFamily="18" charset="0"/>
              </a:rPr>
              <a:t>Boshell</a:t>
            </a:r>
            <a:r>
              <a:rPr lang="en-IN" sz="1050" dirty="0">
                <a:latin typeface="Book Antiqua" panose="02040602050305030304" pitchFamily="18" charset="0"/>
              </a:rPr>
              <a:t>, F., </a:t>
            </a:r>
            <a:r>
              <a:rPr lang="en-IN" sz="1050" dirty="0" err="1">
                <a:latin typeface="Book Antiqua" panose="02040602050305030304" pitchFamily="18" charset="0"/>
              </a:rPr>
              <a:t>Saygin</a:t>
            </a:r>
            <a:r>
              <a:rPr lang="en-IN" sz="1050" dirty="0">
                <a:latin typeface="Book Antiqua" panose="02040602050305030304" pitchFamily="18" charset="0"/>
              </a:rPr>
              <a:t>, D., </a:t>
            </a:r>
            <a:r>
              <a:rPr lang="en-IN" sz="1050" dirty="0" err="1">
                <a:latin typeface="Book Antiqua" panose="02040602050305030304" pitchFamily="18" charset="0"/>
              </a:rPr>
              <a:t>Bazilian</a:t>
            </a:r>
            <a:r>
              <a:rPr lang="en-IN" sz="1050" dirty="0">
                <a:latin typeface="Book Antiqua" panose="02040602050305030304" pitchFamily="18" charset="0"/>
              </a:rPr>
              <a:t>, M.D., Wagner, N. and </a:t>
            </a:r>
            <a:r>
              <a:rPr lang="en-IN" sz="1050" dirty="0" err="1">
                <a:latin typeface="Book Antiqua" panose="02040602050305030304" pitchFamily="18" charset="0"/>
              </a:rPr>
              <a:t>Gorini</a:t>
            </a:r>
            <a:r>
              <a:rPr lang="en-IN" sz="1050" dirty="0">
                <a:latin typeface="Book Antiqua" panose="02040602050305030304" pitchFamily="18" charset="0"/>
              </a:rPr>
              <a:t>, R., 2019. The role of renewable energy in the global energy transformation. </a:t>
            </a:r>
            <a:r>
              <a:rPr lang="en-IN" sz="1050" i="1" dirty="0">
                <a:latin typeface="Book Antiqua" panose="02040602050305030304" pitchFamily="18" charset="0"/>
              </a:rPr>
              <a:t>Energy strategy reviews</a:t>
            </a:r>
            <a:r>
              <a:rPr lang="en-IN" sz="1050" dirty="0">
                <a:latin typeface="Book Antiqua" panose="02040602050305030304" pitchFamily="18" charset="0"/>
              </a:rPr>
              <a:t>, </a:t>
            </a:r>
            <a:r>
              <a:rPr lang="en-IN" sz="1050" i="1" dirty="0">
                <a:latin typeface="Book Antiqua" panose="02040602050305030304" pitchFamily="18" charset="0"/>
              </a:rPr>
              <a:t>24</a:t>
            </a:r>
            <a:r>
              <a:rPr lang="en-IN" sz="1050" dirty="0">
                <a:latin typeface="Book Antiqua" panose="02040602050305030304" pitchFamily="18" charset="0"/>
              </a:rPr>
              <a:t>, pp.38-50.</a:t>
            </a:r>
          </a:p>
          <a:p>
            <a:pPr marL="0" indent="0">
              <a:buNone/>
            </a:pPr>
            <a:r>
              <a:rPr lang="en-US" sz="1050" dirty="0">
                <a:latin typeface="Book Antiqua" panose="02040602050305030304" pitchFamily="18" charset="0"/>
              </a:rPr>
              <a:t>Hunter, R.. (2021). </a:t>
            </a:r>
            <a:r>
              <a:rPr lang="en-US" sz="1050" i="1" dirty="0">
                <a:latin typeface="Book Antiqua" panose="02040602050305030304" pitchFamily="18" charset="0"/>
              </a:rPr>
              <a:t>Expanding community solar can bring jobs and economic benefits to hard-hit communities</a:t>
            </a:r>
            <a:r>
              <a:rPr lang="en-US" sz="1050" dirty="0">
                <a:latin typeface="Book Antiqua" panose="02040602050305030304" pitchFamily="18" charset="0"/>
              </a:rPr>
              <a:t>. [online] Available at: https://pv-magazine-usa.com/2021/04/09/expanding-community-solar-can-bring-jobs-and-economic-benefits-to-hard-hit-communities/ [Accessed 13 Nov. 2023].</a:t>
            </a:r>
            <a:endParaRPr lang="en-IN" sz="105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US" sz="1050" dirty="0">
                <a:latin typeface="Book Antiqua" panose="02040602050305030304" pitchFamily="18" charset="0"/>
              </a:rPr>
              <a:t>Kennedy, R. (2023). </a:t>
            </a:r>
            <a:r>
              <a:rPr lang="en-US" sz="1050" i="1" dirty="0">
                <a:latin typeface="Book Antiqua" panose="02040602050305030304" pitchFamily="18" charset="0"/>
              </a:rPr>
              <a:t>Global trends for solar in 2023</a:t>
            </a:r>
            <a:r>
              <a:rPr lang="en-US" sz="1050" dirty="0">
                <a:latin typeface="Book Antiqua" panose="02040602050305030304" pitchFamily="18" charset="0"/>
              </a:rPr>
              <a:t>. [online] Available at: https://www.pv-magazine.com/2023/02/17/global-trends-for-solar-in-2023/#:~:text=Ongoing%20supply%20chain%20disruptions%2C%20shifting [Accessed 13 Nov. 2023].</a:t>
            </a:r>
            <a:endParaRPr lang="en-IN" sz="105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IN" sz="1050" dirty="0">
                <a:latin typeface="Book Antiqua" panose="02040602050305030304" pitchFamily="18" charset="0"/>
              </a:rPr>
              <a:t>Mordorintelligence.com. (2019). </a:t>
            </a:r>
            <a:r>
              <a:rPr lang="en-IN" sz="1050" i="1" dirty="0">
                <a:latin typeface="Book Antiqua" panose="02040602050305030304" pitchFamily="18" charset="0"/>
              </a:rPr>
              <a:t>Mordor intelligence</a:t>
            </a:r>
            <a:r>
              <a:rPr lang="en-IN" sz="1050" dirty="0">
                <a:latin typeface="Book Antiqua" panose="02040602050305030304" pitchFamily="18" charset="0"/>
              </a:rPr>
              <a:t>. [online] Available at: </a:t>
            </a:r>
            <a:r>
              <a:rPr lang="en-IN" sz="1050" dirty="0">
                <a:latin typeface="Book Antiqua" panose="02040602050305030304" pitchFamily="18" charset="0"/>
                <a:hlinkClick r:id="rId3"/>
              </a:rPr>
              <a:t>https://www.mordorintelligence.com/industry-reports/residential-solar-energy-market</a:t>
            </a:r>
            <a:r>
              <a:rPr lang="en-IN" sz="1050" dirty="0">
                <a:latin typeface="Book Antiqua" panose="02040602050305030304" pitchFamily="18" charset="0"/>
              </a:rPr>
              <a:t>.</a:t>
            </a:r>
          </a:p>
          <a:p>
            <a:pPr marL="0" indent="0">
              <a:buNone/>
            </a:pPr>
            <a:r>
              <a:rPr lang="en-US" sz="1050" dirty="0">
                <a:latin typeface="Book Antiqua" panose="02040602050305030304" pitchFamily="18" charset="0"/>
              </a:rPr>
              <a:t>Mordor Intelligence Research &amp; Advisory. (2023, June). Residential Solar Energy Market Size &amp; Share Analysis - Growth Trends &amp; Forecasts (2023 - 2028). Mordor Intelligence. Retrieved November 13, 2023, from </a:t>
            </a:r>
            <a:r>
              <a:rPr lang="en-US" sz="1050" dirty="0">
                <a:latin typeface="Book Antiqua" panose="02040602050305030304" pitchFamily="18" charset="0"/>
                <a:hlinkClick r:id="rId3"/>
              </a:rPr>
              <a:t>https://www.mordorintelligence.com/industry-reports/residential-solar-energy-market</a:t>
            </a:r>
            <a:endParaRPr lang="en-US" sz="105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US" sz="1050" dirty="0">
                <a:latin typeface="Book Antiqua" panose="02040602050305030304" pitchFamily="18" charset="0"/>
              </a:rPr>
              <a:t>Precedence Research. (2022). </a:t>
            </a:r>
            <a:r>
              <a:rPr lang="en-US" sz="1050" i="1" dirty="0">
                <a:latin typeface="Book Antiqua" panose="02040602050305030304" pitchFamily="18" charset="0"/>
              </a:rPr>
              <a:t>Renewable Energy Market Size, Growth, Trends, Report 2022-2030</a:t>
            </a:r>
            <a:r>
              <a:rPr lang="en-US" sz="1050" dirty="0">
                <a:latin typeface="Book Antiqua" panose="02040602050305030304" pitchFamily="18" charset="0"/>
              </a:rPr>
              <a:t>. [online] Available at: </a:t>
            </a:r>
            <a:r>
              <a:rPr lang="en-US" sz="1050" dirty="0">
                <a:latin typeface="Book Antiqua" panose="02040602050305030304" pitchFamily="18" charset="0"/>
                <a:hlinkClick r:id="rId4"/>
              </a:rPr>
              <a:t>https://www.precedenceresearch.com/renewable-energy-market</a:t>
            </a:r>
            <a:r>
              <a:rPr lang="en-US" sz="1050" dirty="0">
                <a:latin typeface="Book Antiqua" panose="02040602050305030304" pitchFamily="18" charset="0"/>
              </a:rPr>
              <a:t>.</a:t>
            </a:r>
          </a:p>
          <a:p>
            <a:pPr marL="0" indent="0">
              <a:buNone/>
            </a:pPr>
            <a:r>
              <a:rPr lang="en-US" sz="1050" dirty="0" err="1">
                <a:latin typeface="Book Antiqua" panose="02040602050305030304" pitchFamily="18" charset="0"/>
              </a:rPr>
              <a:t>Rancic</a:t>
            </a:r>
            <a:r>
              <a:rPr lang="en-US" sz="1050" dirty="0">
                <a:latin typeface="Book Antiqua" panose="02040602050305030304" pitchFamily="18" charset="0"/>
              </a:rPr>
              <a:t>, S. (2021). </a:t>
            </a:r>
            <a:r>
              <a:rPr lang="en-US" sz="1050" i="1" dirty="0">
                <a:latin typeface="Book Antiqua" panose="02040602050305030304" pitchFamily="18" charset="0"/>
              </a:rPr>
              <a:t>Competitive Pricing: Definition, Examples and More</a:t>
            </a:r>
            <a:r>
              <a:rPr lang="en-US" sz="1050" dirty="0">
                <a:latin typeface="Book Antiqua" panose="02040602050305030304" pitchFamily="18" charset="0"/>
              </a:rPr>
              <a:t>. [online] Available at: </a:t>
            </a:r>
            <a:r>
              <a:rPr lang="en-US" sz="1050" dirty="0">
                <a:latin typeface="Book Antiqua" panose="02040602050305030304" pitchFamily="18" charset="0"/>
                <a:hlinkClick r:id="rId5"/>
              </a:rPr>
              <a:t>https://www.price2spy.com/blog/competitive-pricing/</a:t>
            </a:r>
            <a:r>
              <a:rPr lang="en-US" sz="1050" dirty="0">
                <a:latin typeface="Book Antiqua" panose="02040602050305030304" pitchFamily="18" charset="0"/>
              </a:rPr>
              <a:t>.</a:t>
            </a:r>
          </a:p>
          <a:p>
            <a:pPr marL="0" indent="0">
              <a:buNone/>
            </a:pPr>
            <a:r>
              <a:rPr lang="en-US" sz="1050" dirty="0" err="1">
                <a:latin typeface="Book Antiqua" panose="02040602050305030304" pitchFamily="18" charset="0"/>
              </a:rPr>
              <a:t>Shahsavari</a:t>
            </a:r>
            <a:r>
              <a:rPr lang="en-US" sz="1050" dirty="0">
                <a:latin typeface="Book Antiqua" panose="02040602050305030304" pitchFamily="18" charset="0"/>
              </a:rPr>
              <a:t>, A. and Akbari, M., 2018. Potential of solar energy in developing countries for reducing energy-related emissions. </a:t>
            </a:r>
            <a:r>
              <a:rPr lang="en-US" sz="1050" i="1" dirty="0">
                <a:latin typeface="Book Antiqua" panose="02040602050305030304" pitchFamily="18" charset="0"/>
              </a:rPr>
              <a:t>Renewable and Sustainable Energy Reviews</a:t>
            </a:r>
            <a:r>
              <a:rPr lang="en-US" sz="1050" dirty="0">
                <a:latin typeface="Book Antiqua" panose="02040602050305030304" pitchFamily="18" charset="0"/>
              </a:rPr>
              <a:t>, </a:t>
            </a:r>
            <a:r>
              <a:rPr lang="en-US" sz="1050" i="1" dirty="0">
                <a:latin typeface="Book Antiqua" panose="02040602050305030304" pitchFamily="18" charset="0"/>
              </a:rPr>
              <a:t>90</a:t>
            </a:r>
            <a:r>
              <a:rPr lang="en-US" sz="1050" dirty="0">
                <a:latin typeface="Book Antiqua" panose="02040602050305030304" pitchFamily="18" charset="0"/>
              </a:rPr>
              <a:t>, pp.275-291.</a:t>
            </a:r>
          </a:p>
          <a:p>
            <a:pPr marL="0" indent="0">
              <a:buNone/>
            </a:pPr>
            <a:r>
              <a:rPr lang="en-US" sz="1050" dirty="0">
                <a:latin typeface="Book Antiqua" panose="02040602050305030304" pitchFamily="18" charset="0"/>
              </a:rPr>
              <a:t>Solar Reviews. (2022). </a:t>
            </a:r>
            <a:r>
              <a:rPr lang="en-US" sz="1050" i="1" dirty="0">
                <a:latin typeface="Book Antiqua" panose="02040602050305030304" pitchFamily="18" charset="0"/>
              </a:rPr>
              <a:t>All solar panel incentives &amp; tax credits in 2022 by state</a:t>
            </a:r>
            <a:r>
              <a:rPr lang="en-US" sz="1050" dirty="0">
                <a:latin typeface="Book Antiqua" panose="02040602050305030304" pitchFamily="18" charset="0"/>
              </a:rPr>
              <a:t>. [online] Available at: </a:t>
            </a:r>
            <a:r>
              <a:rPr lang="en-US" sz="1050" dirty="0">
                <a:latin typeface="Book Antiqua" panose="02040602050305030304" pitchFamily="18" charset="0"/>
                <a:hlinkClick r:id="rId6"/>
              </a:rPr>
              <a:t>https://www.solarreviews.com/solar-incentives</a:t>
            </a:r>
            <a:r>
              <a:rPr lang="en-US" sz="1050" dirty="0">
                <a:latin typeface="Book Antiqua" panose="02040602050305030304" pitchFamily="18" charset="0"/>
              </a:rPr>
              <a:t>.</a:t>
            </a:r>
          </a:p>
          <a:p>
            <a:pPr marL="0" indent="0">
              <a:buNone/>
            </a:pPr>
            <a:r>
              <a:rPr lang="en-US" sz="1050" dirty="0" err="1">
                <a:latin typeface="Book Antiqua" panose="02040602050305030304" pitchFamily="18" charset="0"/>
              </a:rPr>
              <a:t>Svendsen</a:t>
            </a:r>
            <a:r>
              <a:rPr lang="en-US" sz="1050" dirty="0">
                <a:latin typeface="Book Antiqua" panose="02040602050305030304" pitchFamily="18" charset="0"/>
              </a:rPr>
              <a:t>, A., 1998. </a:t>
            </a:r>
            <a:r>
              <a:rPr lang="en-US" sz="1050" i="1" dirty="0">
                <a:latin typeface="Book Antiqua" panose="02040602050305030304" pitchFamily="18" charset="0"/>
              </a:rPr>
              <a:t>The stakeholder strategy: Profiting from collaborative business relationships</a:t>
            </a:r>
            <a:r>
              <a:rPr lang="en-US" sz="1050" dirty="0">
                <a:latin typeface="Book Antiqua" panose="02040602050305030304" pitchFamily="18" charset="0"/>
              </a:rPr>
              <a:t>. </a:t>
            </a:r>
            <a:r>
              <a:rPr lang="en-US" sz="1050" dirty="0" err="1">
                <a:latin typeface="Book Antiqua" panose="02040602050305030304" pitchFamily="18" charset="0"/>
              </a:rPr>
              <a:t>Berrett</a:t>
            </a:r>
            <a:r>
              <a:rPr lang="en-US" sz="1050" dirty="0">
                <a:latin typeface="Book Antiqua" panose="02040602050305030304" pitchFamily="18" charset="0"/>
              </a:rPr>
              <a:t>-Koehler Publishers.</a:t>
            </a:r>
          </a:p>
          <a:p>
            <a:pPr marL="0" indent="0">
              <a:buNone/>
            </a:pPr>
            <a:r>
              <a:rPr lang="en-IN" sz="1050" dirty="0" err="1">
                <a:latin typeface="Book Antiqua" panose="02040602050305030304" pitchFamily="18" charset="0"/>
              </a:rPr>
              <a:t>Tawalbeh</a:t>
            </a:r>
            <a:r>
              <a:rPr lang="en-IN" sz="1050" dirty="0">
                <a:latin typeface="Book Antiqua" panose="02040602050305030304" pitchFamily="18" charset="0"/>
              </a:rPr>
              <a:t>, M., Al-Othman, A., </a:t>
            </a:r>
            <a:r>
              <a:rPr lang="en-IN" sz="1050" dirty="0" err="1">
                <a:latin typeface="Book Antiqua" panose="02040602050305030304" pitchFamily="18" charset="0"/>
              </a:rPr>
              <a:t>Kafiah</a:t>
            </a:r>
            <a:r>
              <a:rPr lang="en-IN" sz="1050" dirty="0">
                <a:latin typeface="Book Antiqua" panose="02040602050305030304" pitchFamily="18" charset="0"/>
              </a:rPr>
              <a:t>, F., </a:t>
            </a:r>
            <a:r>
              <a:rPr lang="en-IN" sz="1050" dirty="0" err="1">
                <a:latin typeface="Book Antiqua" panose="02040602050305030304" pitchFamily="18" charset="0"/>
              </a:rPr>
              <a:t>Abdelsalam</a:t>
            </a:r>
            <a:r>
              <a:rPr lang="en-IN" sz="1050" dirty="0">
                <a:latin typeface="Book Antiqua" panose="02040602050305030304" pitchFamily="18" charset="0"/>
              </a:rPr>
              <a:t>, E., </a:t>
            </a:r>
            <a:r>
              <a:rPr lang="en-IN" sz="1050" dirty="0" err="1">
                <a:latin typeface="Book Antiqua" panose="02040602050305030304" pitchFamily="18" charset="0"/>
              </a:rPr>
              <a:t>Almomani</a:t>
            </a:r>
            <a:r>
              <a:rPr lang="en-IN" sz="1050" dirty="0">
                <a:latin typeface="Book Antiqua" panose="02040602050305030304" pitchFamily="18" charset="0"/>
              </a:rPr>
              <a:t>, F. and </a:t>
            </a:r>
            <a:r>
              <a:rPr lang="en-IN" sz="1050" dirty="0" err="1">
                <a:latin typeface="Book Antiqua" panose="02040602050305030304" pitchFamily="18" charset="0"/>
              </a:rPr>
              <a:t>Alkasrawi</a:t>
            </a:r>
            <a:r>
              <a:rPr lang="en-IN" sz="1050" dirty="0">
                <a:latin typeface="Book Antiqua" panose="02040602050305030304" pitchFamily="18" charset="0"/>
              </a:rPr>
              <a:t>, M., 2021. Environmental impacts of solar photovoltaic systems: A critical review of recent progress and future outlook. </a:t>
            </a:r>
            <a:r>
              <a:rPr lang="en-IN" sz="1050" i="1" dirty="0">
                <a:latin typeface="Book Antiqua" panose="02040602050305030304" pitchFamily="18" charset="0"/>
              </a:rPr>
              <a:t>Science of The Total Environment</a:t>
            </a:r>
            <a:r>
              <a:rPr lang="en-IN" sz="1050" dirty="0">
                <a:latin typeface="Book Antiqua" panose="02040602050305030304" pitchFamily="18" charset="0"/>
              </a:rPr>
              <a:t>, </a:t>
            </a:r>
            <a:r>
              <a:rPr lang="en-IN" sz="1050" i="1" dirty="0">
                <a:latin typeface="Book Antiqua" panose="02040602050305030304" pitchFamily="18" charset="0"/>
              </a:rPr>
              <a:t>759</a:t>
            </a:r>
            <a:r>
              <a:rPr lang="en-IN" sz="1050" dirty="0">
                <a:latin typeface="Book Antiqua" panose="02040602050305030304" pitchFamily="18" charset="0"/>
              </a:rPr>
              <a:t>, p.143528.</a:t>
            </a:r>
          </a:p>
          <a:p>
            <a:pPr marL="0" indent="0">
              <a:buNone/>
            </a:pPr>
            <a:r>
              <a:rPr lang="en-US" sz="1050" dirty="0">
                <a:latin typeface="Book Antiqua" panose="02040602050305030304" pitchFamily="18" charset="0"/>
              </a:rPr>
              <a:t>Zhen, Y., </a:t>
            </a:r>
            <a:r>
              <a:rPr lang="en-US" sz="1050" dirty="0" err="1">
                <a:latin typeface="Book Antiqua" panose="02040602050305030304" pitchFamily="18" charset="0"/>
              </a:rPr>
              <a:t>Maragatham</a:t>
            </a:r>
            <a:r>
              <a:rPr lang="en-US" sz="1050" dirty="0">
                <a:latin typeface="Book Antiqua" panose="02040602050305030304" pitchFamily="18" charset="0"/>
              </a:rPr>
              <a:t>, T. and </a:t>
            </a:r>
            <a:r>
              <a:rPr lang="en-US" sz="1050" dirty="0" err="1">
                <a:latin typeface="Book Antiqua" panose="02040602050305030304" pitchFamily="18" charset="0"/>
              </a:rPr>
              <a:t>Mahapatra</a:t>
            </a:r>
            <a:r>
              <a:rPr lang="en-US" sz="1050" dirty="0">
                <a:latin typeface="Book Antiqua" panose="02040602050305030304" pitchFamily="18" charset="0"/>
              </a:rPr>
              <a:t>, R.P., 2021. Design and implementation of smart home energy management systems using green energy. </a:t>
            </a:r>
            <a:r>
              <a:rPr lang="en-US" sz="1050" i="1" dirty="0">
                <a:latin typeface="Book Antiqua" panose="02040602050305030304" pitchFamily="18" charset="0"/>
              </a:rPr>
              <a:t>Arabian Journal of Geosciences</a:t>
            </a:r>
            <a:r>
              <a:rPr lang="en-US" sz="1050" dirty="0">
                <a:latin typeface="Book Antiqua" panose="02040602050305030304" pitchFamily="18" charset="0"/>
              </a:rPr>
              <a:t>, </a:t>
            </a:r>
            <a:r>
              <a:rPr lang="en-US" sz="1050" i="1" dirty="0">
                <a:latin typeface="Book Antiqua" panose="02040602050305030304" pitchFamily="18" charset="0"/>
              </a:rPr>
              <a:t>14</a:t>
            </a:r>
            <a:r>
              <a:rPr lang="en-US" sz="1050" dirty="0">
                <a:latin typeface="Book Antiqua" panose="02040602050305030304" pitchFamily="18" charset="0"/>
              </a:rPr>
              <a:t>, pp.1-11.</a:t>
            </a:r>
            <a:endParaRPr lang="en-IN" sz="105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endParaRPr lang="en-US" sz="105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545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1646</Words>
  <Application>Microsoft Office PowerPoint</Application>
  <PresentationFormat>Widescreen</PresentationFormat>
  <Paragraphs>133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BlackChancery</vt:lpstr>
      <vt:lpstr>Book Antiqua</vt:lpstr>
      <vt:lpstr>Bookman Old Style</vt:lpstr>
      <vt:lpstr>Calibri</vt:lpstr>
      <vt:lpstr>Calibri Light</vt:lpstr>
      <vt:lpstr>Office Theme</vt:lpstr>
      <vt:lpstr>"Brightening Futures: Revolutionizing Homes with Sustainable Solar Solutions"</vt:lpstr>
      <vt:lpstr>Introduction </vt:lpstr>
      <vt:lpstr>Market Analysis</vt:lpstr>
      <vt:lpstr>The Need for Residential Solar Installations</vt:lpstr>
      <vt:lpstr>Technological Advancements in Solar Energy</vt:lpstr>
      <vt:lpstr>Business Model</vt:lpstr>
      <vt:lpstr>Financial Projections</vt:lpstr>
      <vt:lpstr>Competitive Advantage</vt:lpstr>
      <vt:lpstr>Sustainability Impact</vt:lpstr>
      <vt:lpstr>Government Incentives and Customer Benefits</vt:lpstr>
      <vt:lpstr>Community Engagement and Scalability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"Brightening Futures: Revolutionizing Homes with Sustainable Solar Solutions"</dc:title>
  <dc:creator>MICROSOFT;ASHKER ALI PUTHUKKADAN BASHEER</dc:creator>
  <cp:lastModifiedBy>Grandways System</cp:lastModifiedBy>
  <cp:revision>25</cp:revision>
  <dcterms:created xsi:type="dcterms:W3CDTF">2023-11-13T13:23:13Z</dcterms:created>
  <dcterms:modified xsi:type="dcterms:W3CDTF">2023-11-13T14:48:15Z</dcterms:modified>
</cp:coreProperties>
</file>