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
  </p:handoutMasterIdLst>
  <p:sldIdLst>
    <p:sldId id="257" r:id="rId2"/>
    <p:sldId id="258" r:id="rId3"/>
    <p:sldId id="259" r:id="rId4"/>
    <p:sldId id="260" r:id="rId5"/>
    <p:sldId id="261" r:id="rId6"/>
    <p:sldId id="256" r:id="rId7"/>
    <p:sldId id="262" r:id="rId8"/>
    <p:sldId id="263" r:id="rId9"/>
    <p:sldId id="264" r:id="rId1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581AAB7-40E2-48A3-8392-5223F2159E26}" type="datetimeFigureOut">
              <a:rPr lang="en-GB" smtClean="0"/>
              <a:t>23/04/2018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E287172-156F-4DBD-853C-F89E3FE0131B}" type="slidenum">
              <a:rPr lang="en-GB" smtClean="0"/>
              <a:t>‹#›</a:t>
            </a:fld>
            <a:endParaRPr lang="en-GB"/>
          </a:p>
        </p:txBody>
      </p:sp>
    </p:spTree>
    <p:extLst>
      <p:ext uri="{BB962C8B-B14F-4D97-AF65-F5344CB8AC3E}">
        <p14:creationId xmlns:p14="http://schemas.microsoft.com/office/powerpoint/2010/main" val="6487925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E5A970-4EB2-4301-8288-6E28602E450D}"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1609014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5A970-4EB2-4301-8288-6E28602E450D}"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385521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E5A970-4EB2-4301-8288-6E28602E450D}"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286242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E5A970-4EB2-4301-8288-6E28602E450D}"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356099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E5A970-4EB2-4301-8288-6E28602E450D}" type="datetimeFigureOut">
              <a:rPr lang="en-GB" smtClean="0"/>
              <a:t>23/04/2018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1814061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E5A970-4EB2-4301-8288-6E28602E450D}" type="datetimeFigureOut">
              <a:rPr lang="en-GB" smtClean="0"/>
              <a:t>23/04/2018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873646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5A970-4EB2-4301-8288-6E28602E450D}" type="datetimeFigureOut">
              <a:rPr lang="en-GB" smtClean="0"/>
              <a:t>23/04/2018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665003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5A970-4EB2-4301-8288-6E28602E450D}"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151328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E5A970-4EB2-4301-8288-6E28602E450D}" type="datetimeFigureOut">
              <a:rPr lang="en-GB" smtClean="0"/>
              <a:t>23/04/2018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423800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5A970-4EB2-4301-8288-6E28602E450D}"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1452774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E5A970-4EB2-4301-8288-6E28602E450D}" type="datetimeFigureOut">
              <a:rPr lang="en-GB" smtClean="0"/>
              <a:t>23/04/2018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67906-6866-4330-8E88-471A71813B1F}" type="slidenum">
              <a:rPr lang="en-GB" smtClean="0"/>
              <a:t>‹#›</a:t>
            </a:fld>
            <a:endParaRPr lang="en-GB"/>
          </a:p>
        </p:txBody>
      </p:sp>
    </p:spTree>
    <p:extLst>
      <p:ext uri="{BB962C8B-B14F-4D97-AF65-F5344CB8AC3E}">
        <p14:creationId xmlns:p14="http://schemas.microsoft.com/office/powerpoint/2010/main" val="1476482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E5A970-4EB2-4301-8288-6E28602E450D}" type="datetimeFigureOut">
              <a:rPr lang="en-GB" smtClean="0"/>
              <a:t>23/04/2018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767906-6866-4330-8E88-471A71813B1F}" type="slidenum">
              <a:rPr lang="en-GB" smtClean="0"/>
              <a:t>‹#›</a:t>
            </a:fld>
            <a:endParaRPr lang="en-GB"/>
          </a:p>
        </p:txBody>
      </p:sp>
    </p:spTree>
    <p:extLst>
      <p:ext uri="{BB962C8B-B14F-4D97-AF65-F5344CB8AC3E}">
        <p14:creationId xmlns:p14="http://schemas.microsoft.com/office/powerpoint/2010/main" val="4054043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tu.be/9GorqroigqM?list=PL77CE8943362CB9B0"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14500" y="1071563"/>
            <a:ext cx="8813800" cy="909637"/>
          </a:xfrm>
        </p:spPr>
        <p:txBody>
          <a:bodyPr>
            <a:normAutofit fontScale="90000"/>
          </a:bodyPr>
          <a:lstStyle/>
          <a:p>
            <a:r>
              <a:rPr lang="en-GB" dirty="0" smtClean="0"/>
              <a:t>Sustainable Consumption</a:t>
            </a:r>
            <a:endParaRPr lang="en-GB" dirty="0"/>
          </a:p>
        </p:txBody>
      </p:sp>
      <p:pic>
        <p:nvPicPr>
          <p:cNvPr id="5" name="Picture 4"/>
          <p:cNvPicPr>
            <a:picLocks noChangeAspect="1"/>
          </p:cNvPicPr>
          <p:nvPr/>
        </p:nvPicPr>
        <p:blipFill>
          <a:blip r:embed="rId2"/>
          <a:stretch>
            <a:fillRect/>
          </a:stretch>
        </p:blipFill>
        <p:spPr>
          <a:xfrm>
            <a:off x="3467101" y="2498725"/>
            <a:ext cx="5065712" cy="3328374"/>
          </a:xfrm>
          <a:prstGeom prst="rect">
            <a:avLst/>
          </a:prstGeom>
        </p:spPr>
      </p:pic>
    </p:spTree>
    <p:extLst>
      <p:ext uri="{BB962C8B-B14F-4D97-AF65-F5344CB8AC3E}">
        <p14:creationId xmlns:p14="http://schemas.microsoft.com/office/powerpoint/2010/main" val="21436673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Objectives</a:t>
            </a:r>
            <a:br>
              <a:rPr lang="en-GB" dirty="0" smtClean="0"/>
            </a:br>
            <a:r>
              <a:rPr lang="en-GB" dirty="0"/>
              <a:t/>
            </a:r>
            <a:br>
              <a:rPr lang="en-GB" dirty="0"/>
            </a:br>
            <a:endParaRPr lang="en-GB" dirty="0"/>
          </a:p>
        </p:txBody>
      </p:sp>
      <p:sp>
        <p:nvSpPr>
          <p:cNvPr id="3" name="TextBox 2"/>
          <p:cNvSpPr txBox="1"/>
          <p:nvPr/>
        </p:nvSpPr>
        <p:spPr>
          <a:xfrm>
            <a:off x="317500" y="1282700"/>
            <a:ext cx="11518900" cy="4801314"/>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t>Discuss what is meant by Consumption and </a:t>
            </a:r>
            <a:r>
              <a:rPr lang="en-GB" sz="3200" dirty="0"/>
              <a:t>S</a:t>
            </a:r>
            <a:r>
              <a:rPr lang="en-GB" sz="3200" dirty="0" smtClean="0"/>
              <a:t>ustainable </a:t>
            </a:r>
            <a:r>
              <a:rPr lang="en-GB" sz="3200" dirty="0"/>
              <a:t>C</a:t>
            </a:r>
            <a:r>
              <a:rPr lang="en-GB" sz="3200" dirty="0" smtClean="0"/>
              <a:t>onsumption.</a:t>
            </a:r>
          </a:p>
          <a:p>
            <a:pPr marL="285750" indent="-285750">
              <a:buFont typeface="Arial" panose="020B0604020202020204" pitchFamily="34" charset="0"/>
              <a:buChar char="•"/>
            </a:pPr>
            <a:r>
              <a:rPr lang="en-GB" sz="3200" dirty="0" smtClean="0"/>
              <a:t>Understand and critique the Story of Stuff.</a:t>
            </a:r>
          </a:p>
          <a:p>
            <a:pPr marL="285750" indent="-285750">
              <a:buFont typeface="Arial" panose="020B0604020202020204" pitchFamily="34" charset="0"/>
              <a:buChar char="•"/>
            </a:pPr>
            <a:r>
              <a:rPr lang="en-GB" sz="3200" dirty="0" smtClean="0"/>
              <a:t>Create a process timeline for a product to deepen understanding of the system.</a:t>
            </a:r>
          </a:p>
          <a:p>
            <a:pPr marL="285750" indent="-285750">
              <a:buFont typeface="Arial" panose="020B0604020202020204" pitchFamily="34" charset="0"/>
              <a:buChar char="•"/>
            </a:pPr>
            <a:r>
              <a:rPr lang="en-GB" sz="3200" dirty="0" smtClean="0"/>
              <a:t>Consider how these product timelines can be changed to consider more sustainable consumption</a:t>
            </a:r>
          </a:p>
          <a:p>
            <a:pPr marL="285750" indent="-285750">
              <a:buFont typeface="Arial" panose="020B0604020202020204" pitchFamily="34" charset="0"/>
              <a:buChar char="•"/>
            </a:pPr>
            <a:r>
              <a:rPr lang="en-GB" sz="3200" dirty="0" smtClean="0"/>
              <a:t>Critically analyse through discussion, whether peoples attitudes can be changed.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79949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consumption?</a:t>
            </a:r>
            <a:endParaRPr lang="en-GB" dirty="0"/>
          </a:p>
        </p:txBody>
      </p:sp>
      <p:sp>
        <p:nvSpPr>
          <p:cNvPr id="3" name="Oval 2"/>
          <p:cNvSpPr/>
          <p:nvPr/>
        </p:nvSpPr>
        <p:spPr>
          <a:xfrm>
            <a:off x="2569028" y="1959428"/>
            <a:ext cx="7053943" cy="3739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t>“The action of using up a resource”</a:t>
            </a:r>
            <a:endParaRPr lang="en-GB" sz="4400" dirty="0"/>
          </a:p>
        </p:txBody>
      </p:sp>
    </p:spTree>
    <p:extLst>
      <p:ext uri="{BB962C8B-B14F-4D97-AF65-F5344CB8AC3E}">
        <p14:creationId xmlns:p14="http://schemas.microsoft.com/office/powerpoint/2010/main" val="262740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3" name="Rectangle 2"/>
          <p:cNvSpPr/>
          <p:nvPr/>
        </p:nvSpPr>
        <p:spPr>
          <a:xfrm>
            <a:off x="3034424" y="5187434"/>
            <a:ext cx="5702267" cy="646331"/>
          </a:xfrm>
          <a:prstGeom prst="rect">
            <a:avLst/>
          </a:prstGeom>
        </p:spPr>
        <p:txBody>
          <a:bodyPr wrap="none">
            <a:spAutoFit/>
          </a:bodyPr>
          <a:lstStyle/>
          <a:p>
            <a:r>
              <a:rPr lang="en-GB" dirty="0" smtClean="0">
                <a:hlinkClick r:id="rId2"/>
              </a:rPr>
              <a:t>https://youtu.be/9GorqroigqM?list=PL77CE8943362CB9B0</a:t>
            </a:r>
            <a:endParaRPr lang="en-GB" dirty="0" smtClean="0"/>
          </a:p>
          <a:p>
            <a:endParaRPr lang="en-GB" dirty="0"/>
          </a:p>
        </p:txBody>
      </p:sp>
      <p:pic>
        <p:nvPicPr>
          <p:cNvPr id="4" name="Picture 3"/>
          <p:cNvPicPr>
            <a:picLocks noChangeAspect="1"/>
          </p:cNvPicPr>
          <p:nvPr/>
        </p:nvPicPr>
        <p:blipFill>
          <a:blip r:embed="rId3"/>
          <a:stretch>
            <a:fillRect/>
          </a:stretch>
        </p:blipFill>
        <p:spPr>
          <a:xfrm>
            <a:off x="3161424" y="1270453"/>
            <a:ext cx="5230585" cy="2335083"/>
          </a:xfrm>
          <a:prstGeom prst="rect">
            <a:avLst/>
          </a:prstGeom>
        </p:spPr>
      </p:pic>
    </p:spTree>
    <p:extLst>
      <p:ext uri="{BB962C8B-B14F-4D97-AF65-F5344CB8AC3E}">
        <p14:creationId xmlns:p14="http://schemas.microsoft.com/office/powerpoint/2010/main" val="42038802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0057" y="486682"/>
            <a:ext cx="10515600" cy="4533446"/>
          </a:xfrm>
        </p:spPr>
        <p:txBody>
          <a:bodyPr>
            <a:normAutofit fontScale="90000"/>
          </a:bodyPr>
          <a:lstStyle/>
          <a:p>
            <a:r>
              <a:rPr lang="en-GB" dirty="0" smtClean="0"/>
              <a:t>Activity one:</a:t>
            </a:r>
            <a:br>
              <a:rPr lang="en-GB" dirty="0" smtClean="0"/>
            </a:br>
            <a:r>
              <a:rPr lang="en-GB" dirty="0"/>
              <a:t/>
            </a:r>
            <a:br>
              <a:rPr lang="en-GB" dirty="0"/>
            </a:br>
            <a:r>
              <a:rPr lang="en-GB" dirty="0" smtClean="0"/>
              <a:t>Research the product given to you to create the process line for that product giving as much information and detail as possible. At this point, you don’t need to consider how this can be changed, only what the process looks like now.</a:t>
            </a:r>
            <a:br>
              <a:rPr lang="en-GB" dirty="0" smtClean="0"/>
            </a:br>
            <a:r>
              <a:rPr lang="en-GB" dirty="0"/>
              <a:t/>
            </a:r>
            <a:br>
              <a:rPr lang="en-GB" dirty="0"/>
            </a:br>
            <a:endParaRPr lang="en-GB" dirty="0"/>
          </a:p>
        </p:txBody>
      </p:sp>
      <p:pic>
        <p:nvPicPr>
          <p:cNvPr id="3" name="Picture 2"/>
          <p:cNvPicPr>
            <a:picLocks noChangeAspect="1"/>
          </p:cNvPicPr>
          <p:nvPr/>
        </p:nvPicPr>
        <p:blipFill>
          <a:blip r:embed="rId2"/>
          <a:stretch>
            <a:fillRect/>
          </a:stretch>
        </p:blipFill>
        <p:spPr>
          <a:xfrm>
            <a:off x="4568825" y="4553403"/>
            <a:ext cx="2466975" cy="1847850"/>
          </a:xfrm>
          <a:prstGeom prst="rect">
            <a:avLst/>
          </a:prstGeom>
        </p:spPr>
      </p:pic>
    </p:spTree>
    <p:extLst>
      <p:ext uri="{BB962C8B-B14F-4D97-AF65-F5344CB8AC3E}">
        <p14:creationId xmlns:p14="http://schemas.microsoft.com/office/powerpoint/2010/main" val="509731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9087" y="2581275"/>
            <a:ext cx="11553825" cy="1695450"/>
          </a:xfrm>
          <a:prstGeom prst="rect">
            <a:avLst/>
          </a:prstGeom>
        </p:spPr>
      </p:pic>
    </p:spTree>
    <p:extLst>
      <p:ext uri="{BB962C8B-B14F-4D97-AF65-F5344CB8AC3E}">
        <p14:creationId xmlns:p14="http://schemas.microsoft.com/office/powerpoint/2010/main" val="14884610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0300" y="965200"/>
            <a:ext cx="10515600" cy="4902199"/>
          </a:xfrm>
        </p:spPr>
        <p:txBody>
          <a:bodyPr>
            <a:normAutofit/>
          </a:bodyPr>
          <a:lstStyle/>
          <a:p>
            <a:pPr algn="ctr"/>
            <a:r>
              <a:rPr lang="en-GB" dirty="0" smtClean="0"/>
              <a:t>How can we change these processes? </a:t>
            </a:r>
            <a:br>
              <a:rPr lang="en-GB" dirty="0" smtClean="0"/>
            </a:br>
            <a:r>
              <a:rPr lang="en-GB" dirty="0" smtClean="0"/>
              <a:t>What elements can we change for the better?</a:t>
            </a:r>
            <a:br>
              <a:rPr lang="en-GB" dirty="0" smtClean="0"/>
            </a:br>
            <a:r>
              <a:rPr lang="en-GB" dirty="0" smtClean="0"/>
              <a:t>What are the challenges?</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32406384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028700" y="2460625"/>
            <a:ext cx="10515600" cy="1325563"/>
          </a:xfrm>
        </p:spPr>
        <p:txBody>
          <a:bodyPr/>
          <a:lstStyle/>
          <a:p>
            <a:pPr algn="ctr"/>
            <a:r>
              <a:rPr lang="en-GB" dirty="0" smtClean="0"/>
              <a:t>How can we change peoples mind-set? Can it be changed?</a:t>
            </a:r>
            <a:endParaRPr lang="en-GB" dirty="0"/>
          </a:p>
        </p:txBody>
      </p:sp>
    </p:spTree>
    <p:extLst>
      <p:ext uri="{BB962C8B-B14F-4D97-AF65-F5344CB8AC3E}">
        <p14:creationId xmlns:p14="http://schemas.microsoft.com/office/powerpoint/2010/main" val="28225462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10515600" cy="1325563"/>
          </a:xfrm>
        </p:spPr>
        <p:txBody>
          <a:bodyPr/>
          <a:lstStyle/>
          <a:p>
            <a:r>
              <a:rPr lang="en-GB" dirty="0" smtClean="0"/>
              <a:t>Learning Objectives </a:t>
            </a:r>
            <a:endParaRPr lang="en-GB" dirty="0"/>
          </a:p>
        </p:txBody>
      </p:sp>
      <p:sp>
        <p:nvSpPr>
          <p:cNvPr id="4" name="Rectangle 3"/>
          <p:cNvSpPr/>
          <p:nvPr/>
        </p:nvSpPr>
        <p:spPr>
          <a:xfrm>
            <a:off x="152400" y="1475939"/>
            <a:ext cx="12039600" cy="5078313"/>
          </a:xfrm>
          <a:prstGeom prst="rect">
            <a:avLst/>
          </a:prstGeom>
        </p:spPr>
        <p:txBody>
          <a:bodyPr wrap="square">
            <a:spAutoFit/>
          </a:bodyPr>
          <a:lstStyle/>
          <a:p>
            <a:pPr marL="285750" indent="-285750">
              <a:buFont typeface="Arial" panose="020B0604020202020204" pitchFamily="34" charset="0"/>
              <a:buChar char="•"/>
            </a:pPr>
            <a:r>
              <a:rPr lang="en-GB" sz="3600" dirty="0" smtClean="0"/>
              <a:t>Discuss what is meant by Consumption and Sustainable Consumption.</a:t>
            </a:r>
          </a:p>
          <a:p>
            <a:pPr marL="285750" indent="-285750">
              <a:buFont typeface="Arial" panose="020B0604020202020204" pitchFamily="34" charset="0"/>
              <a:buChar char="•"/>
            </a:pPr>
            <a:r>
              <a:rPr lang="en-GB" sz="3600" dirty="0" smtClean="0"/>
              <a:t>Understand and critique the Story of Stuff.</a:t>
            </a:r>
          </a:p>
          <a:p>
            <a:pPr marL="285750" indent="-285750">
              <a:buFont typeface="Arial" panose="020B0604020202020204" pitchFamily="34" charset="0"/>
              <a:buChar char="•"/>
            </a:pPr>
            <a:r>
              <a:rPr lang="en-GB" sz="3600" dirty="0" smtClean="0"/>
              <a:t>Create a process timeline for a product to deepen understanding of the system.</a:t>
            </a:r>
          </a:p>
          <a:p>
            <a:pPr marL="285750" indent="-285750">
              <a:buFont typeface="Arial" panose="020B0604020202020204" pitchFamily="34" charset="0"/>
              <a:buChar char="•"/>
            </a:pPr>
            <a:r>
              <a:rPr lang="en-GB" sz="3600" dirty="0" smtClean="0"/>
              <a:t>Consider how these product timelines can be changed to consider more sustainable consumption</a:t>
            </a:r>
          </a:p>
          <a:p>
            <a:pPr marL="285750" indent="-285750">
              <a:buFont typeface="Arial" panose="020B0604020202020204" pitchFamily="34" charset="0"/>
              <a:buChar char="•"/>
            </a:pPr>
            <a:r>
              <a:rPr lang="en-GB" sz="3600" dirty="0" smtClean="0"/>
              <a:t>Critically analyse through discussion, whether peoples attitudes can be changed.  </a:t>
            </a:r>
            <a:endParaRPr lang="en-GB" sz="3600" dirty="0" smtClean="0"/>
          </a:p>
        </p:txBody>
      </p:sp>
    </p:spTree>
    <p:extLst>
      <p:ext uri="{BB962C8B-B14F-4D97-AF65-F5344CB8AC3E}">
        <p14:creationId xmlns:p14="http://schemas.microsoft.com/office/powerpoint/2010/main" val="288102184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158</Words>
  <Application>Microsoft Office PowerPoint</Application>
  <PresentationFormat>Widescreen</PresentationFormat>
  <Paragraphs>19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Sustainable Consumption</vt:lpstr>
      <vt:lpstr>Learning Objectives  </vt:lpstr>
      <vt:lpstr>What is consumption?</vt:lpstr>
      <vt:lpstr>PowerPoint Presentation</vt:lpstr>
      <vt:lpstr>Activity one:  Research the product given to you to create the process line for that product giving as much information and detail as possible. At this point, you don’t need to consider how this can be changed, only what the process looks like now.  </vt:lpstr>
      <vt:lpstr>PowerPoint Presentation</vt:lpstr>
      <vt:lpstr>How can we change these processes?  What elements can we change for the better? What are the challenges?  </vt:lpstr>
      <vt:lpstr>How can we change peoples mind-set? Can it be changed?</vt:lpstr>
      <vt:lpstr>Learning Objectives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Consumption</dc:title>
  <dc:creator>Laura James (1401873)</dc:creator>
  <cp:lastModifiedBy>Laura James (1401873)</cp:lastModifiedBy>
  <cp:revision>11</cp:revision>
  <cp:lastPrinted>2018-04-23T12:24:04Z</cp:lastPrinted>
  <dcterms:created xsi:type="dcterms:W3CDTF">2018-04-23T11:58:28Z</dcterms:created>
  <dcterms:modified xsi:type="dcterms:W3CDTF">2018-04-23T12:24:51Z</dcterms:modified>
</cp:coreProperties>
</file>